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3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6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C687-2CD8-4B17-A34C-36D286BCA43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5AFF-74D0-4FC0-866B-0B1FB5A6B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9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1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1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3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7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7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3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8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Sapireddy</dc:creator>
  <cp:lastModifiedBy>Rahul Sapireddy</cp:lastModifiedBy>
  <cp:revision>15</cp:revision>
  <dcterms:created xsi:type="dcterms:W3CDTF">2021-03-06T19:37:43Z</dcterms:created>
  <dcterms:modified xsi:type="dcterms:W3CDTF">2021-03-06T20:33:45Z</dcterms:modified>
</cp:coreProperties>
</file>