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7B91-93BF-433A-90B2-6F55B961BE3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6DD7-5D55-432E-99E6-13912AB9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5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1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3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-22860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1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5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8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-22860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2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Sapireddy</dc:creator>
  <cp:lastModifiedBy>Rahul Sapireddy</cp:lastModifiedBy>
  <cp:revision>18</cp:revision>
  <dcterms:created xsi:type="dcterms:W3CDTF">2021-03-06T20:45:55Z</dcterms:created>
  <dcterms:modified xsi:type="dcterms:W3CDTF">2021-03-07T05:17:53Z</dcterms:modified>
</cp:coreProperties>
</file>