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1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6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1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AA9A-7DDC-4BC6-A9BF-F4500CAE26DC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5E002-9D93-4803-8A3E-966DCAFF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0" y="-22860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7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3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9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8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7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3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4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9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1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9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2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02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4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5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Sapireddy</dc:creator>
  <cp:lastModifiedBy>Rahul Sapireddy</cp:lastModifiedBy>
  <cp:revision>37</cp:revision>
  <dcterms:created xsi:type="dcterms:W3CDTF">2021-03-07T07:30:26Z</dcterms:created>
  <dcterms:modified xsi:type="dcterms:W3CDTF">2021-03-07T18:41:46Z</dcterms:modified>
</cp:coreProperties>
</file>