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E7B4-944E-4B35-AB5B-B8465B72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4E60A-CD0A-4DF1-8934-DDE0C56D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719C-EAA6-42EA-8859-FEC0A338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657E-E380-4268-9B72-92CE0D9D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B1BA-BAD2-4BFA-B3A1-4A39EDCD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979A-B172-43A5-A424-2D1C484C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14CA3-A7E5-4035-ADF7-EB7306BD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7E37-6B56-4DB0-8E61-30AD7539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1B8C-3323-4A9F-9EFD-B38333D1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E0C6-4AD2-4724-8A64-AD3C9012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01E93-D325-4A7F-A2DE-DEA6A3E7B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F3B2-FC8B-4B9B-9DA8-D0B04F5A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48AD-DC89-4AE7-88FC-DDB3538F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9CBD8-1938-47D0-AB1B-4E98BD78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0720-D78F-4992-A52B-41603DF5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21F4-973D-451B-9775-DA9052D1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A67E-A958-409A-97B1-9D990DE7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0693-E82E-4360-BFF9-0E3DE4C3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86D1-B5AB-4803-AFA9-CAD4A8CD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E57A-53D6-4D38-9EC7-AA118E1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9721-1427-4928-810F-31721A6E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871C2-B238-41EE-AE41-ECC9AFAE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090E-D18D-46F9-A1EE-9AFFA8C3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CEFD-30A7-46A4-ABDC-F00E1D03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D2F5-CB17-4D9C-AD32-C1E636C4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4673-16DF-4AAB-A168-4C03716B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2060-3DA7-48B7-A165-52DE9F2A4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3160C-E63E-4294-AF87-BB2D7774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39A5-3737-45A4-8E6C-082F18F0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66D4-1076-4C3B-A77D-08C1AAB2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CBE7-8AA7-4D67-8450-43C255AA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43EF-6997-4B3F-9CA1-52AB74B9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F8D3-059E-4540-878D-7231A5D6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5E80-F4BD-454B-9DD8-080E344E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66761-BD0D-4D90-9464-EC5D62FF5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BC90C-F83F-485C-981F-233AE778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D6AF6-158B-4B0D-8043-FE44DFF5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5D02-0F32-4743-A7D0-34172068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A7C92-33DE-405C-85A2-FAF27B8D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E9CB-4B69-4ED5-9E14-D50042C9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C814A-D821-4C30-A628-65737E8B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623DF-C7A0-4625-A6B9-25EE451C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BDCD-43D5-4D10-8CD0-9612B36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3415-1494-487C-9A3C-97CE0C6A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277F-FBF7-45F1-9BC8-DD376095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5B8DB-99D8-4553-9DD8-49C433FF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5155-66A0-46CA-B1F6-FBA1BCDF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D829-5D85-4D15-9447-DFBCC227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48F2E-E847-4695-A60E-BEDE3D6D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58CE6-2011-4744-908F-46734D64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FBEF4-AADF-44D6-80DA-B8735CB3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80CB3-FC47-4358-8271-625267E9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8197-43D4-40C3-8830-75A80E4C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20012-CFA6-4BE9-A3B1-3F1761971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9585-2B44-4F10-B33D-6A2683E3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CD939-803C-410A-B153-DA01CE22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B5C3-4D95-4EA0-B27E-FC8F5BCE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59C1-DD71-4D98-BFFC-0BDC49D6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05FF7-1F2E-4A3B-80BF-DDA4CB1C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236CC-111C-4C69-A1EF-89A1EEDC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6FC1-BE97-477C-A52F-A1E7F050F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7CAF-958F-48E0-A3B0-147996C8D6A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5195-19D8-43A1-9741-CABCA8A50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2E25-10BB-4B13-8ED6-B409EAA42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5215-F228-4737-941F-B9EE9056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0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7CD5-DFF8-4880-A0CC-2156B504F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Transformers – Encoder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C49BB-485E-4447-98CB-46532A0D0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Srinivas Rahul Sapireddy</a:t>
            </a:r>
          </a:p>
        </p:txBody>
      </p:sp>
    </p:spTree>
    <p:extLst>
      <p:ext uri="{BB962C8B-B14F-4D97-AF65-F5344CB8AC3E}">
        <p14:creationId xmlns:p14="http://schemas.microsoft.com/office/powerpoint/2010/main" val="242863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B26-40F0-4024-AF9B-D522139B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96"/>
            <a:ext cx="10515600" cy="1325563"/>
          </a:xfrm>
        </p:spPr>
        <p:txBody>
          <a:bodyPr/>
          <a:lstStyle/>
          <a:p>
            <a:r>
              <a:rPr lang="en-US" dirty="0"/>
              <a:t>Encoder Layer C	</a:t>
            </a:r>
            <a:r>
              <a:rPr lang="en-US" dirty="0" err="1"/>
              <a:t>onnections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D8EFC-B95F-42EB-8B2F-2E3742AB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67" y="2416095"/>
            <a:ext cx="6880774" cy="25524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A6C05A-3B14-4843-9790-C870DAAB0151}"/>
              </a:ext>
            </a:extLst>
          </p:cNvPr>
          <p:cNvCxnSpPr>
            <a:cxnSpLocks/>
          </p:cNvCxnSpPr>
          <p:nvPr/>
        </p:nvCxnSpPr>
        <p:spPr>
          <a:xfrm flipV="1">
            <a:off x="6300216" y="4123944"/>
            <a:ext cx="0" cy="20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1ECD8-0576-4239-A007-7D010DFA1797}"/>
              </a:ext>
            </a:extLst>
          </p:cNvPr>
          <p:cNvCxnSpPr>
            <a:cxnSpLocks/>
          </p:cNvCxnSpPr>
          <p:nvPr/>
        </p:nvCxnSpPr>
        <p:spPr>
          <a:xfrm flipV="1">
            <a:off x="6300216" y="3502152"/>
            <a:ext cx="0" cy="280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8DECB-EDCA-49B3-909A-7893745C0FB8}"/>
              </a:ext>
            </a:extLst>
          </p:cNvPr>
          <p:cNvCxnSpPr>
            <a:cxnSpLocks/>
          </p:cNvCxnSpPr>
          <p:nvPr/>
        </p:nvCxnSpPr>
        <p:spPr>
          <a:xfrm flipV="1">
            <a:off x="6288024" y="2990088"/>
            <a:ext cx="0" cy="13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7894EB0-15C6-441F-966A-B8372E23D607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4989396" y="3733979"/>
            <a:ext cx="1256074" cy="1213042"/>
          </a:xfrm>
          <a:prstGeom prst="curvedConnector3">
            <a:avLst>
              <a:gd name="adj1" fmla="val 1545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3D4B89E-8BF8-46B1-9A2A-A9E83A002B07}"/>
              </a:ext>
            </a:extLst>
          </p:cNvPr>
          <p:cNvCxnSpPr>
            <a:cxnSpLocks/>
          </p:cNvCxnSpPr>
          <p:nvPr/>
        </p:nvCxnSpPr>
        <p:spPr>
          <a:xfrm>
            <a:off x="5010912" y="3712462"/>
            <a:ext cx="630936" cy="3291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C78C57D-9AD1-41D2-960B-53F504C97A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88639" y="3325399"/>
            <a:ext cx="969264" cy="298642"/>
          </a:xfrm>
          <a:prstGeom prst="curvedConnector3">
            <a:avLst>
              <a:gd name="adj1" fmla="val 18207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Transformers – Encoder Layer</vt:lpstr>
      <vt:lpstr>Encoder Layer C 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– Encoder Layer</dc:title>
  <dc:creator>Srinivas Rahul</dc:creator>
  <cp:lastModifiedBy>Srinivas Rahul</cp:lastModifiedBy>
  <cp:revision>5</cp:revision>
  <dcterms:created xsi:type="dcterms:W3CDTF">2022-03-07T18:50:31Z</dcterms:created>
  <dcterms:modified xsi:type="dcterms:W3CDTF">2022-03-07T19:41:30Z</dcterms:modified>
</cp:coreProperties>
</file>