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7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8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20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21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22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3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2.xml" ContentType="application/vnd.openxmlformats-officedocument.drawingml.diagramData+xml"/>
  <Override PartName="/ppt/diagrams/layout110.xml" ContentType="application/vnd.openxmlformats-officedocument.drawingml.diagramLayout+xml"/>
  <Override PartName="/ppt/diagrams/quickStyle110.xml" ContentType="application/vnd.openxmlformats-officedocument.drawingml.diagramStyle+xml"/>
  <Override PartName="/ppt/diagrams/colors110.xml" ContentType="application/vnd.openxmlformats-officedocument.drawingml.diagramColors+xml"/>
  <Override PartName="/ppt/diagrams/data16.xml" ContentType="application/vnd.openxmlformats-officedocument.drawingml.diagramData+xml"/>
  <Override PartName="/ppt/diagrams/layout140.xml" ContentType="application/vnd.openxmlformats-officedocument.drawingml.diagramLayout+xml"/>
  <Override PartName="/ppt/diagrams/quickStyle140.xml" ContentType="application/vnd.openxmlformats-officedocument.drawingml.diagramStyle+xml"/>
  <Override PartName="/ppt/diagrams/colors140.xml" ContentType="application/vnd.openxmlformats-officedocument.drawingml.diagramColors+xml"/>
  <Override PartName="/ppt/diagrams/data19.xml" ContentType="application/vnd.openxmlformats-officedocument.drawingml.diagramData+xml"/>
  <Override PartName="/ppt/diagrams/layout160.xml" ContentType="application/vnd.openxmlformats-officedocument.drawingml.diagramLayout+xml"/>
  <Override PartName="/ppt/diagrams/quickStyle160.xml" ContentType="application/vnd.openxmlformats-officedocument.drawingml.diagramStyle+xml"/>
  <Override PartName="/ppt/diagrams/colors16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2" r:id="rId34"/>
    <p:sldId id="293" r:id="rId35"/>
    <p:sldId id="291" r:id="rId36"/>
    <p:sldId id="289" r:id="rId37"/>
    <p:sldId id="294" r:id="rId38"/>
    <p:sldId id="295" r:id="rId39"/>
    <p:sldId id="280" r:id="rId40"/>
    <p:sldId id="296" r:id="rId41"/>
    <p:sldId id="297" r:id="rId42"/>
    <p:sldId id="298" r:id="rId43"/>
    <p:sldId id="299" r:id="rId44"/>
    <p:sldId id="307" r:id="rId45"/>
    <p:sldId id="308" r:id="rId46"/>
    <p:sldId id="300" r:id="rId47"/>
    <p:sldId id="301" r:id="rId48"/>
    <p:sldId id="304" r:id="rId49"/>
    <p:sldId id="303" r:id="rId50"/>
    <p:sldId id="305" r:id="rId51"/>
    <p:sldId id="302" r:id="rId52"/>
    <p:sldId id="306" r:id="rId53"/>
    <p:sldId id="309" r:id="rId54"/>
    <p:sldId id="312" r:id="rId55"/>
    <p:sldId id="310" r:id="rId56"/>
    <p:sldId id="311" r:id="rId57"/>
    <p:sldId id="325" r:id="rId58"/>
    <p:sldId id="313" r:id="rId59"/>
    <p:sldId id="315" r:id="rId60"/>
    <p:sldId id="318" r:id="rId61"/>
    <p:sldId id="324" r:id="rId62"/>
    <p:sldId id="314" r:id="rId63"/>
    <p:sldId id="321" r:id="rId64"/>
    <p:sldId id="316" r:id="rId65"/>
    <p:sldId id="319" r:id="rId66"/>
    <p:sldId id="322" r:id="rId67"/>
    <p:sldId id="323" r:id="rId68"/>
    <p:sldId id="334" r:id="rId69"/>
    <p:sldId id="335" r:id="rId70"/>
    <p:sldId id="317" r:id="rId71"/>
    <p:sldId id="320" r:id="rId72"/>
    <p:sldId id="328" r:id="rId73"/>
    <p:sldId id="329" r:id="rId74"/>
    <p:sldId id="330" r:id="rId75"/>
    <p:sldId id="331" r:id="rId76"/>
    <p:sldId id="332" r:id="rId77"/>
    <p:sldId id="326" r:id="rId78"/>
    <p:sldId id="333" r:id="rId79"/>
    <p:sldId id="354" r:id="rId80"/>
    <p:sldId id="353" r:id="rId81"/>
    <p:sldId id="351" r:id="rId82"/>
    <p:sldId id="355" r:id="rId83"/>
    <p:sldId id="337" r:id="rId84"/>
    <p:sldId id="346" r:id="rId85"/>
    <p:sldId id="356" r:id="rId86"/>
    <p:sldId id="358" r:id="rId87"/>
    <p:sldId id="357" r:id="rId88"/>
    <p:sldId id="359" r:id="rId89"/>
    <p:sldId id="338" r:id="rId90"/>
    <p:sldId id="340" r:id="rId91"/>
    <p:sldId id="343" r:id="rId92"/>
    <p:sldId id="350" r:id="rId93"/>
    <p:sldId id="344" r:id="rId94"/>
    <p:sldId id="345" r:id="rId95"/>
    <p:sldId id="360" r:id="rId96"/>
    <p:sldId id="347" r:id="rId97"/>
    <p:sldId id="361" r:id="rId98"/>
    <p:sldId id="348" r:id="rId99"/>
    <p:sldId id="362" r:id="rId100"/>
    <p:sldId id="363" r:id="rId101"/>
    <p:sldId id="366" r:id="rId102"/>
    <p:sldId id="367" r:id="rId103"/>
    <p:sldId id="368" r:id="rId104"/>
    <p:sldId id="369" r:id="rId105"/>
    <p:sldId id="370" r:id="rId106"/>
    <p:sldId id="349" r:id="rId107"/>
    <p:sldId id="365" r:id="rId108"/>
    <p:sldId id="364" r:id="rId109"/>
    <p:sldId id="371" r:id="rId110"/>
    <p:sldId id="378" r:id="rId111"/>
    <p:sldId id="379" r:id="rId112"/>
    <p:sldId id="382" r:id="rId113"/>
    <p:sldId id="375" r:id="rId114"/>
    <p:sldId id="383" r:id="rId115"/>
    <p:sldId id="380" r:id="rId116"/>
    <p:sldId id="384" r:id="rId117"/>
    <p:sldId id="387" r:id="rId118"/>
    <p:sldId id="385" r:id="rId119"/>
    <p:sldId id="386" r:id="rId120"/>
    <p:sldId id="388" r:id="rId121"/>
    <p:sldId id="389" r:id="rId122"/>
    <p:sldId id="401" r:id="rId123"/>
    <p:sldId id="391" r:id="rId124"/>
    <p:sldId id="390" r:id="rId125"/>
    <p:sldId id="392" r:id="rId126"/>
    <p:sldId id="372" r:id="rId127"/>
    <p:sldId id="393" r:id="rId128"/>
    <p:sldId id="396" r:id="rId129"/>
    <p:sldId id="373" r:id="rId130"/>
    <p:sldId id="402" r:id="rId131"/>
    <p:sldId id="374" r:id="rId132"/>
    <p:sldId id="397" r:id="rId133"/>
    <p:sldId id="376" r:id="rId134"/>
    <p:sldId id="398" r:id="rId135"/>
    <p:sldId id="394" r:id="rId136"/>
    <p:sldId id="399" r:id="rId137"/>
    <p:sldId id="395" r:id="rId138"/>
    <p:sldId id="400" r:id="rId139"/>
    <p:sldId id="352" r:id="rId140"/>
    <p:sldId id="257" r:id="rId1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4C706-B947-4DB4-8724-C54EC25058FD}" v="2161" dt="2023-03-29T12:18:58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14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fef2cd651af3c5b1986bd5488fcb79f7458d51e2e49ce8cbdf793e9e70e82b3f::" providerId="AD" clId="Web-{565700BA-DFC8-4EC4-5C5A-AF12EC1A3C5E}"/>
    <pc:docChg chg="modSld">
      <pc:chgData name="Guest User" userId="S::urn:spo:anon#fef2cd651af3c5b1986bd5488fcb79f7458d51e2e49ce8cbdf793e9e70e82b3f::" providerId="AD" clId="Web-{565700BA-DFC8-4EC4-5C5A-AF12EC1A3C5E}" dt="2023-02-05T13:37:38.621" v="2" actId="20577"/>
      <pc:docMkLst>
        <pc:docMk/>
      </pc:docMkLst>
      <pc:sldChg chg="modSp">
        <pc:chgData name="Guest User" userId="S::urn:spo:anon#fef2cd651af3c5b1986bd5488fcb79f7458d51e2e49ce8cbdf793e9e70e82b3f::" providerId="AD" clId="Web-{565700BA-DFC8-4EC4-5C5A-AF12EC1A3C5E}" dt="2023-02-05T13:37:38.621" v="2" actId="20577"/>
        <pc:sldMkLst>
          <pc:docMk/>
          <pc:sldMk cId="196751319" sldId="274"/>
        </pc:sldMkLst>
        <pc:spChg chg="mod">
          <ac:chgData name="Guest User" userId="S::urn:spo:anon#fef2cd651af3c5b1986bd5488fcb79f7458d51e2e49ce8cbdf793e9e70e82b3f::" providerId="AD" clId="Web-{565700BA-DFC8-4EC4-5C5A-AF12EC1A3C5E}" dt="2023-02-05T13:37:38.621" v="2" actId="20577"/>
          <ac:spMkLst>
            <pc:docMk/>
            <pc:sldMk cId="196751319" sldId="274"/>
            <ac:spMk id="7" creationId="{6109520A-DF73-1395-E122-E0ADF8DDADCF}"/>
          </ac:spMkLst>
        </pc:spChg>
      </pc:sldChg>
    </pc:docChg>
  </pc:docChgLst>
  <pc:docChgLst>
    <pc:chgData name="Smruti Ranjan Sarangi" userId="e0ea421f-ad6a-4d5d-9997-e211934aa2e5" providerId="ADAL" clId="{7CF94F92-B388-47BA-8B48-AF643E403765}"/>
    <pc:docChg chg="undo custSel addSld delSld modSld sldOrd">
      <pc:chgData name="Smruti Ranjan Sarangi" userId="e0ea421f-ad6a-4d5d-9997-e211934aa2e5" providerId="ADAL" clId="{7CF94F92-B388-47BA-8B48-AF643E403765}" dt="2023-03-22T05:39:52.386" v="16331" actId="403"/>
      <pc:docMkLst>
        <pc:docMk/>
      </pc:docMkLst>
      <pc:sldChg chg="modSp mod">
        <pc:chgData name="Smruti Ranjan Sarangi" userId="e0ea421f-ad6a-4d5d-9997-e211934aa2e5" providerId="ADAL" clId="{7CF94F92-B388-47BA-8B48-AF643E403765}" dt="2023-02-19T05:13:26.489" v="4608"/>
        <pc:sldMkLst>
          <pc:docMk/>
          <pc:sldMk cId="2896501295" sldId="258"/>
        </pc:sldMkLst>
        <pc:graphicFrameChg chg="mod modGraphic">
          <ac:chgData name="Smruti Ranjan Sarangi" userId="e0ea421f-ad6a-4d5d-9997-e211934aa2e5" providerId="ADAL" clId="{7CF94F92-B388-47BA-8B48-AF643E403765}" dt="2023-02-19T05:13:26.489" v="4608"/>
          <ac:graphicFrameMkLst>
            <pc:docMk/>
            <pc:sldMk cId="2896501295" sldId="258"/>
            <ac:graphicFrameMk id="4" creationId="{BEFA056E-878D-272B-D6B7-9F530418CA72}"/>
          </ac:graphicFrameMkLst>
        </pc:graphicFrameChg>
      </pc:sldChg>
      <pc:sldChg chg="addSp delSp modSp mod">
        <pc:chgData name="Smruti Ranjan Sarangi" userId="e0ea421f-ad6a-4d5d-9997-e211934aa2e5" providerId="ADAL" clId="{7CF94F92-B388-47BA-8B48-AF643E403765}" dt="2023-02-04T09:54:10.689" v="4433" actId="20577"/>
        <pc:sldMkLst>
          <pc:docMk/>
          <pc:sldMk cId="1601440578" sldId="264"/>
        </pc:sldMkLst>
        <pc:spChg chg="add mod">
          <ac:chgData name="Smruti Ranjan Sarangi" userId="e0ea421f-ad6a-4d5d-9997-e211934aa2e5" providerId="ADAL" clId="{7CF94F92-B388-47BA-8B48-AF643E403765}" dt="2023-02-04T04:48:39.861" v="292" actId="20577"/>
          <ac:spMkLst>
            <pc:docMk/>
            <pc:sldMk cId="1601440578" sldId="264"/>
            <ac:spMk id="4" creationId="{F13B3FDC-6D0F-E6D9-FF08-B105270F7E2D}"/>
          </ac:spMkLst>
        </pc:spChg>
        <pc:spChg chg="add mod">
          <ac:chgData name="Smruti Ranjan Sarangi" userId="e0ea421f-ad6a-4d5d-9997-e211934aa2e5" providerId="ADAL" clId="{7CF94F92-B388-47BA-8B48-AF643E403765}" dt="2023-02-04T09:44:41.321" v="4405" actId="20577"/>
          <ac:spMkLst>
            <pc:docMk/>
            <pc:sldMk cId="1601440578" sldId="264"/>
            <ac:spMk id="5" creationId="{D257833D-EFE4-F57B-7CAF-048217B5E69F}"/>
          </ac:spMkLst>
        </pc:spChg>
        <pc:spChg chg="add mod">
          <ac:chgData name="Smruti Ranjan Sarangi" userId="e0ea421f-ad6a-4d5d-9997-e211934aa2e5" providerId="ADAL" clId="{7CF94F92-B388-47BA-8B48-AF643E403765}" dt="2023-02-04T09:52:15.227" v="4409" actId="20577"/>
          <ac:spMkLst>
            <pc:docMk/>
            <pc:sldMk cId="1601440578" sldId="264"/>
            <ac:spMk id="6" creationId="{24159870-CF95-364F-B643-F6F4C1E3F74F}"/>
          </ac:spMkLst>
        </pc:spChg>
        <pc:spChg chg="add mod">
          <ac:chgData name="Smruti Ranjan Sarangi" userId="e0ea421f-ad6a-4d5d-9997-e211934aa2e5" providerId="ADAL" clId="{7CF94F92-B388-47BA-8B48-AF643E403765}" dt="2023-02-04T04:47:27.627" v="202" actId="1076"/>
          <ac:spMkLst>
            <pc:docMk/>
            <pc:sldMk cId="1601440578" sldId="264"/>
            <ac:spMk id="18" creationId="{58C2CABC-D910-0CFA-70B0-BA9178C01CD4}"/>
          </ac:spMkLst>
        </pc:spChg>
        <pc:spChg chg="add mod">
          <ac:chgData name="Smruti Ranjan Sarangi" userId="e0ea421f-ad6a-4d5d-9997-e211934aa2e5" providerId="ADAL" clId="{7CF94F92-B388-47BA-8B48-AF643E403765}" dt="2023-02-04T04:47:27.627" v="202" actId="1076"/>
          <ac:spMkLst>
            <pc:docMk/>
            <pc:sldMk cId="1601440578" sldId="264"/>
            <ac:spMk id="19" creationId="{27A599FD-6EF5-82E7-DA6E-E4303F875E27}"/>
          </ac:spMkLst>
        </pc:spChg>
        <pc:spChg chg="add mod">
          <ac:chgData name="Smruti Ranjan Sarangi" userId="e0ea421f-ad6a-4d5d-9997-e211934aa2e5" providerId="ADAL" clId="{7CF94F92-B388-47BA-8B48-AF643E403765}" dt="2023-02-04T09:54:10.689" v="4433" actId="20577"/>
          <ac:spMkLst>
            <pc:docMk/>
            <pc:sldMk cId="1601440578" sldId="264"/>
            <ac:spMk id="29" creationId="{F59B7A4E-C6BC-7B4B-6922-AD0F244F8D34}"/>
          </ac:spMkLst>
        </pc:spChg>
        <pc:grpChg chg="mod">
          <ac:chgData name="Smruti Ranjan Sarangi" userId="e0ea421f-ad6a-4d5d-9997-e211934aa2e5" providerId="ADAL" clId="{7CF94F92-B388-47BA-8B48-AF643E403765}" dt="2023-02-04T09:54:07.604" v="4431"/>
          <ac:grpSpMkLst>
            <pc:docMk/>
            <pc:sldMk cId="1601440578" sldId="264"/>
            <ac:grpSpMk id="9" creationId="{C2903ED1-1612-1237-0A0B-ECD85E678BF7}"/>
          </ac:grpSpMkLst>
        </pc:grpChg>
        <pc:picChg chg="add mod">
          <ac:chgData name="Smruti Ranjan Sarangi" userId="e0ea421f-ad6a-4d5d-9997-e211934aa2e5" providerId="ADAL" clId="{7CF94F92-B388-47BA-8B48-AF643E403765}" dt="2023-02-04T04:47:27.627" v="202" actId="1076"/>
          <ac:picMkLst>
            <pc:docMk/>
            <pc:sldMk cId="1601440578" sldId="264"/>
            <ac:picMk id="20" creationId="{EB000A09-60A0-45D7-D697-1466F2B7DA6D}"/>
          </ac:picMkLst>
        </pc:picChg>
        <pc:picChg chg="add mod">
          <ac:chgData name="Smruti Ranjan Sarangi" userId="e0ea421f-ad6a-4d5d-9997-e211934aa2e5" providerId="ADAL" clId="{7CF94F92-B388-47BA-8B48-AF643E403765}" dt="2023-02-04T04:47:27.627" v="202" actId="1076"/>
          <ac:picMkLst>
            <pc:docMk/>
            <pc:sldMk cId="1601440578" sldId="264"/>
            <ac:picMk id="28" creationId="{C6CB2CC3-5E4A-4F15-36B5-0CA938E9EFBB}"/>
          </ac:picMkLst>
        </pc:picChg>
        <pc:inkChg chg="add mod">
          <ac:chgData name="Smruti Ranjan Sarangi" userId="e0ea421f-ad6a-4d5d-9997-e211934aa2e5" providerId="ADAL" clId="{7CF94F92-B388-47BA-8B48-AF643E403765}" dt="2023-02-04T09:54:07.604" v="4431"/>
          <ac:inkMkLst>
            <pc:docMk/>
            <pc:sldMk cId="1601440578" sldId="264"/>
            <ac:inkMk id="7" creationId="{7AC11985-D708-EE92-051F-0C9E018069B5}"/>
          </ac:inkMkLst>
        </pc:inkChg>
        <pc:inkChg chg="add mod">
          <ac:chgData name="Smruti Ranjan Sarangi" userId="e0ea421f-ad6a-4d5d-9997-e211934aa2e5" providerId="ADAL" clId="{7CF94F92-B388-47BA-8B48-AF643E403765}" dt="2023-02-04T09:54:07.604" v="4431"/>
          <ac:inkMkLst>
            <pc:docMk/>
            <pc:sldMk cId="1601440578" sldId="264"/>
            <ac:inkMk id="8" creationId="{31F50CC0-6C72-53E8-70AC-437D869FC14B}"/>
          </ac:inkMkLst>
        </pc:inkChg>
        <pc:cxnChg chg="add del">
          <ac:chgData name="Smruti Ranjan Sarangi" userId="e0ea421f-ad6a-4d5d-9997-e211934aa2e5" providerId="ADAL" clId="{7CF94F92-B388-47BA-8B48-AF643E403765}" dt="2023-02-04T04:40:51.046" v="102" actId="478"/>
          <ac:cxnSpMkLst>
            <pc:docMk/>
            <pc:sldMk cId="1601440578" sldId="264"/>
            <ac:cxnSpMk id="8" creationId="{32EDD0DF-AB08-E88D-D40C-04C828BB0597}"/>
          </ac:cxnSpMkLst>
        </pc:cxnChg>
        <pc:cxnChg chg="add del">
          <ac:chgData name="Smruti Ranjan Sarangi" userId="e0ea421f-ad6a-4d5d-9997-e211934aa2e5" providerId="ADAL" clId="{7CF94F92-B388-47BA-8B48-AF643E403765}" dt="2023-02-04T04:41:08.686" v="104" actId="478"/>
          <ac:cxnSpMkLst>
            <pc:docMk/>
            <pc:sldMk cId="1601440578" sldId="264"/>
            <ac:cxnSpMk id="10" creationId="{33C70EA2-38ED-A991-A67F-952517AF70A9}"/>
          </ac:cxnSpMkLst>
        </pc:cxnChg>
        <pc:cxnChg chg="add mod">
          <ac:chgData name="Smruti Ranjan Sarangi" userId="e0ea421f-ad6a-4d5d-9997-e211934aa2e5" providerId="ADAL" clId="{7CF94F92-B388-47BA-8B48-AF643E403765}" dt="2023-02-04T04:47:27.627" v="202" actId="1076"/>
          <ac:cxnSpMkLst>
            <pc:docMk/>
            <pc:sldMk cId="1601440578" sldId="264"/>
            <ac:cxnSpMk id="12" creationId="{A83193CE-D2B3-9CEB-CCE1-28B0C7959934}"/>
          </ac:cxnSpMkLst>
        </pc:cxnChg>
        <pc:cxnChg chg="add mod">
          <ac:chgData name="Smruti Ranjan Sarangi" userId="e0ea421f-ad6a-4d5d-9997-e211934aa2e5" providerId="ADAL" clId="{7CF94F92-B388-47BA-8B48-AF643E403765}" dt="2023-02-04T04:47:27.627" v="202" actId="1076"/>
          <ac:cxnSpMkLst>
            <pc:docMk/>
            <pc:sldMk cId="1601440578" sldId="264"/>
            <ac:cxnSpMk id="13" creationId="{260C775F-B00C-AF7F-AE35-687B794DFFFA}"/>
          </ac:cxnSpMkLst>
        </pc:cxnChg>
        <pc:cxnChg chg="add mod">
          <ac:chgData name="Smruti Ranjan Sarangi" userId="e0ea421f-ad6a-4d5d-9997-e211934aa2e5" providerId="ADAL" clId="{7CF94F92-B388-47BA-8B48-AF643E403765}" dt="2023-02-04T04:47:27.627" v="202" actId="1076"/>
          <ac:cxnSpMkLst>
            <pc:docMk/>
            <pc:sldMk cId="1601440578" sldId="264"/>
            <ac:cxnSpMk id="17" creationId="{7A840CD2-9FDA-9F27-472F-1F442CE7E65A}"/>
          </ac:cxnSpMkLst>
        </pc:cxnChg>
        <pc:cxnChg chg="add mod">
          <ac:chgData name="Smruti Ranjan Sarangi" userId="e0ea421f-ad6a-4d5d-9997-e211934aa2e5" providerId="ADAL" clId="{7CF94F92-B388-47BA-8B48-AF643E403765}" dt="2023-02-04T04:47:27.627" v="202" actId="1076"/>
          <ac:cxnSpMkLst>
            <pc:docMk/>
            <pc:sldMk cId="1601440578" sldId="264"/>
            <ac:cxnSpMk id="21" creationId="{87621957-ABBB-6921-EE30-D531F87A9C32}"/>
          </ac:cxnSpMkLst>
        </pc:cxnChg>
        <pc:cxnChg chg="add mod">
          <ac:chgData name="Smruti Ranjan Sarangi" userId="e0ea421f-ad6a-4d5d-9997-e211934aa2e5" providerId="ADAL" clId="{7CF94F92-B388-47BA-8B48-AF643E403765}" dt="2023-02-04T04:47:27.627" v="202" actId="1076"/>
          <ac:cxnSpMkLst>
            <pc:docMk/>
            <pc:sldMk cId="1601440578" sldId="264"/>
            <ac:cxnSpMk id="22" creationId="{C5F8E1E8-C12E-A90C-B928-264B9AF8B003}"/>
          </ac:cxnSpMkLst>
        </pc:cxnChg>
        <pc:cxnChg chg="add mod">
          <ac:chgData name="Smruti Ranjan Sarangi" userId="e0ea421f-ad6a-4d5d-9997-e211934aa2e5" providerId="ADAL" clId="{7CF94F92-B388-47BA-8B48-AF643E403765}" dt="2023-02-04T04:47:27.627" v="202" actId="1076"/>
          <ac:cxnSpMkLst>
            <pc:docMk/>
            <pc:sldMk cId="1601440578" sldId="264"/>
            <ac:cxnSpMk id="25" creationId="{F7DCC989-595C-0050-FB95-34601F6E7836}"/>
          </ac:cxnSpMkLst>
        </pc:cxnChg>
      </pc:sldChg>
      <pc:sldChg chg="addSp delSp modSp new mod">
        <pc:chgData name="Smruti Ranjan Sarangi" userId="e0ea421f-ad6a-4d5d-9997-e211934aa2e5" providerId="ADAL" clId="{7CF94F92-B388-47BA-8B48-AF643E403765}" dt="2023-02-04T09:52:30.999" v="4428" actId="14100"/>
        <pc:sldMkLst>
          <pc:docMk/>
          <pc:sldMk cId="915309160" sldId="265"/>
        </pc:sldMkLst>
        <pc:spChg chg="mod">
          <ac:chgData name="Smruti Ranjan Sarangi" userId="e0ea421f-ad6a-4d5d-9997-e211934aa2e5" providerId="ADAL" clId="{7CF94F92-B388-47BA-8B48-AF643E403765}" dt="2023-02-04T04:48:23.974" v="289" actId="20577"/>
          <ac:spMkLst>
            <pc:docMk/>
            <pc:sldMk cId="915309160" sldId="265"/>
            <ac:spMk id="2" creationId="{E50377CA-9C18-C131-735A-2704E81AB618}"/>
          </ac:spMkLst>
        </pc:spChg>
        <pc:spChg chg="del">
          <ac:chgData name="Smruti Ranjan Sarangi" userId="e0ea421f-ad6a-4d5d-9997-e211934aa2e5" providerId="ADAL" clId="{7CF94F92-B388-47BA-8B48-AF643E403765}" dt="2023-02-04T04:48:33.527" v="290" actId="478"/>
          <ac:spMkLst>
            <pc:docMk/>
            <pc:sldMk cId="915309160" sldId="265"/>
            <ac:spMk id="3" creationId="{95C5F470-37C0-73C8-1B72-E0C05C20D107}"/>
          </ac:spMkLst>
        </pc:spChg>
        <pc:spChg chg="add mod">
          <ac:chgData name="Smruti Ranjan Sarangi" userId="e0ea421f-ad6a-4d5d-9997-e211934aa2e5" providerId="ADAL" clId="{7CF94F92-B388-47BA-8B48-AF643E403765}" dt="2023-02-04T09:52:30.999" v="4428" actId="14100"/>
          <ac:spMkLst>
            <pc:docMk/>
            <pc:sldMk cId="915309160" sldId="265"/>
            <ac:spMk id="4" creationId="{6C3848D0-E38D-C42F-9B1E-A162ABC6D896}"/>
          </ac:spMkLst>
        </pc:spChg>
        <pc:spChg chg="add mod">
          <ac:chgData name="Smruti Ranjan Sarangi" userId="e0ea421f-ad6a-4d5d-9997-e211934aa2e5" providerId="ADAL" clId="{7CF94F92-B388-47BA-8B48-AF643E403765}" dt="2023-02-04T04:49:54.398" v="335" actId="13822"/>
          <ac:spMkLst>
            <pc:docMk/>
            <pc:sldMk cId="915309160" sldId="265"/>
            <ac:spMk id="8" creationId="{8D9E86D2-A1AA-D12F-91B1-574C47CB1FFF}"/>
          </ac:spMkLst>
        </pc:spChg>
        <pc:spChg chg="add del mod">
          <ac:chgData name="Smruti Ranjan Sarangi" userId="e0ea421f-ad6a-4d5d-9997-e211934aa2e5" providerId="ADAL" clId="{7CF94F92-B388-47BA-8B48-AF643E403765}" dt="2023-02-04T04:50:51.273" v="363" actId="478"/>
          <ac:spMkLst>
            <pc:docMk/>
            <pc:sldMk cId="915309160" sldId="265"/>
            <ac:spMk id="9" creationId="{1B04FD61-AF06-9DF6-4079-DF0FF22D696D}"/>
          </ac:spMkLst>
        </pc:spChg>
        <pc:spChg chg="add mod">
          <ac:chgData name="Smruti Ranjan Sarangi" userId="e0ea421f-ad6a-4d5d-9997-e211934aa2e5" providerId="ADAL" clId="{7CF94F92-B388-47BA-8B48-AF643E403765}" dt="2023-02-04T04:50:46.927" v="362" actId="13822"/>
          <ac:spMkLst>
            <pc:docMk/>
            <pc:sldMk cId="915309160" sldId="265"/>
            <ac:spMk id="10" creationId="{8A062CBE-A492-FBC0-3112-0E82B055488F}"/>
          </ac:spMkLst>
        </pc:spChg>
        <pc:picChg chg="add mod">
          <ac:chgData name="Smruti Ranjan Sarangi" userId="e0ea421f-ad6a-4d5d-9997-e211934aa2e5" providerId="ADAL" clId="{7CF94F92-B388-47BA-8B48-AF643E403765}" dt="2023-02-04T04:49:07.782" v="306" actId="14100"/>
          <ac:picMkLst>
            <pc:docMk/>
            <pc:sldMk cId="915309160" sldId="265"/>
            <ac:picMk id="5" creationId="{60FF879B-888A-0AE5-6383-F66B4956F053}"/>
          </ac:picMkLst>
        </pc:picChg>
        <pc:picChg chg="add mod">
          <ac:chgData name="Smruti Ranjan Sarangi" userId="e0ea421f-ad6a-4d5d-9997-e211934aa2e5" providerId="ADAL" clId="{7CF94F92-B388-47BA-8B48-AF643E403765}" dt="2023-02-04T04:49:43.873" v="331" actId="14100"/>
          <ac:picMkLst>
            <pc:docMk/>
            <pc:sldMk cId="915309160" sldId="265"/>
            <ac:picMk id="6" creationId="{6DDCD24F-5B69-7C36-2662-EC5949375DE5}"/>
          </ac:picMkLst>
        </pc:picChg>
        <pc:picChg chg="add mod">
          <ac:chgData name="Smruti Ranjan Sarangi" userId="e0ea421f-ad6a-4d5d-9997-e211934aa2e5" providerId="ADAL" clId="{7CF94F92-B388-47BA-8B48-AF643E403765}" dt="2023-02-04T04:49:48.114" v="333" actId="1076"/>
          <ac:picMkLst>
            <pc:docMk/>
            <pc:sldMk cId="915309160" sldId="265"/>
            <ac:picMk id="7" creationId="{D3CDCC4F-B748-4E95-1B91-1570BAB34217}"/>
          </ac:picMkLst>
        </pc:picChg>
      </pc:sldChg>
      <pc:sldChg chg="addSp modSp new mod">
        <pc:chgData name="Smruti Ranjan Sarangi" userId="e0ea421f-ad6a-4d5d-9997-e211934aa2e5" providerId="ADAL" clId="{7CF94F92-B388-47BA-8B48-AF643E403765}" dt="2023-02-04T04:57:52.065" v="1153" actId="14100"/>
        <pc:sldMkLst>
          <pc:docMk/>
          <pc:sldMk cId="3829841340" sldId="266"/>
        </pc:sldMkLst>
        <pc:spChg chg="mod">
          <ac:chgData name="Smruti Ranjan Sarangi" userId="e0ea421f-ad6a-4d5d-9997-e211934aa2e5" providerId="ADAL" clId="{7CF94F92-B388-47BA-8B48-AF643E403765}" dt="2023-02-04T04:51:06.808" v="397" actId="20577"/>
          <ac:spMkLst>
            <pc:docMk/>
            <pc:sldMk cId="3829841340" sldId="266"/>
            <ac:spMk id="2" creationId="{4D3501CA-D032-5E84-D4DF-75577D0E80CA}"/>
          </ac:spMkLst>
        </pc:spChg>
        <pc:spChg chg="mod">
          <ac:chgData name="Smruti Ranjan Sarangi" userId="e0ea421f-ad6a-4d5d-9997-e211934aa2e5" providerId="ADAL" clId="{7CF94F92-B388-47BA-8B48-AF643E403765}" dt="2023-02-04T04:51:32.226" v="480" actId="207"/>
          <ac:spMkLst>
            <pc:docMk/>
            <pc:sldMk cId="3829841340" sldId="266"/>
            <ac:spMk id="3" creationId="{F3BEA783-1798-4077-00B9-E090704ECF63}"/>
          </ac:spMkLst>
        </pc:spChg>
        <pc:graphicFrameChg chg="add mod modGraphic">
          <ac:chgData name="Smruti Ranjan Sarangi" userId="e0ea421f-ad6a-4d5d-9997-e211934aa2e5" providerId="ADAL" clId="{7CF94F92-B388-47BA-8B48-AF643E403765}" dt="2023-02-04T04:57:52.065" v="1153" actId="14100"/>
          <ac:graphicFrameMkLst>
            <pc:docMk/>
            <pc:sldMk cId="3829841340" sldId="266"/>
            <ac:graphicFrameMk id="4" creationId="{D1EAA356-F42D-3E54-9B1D-85739E5F8A51}"/>
          </ac:graphicFrameMkLst>
        </pc:graphicFrameChg>
      </pc:sldChg>
      <pc:sldChg chg="addSp modSp new mod">
        <pc:chgData name="Smruti Ranjan Sarangi" userId="e0ea421f-ad6a-4d5d-9997-e211934aa2e5" providerId="ADAL" clId="{7CF94F92-B388-47BA-8B48-AF643E403765}" dt="2023-02-04T05:02:35.917" v="1581" actId="207"/>
        <pc:sldMkLst>
          <pc:docMk/>
          <pc:sldMk cId="650615015" sldId="267"/>
        </pc:sldMkLst>
        <pc:spChg chg="mod">
          <ac:chgData name="Smruti Ranjan Sarangi" userId="e0ea421f-ad6a-4d5d-9997-e211934aa2e5" providerId="ADAL" clId="{7CF94F92-B388-47BA-8B48-AF643E403765}" dt="2023-02-04T04:58:02.891" v="1180" actId="20577"/>
          <ac:spMkLst>
            <pc:docMk/>
            <pc:sldMk cId="650615015" sldId="267"/>
            <ac:spMk id="2" creationId="{832741F9-FC82-E324-3F17-516793AD6C20}"/>
          </ac:spMkLst>
        </pc:spChg>
        <pc:spChg chg="mod">
          <ac:chgData name="Smruti Ranjan Sarangi" userId="e0ea421f-ad6a-4d5d-9997-e211934aa2e5" providerId="ADAL" clId="{7CF94F92-B388-47BA-8B48-AF643E403765}" dt="2023-02-04T05:00:41.922" v="1422" actId="1076"/>
          <ac:spMkLst>
            <pc:docMk/>
            <pc:sldMk cId="650615015" sldId="267"/>
            <ac:spMk id="3" creationId="{50FD1680-4F7C-D409-1DF1-F48599945526}"/>
          </ac:spMkLst>
        </pc:spChg>
        <pc:spChg chg="add mod">
          <ac:chgData name="Smruti Ranjan Sarangi" userId="e0ea421f-ad6a-4d5d-9997-e211934aa2e5" providerId="ADAL" clId="{7CF94F92-B388-47BA-8B48-AF643E403765}" dt="2023-02-04T05:01:25.566" v="1460" actId="1076"/>
          <ac:spMkLst>
            <pc:docMk/>
            <pc:sldMk cId="650615015" sldId="267"/>
            <ac:spMk id="4" creationId="{58225DE5-74B8-0255-B771-D886FB76E746}"/>
          </ac:spMkLst>
        </pc:spChg>
        <pc:spChg chg="add mod">
          <ac:chgData name="Smruti Ranjan Sarangi" userId="e0ea421f-ad6a-4d5d-9997-e211934aa2e5" providerId="ADAL" clId="{7CF94F92-B388-47BA-8B48-AF643E403765}" dt="2023-02-04T05:01:25.566" v="1460" actId="1076"/>
          <ac:spMkLst>
            <pc:docMk/>
            <pc:sldMk cId="650615015" sldId="267"/>
            <ac:spMk id="5" creationId="{29075582-363E-2C2E-3B51-EDD314875D1D}"/>
          </ac:spMkLst>
        </pc:spChg>
        <pc:spChg chg="add mod">
          <ac:chgData name="Smruti Ranjan Sarangi" userId="e0ea421f-ad6a-4d5d-9997-e211934aa2e5" providerId="ADAL" clId="{7CF94F92-B388-47BA-8B48-AF643E403765}" dt="2023-02-04T05:01:25.566" v="1460" actId="1076"/>
          <ac:spMkLst>
            <pc:docMk/>
            <pc:sldMk cId="650615015" sldId="267"/>
            <ac:spMk id="6" creationId="{5A92D80F-B240-D0FD-3932-B44A9A483279}"/>
          </ac:spMkLst>
        </pc:spChg>
        <pc:spChg chg="add mod">
          <ac:chgData name="Smruti Ranjan Sarangi" userId="e0ea421f-ad6a-4d5d-9997-e211934aa2e5" providerId="ADAL" clId="{7CF94F92-B388-47BA-8B48-AF643E403765}" dt="2023-02-04T05:01:25.566" v="1460" actId="1076"/>
          <ac:spMkLst>
            <pc:docMk/>
            <pc:sldMk cId="650615015" sldId="267"/>
            <ac:spMk id="7" creationId="{FBFAA6F0-0E35-40C9-4B06-E40114822CE5}"/>
          </ac:spMkLst>
        </pc:spChg>
        <pc:spChg chg="add mod">
          <ac:chgData name="Smruti Ranjan Sarangi" userId="e0ea421f-ad6a-4d5d-9997-e211934aa2e5" providerId="ADAL" clId="{7CF94F92-B388-47BA-8B48-AF643E403765}" dt="2023-02-04T05:01:07.182" v="1459" actId="1076"/>
          <ac:spMkLst>
            <pc:docMk/>
            <pc:sldMk cId="650615015" sldId="267"/>
            <ac:spMk id="9" creationId="{E4F7FB56-504D-0437-CCF2-318470DBE29A}"/>
          </ac:spMkLst>
        </pc:spChg>
        <pc:spChg chg="add mod">
          <ac:chgData name="Smruti Ranjan Sarangi" userId="e0ea421f-ad6a-4d5d-9997-e211934aa2e5" providerId="ADAL" clId="{7CF94F92-B388-47BA-8B48-AF643E403765}" dt="2023-02-04T05:02:35.917" v="1581" actId="207"/>
          <ac:spMkLst>
            <pc:docMk/>
            <pc:sldMk cId="650615015" sldId="267"/>
            <ac:spMk id="10" creationId="{4214AF9E-BFD7-E435-1EE9-D28084AF8464}"/>
          </ac:spMkLst>
        </pc:spChg>
        <pc:picChg chg="add mod">
          <ac:chgData name="Smruti Ranjan Sarangi" userId="e0ea421f-ad6a-4d5d-9997-e211934aa2e5" providerId="ADAL" clId="{7CF94F92-B388-47BA-8B48-AF643E403765}" dt="2023-02-04T05:01:04.598" v="1458" actId="1076"/>
          <ac:picMkLst>
            <pc:docMk/>
            <pc:sldMk cId="650615015" sldId="267"/>
            <ac:picMk id="8" creationId="{0D82F597-8398-7A79-5532-FFC5820329FC}"/>
          </ac:picMkLst>
        </pc:picChg>
        <pc:picChg chg="add mod">
          <ac:chgData name="Smruti Ranjan Sarangi" userId="e0ea421f-ad6a-4d5d-9997-e211934aa2e5" providerId="ADAL" clId="{7CF94F92-B388-47BA-8B48-AF643E403765}" dt="2023-02-04T05:02:23.181" v="1578" actId="1076"/>
          <ac:picMkLst>
            <pc:docMk/>
            <pc:sldMk cId="650615015" sldId="267"/>
            <ac:picMk id="11" creationId="{DFC9683F-EE27-9528-A718-4444AEACE81C}"/>
          </ac:picMkLst>
        </pc:picChg>
      </pc:sldChg>
      <pc:sldChg chg="addSp delSp modSp new mod">
        <pc:chgData name="Smruti Ranjan Sarangi" userId="e0ea421f-ad6a-4d5d-9997-e211934aa2e5" providerId="ADAL" clId="{7CF94F92-B388-47BA-8B48-AF643E403765}" dt="2023-02-04T05:07:24.160" v="1682" actId="1582"/>
        <pc:sldMkLst>
          <pc:docMk/>
          <pc:sldMk cId="3435195911" sldId="268"/>
        </pc:sldMkLst>
        <pc:spChg chg="mod">
          <ac:chgData name="Smruti Ranjan Sarangi" userId="e0ea421f-ad6a-4d5d-9997-e211934aa2e5" providerId="ADAL" clId="{7CF94F92-B388-47BA-8B48-AF643E403765}" dt="2023-02-04T05:03:00.283" v="1617" actId="20577"/>
          <ac:spMkLst>
            <pc:docMk/>
            <pc:sldMk cId="3435195911" sldId="268"/>
            <ac:spMk id="2" creationId="{98358BF1-E0BD-18E3-779F-F046C85DE2CD}"/>
          </ac:spMkLst>
        </pc:spChg>
        <pc:spChg chg="del">
          <ac:chgData name="Smruti Ranjan Sarangi" userId="e0ea421f-ad6a-4d5d-9997-e211934aa2e5" providerId="ADAL" clId="{7CF94F92-B388-47BA-8B48-AF643E403765}" dt="2023-02-04T05:04:21.925" v="1618" actId="931"/>
          <ac:spMkLst>
            <pc:docMk/>
            <pc:sldMk cId="3435195911" sldId="268"/>
            <ac:spMk id="3" creationId="{D0FBFF3C-07FF-1BAD-A98E-E2DD3AE2EB77}"/>
          </ac:spMkLst>
        </pc:spChg>
        <pc:spChg chg="add mod">
          <ac:chgData name="Smruti Ranjan Sarangi" userId="e0ea421f-ad6a-4d5d-9997-e211934aa2e5" providerId="ADAL" clId="{7CF94F92-B388-47BA-8B48-AF643E403765}" dt="2023-02-04T05:05:03.162" v="1638" actId="1076"/>
          <ac:spMkLst>
            <pc:docMk/>
            <pc:sldMk cId="3435195911" sldId="268"/>
            <ac:spMk id="6" creationId="{A752F9C4-1009-421C-184D-88F9B2EF9BBD}"/>
          </ac:spMkLst>
        </pc:spChg>
        <pc:spChg chg="add mod">
          <ac:chgData name="Smruti Ranjan Sarangi" userId="e0ea421f-ad6a-4d5d-9997-e211934aa2e5" providerId="ADAL" clId="{7CF94F92-B388-47BA-8B48-AF643E403765}" dt="2023-02-04T05:05:04.604" v="1639" actId="1076"/>
          <ac:spMkLst>
            <pc:docMk/>
            <pc:sldMk cId="3435195911" sldId="268"/>
            <ac:spMk id="7" creationId="{88ED7BAA-9519-F459-EE69-9FD6F35B2870}"/>
          </ac:spMkLst>
        </pc:spChg>
        <pc:spChg chg="add mod">
          <ac:chgData name="Smruti Ranjan Sarangi" userId="e0ea421f-ad6a-4d5d-9997-e211934aa2e5" providerId="ADAL" clId="{7CF94F92-B388-47BA-8B48-AF643E403765}" dt="2023-02-04T05:05:41.904" v="1655" actId="1076"/>
          <ac:spMkLst>
            <pc:docMk/>
            <pc:sldMk cId="3435195911" sldId="268"/>
            <ac:spMk id="11" creationId="{740F11B8-3240-3760-28F6-9F17A61919AC}"/>
          </ac:spMkLst>
        </pc:spChg>
        <pc:spChg chg="add mod">
          <ac:chgData name="Smruti Ranjan Sarangi" userId="e0ea421f-ad6a-4d5d-9997-e211934aa2e5" providerId="ADAL" clId="{7CF94F92-B388-47BA-8B48-AF643E403765}" dt="2023-02-04T05:06:51.908" v="1672" actId="1076"/>
          <ac:spMkLst>
            <pc:docMk/>
            <pc:sldMk cId="3435195911" sldId="268"/>
            <ac:spMk id="12" creationId="{88F3283D-2B12-0F31-15F4-FF5DA52AC143}"/>
          </ac:spMkLst>
        </pc:spChg>
        <pc:spChg chg="add mod">
          <ac:chgData name="Smruti Ranjan Sarangi" userId="e0ea421f-ad6a-4d5d-9997-e211934aa2e5" providerId="ADAL" clId="{7CF94F92-B388-47BA-8B48-AF643E403765}" dt="2023-02-04T05:05:52.682" v="1660" actId="1076"/>
          <ac:spMkLst>
            <pc:docMk/>
            <pc:sldMk cId="3435195911" sldId="268"/>
            <ac:spMk id="13" creationId="{EB9C1A0F-1356-A08B-C331-9993E981D11B}"/>
          </ac:spMkLst>
        </pc:spChg>
        <pc:spChg chg="add mod">
          <ac:chgData name="Smruti Ranjan Sarangi" userId="e0ea421f-ad6a-4d5d-9997-e211934aa2e5" providerId="ADAL" clId="{7CF94F92-B388-47BA-8B48-AF643E403765}" dt="2023-02-04T05:06:58.139" v="1674" actId="1582"/>
          <ac:spMkLst>
            <pc:docMk/>
            <pc:sldMk cId="3435195911" sldId="268"/>
            <ac:spMk id="14" creationId="{E1D84D83-EF45-07FC-7255-7B2255489D81}"/>
          </ac:spMkLst>
        </pc:spChg>
        <pc:picChg chg="add mod">
          <ac:chgData name="Smruti Ranjan Sarangi" userId="e0ea421f-ad6a-4d5d-9997-e211934aa2e5" providerId="ADAL" clId="{7CF94F92-B388-47BA-8B48-AF643E403765}" dt="2023-02-04T05:04:43.875" v="1622" actId="1076"/>
          <ac:picMkLst>
            <pc:docMk/>
            <pc:sldMk cId="3435195911" sldId="268"/>
            <ac:picMk id="5" creationId="{0E4F0903-B4AD-7103-BE69-3DB03CA6DE22}"/>
          </ac:picMkLst>
        </pc:picChg>
        <pc:cxnChg chg="add mod">
          <ac:chgData name="Smruti Ranjan Sarangi" userId="e0ea421f-ad6a-4d5d-9997-e211934aa2e5" providerId="ADAL" clId="{7CF94F92-B388-47BA-8B48-AF643E403765}" dt="2023-02-04T05:05:18.936" v="1642" actId="693"/>
          <ac:cxnSpMkLst>
            <pc:docMk/>
            <pc:sldMk cId="3435195911" sldId="268"/>
            <ac:cxnSpMk id="9" creationId="{008434AB-716C-891A-F8CD-7FC7806E7E01}"/>
          </ac:cxnSpMkLst>
        </pc:cxnChg>
        <pc:cxnChg chg="add mod">
          <ac:chgData name="Smruti Ranjan Sarangi" userId="e0ea421f-ad6a-4d5d-9997-e211934aa2e5" providerId="ADAL" clId="{7CF94F92-B388-47BA-8B48-AF643E403765}" dt="2023-02-04T05:05:24.010" v="1644" actId="1076"/>
          <ac:cxnSpMkLst>
            <pc:docMk/>
            <pc:sldMk cId="3435195911" sldId="268"/>
            <ac:cxnSpMk id="10" creationId="{EE923DFD-B9E1-0C18-CB2C-5ED65AEE2B7F}"/>
          </ac:cxnSpMkLst>
        </pc:cxnChg>
        <pc:cxnChg chg="add mod">
          <ac:chgData name="Smruti Ranjan Sarangi" userId="e0ea421f-ad6a-4d5d-9997-e211934aa2e5" providerId="ADAL" clId="{7CF94F92-B388-47BA-8B48-AF643E403765}" dt="2023-02-04T05:07:24.160" v="1682" actId="1582"/>
          <ac:cxnSpMkLst>
            <pc:docMk/>
            <pc:sldMk cId="3435195911" sldId="268"/>
            <ac:cxnSpMk id="16" creationId="{397FE0BD-6890-BC5C-5E09-364FF994E891}"/>
          </ac:cxnSpMkLst>
        </pc:cxnChg>
        <pc:cxnChg chg="add mod">
          <ac:chgData name="Smruti Ranjan Sarangi" userId="e0ea421f-ad6a-4d5d-9997-e211934aa2e5" providerId="ADAL" clId="{7CF94F92-B388-47BA-8B48-AF643E403765}" dt="2023-02-04T05:07:24.160" v="1682" actId="1582"/>
          <ac:cxnSpMkLst>
            <pc:docMk/>
            <pc:sldMk cId="3435195911" sldId="268"/>
            <ac:cxnSpMk id="17" creationId="{83EC94DD-CBFE-FF3C-5BA0-228F751B0D50}"/>
          </ac:cxnSpMkLst>
        </pc:cxnChg>
        <pc:cxnChg chg="add mod">
          <ac:chgData name="Smruti Ranjan Sarangi" userId="e0ea421f-ad6a-4d5d-9997-e211934aa2e5" providerId="ADAL" clId="{7CF94F92-B388-47BA-8B48-AF643E403765}" dt="2023-02-04T05:07:14.809" v="1679" actId="1076"/>
          <ac:cxnSpMkLst>
            <pc:docMk/>
            <pc:sldMk cId="3435195911" sldId="268"/>
            <ac:cxnSpMk id="22" creationId="{41CAB32F-906E-5C53-053E-7D24550D2912}"/>
          </ac:cxnSpMkLst>
        </pc:cxnChg>
        <pc:cxnChg chg="add mod">
          <ac:chgData name="Smruti Ranjan Sarangi" userId="e0ea421f-ad6a-4d5d-9997-e211934aa2e5" providerId="ADAL" clId="{7CF94F92-B388-47BA-8B48-AF643E403765}" dt="2023-02-04T05:07:19.726" v="1681" actId="1076"/>
          <ac:cxnSpMkLst>
            <pc:docMk/>
            <pc:sldMk cId="3435195911" sldId="268"/>
            <ac:cxnSpMk id="25" creationId="{A7F969B7-5B75-1CE9-DC35-0AAF240EA7C3}"/>
          </ac:cxnSpMkLst>
        </pc:cxnChg>
      </pc:sldChg>
      <pc:sldChg chg="addSp delSp modSp new mod">
        <pc:chgData name="Smruti Ranjan Sarangi" userId="e0ea421f-ad6a-4d5d-9997-e211934aa2e5" providerId="ADAL" clId="{7CF94F92-B388-47BA-8B48-AF643E403765}" dt="2023-02-04T05:13:20.241" v="2042" actId="207"/>
        <pc:sldMkLst>
          <pc:docMk/>
          <pc:sldMk cId="2095721427" sldId="269"/>
        </pc:sldMkLst>
        <pc:spChg chg="mod">
          <ac:chgData name="Smruti Ranjan Sarangi" userId="e0ea421f-ad6a-4d5d-9997-e211934aa2e5" providerId="ADAL" clId="{7CF94F92-B388-47BA-8B48-AF643E403765}" dt="2023-02-04T05:12:09.871" v="2027" actId="1076"/>
          <ac:spMkLst>
            <pc:docMk/>
            <pc:sldMk cId="2095721427" sldId="269"/>
            <ac:spMk id="2" creationId="{90FF496E-74D4-A3BE-AA99-01F716CC6968}"/>
          </ac:spMkLst>
        </pc:spChg>
        <pc:spChg chg="del">
          <ac:chgData name="Smruti Ranjan Sarangi" userId="e0ea421f-ad6a-4d5d-9997-e211934aa2e5" providerId="ADAL" clId="{7CF94F92-B388-47BA-8B48-AF643E403765}" dt="2023-02-04T05:09:46.687" v="1718" actId="1032"/>
          <ac:spMkLst>
            <pc:docMk/>
            <pc:sldMk cId="2095721427" sldId="269"/>
            <ac:spMk id="3" creationId="{E6D07738-A5D2-CB1D-905F-3F05EF876F22}"/>
          </ac:spMkLst>
        </pc:spChg>
        <pc:graphicFrameChg chg="add mod modGraphic">
          <ac:chgData name="Smruti Ranjan Sarangi" userId="e0ea421f-ad6a-4d5d-9997-e211934aa2e5" providerId="ADAL" clId="{7CF94F92-B388-47BA-8B48-AF643E403765}" dt="2023-02-04T05:13:20.241" v="2042" actId="207"/>
          <ac:graphicFrameMkLst>
            <pc:docMk/>
            <pc:sldMk cId="2095721427" sldId="269"/>
            <ac:graphicFrameMk id="4" creationId="{1387A314-067F-7D50-ACD0-209DC8CF610E}"/>
          </ac:graphicFrameMkLst>
        </pc:graphicFrameChg>
      </pc:sldChg>
      <pc:sldChg chg="addSp delSp modSp new mod">
        <pc:chgData name="Smruti Ranjan Sarangi" userId="e0ea421f-ad6a-4d5d-9997-e211934aa2e5" providerId="ADAL" clId="{7CF94F92-B388-47BA-8B48-AF643E403765}" dt="2023-02-04T05:26:54.964" v="2594" actId="1076"/>
        <pc:sldMkLst>
          <pc:docMk/>
          <pc:sldMk cId="721687076" sldId="270"/>
        </pc:sldMkLst>
        <pc:spChg chg="mod">
          <ac:chgData name="Smruti Ranjan Sarangi" userId="e0ea421f-ad6a-4d5d-9997-e211934aa2e5" providerId="ADAL" clId="{7CF94F92-B388-47BA-8B48-AF643E403765}" dt="2023-02-04T05:24:56.781" v="2470" actId="1076"/>
          <ac:spMkLst>
            <pc:docMk/>
            <pc:sldMk cId="721687076" sldId="270"/>
            <ac:spMk id="2" creationId="{5D6D8E49-2B29-9F6D-21F4-5E63A1970937}"/>
          </ac:spMkLst>
        </pc:spChg>
        <pc:spChg chg="del">
          <ac:chgData name="Smruti Ranjan Sarangi" userId="e0ea421f-ad6a-4d5d-9997-e211934aa2e5" providerId="ADAL" clId="{7CF94F92-B388-47BA-8B48-AF643E403765}" dt="2023-02-04T05:16:45.158" v="2078" actId="478"/>
          <ac:spMkLst>
            <pc:docMk/>
            <pc:sldMk cId="721687076" sldId="270"/>
            <ac:spMk id="3" creationId="{9D49737C-D53B-D7BF-48D9-CD84FACA29F1}"/>
          </ac:spMkLst>
        </pc:spChg>
        <pc:spChg chg="add del mod">
          <ac:chgData name="Smruti Ranjan Sarangi" userId="e0ea421f-ad6a-4d5d-9997-e211934aa2e5" providerId="ADAL" clId="{7CF94F92-B388-47BA-8B48-AF643E403765}" dt="2023-02-04T05:18:10.560" v="2090" actId="478"/>
          <ac:spMkLst>
            <pc:docMk/>
            <pc:sldMk cId="721687076" sldId="270"/>
            <ac:spMk id="4" creationId="{CDA2F724-F9C6-0B36-70EF-7B384F71EA3F}"/>
          </ac:spMkLst>
        </pc:spChg>
        <pc:spChg chg="mod">
          <ac:chgData name="Smruti Ranjan Sarangi" userId="e0ea421f-ad6a-4d5d-9997-e211934aa2e5" providerId="ADAL" clId="{7CF94F92-B388-47BA-8B48-AF643E403765}" dt="2023-02-04T05:22:07.450" v="2194" actId="1076"/>
          <ac:spMkLst>
            <pc:docMk/>
            <pc:sldMk cId="721687076" sldId="270"/>
            <ac:spMk id="7" creationId="{5FCC68F4-3E71-D27C-DA14-87A2768CF022}"/>
          </ac:spMkLst>
        </pc:spChg>
        <pc:spChg chg="add del mod">
          <ac:chgData name="Smruti Ranjan Sarangi" userId="e0ea421f-ad6a-4d5d-9997-e211934aa2e5" providerId="ADAL" clId="{7CF94F92-B388-47BA-8B48-AF643E403765}" dt="2023-02-04T05:23:11.220" v="2226" actId="478"/>
          <ac:spMkLst>
            <pc:docMk/>
            <pc:sldMk cId="721687076" sldId="270"/>
            <ac:spMk id="8" creationId="{CA9524F4-2EC1-CD9D-D258-8D1A51C4C00E}"/>
          </ac:spMkLst>
        </pc:spChg>
        <pc:spChg chg="add del mod">
          <ac:chgData name="Smruti Ranjan Sarangi" userId="e0ea421f-ad6a-4d5d-9997-e211934aa2e5" providerId="ADAL" clId="{7CF94F92-B388-47BA-8B48-AF643E403765}" dt="2023-02-04T05:23:11.220" v="2226" actId="478"/>
          <ac:spMkLst>
            <pc:docMk/>
            <pc:sldMk cId="721687076" sldId="270"/>
            <ac:spMk id="11" creationId="{8F109A84-0249-788B-BFC0-41470267BFF5}"/>
          </ac:spMkLst>
        </pc:spChg>
        <pc:graphicFrameChg chg="add del mod modGraphic">
          <ac:chgData name="Smruti Ranjan Sarangi" userId="e0ea421f-ad6a-4d5d-9997-e211934aa2e5" providerId="ADAL" clId="{7CF94F92-B388-47BA-8B48-AF643E403765}" dt="2023-02-04T05:21:31.364" v="2127" actId="478"/>
          <ac:graphicFrameMkLst>
            <pc:docMk/>
            <pc:sldMk cId="721687076" sldId="270"/>
            <ac:graphicFrameMk id="5" creationId="{86E03D35-A052-DA6B-574A-265E0D67C475}"/>
          </ac:graphicFrameMkLst>
        </pc:graphicFrameChg>
        <pc:graphicFrameChg chg="add mod modGraphic">
          <ac:chgData name="Smruti Ranjan Sarangi" userId="e0ea421f-ad6a-4d5d-9997-e211934aa2e5" providerId="ADAL" clId="{7CF94F92-B388-47BA-8B48-AF643E403765}" dt="2023-02-04T05:26:32.262" v="2588" actId="20577"/>
          <ac:graphicFrameMkLst>
            <pc:docMk/>
            <pc:sldMk cId="721687076" sldId="270"/>
            <ac:graphicFrameMk id="12" creationId="{2553084E-CFA3-9B82-ADA6-EFC18BE83CF1}"/>
          </ac:graphicFrameMkLst>
        </pc:graphicFrameChg>
        <pc:picChg chg="add mod">
          <ac:chgData name="Smruti Ranjan Sarangi" userId="e0ea421f-ad6a-4d5d-9997-e211934aa2e5" providerId="ADAL" clId="{7CF94F92-B388-47BA-8B48-AF643E403765}" dt="2023-02-04T05:25:11.389" v="2473" actId="1076"/>
          <ac:picMkLst>
            <pc:docMk/>
            <pc:sldMk cId="721687076" sldId="270"/>
            <ac:picMk id="13" creationId="{21B5FB8B-380B-5C47-4E70-77F930FA6687}"/>
          </ac:picMkLst>
        </pc:picChg>
        <pc:picChg chg="add mod">
          <ac:chgData name="Smruti Ranjan Sarangi" userId="e0ea421f-ad6a-4d5d-9997-e211934aa2e5" providerId="ADAL" clId="{7CF94F92-B388-47BA-8B48-AF643E403765}" dt="2023-02-04T05:26:21.534" v="2569" actId="1076"/>
          <ac:picMkLst>
            <pc:docMk/>
            <pc:sldMk cId="721687076" sldId="270"/>
            <ac:picMk id="14" creationId="{1F3808BF-3D52-E52C-EC37-59EF264B93A9}"/>
          </ac:picMkLst>
        </pc:picChg>
        <pc:picChg chg="add del mod">
          <ac:chgData name="Smruti Ranjan Sarangi" userId="e0ea421f-ad6a-4d5d-9997-e211934aa2e5" providerId="ADAL" clId="{7CF94F92-B388-47BA-8B48-AF643E403765}" dt="2023-02-04T05:26:46.966" v="2590" actId="478"/>
          <ac:picMkLst>
            <pc:docMk/>
            <pc:sldMk cId="721687076" sldId="270"/>
            <ac:picMk id="15" creationId="{48287D40-4519-0D81-0D08-1C9C5DDA44E8}"/>
          </ac:picMkLst>
        </pc:picChg>
        <pc:picChg chg="add mod">
          <ac:chgData name="Smruti Ranjan Sarangi" userId="e0ea421f-ad6a-4d5d-9997-e211934aa2e5" providerId="ADAL" clId="{7CF94F92-B388-47BA-8B48-AF643E403765}" dt="2023-02-04T05:26:51.305" v="2592" actId="1076"/>
          <ac:picMkLst>
            <pc:docMk/>
            <pc:sldMk cId="721687076" sldId="270"/>
            <ac:picMk id="16" creationId="{73970AA5-FCF8-5169-71EE-AFED88BE968A}"/>
          </ac:picMkLst>
        </pc:picChg>
        <pc:picChg chg="add mod">
          <ac:chgData name="Smruti Ranjan Sarangi" userId="e0ea421f-ad6a-4d5d-9997-e211934aa2e5" providerId="ADAL" clId="{7CF94F92-B388-47BA-8B48-AF643E403765}" dt="2023-02-04T05:26:54.964" v="2594" actId="1076"/>
          <ac:picMkLst>
            <pc:docMk/>
            <pc:sldMk cId="721687076" sldId="270"/>
            <ac:picMk id="17" creationId="{B24A9E94-936D-7538-E0D2-640189ED6555}"/>
          </ac:picMkLst>
        </pc:picChg>
        <pc:cxnChg chg="add del">
          <ac:chgData name="Smruti Ranjan Sarangi" userId="e0ea421f-ad6a-4d5d-9997-e211934aa2e5" providerId="ADAL" clId="{7CF94F92-B388-47BA-8B48-AF643E403765}" dt="2023-02-04T05:21:51.478" v="2165" actId="478"/>
          <ac:cxnSpMkLst>
            <pc:docMk/>
            <pc:sldMk cId="721687076" sldId="270"/>
            <ac:cxnSpMk id="10" creationId="{9E0F34A8-CAC7-6444-1BA8-B16DBFAE9A00}"/>
          </ac:cxnSpMkLst>
        </pc:cxnChg>
      </pc:sldChg>
      <pc:sldChg chg="addSp delSp modSp new mod">
        <pc:chgData name="Smruti Ranjan Sarangi" userId="e0ea421f-ad6a-4d5d-9997-e211934aa2e5" providerId="ADAL" clId="{7CF94F92-B388-47BA-8B48-AF643E403765}" dt="2023-02-19T05:13:50.084" v="4611" actId="1076"/>
        <pc:sldMkLst>
          <pc:docMk/>
          <pc:sldMk cId="1699672817" sldId="271"/>
        </pc:sldMkLst>
        <pc:spChg chg="mod ord">
          <ac:chgData name="Smruti Ranjan Sarangi" userId="e0ea421f-ad6a-4d5d-9997-e211934aa2e5" providerId="ADAL" clId="{7CF94F92-B388-47BA-8B48-AF643E403765}" dt="2023-02-04T05:27:58.864" v="2635" actId="1076"/>
          <ac:spMkLst>
            <pc:docMk/>
            <pc:sldMk cId="1699672817" sldId="271"/>
            <ac:spMk id="2" creationId="{63A8E5AA-426C-1B8B-38AE-CEB56FEAA81A}"/>
          </ac:spMkLst>
        </pc:spChg>
        <pc:spChg chg="del">
          <ac:chgData name="Smruti Ranjan Sarangi" userId="e0ea421f-ad6a-4d5d-9997-e211934aa2e5" providerId="ADAL" clId="{7CF94F92-B388-47BA-8B48-AF643E403765}" dt="2023-02-04T05:27:17.418" v="2625" actId="478"/>
          <ac:spMkLst>
            <pc:docMk/>
            <pc:sldMk cId="1699672817" sldId="271"/>
            <ac:spMk id="3" creationId="{83BD32A7-A81B-8A75-8208-752F9F19BA49}"/>
          </ac:spMkLst>
        </pc:spChg>
        <pc:spChg chg="add del mod">
          <ac:chgData name="Smruti Ranjan Sarangi" userId="e0ea421f-ad6a-4d5d-9997-e211934aa2e5" providerId="ADAL" clId="{7CF94F92-B388-47BA-8B48-AF643E403765}" dt="2023-02-04T05:28:01.914" v="2638"/>
          <ac:spMkLst>
            <pc:docMk/>
            <pc:sldMk cId="1699672817" sldId="271"/>
            <ac:spMk id="8" creationId="{6CA516C0-DBD0-C678-18BD-6B7077E82C36}"/>
          </ac:spMkLst>
        </pc:spChg>
        <pc:spChg chg="add mod">
          <ac:chgData name="Smruti Ranjan Sarangi" userId="e0ea421f-ad6a-4d5d-9997-e211934aa2e5" providerId="ADAL" clId="{7CF94F92-B388-47BA-8B48-AF643E403765}" dt="2023-02-04T05:28:37.899" v="2737" actId="14100"/>
          <ac:spMkLst>
            <pc:docMk/>
            <pc:sldMk cId="1699672817" sldId="271"/>
            <ac:spMk id="9" creationId="{501B5BA1-68D3-D825-F6EB-A00162FEA886}"/>
          </ac:spMkLst>
        </pc:spChg>
        <pc:spChg chg="add mod">
          <ac:chgData name="Smruti Ranjan Sarangi" userId="e0ea421f-ad6a-4d5d-9997-e211934aa2e5" providerId="ADAL" clId="{7CF94F92-B388-47BA-8B48-AF643E403765}" dt="2023-02-19T05:13:50.084" v="4611" actId="1076"/>
          <ac:spMkLst>
            <pc:docMk/>
            <pc:sldMk cId="1699672817" sldId="271"/>
            <ac:spMk id="11" creationId="{5F724904-EF85-CE28-F2D0-A438EB8E3E61}"/>
          </ac:spMkLst>
        </pc:spChg>
        <pc:picChg chg="add mod">
          <ac:chgData name="Smruti Ranjan Sarangi" userId="e0ea421f-ad6a-4d5d-9997-e211934aa2e5" providerId="ADAL" clId="{7CF94F92-B388-47BA-8B48-AF643E403765}" dt="2023-02-04T05:28:01.536" v="2636" actId="1076"/>
          <ac:picMkLst>
            <pc:docMk/>
            <pc:sldMk cId="1699672817" sldId="271"/>
            <ac:picMk id="7" creationId="{7210B763-18EE-CD91-265B-576D59DB35D6}"/>
          </ac:picMkLst>
        </pc:picChg>
        <pc:picChg chg="add mod">
          <ac:chgData name="Smruti Ranjan Sarangi" userId="e0ea421f-ad6a-4d5d-9997-e211934aa2e5" providerId="ADAL" clId="{7CF94F92-B388-47BA-8B48-AF643E403765}" dt="2023-02-04T05:28:56.526" v="2740" actId="1076"/>
          <ac:picMkLst>
            <pc:docMk/>
            <pc:sldMk cId="1699672817" sldId="271"/>
            <ac:picMk id="10" creationId="{85557D8C-DADD-A037-4E7E-391A7007CC4C}"/>
          </ac:picMkLst>
        </pc:picChg>
      </pc:sldChg>
      <pc:sldChg chg="addSp delSp modSp new mod">
        <pc:chgData name="Smruti Ranjan Sarangi" userId="e0ea421f-ad6a-4d5d-9997-e211934aa2e5" providerId="ADAL" clId="{7CF94F92-B388-47BA-8B48-AF643E403765}" dt="2023-02-04T06:12:03.117" v="3594" actId="207"/>
        <pc:sldMkLst>
          <pc:docMk/>
          <pc:sldMk cId="3885344355" sldId="272"/>
        </pc:sldMkLst>
        <pc:spChg chg="mod">
          <ac:chgData name="Smruti Ranjan Sarangi" userId="e0ea421f-ad6a-4d5d-9997-e211934aa2e5" providerId="ADAL" clId="{7CF94F92-B388-47BA-8B48-AF643E403765}" dt="2023-02-04T05:32:00.796" v="2805" actId="1076"/>
          <ac:spMkLst>
            <pc:docMk/>
            <pc:sldMk cId="3885344355" sldId="272"/>
            <ac:spMk id="2" creationId="{B604300A-279D-6E8F-58AC-ECC06DFB7C6B}"/>
          </ac:spMkLst>
        </pc:spChg>
        <pc:spChg chg="del">
          <ac:chgData name="Smruti Ranjan Sarangi" userId="e0ea421f-ad6a-4d5d-9997-e211934aa2e5" providerId="ADAL" clId="{7CF94F92-B388-47BA-8B48-AF643E403765}" dt="2023-02-04T05:31:25.828" v="2802" actId="478"/>
          <ac:spMkLst>
            <pc:docMk/>
            <pc:sldMk cId="3885344355" sldId="272"/>
            <ac:spMk id="3" creationId="{44CA6F75-EC98-F157-89BD-13B4B13E9512}"/>
          </ac:spMkLst>
        </pc:spChg>
        <pc:graphicFrameChg chg="add mod modGraphic">
          <ac:chgData name="Smruti Ranjan Sarangi" userId="e0ea421f-ad6a-4d5d-9997-e211934aa2e5" providerId="ADAL" clId="{7CF94F92-B388-47BA-8B48-AF643E403765}" dt="2023-02-04T06:12:03.117" v="3594" actId="207"/>
          <ac:graphicFrameMkLst>
            <pc:docMk/>
            <pc:sldMk cId="3885344355" sldId="272"/>
            <ac:graphicFrameMk id="6" creationId="{4E013E2F-F6F4-796A-D1EC-722DA2BEA8A7}"/>
          </ac:graphicFrameMkLst>
        </pc:graphicFrameChg>
      </pc:sldChg>
      <pc:sldChg chg="addSp delSp modSp new mod">
        <pc:chgData name="Smruti Ranjan Sarangi" userId="e0ea421f-ad6a-4d5d-9997-e211934aa2e5" providerId="ADAL" clId="{7CF94F92-B388-47BA-8B48-AF643E403765}" dt="2023-02-19T11:27:28.321" v="6518" actId="20577"/>
        <pc:sldMkLst>
          <pc:docMk/>
          <pc:sldMk cId="2226122703" sldId="273"/>
        </pc:sldMkLst>
        <pc:spChg chg="add del mod">
          <ac:chgData name="Smruti Ranjan Sarangi" userId="e0ea421f-ad6a-4d5d-9997-e211934aa2e5" providerId="ADAL" clId="{7CF94F92-B388-47BA-8B48-AF643E403765}" dt="2023-02-19T11:26:21.470" v="6438" actId="478"/>
          <ac:spMkLst>
            <pc:docMk/>
            <pc:sldMk cId="2226122703" sldId="273"/>
            <ac:spMk id="2" creationId="{0F3603DD-CB41-1748-AEFF-2B314B6CC82F}"/>
          </ac:spMkLst>
        </pc:spChg>
        <pc:spChg chg="del">
          <ac:chgData name="Smruti Ranjan Sarangi" userId="e0ea421f-ad6a-4d5d-9997-e211934aa2e5" providerId="ADAL" clId="{7CF94F92-B388-47BA-8B48-AF643E403765}" dt="2023-02-04T05:59:24.454" v="3215" actId="478"/>
          <ac:spMkLst>
            <pc:docMk/>
            <pc:sldMk cId="2226122703" sldId="273"/>
            <ac:spMk id="2" creationId="{2F2ED83A-2650-12D9-0B01-6B74FBC2E200}"/>
          </ac:spMkLst>
        </pc:spChg>
        <pc:spChg chg="mod">
          <ac:chgData name="Smruti Ranjan Sarangi" userId="e0ea421f-ad6a-4d5d-9997-e211934aa2e5" providerId="ADAL" clId="{7CF94F92-B388-47BA-8B48-AF643E403765}" dt="2023-02-19T11:25:08.633" v="6388" actId="404"/>
          <ac:spMkLst>
            <pc:docMk/>
            <pc:sldMk cId="2226122703" sldId="273"/>
            <ac:spMk id="3" creationId="{1D917D69-0063-9625-923F-44BDEF3BB93D}"/>
          </ac:spMkLst>
        </pc:spChg>
        <pc:spChg chg="add mod">
          <ac:chgData name="Smruti Ranjan Sarangi" userId="e0ea421f-ad6a-4d5d-9997-e211934aa2e5" providerId="ADAL" clId="{7CF94F92-B388-47BA-8B48-AF643E403765}" dt="2023-02-19T11:27:28.321" v="6518" actId="20577"/>
          <ac:spMkLst>
            <pc:docMk/>
            <pc:sldMk cId="2226122703" sldId="273"/>
            <ac:spMk id="6" creationId="{8C97C5C3-2649-9CCD-39E5-B22457DDE236}"/>
          </ac:spMkLst>
        </pc:spChg>
        <pc:spChg chg="add del mod">
          <ac:chgData name="Smruti Ranjan Sarangi" userId="e0ea421f-ad6a-4d5d-9997-e211934aa2e5" providerId="ADAL" clId="{7CF94F92-B388-47BA-8B48-AF643E403765}" dt="2023-02-04T06:00:00.225" v="3223" actId="478"/>
          <ac:spMkLst>
            <pc:docMk/>
            <pc:sldMk cId="2226122703" sldId="273"/>
            <ac:spMk id="7" creationId="{7D41D05C-F9D6-1B04-A831-6C52DF16B8CE}"/>
          </ac:spMkLst>
        </pc:spChg>
        <pc:spChg chg="add mod">
          <ac:chgData name="Smruti Ranjan Sarangi" userId="e0ea421f-ad6a-4d5d-9997-e211934aa2e5" providerId="ADAL" clId="{7CF94F92-B388-47BA-8B48-AF643E403765}" dt="2023-02-04T06:01:21.298" v="3259" actId="403"/>
          <ac:spMkLst>
            <pc:docMk/>
            <pc:sldMk cId="2226122703" sldId="273"/>
            <ac:spMk id="10" creationId="{5E50428D-6CCC-CBBB-5A9C-B02B3E7E8DFB}"/>
          </ac:spMkLst>
        </pc:spChg>
        <pc:cxnChg chg="add mod">
          <ac:chgData name="Smruti Ranjan Sarangi" userId="e0ea421f-ad6a-4d5d-9997-e211934aa2e5" providerId="ADAL" clId="{7CF94F92-B388-47BA-8B48-AF643E403765}" dt="2023-02-04T06:01:03.490" v="3232" actId="1582"/>
          <ac:cxnSpMkLst>
            <pc:docMk/>
            <pc:sldMk cId="2226122703" sldId="273"/>
            <ac:cxnSpMk id="9" creationId="{297C09F8-66B7-098E-23F9-4CB4DE043E49}"/>
          </ac:cxnSpMkLst>
        </pc:cxnChg>
      </pc:sldChg>
      <pc:sldChg chg="addSp delSp modSp new mod">
        <pc:chgData name="Smruti Ranjan Sarangi" userId="e0ea421f-ad6a-4d5d-9997-e211934aa2e5" providerId="ADAL" clId="{7CF94F92-B388-47BA-8B48-AF643E403765}" dt="2023-02-19T13:36:25.787" v="7159" actId="21"/>
        <pc:sldMkLst>
          <pc:docMk/>
          <pc:sldMk cId="196751319" sldId="274"/>
        </pc:sldMkLst>
        <pc:spChg chg="mod">
          <ac:chgData name="Smruti Ranjan Sarangi" userId="e0ea421f-ad6a-4d5d-9997-e211934aa2e5" providerId="ADAL" clId="{7CF94F92-B388-47BA-8B48-AF643E403765}" dt="2023-02-04T06:11:27.296" v="3505" actId="1076"/>
          <ac:spMkLst>
            <pc:docMk/>
            <pc:sldMk cId="196751319" sldId="274"/>
            <ac:spMk id="2" creationId="{B19A2034-8F71-4B41-2AD7-E20885EE0631}"/>
          </ac:spMkLst>
        </pc:spChg>
        <pc:spChg chg="del">
          <ac:chgData name="Smruti Ranjan Sarangi" userId="e0ea421f-ad6a-4d5d-9997-e211934aa2e5" providerId="ADAL" clId="{7CF94F92-B388-47BA-8B48-AF643E403765}" dt="2023-02-04T06:08:57.462" v="3349" actId="478"/>
          <ac:spMkLst>
            <pc:docMk/>
            <pc:sldMk cId="196751319" sldId="274"/>
            <ac:spMk id="3" creationId="{9491906B-A062-4F4E-8151-9219CB2CA0D3}"/>
          </ac:spMkLst>
        </pc:spChg>
        <pc:spChg chg="add del mod">
          <ac:chgData name="Smruti Ranjan Sarangi" userId="e0ea421f-ad6a-4d5d-9997-e211934aa2e5" providerId="ADAL" clId="{7CF94F92-B388-47BA-8B48-AF643E403765}" dt="2023-02-04T06:09:25.604" v="3352" actId="478"/>
          <ac:spMkLst>
            <pc:docMk/>
            <pc:sldMk cId="196751319" sldId="274"/>
            <ac:spMk id="6" creationId="{7C40BB96-A251-FEB2-A99E-3630979B9401}"/>
          </ac:spMkLst>
        </pc:spChg>
        <pc:spChg chg="add del mod">
          <ac:chgData name="Smruti Ranjan Sarangi" userId="e0ea421f-ad6a-4d5d-9997-e211934aa2e5" providerId="ADAL" clId="{7CF94F92-B388-47BA-8B48-AF643E403765}" dt="2023-02-19T11:23:56.468" v="6372" actId="478"/>
          <ac:spMkLst>
            <pc:docMk/>
            <pc:sldMk cId="196751319" sldId="274"/>
            <ac:spMk id="7" creationId="{6109520A-DF73-1395-E122-E0ADF8DDADCF}"/>
          </ac:spMkLst>
        </pc:spChg>
        <pc:spChg chg="add mod">
          <ac:chgData name="Smruti Ranjan Sarangi" userId="e0ea421f-ad6a-4d5d-9997-e211934aa2e5" providerId="ADAL" clId="{7CF94F92-B388-47BA-8B48-AF643E403765}" dt="2023-02-19T11:28:06.589" v="6525" actId="14100"/>
          <ac:spMkLst>
            <pc:docMk/>
            <pc:sldMk cId="196751319" sldId="274"/>
            <ac:spMk id="8" creationId="{0A9B40E4-38E1-0A3A-62F7-5DA2500A4963}"/>
          </ac:spMkLst>
        </pc:spChg>
        <pc:graphicFrameChg chg="add del mod">
          <ac:chgData name="Smruti Ranjan Sarangi" userId="e0ea421f-ad6a-4d5d-9997-e211934aa2e5" providerId="ADAL" clId="{7CF94F92-B388-47BA-8B48-AF643E403765}" dt="2023-02-19T13:36:25.787" v="7159" actId="21"/>
          <ac:graphicFrameMkLst>
            <pc:docMk/>
            <pc:sldMk cId="196751319" sldId="274"/>
            <ac:graphicFrameMk id="9" creationId="{8D88034C-CC31-F4A3-767B-9A6E083DFD6F}"/>
          </ac:graphicFrameMkLst>
        </pc:graphicFrameChg>
        <pc:picChg chg="add mod">
          <ac:chgData name="Smruti Ranjan Sarangi" userId="e0ea421f-ad6a-4d5d-9997-e211934aa2e5" providerId="ADAL" clId="{7CF94F92-B388-47BA-8B48-AF643E403765}" dt="2023-02-19T11:28:03.423" v="6524" actId="1076"/>
          <ac:picMkLst>
            <pc:docMk/>
            <pc:sldMk cId="196751319" sldId="274"/>
            <ac:picMk id="3" creationId="{16E5830E-6318-A718-80D1-07C2D38F977B}"/>
          </ac:picMkLst>
        </pc:picChg>
      </pc:sldChg>
      <pc:sldChg chg="addSp modSp new mod">
        <pc:chgData name="Smruti Ranjan Sarangi" userId="e0ea421f-ad6a-4d5d-9997-e211934aa2e5" providerId="ADAL" clId="{7CF94F92-B388-47BA-8B48-AF643E403765}" dt="2023-02-19T11:33:39.241" v="6865" actId="1076"/>
        <pc:sldMkLst>
          <pc:docMk/>
          <pc:sldMk cId="1468768907" sldId="275"/>
        </pc:sldMkLst>
        <pc:spChg chg="mod">
          <ac:chgData name="Smruti Ranjan Sarangi" userId="e0ea421f-ad6a-4d5d-9997-e211934aa2e5" providerId="ADAL" clId="{7CF94F92-B388-47BA-8B48-AF643E403765}" dt="2023-02-04T06:18:13.618" v="3642" actId="20577"/>
          <ac:spMkLst>
            <pc:docMk/>
            <pc:sldMk cId="1468768907" sldId="275"/>
            <ac:spMk id="2" creationId="{D70E3DF8-6DFA-F3AA-A641-BFC0024D5498}"/>
          </ac:spMkLst>
        </pc:spChg>
        <pc:spChg chg="mod">
          <ac:chgData name="Smruti Ranjan Sarangi" userId="e0ea421f-ad6a-4d5d-9997-e211934aa2e5" providerId="ADAL" clId="{7CF94F92-B388-47BA-8B48-AF643E403765}" dt="2023-02-19T11:30:09.350" v="6559" actId="20577"/>
          <ac:spMkLst>
            <pc:docMk/>
            <pc:sldMk cId="1468768907" sldId="275"/>
            <ac:spMk id="3" creationId="{9708577E-C00C-740A-82D3-AC3C1BFE3F49}"/>
          </ac:spMkLst>
        </pc:spChg>
        <pc:spChg chg="add mod">
          <ac:chgData name="Smruti Ranjan Sarangi" userId="e0ea421f-ad6a-4d5d-9997-e211934aa2e5" providerId="ADAL" clId="{7CF94F92-B388-47BA-8B48-AF643E403765}" dt="2023-02-19T11:33:27.937" v="6862" actId="1076"/>
          <ac:spMkLst>
            <pc:docMk/>
            <pc:sldMk cId="1468768907" sldId="275"/>
            <ac:spMk id="6" creationId="{E19E5772-CC9E-7D14-B088-E34FBAE68C40}"/>
          </ac:spMkLst>
        </pc:spChg>
        <pc:picChg chg="add mod">
          <ac:chgData name="Smruti Ranjan Sarangi" userId="e0ea421f-ad6a-4d5d-9997-e211934aa2e5" providerId="ADAL" clId="{7CF94F92-B388-47BA-8B48-AF643E403765}" dt="2023-02-19T11:33:39.241" v="6865" actId="1076"/>
          <ac:picMkLst>
            <pc:docMk/>
            <pc:sldMk cId="1468768907" sldId="275"/>
            <ac:picMk id="7" creationId="{4DD63E32-4C3A-3DD2-4FEA-42BD03EC3F7B}"/>
          </ac:picMkLst>
        </pc:picChg>
      </pc:sldChg>
      <pc:sldChg chg="addSp delSp modSp new mod">
        <pc:chgData name="Smruti Ranjan Sarangi" userId="e0ea421f-ad6a-4d5d-9997-e211934aa2e5" providerId="ADAL" clId="{7CF94F92-B388-47BA-8B48-AF643E403765}" dt="2023-02-19T11:30:34.252" v="6590" actId="478"/>
        <pc:sldMkLst>
          <pc:docMk/>
          <pc:sldMk cId="2248048829" sldId="276"/>
        </pc:sldMkLst>
        <pc:spChg chg="mod">
          <ac:chgData name="Smruti Ranjan Sarangi" userId="e0ea421f-ad6a-4d5d-9997-e211934aa2e5" providerId="ADAL" clId="{7CF94F92-B388-47BA-8B48-AF643E403765}" dt="2023-02-19T11:30:20.852" v="6589" actId="20577"/>
          <ac:spMkLst>
            <pc:docMk/>
            <pc:sldMk cId="2248048829" sldId="276"/>
            <ac:spMk id="2" creationId="{2D5E983C-F4C0-9C74-B008-F5E5FEE6E1FD}"/>
          </ac:spMkLst>
        </pc:spChg>
        <pc:spChg chg="mod">
          <ac:chgData name="Smruti Ranjan Sarangi" userId="e0ea421f-ad6a-4d5d-9997-e211934aa2e5" providerId="ADAL" clId="{7CF94F92-B388-47BA-8B48-AF643E403765}" dt="2023-02-04T06:20:31.561" v="3939" actId="207"/>
          <ac:spMkLst>
            <pc:docMk/>
            <pc:sldMk cId="2248048829" sldId="276"/>
            <ac:spMk id="3" creationId="{B686608D-C177-A264-1FDD-2DCBC10D60A9}"/>
          </ac:spMkLst>
        </pc:spChg>
        <pc:spChg chg="add mod">
          <ac:chgData name="Smruti Ranjan Sarangi" userId="e0ea421f-ad6a-4d5d-9997-e211934aa2e5" providerId="ADAL" clId="{7CF94F92-B388-47BA-8B48-AF643E403765}" dt="2023-02-19T11:29:01.066" v="6535" actId="1076"/>
          <ac:spMkLst>
            <pc:docMk/>
            <pc:sldMk cId="2248048829" sldId="276"/>
            <ac:spMk id="6" creationId="{1F89480A-EA27-8821-FD4F-9FFCEF406DFF}"/>
          </ac:spMkLst>
        </pc:spChg>
        <pc:spChg chg="add del mod">
          <ac:chgData name="Smruti Ranjan Sarangi" userId="e0ea421f-ad6a-4d5d-9997-e211934aa2e5" providerId="ADAL" clId="{7CF94F92-B388-47BA-8B48-AF643E403765}" dt="2023-02-19T11:30:34.252" v="6590" actId="478"/>
          <ac:spMkLst>
            <pc:docMk/>
            <pc:sldMk cId="2248048829" sldId="276"/>
            <ac:spMk id="7" creationId="{3AE834D5-FDA2-0562-FA98-3E82BD5E72A4}"/>
          </ac:spMkLst>
        </pc:spChg>
      </pc:sldChg>
      <pc:sldChg chg="addSp delSp modSp new mod">
        <pc:chgData name="Smruti Ranjan Sarangi" userId="e0ea421f-ad6a-4d5d-9997-e211934aa2e5" providerId="ADAL" clId="{7CF94F92-B388-47BA-8B48-AF643E403765}" dt="2023-02-19T11:31:34.916" v="6804" actId="1076"/>
        <pc:sldMkLst>
          <pc:docMk/>
          <pc:sldMk cId="424733519" sldId="277"/>
        </pc:sldMkLst>
        <pc:spChg chg="mod">
          <ac:chgData name="Smruti Ranjan Sarangi" userId="e0ea421f-ad6a-4d5d-9997-e211934aa2e5" providerId="ADAL" clId="{7CF94F92-B388-47BA-8B48-AF643E403765}" dt="2023-02-04T06:34:20.613" v="4211" actId="20577"/>
          <ac:spMkLst>
            <pc:docMk/>
            <pc:sldMk cId="424733519" sldId="277"/>
            <ac:spMk id="2" creationId="{53EF3D48-F2A6-8ED3-076E-93772FA7E13E}"/>
          </ac:spMkLst>
        </pc:spChg>
        <pc:spChg chg="mod">
          <ac:chgData name="Smruti Ranjan Sarangi" userId="e0ea421f-ad6a-4d5d-9997-e211934aa2e5" providerId="ADAL" clId="{7CF94F92-B388-47BA-8B48-AF643E403765}" dt="2023-02-19T08:47:01.817" v="4733" actId="13822"/>
          <ac:spMkLst>
            <pc:docMk/>
            <pc:sldMk cId="424733519" sldId="277"/>
            <ac:spMk id="3" creationId="{595D9704-3734-C65C-3DBA-707A571571C6}"/>
          </ac:spMkLst>
        </pc:spChg>
        <pc:spChg chg="add del">
          <ac:chgData name="Smruti Ranjan Sarangi" userId="e0ea421f-ad6a-4d5d-9997-e211934aa2e5" providerId="ADAL" clId="{7CF94F92-B388-47BA-8B48-AF643E403765}" dt="2023-02-19T08:46:59.406" v="4732" actId="478"/>
          <ac:spMkLst>
            <pc:docMk/>
            <pc:sldMk cId="424733519" sldId="277"/>
            <ac:spMk id="6" creationId="{8A6F2C3E-7A9B-462E-CE9D-1E2FCBC7C5C2}"/>
          </ac:spMkLst>
        </pc:spChg>
        <pc:spChg chg="add mod">
          <ac:chgData name="Smruti Ranjan Sarangi" userId="e0ea421f-ad6a-4d5d-9997-e211934aa2e5" providerId="ADAL" clId="{7CF94F92-B388-47BA-8B48-AF643E403765}" dt="2023-02-19T11:30:47.101" v="6636" actId="20577"/>
          <ac:spMkLst>
            <pc:docMk/>
            <pc:sldMk cId="424733519" sldId="277"/>
            <ac:spMk id="8" creationId="{B243BC56-BF25-B737-07DF-FDDB4C63F822}"/>
          </ac:spMkLst>
        </pc:spChg>
        <pc:spChg chg="add mod">
          <ac:chgData name="Smruti Ranjan Sarangi" userId="e0ea421f-ad6a-4d5d-9997-e211934aa2e5" providerId="ADAL" clId="{7CF94F92-B388-47BA-8B48-AF643E403765}" dt="2023-02-19T11:31:20.508" v="6801" actId="20577"/>
          <ac:spMkLst>
            <pc:docMk/>
            <pc:sldMk cId="424733519" sldId="277"/>
            <ac:spMk id="10" creationId="{370DA177-AA55-804D-F009-1EC79F5AB565}"/>
          </ac:spMkLst>
        </pc:spChg>
        <pc:picChg chg="add mod">
          <ac:chgData name="Smruti Ranjan Sarangi" userId="e0ea421f-ad6a-4d5d-9997-e211934aa2e5" providerId="ADAL" clId="{7CF94F92-B388-47BA-8B48-AF643E403765}" dt="2023-02-19T08:48:01.182" v="4737" actId="1076"/>
          <ac:picMkLst>
            <pc:docMk/>
            <pc:sldMk cId="424733519" sldId="277"/>
            <ac:picMk id="7" creationId="{12392E57-2D8A-A591-D51B-F9E71333FBF1}"/>
          </ac:picMkLst>
        </pc:picChg>
        <pc:picChg chg="add mod">
          <ac:chgData name="Smruti Ranjan Sarangi" userId="e0ea421f-ad6a-4d5d-9997-e211934aa2e5" providerId="ADAL" clId="{7CF94F92-B388-47BA-8B48-AF643E403765}" dt="2023-02-19T08:48:57.366" v="4815" actId="1076"/>
          <ac:picMkLst>
            <pc:docMk/>
            <pc:sldMk cId="424733519" sldId="277"/>
            <ac:picMk id="9" creationId="{98BC0AB2-3B08-41D8-B486-E098DA73CEE1}"/>
          </ac:picMkLst>
        </pc:picChg>
        <pc:picChg chg="add mod">
          <ac:chgData name="Smruti Ranjan Sarangi" userId="e0ea421f-ad6a-4d5d-9997-e211934aa2e5" providerId="ADAL" clId="{7CF94F92-B388-47BA-8B48-AF643E403765}" dt="2023-02-19T11:31:34.916" v="6804" actId="1076"/>
          <ac:picMkLst>
            <pc:docMk/>
            <pc:sldMk cId="424733519" sldId="277"/>
            <ac:picMk id="11" creationId="{E1358420-931A-6B7A-6564-00B156B78634}"/>
          </ac:picMkLst>
        </pc:picChg>
      </pc:sldChg>
      <pc:sldChg chg="addSp delSp modSp new mod">
        <pc:chgData name="Smruti Ranjan Sarangi" userId="e0ea421f-ad6a-4d5d-9997-e211934aa2e5" providerId="ADAL" clId="{7CF94F92-B388-47BA-8B48-AF643E403765}" dt="2023-02-19T11:19:25.979" v="5736" actId="20577"/>
        <pc:sldMkLst>
          <pc:docMk/>
          <pc:sldMk cId="1540025871" sldId="278"/>
        </pc:sldMkLst>
        <pc:spChg chg="mod">
          <ac:chgData name="Smruti Ranjan Sarangi" userId="e0ea421f-ad6a-4d5d-9997-e211934aa2e5" providerId="ADAL" clId="{7CF94F92-B388-47BA-8B48-AF643E403765}" dt="2023-02-19T11:14:41.796" v="5281" actId="1076"/>
          <ac:spMkLst>
            <pc:docMk/>
            <pc:sldMk cId="1540025871" sldId="278"/>
            <ac:spMk id="2" creationId="{19E00CDB-C928-B60C-519B-36C0D397F4A8}"/>
          </ac:spMkLst>
        </pc:spChg>
        <pc:spChg chg="mod">
          <ac:chgData name="Smruti Ranjan Sarangi" userId="e0ea421f-ad6a-4d5d-9997-e211934aa2e5" providerId="ADAL" clId="{7CF94F92-B388-47BA-8B48-AF643E403765}" dt="2023-02-19T11:14:44.344" v="5282" actId="1076"/>
          <ac:spMkLst>
            <pc:docMk/>
            <pc:sldMk cId="1540025871" sldId="278"/>
            <ac:spMk id="3" creationId="{46C36BA7-2A42-53EF-961C-608F2988CDCC}"/>
          </ac:spMkLst>
        </pc:spChg>
        <pc:graphicFrameChg chg="add del mod modGraphic">
          <ac:chgData name="Smruti Ranjan Sarangi" userId="e0ea421f-ad6a-4d5d-9997-e211934aa2e5" providerId="ADAL" clId="{7CF94F92-B388-47BA-8B48-AF643E403765}" dt="2023-02-19T11:15:47.960" v="5335" actId="478"/>
          <ac:graphicFrameMkLst>
            <pc:docMk/>
            <pc:sldMk cId="1540025871" sldId="278"/>
            <ac:graphicFrameMk id="6" creationId="{5FC5AD9F-C3C5-D2DF-BA87-DA6F58AC743F}"/>
          </ac:graphicFrameMkLst>
        </pc:graphicFrameChg>
        <pc:graphicFrameChg chg="add mod modGraphic">
          <ac:chgData name="Smruti Ranjan Sarangi" userId="e0ea421f-ad6a-4d5d-9997-e211934aa2e5" providerId="ADAL" clId="{7CF94F92-B388-47BA-8B48-AF643E403765}" dt="2023-02-19T11:19:25.979" v="5736" actId="20577"/>
          <ac:graphicFrameMkLst>
            <pc:docMk/>
            <pc:sldMk cId="1540025871" sldId="278"/>
            <ac:graphicFrameMk id="7" creationId="{F659E2F6-467E-0C79-36A9-34CEB48BA4DE}"/>
          </ac:graphicFrameMkLst>
        </pc:graphicFrameChg>
      </pc:sldChg>
      <pc:sldChg chg="modSp new del mod">
        <pc:chgData name="Smruti Ranjan Sarangi" userId="e0ea421f-ad6a-4d5d-9997-e211934aa2e5" providerId="ADAL" clId="{7CF94F92-B388-47BA-8B48-AF643E403765}" dt="2023-02-19T05:13:38.677" v="4609" actId="47"/>
        <pc:sldMkLst>
          <pc:docMk/>
          <pc:sldMk cId="2859233742" sldId="278"/>
        </pc:sldMkLst>
        <pc:spChg chg="mod">
          <ac:chgData name="Smruti Ranjan Sarangi" userId="e0ea421f-ad6a-4d5d-9997-e211934aa2e5" providerId="ADAL" clId="{7CF94F92-B388-47BA-8B48-AF643E403765}" dt="2023-02-19T05:10:51.057" v="4523" actId="20577"/>
          <ac:spMkLst>
            <pc:docMk/>
            <pc:sldMk cId="2859233742" sldId="278"/>
            <ac:spMk id="3" creationId="{60E8DFAA-E6AE-DF92-0886-C71BC2E1C605}"/>
          </ac:spMkLst>
        </pc:spChg>
      </pc:sldChg>
      <pc:sldChg chg="addSp modSp new mod">
        <pc:chgData name="Smruti Ranjan Sarangi" userId="e0ea421f-ad6a-4d5d-9997-e211934aa2e5" providerId="ADAL" clId="{7CF94F92-B388-47BA-8B48-AF643E403765}" dt="2023-02-19T11:35:38.141" v="7083" actId="1076"/>
        <pc:sldMkLst>
          <pc:docMk/>
          <pc:sldMk cId="1166825741" sldId="279"/>
        </pc:sldMkLst>
        <pc:spChg chg="mod">
          <ac:chgData name="Smruti Ranjan Sarangi" userId="e0ea421f-ad6a-4d5d-9997-e211934aa2e5" providerId="ADAL" clId="{7CF94F92-B388-47BA-8B48-AF643E403765}" dt="2023-02-19T11:20:50.109" v="5766" actId="20577"/>
          <ac:spMkLst>
            <pc:docMk/>
            <pc:sldMk cId="1166825741" sldId="279"/>
            <ac:spMk id="2" creationId="{E0717DB3-EB82-54BE-CE6D-D906A2C640CB}"/>
          </ac:spMkLst>
        </pc:spChg>
        <pc:spChg chg="mod">
          <ac:chgData name="Smruti Ranjan Sarangi" userId="e0ea421f-ad6a-4d5d-9997-e211934aa2e5" providerId="ADAL" clId="{7CF94F92-B388-47BA-8B48-AF643E403765}" dt="2023-02-19T11:35:38.141" v="7083" actId="1076"/>
          <ac:spMkLst>
            <pc:docMk/>
            <pc:sldMk cId="1166825741" sldId="279"/>
            <ac:spMk id="3" creationId="{C73A8E24-54C1-EC8C-BE80-BC9C998B2DC3}"/>
          </ac:spMkLst>
        </pc:spChg>
        <pc:picChg chg="add mod">
          <ac:chgData name="Smruti Ranjan Sarangi" userId="e0ea421f-ad6a-4d5d-9997-e211934aa2e5" providerId="ADAL" clId="{7CF94F92-B388-47BA-8B48-AF643E403765}" dt="2023-02-19T11:21:01.758" v="5770" actId="1076"/>
          <ac:picMkLst>
            <pc:docMk/>
            <pc:sldMk cId="1166825741" sldId="279"/>
            <ac:picMk id="6" creationId="{526D5F38-81E6-D850-29F3-CC1C7E846809}"/>
          </ac:picMkLst>
        </pc:picChg>
      </pc:sldChg>
      <pc:sldChg chg="modSp add mod">
        <pc:chgData name="Smruti Ranjan Sarangi" userId="e0ea421f-ad6a-4d5d-9997-e211934aa2e5" providerId="ADAL" clId="{7CF94F92-B388-47BA-8B48-AF643E403765}" dt="2023-02-19T11:20:22.035" v="5739" actId="1076"/>
        <pc:sldMkLst>
          <pc:docMk/>
          <pc:sldMk cId="3262412920" sldId="280"/>
        </pc:sldMkLst>
        <pc:spChg chg="mod">
          <ac:chgData name="Smruti Ranjan Sarangi" userId="e0ea421f-ad6a-4d5d-9997-e211934aa2e5" providerId="ADAL" clId="{7CF94F92-B388-47BA-8B48-AF643E403765}" dt="2023-02-19T11:20:22.035" v="5739" actId="1076"/>
          <ac:spMkLst>
            <pc:docMk/>
            <pc:sldMk cId="3262412920" sldId="280"/>
            <ac:spMk id="547" creationId="{0495D27B-F84C-16D3-39AC-6098851E46AC}"/>
          </ac:spMkLst>
        </pc:spChg>
      </pc:sldChg>
      <pc:sldChg chg="addSp delSp modSp new mod">
        <pc:chgData name="Smruti Ranjan Sarangi" userId="e0ea421f-ad6a-4d5d-9997-e211934aa2e5" providerId="ADAL" clId="{7CF94F92-B388-47BA-8B48-AF643E403765}" dt="2023-02-20T05:07:27.836" v="7184" actId="1076"/>
        <pc:sldMkLst>
          <pc:docMk/>
          <pc:sldMk cId="1731780990" sldId="281"/>
        </pc:sldMkLst>
        <pc:spChg chg="mod">
          <ac:chgData name="Smruti Ranjan Sarangi" userId="e0ea421f-ad6a-4d5d-9997-e211934aa2e5" providerId="ADAL" clId="{7CF94F92-B388-47BA-8B48-AF643E403765}" dt="2023-02-19T11:39:06.836" v="7157" actId="20577"/>
          <ac:spMkLst>
            <pc:docMk/>
            <pc:sldMk cId="1731780990" sldId="281"/>
            <ac:spMk id="2" creationId="{3E153A6B-7BAA-B686-AB61-F0E1D6939F56}"/>
          </ac:spMkLst>
        </pc:spChg>
        <pc:graphicFrameChg chg="add mod">
          <ac:chgData name="Smruti Ranjan Sarangi" userId="e0ea421f-ad6a-4d5d-9997-e211934aa2e5" providerId="ADAL" clId="{7CF94F92-B388-47BA-8B48-AF643E403765}" dt="2023-02-20T05:07:18.242" v="7180" actId="1076"/>
          <ac:graphicFrameMkLst>
            <pc:docMk/>
            <pc:sldMk cId="1731780990" sldId="281"/>
            <ac:graphicFrameMk id="3" creationId="{8B669772-553E-0A79-4A1D-94EBF0DB8F1D}"/>
          </ac:graphicFrameMkLst>
        </pc:graphicFrameChg>
        <pc:graphicFrameChg chg="add mod">
          <ac:chgData name="Smruti Ranjan Sarangi" userId="e0ea421f-ad6a-4d5d-9997-e211934aa2e5" providerId="ADAL" clId="{7CF94F92-B388-47BA-8B48-AF643E403765}" dt="2023-02-20T05:07:25.497" v="7183" actId="1076"/>
          <ac:graphicFrameMkLst>
            <pc:docMk/>
            <pc:sldMk cId="1731780990" sldId="281"/>
            <ac:graphicFrameMk id="6" creationId="{1C308204-2043-3E5C-7BF6-2B3D48CCC35B}"/>
          </ac:graphicFrameMkLst>
        </pc:graphicFrameChg>
        <pc:graphicFrameChg chg="add del mod">
          <ac:chgData name="Smruti Ranjan Sarangi" userId="e0ea421f-ad6a-4d5d-9997-e211934aa2e5" providerId="ADAL" clId="{7CF94F92-B388-47BA-8B48-AF643E403765}" dt="2023-02-19T19:05:04.114" v="7166" actId="478"/>
          <ac:graphicFrameMkLst>
            <pc:docMk/>
            <pc:sldMk cId="1731780990" sldId="281"/>
            <ac:graphicFrameMk id="6" creationId="{F3C862C7-C25A-CEA0-A3DF-B1C63F43EC28}"/>
          </ac:graphicFrameMkLst>
        </pc:graphicFrameChg>
        <pc:graphicFrameChg chg="add mod">
          <ac:chgData name="Smruti Ranjan Sarangi" userId="e0ea421f-ad6a-4d5d-9997-e211934aa2e5" providerId="ADAL" clId="{7CF94F92-B388-47BA-8B48-AF643E403765}" dt="2023-02-19T19:05:18.012" v="7168" actId="14100"/>
          <ac:graphicFrameMkLst>
            <pc:docMk/>
            <pc:sldMk cId="1731780990" sldId="281"/>
            <ac:graphicFrameMk id="7" creationId="{938210E3-855F-78EE-341A-AFD87F69C658}"/>
          </ac:graphicFrameMkLst>
        </pc:graphicFrameChg>
        <pc:graphicFrameChg chg="add mod">
          <ac:chgData name="Smruti Ranjan Sarangi" userId="e0ea421f-ad6a-4d5d-9997-e211934aa2e5" providerId="ADAL" clId="{7CF94F92-B388-47BA-8B48-AF643E403765}" dt="2023-02-20T05:07:27.836" v="7184" actId="1076"/>
          <ac:graphicFrameMkLst>
            <pc:docMk/>
            <pc:sldMk cId="1731780990" sldId="281"/>
            <ac:graphicFrameMk id="7" creationId="{B3A333CE-C6D8-EB72-A581-E2C0EE9DE9EB}"/>
          </ac:graphicFrameMkLst>
        </pc:graphicFrameChg>
        <pc:graphicFrameChg chg="add mod">
          <ac:chgData name="Smruti Ranjan Sarangi" userId="e0ea421f-ad6a-4d5d-9997-e211934aa2e5" providerId="ADAL" clId="{7CF94F92-B388-47BA-8B48-AF643E403765}" dt="2023-02-20T05:07:22.663" v="7182" actId="14100"/>
          <ac:graphicFrameMkLst>
            <pc:docMk/>
            <pc:sldMk cId="1731780990" sldId="281"/>
            <ac:graphicFrameMk id="8" creationId="{6EA90C17-AC3C-E7E1-2798-CB20185F2831}"/>
          </ac:graphicFrameMkLst>
        </pc:graphicFrameChg>
        <pc:graphicFrameChg chg="add mod">
          <ac:chgData name="Smruti Ranjan Sarangi" userId="e0ea421f-ad6a-4d5d-9997-e211934aa2e5" providerId="ADAL" clId="{7CF94F92-B388-47BA-8B48-AF643E403765}" dt="2023-02-19T19:05:30.606" v="7171" actId="1076"/>
          <ac:graphicFrameMkLst>
            <pc:docMk/>
            <pc:sldMk cId="1731780990" sldId="281"/>
            <ac:graphicFrameMk id="8" creationId="{E8B7149A-3E01-6F93-733F-76B9A47035D4}"/>
          </ac:graphicFrameMkLst>
        </pc:graphicFrameChg>
      </pc:sldChg>
      <pc:sldChg chg="modSp mod">
        <pc:chgData name="Smruti Ranjan Sarangi" userId="e0ea421f-ad6a-4d5d-9997-e211934aa2e5" providerId="ADAL" clId="{7CF94F92-B388-47BA-8B48-AF643E403765}" dt="2023-03-02T18:41:07.625" v="10491" actId="403"/>
        <pc:sldMkLst>
          <pc:docMk/>
          <pc:sldMk cId="1459692027" sldId="317"/>
        </pc:sldMkLst>
        <pc:spChg chg="mod">
          <ac:chgData name="Smruti Ranjan Sarangi" userId="e0ea421f-ad6a-4d5d-9997-e211934aa2e5" providerId="ADAL" clId="{7CF94F92-B388-47BA-8B48-AF643E403765}" dt="2023-03-02T18:41:07.625" v="10491" actId="403"/>
          <ac:spMkLst>
            <pc:docMk/>
            <pc:sldMk cId="1459692027" sldId="317"/>
            <ac:spMk id="10" creationId="{91ABABEE-2A4A-3C83-A0F7-4908408B360C}"/>
          </ac:spMkLst>
        </pc:spChg>
      </pc:sldChg>
      <pc:sldChg chg="modSp mod ord">
        <pc:chgData name="Smruti Ranjan Sarangi" userId="e0ea421f-ad6a-4d5d-9997-e211934aa2e5" providerId="ADAL" clId="{7CF94F92-B388-47BA-8B48-AF643E403765}" dt="2023-03-02T18:20:03.106" v="10229"/>
        <pc:sldMkLst>
          <pc:docMk/>
          <pc:sldMk cId="2797376981" sldId="319"/>
        </pc:sldMkLst>
        <pc:spChg chg="mod">
          <ac:chgData name="Smruti Ranjan Sarangi" userId="e0ea421f-ad6a-4d5d-9997-e211934aa2e5" providerId="ADAL" clId="{7CF94F92-B388-47BA-8B48-AF643E403765}" dt="2023-03-02T15:44:37.432" v="8176" actId="20577"/>
          <ac:spMkLst>
            <pc:docMk/>
            <pc:sldMk cId="2797376981" sldId="319"/>
            <ac:spMk id="8" creationId="{BCE956E1-6B48-A106-7CB6-0F03D583B79E}"/>
          </ac:spMkLst>
        </pc:spChg>
      </pc:sldChg>
      <pc:sldChg chg="addSp modSp mod">
        <pc:chgData name="Smruti Ranjan Sarangi" userId="e0ea421f-ad6a-4d5d-9997-e211934aa2e5" providerId="ADAL" clId="{7CF94F92-B388-47BA-8B48-AF643E403765}" dt="2023-03-02T15:28:09.504" v="7482" actId="207"/>
        <pc:sldMkLst>
          <pc:docMk/>
          <pc:sldMk cId="3198290644" sldId="320"/>
        </pc:sldMkLst>
        <pc:spChg chg="mod">
          <ac:chgData name="Smruti Ranjan Sarangi" userId="e0ea421f-ad6a-4d5d-9997-e211934aa2e5" providerId="ADAL" clId="{7CF94F92-B388-47BA-8B48-AF643E403765}" dt="2023-03-02T15:22:23.426" v="7185" actId="12"/>
          <ac:spMkLst>
            <pc:docMk/>
            <pc:sldMk cId="3198290644" sldId="320"/>
            <ac:spMk id="3" creationId="{36691F03-6EC8-720A-C650-DBA3381382F7}"/>
          </ac:spMkLst>
        </pc:spChg>
        <pc:spChg chg="add mod">
          <ac:chgData name="Smruti Ranjan Sarangi" userId="e0ea421f-ad6a-4d5d-9997-e211934aa2e5" providerId="ADAL" clId="{7CF94F92-B388-47BA-8B48-AF643E403765}" dt="2023-03-02T15:23:05.305" v="7278" actId="207"/>
          <ac:spMkLst>
            <pc:docMk/>
            <pc:sldMk cId="3198290644" sldId="320"/>
            <ac:spMk id="14" creationId="{D3216997-A961-907E-E8AE-D798F58BBC4C}"/>
          </ac:spMkLst>
        </pc:spChg>
        <pc:spChg chg="add mod">
          <ac:chgData name="Smruti Ranjan Sarangi" userId="e0ea421f-ad6a-4d5d-9997-e211934aa2e5" providerId="ADAL" clId="{7CF94F92-B388-47BA-8B48-AF643E403765}" dt="2023-03-02T15:24:23.694" v="7314" actId="404"/>
          <ac:spMkLst>
            <pc:docMk/>
            <pc:sldMk cId="3198290644" sldId="320"/>
            <ac:spMk id="16" creationId="{A60ADBF3-47B4-2638-5602-94F9C038CC7A}"/>
          </ac:spMkLst>
        </pc:spChg>
        <pc:spChg chg="add mod">
          <ac:chgData name="Smruti Ranjan Sarangi" userId="e0ea421f-ad6a-4d5d-9997-e211934aa2e5" providerId="ADAL" clId="{7CF94F92-B388-47BA-8B48-AF643E403765}" dt="2023-03-02T15:28:09.504" v="7482" actId="207"/>
          <ac:spMkLst>
            <pc:docMk/>
            <pc:sldMk cId="3198290644" sldId="320"/>
            <ac:spMk id="17" creationId="{112E0CE5-866B-1533-89D4-E07EAA236F1F}"/>
          </ac:spMkLst>
        </pc:spChg>
        <pc:picChg chg="add mod">
          <ac:chgData name="Smruti Ranjan Sarangi" userId="e0ea421f-ad6a-4d5d-9997-e211934aa2e5" providerId="ADAL" clId="{7CF94F92-B388-47BA-8B48-AF643E403765}" dt="2023-03-02T15:23:25.089" v="7281" actId="1076"/>
          <ac:picMkLst>
            <pc:docMk/>
            <pc:sldMk cId="3198290644" sldId="320"/>
            <ac:picMk id="15" creationId="{7EFE395E-6E92-36F6-CA5A-D033B374B93B}"/>
          </ac:picMkLst>
        </pc:picChg>
      </pc:sldChg>
      <pc:sldChg chg="del">
        <pc:chgData name="Smruti Ranjan Sarangi" userId="e0ea421f-ad6a-4d5d-9997-e211934aa2e5" providerId="ADAL" clId="{7CF94F92-B388-47BA-8B48-AF643E403765}" dt="2023-03-02T17:55:31.724" v="10138" actId="47"/>
        <pc:sldMkLst>
          <pc:docMk/>
          <pc:sldMk cId="2059538641" sldId="327"/>
        </pc:sldMkLst>
      </pc:sldChg>
      <pc:sldChg chg="modSp new mod">
        <pc:chgData name="Smruti Ranjan Sarangi" userId="e0ea421f-ad6a-4d5d-9997-e211934aa2e5" providerId="ADAL" clId="{7CF94F92-B388-47BA-8B48-AF643E403765}" dt="2023-03-02T15:47:11.954" v="8282" actId="207"/>
        <pc:sldMkLst>
          <pc:docMk/>
          <pc:sldMk cId="2093291697" sldId="328"/>
        </pc:sldMkLst>
        <pc:spChg chg="mod">
          <ac:chgData name="Smruti Ranjan Sarangi" userId="e0ea421f-ad6a-4d5d-9997-e211934aa2e5" providerId="ADAL" clId="{7CF94F92-B388-47BA-8B48-AF643E403765}" dt="2023-03-02T15:28:40.801" v="7529" actId="20577"/>
          <ac:spMkLst>
            <pc:docMk/>
            <pc:sldMk cId="2093291697" sldId="328"/>
            <ac:spMk id="2" creationId="{E2065364-5AA9-4C45-8B89-C15AA93A76B4}"/>
          </ac:spMkLst>
        </pc:spChg>
        <pc:spChg chg="mod">
          <ac:chgData name="Smruti Ranjan Sarangi" userId="e0ea421f-ad6a-4d5d-9997-e211934aa2e5" providerId="ADAL" clId="{7CF94F92-B388-47BA-8B48-AF643E403765}" dt="2023-03-02T15:47:11.954" v="8282" actId="207"/>
          <ac:spMkLst>
            <pc:docMk/>
            <pc:sldMk cId="2093291697" sldId="328"/>
            <ac:spMk id="3" creationId="{5688CF72-2E46-E237-A5F1-40BAE71D4D81}"/>
          </ac:spMkLst>
        </pc:spChg>
      </pc:sldChg>
      <pc:sldChg chg="addSp delSp modSp new mod">
        <pc:chgData name="Smruti Ranjan Sarangi" userId="e0ea421f-ad6a-4d5d-9997-e211934aa2e5" providerId="ADAL" clId="{7CF94F92-B388-47BA-8B48-AF643E403765}" dt="2023-03-02T16:13:17.782" v="8814" actId="1076"/>
        <pc:sldMkLst>
          <pc:docMk/>
          <pc:sldMk cId="846115520" sldId="329"/>
        </pc:sldMkLst>
        <pc:spChg chg="mod">
          <ac:chgData name="Smruti Ranjan Sarangi" userId="e0ea421f-ad6a-4d5d-9997-e211934aa2e5" providerId="ADAL" clId="{7CF94F92-B388-47BA-8B48-AF643E403765}" dt="2023-03-02T15:58:02.377" v="8370" actId="1076"/>
          <ac:spMkLst>
            <pc:docMk/>
            <pc:sldMk cId="846115520" sldId="329"/>
            <ac:spMk id="2" creationId="{FD2011E2-883C-3A0D-600B-430D523A4CFF}"/>
          </ac:spMkLst>
        </pc:spChg>
        <pc:spChg chg="del">
          <ac:chgData name="Smruti Ranjan Sarangi" userId="e0ea421f-ad6a-4d5d-9997-e211934aa2e5" providerId="ADAL" clId="{7CF94F92-B388-47BA-8B48-AF643E403765}" dt="2023-03-02T15:56:29.131" v="8329" actId="478"/>
          <ac:spMkLst>
            <pc:docMk/>
            <pc:sldMk cId="846115520" sldId="329"/>
            <ac:spMk id="3" creationId="{0582B707-8118-95DB-3134-AA5215044C59}"/>
          </ac:spMkLst>
        </pc:spChg>
        <pc:spChg chg="add mod">
          <ac:chgData name="Smruti Ranjan Sarangi" userId="e0ea421f-ad6a-4d5d-9997-e211934aa2e5" providerId="ADAL" clId="{7CF94F92-B388-47BA-8B48-AF643E403765}" dt="2023-03-02T15:56:27.404" v="8328" actId="1076"/>
          <ac:spMkLst>
            <pc:docMk/>
            <pc:sldMk cId="846115520" sldId="329"/>
            <ac:spMk id="6" creationId="{B3BE3CBC-9455-B90B-00B2-20DB2EA23936}"/>
          </ac:spMkLst>
        </pc:spChg>
        <pc:spChg chg="add mod">
          <ac:chgData name="Smruti Ranjan Sarangi" userId="e0ea421f-ad6a-4d5d-9997-e211934aa2e5" providerId="ADAL" clId="{7CF94F92-B388-47BA-8B48-AF643E403765}" dt="2023-03-02T15:56:54.159" v="8346" actId="14100"/>
          <ac:spMkLst>
            <pc:docMk/>
            <pc:sldMk cId="846115520" sldId="329"/>
            <ac:spMk id="7" creationId="{7B65F696-A9B6-EAC7-09ED-5869D8B8631A}"/>
          </ac:spMkLst>
        </pc:spChg>
        <pc:spChg chg="add mod">
          <ac:chgData name="Smruti Ranjan Sarangi" userId="e0ea421f-ad6a-4d5d-9997-e211934aa2e5" providerId="ADAL" clId="{7CF94F92-B388-47BA-8B48-AF643E403765}" dt="2023-03-02T15:57:59.313" v="8369" actId="14100"/>
          <ac:spMkLst>
            <pc:docMk/>
            <pc:sldMk cId="846115520" sldId="329"/>
            <ac:spMk id="8" creationId="{85C38CE9-1333-7F5F-F455-C53582EF415B}"/>
          </ac:spMkLst>
        </pc:spChg>
        <pc:spChg chg="add mod">
          <ac:chgData name="Smruti Ranjan Sarangi" userId="e0ea421f-ad6a-4d5d-9997-e211934aa2e5" providerId="ADAL" clId="{7CF94F92-B388-47BA-8B48-AF643E403765}" dt="2023-03-02T15:57:32.291" v="8363" actId="1076"/>
          <ac:spMkLst>
            <pc:docMk/>
            <pc:sldMk cId="846115520" sldId="329"/>
            <ac:spMk id="9" creationId="{C866013D-E27D-93EF-0240-534B5D8AC182}"/>
          </ac:spMkLst>
        </pc:spChg>
        <pc:spChg chg="add mod">
          <ac:chgData name="Smruti Ranjan Sarangi" userId="e0ea421f-ad6a-4d5d-9997-e211934aa2e5" providerId="ADAL" clId="{7CF94F92-B388-47BA-8B48-AF643E403765}" dt="2023-03-02T15:57:30.855" v="8362" actId="1076"/>
          <ac:spMkLst>
            <pc:docMk/>
            <pc:sldMk cId="846115520" sldId="329"/>
            <ac:spMk id="10" creationId="{2382AA21-EA10-34B3-666A-E55B1C312570}"/>
          </ac:spMkLst>
        </pc:spChg>
        <pc:spChg chg="add mod">
          <ac:chgData name="Smruti Ranjan Sarangi" userId="e0ea421f-ad6a-4d5d-9997-e211934aa2e5" providerId="ADAL" clId="{7CF94F92-B388-47BA-8B48-AF643E403765}" dt="2023-03-02T15:57:37.686" v="8365" actId="1076"/>
          <ac:spMkLst>
            <pc:docMk/>
            <pc:sldMk cId="846115520" sldId="329"/>
            <ac:spMk id="11" creationId="{9ADD3748-C3C6-ADB4-9927-23CF525315D8}"/>
          </ac:spMkLst>
        </pc:spChg>
        <pc:spChg chg="add mod">
          <ac:chgData name="Smruti Ranjan Sarangi" userId="e0ea421f-ad6a-4d5d-9997-e211934aa2e5" providerId="ADAL" clId="{7CF94F92-B388-47BA-8B48-AF643E403765}" dt="2023-03-02T15:58:59.255" v="8391" actId="14100"/>
          <ac:spMkLst>
            <pc:docMk/>
            <pc:sldMk cId="846115520" sldId="329"/>
            <ac:spMk id="12" creationId="{2C050645-0FF1-987D-D9E8-B90B3F5C6311}"/>
          </ac:spMkLst>
        </pc:spChg>
        <pc:spChg chg="add mod">
          <ac:chgData name="Smruti Ranjan Sarangi" userId="e0ea421f-ad6a-4d5d-9997-e211934aa2e5" providerId="ADAL" clId="{7CF94F92-B388-47BA-8B48-AF643E403765}" dt="2023-03-02T15:58:55.308" v="8390" actId="1076"/>
          <ac:spMkLst>
            <pc:docMk/>
            <pc:sldMk cId="846115520" sldId="329"/>
            <ac:spMk id="13" creationId="{D2D136F6-4528-EF9A-0B82-D3449BAE06F5}"/>
          </ac:spMkLst>
        </pc:spChg>
        <pc:spChg chg="add mod">
          <ac:chgData name="Smruti Ranjan Sarangi" userId="e0ea421f-ad6a-4d5d-9997-e211934aa2e5" providerId="ADAL" clId="{7CF94F92-B388-47BA-8B48-AF643E403765}" dt="2023-03-02T15:58:45.590" v="8388" actId="20577"/>
          <ac:spMkLst>
            <pc:docMk/>
            <pc:sldMk cId="846115520" sldId="329"/>
            <ac:spMk id="14" creationId="{18CE70F0-E457-BA5C-950A-5A8B11F5520C}"/>
          </ac:spMkLst>
        </pc:spChg>
        <pc:spChg chg="add mod">
          <ac:chgData name="Smruti Ranjan Sarangi" userId="e0ea421f-ad6a-4d5d-9997-e211934aa2e5" providerId="ADAL" clId="{7CF94F92-B388-47BA-8B48-AF643E403765}" dt="2023-03-02T16:01:57.640" v="8544" actId="207"/>
          <ac:spMkLst>
            <pc:docMk/>
            <pc:sldMk cId="846115520" sldId="329"/>
            <ac:spMk id="15" creationId="{9AD2697E-B3F3-2DB8-9210-BEF0578CCD53}"/>
          </ac:spMkLst>
        </pc:spChg>
        <pc:spChg chg="add mod">
          <ac:chgData name="Smruti Ranjan Sarangi" userId="e0ea421f-ad6a-4d5d-9997-e211934aa2e5" providerId="ADAL" clId="{7CF94F92-B388-47BA-8B48-AF643E403765}" dt="2023-03-02T16:12:51.165" v="8810" actId="13822"/>
          <ac:spMkLst>
            <pc:docMk/>
            <pc:sldMk cId="846115520" sldId="329"/>
            <ac:spMk id="16" creationId="{8C720690-20C0-B8EB-CC8D-2573B95A7CE1}"/>
          </ac:spMkLst>
        </pc:spChg>
        <pc:picChg chg="add mod">
          <ac:chgData name="Smruti Ranjan Sarangi" userId="e0ea421f-ad6a-4d5d-9997-e211934aa2e5" providerId="ADAL" clId="{7CF94F92-B388-47BA-8B48-AF643E403765}" dt="2023-03-02T16:13:17.782" v="8814" actId="1076"/>
          <ac:picMkLst>
            <pc:docMk/>
            <pc:sldMk cId="846115520" sldId="329"/>
            <ac:picMk id="17" creationId="{57939DF1-E412-5165-3F78-E9FC666D45FF}"/>
          </ac:picMkLst>
        </pc:picChg>
      </pc:sldChg>
      <pc:sldChg chg="addSp delSp modSp new mod modAnim">
        <pc:chgData name="Smruti Ranjan Sarangi" userId="e0ea421f-ad6a-4d5d-9997-e211934aa2e5" providerId="ADAL" clId="{7CF94F92-B388-47BA-8B48-AF643E403765}" dt="2023-03-02T16:20:46.071" v="9135" actId="20577"/>
        <pc:sldMkLst>
          <pc:docMk/>
          <pc:sldMk cId="2529876260" sldId="330"/>
        </pc:sldMkLst>
        <pc:spChg chg="mod">
          <ac:chgData name="Smruti Ranjan Sarangi" userId="e0ea421f-ad6a-4d5d-9997-e211934aa2e5" providerId="ADAL" clId="{7CF94F92-B388-47BA-8B48-AF643E403765}" dt="2023-03-02T16:16:18.020" v="8905" actId="1076"/>
          <ac:spMkLst>
            <pc:docMk/>
            <pc:sldMk cId="2529876260" sldId="330"/>
            <ac:spMk id="2" creationId="{41BF5BF3-7002-CF1E-80A8-6770DFE68C19}"/>
          </ac:spMkLst>
        </pc:spChg>
        <pc:spChg chg="del">
          <ac:chgData name="Smruti Ranjan Sarangi" userId="e0ea421f-ad6a-4d5d-9997-e211934aa2e5" providerId="ADAL" clId="{7CF94F92-B388-47BA-8B48-AF643E403765}" dt="2023-03-02T16:05:33.219" v="8553" actId="478"/>
          <ac:spMkLst>
            <pc:docMk/>
            <pc:sldMk cId="2529876260" sldId="330"/>
            <ac:spMk id="3" creationId="{32889143-5E22-1B2A-0D5F-19476C6E7000}"/>
          </ac:spMkLst>
        </pc:spChg>
        <pc:spChg chg="mod">
          <ac:chgData name="Smruti Ranjan Sarangi" userId="e0ea421f-ad6a-4d5d-9997-e211934aa2e5" providerId="ADAL" clId="{7CF94F92-B388-47BA-8B48-AF643E403765}" dt="2023-03-02T16:15:20.472" v="8898" actId="1076"/>
          <ac:spMkLst>
            <pc:docMk/>
            <pc:sldMk cId="2529876260" sldId="330"/>
            <ac:spMk id="4" creationId="{9AEBAE81-3CF5-E5DF-A830-27CF50645BF4}"/>
          </ac:spMkLst>
        </pc:spChg>
        <pc:spChg chg="add mod">
          <ac:chgData name="Smruti Ranjan Sarangi" userId="e0ea421f-ad6a-4d5d-9997-e211934aa2e5" providerId="ADAL" clId="{7CF94F92-B388-47BA-8B48-AF643E403765}" dt="2023-03-02T16:19:51.581" v="9102" actId="1076"/>
          <ac:spMkLst>
            <pc:docMk/>
            <pc:sldMk cId="2529876260" sldId="330"/>
            <ac:spMk id="6" creationId="{5E885924-51B3-C812-BD71-28BAC3D8D301}"/>
          </ac:spMkLst>
        </pc:spChg>
        <pc:spChg chg="add del mod">
          <ac:chgData name="Smruti Ranjan Sarangi" userId="e0ea421f-ad6a-4d5d-9997-e211934aa2e5" providerId="ADAL" clId="{7CF94F92-B388-47BA-8B48-AF643E403765}" dt="2023-03-02T16:06:17.911" v="8582"/>
          <ac:spMkLst>
            <pc:docMk/>
            <pc:sldMk cId="2529876260" sldId="330"/>
            <ac:spMk id="7" creationId="{F9155941-F40B-F5AC-F2B5-A576EAAC3F8E}"/>
          </ac:spMkLst>
        </pc:spChg>
        <pc:spChg chg="add mod">
          <ac:chgData name="Smruti Ranjan Sarangi" userId="e0ea421f-ad6a-4d5d-9997-e211934aa2e5" providerId="ADAL" clId="{7CF94F92-B388-47BA-8B48-AF643E403765}" dt="2023-03-02T16:19:51.581" v="9102" actId="1076"/>
          <ac:spMkLst>
            <pc:docMk/>
            <pc:sldMk cId="2529876260" sldId="330"/>
            <ac:spMk id="8" creationId="{659C25CB-5E36-0EC9-9E7A-914AC60A5871}"/>
          </ac:spMkLst>
        </pc:spChg>
        <pc:spChg chg="add mod">
          <ac:chgData name="Smruti Ranjan Sarangi" userId="e0ea421f-ad6a-4d5d-9997-e211934aa2e5" providerId="ADAL" clId="{7CF94F92-B388-47BA-8B48-AF643E403765}" dt="2023-03-02T16:19:51.581" v="9102" actId="1076"/>
          <ac:spMkLst>
            <pc:docMk/>
            <pc:sldMk cId="2529876260" sldId="330"/>
            <ac:spMk id="9" creationId="{438E6ED1-3004-F899-9F0A-0939ABE089C2}"/>
          </ac:spMkLst>
        </pc:spChg>
        <pc:spChg chg="add mod">
          <ac:chgData name="Smruti Ranjan Sarangi" userId="e0ea421f-ad6a-4d5d-9997-e211934aa2e5" providerId="ADAL" clId="{7CF94F92-B388-47BA-8B48-AF643E403765}" dt="2023-03-02T16:19:51.581" v="9102" actId="1076"/>
          <ac:spMkLst>
            <pc:docMk/>
            <pc:sldMk cId="2529876260" sldId="330"/>
            <ac:spMk id="10" creationId="{07982B6A-B196-7322-7A5A-A3EDC9E777AB}"/>
          </ac:spMkLst>
        </pc:spChg>
        <pc:spChg chg="add mod">
          <ac:chgData name="Smruti Ranjan Sarangi" userId="e0ea421f-ad6a-4d5d-9997-e211934aa2e5" providerId="ADAL" clId="{7CF94F92-B388-47BA-8B48-AF643E403765}" dt="2023-03-02T16:19:51.581" v="9102" actId="1076"/>
          <ac:spMkLst>
            <pc:docMk/>
            <pc:sldMk cId="2529876260" sldId="330"/>
            <ac:spMk id="11" creationId="{1D0E8D72-D0D4-B993-5936-A6654CFC8DBF}"/>
          </ac:spMkLst>
        </pc:spChg>
        <pc:spChg chg="add mod">
          <ac:chgData name="Smruti Ranjan Sarangi" userId="e0ea421f-ad6a-4d5d-9997-e211934aa2e5" providerId="ADAL" clId="{7CF94F92-B388-47BA-8B48-AF643E403765}" dt="2023-03-02T16:19:51.581" v="9102" actId="1076"/>
          <ac:spMkLst>
            <pc:docMk/>
            <pc:sldMk cId="2529876260" sldId="330"/>
            <ac:spMk id="12" creationId="{AC3BA343-52FA-E559-7390-C24A77BD9D90}"/>
          </ac:spMkLst>
        </pc:spChg>
        <pc:spChg chg="add mod">
          <ac:chgData name="Smruti Ranjan Sarangi" userId="e0ea421f-ad6a-4d5d-9997-e211934aa2e5" providerId="ADAL" clId="{7CF94F92-B388-47BA-8B48-AF643E403765}" dt="2023-03-02T16:14:42.685" v="8878" actId="207"/>
          <ac:spMkLst>
            <pc:docMk/>
            <pc:sldMk cId="2529876260" sldId="330"/>
            <ac:spMk id="28" creationId="{05241553-19A1-EC5E-CD40-55A9D1E6D902}"/>
          </ac:spMkLst>
        </pc:spChg>
        <pc:spChg chg="add mod">
          <ac:chgData name="Smruti Ranjan Sarangi" userId="e0ea421f-ad6a-4d5d-9997-e211934aa2e5" providerId="ADAL" clId="{7CF94F92-B388-47BA-8B48-AF643E403765}" dt="2023-03-02T16:19:51.581" v="9102" actId="1076"/>
          <ac:spMkLst>
            <pc:docMk/>
            <pc:sldMk cId="2529876260" sldId="330"/>
            <ac:spMk id="30" creationId="{ED794F0E-45E7-A083-8640-550F1FFE1367}"/>
          </ac:spMkLst>
        </pc:spChg>
        <pc:spChg chg="add mod">
          <ac:chgData name="Smruti Ranjan Sarangi" userId="e0ea421f-ad6a-4d5d-9997-e211934aa2e5" providerId="ADAL" clId="{7CF94F92-B388-47BA-8B48-AF643E403765}" dt="2023-03-02T16:19:51.581" v="9102" actId="1076"/>
          <ac:spMkLst>
            <pc:docMk/>
            <pc:sldMk cId="2529876260" sldId="330"/>
            <ac:spMk id="31" creationId="{2338491E-287B-F928-645F-0DE7ADB650AF}"/>
          </ac:spMkLst>
        </pc:spChg>
        <pc:spChg chg="add mod">
          <ac:chgData name="Smruti Ranjan Sarangi" userId="e0ea421f-ad6a-4d5d-9997-e211934aa2e5" providerId="ADAL" clId="{7CF94F92-B388-47BA-8B48-AF643E403765}" dt="2023-03-02T16:19:51.581" v="9102" actId="1076"/>
          <ac:spMkLst>
            <pc:docMk/>
            <pc:sldMk cId="2529876260" sldId="330"/>
            <ac:spMk id="32" creationId="{AAD89623-8A12-03F0-4774-925A0F6407A4}"/>
          </ac:spMkLst>
        </pc:spChg>
        <pc:spChg chg="add mod">
          <ac:chgData name="Smruti Ranjan Sarangi" userId="e0ea421f-ad6a-4d5d-9997-e211934aa2e5" providerId="ADAL" clId="{7CF94F92-B388-47BA-8B48-AF643E403765}" dt="2023-03-02T16:19:51.581" v="9102" actId="1076"/>
          <ac:spMkLst>
            <pc:docMk/>
            <pc:sldMk cId="2529876260" sldId="330"/>
            <ac:spMk id="33" creationId="{68874E33-C3D1-8C75-4C8C-557771D3C01B}"/>
          </ac:spMkLst>
        </pc:spChg>
        <pc:spChg chg="add mod">
          <ac:chgData name="Smruti Ranjan Sarangi" userId="e0ea421f-ad6a-4d5d-9997-e211934aa2e5" providerId="ADAL" clId="{7CF94F92-B388-47BA-8B48-AF643E403765}" dt="2023-03-02T16:19:51.581" v="9102" actId="1076"/>
          <ac:spMkLst>
            <pc:docMk/>
            <pc:sldMk cId="2529876260" sldId="330"/>
            <ac:spMk id="34" creationId="{169D4436-DA88-D355-8394-811E4FD2DA2A}"/>
          </ac:spMkLst>
        </pc:spChg>
        <pc:spChg chg="add mod">
          <ac:chgData name="Smruti Ranjan Sarangi" userId="e0ea421f-ad6a-4d5d-9997-e211934aa2e5" providerId="ADAL" clId="{7CF94F92-B388-47BA-8B48-AF643E403765}" dt="2023-03-02T16:19:51.581" v="9102" actId="1076"/>
          <ac:spMkLst>
            <pc:docMk/>
            <pc:sldMk cId="2529876260" sldId="330"/>
            <ac:spMk id="35" creationId="{4AE8DEEA-DED1-A8FB-0131-1896D35CD917}"/>
          </ac:spMkLst>
        </pc:spChg>
        <pc:spChg chg="add mod">
          <ac:chgData name="Smruti Ranjan Sarangi" userId="e0ea421f-ad6a-4d5d-9997-e211934aa2e5" providerId="ADAL" clId="{7CF94F92-B388-47BA-8B48-AF643E403765}" dt="2023-03-02T16:20:46.071" v="9135" actId="20577"/>
          <ac:spMkLst>
            <pc:docMk/>
            <pc:sldMk cId="2529876260" sldId="330"/>
            <ac:spMk id="36" creationId="{0BF3C7F2-9B08-23B5-50C0-E47CDDFED7FD}"/>
          </ac:spMkLst>
        </pc:spChg>
        <pc:picChg chg="add mod">
          <ac:chgData name="Smruti Ranjan Sarangi" userId="e0ea421f-ad6a-4d5d-9997-e211934aa2e5" providerId="ADAL" clId="{7CF94F92-B388-47BA-8B48-AF643E403765}" dt="2023-03-02T16:14:29.419" v="8876" actId="14100"/>
          <ac:picMkLst>
            <pc:docMk/>
            <pc:sldMk cId="2529876260" sldId="330"/>
            <ac:picMk id="29" creationId="{BDB1E50D-53DC-C103-7433-0896C94D6C6D}"/>
          </ac:picMkLst>
        </pc:picChg>
        <pc:cxnChg chg="add mod">
          <ac:chgData name="Smruti Ranjan Sarangi" userId="e0ea421f-ad6a-4d5d-9997-e211934aa2e5" providerId="ADAL" clId="{7CF94F92-B388-47BA-8B48-AF643E403765}" dt="2023-03-02T16:19:51.581" v="9102" actId="1076"/>
          <ac:cxnSpMkLst>
            <pc:docMk/>
            <pc:sldMk cId="2529876260" sldId="330"/>
            <ac:cxnSpMk id="14" creationId="{787046C3-83EE-DBEA-0FCE-4B0304B2B464}"/>
          </ac:cxnSpMkLst>
        </pc:cxnChg>
        <pc:cxnChg chg="add mod">
          <ac:chgData name="Smruti Ranjan Sarangi" userId="e0ea421f-ad6a-4d5d-9997-e211934aa2e5" providerId="ADAL" clId="{7CF94F92-B388-47BA-8B48-AF643E403765}" dt="2023-03-02T16:19:51.581" v="9102" actId="1076"/>
          <ac:cxnSpMkLst>
            <pc:docMk/>
            <pc:sldMk cId="2529876260" sldId="330"/>
            <ac:cxnSpMk id="15" creationId="{1257828D-FF06-FC44-BA56-F622084B8A0D}"/>
          </ac:cxnSpMkLst>
        </pc:cxnChg>
        <pc:cxnChg chg="add mod">
          <ac:chgData name="Smruti Ranjan Sarangi" userId="e0ea421f-ad6a-4d5d-9997-e211934aa2e5" providerId="ADAL" clId="{7CF94F92-B388-47BA-8B48-AF643E403765}" dt="2023-03-02T16:19:51.581" v="9102" actId="1076"/>
          <ac:cxnSpMkLst>
            <pc:docMk/>
            <pc:sldMk cId="2529876260" sldId="330"/>
            <ac:cxnSpMk id="18" creationId="{548BBF84-AFC8-5098-4D96-7E41D8112D7F}"/>
          </ac:cxnSpMkLst>
        </pc:cxnChg>
        <pc:cxnChg chg="add mod">
          <ac:chgData name="Smruti Ranjan Sarangi" userId="e0ea421f-ad6a-4d5d-9997-e211934aa2e5" providerId="ADAL" clId="{7CF94F92-B388-47BA-8B48-AF643E403765}" dt="2023-03-02T16:19:51.581" v="9102" actId="1076"/>
          <ac:cxnSpMkLst>
            <pc:docMk/>
            <pc:sldMk cId="2529876260" sldId="330"/>
            <ac:cxnSpMk id="22" creationId="{CFC5E7A9-CFF5-A23D-B807-7B4C8D2A22E1}"/>
          </ac:cxnSpMkLst>
        </pc:cxnChg>
        <pc:cxnChg chg="add mod">
          <ac:chgData name="Smruti Ranjan Sarangi" userId="e0ea421f-ad6a-4d5d-9997-e211934aa2e5" providerId="ADAL" clId="{7CF94F92-B388-47BA-8B48-AF643E403765}" dt="2023-03-02T16:19:51.581" v="9102" actId="1076"/>
          <ac:cxnSpMkLst>
            <pc:docMk/>
            <pc:sldMk cId="2529876260" sldId="330"/>
            <ac:cxnSpMk id="23" creationId="{C35796BE-26C7-A884-BBA5-BA4DE9C3F930}"/>
          </ac:cxnSpMkLst>
        </pc:cxnChg>
        <pc:cxnChg chg="add mod">
          <ac:chgData name="Smruti Ranjan Sarangi" userId="e0ea421f-ad6a-4d5d-9997-e211934aa2e5" providerId="ADAL" clId="{7CF94F92-B388-47BA-8B48-AF643E403765}" dt="2023-03-02T16:19:51.581" v="9102" actId="1076"/>
          <ac:cxnSpMkLst>
            <pc:docMk/>
            <pc:sldMk cId="2529876260" sldId="330"/>
            <ac:cxnSpMk id="24" creationId="{0FBA3A02-3A6D-5F46-F5DA-17479DD57105}"/>
          </ac:cxnSpMkLst>
        </pc:cxnChg>
        <pc:cxnChg chg="add mod">
          <ac:chgData name="Smruti Ranjan Sarangi" userId="e0ea421f-ad6a-4d5d-9997-e211934aa2e5" providerId="ADAL" clId="{7CF94F92-B388-47BA-8B48-AF643E403765}" dt="2023-03-02T16:19:51.581" v="9102" actId="1076"/>
          <ac:cxnSpMkLst>
            <pc:docMk/>
            <pc:sldMk cId="2529876260" sldId="330"/>
            <ac:cxnSpMk id="25" creationId="{D1E48D6B-D692-EDA8-AD1E-AB3AC3406BF4}"/>
          </ac:cxnSpMkLst>
        </pc:cxnChg>
        <pc:cxnChg chg="add mod">
          <ac:chgData name="Smruti Ranjan Sarangi" userId="e0ea421f-ad6a-4d5d-9997-e211934aa2e5" providerId="ADAL" clId="{7CF94F92-B388-47BA-8B48-AF643E403765}" dt="2023-03-02T16:19:51.581" v="9102" actId="1076"/>
          <ac:cxnSpMkLst>
            <pc:docMk/>
            <pc:sldMk cId="2529876260" sldId="330"/>
            <ac:cxnSpMk id="26" creationId="{41C8CCBD-A0E4-692A-ACA1-D13AD3ED69CE}"/>
          </ac:cxnSpMkLst>
        </pc:cxnChg>
        <pc:cxnChg chg="add mod">
          <ac:chgData name="Smruti Ranjan Sarangi" userId="e0ea421f-ad6a-4d5d-9997-e211934aa2e5" providerId="ADAL" clId="{7CF94F92-B388-47BA-8B48-AF643E403765}" dt="2023-03-02T16:19:51.581" v="9102" actId="1076"/>
          <ac:cxnSpMkLst>
            <pc:docMk/>
            <pc:sldMk cId="2529876260" sldId="330"/>
            <ac:cxnSpMk id="27" creationId="{77E87B5C-50DA-FEE0-DC76-A73C856229A5}"/>
          </ac:cxnSpMkLst>
        </pc:cxnChg>
      </pc:sldChg>
      <pc:sldChg chg="addSp delSp modSp new mod">
        <pc:chgData name="Smruti Ranjan Sarangi" userId="e0ea421f-ad6a-4d5d-9997-e211934aa2e5" providerId="ADAL" clId="{7CF94F92-B388-47BA-8B48-AF643E403765}" dt="2023-03-02T17:30:10.040" v="9398" actId="1076"/>
        <pc:sldMkLst>
          <pc:docMk/>
          <pc:sldMk cId="2853907053" sldId="331"/>
        </pc:sldMkLst>
        <pc:spChg chg="mod">
          <ac:chgData name="Smruti Ranjan Sarangi" userId="e0ea421f-ad6a-4d5d-9997-e211934aa2e5" providerId="ADAL" clId="{7CF94F92-B388-47BA-8B48-AF643E403765}" dt="2023-03-02T16:26:06.458" v="9233" actId="1076"/>
          <ac:spMkLst>
            <pc:docMk/>
            <pc:sldMk cId="2853907053" sldId="331"/>
            <ac:spMk id="2" creationId="{506C1C11-F097-AC1A-3B27-23CB9AE34099}"/>
          </ac:spMkLst>
        </pc:spChg>
        <pc:spChg chg="mod">
          <ac:chgData name="Smruti Ranjan Sarangi" userId="e0ea421f-ad6a-4d5d-9997-e211934aa2e5" providerId="ADAL" clId="{7CF94F92-B388-47BA-8B48-AF643E403765}" dt="2023-03-02T16:33:34.681" v="9265" actId="207"/>
          <ac:spMkLst>
            <pc:docMk/>
            <pc:sldMk cId="2853907053" sldId="331"/>
            <ac:spMk id="3" creationId="{950231E6-B20A-4D00-D7FA-630CF4D07342}"/>
          </ac:spMkLst>
        </pc:spChg>
        <pc:spChg chg="mod">
          <ac:chgData name="Smruti Ranjan Sarangi" userId="e0ea421f-ad6a-4d5d-9997-e211934aa2e5" providerId="ADAL" clId="{7CF94F92-B388-47BA-8B48-AF643E403765}" dt="2023-03-02T17:29:39.289" v="9391" actId="1076"/>
          <ac:spMkLst>
            <pc:docMk/>
            <pc:sldMk cId="2853907053" sldId="331"/>
            <ac:spMk id="4" creationId="{5F1AD947-64ED-9BB1-D518-526DD82B1407}"/>
          </ac:spMkLst>
        </pc:spChg>
        <pc:spChg chg="add mod">
          <ac:chgData name="Smruti Ranjan Sarangi" userId="e0ea421f-ad6a-4d5d-9997-e211934aa2e5" providerId="ADAL" clId="{7CF94F92-B388-47BA-8B48-AF643E403765}" dt="2023-03-02T17:29:39.289" v="9391" actId="1076"/>
          <ac:spMkLst>
            <pc:docMk/>
            <pc:sldMk cId="2853907053" sldId="331"/>
            <ac:spMk id="6" creationId="{3C753ADB-98F8-AF8F-C4DA-2DD1A255F29C}"/>
          </ac:spMkLst>
        </pc:spChg>
        <pc:spChg chg="add mod">
          <ac:chgData name="Smruti Ranjan Sarangi" userId="e0ea421f-ad6a-4d5d-9997-e211934aa2e5" providerId="ADAL" clId="{7CF94F92-B388-47BA-8B48-AF643E403765}" dt="2023-03-02T17:29:39.289" v="9391" actId="1076"/>
          <ac:spMkLst>
            <pc:docMk/>
            <pc:sldMk cId="2853907053" sldId="331"/>
            <ac:spMk id="7" creationId="{3AF989C0-E0D8-B1D9-AA46-445C378C653B}"/>
          </ac:spMkLst>
        </pc:spChg>
        <pc:spChg chg="add mod">
          <ac:chgData name="Smruti Ranjan Sarangi" userId="e0ea421f-ad6a-4d5d-9997-e211934aa2e5" providerId="ADAL" clId="{7CF94F92-B388-47BA-8B48-AF643E403765}" dt="2023-03-02T17:29:39.289" v="9391" actId="1076"/>
          <ac:spMkLst>
            <pc:docMk/>
            <pc:sldMk cId="2853907053" sldId="331"/>
            <ac:spMk id="8" creationId="{ABE21D30-2650-F91E-FFAC-735592D32461}"/>
          </ac:spMkLst>
        </pc:spChg>
        <pc:spChg chg="add mod">
          <ac:chgData name="Smruti Ranjan Sarangi" userId="e0ea421f-ad6a-4d5d-9997-e211934aa2e5" providerId="ADAL" clId="{7CF94F92-B388-47BA-8B48-AF643E403765}" dt="2023-03-02T17:29:39.289" v="9391" actId="1076"/>
          <ac:spMkLst>
            <pc:docMk/>
            <pc:sldMk cId="2853907053" sldId="331"/>
            <ac:spMk id="9" creationId="{9B742763-044F-52FA-00BE-36E706C2A5E3}"/>
          </ac:spMkLst>
        </pc:spChg>
        <pc:spChg chg="add mod">
          <ac:chgData name="Smruti Ranjan Sarangi" userId="e0ea421f-ad6a-4d5d-9997-e211934aa2e5" providerId="ADAL" clId="{7CF94F92-B388-47BA-8B48-AF643E403765}" dt="2023-03-02T17:29:39.289" v="9391" actId="1076"/>
          <ac:spMkLst>
            <pc:docMk/>
            <pc:sldMk cId="2853907053" sldId="331"/>
            <ac:spMk id="10" creationId="{7C9FF495-2635-3BEB-3F81-A8754CE5B55E}"/>
          </ac:spMkLst>
        </pc:spChg>
        <pc:spChg chg="add mod">
          <ac:chgData name="Smruti Ranjan Sarangi" userId="e0ea421f-ad6a-4d5d-9997-e211934aa2e5" providerId="ADAL" clId="{7CF94F92-B388-47BA-8B48-AF643E403765}" dt="2023-03-02T17:29:39.289" v="9391" actId="1076"/>
          <ac:spMkLst>
            <pc:docMk/>
            <pc:sldMk cId="2853907053" sldId="331"/>
            <ac:spMk id="11" creationId="{4BB3327A-B4CD-9F66-72CF-4DE4FD4AD4EE}"/>
          </ac:spMkLst>
        </pc:spChg>
        <pc:spChg chg="add del mod">
          <ac:chgData name="Smruti Ranjan Sarangi" userId="e0ea421f-ad6a-4d5d-9997-e211934aa2e5" providerId="ADAL" clId="{7CF94F92-B388-47BA-8B48-AF643E403765}" dt="2023-03-02T16:27:54.190" v="9234" actId="478"/>
          <ac:spMkLst>
            <pc:docMk/>
            <pc:sldMk cId="2853907053" sldId="331"/>
            <ac:spMk id="21" creationId="{AF53F83D-7290-4B99-6769-5C1DFA192CB9}"/>
          </ac:spMkLst>
        </pc:spChg>
        <pc:spChg chg="add del mod">
          <ac:chgData name="Smruti Ranjan Sarangi" userId="e0ea421f-ad6a-4d5d-9997-e211934aa2e5" providerId="ADAL" clId="{7CF94F92-B388-47BA-8B48-AF643E403765}" dt="2023-03-02T16:27:54.190" v="9234" actId="478"/>
          <ac:spMkLst>
            <pc:docMk/>
            <pc:sldMk cId="2853907053" sldId="331"/>
            <ac:spMk id="22" creationId="{591BFACC-D1D1-F0FE-79A6-9818DDA752BE}"/>
          </ac:spMkLst>
        </pc:spChg>
        <pc:spChg chg="add del mod">
          <ac:chgData name="Smruti Ranjan Sarangi" userId="e0ea421f-ad6a-4d5d-9997-e211934aa2e5" providerId="ADAL" clId="{7CF94F92-B388-47BA-8B48-AF643E403765}" dt="2023-03-02T16:27:54.190" v="9234" actId="478"/>
          <ac:spMkLst>
            <pc:docMk/>
            <pc:sldMk cId="2853907053" sldId="331"/>
            <ac:spMk id="23" creationId="{4D40DF19-1ED9-89D7-8106-10001306FD57}"/>
          </ac:spMkLst>
        </pc:spChg>
        <pc:spChg chg="add del mod">
          <ac:chgData name="Smruti Ranjan Sarangi" userId="e0ea421f-ad6a-4d5d-9997-e211934aa2e5" providerId="ADAL" clId="{7CF94F92-B388-47BA-8B48-AF643E403765}" dt="2023-03-02T16:27:54.190" v="9234" actId="478"/>
          <ac:spMkLst>
            <pc:docMk/>
            <pc:sldMk cId="2853907053" sldId="331"/>
            <ac:spMk id="24" creationId="{50F5C9FE-A517-647E-1224-0FE6D34AD687}"/>
          </ac:spMkLst>
        </pc:spChg>
        <pc:spChg chg="add del mod">
          <ac:chgData name="Smruti Ranjan Sarangi" userId="e0ea421f-ad6a-4d5d-9997-e211934aa2e5" providerId="ADAL" clId="{7CF94F92-B388-47BA-8B48-AF643E403765}" dt="2023-03-02T16:27:54.190" v="9234" actId="478"/>
          <ac:spMkLst>
            <pc:docMk/>
            <pc:sldMk cId="2853907053" sldId="331"/>
            <ac:spMk id="25" creationId="{6EFF8A2C-E599-83C0-EF56-08C84C1F693C}"/>
          </ac:spMkLst>
        </pc:spChg>
        <pc:spChg chg="add del mod">
          <ac:chgData name="Smruti Ranjan Sarangi" userId="e0ea421f-ad6a-4d5d-9997-e211934aa2e5" providerId="ADAL" clId="{7CF94F92-B388-47BA-8B48-AF643E403765}" dt="2023-03-02T16:27:54.190" v="9234" actId="478"/>
          <ac:spMkLst>
            <pc:docMk/>
            <pc:sldMk cId="2853907053" sldId="331"/>
            <ac:spMk id="26" creationId="{8EF5255A-964F-63F6-30E9-0E12200D3FDA}"/>
          </ac:spMkLst>
        </pc:spChg>
        <pc:spChg chg="add mod">
          <ac:chgData name="Smruti Ranjan Sarangi" userId="e0ea421f-ad6a-4d5d-9997-e211934aa2e5" providerId="ADAL" clId="{7CF94F92-B388-47BA-8B48-AF643E403765}" dt="2023-03-02T17:29:39.289" v="9391" actId="1076"/>
          <ac:spMkLst>
            <pc:docMk/>
            <pc:sldMk cId="2853907053" sldId="331"/>
            <ac:spMk id="27" creationId="{E1AC6B66-6751-5936-42A2-D298150D4FEA}"/>
          </ac:spMkLst>
        </pc:spChg>
        <pc:spChg chg="add mod">
          <ac:chgData name="Smruti Ranjan Sarangi" userId="e0ea421f-ad6a-4d5d-9997-e211934aa2e5" providerId="ADAL" clId="{7CF94F92-B388-47BA-8B48-AF643E403765}" dt="2023-03-02T17:29:39.289" v="9391" actId="1076"/>
          <ac:spMkLst>
            <pc:docMk/>
            <pc:sldMk cId="2853907053" sldId="331"/>
            <ac:spMk id="28" creationId="{2D2F2E9F-143E-58F6-D2F9-C2BCE1BFA97C}"/>
          </ac:spMkLst>
        </pc:spChg>
        <pc:spChg chg="add mod">
          <ac:chgData name="Smruti Ranjan Sarangi" userId="e0ea421f-ad6a-4d5d-9997-e211934aa2e5" providerId="ADAL" clId="{7CF94F92-B388-47BA-8B48-AF643E403765}" dt="2023-03-02T17:29:39.289" v="9391" actId="1076"/>
          <ac:spMkLst>
            <pc:docMk/>
            <pc:sldMk cId="2853907053" sldId="331"/>
            <ac:spMk id="29" creationId="{0F6582B9-587F-29F9-D2C6-88DEEA44720B}"/>
          </ac:spMkLst>
        </pc:spChg>
        <pc:spChg chg="add mod">
          <ac:chgData name="Smruti Ranjan Sarangi" userId="e0ea421f-ad6a-4d5d-9997-e211934aa2e5" providerId="ADAL" clId="{7CF94F92-B388-47BA-8B48-AF643E403765}" dt="2023-03-02T17:29:39.289" v="9391" actId="1076"/>
          <ac:spMkLst>
            <pc:docMk/>
            <pc:sldMk cId="2853907053" sldId="331"/>
            <ac:spMk id="31" creationId="{57DBC49C-7620-7A9E-45B6-6BBC2D995D5C}"/>
          </ac:spMkLst>
        </pc:spChg>
        <pc:spChg chg="add mod">
          <ac:chgData name="Smruti Ranjan Sarangi" userId="e0ea421f-ad6a-4d5d-9997-e211934aa2e5" providerId="ADAL" clId="{7CF94F92-B388-47BA-8B48-AF643E403765}" dt="2023-03-02T17:29:39.289" v="9391" actId="1076"/>
          <ac:spMkLst>
            <pc:docMk/>
            <pc:sldMk cId="2853907053" sldId="331"/>
            <ac:spMk id="32" creationId="{78D7D494-8B6C-78C9-ADCE-532326642307}"/>
          </ac:spMkLst>
        </pc:spChg>
        <pc:spChg chg="add mod">
          <ac:chgData name="Smruti Ranjan Sarangi" userId="e0ea421f-ad6a-4d5d-9997-e211934aa2e5" providerId="ADAL" clId="{7CF94F92-B388-47BA-8B48-AF643E403765}" dt="2023-03-02T17:29:39.289" v="9391" actId="1076"/>
          <ac:spMkLst>
            <pc:docMk/>
            <pc:sldMk cId="2853907053" sldId="331"/>
            <ac:spMk id="33" creationId="{03F79E5D-30EE-2F0F-B2E3-0AB47EFA57EC}"/>
          </ac:spMkLst>
        </pc:spChg>
        <pc:spChg chg="add mod">
          <ac:chgData name="Smruti Ranjan Sarangi" userId="e0ea421f-ad6a-4d5d-9997-e211934aa2e5" providerId="ADAL" clId="{7CF94F92-B388-47BA-8B48-AF643E403765}" dt="2023-03-02T17:29:39.289" v="9391" actId="1076"/>
          <ac:spMkLst>
            <pc:docMk/>
            <pc:sldMk cId="2853907053" sldId="331"/>
            <ac:spMk id="34" creationId="{6572DE52-19D5-A45A-0A8F-35727E66BEF7}"/>
          </ac:spMkLst>
        </pc:spChg>
        <pc:spChg chg="add mod">
          <ac:chgData name="Smruti Ranjan Sarangi" userId="e0ea421f-ad6a-4d5d-9997-e211934aa2e5" providerId="ADAL" clId="{7CF94F92-B388-47BA-8B48-AF643E403765}" dt="2023-03-02T17:29:39.289" v="9391" actId="1076"/>
          <ac:spMkLst>
            <pc:docMk/>
            <pc:sldMk cId="2853907053" sldId="331"/>
            <ac:spMk id="35" creationId="{E9CB9C2B-4AA8-FF5E-058B-B4245A1E5B32}"/>
          </ac:spMkLst>
        </pc:spChg>
        <pc:spChg chg="add mod">
          <ac:chgData name="Smruti Ranjan Sarangi" userId="e0ea421f-ad6a-4d5d-9997-e211934aa2e5" providerId="ADAL" clId="{7CF94F92-B388-47BA-8B48-AF643E403765}" dt="2023-03-02T17:29:39.289" v="9391" actId="1076"/>
          <ac:spMkLst>
            <pc:docMk/>
            <pc:sldMk cId="2853907053" sldId="331"/>
            <ac:spMk id="36" creationId="{50640B8E-292B-798E-FB49-080624074218}"/>
          </ac:spMkLst>
        </pc:spChg>
        <pc:spChg chg="add mod">
          <ac:chgData name="Smruti Ranjan Sarangi" userId="e0ea421f-ad6a-4d5d-9997-e211934aa2e5" providerId="ADAL" clId="{7CF94F92-B388-47BA-8B48-AF643E403765}" dt="2023-03-02T17:30:07.020" v="9397" actId="207"/>
          <ac:spMkLst>
            <pc:docMk/>
            <pc:sldMk cId="2853907053" sldId="331"/>
            <ac:spMk id="38" creationId="{574CD88C-D8E2-FA7C-1B40-C1952AA3FDE8}"/>
          </ac:spMkLst>
        </pc:spChg>
        <pc:spChg chg="add mod">
          <ac:chgData name="Smruti Ranjan Sarangi" userId="e0ea421f-ad6a-4d5d-9997-e211934aa2e5" providerId="ADAL" clId="{7CF94F92-B388-47BA-8B48-AF643E403765}" dt="2023-03-02T17:30:10.040" v="9398" actId="1076"/>
          <ac:spMkLst>
            <pc:docMk/>
            <pc:sldMk cId="2853907053" sldId="331"/>
            <ac:spMk id="39" creationId="{644B0A49-1986-E602-01B6-B5C95466AE44}"/>
          </ac:spMkLst>
        </pc:spChg>
        <pc:cxnChg chg="add mod">
          <ac:chgData name="Smruti Ranjan Sarangi" userId="e0ea421f-ad6a-4d5d-9997-e211934aa2e5" providerId="ADAL" clId="{7CF94F92-B388-47BA-8B48-AF643E403765}" dt="2023-03-02T17:29:39.289" v="9391" actId="1076"/>
          <ac:cxnSpMkLst>
            <pc:docMk/>
            <pc:sldMk cId="2853907053" sldId="331"/>
            <ac:cxnSpMk id="12" creationId="{843555AB-8756-2FA3-E2ED-3E55C0EF423C}"/>
          </ac:cxnSpMkLst>
        </pc:cxnChg>
        <pc:cxnChg chg="add mod">
          <ac:chgData name="Smruti Ranjan Sarangi" userId="e0ea421f-ad6a-4d5d-9997-e211934aa2e5" providerId="ADAL" clId="{7CF94F92-B388-47BA-8B48-AF643E403765}" dt="2023-03-02T17:29:39.289" v="9391" actId="1076"/>
          <ac:cxnSpMkLst>
            <pc:docMk/>
            <pc:sldMk cId="2853907053" sldId="331"/>
            <ac:cxnSpMk id="13" creationId="{17618BA2-E6B4-DEDE-6F48-B67EC9A3F887}"/>
          </ac:cxnSpMkLst>
        </pc:cxnChg>
        <pc:cxnChg chg="add mod">
          <ac:chgData name="Smruti Ranjan Sarangi" userId="e0ea421f-ad6a-4d5d-9997-e211934aa2e5" providerId="ADAL" clId="{7CF94F92-B388-47BA-8B48-AF643E403765}" dt="2023-03-02T17:29:39.289" v="9391" actId="1076"/>
          <ac:cxnSpMkLst>
            <pc:docMk/>
            <pc:sldMk cId="2853907053" sldId="331"/>
            <ac:cxnSpMk id="14" creationId="{CF908604-A915-9D38-1214-DEEE5CE0AC87}"/>
          </ac:cxnSpMkLst>
        </pc:cxnChg>
        <pc:cxnChg chg="add mod">
          <ac:chgData name="Smruti Ranjan Sarangi" userId="e0ea421f-ad6a-4d5d-9997-e211934aa2e5" providerId="ADAL" clId="{7CF94F92-B388-47BA-8B48-AF643E403765}" dt="2023-03-02T17:29:39.289" v="9391" actId="1076"/>
          <ac:cxnSpMkLst>
            <pc:docMk/>
            <pc:sldMk cId="2853907053" sldId="331"/>
            <ac:cxnSpMk id="15" creationId="{A0BAAF1A-2EB2-AD28-C2B7-D769C433918F}"/>
          </ac:cxnSpMkLst>
        </pc:cxnChg>
        <pc:cxnChg chg="add mod">
          <ac:chgData name="Smruti Ranjan Sarangi" userId="e0ea421f-ad6a-4d5d-9997-e211934aa2e5" providerId="ADAL" clId="{7CF94F92-B388-47BA-8B48-AF643E403765}" dt="2023-03-02T17:29:39.289" v="9391" actId="1076"/>
          <ac:cxnSpMkLst>
            <pc:docMk/>
            <pc:sldMk cId="2853907053" sldId="331"/>
            <ac:cxnSpMk id="16" creationId="{2B26312C-32EE-25E9-92C4-91F8B81D7BD1}"/>
          </ac:cxnSpMkLst>
        </pc:cxnChg>
        <pc:cxnChg chg="add mod">
          <ac:chgData name="Smruti Ranjan Sarangi" userId="e0ea421f-ad6a-4d5d-9997-e211934aa2e5" providerId="ADAL" clId="{7CF94F92-B388-47BA-8B48-AF643E403765}" dt="2023-03-02T17:29:39.289" v="9391" actId="1076"/>
          <ac:cxnSpMkLst>
            <pc:docMk/>
            <pc:sldMk cId="2853907053" sldId="331"/>
            <ac:cxnSpMk id="17" creationId="{46DC2C82-3F12-7879-B0ED-20C8DA090264}"/>
          </ac:cxnSpMkLst>
        </pc:cxnChg>
        <pc:cxnChg chg="add mod">
          <ac:chgData name="Smruti Ranjan Sarangi" userId="e0ea421f-ad6a-4d5d-9997-e211934aa2e5" providerId="ADAL" clId="{7CF94F92-B388-47BA-8B48-AF643E403765}" dt="2023-03-02T17:29:39.289" v="9391" actId="1076"/>
          <ac:cxnSpMkLst>
            <pc:docMk/>
            <pc:sldMk cId="2853907053" sldId="331"/>
            <ac:cxnSpMk id="18" creationId="{1DE96A2D-217E-3D83-F36B-42401D260D09}"/>
          </ac:cxnSpMkLst>
        </pc:cxnChg>
        <pc:cxnChg chg="add mod">
          <ac:chgData name="Smruti Ranjan Sarangi" userId="e0ea421f-ad6a-4d5d-9997-e211934aa2e5" providerId="ADAL" clId="{7CF94F92-B388-47BA-8B48-AF643E403765}" dt="2023-03-02T17:29:39.289" v="9391" actId="1076"/>
          <ac:cxnSpMkLst>
            <pc:docMk/>
            <pc:sldMk cId="2853907053" sldId="331"/>
            <ac:cxnSpMk id="19" creationId="{3101360B-C7F6-CEA4-6BCF-57E9C283413B}"/>
          </ac:cxnSpMkLst>
        </pc:cxnChg>
        <pc:cxnChg chg="add mod">
          <ac:chgData name="Smruti Ranjan Sarangi" userId="e0ea421f-ad6a-4d5d-9997-e211934aa2e5" providerId="ADAL" clId="{7CF94F92-B388-47BA-8B48-AF643E403765}" dt="2023-03-02T17:29:39.289" v="9391" actId="1076"/>
          <ac:cxnSpMkLst>
            <pc:docMk/>
            <pc:sldMk cId="2853907053" sldId="331"/>
            <ac:cxnSpMk id="20" creationId="{DEC354A9-3C43-3D70-A981-244730C2E517}"/>
          </ac:cxnSpMkLst>
        </pc:cxnChg>
      </pc:sldChg>
      <pc:sldChg chg="modSp new mod">
        <pc:chgData name="Smruti Ranjan Sarangi" userId="e0ea421f-ad6a-4d5d-9997-e211934aa2e5" providerId="ADAL" clId="{7CF94F92-B388-47BA-8B48-AF643E403765}" dt="2023-03-02T17:55:26.678" v="10137" actId="207"/>
        <pc:sldMkLst>
          <pc:docMk/>
          <pc:sldMk cId="213923945" sldId="332"/>
        </pc:sldMkLst>
        <pc:spChg chg="mod">
          <ac:chgData name="Smruti Ranjan Sarangi" userId="e0ea421f-ad6a-4d5d-9997-e211934aa2e5" providerId="ADAL" clId="{7CF94F92-B388-47BA-8B48-AF643E403765}" dt="2023-03-02T16:49:37.640" v="9351" actId="20577"/>
          <ac:spMkLst>
            <pc:docMk/>
            <pc:sldMk cId="213923945" sldId="332"/>
            <ac:spMk id="2" creationId="{D6AD4324-97AE-9ABA-0E64-100A6B2894BE}"/>
          </ac:spMkLst>
        </pc:spChg>
        <pc:spChg chg="mod">
          <ac:chgData name="Smruti Ranjan Sarangi" userId="e0ea421f-ad6a-4d5d-9997-e211934aa2e5" providerId="ADAL" clId="{7CF94F92-B388-47BA-8B48-AF643E403765}" dt="2023-03-02T17:55:26.678" v="10137" actId="207"/>
          <ac:spMkLst>
            <pc:docMk/>
            <pc:sldMk cId="213923945" sldId="332"/>
            <ac:spMk id="3" creationId="{DA2E1B74-00ED-5433-DD80-624D701FE825}"/>
          </ac:spMkLst>
        </pc:spChg>
      </pc:sldChg>
      <pc:sldChg chg="addSp delSp modSp new mod">
        <pc:chgData name="Smruti Ranjan Sarangi" userId="e0ea421f-ad6a-4d5d-9997-e211934aa2e5" providerId="ADAL" clId="{7CF94F92-B388-47BA-8B48-AF643E403765}" dt="2023-03-08T08:49:31.717" v="10967" actId="1076"/>
        <pc:sldMkLst>
          <pc:docMk/>
          <pc:sldMk cId="3691391293" sldId="333"/>
        </pc:sldMkLst>
        <pc:spChg chg="mod">
          <ac:chgData name="Smruti Ranjan Sarangi" userId="e0ea421f-ad6a-4d5d-9997-e211934aa2e5" providerId="ADAL" clId="{7CF94F92-B388-47BA-8B48-AF643E403765}" dt="2023-03-08T08:49:31.717" v="10967" actId="1076"/>
          <ac:spMkLst>
            <pc:docMk/>
            <pc:sldMk cId="3691391293" sldId="333"/>
            <ac:spMk id="2" creationId="{14532B12-1DAB-3622-E0B8-EFD80D27D76C}"/>
          </ac:spMkLst>
        </pc:spChg>
        <pc:spChg chg="del">
          <ac:chgData name="Smruti Ranjan Sarangi" userId="e0ea421f-ad6a-4d5d-9997-e211934aa2e5" providerId="ADAL" clId="{7CF94F92-B388-47BA-8B48-AF643E403765}" dt="2023-03-02T17:56:03.024" v="10227" actId="478"/>
          <ac:spMkLst>
            <pc:docMk/>
            <pc:sldMk cId="3691391293" sldId="333"/>
            <ac:spMk id="3" creationId="{75382F0D-89D8-83E7-AD40-43F896C84C52}"/>
          </ac:spMkLst>
        </pc:spChg>
        <pc:spChg chg="mod">
          <ac:chgData name="Smruti Ranjan Sarangi" userId="e0ea421f-ad6a-4d5d-9997-e211934aa2e5" providerId="ADAL" clId="{7CF94F92-B388-47BA-8B48-AF643E403765}" dt="2023-03-08T08:32:35.119" v="10689" actId="207"/>
          <ac:spMkLst>
            <pc:docMk/>
            <pc:sldMk cId="3691391293" sldId="333"/>
            <ac:spMk id="11" creationId="{2B9D73F4-53DE-7088-D43D-EEBE58E38751}"/>
          </ac:spMkLst>
        </pc:spChg>
        <pc:spChg chg="add mod">
          <ac:chgData name="Smruti Ranjan Sarangi" userId="e0ea421f-ad6a-4d5d-9997-e211934aa2e5" providerId="ADAL" clId="{7CF94F92-B388-47BA-8B48-AF643E403765}" dt="2023-03-08T08:36:39.892" v="10885" actId="403"/>
          <ac:spMkLst>
            <pc:docMk/>
            <pc:sldMk cId="3691391293" sldId="333"/>
            <ac:spMk id="13" creationId="{D57279FB-ADB4-4E57-21AF-DA57D617309A}"/>
          </ac:spMkLst>
        </pc:spChg>
        <pc:spChg chg="add mod">
          <ac:chgData name="Smruti Ranjan Sarangi" userId="e0ea421f-ad6a-4d5d-9997-e211934aa2e5" providerId="ADAL" clId="{7CF94F92-B388-47BA-8B48-AF643E403765}" dt="2023-03-08T08:49:29.643" v="10966" actId="1076"/>
          <ac:spMkLst>
            <pc:docMk/>
            <pc:sldMk cId="3691391293" sldId="333"/>
            <ac:spMk id="15" creationId="{E208D689-E19E-9624-73D2-CDDF2033773B}"/>
          </ac:spMkLst>
        </pc:spChg>
        <pc:picChg chg="mod">
          <ac:chgData name="Smruti Ranjan Sarangi" userId="e0ea421f-ad6a-4d5d-9997-e211934aa2e5" providerId="ADAL" clId="{7CF94F92-B388-47BA-8B48-AF643E403765}" dt="2023-03-08T08:28:26.735" v="10493" actId="1076"/>
          <ac:picMkLst>
            <pc:docMk/>
            <pc:sldMk cId="3691391293" sldId="333"/>
            <ac:picMk id="10" creationId="{6A5A2C00-2710-D1F0-4E98-BF2819DCA9C8}"/>
          </ac:picMkLst>
        </pc:picChg>
        <pc:picChg chg="add mod">
          <ac:chgData name="Smruti Ranjan Sarangi" userId="e0ea421f-ad6a-4d5d-9997-e211934aa2e5" providerId="ADAL" clId="{7CF94F92-B388-47BA-8B48-AF643E403765}" dt="2023-03-08T08:36:48.432" v="10888" actId="1076"/>
          <ac:picMkLst>
            <pc:docMk/>
            <pc:sldMk cId="3691391293" sldId="333"/>
            <ac:picMk id="14" creationId="{7A3C3EDA-D0DA-B573-0CFF-6899C2CAD674}"/>
          </ac:picMkLst>
        </pc:picChg>
      </pc:sldChg>
      <pc:sldChg chg="addSp delSp modSp new mod">
        <pc:chgData name="Smruti Ranjan Sarangi" userId="e0ea421f-ad6a-4d5d-9997-e211934aa2e5" providerId="ADAL" clId="{7CF94F92-B388-47BA-8B48-AF643E403765}" dt="2023-03-02T18:30:56.391" v="10425" actId="1076"/>
        <pc:sldMkLst>
          <pc:docMk/>
          <pc:sldMk cId="3475524441" sldId="334"/>
        </pc:sldMkLst>
        <pc:spChg chg="mod">
          <ac:chgData name="Smruti Ranjan Sarangi" userId="e0ea421f-ad6a-4d5d-9997-e211934aa2e5" providerId="ADAL" clId="{7CF94F92-B388-47BA-8B48-AF643E403765}" dt="2023-03-02T18:28:19.199" v="10335" actId="1076"/>
          <ac:spMkLst>
            <pc:docMk/>
            <pc:sldMk cId="3475524441" sldId="334"/>
            <ac:spMk id="2" creationId="{CC5A157D-D589-D9A0-5B08-47D028FD10C2}"/>
          </ac:spMkLst>
        </pc:spChg>
        <pc:spChg chg="del">
          <ac:chgData name="Smruti Ranjan Sarangi" userId="e0ea421f-ad6a-4d5d-9997-e211934aa2e5" providerId="ADAL" clId="{7CF94F92-B388-47BA-8B48-AF643E403765}" dt="2023-03-02T18:21:58.357" v="10231" actId="478"/>
          <ac:spMkLst>
            <pc:docMk/>
            <pc:sldMk cId="3475524441" sldId="334"/>
            <ac:spMk id="3" creationId="{8B1ABC0A-5809-E8DD-D3F9-6E4912905D1B}"/>
          </ac:spMkLst>
        </pc:spChg>
        <pc:spChg chg="add mod">
          <ac:chgData name="Smruti Ranjan Sarangi" userId="e0ea421f-ad6a-4d5d-9997-e211934aa2e5" providerId="ADAL" clId="{7CF94F92-B388-47BA-8B48-AF643E403765}" dt="2023-03-02T18:30:50.261" v="10424" actId="13822"/>
          <ac:spMkLst>
            <pc:docMk/>
            <pc:sldMk cId="3475524441" sldId="334"/>
            <ac:spMk id="6" creationId="{F722F568-98CC-DE85-105E-AF3E59227715}"/>
          </ac:spMkLst>
        </pc:spChg>
        <pc:spChg chg="add mod">
          <ac:chgData name="Smruti Ranjan Sarangi" userId="e0ea421f-ad6a-4d5d-9997-e211934aa2e5" providerId="ADAL" clId="{7CF94F92-B388-47BA-8B48-AF643E403765}" dt="2023-03-02T18:28:54.110" v="10374" actId="403"/>
          <ac:spMkLst>
            <pc:docMk/>
            <pc:sldMk cId="3475524441" sldId="334"/>
            <ac:spMk id="7" creationId="{4C80A707-32B1-7353-FCA8-73B6F852683B}"/>
          </ac:spMkLst>
        </pc:spChg>
        <pc:picChg chg="add mod">
          <ac:chgData name="Smruti Ranjan Sarangi" userId="e0ea421f-ad6a-4d5d-9997-e211934aa2e5" providerId="ADAL" clId="{7CF94F92-B388-47BA-8B48-AF643E403765}" dt="2023-03-02T18:29:15.820" v="10376" actId="1076"/>
          <ac:picMkLst>
            <pc:docMk/>
            <pc:sldMk cId="3475524441" sldId="334"/>
            <ac:picMk id="8" creationId="{5B47234F-C3EF-5749-A370-5B80B1CD06B3}"/>
          </ac:picMkLst>
        </pc:picChg>
        <pc:picChg chg="add mod">
          <ac:chgData name="Smruti Ranjan Sarangi" userId="e0ea421f-ad6a-4d5d-9997-e211934aa2e5" providerId="ADAL" clId="{7CF94F92-B388-47BA-8B48-AF643E403765}" dt="2023-03-02T18:30:56.391" v="10425" actId="1076"/>
          <ac:picMkLst>
            <pc:docMk/>
            <pc:sldMk cId="3475524441" sldId="334"/>
            <ac:picMk id="9" creationId="{B47645C2-4982-5DA4-13A8-6BBA480BA484}"/>
          </ac:picMkLst>
        </pc:picChg>
      </pc:sldChg>
      <pc:sldChg chg="addSp delSp modSp new mod">
        <pc:chgData name="Smruti Ranjan Sarangi" userId="e0ea421f-ad6a-4d5d-9997-e211934aa2e5" providerId="ADAL" clId="{7CF94F92-B388-47BA-8B48-AF643E403765}" dt="2023-03-02T18:40:07.140" v="10490" actId="403"/>
        <pc:sldMkLst>
          <pc:docMk/>
          <pc:sldMk cId="1743423345" sldId="335"/>
        </pc:sldMkLst>
        <pc:spChg chg="mod">
          <ac:chgData name="Smruti Ranjan Sarangi" userId="e0ea421f-ad6a-4d5d-9997-e211934aa2e5" providerId="ADAL" clId="{7CF94F92-B388-47BA-8B48-AF643E403765}" dt="2023-03-02T18:31:10.132" v="10428" actId="1076"/>
          <ac:spMkLst>
            <pc:docMk/>
            <pc:sldMk cId="1743423345" sldId="335"/>
            <ac:spMk id="2" creationId="{C6E696E0-CCDC-37F1-9F54-253CD0154D5E}"/>
          </ac:spMkLst>
        </pc:spChg>
        <pc:spChg chg="del">
          <ac:chgData name="Smruti Ranjan Sarangi" userId="e0ea421f-ad6a-4d5d-9997-e211934aa2e5" providerId="ADAL" clId="{7CF94F92-B388-47BA-8B48-AF643E403765}" dt="2023-03-02T18:30:13.386" v="10418" actId="478"/>
          <ac:spMkLst>
            <pc:docMk/>
            <pc:sldMk cId="1743423345" sldId="335"/>
            <ac:spMk id="3" creationId="{1C26FDB6-8C81-85D0-18ED-3A34EC5FAC6A}"/>
          </ac:spMkLst>
        </pc:spChg>
        <pc:spChg chg="add mod">
          <ac:chgData name="Smruti Ranjan Sarangi" userId="e0ea421f-ad6a-4d5d-9997-e211934aa2e5" providerId="ADAL" clId="{7CF94F92-B388-47BA-8B48-AF643E403765}" dt="2023-03-02T18:38:46.258" v="10430" actId="14100"/>
          <ac:spMkLst>
            <pc:docMk/>
            <pc:sldMk cId="1743423345" sldId="335"/>
            <ac:spMk id="6" creationId="{D40F44D1-E4DF-74B3-5A61-78336FCD0755}"/>
          </ac:spMkLst>
        </pc:spChg>
        <pc:spChg chg="add mod">
          <ac:chgData name="Smruti Ranjan Sarangi" userId="e0ea421f-ad6a-4d5d-9997-e211934aa2e5" providerId="ADAL" clId="{7CF94F92-B388-47BA-8B48-AF643E403765}" dt="2023-03-02T18:40:07.140" v="10490" actId="403"/>
          <ac:spMkLst>
            <pc:docMk/>
            <pc:sldMk cId="1743423345" sldId="335"/>
            <ac:spMk id="8" creationId="{DFDADA53-836D-30BA-D8F1-C59B8ED02DFC}"/>
          </ac:spMkLst>
        </pc:spChg>
        <pc:picChg chg="add mod">
          <ac:chgData name="Smruti Ranjan Sarangi" userId="e0ea421f-ad6a-4d5d-9997-e211934aa2e5" providerId="ADAL" clId="{7CF94F92-B388-47BA-8B48-AF643E403765}" dt="2023-03-02T18:31:09.312" v="10427" actId="1076"/>
          <ac:picMkLst>
            <pc:docMk/>
            <pc:sldMk cId="1743423345" sldId="335"/>
            <ac:picMk id="7" creationId="{98052608-D3EE-AEF6-ECDA-6947B40DA8BC}"/>
          </ac:picMkLst>
        </pc:picChg>
      </pc:sldChg>
      <pc:sldChg chg="addSp delSp modSp mod">
        <pc:chgData name="Smruti Ranjan Sarangi" userId="e0ea421f-ad6a-4d5d-9997-e211934aa2e5" providerId="ADAL" clId="{7CF94F92-B388-47BA-8B48-AF643E403765}" dt="2023-03-08T13:01:26.427" v="12814" actId="13822"/>
        <pc:sldMkLst>
          <pc:docMk/>
          <pc:sldMk cId="1639406953" sldId="336"/>
        </pc:sldMkLst>
        <pc:spChg chg="mod">
          <ac:chgData name="Smruti Ranjan Sarangi" userId="e0ea421f-ad6a-4d5d-9997-e211934aa2e5" providerId="ADAL" clId="{7CF94F92-B388-47BA-8B48-AF643E403765}" dt="2023-03-08T09:00:31.522" v="11466" actId="1076"/>
          <ac:spMkLst>
            <pc:docMk/>
            <pc:sldMk cId="1639406953" sldId="336"/>
            <ac:spMk id="3" creationId="{00FF29D7-7062-88C9-D539-18E0FE56F376}"/>
          </ac:spMkLst>
        </pc:spChg>
        <pc:spChg chg="add mod">
          <ac:chgData name="Smruti Ranjan Sarangi" userId="e0ea421f-ad6a-4d5d-9997-e211934aa2e5" providerId="ADAL" clId="{7CF94F92-B388-47BA-8B48-AF643E403765}" dt="2023-03-08T08:30:45.254" v="10541" actId="403"/>
          <ac:spMkLst>
            <pc:docMk/>
            <pc:sldMk cId="1639406953" sldId="336"/>
            <ac:spMk id="25" creationId="{FE0A47CC-8BC6-711C-A086-B248E589969F}"/>
          </ac:spMkLst>
        </pc:spChg>
        <pc:spChg chg="add mod">
          <ac:chgData name="Smruti Ranjan Sarangi" userId="e0ea421f-ad6a-4d5d-9997-e211934aa2e5" providerId="ADAL" clId="{7CF94F92-B388-47BA-8B48-AF643E403765}" dt="2023-03-08T08:30:48.201" v="10542" actId="403"/>
          <ac:spMkLst>
            <pc:docMk/>
            <pc:sldMk cId="1639406953" sldId="336"/>
            <ac:spMk id="29" creationId="{359B459F-C15D-D2C2-17C8-48A97825EC32}"/>
          </ac:spMkLst>
        </pc:spChg>
        <pc:spChg chg="add mod">
          <ac:chgData name="Smruti Ranjan Sarangi" userId="e0ea421f-ad6a-4d5d-9997-e211934aa2e5" providerId="ADAL" clId="{7CF94F92-B388-47BA-8B48-AF643E403765}" dt="2023-03-08T08:30:50.578" v="10543" actId="403"/>
          <ac:spMkLst>
            <pc:docMk/>
            <pc:sldMk cId="1639406953" sldId="336"/>
            <ac:spMk id="32" creationId="{988A41FF-92E5-3F6E-FEE9-6E8BA46623A8}"/>
          </ac:spMkLst>
        </pc:spChg>
        <pc:spChg chg="add mod">
          <ac:chgData name="Smruti Ranjan Sarangi" userId="e0ea421f-ad6a-4d5d-9997-e211934aa2e5" providerId="ADAL" clId="{7CF94F92-B388-47BA-8B48-AF643E403765}" dt="2023-03-08T09:00:35.599" v="11468" actId="13822"/>
          <ac:spMkLst>
            <pc:docMk/>
            <pc:sldMk cId="1639406953" sldId="336"/>
            <ac:spMk id="33" creationId="{1535C539-4698-CC55-F275-911DB16A0D28}"/>
          </ac:spMkLst>
        </pc:spChg>
        <pc:spChg chg="add mod">
          <ac:chgData name="Smruti Ranjan Sarangi" userId="e0ea421f-ad6a-4d5d-9997-e211934aa2e5" providerId="ADAL" clId="{7CF94F92-B388-47BA-8B48-AF643E403765}" dt="2023-03-08T13:01:26.427" v="12814" actId="13822"/>
          <ac:spMkLst>
            <pc:docMk/>
            <pc:sldMk cId="1639406953" sldId="336"/>
            <ac:spMk id="34" creationId="{C1CFE051-FBC7-E57D-44CE-E4F4BD163281}"/>
          </ac:spMkLst>
        </pc:spChg>
        <pc:cxnChg chg="add mod">
          <ac:chgData name="Smruti Ranjan Sarangi" userId="e0ea421f-ad6a-4d5d-9997-e211934aa2e5" providerId="ADAL" clId="{7CF94F92-B388-47BA-8B48-AF643E403765}" dt="2023-03-08T08:29:16.463" v="10510" actId="14100"/>
          <ac:cxnSpMkLst>
            <pc:docMk/>
            <pc:sldMk cId="1639406953" sldId="336"/>
            <ac:cxnSpMk id="11" creationId="{B724FEBE-2417-08A5-1459-50878F50D77F}"/>
          </ac:cxnSpMkLst>
        </pc:cxnChg>
        <pc:cxnChg chg="add del">
          <ac:chgData name="Smruti Ranjan Sarangi" userId="e0ea421f-ad6a-4d5d-9997-e211934aa2e5" providerId="ADAL" clId="{7CF94F92-B388-47BA-8B48-AF643E403765}" dt="2023-03-08T08:28:46.885" v="10498" actId="478"/>
          <ac:cxnSpMkLst>
            <pc:docMk/>
            <pc:sldMk cId="1639406953" sldId="336"/>
            <ac:cxnSpMk id="13" creationId="{2218CD83-DC0E-B39F-6ACF-184EAEA59801}"/>
          </ac:cxnSpMkLst>
        </pc:cxnChg>
        <pc:cxnChg chg="add mod">
          <ac:chgData name="Smruti Ranjan Sarangi" userId="e0ea421f-ad6a-4d5d-9997-e211934aa2e5" providerId="ADAL" clId="{7CF94F92-B388-47BA-8B48-AF643E403765}" dt="2023-03-08T08:28:59.621" v="10502" actId="14100"/>
          <ac:cxnSpMkLst>
            <pc:docMk/>
            <pc:sldMk cId="1639406953" sldId="336"/>
            <ac:cxnSpMk id="15" creationId="{1EF1F1B6-B9EE-8E5C-5935-08FBC1B72012}"/>
          </ac:cxnSpMkLst>
        </pc:cxnChg>
        <pc:cxnChg chg="add mod">
          <ac:chgData name="Smruti Ranjan Sarangi" userId="e0ea421f-ad6a-4d5d-9997-e211934aa2e5" providerId="ADAL" clId="{7CF94F92-B388-47BA-8B48-AF643E403765}" dt="2023-03-08T08:29:07.435" v="10506" actId="14100"/>
          <ac:cxnSpMkLst>
            <pc:docMk/>
            <pc:sldMk cId="1639406953" sldId="336"/>
            <ac:cxnSpMk id="17" creationId="{0B8F5E14-40E7-C477-0ABA-882965AE89EC}"/>
          </ac:cxnSpMkLst>
        </pc:cxnChg>
        <pc:cxnChg chg="add mod">
          <ac:chgData name="Smruti Ranjan Sarangi" userId="e0ea421f-ad6a-4d5d-9997-e211934aa2e5" providerId="ADAL" clId="{7CF94F92-B388-47BA-8B48-AF643E403765}" dt="2023-03-08T08:29:13.367" v="10509" actId="14100"/>
          <ac:cxnSpMkLst>
            <pc:docMk/>
            <pc:sldMk cId="1639406953" sldId="336"/>
            <ac:cxnSpMk id="20" creationId="{2DA6F651-F34F-F768-FAB0-C06F4C4F9E20}"/>
          </ac:cxnSpMkLst>
        </pc:cxnChg>
        <pc:cxnChg chg="add mod">
          <ac:chgData name="Smruti Ranjan Sarangi" userId="e0ea421f-ad6a-4d5d-9997-e211934aa2e5" providerId="ADAL" clId="{7CF94F92-B388-47BA-8B48-AF643E403765}" dt="2023-03-08T08:29:42.889" v="10518" actId="1076"/>
          <ac:cxnSpMkLst>
            <pc:docMk/>
            <pc:sldMk cId="1639406953" sldId="336"/>
            <ac:cxnSpMk id="24" creationId="{D6B8E3D2-8CBA-94FB-4424-464D4A6F070C}"/>
          </ac:cxnSpMkLst>
        </pc:cxnChg>
        <pc:cxnChg chg="add mod">
          <ac:chgData name="Smruti Ranjan Sarangi" userId="e0ea421f-ad6a-4d5d-9997-e211934aa2e5" providerId="ADAL" clId="{7CF94F92-B388-47BA-8B48-AF643E403765}" dt="2023-03-08T08:30:09.947" v="10530" actId="14100"/>
          <ac:cxnSpMkLst>
            <pc:docMk/>
            <pc:sldMk cId="1639406953" sldId="336"/>
            <ac:cxnSpMk id="26" creationId="{A5E46886-FE85-51EE-14A1-9E1CD1F01279}"/>
          </ac:cxnSpMkLst>
        </pc:cxnChg>
        <pc:cxnChg chg="add mod">
          <ac:chgData name="Smruti Ranjan Sarangi" userId="e0ea421f-ad6a-4d5d-9997-e211934aa2e5" providerId="ADAL" clId="{7CF94F92-B388-47BA-8B48-AF643E403765}" dt="2023-03-08T08:30:30.739" v="10536" actId="14100"/>
          <ac:cxnSpMkLst>
            <pc:docMk/>
            <pc:sldMk cId="1639406953" sldId="336"/>
            <ac:cxnSpMk id="30" creationId="{F56E6AE4-2B86-4174-2D02-214793B225BC}"/>
          </ac:cxnSpMkLst>
        </pc:cxnChg>
      </pc:sldChg>
      <pc:sldChg chg="addSp delSp modSp new mod modAnim">
        <pc:chgData name="Smruti Ranjan Sarangi" userId="e0ea421f-ad6a-4d5d-9997-e211934aa2e5" providerId="ADAL" clId="{7CF94F92-B388-47BA-8B48-AF643E403765}" dt="2023-03-08T13:26:53.026" v="13270" actId="20577"/>
        <pc:sldMkLst>
          <pc:docMk/>
          <pc:sldMk cId="2049727722" sldId="337"/>
        </pc:sldMkLst>
        <pc:spChg chg="mod">
          <ac:chgData name="Smruti Ranjan Sarangi" userId="e0ea421f-ad6a-4d5d-9997-e211934aa2e5" providerId="ADAL" clId="{7CF94F92-B388-47BA-8B48-AF643E403765}" dt="2023-03-08T08:50:24.145" v="11052" actId="20577"/>
          <ac:spMkLst>
            <pc:docMk/>
            <pc:sldMk cId="2049727722" sldId="337"/>
            <ac:spMk id="2" creationId="{F91403A1-B99D-2C0A-2233-DDDF200A6245}"/>
          </ac:spMkLst>
        </pc:spChg>
        <pc:spChg chg="del">
          <ac:chgData name="Smruti Ranjan Sarangi" userId="e0ea421f-ad6a-4d5d-9997-e211934aa2e5" providerId="ADAL" clId="{7CF94F92-B388-47BA-8B48-AF643E403765}" dt="2023-03-08T08:49:47.267" v="10973" actId="478"/>
          <ac:spMkLst>
            <pc:docMk/>
            <pc:sldMk cId="2049727722" sldId="337"/>
            <ac:spMk id="3" creationId="{147C213B-6744-B753-C4F2-BC266C6396C2}"/>
          </ac:spMkLst>
        </pc:spChg>
        <pc:graphicFrameChg chg="add mod modGraphic">
          <ac:chgData name="Smruti Ranjan Sarangi" userId="e0ea421f-ad6a-4d5d-9997-e211934aa2e5" providerId="ADAL" clId="{7CF94F92-B388-47BA-8B48-AF643E403765}" dt="2023-03-08T13:26:53.026" v="13270" actId="20577"/>
          <ac:graphicFrameMkLst>
            <pc:docMk/>
            <pc:sldMk cId="2049727722" sldId="337"/>
            <ac:graphicFrameMk id="7" creationId="{C6A2B4B4-C544-49DC-0953-F65DF22D55B6}"/>
          </ac:graphicFrameMkLst>
        </pc:graphicFrameChg>
        <pc:picChg chg="add mod">
          <ac:chgData name="Smruti Ranjan Sarangi" userId="e0ea421f-ad6a-4d5d-9997-e211934aa2e5" providerId="ADAL" clId="{7CF94F92-B388-47BA-8B48-AF643E403765}" dt="2023-03-08T08:49:42.510" v="10971" actId="1076"/>
          <ac:picMkLst>
            <pc:docMk/>
            <pc:sldMk cId="2049727722" sldId="337"/>
            <ac:picMk id="6" creationId="{0C8C775E-3609-B7BA-5A8C-AE700F0BA2C6}"/>
          </ac:picMkLst>
        </pc:picChg>
        <pc:picChg chg="add mod">
          <ac:chgData name="Smruti Ranjan Sarangi" userId="e0ea421f-ad6a-4d5d-9997-e211934aa2e5" providerId="ADAL" clId="{7CF94F92-B388-47BA-8B48-AF643E403765}" dt="2023-03-08T08:54:10.791" v="11373" actId="1076"/>
          <ac:picMkLst>
            <pc:docMk/>
            <pc:sldMk cId="2049727722" sldId="337"/>
            <ac:picMk id="8" creationId="{CACEBCD2-9D65-0572-159E-11E5AA75E7FF}"/>
          </ac:picMkLst>
        </pc:picChg>
        <pc:picChg chg="add mod">
          <ac:chgData name="Smruti Ranjan Sarangi" userId="e0ea421f-ad6a-4d5d-9997-e211934aa2e5" providerId="ADAL" clId="{7CF94F92-B388-47BA-8B48-AF643E403765}" dt="2023-03-08T08:57:42.319" v="11383" actId="1076"/>
          <ac:picMkLst>
            <pc:docMk/>
            <pc:sldMk cId="2049727722" sldId="337"/>
            <ac:picMk id="9" creationId="{42603767-5A1A-3CF3-60D4-DE4CCECD56C3}"/>
          </ac:picMkLst>
        </pc:picChg>
      </pc:sldChg>
      <pc:sldChg chg="addSp delSp modSp new mod">
        <pc:chgData name="Smruti Ranjan Sarangi" userId="e0ea421f-ad6a-4d5d-9997-e211934aa2e5" providerId="ADAL" clId="{7CF94F92-B388-47BA-8B48-AF643E403765}" dt="2023-03-08T09:21:09.646" v="12019" actId="1076"/>
        <pc:sldMkLst>
          <pc:docMk/>
          <pc:sldMk cId="3533565696" sldId="338"/>
        </pc:sldMkLst>
        <pc:spChg chg="mod">
          <ac:chgData name="Smruti Ranjan Sarangi" userId="e0ea421f-ad6a-4d5d-9997-e211934aa2e5" providerId="ADAL" clId="{7CF94F92-B388-47BA-8B48-AF643E403765}" dt="2023-03-08T09:02:23.120" v="11652" actId="1076"/>
          <ac:spMkLst>
            <pc:docMk/>
            <pc:sldMk cId="3533565696" sldId="338"/>
            <ac:spMk id="2" creationId="{F05083B2-90BC-4BC6-A153-3569AD5EFDDF}"/>
          </ac:spMkLst>
        </pc:spChg>
        <pc:spChg chg="del">
          <ac:chgData name="Smruti Ranjan Sarangi" userId="e0ea421f-ad6a-4d5d-9997-e211934aa2e5" providerId="ADAL" clId="{7CF94F92-B388-47BA-8B48-AF643E403765}" dt="2023-03-08T09:01:53.292" v="11570" actId="478"/>
          <ac:spMkLst>
            <pc:docMk/>
            <pc:sldMk cId="3533565696" sldId="338"/>
            <ac:spMk id="3" creationId="{EC0627DE-3D4A-95A6-DC0C-17616DCC65C2}"/>
          </ac:spMkLst>
        </pc:spChg>
        <pc:spChg chg="add mod">
          <ac:chgData name="Smruti Ranjan Sarangi" userId="e0ea421f-ad6a-4d5d-9997-e211934aa2e5" providerId="ADAL" clId="{7CF94F92-B388-47BA-8B48-AF643E403765}" dt="2023-03-08T09:16:57.598" v="11723" actId="13822"/>
          <ac:spMkLst>
            <pc:docMk/>
            <pc:sldMk cId="3533565696" sldId="338"/>
            <ac:spMk id="6" creationId="{B5A6FFAA-8B3F-551F-1B95-4A193673FC14}"/>
          </ac:spMkLst>
        </pc:spChg>
        <pc:spChg chg="add mod">
          <ac:chgData name="Smruti Ranjan Sarangi" userId="e0ea421f-ad6a-4d5d-9997-e211934aa2e5" providerId="ADAL" clId="{7CF94F92-B388-47BA-8B48-AF643E403765}" dt="2023-03-08T09:09:40.511" v="11693" actId="1076"/>
          <ac:spMkLst>
            <pc:docMk/>
            <pc:sldMk cId="3533565696" sldId="338"/>
            <ac:spMk id="8" creationId="{8FA21300-B014-D793-6B4A-F0B3E66AFB67}"/>
          </ac:spMkLst>
        </pc:spChg>
        <pc:spChg chg="add mod">
          <ac:chgData name="Smruti Ranjan Sarangi" userId="e0ea421f-ad6a-4d5d-9997-e211934aa2e5" providerId="ADAL" clId="{7CF94F92-B388-47BA-8B48-AF643E403765}" dt="2023-03-08T09:16:45.759" v="11722" actId="1076"/>
          <ac:spMkLst>
            <pc:docMk/>
            <pc:sldMk cId="3533565696" sldId="338"/>
            <ac:spMk id="9" creationId="{7E683BC0-694C-9D13-0593-5FD81D10FF4A}"/>
          </ac:spMkLst>
        </pc:spChg>
        <pc:spChg chg="add mod">
          <ac:chgData name="Smruti Ranjan Sarangi" userId="e0ea421f-ad6a-4d5d-9997-e211934aa2e5" providerId="ADAL" clId="{7CF94F92-B388-47BA-8B48-AF643E403765}" dt="2023-03-08T09:16:45.759" v="11722" actId="1076"/>
          <ac:spMkLst>
            <pc:docMk/>
            <pc:sldMk cId="3533565696" sldId="338"/>
            <ac:spMk id="10" creationId="{4DE97943-AC36-23CA-6BFD-6A0AB66CD001}"/>
          </ac:spMkLst>
        </pc:spChg>
        <pc:spChg chg="add mod">
          <ac:chgData name="Smruti Ranjan Sarangi" userId="e0ea421f-ad6a-4d5d-9997-e211934aa2e5" providerId="ADAL" clId="{7CF94F92-B388-47BA-8B48-AF643E403765}" dt="2023-03-08T09:16:45.759" v="11722" actId="1076"/>
          <ac:spMkLst>
            <pc:docMk/>
            <pc:sldMk cId="3533565696" sldId="338"/>
            <ac:spMk id="11" creationId="{2B1CD5E2-5474-D4A3-865B-771DB4799AD0}"/>
          </ac:spMkLst>
        </pc:spChg>
        <pc:spChg chg="add mod">
          <ac:chgData name="Smruti Ranjan Sarangi" userId="e0ea421f-ad6a-4d5d-9997-e211934aa2e5" providerId="ADAL" clId="{7CF94F92-B388-47BA-8B48-AF643E403765}" dt="2023-03-08T09:16:45.759" v="11722" actId="1076"/>
          <ac:spMkLst>
            <pc:docMk/>
            <pc:sldMk cId="3533565696" sldId="338"/>
            <ac:spMk id="12" creationId="{EAB60583-21BC-8639-E016-9B643670EB0F}"/>
          </ac:spMkLst>
        </pc:spChg>
        <pc:spChg chg="add mod">
          <ac:chgData name="Smruti Ranjan Sarangi" userId="e0ea421f-ad6a-4d5d-9997-e211934aa2e5" providerId="ADAL" clId="{7CF94F92-B388-47BA-8B48-AF643E403765}" dt="2023-03-08T09:19:38.178" v="11931" actId="207"/>
          <ac:spMkLst>
            <pc:docMk/>
            <pc:sldMk cId="3533565696" sldId="338"/>
            <ac:spMk id="14" creationId="{8B4B3B00-A7E5-16BE-F9DE-3E91E5F014CC}"/>
          </ac:spMkLst>
        </pc:spChg>
        <pc:spChg chg="add mod">
          <ac:chgData name="Smruti Ranjan Sarangi" userId="e0ea421f-ad6a-4d5d-9997-e211934aa2e5" providerId="ADAL" clId="{7CF94F92-B388-47BA-8B48-AF643E403765}" dt="2023-03-08T09:21:09.646" v="12019" actId="1076"/>
          <ac:spMkLst>
            <pc:docMk/>
            <pc:sldMk cId="3533565696" sldId="338"/>
            <ac:spMk id="16" creationId="{19260E35-90CF-C33B-9ED4-1F375FABCBAC}"/>
          </ac:spMkLst>
        </pc:spChg>
        <pc:picChg chg="add mod">
          <ac:chgData name="Smruti Ranjan Sarangi" userId="e0ea421f-ad6a-4d5d-9997-e211934aa2e5" providerId="ADAL" clId="{7CF94F92-B388-47BA-8B48-AF643E403765}" dt="2023-03-08T09:09:20.032" v="11657" actId="1076"/>
          <ac:picMkLst>
            <pc:docMk/>
            <pc:sldMk cId="3533565696" sldId="338"/>
            <ac:picMk id="7" creationId="{5888BCEA-84CA-472E-6606-EB3F63C5473B}"/>
          </ac:picMkLst>
        </pc:picChg>
        <pc:picChg chg="add mod">
          <ac:chgData name="Smruti Ranjan Sarangi" userId="e0ea421f-ad6a-4d5d-9997-e211934aa2e5" providerId="ADAL" clId="{7CF94F92-B388-47BA-8B48-AF643E403765}" dt="2023-03-08T09:17:31.464" v="11729" actId="1076"/>
          <ac:picMkLst>
            <pc:docMk/>
            <pc:sldMk cId="3533565696" sldId="338"/>
            <ac:picMk id="13" creationId="{9C29EBA6-F989-CE05-2CA8-2870379AF3D7}"/>
          </ac:picMkLst>
        </pc:picChg>
        <pc:picChg chg="add mod">
          <ac:chgData name="Smruti Ranjan Sarangi" userId="e0ea421f-ad6a-4d5d-9997-e211934aa2e5" providerId="ADAL" clId="{7CF94F92-B388-47BA-8B48-AF643E403765}" dt="2023-03-08T09:18:20.143" v="11778" actId="1076"/>
          <ac:picMkLst>
            <pc:docMk/>
            <pc:sldMk cId="3533565696" sldId="338"/>
            <ac:picMk id="15" creationId="{8B5E94B9-9E48-8711-EE6E-C1FA92A63C88}"/>
          </ac:picMkLst>
        </pc:picChg>
      </pc:sldChg>
      <pc:sldChg chg="addSp delSp modSp new mod">
        <pc:chgData name="Smruti Ranjan Sarangi" userId="e0ea421f-ad6a-4d5d-9997-e211934aa2e5" providerId="ADAL" clId="{7CF94F92-B388-47BA-8B48-AF643E403765}" dt="2023-03-08T09:26:46.370" v="12293" actId="1076"/>
        <pc:sldMkLst>
          <pc:docMk/>
          <pc:sldMk cId="270329824" sldId="339"/>
        </pc:sldMkLst>
        <pc:spChg chg="mod">
          <ac:chgData name="Smruti Ranjan Sarangi" userId="e0ea421f-ad6a-4d5d-9997-e211934aa2e5" providerId="ADAL" clId="{7CF94F92-B388-47BA-8B48-AF643E403765}" dt="2023-03-08T09:22:44.840" v="12043" actId="20577"/>
          <ac:spMkLst>
            <pc:docMk/>
            <pc:sldMk cId="270329824" sldId="339"/>
            <ac:spMk id="2" creationId="{D615A0D9-569E-ABFE-3A6A-86AA33919F39}"/>
          </ac:spMkLst>
        </pc:spChg>
        <pc:spChg chg="del">
          <ac:chgData name="Smruti Ranjan Sarangi" userId="e0ea421f-ad6a-4d5d-9997-e211934aa2e5" providerId="ADAL" clId="{7CF94F92-B388-47BA-8B48-AF643E403765}" dt="2023-03-08T09:23:12.442" v="12044" actId="478"/>
          <ac:spMkLst>
            <pc:docMk/>
            <pc:sldMk cId="270329824" sldId="339"/>
            <ac:spMk id="3" creationId="{B27C8C20-01D7-0491-397D-4A6493161F30}"/>
          </ac:spMkLst>
        </pc:spChg>
        <pc:spChg chg="add mod">
          <ac:chgData name="Smruti Ranjan Sarangi" userId="e0ea421f-ad6a-4d5d-9997-e211934aa2e5" providerId="ADAL" clId="{7CF94F92-B388-47BA-8B48-AF643E403765}" dt="2023-03-08T09:23:48.195" v="12118" actId="1076"/>
          <ac:spMkLst>
            <pc:docMk/>
            <pc:sldMk cId="270329824" sldId="339"/>
            <ac:spMk id="6" creationId="{B776C944-E538-AEF5-6F00-875948B4EEC7}"/>
          </ac:spMkLst>
        </pc:spChg>
        <pc:spChg chg="add mod">
          <ac:chgData name="Smruti Ranjan Sarangi" userId="e0ea421f-ad6a-4d5d-9997-e211934aa2e5" providerId="ADAL" clId="{7CF94F92-B388-47BA-8B48-AF643E403765}" dt="2023-03-08T09:24:48.547" v="12194" actId="207"/>
          <ac:spMkLst>
            <pc:docMk/>
            <pc:sldMk cId="270329824" sldId="339"/>
            <ac:spMk id="7" creationId="{D8D38616-9D5D-6825-57E7-962831232955}"/>
          </ac:spMkLst>
        </pc:spChg>
        <pc:spChg chg="add mod">
          <ac:chgData name="Smruti Ranjan Sarangi" userId="e0ea421f-ad6a-4d5d-9997-e211934aa2e5" providerId="ADAL" clId="{7CF94F92-B388-47BA-8B48-AF643E403765}" dt="2023-03-08T09:25:05.870" v="12198" actId="13822"/>
          <ac:spMkLst>
            <pc:docMk/>
            <pc:sldMk cId="270329824" sldId="339"/>
            <ac:spMk id="8" creationId="{2DC1B2F8-A5EC-4BD7-DF9F-75BB57AFA213}"/>
          </ac:spMkLst>
        </pc:spChg>
        <pc:spChg chg="add mod">
          <ac:chgData name="Smruti Ranjan Sarangi" userId="e0ea421f-ad6a-4d5d-9997-e211934aa2e5" providerId="ADAL" clId="{7CF94F92-B388-47BA-8B48-AF643E403765}" dt="2023-03-08T09:25:50.774" v="12240" actId="207"/>
          <ac:spMkLst>
            <pc:docMk/>
            <pc:sldMk cId="270329824" sldId="339"/>
            <ac:spMk id="9" creationId="{88243BBF-ACB9-5D12-9B4E-1486CB47A88F}"/>
          </ac:spMkLst>
        </pc:spChg>
        <pc:spChg chg="add mod">
          <ac:chgData name="Smruti Ranjan Sarangi" userId="e0ea421f-ad6a-4d5d-9997-e211934aa2e5" providerId="ADAL" clId="{7CF94F92-B388-47BA-8B48-AF643E403765}" dt="2023-03-08T09:26:46.370" v="12293" actId="1076"/>
          <ac:spMkLst>
            <pc:docMk/>
            <pc:sldMk cId="270329824" sldId="339"/>
            <ac:spMk id="10" creationId="{3B6AD5CC-8B5A-D875-B723-516AFFE941E5}"/>
          </ac:spMkLst>
        </pc:spChg>
        <pc:spChg chg="add mod">
          <ac:chgData name="Smruti Ranjan Sarangi" userId="e0ea421f-ad6a-4d5d-9997-e211934aa2e5" providerId="ADAL" clId="{7CF94F92-B388-47BA-8B48-AF643E403765}" dt="2023-03-08T09:26:44.166" v="12292" actId="13822"/>
          <ac:spMkLst>
            <pc:docMk/>
            <pc:sldMk cId="270329824" sldId="339"/>
            <ac:spMk id="11" creationId="{C35A44CD-1F17-571C-44EC-A4D3D047603C}"/>
          </ac:spMkLst>
        </pc:spChg>
        <pc:spChg chg="add mod">
          <ac:chgData name="Smruti Ranjan Sarangi" userId="e0ea421f-ad6a-4d5d-9997-e211934aa2e5" providerId="ADAL" clId="{7CF94F92-B388-47BA-8B48-AF643E403765}" dt="2023-03-08T09:26:44.166" v="12292" actId="13822"/>
          <ac:spMkLst>
            <pc:docMk/>
            <pc:sldMk cId="270329824" sldId="339"/>
            <ac:spMk id="12" creationId="{B95A0E0B-CC2E-54F2-0F87-4A4DA4BD50AB}"/>
          </ac:spMkLst>
        </pc:spChg>
        <pc:spChg chg="add mod">
          <ac:chgData name="Smruti Ranjan Sarangi" userId="e0ea421f-ad6a-4d5d-9997-e211934aa2e5" providerId="ADAL" clId="{7CF94F92-B388-47BA-8B48-AF643E403765}" dt="2023-03-08T09:26:44.166" v="12292" actId="13822"/>
          <ac:spMkLst>
            <pc:docMk/>
            <pc:sldMk cId="270329824" sldId="339"/>
            <ac:spMk id="13" creationId="{F6773229-5414-D08A-1C0B-6132E52177ED}"/>
          </ac:spMkLst>
        </pc:spChg>
      </pc:sldChg>
      <pc:sldChg chg="addSp delSp modSp new mod">
        <pc:chgData name="Smruti Ranjan Sarangi" userId="e0ea421f-ad6a-4d5d-9997-e211934aa2e5" providerId="ADAL" clId="{7CF94F92-B388-47BA-8B48-AF643E403765}" dt="2023-03-08T12:58:57.570" v="12711" actId="207"/>
        <pc:sldMkLst>
          <pc:docMk/>
          <pc:sldMk cId="2704863961" sldId="340"/>
        </pc:sldMkLst>
        <pc:spChg chg="mod">
          <ac:chgData name="Smruti Ranjan Sarangi" userId="e0ea421f-ad6a-4d5d-9997-e211934aa2e5" providerId="ADAL" clId="{7CF94F92-B388-47BA-8B48-AF643E403765}" dt="2023-03-08T11:09:57.392" v="12310" actId="20577"/>
          <ac:spMkLst>
            <pc:docMk/>
            <pc:sldMk cId="2704863961" sldId="340"/>
            <ac:spMk id="2" creationId="{588556F8-7451-3795-8003-245A15B35930}"/>
          </ac:spMkLst>
        </pc:spChg>
        <pc:spChg chg="del">
          <ac:chgData name="Smruti Ranjan Sarangi" userId="e0ea421f-ad6a-4d5d-9997-e211934aa2e5" providerId="ADAL" clId="{7CF94F92-B388-47BA-8B48-AF643E403765}" dt="2023-03-08T11:09:45.989" v="12296" actId="478"/>
          <ac:spMkLst>
            <pc:docMk/>
            <pc:sldMk cId="2704863961" sldId="340"/>
            <ac:spMk id="3" creationId="{38733B11-94F6-B1F5-F3B7-3DA24D6F29D4}"/>
          </ac:spMkLst>
        </pc:spChg>
        <pc:graphicFrameChg chg="add mod modGraphic">
          <ac:chgData name="Smruti Ranjan Sarangi" userId="e0ea421f-ad6a-4d5d-9997-e211934aa2e5" providerId="ADAL" clId="{7CF94F92-B388-47BA-8B48-AF643E403765}" dt="2023-03-08T12:58:57.570" v="12711" actId="207"/>
          <ac:graphicFrameMkLst>
            <pc:docMk/>
            <pc:sldMk cId="2704863961" sldId="340"/>
            <ac:graphicFrameMk id="6" creationId="{A93CA8FF-9A56-C57F-65BE-AB557965E7BD}"/>
          </ac:graphicFrameMkLst>
        </pc:graphicFrameChg>
      </pc:sldChg>
      <pc:sldChg chg="addSp delSp modSp new mod">
        <pc:chgData name="Smruti Ranjan Sarangi" userId="e0ea421f-ad6a-4d5d-9997-e211934aa2e5" providerId="ADAL" clId="{7CF94F92-B388-47BA-8B48-AF643E403765}" dt="2023-03-08T13:22:10.206" v="13040" actId="14100"/>
        <pc:sldMkLst>
          <pc:docMk/>
          <pc:sldMk cId="3499239980" sldId="341"/>
        </pc:sldMkLst>
        <pc:spChg chg="mod">
          <ac:chgData name="Smruti Ranjan Sarangi" userId="e0ea421f-ad6a-4d5d-9997-e211934aa2e5" providerId="ADAL" clId="{7CF94F92-B388-47BA-8B48-AF643E403765}" dt="2023-03-08T13:10:59.984" v="13018" actId="1076"/>
          <ac:spMkLst>
            <pc:docMk/>
            <pc:sldMk cId="3499239980" sldId="341"/>
            <ac:spMk id="2" creationId="{F403F169-7077-0A2C-2138-7CE604718640}"/>
          </ac:spMkLst>
        </pc:spChg>
        <pc:spChg chg="del">
          <ac:chgData name="Smruti Ranjan Sarangi" userId="e0ea421f-ad6a-4d5d-9997-e211934aa2e5" providerId="ADAL" clId="{7CF94F92-B388-47BA-8B48-AF643E403765}" dt="2023-03-08T13:00:39.572" v="12731" actId="478"/>
          <ac:spMkLst>
            <pc:docMk/>
            <pc:sldMk cId="3499239980" sldId="341"/>
            <ac:spMk id="3" creationId="{C4BEFD10-AC99-D8CE-45F7-48808EBB2320}"/>
          </ac:spMkLst>
        </pc:spChg>
        <pc:spChg chg="add mod">
          <ac:chgData name="Smruti Ranjan Sarangi" userId="e0ea421f-ad6a-4d5d-9997-e211934aa2e5" providerId="ADAL" clId="{7CF94F92-B388-47BA-8B48-AF643E403765}" dt="2023-03-08T13:10:56.215" v="13017" actId="1076"/>
          <ac:spMkLst>
            <pc:docMk/>
            <pc:sldMk cId="3499239980" sldId="341"/>
            <ac:spMk id="6" creationId="{B97EC1A5-F134-606F-22D0-64BD9FD6D9BB}"/>
          </ac:spMkLst>
        </pc:spChg>
        <pc:spChg chg="add mod">
          <ac:chgData name="Smruti Ranjan Sarangi" userId="e0ea421f-ad6a-4d5d-9997-e211934aa2e5" providerId="ADAL" clId="{7CF94F92-B388-47BA-8B48-AF643E403765}" dt="2023-03-08T13:10:56.215" v="13017" actId="1076"/>
          <ac:spMkLst>
            <pc:docMk/>
            <pc:sldMk cId="3499239980" sldId="341"/>
            <ac:spMk id="7" creationId="{9273BCB5-518C-02E3-E78A-AF52A6AFB283}"/>
          </ac:spMkLst>
        </pc:spChg>
        <pc:spChg chg="add mod">
          <ac:chgData name="Smruti Ranjan Sarangi" userId="e0ea421f-ad6a-4d5d-9997-e211934aa2e5" providerId="ADAL" clId="{7CF94F92-B388-47BA-8B48-AF643E403765}" dt="2023-03-08T13:11:48.220" v="13023" actId="1076"/>
          <ac:spMkLst>
            <pc:docMk/>
            <pc:sldMk cId="3499239980" sldId="341"/>
            <ac:spMk id="8" creationId="{175CDB28-7DB0-E846-5D12-09C816EFAD64}"/>
          </ac:spMkLst>
        </pc:spChg>
        <pc:spChg chg="add mod">
          <ac:chgData name="Smruti Ranjan Sarangi" userId="e0ea421f-ad6a-4d5d-9997-e211934aa2e5" providerId="ADAL" clId="{7CF94F92-B388-47BA-8B48-AF643E403765}" dt="2023-03-08T13:04:27.354" v="12984" actId="403"/>
          <ac:spMkLst>
            <pc:docMk/>
            <pc:sldMk cId="3499239980" sldId="341"/>
            <ac:spMk id="14" creationId="{3DC42C3D-E18D-16DD-C428-97761739B968}"/>
          </ac:spMkLst>
        </pc:spChg>
        <pc:spChg chg="add mod">
          <ac:chgData name="Smruti Ranjan Sarangi" userId="e0ea421f-ad6a-4d5d-9997-e211934aa2e5" providerId="ADAL" clId="{7CF94F92-B388-47BA-8B48-AF643E403765}" dt="2023-03-08T13:07:59.670" v="13015" actId="403"/>
          <ac:spMkLst>
            <pc:docMk/>
            <pc:sldMk cId="3499239980" sldId="341"/>
            <ac:spMk id="15" creationId="{ED77AE60-A89F-3BC3-E837-C8DA796A03EB}"/>
          </ac:spMkLst>
        </pc:spChg>
        <pc:spChg chg="add mod">
          <ac:chgData name="Smruti Ranjan Sarangi" userId="e0ea421f-ad6a-4d5d-9997-e211934aa2e5" providerId="ADAL" clId="{7CF94F92-B388-47BA-8B48-AF643E403765}" dt="2023-03-08T13:07:56.862" v="13013" actId="403"/>
          <ac:spMkLst>
            <pc:docMk/>
            <pc:sldMk cId="3499239980" sldId="341"/>
            <ac:spMk id="16" creationId="{E88CEC39-54B2-C07E-AF4A-C9D80EC4A930}"/>
          </ac:spMkLst>
        </pc:spChg>
        <pc:spChg chg="add del mod">
          <ac:chgData name="Smruti Ranjan Sarangi" userId="e0ea421f-ad6a-4d5d-9997-e211934aa2e5" providerId="ADAL" clId="{7CF94F92-B388-47BA-8B48-AF643E403765}" dt="2023-03-08T13:21:21.792" v="13029" actId="478"/>
          <ac:spMkLst>
            <pc:docMk/>
            <pc:sldMk cId="3499239980" sldId="341"/>
            <ac:spMk id="19" creationId="{B2EE2305-2CBA-FB58-8200-4F658AEC95E2}"/>
          </ac:spMkLst>
        </pc:spChg>
        <pc:spChg chg="add mod">
          <ac:chgData name="Smruti Ranjan Sarangi" userId="e0ea421f-ad6a-4d5d-9997-e211934aa2e5" providerId="ADAL" clId="{7CF94F92-B388-47BA-8B48-AF643E403765}" dt="2023-03-08T13:22:10.206" v="13040" actId="14100"/>
          <ac:spMkLst>
            <pc:docMk/>
            <pc:sldMk cId="3499239980" sldId="341"/>
            <ac:spMk id="20" creationId="{2D9C190B-3DE3-54FE-54DB-0AC702769638}"/>
          </ac:spMkLst>
        </pc:spChg>
        <pc:graphicFrameChg chg="add mod modGraphic">
          <ac:chgData name="Smruti Ranjan Sarangi" userId="e0ea421f-ad6a-4d5d-9997-e211934aa2e5" providerId="ADAL" clId="{7CF94F92-B388-47BA-8B48-AF643E403765}" dt="2023-03-08T13:10:56.215" v="13017" actId="1076"/>
          <ac:graphicFrameMkLst>
            <pc:docMk/>
            <pc:sldMk cId="3499239980" sldId="341"/>
            <ac:graphicFrameMk id="9" creationId="{C191C731-4320-E54B-DAE6-1455BCE11C14}"/>
          </ac:graphicFrameMkLst>
        </pc:graphicFrameChg>
        <pc:cxnChg chg="add mod">
          <ac:chgData name="Smruti Ranjan Sarangi" userId="e0ea421f-ad6a-4d5d-9997-e211934aa2e5" providerId="ADAL" clId="{7CF94F92-B388-47BA-8B48-AF643E403765}" dt="2023-03-08T13:03:46.120" v="12946"/>
          <ac:cxnSpMkLst>
            <pc:docMk/>
            <pc:sldMk cId="3499239980" sldId="341"/>
            <ac:cxnSpMk id="11" creationId="{5BA653BC-7017-4EC5-CF23-8F2E6B18D5FE}"/>
          </ac:cxnSpMkLst>
        </pc:cxnChg>
        <pc:cxnChg chg="add mod">
          <ac:chgData name="Smruti Ranjan Sarangi" userId="e0ea421f-ad6a-4d5d-9997-e211934aa2e5" providerId="ADAL" clId="{7CF94F92-B388-47BA-8B48-AF643E403765}" dt="2023-03-08T13:05:08.859" v="12995" actId="14100"/>
          <ac:cxnSpMkLst>
            <pc:docMk/>
            <pc:sldMk cId="3499239980" sldId="341"/>
            <ac:cxnSpMk id="13" creationId="{526C8712-3839-E789-B4B3-61CFB09B7F03}"/>
          </ac:cxnSpMkLst>
        </pc:cxnChg>
      </pc:sldChg>
      <pc:sldChg chg="addSp delSp modSp new mod">
        <pc:chgData name="Smruti Ranjan Sarangi" userId="e0ea421f-ad6a-4d5d-9997-e211934aa2e5" providerId="ADAL" clId="{7CF94F92-B388-47BA-8B48-AF643E403765}" dt="2023-03-08T13:25:47.144" v="13226" actId="1076"/>
        <pc:sldMkLst>
          <pc:docMk/>
          <pc:sldMk cId="3604554086" sldId="342"/>
        </pc:sldMkLst>
        <pc:spChg chg="mod">
          <ac:chgData name="Smruti Ranjan Sarangi" userId="e0ea421f-ad6a-4d5d-9997-e211934aa2e5" providerId="ADAL" clId="{7CF94F92-B388-47BA-8B48-AF643E403765}" dt="2023-03-08T13:22:44.257" v="13070" actId="20577"/>
          <ac:spMkLst>
            <pc:docMk/>
            <pc:sldMk cId="3604554086" sldId="342"/>
            <ac:spMk id="2" creationId="{D94E4AF9-B38C-ED88-1DA3-96427276BA19}"/>
          </ac:spMkLst>
        </pc:spChg>
        <pc:spChg chg="del">
          <ac:chgData name="Smruti Ranjan Sarangi" userId="e0ea421f-ad6a-4d5d-9997-e211934aa2e5" providerId="ADAL" clId="{7CF94F92-B388-47BA-8B48-AF643E403765}" dt="2023-03-08T13:22:47.335" v="13071" actId="478"/>
          <ac:spMkLst>
            <pc:docMk/>
            <pc:sldMk cId="3604554086" sldId="342"/>
            <ac:spMk id="3" creationId="{AC0DBD8B-65BE-C5A5-5440-9D70F8ED08E7}"/>
          </ac:spMkLst>
        </pc:spChg>
        <pc:spChg chg="add mod">
          <ac:chgData name="Smruti Ranjan Sarangi" userId="e0ea421f-ad6a-4d5d-9997-e211934aa2e5" providerId="ADAL" clId="{7CF94F92-B388-47BA-8B48-AF643E403765}" dt="2023-03-08T13:23:36.366" v="13197" actId="403"/>
          <ac:spMkLst>
            <pc:docMk/>
            <pc:sldMk cId="3604554086" sldId="342"/>
            <ac:spMk id="6" creationId="{ED0D3145-E75D-A9DC-7E4D-258F4D4E6B42}"/>
          </ac:spMkLst>
        </pc:spChg>
        <pc:spChg chg="add mod">
          <ac:chgData name="Smruti Ranjan Sarangi" userId="e0ea421f-ad6a-4d5d-9997-e211934aa2e5" providerId="ADAL" clId="{7CF94F92-B388-47BA-8B48-AF643E403765}" dt="2023-03-08T13:24:57.388" v="13202"/>
          <ac:spMkLst>
            <pc:docMk/>
            <pc:sldMk cId="3604554086" sldId="342"/>
            <ac:spMk id="7" creationId="{7D67FEA5-B758-F790-6B0D-EBC3F4B91D24}"/>
          </ac:spMkLst>
        </pc:spChg>
        <pc:spChg chg="add mod">
          <ac:chgData name="Smruti Ranjan Sarangi" userId="e0ea421f-ad6a-4d5d-9997-e211934aa2e5" providerId="ADAL" clId="{7CF94F92-B388-47BA-8B48-AF643E403765}" dt="2023-03-08T13:25:47.144" v="13226" actId="1076"/>
          <ac:spMkLst>
            <pc:docMk/>
            <pc:sldMk cId="3604554086" sldId="342"/>
            <ac:spMk id="8" creationId="{ACBA5FEF-2DE7-1CC4-2F49-CD47A32425DD}"/>
          </ac:spMkLst>
        </pc:spChg>
      </pc:sldChg>
      <pc:sldChg chg="modSp new mod">
        <pc:chgData name="Smruti Ranjan Sarangi" userId="e0ea421f-ad6a-4d5d-9997-e211934aa2e5" providerId="ADAL" clId="{7CF94F92-B388-47BA-8B48-AF643E403765}" dt="2023-03-08T13:30:17.427" v="13857" actId="20577"/>
        <pc:sldMkLst>
          <pc:docMk/>
          <pc:sldMk cId="1091209945" sldId="343"/>
        </pc:sldMkLst>
        <pc:spChg chg="mod">
          <ac:chgData name="Smruti Ranjan Sarangi" userId="e0ea421f-ad6a-4d5d-9997-e211934aa2e5" providerId="ADAL" clId="{7CF94F92-B388-47BA-8B48-AF643E403765}" dt="2023-03-08T13:28:54.828" v="13355" actId="20577"/>
          <ac:spMkLst>
            <pc:docMk/>
            <pc:sldMk cId="1091209945" sldId="343"/>
            <ac:spMk id="2" creationId="{175ACF42-1CCA-F888-A567-14C0318A14CD}"/>
          </ac:spMkLst>
        </pc:spChg>
        <pc:spChg chg="mod">
          <ac:chgData name="Smruti Ranjan Sarangi" userId="e0ea421f-ad6a-4d5d-9997-e211934aa2e5" providerId="ADAL" clId="{7CF94F92-B388-47BA-8B48-AF643E403765}" dt="2023-03-08T13:30:17.427" v="13857" actId="20577"/>
          <ac:spMkLst>
            <pc:docMk/>
            <pc:sldMk cId="1091209945" sldId="343"/>
            <ac:spMk id="3" creationId="{5B749B24-B771-62F4-9C62-0DA8FDF8A2AC}"/>
          </ac:spMkLst>
        </pc:spChg>
      </pc:sldChg>
      <pc:sldChg chg="modSp new mod">
        <pc:chgData name="Smruti Ranjan Sarangi" userId="e0ea421f-ad6a-4d5d-9997-e211934aa2e5" providerId="ADAL" clId="{7CF94F92-B388-47BA-8B48-AF643E403765}" dt="2023-03-08T13:30:33.777" v="13902" actId="20577"/>
        <pc:sldMkLst>
          <pc:docMk/>
          <pc:sldMk cId="515515161" sldId="344"/>
        </pc:sldMkLst>
        <pc:spChg chg="mod">
          <ac:chgData name="Smruti Ranjan Sarangi" userId="e0ea421f-ad6a-4d5d-9997-e211934aa2e5" providerId="ADAL" clId="{7CF94F92-B388-47BA-8B48-AF643E403765}" dt="2023-03-08T13:30:33.777" v="13902" actId="20577"/>
          <ac:spMkLst>
            <pc:docMk/>
            <pc:sldMk cId="515515161" sldId="344"/>
            <ac:spMk id="2" creationId="{35931E47-B53D-CA5F-5145-57F8B71D9DAE}"/>
          </ac:spMkLst>
        </pc:spChg>
      </pc:sldChg>
      <pc:sldChg chg="modSp new mod">
        <pc:chgData name="Smruti Ranjan Sarangi" userId="e0ea421f-ad6a-4d5d-9997-e211934aa2e5" providerId="ADAL" clId="{7CF94F92-B388-47BA-8B48-AF643E403765}" dt="2023-03-08T13:30:41.737" v="13929" actId="20577"/>
        <pc:sldMkLst>
          <pc:docMk/>
          <pc:sldMk cId="486181489" sldId="345"/>
        </pc:sldMkLst>
        <pc:spChg chg="mod">
          <ac:chgData name="Smruti Ranjan Sarangi" userId="e0ea421f-ad6a-4d5d-9997-e211934aa2e5" providerId="ADAL" clId="{7CF94F92-B388-47BA-8B48-AF643E403765}" dt="2023-03-08T13:30:41.737" v="13929" actId="20577"/>
          <ac:spMkLst>
            <pc:docMk/>
            <pc:sldMk cId="486181489" sldId="345"/>
            <ac:spMk id="2" creationId="{B528B6CB-517B-BD03-8726-04F8C6417748}"/>
          </ac:spMkLst>
        </pc:spChg>
      </pc:sldChg>
      <pc:sldChg chg="modSp new mod">
        <pc:chgData name="Smruti Ranjan Sarangi" userId="e0ea421f-ad6a-4d5d-9997-e211934aa2e5" providerId="ADAL" clId="{7CF94F92-B388-47BA-8B48-AF643E403765}" dt="2023-03-08T13:48:08.499" v="13955" actId="20577"/>
        <pc:sldMkLst>
          <pc:docMk/>
          <pc:sldMk cId="1818019175" sldId="346"/>
        </pc:sldMkLst>
        <pc:spChg chg="mod">
          <ac:chgData name="Smruti Ranjan Sarangi" userId="e0ea421f-ad6a-4d5d-9997-e211934aa2e5" providerId="ADAL" clId="{7CF94F92-B388-47BA-8B48-AF643E403765}" dt="2023-03-08T13:48:08.499" v="13955" actId="20577"/>
          <ac:spMkLst>
            <pc:docMk/>
            <pc:sldMk cId="1818019175" sldId="346"/>
            <ac:spMk id="2" creationId="{AFC08901-38F7-69C2-B4BF-783220E058E7}"/>
          </ac:spMkLst>
        </pc:spChg>
      </pc:sldChg>
      <pc:sldChg chg="modSp new mod">
        <pc:chgData name="Smruti Ranjan Sarangi" userId="e0ea421f-ad6a-4d5d-9997-e211934aa2e5" providerId="ADAL" clId="{7CF94F92-B388-47BA-8B48-AF643E403765}" dt="2023-03-08T13:48:22.079" v="13979" actId="20577"/>
        <pc:sldMkLst>
          <pc:docMk/>
          <pc:sldMk cId="3518280396" sldId="347"/>
        </pc:sldMkLst>
        <pc:spChg chg="mod">
          <ac:chgData name="Smruti Ranjan Sarangi" userId="e0ea421f-ad6a-4d5d-9997-e211934aa2e5" providerId="ADAL" clId="{7CF94F92-B388-47BA-8B48-AF643E403765}" dt="2023-03-08T13:48:22.079" v="13979" actId="20577"/>
          <ac:spMkLst>
            <pc:docMk/>
            <pc:sldMk cId="3518280396" sldId="347"/>
            <ac:spMk id="2" creationId="{9EA83A8E-283A-A85B-B588-5F50586C7003}"/>
          </ac:spMkLst>
        </pc:spChg>
      </pc:sldChg>
      <pc:sldChg chg="modSp new mod">
        <pc:chgData name="Smruti Ranjan Sarangi" userId="e0ea421f-ad6a-4d5d-9997-e211934aa2e5" providerId="ADAL" clId="{7CF94F92-B388-47BA-8B48-AF643E403765}" dt="2023-03-08T13:48:40.399" v="14020" actId="20577"/>
        <pc:sldMkLst>
          <pc:docMk/>
          <pc:sldMk cId="1393800777" sldId="348"/>
        </pc:sldMkLst>
        <pc:spChg chg="mod">
          <ac:chgData name="Smruti Ranjan Sarangi" userId="e0ea421f-ad6a-4d5d-9997-e211934aa2e5" providerId="ADAL" clId="{7CF94F92-B388-47BA-8B48-AF643E403765}" dt="2023-03-08T13:48:40.399" v="14020" actId="20577"/>
          <ac:spMkLst>
            <pc:docMk/>
            <pc:sldMk cId="1393800777" sldId="348"/>
            <ac:spMk id="2" creationId="{8AB773D8-433F-A89E-A4E6-559C9B635472}"/>
          </ac:spMkLst>
        </pc:spChg>
      </pc:sldChg>
      <pc:sldChg chg="addSp delSp modSp new mod">
        <pc:chgData name="Smruti Ranjan Sarangi" userId="e0ea421f-ad6a-4d5d-9997-e211934aa2e5" providerId="ADAL" clId="{7CF94F92-B388-47BA-8B48-AF643E403765}" dt="2023-03-08T13:49:00.897" v="14050" actId="403"/>
        <pc:sldMkLst>
          <pc:docMk/>
          <pc:sldMk cId="1688656448" sldId="349"/>
        </pc:sldMkLst>
        <pc:spChg chg="del">
          <ac:chgData name="Smruti Ranjan Sarangi" userId="e0ea421f-ad6a-4d5d-9997-e211934aa2e5" providerId="ADAL" clId="{7CF94F92-B388-47BA-8B48-AF643E403765}" dt="2023-03-08T13:48:47.577" v="14022" actId="478"/>
          <ac:spMkLst>
            <pc:docMk/>
            <pc:sldMk cId="1688656448" sldId="349"/>
            <ac:spMk id="2" creationId="{B1C84DE8-13F1-63B7-1A85-2C57EB8A6D44}"/>
          </ac:spMkLst>
        </pc:spChg>
        <pc:spChg chg="del">
          <ac:chgData name="Smruti Ranjan Sarangi" userId="e0ea421f-ad6a-4d5d-9997-e211934aa2e5" providerId="ADAL" clId="{7CF94F92-B388-47BA-8B48-AF643E403765}" dt="2023-03-08T13:48:47.577" v="14022" actId="478"/>
          <ac:spMkLst>
            <pc:docMk/>
            <pc:sldMk cId="1688656448" sldId="349"/>
            <ac:spMk id="3" creationId="{626500B5-32B8-C5AB-3EB7-B20F09E615F4}"/>
          </ac:spMkLst>
        </pc:spChg>
        <pc:spChg chg="add mod">
          <ac:chgData name="Smruti Ranjan Sarangi" userId="e0ea421f-ad6a-4d5d-9997-e211934aa2e5" providerId="ADAL" clId="{7CF94F92-B388-47BA-8B48-AF643E403765}" dt="2023-03-08T13:49:00.897" v="14050" actId="403"/>
          <ac:spMkLst>
            <pc:docMk/>
            <pc:sldMk cId="1688656448" sldId="349"/>
            <ac:spMk id="6" creationId="{3377A822-6DBE-E051-40EC-4ABCF667C9C7}"/>
          </ac:spMkLst>
        </pc:spChg>
      </pc:sldChg>
      <pc:sldChg chg="new del">
        <pc:chgData name="Smruti Ranjan Sarangi" userId="e0ea421f-ad6a-4d5d-9997-e211934aa2e5" providerId="ADAL" clId="{7CF94F92-B388-47BA-8B48-AF643E403765}" dt="2023-03-08T13:49:36.394" v="14052" actId="47"/>
        <pc:sldMkLst>
          <pc:docMk/>
          <pc:sldMk cId="357108575" sldId="350"/>
        </pc:sldMkLst>
      </pc:sldChg>
      <pc:sldChg chg="modSp new mod">
        <pc:chgData name="Smruti Ranjan Sarangi" userId="e0ea421f-ad6a-4d5d-9997-e211934aa2e5" providerId="ADAL" clId="{7CF94F92-B388-47BA-8B48-AF643E403765}" dt="2023-03-08T13:49:43.746" v="14069" actId="20577"/>
        <pc:sldMkLst>
          <pc:docMk/>
          <pc:sldMk cId="487781286" sldId="350"/>
        </pc:sldMkLst>
        <pc:spChg chg="mod">
          <ac:chgData name="Smruti Ranjan Sarangi" userId="e0ea421f-ad6a-4d5d-9997-e211934aa2e5" providerId="ADAL" clId="{7CF94F92-B388-47BA-8B48-AF643E403765}" dt="2023-03-08T13:49:43.746" v="14069" actId="20577"/>
          <ac:spMkLst>
            <pc:docMk/>
            <pc:sldMk cId="487781286" sldId="350"/>
            <ac:spMk id="2" creationId="{73D7D511-E344-ED0A-FD3E-B2EB55A07020}"/>
          </ac:spMkLst>
        </pc:spChg>
      </pc:sldChg>
      <pc:sldChg chg="addSp modSp mod">
        <pc:chgData name="Smruti Ranjan Sarangi" userId="e0ea421f-ad6a-4d5d-9997-e211934aa2e5" providerId="ADAL" clId="{7CF94F92-B388-47BA-8B48-AF643E403765}" dt="2023-03-22T05:39:12.808" v="16258" actId="403"/>
        <pc:sldMkLst>
          <pc:docMk/>
          <pc:sldMk cId="3276708844" sldId="373"/>
        </pc:sldMkLst>
        <pc:spChg chg="add mod">
          <ac:chgData name="Smruti Ranjan Sarangi" userId="e0ea421f-ad6a-4d5d-9997-e211934aa2e5" providerId="ADAL" clId="{7CF94F92-B388-47BA-8B48-AF643E403765}" dt="2023-03-22T05:39:12.808" v="16258" actId="403"/>
          <ac:spMkLst>
            <pc:docMk/>
            <pc:sldMk cId="3276708844" sldId="373"/>
            <ac:spMk id="8" creationId="{BC650101-E46A-BA3D-5D40-D3DD6BA70589}"/>
          </ac:spMkLst>
        </pc:spChg>
      </pc:sldChg>
      <pc:sldChg chg="modSp mod">
        <pc:chgData name="Smruti Ranjan Sarangi" userId="e0ea421f-ad6a-4d5d-9997-e211934aa2e5" providerId="ADAL" clId="{7CF94F92-B388-47BA-8B48-AF643E403765}" dt="2023-03-22T05:39:37.030" v="16327" actId="403"/>
        <pc:sldMkLst>
          <pc:docMk/>
          <pc:sldMk cId="4173615859" sldId="374"/>
        </pc:sldMkLst>
        <pc:spChg chg="mod">
          <ac:chgData name="Smruti Ranjan Sarangi" userId="e0ea421f-ad6a-4d5d-9997-e211934aa2e5" providerId="ADAL" clId="{7CF94F92-B388-47BA-8B48-AF643E403765}" dt="2023-03-22T05:39:37.030" v="16327" actId="403"/>
          <ac:spMkLst>
            <pc:docMk/>
            <pc:sldMk cId="4173615859" sldId="374"/>
            <ac:spMk id="13" creationId="{564AA2B5-3A0B-3EAA-0B21-ADE8E53855D4}"/>
          </ac:spMkLst>
        </pc:spChg>
      </pc:sldChg>
      <pc:sldChg chg="addSp delSp modSp mod">
        <pc:chgData name="Smruti Ranjan Sarangi" userId="e0ea421f-ad6a-4d5d-9997-e211934aa2e5" providerId="ADAL" clId="{7CF94F92-B388-47BA-8B48-AF643E403765}" dt="2023-03-16T19:56:30.141" v="14477" actId="478"/>
        <pc:sldMkLst>
          <pc:docMk/>
          <pc:sldMk cId="3573065701" sldId="388"/>
        </pc:sldMkLst>
        <pc:spChg chg="mod">
          <ac:chgData name="Smruti Ranjan Sarangi" userId="e0ea421f-ad6a-4d5d-9997-e211934aa2e5" providerId="ADAL" clId="{7CF94F92-B388-47BA-8B48-AF643E403765}" dt="2023-03-16T19:54:39.119" v="14455" actId="1076"/>
          <ac:spMkLst>
            <pc:docMk/>
            <pc:sldMk cId="3573065701" sldId="388"/>
            <ac:spMk id="2" creationId="{9FDFAC97-73EE-A7F0-FED5-5308874575F7}"/>
          </ac:spMkLst>
        </pc:spChg>
        <pc:spChg chg="del">
          <ac:chgData name="Smruti Ranjan Sarangi" userId="e0ea421f-ad6a-4d5d-9997-e211934aa2e5" providerId="ADAL" clId="{7CF94F92-B388-47BA-8B48-AF643E403765}" dt="2023-03-16T19:44:03.882" v="14093" actId="478"/>
          <ac:spMkLst>
            <pc:docMk/>
            <pc:sldMk cId="3573065701" sldId="388"/>
            <ac:spMk id="3" creationId="{7F27F129-30B0-5F26-4D07-930B5E150E76}"/>
          </ac:spMkLst>
        </pc:spChg>
        <pc:spChg chg="add del mod">
          <ac:chgData name="Smruti Ranjan Sarangi" userId="e0ea421f-ad6a-4d5d-9997-e211934aa2e5" providerId="ADAL" clId="{7CF94F92-B388-47BA-8B48-AF643E403765}" dt="2023-03-16T19:56:30.141" v="14477" actId="478"/>
          <ac:spMkLst>
            <pc:docMk/>
            <pc:sldMk cId="3573065701" sldId="388"/>
            <ac:spMk id="7" creationId="{74D94B69-A129-31D4-5AAA-5FC9B24EB5AB}"/>
          </ac:spMkLst>
        </pc:spChg>
        <pc:graphicFrameChg chg="add mod modGraphic">
          <ac:chgData name="Smruti Ranjan Sarangi" userId="e0ea421f-ad6a-4d5d-9997-e211934aa2e5" providerId="ADAL" clId="{7CF94F92-B388-47BA-8B48-AF643E403765}" dt="2023-03-16T19:54:42.271" v="14456" actId="1076"/>
          <ac:graphicFrameMkLst>
            <pc:docMk/>
            <pc:sldMk cId="3573065701" sldId="388"/>
            <ac:graphicFrameMk id="6" creationId="{CA788359-7474-3111-D00E-9D199B2781D3}"/>
          </ac:graphicFrameMkLst>
        </pc:graphicFrameChg>
      </pc:sldChg>
      <pc:sldChg chg="addSp delSp modSp new mod">
        <pc:chgData name="Smruti Ranjan Sarangi" userId="e0ea421f-ad6a-4d5d-9997-e211934aa2e5" providerId="ADAL" clId="{7CF94F92-B388-47BA-8B48-AF643E403765}" dt="2023-03-16T20:00:05.349" v="14621" actId="1076"/>
        <pc:sldMkLst>
          <pc:docMk/>
          <pc:sldMk cId="1486901089" sldId="389"/>
        </pc:sldMkLst>
        <pc:spChg chg="mod">
          <ac:chgData name="Smruti Ranjan Sarangi" userId="e0ea421f-ad6a-4d5d-9997-e211934aa2e5" providerId="ADAL" clId="{7CF94F92-B388-47BA-8B48-AF643E403765}" dt="2023-03-16T19:57:54.789" v="14522" actId="20577"/>
          <ac:spMkLst>
            <pc:docMk/>
            <pc:sldMk cId="1486901089" sldId="389"/>
            <ac:spMk id="2" creationId="{73478248-0E3F-0A4F-D328-FE0FF62512D6}"/>
          </ac:spMkLst>
        </pc:spChg>
        <pc:spChg chg="del">
          <ac:chgData name="Smruti Ranjan Sarangi" userId="e0ea421f-ad6a-4d5d-9997-e211934aa2e5" providerId="ADAL" clId="{7CF94F92-B388-47BA-8B48-AF643E403765}" dt="2023-03-16T19:57:06.742" v="14479" actId="478"/>
          <ac:spMkLst>
            <pc:docMk/>
            <pc:sldMk cId="1486901089" sldId="389"/>
            <ac:spMk id="3" creationId="{5CB853A6-78A0-F532-1973-B2FC9D719E13}"/>
          </ac:spMkLst>
        </pc:spChg>
        <pc:spChg chg="add mod">
          <ac:chgData name="Smruti Ranjan Sarangi" userId="e0ea421f-ad6a-4d5d-9997-e211934aa2e5" providerId="ADAL" clId="{7CF94F92-B388-47BA-8B48-AF643E403765}" dt="2023-03-16T19:57:44.934" v="14486"/>
          <ac:spMkLst>
            <pc:docMk/>
            <pc:sldMk cId="1486901089" sldId="389"/>
            <ac:spMk id="6" creationId="{69ABCB18-FA6C-2EC3-6438-D790DC24B172}"/>
          </ac:spMkLst>
        </pc:spChg>
        <pc:spChg chg="add del mod">
          <ac:chgData name="Smruti Ranjan Sarangi" userId="e0ea421f-ad6a-4d5d-9997-e211934aa2e5" providerId="ADAL" clId="{7CF94F92-B388-47BA-8B48-AF643E403765}" dt="2023-03-16T19:57:18.046" v="14483" actId="478"/>
          <ac:spMkLst>
            <pc:docMk/>
            <pc:sldMk cId="1486901089" sldId="389"/>
            <ac:spMk id="7" creationId="{4056B1E7-F4EE-8AE6-B54E-7B39BB700A6F}"/>
          </ac:spMkLst>
        </pc:spChg>
        <pc:spChg chg="add del mod">
          <ac:chgData name="Smruti Ranjan Sarangi" userId="e0ea421f-ad6a-4d5d-9997-e211934aa2e5" providerId="ADAL" clId="{7CF94F92-B388-47BA-8B48-AF643E403765}" dt="2023-03-16T19:57:22.188" v="14485" actId="478"/>
          <ac:spMkLst>
            <pc:docMk/>
            <pc:sldMk cId="1486901089" sldId="389"/>
            <ac:spMk id="8" creationId="{98F227CD-FF7F-4E62-F897-075F640FA00A}"/>
          </ac:spMkLst>
        </pc:spChg>
        <pc:spChg chg="add mod">
          <ac:chgData name="Smruti Ranjan Sarangi" userId="e0ea421f-ad6a-4d5d-9997-e211934aa2e5" providerId="ADAL" clId="{7CF94F92-B388-47BA-8B48-AF643E403765}" dt="2023-03-16T20:00:05.349" v="14621" actId="1076"/>
          <ac:spMkLst>
            <pc:docMk/>
            <pc:sldMk cId="1486901089" sldId="389"/>
            <ac:spMk id="9" creationId="{B491CD58-5068-5E5A-ED85-91BE157AB240}"/>
          </ac:spMkLst>
        </pc:spChg>
      </pc:sldChg>
      <pc:sldChg chg="addSp delSp modSp new mod">
        <pc:chgData name="Smruti Ranjan Sarangi" userId="e0ea421f-ad6a-4d5d-9997-e211934aa2e5" providerId="ADAL" clId="{7CF94F92-B388-47BA-8B48-AF643E403765}" dt="2023-03-17T04:08:20.646" v="15610" actId="1076"/>
        <pc:sldMkLst>
          <pc:docMk/>
          <pc:sldMk cId="3347495406" sldId="390"/>
        </pc:sldMkLst>
        <pc:spChg chg="mod">
          <ac:chgData name="Smruti Ranjan Sarangi" userId="e0ea421f-ad6a-4d5d-9997-e211934aa2e5" providerId="ADAL" clId="{7CF94F92-B388-47BA-8B48-AF643E403765}" dt="2023-03-17T03:30:35.004" v="14648" actId="20577"/>
          <ac:spMkLst>
            <pc:docMk/>
            <pc:sldMk cId="3347495406" sldId="390"/>
            <ac:spMk id="2" creationId="{564D43CA-0229-5E00-AE9F-1CA7F551E721}"/>
          </ac:spMkLst>
        </pc:spChg>
        <pc:spChg chg="mod">
          <ac:chgData name="Smruti Ranjan Sarangi" userId="e0ea421f-ad6a-4d5d-9997-e211934aa2e5" providerId="ADAL" clId="{7CF94F92-B388-47BA-8B48-AF643E403765}" dt="2023-03-17T04:04:20.097" v="15419" actId="207"/>
          <ac:spMkLst>
            <pc:docMk/>
            <pc:sldMk cId="3347495406" sldId="390"/>
            <ac:spMk id="3" creationId="{8A88565B-4BAD-C051-069E-DA14AE7F1B70}"/>
          </ac:spMkLst>
        </pc:spChg>
        <pc:spChg chg="add mod">
          <ac:chgData name="Smruti Ranjan Sarangi" userId="e0ea421f-ad6a-4d5d-9997-e211934aa2e5" providerId="ADAL" clId="{7CF94F92-B388-47BA-8B48-AF643E403765}" dt="2023-03-17T03:32:02.271" v="14713" actId="20577"/>
          <ac:spMkLst>
            <pc:docMk/>
            <pc:sldMk cId="3347495406" sldId="390"/>
            <ac:spMk id="6" creationId="{2019A776-1BDC-6D1F-C270-8875C387F68C}"/>
          </ac:spMkLst>
        </pc:spChg>
        <pc:spChg chg="add del mod">
          <ac:chgData name="Smruti Ranjan Sarangi" userId="e0ea421f-ad6a-4d5d-9997-e211934aa2e5" providerId="ADAL" clId="{7CF94F92-B388-47BA-8B48-AF643E403765}" dt="2023-03-17T04:03:42.011" v="15350"/>
          <ac:spMkLst>
            <pc:docMk/>
            <pc:sldMk cId="3347495406" sldId="390"/>
            <ac:spMk id="8" creationId="{5E1B2005-2BF2-DF38-E536-EF578872D9FF}"/>
          </ac:spMkLst>
        </pc:spChg>
        <pc:spChg chg="add mod">
          <ac:chgData name="Smruti Ranjan Sarangi" userId="e0ea421f-ad6a-4d5d-9997-e211934aa2e5" providerId="ADAL" clId="{7CF94F92-B388-47BA-8B48-AF643E403765}" dt="2023-03-17T04:05:32.056" v="15429" actId="1076"/>
          <ac:spMkLst>
            <pc:docMk/>
            <pc:sldMk cId="3347495406" sldId="390"/>
            <ac:spMk id="9" creationId="{A7BFEAB4-D6DF-F9C3-000A-AD8443D5B446}"/>
          </ac:spMkLst>
        </pc:spChg>
        <pc:spChg chg="add mod">
          <ac:chgData name="Smruti Ranjan Sarangi" userId="e0ea421f-ad6a-4d5d-9997-e211934aa2e5" providerId="ADAL" clId="{7CF94F92-B388-47BA-8B48-AF643E403765}" dt="2023-03-17T04:08:20.646" v="15610" actId="1076"/>
          <ac:spMkLst>
            <pc:docMk/>
            <pc:sldMk cId="3347495406" sldId="390"/>
            <ac:spMk id="10" creationId="{ECA7A5D2-636A-EA17-8373-6FDF53A9158A}"/>
          </ac:spMkLst>
        </pc:spChg>
        <pc:picChg chg="add mod">
          <ac:chgData name="Smruti Ranjan Sarangi" userId="e0ea421f-ad6a-4d5d-9997-e211934aa2e5" providerId="ADAL" clId="{7CF94F92-B388-47BA-8B48-AF643E403765}" dt="2023-03-17T03:31:56.473" v="14705"/>
          <ac:picMkLst>
            <pc:docMk/>
            <pc:sldMk cId="3347495406" sldId="390"/>
            <ac:picMk id="7" creationId="{2D9DB1D3-FCE0-F035-DF8B-98B5932C5C37}"/>
          </ac:picMkLst>
        </pc:picChg>
      </pc:sldChg>
      <pc:sldChg chg="addSp modSp new mod">
        <pc:chgData name="Smruti Ranjan Sarangi" userId="e0ea421f-ad6a-4d5d-9997-e211934aa2e5" providerId="ADAL" clId="{7CF94F92-B388-47BA-8B48-AF643E403765}" dt="2023-03-17T04:02:23.282" v="15341" actId="1076"/>
        <pc:sldMkLst>
          <pc:docMk/>
          <pc:sldMk cId="35562395" sldId="391"/>
        </pc:sldMkLst>
        <pc:spChg chg="mod">
          <ac:chgData name="Smruti Ranjan Sarangi" userId="e0ea421f-ad6a-4d5d-9997-e211934aa2e5" providerId="ADAL" clId="{7CF94F92-B388-47BA-8B48-AF643E403765}" dt="2023-03-17T03:33:50.075" v="14842" actId="20577"/>
          <ac:spMkLst>
            <pc:docMk/>
            <pc:sldMk cId="35562395" sldId="391"/>
            <ac:spMk id="2" creationId="{3BC7BD1C-F5E8-708C-8EC2-20AFD6D0AFE9}"/>
          </ac:spMkLst>
        </pc:spChg>
        <pc:spChg chg="mod">
          <ac:chgData name="Smruti Ranjan Sarangi" userId="e0ea421f-ad6a-4d5d-9997-e211934aa2e5" providerId="ADAL" clId="{7CF94F92-B388-47BA-8B48-AF643E403765}" dt="2023-03-17T04:00:34.871" v="15241" actId="1076"/>
          <ac:spMkLst>
            <pc:docMk/>
            <pc:sldMk cId="35562395" sldId="391"/>
            <ac:spMk id="3" creationId="{24303E1A-4984-3C3C-0BB8-D0D315C39E55}"/>
          </ac:spMkLst>
        </pc:spChg>
        <pc:spChg chg="add mod">
          <ac:chgData name="Smruti Ranjan Sarangi" userId="e0ea421f-ad6a-4d5d-9997-e211934aa2e5" providerId="ADAL" clId="{7CF94F92-B388-47BA-8B48-AF643E403765}" dt="2023-03-17T04:00:34.871" v="15241" actId="1076"/>
          <ac:spMkLst>
            <pc:docMk/>
            <pc:sldMk cId="35562395" sldId="391"/>
            <ac:spMk id="7" creationId="{3C4F39C7-D447-76AB-49FD-D582BA47DD60}"/>
          </ac:spMkLst>
        </pc:spChg>
        <pc:spChg chg="add mod">
          <ac:chgData name="Smruti Ranjan Sarangi" userId="e0ea421f-ad6a-4d5d-9997-e211934aa2e5" providerId="ADAL" clId="{7CF94F92-B388-47BA-8B48-AF643E403765}" dt="2023-03-17T04:00:34.871" v="15241" actId="1076"/>
          <ac:spMkLst>
            <pc:docMk/>
            <pc:sldMk cId="35562395" sldId="391"/>
            <ac:spMk id="8" creationId="{EC00BAF4-E038-7A39-1DAC-58B7A4A667B9}"/>
          </ac:spMkLst>
        </pc:spChg>
        <pc:spChg chg="add mod">
          <ac:chgData name="Smruti Ranjan Sarangi" userId="e0ea421f-ad6a-4d5d-9997-e211934aa2e5" providerId="ADAL" clId="{7CF94F92-B388-47BA-8B48-AF643E403765}" dt="2023-03-17T03:36:32.731" v="15042" actId="20577"/>
          <ac:spMkLst>
            <pc:docMk/>
            <pc:sldMk cId="35562395" sldId="391"/>
            <ac:spMk id="9" creationId="{18784EC0-1EEC-E7D5-18E7-94DC7AEE8BB8}"/>
          </ac:spMkLst>
        </pc:spChg>
        <pc:spChg chg="add mod">
          <ac:chgData name="Smruti Ranjan Sarangi" userId="e0ea421f-ad6a-4d5d-9997-e211934aa2e5" providerId="ADAL" clId="{7CF94F92-B388-47BA-8B48-AF643E403765}" dt="2023-03-17T04:01:46.655" v="15320" actId="1076"/>
          <ac:spMkLst>
            <pc:docMk/>
            <pc:sldMk cId="35562395" sldId="391"/>
            <ac:spMk id="11" creationId="{0A136E39-646B-2D1F-EA8C-79296CEAA8D5}"/>
          </ac:spMkLst>
        </pc:spChg>
        <pc:spChg chg="add mod">
          <ac:chgData name="Smruti Ranjan Sarangi" userId="e0ea421f-ad6a-4d5d-9997-e211934aa2e5" providerId="ADAL" clId="{7CF94F92-B388-47BA-8B48-AF643E403765}" dt="2023-03-17T04:02:23.282" v="15341" actId="1076"/>
          <ac:spMkLst>
            <pc:docMk/>
            <pc:sldMk cId="35562395" sldId="391"/>
            <ac:spMk id="12" creationId="{6C44B79F-3F2A-D19D-D9ED-77FB5CCAF7B6}"/>
          </ac:spMkLst>
        </pc:spChg>
        <pc:picChg chg="add mod">
          <ac:chgData name="Smruti Ranjan Sarangi" userId="e0ea421f-ad6a-4d5d-9997-e211934aa2e5" providerId="ADAL" clId="{7CF94F92-B388-47BA-8B48-AF643E403765}" dt="2023-03-17T04:00:34.871" v="15241" actId="1076"/>
          <ac:picMkLst>
            <pc:docMk/>
            <pc:sldMk cId="35562395" sldId="391"/>
            <ac:picMk id="6" creationId="{CDCE3DAC-6C24-4779-81E0-EF01DFBA32B9}"/>
          </ac:picMkLst>
        </pc:picChg>
        <pc:picChg chg="add mod">
          <ac:chgData name="Smruti Ranjan Sarangi" userId="e0ea421f-ad6a-4d5d-9997-e211934aa2e5" providerId="ADAL" clId="{7CF94F92-B388-47BA-8B48-AF643E403765}" dt="2023-03-17T03:36:29.067" v="15038" actId="1076"/>
          <ac:picMkLst>
            <pc:docMk/>
            <pc:sldMk cId="35562395" sldId="391"/>
            <ac:picMk id="10" creationId="{402DFB4C-8760-CAFA-A5CE-A8DB7FDB9B46}"/>
          </ac:picMkLst>
        </pc:picChg>
      </pc:sldChg>
      <pc:sldChg chg="addSp modSp new mod">
        <pc:chgData name="Smruti Ranjan Sarangi" userId="e0ea421f-ad6a-4d5d-9997-e211934aa2e5" providerId="ADAL" clId="{7CF94F92-B388-47BA-8B48-AF643E403765}" dt="2023-03-17T04:10:29.161" v="15845" actId="20577"/>
        <pc:sldMkLst>
          <pc:docMk/>
          <pc:sldMk cId="143527896" sldId="392"/>
        </pc:sldMkLst>
        <pc:spChg chg="mod">
          <ac:chgData name="Smruti Ranjan Sarangi" userId="e0ea421f-ad6a-4d5d-9997-e211934aa2e5" providerId="ADAL" clId="{7CF94F92-B388-47BA-8B48-AF643E403765}" dt="2023-03-17T04:08:27.915" v="15629" actId="20577"/>
          <ac:spMkLst>
            <pc:docMk/>
            <pc:sldMk cId="143527896" sldId="392"/>
            <ac:spMk id="2" creationId="{36D14597-0840-26A8-9E47-77A7744FE4A1}"/>
          </ac:spMkLst>
        </pc:spChg>
        <pc:spChg chg="mod">
          <ac:chgData name="Smruti Ranjan Sarangi" userId="e0ea421f-ad6a-4d5d-9997-e211934aa2e5" providerId="ADAL" clId="{7CF94F92-B388-47BA-8B48-AF643E403765}" dt="2023-03-17T04:10:29.161" v="15845" actId="20577"/>
          <ac:spMkLst>
            <pc:docMk/>
            <pc:sldMk cId="143527896" sldId="392"/>
            <ac:spMk id="3" creationId="{16ACFE0E-2A55-4FFA-2376-6DF8767D5923}"/>
          </ac:spMkLst>
        </pc:spChg>
        <pc:spChg chg="add mod">
          <ac:chgData name="Smruti Ranjan Sarangi" userId="e0ea421f-ad6a-4d5d-9997-e211934aa2e5" providerId="ADAL" clId="{7CF94F92-B388-47BA-8B48-AF643E403765}" dt="2023-03-17T04:08:44.764" v="15632" actId="20577"/>
          <ac:spMkLst>
            <pc:docMk/>
            <pc:sldMk cId="143527896" sldId="392"/>
            <ac:spMk id="6" creationId="{68D01B57-6AF5-0CE5-366D-2067D0862FDB}"/>
          </ac:spMkLst>
        </pc:spChg>
        <pc:picChg chg="add mod">
          <ac:chgData name="Smruti Ranjan Sarangi" userId="e0ea421f-ad6a-4d5d-9997-e211934aa2e5" providerId="ADAL" clId="{7CF94F92-B388-47BA-8B48-AF643E403765}" dt="2023-03-17T04:08:32.978" v="15630"/>
          <ac:picMkLst>
            <pc:docMk/>
            <pc:sldMk cId="143527896" sldId="392"/>
            <ac:picMk id="7" creationId="{DD02F76A-8914-C4A6-BABE-DF73E3DDE209}"/>
          </ac:picMkLst>
        </pc:picChg>
      </pc:sldChg>
      <pc:sldChg chg="modSp mod">
        <pc:chgData name="Smruti Ranjan Sarangi" userId="e0ea421f-ad6a-4d5d-9997-e211934aa2e5" providerId="ADAL" clId="{7CF94F92-B388-47BA-8B48-AF643E403765}" dt="2023-03-22T05:39:52.386" v="16331" actId="403"/>
        <pc:sldMkLst>
          <pc:docMk/>
          <pc:sldMk cId="1342111507" sldId="395"/>
        </pc:sldMkLst>
        <pc:spChg chg="mod">
          <ac:chgData name="Smruti Ranjan Sarangi" userId="e0ea421f-ad6a-4d5d-9997-e211934aa2e5" providerId="ADAL" clId="{7CF94F92-B388-47BA-8B48-AF643E403765}" dt="2023-03-22T05:39:52.386" v="16331" actId="403"/>
          <ac:spMkLst>
            <pc:docMk/>
            <pc:sldMk cId="1342111507" sldId="395"/>
            <ac:spMk id="9" creationId="{85DC8ACB-4F55-44FA-95A3-A3069E888525}"/>
          </ac:spMkLst>
        </pc:spChg>
      </pc:sldChg>
      <pc:sldChg chg="modSp mod">
        <pc:chgData name="Smruti Ranjan Sarangi" userId="e0ea421f-ad6a-4d5d-9997-e211934aa2e5" providerId="ADAL" clId="{7CF94F92-B388-47BA-8B48-AF643E403765}" dt="2023-03-22T05:39:47.602" v="16330" actId="403"/>
        <pc:sldMkLst>
          <pc:docMk/>
          <pc:sldMk cId="1187700460" sldId="399"/>
        </pc:sldMkLst>
        <pc:spChg chg="mod">
          <ac:chgData name="Smruti Ranjan Sarangi" userId="e0ea421f-ad6a-4d5d-9997-e211934aa2e5" providerId="ADAL" clId="{7CF94F92-B388-47BA-8B48-AF643E403765}" dt="2023-03-22T05:39:47.602" v="16330" actId="403"/>
          <ac:spMkLst>
            <pc:docMk/>
            <pc:sldMk cId="1187700460" sldId="399"/>
            <ac:spMk id="8" creationId="{25D2C897-DF7F-2062-1917-67B85F5EE65A}"/>
          </ac:spMkLst>
        </pc:spChg>
      </pc:sldChg>
      <pc:sldChg chg="modSp mod">
        <pc:chgData name="Smruti Ranjan Sarangi" userId="e0ea421f-ad6a-4d5d-9997-e211934aa2e5" providerId="ADAL" clId="{7CF94F92-B388-47BA-8B48-AF643E403765}" dt="2023-03-22T05:38:31.952" v="16241" actId="20577"/>
        <pc:sldMkLst>
          <pc:docMk/>
          <pc:sldMk cId="171279719" sldId="401"/>
        </pc:sldMkLst>
        <pc:spChg chg="mod">
          <ac:chgData name="Smruti Ranjan Sarangi" userId="e0ea421f-ad6a-4d5d-9997-e211934aa2e5" providerId="ADAL" clId="{7CF94F92-B388-47BA-8B48-AF643E403765}" dt="2023-03-22T05:37:11.757" v="16189" actId="1076"/>
          <ac:spMkLst>
            <pc:docMk/>
            <pc:sldMk cId="171279719" sldId="401"/>
            <ac:spMk id="2" creationId="{BB74E4A3-C504-B391-89E6-BF703A5E6CF9}"/>
          </ac:spMkLst>
        </pc:spChg>
        <pc:spChg chg="mod">
          <ac:chgData name="Smruti Ranjan Sarangi" userId="e0ea421f-ad6a-4d5d-9997-e211934aa2e5" providerId="ADAL" clId="{7CF94F92-B388-47BA-8B48-AF643E403765}" dt="2023-03-21T14:52:06.489" v="16136" actId="403"/>
          <ac:spMkLst>
            <pc:docMk/>
            <pc:sldMk cId="171279719" sldId="401"/>
            <ac:spMk id="7" creationId="{3A07F7F9-22F6-B681-F4E2-426464EA0A89}"/>
          </ac:spMkLst>
        </pc:spChg>
        <pc:spChg chg="mod">
          <ac:chgData name="Smruti Ranjan Sarangi" userId="e0ea421f-ad6a-4d5d-9997-e211934aa2e5" providerId="ADAL" clId="{7CF94F92-B388-47BA-8B48-AF643E403765}" dt="2023-03-22T05:38:31.952" v="16241" actId="20577"/>
          <ac:spMkLst>
            <pc:docMk/>
            <pc:sldMk cId="171279719" sldId="401"/>
            <ac:spMk id="9" creationId="{B2DCC93F-BA6E-3335-2095-7DC64E7008A1}"/>
          </ac:spMkLst>
        </pc:spChg>
      </pc:sldChg>
      <pc:sldChg chg="addSp modSp mod">
        <pc:chgData name="Smruti Ranjan Sarangi" userId="e0ea421f-ad6a-4d5d-9997-e211934aa2e5" providerId="ADAL" clId="{7CF94F92-B388-47BA-8B48-AF643E403765}" dt="2023-03-22T05:39:31.184" v="16326" actId="14100"/>
        <pc:sldMkLst>
          <pc:docMk/>
          <pc:sldMk cId="1042797833" sldId="402"/>
        </pc:sldMkLst>
        <pc:spChg chg="add mod">
          <ac:chgData name="Smruti Ranjan Sarangi" userId="e0ea421f-ad6a-4d5d-9997-e211934aa2e5" providerId="ADAL" clId="{7CF94F92-B388-47BA-8B48-AF643E403765}" dt="2023-03-22T05:39:31.184" v="16326" actId="14100"/>
          <ac:spMkLst>
            <pc:docMk/>
            <pc:sldMk cId="1042797833" sldId="402"/>
            <ac:spMk id="8" creationId="{2858A5D6-83C6-91E1-1E1B-34D1FF190693}"/>
          </ac:spMkLst>
        </pc:spChg>
      </pc:sldChg>
    </pc:docChg>
  </pc:docChgLst>
  <pc:docChgLst>
    <pc:chgData name="Smruti Ranjan Sarangi" userId="S::srsarangi@iitd.ac.in::e0ea421f-ad6a-4d5d-9997-e211934aa2e5" providerId="AD" clId="Web-{462FAF0D-D782-9771-E7B3-5CCBBE6C419E}"/>
    <pc:docChg chg="addSld">
      <pc:chgData name="Smruti Ranjan Sarangi" userId="S::srsarangi@iitd.ac.in::e0ea421f-ad6a-4d5d-9997-e211934aa2e5" providerId="AD" clId="Web-{462FAF0D-D782-9771-E7B3-5CCBBE6C419E}" dt="2023-03-01T07:12:11.148" v="0"/>
      <pc:docMkLst>
        <pc:docMk/>
      </pc:docMkLst>
      <pc:sldChg chg="new">
        <pc:chgData name="Smruti Ranjan Sarangi" userId="S::srsarangi@iitd.ac.in::e0ea421f-ad6a-4d5d-9997-e211934aa2e5" providerId="AD" clId="Web-{462FAF0D-D782-9771-E7B3-5CCBBE6C419E}" dt="2023-03-01T07:12:11.148" v="0"/>
        <pc:sldMkLst>
          <pc:docMk/>
          <pc:sldMk cId="2520644254" sldId="321"/>
        </pc:sldMkLst>
      </pc:sldChg>
    </pc:docChg>
  </pc:docChgLst>
  <pc:docChgLst>
    <pc:chgData name="Smruti Ranjan Sarangi" userId="S::srsarangi@iitd.ac.in::e0ea421f-ad6a-4d5d-9997-e211934aa2e5" providerId="AD" clId="Web-{41380304-F988-7CC7-178F-B16F2BED09B9}"/>
    <pc:docChg chg="addSld modSld addMainMaster">
      <pc:chgData name="Smruti Ranjan Sarangi" userId="S::srsarangi@iitd.ac.in::e0ea421f-ad6a-4d5d-9997-e211934aa2e5" providerId="AD" clId="Web-{41380304-F988-7CC7-178F-B16F2BED09B9}" dt="2022-12-11T04:43:34.207" v="81"/>
      <pc:docMkLst>
        <pc:docMk/>
      </pc:docMkLst>
      <pc:sldChg chg="add">
        <pc:chgData name="Smruti Ranjan Sarangi" userId="S::srsarangi@iitd.ac.in::e0ea421f-ad6a-4d5d-9997-e211934aa2e5" providerId="AD" clId="Web-{41380304-F988-7CC7-178F-B16F2BED09B9}" dt="2022-12-11T04:39:17.341" v="0"/>
        <pc:sldMkLst>
          <pc:docMk/>
          <pc:sldMk cId="365395848" sldId="256"/>
        </pc:sldMkLst>
      </pc:sldChg>
      <pc:sldChg chg="add">
        <pc:chgData name="Smruti Ranjan Sarangi" userId="S::srsarangi@iitd.ac.in::e0ea421f-ad6a-4d5d-9997-e211934aa2e5" providerId="AD" clId="Web-{41380304-F988-7CC7-178F-B16F2BED09B9}" dt="2022-12-11T04:41:51.111" v="1"/>
        <pc:sldMkLst>
          <pc:docMk/>
          <pc:sldMk cId="214152818" sldId="257"/>
        </pc:sldMkLst>
      </pc:sldChg>
      <pc:sldChg chg="addSp delSp modSp new">
        <pc:chgData name="Smruti Ranjan Sarangi" userId="S::srsarangi@iitd.ac.in::e0ea421f-ad6a-4d5d-9997-e211934aa2e5" providerId="AD" clId="Web-{41380304-F988-7CC7-178F-B16F2BED09B9}" dt="2022-12-11T04:43:31.770" v="80" actId="1076"/>
        <pc:sldMkLst>
          <pc:docMk/>
          <pc:sldMk cId="2896501295" sldId="258"/>
        </pc:sldMkLst>
        <pc:spChg chg="mod">
          <ac:chgData name="Smruti Ranjan Sarangi" userId="S::srsarangi@iitd.ac.in::e0ea421f-ad6a-4d5d-9997-e211934aa2e5" providerId="AD" clId="Web-{41380304-F988-7CC7-178F-B16F2BED09B9}" dt="2022-12-11T04:42:04.049" v="15" actId="20577"/>
          <ac:spMkLst>
            <pc:docMk/>
            <pc:sldMk cId="2896501295" sldId="258"/>
            <ac:spMk id="2" creationId="{EFC23152-5CEC-E443-0BD6-2EC4A67E193E}"/>
          </ac:spMkLst>
        </pc:spChg>
        <pc:spChg chg="del">
          <ac:chgData name="Smruti Ranjan Sarangi" userId="S::srsarangi@iitd.ac.in::e0ea421f-ad6a-4d5d-9997-e211934aa2e5" providerId="AD" clId="Web-{41380304-F988-7CC7-178F-B16F2BED09B9}" dt="2022-12-11T04:42:07.924" v="16"/>
          <ac:spMkLst>
            <pc:docMk/>
            <pc:sldMk cId="2896501295" sldId="258"/>
            <ac:spMk id="3" creationId="{8E08A0BC-62D2-DB5C-171E-B2DD0D33E6AE}"/>
          </ac:spMkLst>
        </pc:spChg>
        <pc:spChg chg="add mod">
          <ac:chgData name="Smruti Ranjan Sarangi" userId="S::srsarangi@iitd.ac.in::e0ea421f-ad6a-4d5d-9997-e211934aa2e5" providerId="AD" clId="Web-{41380304-F988-7CC7-178F-B16F2BED09B9}" dt="2022-12-11T04:43:31.770" v="80" actId="1076"/>
          <ac:spMkLst>
            <pc:docMk/>
            <pc:sldMk cId="2896501295" sldId="258"/>
            <ac:spMk id="547" creationId="{0495D27B-F84C-16D3-39AC-6098851E46AC}"/>
          </ac:spMkLst>
        </pc:spChg>
        <pc:graphicFrameChg chg="add mod modGraphic">
          <ac:chgData name="Smruti Ranjan Sarangi" userId="S::srsarangi@iitd.ac.in::e0ea421f-ad6a-4d5d-9997-e211934aa2e5" providerId="AD" clId="Web-{41380304-F988-7CC7-178F-B16F2BED09B9}" dt="2022-12-11T04:43:18.738" v="78" actId="14100"/>
          <ac:graphicFrameMkLst>
            <pc:docMk/>
            <pc:sldMk cId="2896501295" sldId="258"/>
            <ac:graphicFrameMk id="4" creationId="{BEFA056E-878D-272B-D6B7-9F530418CA72}"/>
          </ac:graphicFrameMkLst>
        </pc:graphicFrameChg>
      </pc:sldChg>
      <pc:sldChg chg="new">
        <pc:chgData name="Smruti Ranjan Sarangi" userId="S::srsarangi@iitd.ac.in::e0ea421f-ad6a-4d5d-9997-e211934aa2e5" providerId="AD" clId="Web-{41380304-F988-7CC7-178F-B16F2BED09B9}" dt="2022-12-11T04:43:34.207" v="81"/>
        <pc:sldMkLst>
          <pc:docMk/>
          <pc:sldMk cId="2127683392" sldId="259"/>
        </pc:sldMkLst>
      </pc:sldChg>
      <pc:sldMasterChg chg="add addSldLayout">
        <pc:chgData name="Smruti Ranjan Sarangi" userId="S::srsarangi@iitd.ac.in::e0ea421f-ad6a-4d5d-9997-e211934aa2e5" providerId="AD" clId="Web-{41380304-F988-7CC7-178F-B16F2BED09B9}" dt="2022-12-11T04:39:17.341" v="0"/>
        <pc:sldMasterMkLst>
          <pc:docMk/>
          <pc:sldMasterMk cId="2460954070" sldId="2147483672"/>
        </pc:sldMasterMkLst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2385387890" sldId="2147483673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949138452" sldId="2147483674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2591524520" sldId="2147483675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1203092039" sldId="2147483676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3733172339" sldId="2147483677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3210312558" sldId="2147483678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3146388984" sldId="2147483679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3171841454" sldId="2147483680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1718958274" sldId="2147483681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2202905451" sldId="2147483682"/>
          </pc:sldLayoutMkLst>
        </pc:sldLayoutChg>
        <pc:sldLayoutChg chg="add">
          <pc:chgData name="Smruti Ranjan Sarangi" userId="S::srsarangi@iitd.ac.in::e0ea421f-ad6a-4d5d-9997-e211934aa2e5" providerId="AD" clId="Web-{41380304-F988-7CC7-178F-B16F2BED09B9}" dt="2022-12-11T04:39:17.341" v="0"/>
          <pc:sldLayoutMkLst>
            <pc:docMk/>
            <pc:sldMasterMk cId="2460954070" sldId="2147483672"/>
            <pc:sldLayoutMk cId="3479445657" sldId="2147483683"/>
          </pc:sldLayoutMkLst>
        </pc:sldLayoutChg>
      </pc:sldMasterChg>
    </pc:docChg>
  </pc:docChgLst>
  <pc:docChgLst>
    <pc:chgData name="Smruti Ranjan Sarangi" userId="e0ea421f-ad6a-4d5d-9997-e211934aa2e5" providerId="ADAL" clId="{AA84C706-B947-4DB4-8724-C54EC25058FD}"/>
    <pc:docChg chg="undo custSel addSld delSld modSld sldOrd">
      <pc:chgData name="Smruti Ranjan Sarangi" userId="e0ea421f-ad6a-4d5d-9997-e211934aa2e5" providerId="ADAL" clId="{AA84C706-B947-4DB4-8724-C54EC25058FD}" dt="2023-03-29T12:19:01.457" v="24984" actId="113"/>
      <pc:docMkLst>
        <pc:docMk/>
      </pc:docMkLst>
      <pc:sldChg chg="modSp mod">
        <pc:chgData name="Smruti Ranjan Sarangi" userId="e0ea421f-ad6a-4d5d-9997-e211934aa2e5" providerId="ADAL" clId="{AA84C706-B947-4DB4-8724-C54EC25058FD}" dt="2023-03-20T11:26:31.588" v="15559" actId="20577"/>
        <pc:sldMkLst>
          <pc:docMk/>
          <pc:sldMk cId="365395848" sldId="256"/>
        </pc:sldMkLst>
        <pc:spChg chg="mod">
          <ac:chgData name="Smruti Ranjan Sarangi" userId="e0ea421f-ad6a-4d5d-9997-e211934aa2e5" providerId="ADAL" clId="{AA84C706-B947-4DB4-8724-C54EC25058FD}" dt="2023-03-20T11:26:31.588" v="15559" actId="20577"/>
          <ac:spMkLst>
            <pc:docMk/>
            <pc:sldMk cId="365395848" sldId="256"/>
            <ac:spMk id="2" creationId="{00000000-0000-0000-0000-000000000000}"/>
          </ac:spMkLst>
        </pc:spChg>
      </pc:sldChg>
      <pc:sldChg chg="addSp delSp modSp mod">
        <pc:chgData name="Smruti Ranjan Sarangi" userId="e0ea421f-ad6a-4d5d-9997-e211934aa2e5" providerId="ADAL" clId="{AA84C706-B947-4DB4-8724-C54EC25058FD}" dt="2023-02-20T14:58:50.056" v="10" actId="1076"/>
        <pc:sldMkLst>
          <pc:docMk/>
          <pc:sldMk cId="1731780990" sldId="281"/>
        </pc:sldMkLst>
        <pc:graphicFrameChg chg="del">
          <ac:chgData name="Smruti Ranjan Sarangi" userId="e0ea421f-ad6a-4d5d-9997-e211934aa2e5" providerId="ADAL" clId="{AA84C706-B947-4DB4-8724-C54EC25058FD}" dt="2023-02-20T12:59:09.817" v="0" actId="478"/>
          <ac:graphicFrameMkLst>
            <pc:docMk/>
            <pc:sldMk cId="1731780990" sldId="281"/>
            <ac:graphicFrameMk id="3" creationId="{8B669772-553E-0A79-4A1D-94EBF0DB8F1D}"/>
          </ac:graphicFrameMkLst>
        </pc:graphicFrameChg>
        <pc:graphicFrameChg chg="del">
          <ac:chgData name="Smruti Ranjan Sarangi" userId="e0ea421f-ad6a-4d5d-9997-e211934aa2e5" providerId="ADAL" clId="{AA84C706-B947-4DB4-8724-C54EC25058FD}" dt="2023-02-20T12:59:09.817" v="0" actId="478"/>
          <ac:graphicFrameMkLst>
            <pc:docMk/>
            <pc:sldMk cId="1731780990" sldId="281"/>
            <ac:graphicFrameMk id="6" creationId="{1C308204-2043-3E5C-7BF6-2B3D48CCC35B}"/>
          </ac:graphicFrameMkLst>
        </pc:graphicFrameChg>
        <pc:graphicFrameChg chg="del">
          <ac:chgData name="Smruti Ranjan Sarangi" userId="e0ea421f-ad6a-4d5d-9997-e211934aa2e5" providerId="ADAL" clId="{AA84C706-B947-4DB4-8724-C54EC25058FD}" dt="2023-02-20T12:59:09.817" v="0" actId="478"/>
          <ac:graphicFrameMkLst>
            <pc:docMk/>
            <pc:sldMk cId="1731780990" sldId="281"/>
            <ac:graphicFrameMk id="7" creationId="{B3A333CE-C6D8-EB72-A581-E2C0EE9DE9EB}"/>
          </ac:graphicFrameMkLst>
        </pc:graphicFrameChg>
        <pc:graphicFrameChg chg="del">
          <ac:chgData name="Smruti Ranjan Sarangi" userId="e0ea421f-ad6a-4d5d-9997-e211934aa2e5" providerId="ADAL" clId="{AA84C706-B947-4DB4-8724-C54EC25058FD}" dt="2023-02-20T12:59:09.817" v="0" actId="478"/>
          <ac:graphicFrameMkLst>
            <pc:docMk/>
            <pc:sldMk cId="1731780990" sldId="281"/>
            <ac:graphicFrameMk id="8" creationId="{6EA90C17-AC3C-E7E1-2798-CB20185F2831}"/>
          </ac:graphicFrameMkLst>
        </pc:graphicFrameChg>
        <pc:graphicFrameChg chg="add mod">
          <ac:chgData name="Smruti Ranjan Sarangi" userId="e0ea421f-ad6a-4d5d-9997-e211934aa2e5" providerId="ADAL" clId="{AA84C706-B947-4DB4-8724-C54EC25058FD}" dt="2023-02-20T14:58:35.845" v="3" actId="1076"/>
          <ac:graphicFrameMkLst>
            <pc:docMk/>
            <pc:sldMk cId="1731780990" sldId="281"/>
            <ac:graphicFrameMk id="9" creationId="{084F0FD4-0926-DD1A-A9EE-89C84FCE16B1}"/>
          </ac:graphicFrameMkLst>
        </pc:graphicFrameChg>
        <pc:graphicFrameChg chg="add mod">
          <ac:chgData name="Smruti Ranjan Sarangi" userId="e0ea421f-ad6a-4d5d-9997-e211934aa2e5" providerId="ADAL" clId="{AA84C706-B947-4DB4-8724-C54EC25058FD}" dt="2023-02-20T14:58:43.986" v="7" actId="1076"/>
          <ac:graphicFrameMkLst>
            <pc:docMk/>
            <pc:sldMk cId="1731780990" sldId="281"/>
            <ac:graphicFrameMk id="10" creationId="{D1886C59-FBE3-F79A-A7BA-1A294678AA44}"/>
          </ac:graphicFrameMkLst>
        </pc:graphicFrameChg>
        <pc:graphicFrameChg chg="add mod">
          <ac:chgData name="Smruti Ranjan Sarangi" userId="e0ea421f-ad6a-4d5d-9997-e211934aa2e5" providerId="ADAL" clId="{AA84C706-B947-4DB4-8724-C54EC25058FD}" dt="2023-02-20T14:58:50.056" v="10" actId="1076"/>
          <ac:graphicFrameMkLst>
            <pc:docMk/>
            <pc:sldMk cId="1731780990" sldId="281"/>
            <ac:graphicFrameMk id="11" creationId="{D3889AE7-985E-8CD4-415B-6861AA6A0485}"/>
          </ac:graphicFrameMkLst>
        </pc:graphicFrameChg>
        <pc:graphicFrameChg chg="add mod">
          <ac:chgData name="Smruti Ranjan Sarangi" userId="e0ea421f-ad6a-4d5d-9997-e211934aa2e5" providerId="ADAL" clId="{AA84C706-B947-4DB4-8724-C54EC25058FD}" dt="2023-02-20T14:58:47.986" v="9" actId="1076"/>
          <ac:graphicFrameMkLst>
            <pc:docMk/>
            <pc:sldMk cId="1731780990" sldId="281"/>
            <ac:graphicFrameMk id="12" creationId="{890C2526-F1BD-4909-6F65-88F333F7EBC5}"/>
          </ac:graphicFrameMkLst>
        </pc:graphicFrameChg>
        <pc:graphicFrameChg chg="add mod">
          <ac:chgData name="Smruti Ranjan Sarangi" userId="e0ea421f-ad6a-4d5d-9997-e211934aa2e5" providerId="ADAL" clId="{AA84C706-B947-4DB4-8724-C54EC25058FD}" dt="2023-02-20T14:58:45.053" v="8" actId="1076"/>
          <ac:graphicFrameMkLst>
            <pc:docMk/>
            <pc:sldMk cId="1731780990" sldId="281"/>
            <ac:graphicFrameMk id="13" creationId="{34D8383E-4B25-6C8B-35F5-9A0CEC56224C}"/>
          </ac:graphicFrameMkLst>
        </pc:graphicFrameChg>
      </pc:sldChg>
      <pc:sldChg chg="modSp mod">
        <pc:chgData name="Smruti Ranjan Sarangi" userId="e0ea421f-ad6a-4d5d-9997-e211934aa2e5" providerId="ADAL" clId="{AA84C706-B947-4DB4-8724-C54EC25058FD}" dt="2023-02-28T11:01:35.087" v="6283" actId="20577"/>
        <pc:sldMkLst>
          <pc:docMk/>
          <pc:sldMk cId="209195441" sldId="287"/>
        </pc:sldMkLst>
        <pc:spChg chg="mod">
          <ac:chgData name="Smruti Ranjan Sarangi" userId="e0ea421f-ad6a-4d5d-9997-e211934aa2e5" providerId="ADAL" clId="{AA84C706-B947-4DB4-8724-C54EC25058FD}" dt="2023-02-28T11:01:35.087" v="6283" actId="20577"/>
          <ac:spMkLst>
            <pc:docMk/>
            <pc:sldMk cId="209195441" sldId="287"/>
            <ac:spMk id="16" creationId="{EDEF619D-DD91-C041-A3C9-EB10DCA2D7D0}"/>
          </ac:spMkLst>
        </pc:spChg>
      </pc:sldChg>
      <pc:sldChg chg="modSp mod">
        <pc:chgData name="Smruti Ranjan Sarangi" userId="e0ea421f-ad6a-4d5d-9997-e211934aa2e5" providerId="ADAL" clId="{AA84C706-B947-4DB4-8724-C54EC25058FD}" dt="2023-02-28T11:05:57.157" v="6313" actId="6549"/>
        <pc:sldMkLst>
          <pc:docMk/>
          <pc:sldMk cId="1345420428" sldId="288"/>
        </pc:sldMkLst>
        <pc:spChg chg="mod">
          <ac:chgData name="Smruti Ranjan Sarangi" userId="e0ea421f-ad6a-4d5d-9997-e211934aa2e5" providerId="ADAL" clId="{AA84C706-B947-4DB4-8724-C54EC25058FD}" dt="2023-02-28T11:05:57.157" v="6313" actId="6549"/>
          <ac:spMkLst>
            <pc:docMk/>
            <pc:sldMk cId="1345420428" sldId="288"/>
            <ac:spMk id="3" creationId="{7406D900-2B98-5424-9CDD-94841A07A720}"/>
          </ac:spMkLst>
        </pc:spChg>
        <pc:spChg chg="mod">
          <ac:chgData name="Smruti Ranjan Sarangi" userId="e0ea421f-ad6a-4d5d-9997-e211934aa2e5" providerId="ADAL" clId="{AA84C706-B947-4DB4-8724-C54EC25058FD}" dt="2023-02-28T11:03:06.819" v="6312" actId="20577"/>
          <ac:spMkLst>
            <pc:docMk/>
            <pc:sldMk cId="1345420428" sldId="288"/>
            <ac:spMk id="7" creationId="{93A28B04-E0BF-34B2-20D1-4EC92B940097}"/>
          </ac:spMkLst>
        </pc:spChg>
      </pc:sldChg>
      <pc:sldChg chg="addSp modSp mod">
        <pc:chgData name="Smruti Ranjan Sarangi" userId="e0ea421f-ad6a-4d5d-9997-e211934aa2e5" providerId="ADAL" clId="{AA84C706-B947-4DB4-8724-C54EC25058FD}" dt="2023-02-24T11:51:16.831" v="1843" actId="13822"/>
        <pc:sldMkLst>
          <pc:docMk/>
          <pc:sldMk cId="454029793" sldId="289"/>
        </pc:sldMkLst>
        <pc:spChg chg="mod">
          <ac:chgData name="Smruti Ranjan Sarangi" userId="e0ea421f-ad6a-4d5d-9997-e211934aa2e5" providerId="ADAL" clId="{AA84C706-B947-4DB4-8724-C54EC25058FD}" dt="2023-02-24T11:37:17.863" v="1540" actId="207"/>
          <ac:spMkLst>
            <pc:docMk/>
            <pc:sldMk cId="454029793" sldId="289"/>
            <ac:spMk id="3" creationId="{99A4FC34-9F70-2608-EF5A-AAB6C7691AB6}"/>
          </ac:spMkLst>
        </pc:spChg>
        <pc:spChg chg="add mod">
          <ac:chgData name="Smruti Ranjan Sarangi" userId="e0ea421f-ad6a-4d5d-9997-e211934aa2e5" providerId="ADAL" clId="{AA84C706-B947-4DB4-8724-C54EC25058FD}" dt="2023-02-24T11:49:07.035" v="1577" actId="13822"/>
          <ac:spMkLst>
            <pc:docMk/>
            <pc:sldMk cId="454029793" sldId="289"/>
            <ac:spMk id="6" creationId="{5D45B8DE-4E5A-C6DD-C7A4-A0D18654A85D}"/>
          </ac:spMkLst>
        </pc:spChg>
        <pc:spChg chg="add mod">
          <ac:chgData name="Smruti Ranjan Sarangi" userId="e0ea421f-ad6a-4d5d-9997-e211934aa2e5" providerId="ADAL" clId="{AA84C706-B947-4DB4-8724-C54EC25058FD}" dt="2023-02-24T11:50:00.351" v="1584" actId="1076"/>
          <ac:spMkLst>
            <pc:docMk/>
            <pc:sldMk cId="454029793" sldId="289"/>
            <ac:spMk id="7" creationId="{D5692BC5-5827-8060-4E44-98A2B023DB35}"/>
          </ac:spMkLst>
        </pc:spChg>
        <pc:spChg chg="add mod">
          <ac:chgData name="Smruti Ranjan Sarangi" userId="e0ea421f-ad6a-4d5d-9997-e211934aa2e5" providerId="ADAL" clId="{AA84C706-B947-4DB4-8724-C54EC25058FD}" dt="2023-02-24T11:49:57.752" v="1583" actId="1076"/>
          <ac:spMkLst>
            <pc:docMk/>
            <pc:sldMk cId="454029793" sldId="289"/>
            <ac:spMk id="8" creationId="{CB6C4C1A-6C0A-EFB8-96C8-8D7339763475}"/>
          </ac:spMkLst>
        </pc:spChg>
        <pc:spChg chg="add mod">
          <ac:chgData name="Smruti Ranjan Sarangi" userId="e0ea421f-ad6a-4d5d-9997-e211934aa2e5" providerId="ADAL" clId="{AA84C706-B947-4DB4-8724-C54EC25058FD}" dt="2023-02-24T11:50:03.958" v="1586" actId="1076"/>
          <ac:spMkLst>
            <pc:docMk/>
            <pc:sldMk cId="454029793" sldId="289"/>
            <ac:spMk id="9" creationId="{23337BEF-48F2-C449-89DC-BA3530F284E2}"/>
          </ac:spMkLst>
        </pc:spChg>
        <pc:spChg chg="add mod">
          <ac:chgData name="Smruti Ranjan Sarangi" userId="e0ea421f-ad6a-4d5d-9997-e211934aa2e5" providerId="ADAL" clId="{AA84C706-B947-4DB4-8724-C54EC25058FD}" dt="2023-02-24T11:50:18.211" v="1649" actId="20577"/>
          <ac:spMkLst>
            <pc:docMk/>
            <pc:sldMk cId="454029793" sldId="289"/>
            <ac:spMk id="10" creationId="{6AAB0EFC-2C22-5B75-1A1B-271CEBB837E2}"/>
          </ac:spMkLst>
        </pc:spChg>
        <pc:spChg chg="add mod">
          <ac:chgData name="Smruti Ranjan Sarangi" userId="e0ea421f-ad6a-4d5d-9997-e211934aa2e5" providerId="ADAL" clId="{AA84C706-B947-4DB4-8724-C54EC25058FD}" dt="2023-02-24T11:50:51.893" v="1746" actId="1076"/>
          <ac:spMkLst>
            <pc:docMk/>
            <pc:sldMk cId="454029793" sldId="289"/>
            <ac:spMk id="11" creationId="{D048C2A8-A292-69AB-35B5-1793E470634A}"/>
          </ac:spMkLst>
        </pc:spChg>
        <pc:spChg chg="add mod">
          <ac:chgData name="Smruti Ranjan Sarangi" userId="e0ea421f-ad6a-4d5d-9997-e211934aa2e5" providerId="ADAL" clId="{AA84C706-B947-4DB4-8724-C54EC25058FD}" dt="2023-02-24T11:51:16.831" v="1843" actId="13822"/>
          <ac:spMkLst>
            <pc:docMk/>
            <pc:sldMk cId="454029793" sldId="289"/>
            <ac:spMk id="12" creationId="{481EF109-6288-7886-C66B-14B0734C418A}"/>
          </ac:spMkLst>
        </pc:spChg>
      </pc:sldChg>
      <pc:sldChg chg="addSp delSp modSp mod">
        <pc:chgData name="Smruti Ranjan Sarangi" userId="e0ea421f-ad6a-4d5d-9997-e211934aa2e5" providerId="ADAL" clId="{AA84C706-B947-4DB4-8724-C54EC25058FD}" dt="2023-02-28T11:06:15.655" v="6314" actId="20577"/>
        <pc:sldMkLst>
          <pc:docMk/>
          <pc:sldMk cId="2589069659" sldId="290"/>
        </pc:sldMkLst>
        <pc:spChg chg="mod">
          <ac:chgData name="Smruti Ranjan Sarangi" userId="e0ea421f-ad6a-4d5d-9997-e211934aa2e5" providerId="ADAL" clId="{AA84C706-B947-4DB4-8724-C54EC25058FD}" dt="2023-02-24T08:39:19.613" v="94" actId="207"/>
          <ac:spMkLst>
            <pc:docMk/>
            <pc:sldMk cId="2589069659" sldId="290"/>
            <ac:spMk id="3" creationId="{A00C2CAB-22C5-4BA8-3BC5-2B6B3EF875BB}"/>
          </ac:spMkLst>
        </pc:spChg>
        <pc:spChg chg="add mod">
          <ac:chgData name="Smruti Ranjan Sarangi" userId="e0ea421f-ad6a-4d5d-9997-e211934aa2e5" providerId="ADAL" clId="{AA84C706-B947-4DB4-8724-C54EC25058FD}" dt="2023-02-28T11:06:15.655" v="6314" actId="20577"/>
          <ac:spMkLst>
            <pc:docMk/>
            <pc:sldMk cId="2589069659" sldId="290"/>
            <ac:spMk id="6" creationId="{6A09072C-8C7B-29FA-11C9-E64F0A929A76}"/>
          </ac:spMkLst>
        </pc:spChg>
        <pc:spChg chg="add del mod">
          <ac:chgData name="Smruti Ranjan Sarangi" userId="e0ea421f-ad6a-4d5d-9997-e211934aa2e5" providerId="ADAL" clId="{AA84C706-B947-4DB4-8724-C54EC25058FD}" dt="2023-02-24T08:40:16.151" v="98" actId="478"/>
          <ac:spMkLst>
            <pc:docMk/>
            <pc:sldMk cId="2589069659" sldId="290"/>
            <ac:spMk id="7" creationId="{0217B9F9-F0FC-50EA-9314-D55A191BC040}"/>
          </ac:spMkLst>
        </pc:spChg>
        <pc:spChg chg="add mod">
          <ac:chgData name="Smruti Ranjan Sarangi" userId="e0ea421f-ad6a-4d5d-9997-e211934aa2e5" providerId="ADAL" clId="{AA84C706-B947-4DB4-8724-C54EC25058FD}" dt="2023-02-24T08:41:12.002" v="109" actId="1076"/>
          <ac:spMkLst>
            <pc:docMk/>
            <pc:sldMk cId="2589069659" sldId="290"/>
            <ac:spMk id="8" creationId="{6B728C20-CCA6-5429-A934-7D7B06EC8D25}"/>
          </ac:spMkLst>
        </pc:spChg>
        <pc:spChg chg="add mod">
          <ac:chgData name="Smruti Ranjan Sarangi" userId="e0ea421f-ad6a-4d5d-9997-e211934aa2e5" providerId="ADAL" clId="{AA84C706-B947-4DB4-8724-C54EC25058FD}" dt="2023-02-24T08:41:20.477" v="145" actId="20577"/>
          <ac:spMkLst>
            <pc:docMk/>
            <pc:sldMk cId="2589069659" sldId="290"/>
            <ac:spMk id="9" creationId="{A9215C81-D1D1-C3A2-4402-47412FC4237B}"/>
          </ac:spMkLst>
        </pc:spChg>
        <pc:spChg chg="add mod">
          <ac:chgData name="Smruti Ranjan Sarangi" userId="e0ea421f-ad6a-4d5d-9997-e211934aa2e5" providerId="ADAL" clId="{AA84C706-B947-4DB4-8724-C54EC25058FD}" dt="2023-02-24T08:48:14.681" v="295" actId="13822"/>
          <ac:spMkLst>
            <pc:docMk/>
            <pc:sldMk cId="2589069659" sldId="290"/>
            <ac:spMk id="10" creationId="{33F21743-20F7-ED3D-887C-1F74C63ACE49}"/>
          </ac:spMkLst>
        </pc:spChg>
        <pc:graphicFrameChg chg="add del mod modGraphic">
          <ac:chgData name="Smruti Ranjan Sarangi" userId="e0ea421f-ad6a-4d5d-9997-e211934aa2e5" providerId="ADAL" clId="{AA84C706-B947-4DB4-8724-C54EC25058FD}" dt="2023-02-24T08:54:23.407" v="299" actId="478"/>
          <ac:graphicFrameMkLst>
            <pc:docMk/>
            <pc:sldMk cId="2589069659" sldId="290"/>
            <ac:graphicFrameMk id="12" creationId="{B9233CF5-C026-1C36-C884-DB397B02FC7C}"/>
          </ac:graphicFrameMkLst>
        </pc:graphicFrameChg>
        <pc:picChg chg="add mod">
          <ac:chgData name="Smruti Ranjan Sarangi" userId="e0ea421f-ad6a-4d5d-9997-e211934aa2e5" providerId="ADAL" clId="{AA84C706-B947-4DB4-8724-C54EC25058FD}" dt="2023-02-24T08:48:08.356" v="294" actId="1076"/>
          <ac:picMkLst>
            <pc:docMk/>
            <pc:sldMk cId="2589069659" sldId="290"/>
            <ac:picMk id="11" creationId="{2A5932FC-C76E-7E63-BA33-C4CC0157023A}"/>
          </ac:picMkLst>
        </pc:picChg>
      </pc:sldChg>
      <pc:sldChg chg="addSp delSp modSp new mod">
        <pc:chgData name="Smruti Ranjan Sarangi" userId="e0ea421f-ad6a-4d5d-9997-e211934aa2e5" providerId="ADAL" clId="{AA84C706-B947-4DB4-8724-C54EC25058FD}" dt="2023-02-24T08:38:16.284" v="62" actId="403"/>
        <pc:sldMkLst>
          <pc:docMk/>
          <pc:sldMk cId="3406582012" sldId="291"/>
        </pc:sldMkLst>
        <pc:spChg chg="del">
          <ac:chgData name="Smruti Ranjan Sarangi" userId="e0ea421f-ad6a-4d5d-9997-e211934aa2e5" providerId="ADAL" clId="{AA84C706-B947-4DB4-8724-C54EC25058FD}" dt="2023-02-24T08:37:59.068" v="14" actId="478"/>
          <ac:spMkLst>
            <pc:docMk/>
            <pc:sldMk cId="3406582012" sldId="291"/>
            <ac:spMk id="2" creationId="{4587CDD4-A43F-E4FB-36C6-2A6D59B911CA}"/>
          </ac:spMkLst>
        </pc:spChg>
        <pc:spChg chg="del">
          <ac:chgData name="Smruti Ranjan Sarangi" userId="e0ea421f-ad6a-4d5d-9997-e211934aa2e5" providerId="ADAL" clId="{AA84C706-B947-4DB4-8724-C54EC25058FD}" dt="2023-02-24T08:37:59.068" v="14" actId="478"/>
          <ac:spMkLst>
            <pc:docMk/>
            <pc:sldMk cId="3406582012" sldId="291"/>
            <ac:spMk id="3" creationId="{748A6849-5C91-484B-048B-72F67AD42592}"/>
          </ac:spMkLst>
        </pc:spChg>
        <pc:spChg chg="add mod">
          <ac:chgData name="Smruti Ranjan Sarangi" userId="e0ea421f-ad6a-4d5d-9997-e211934aa2e5" providerId="ADAL" clId="{AA84C706-B947-4DB4-8724-C54EC25058FD}" dt="2023-02-24T08:38:16.284" v="62" actId="403"/>
          <ac:spMkLst>
            <pc:docMk/>
            <pc:sldMk cId="3406582012" sldId="291"/>
            <ac:spMk id="6" creationId="{D7A4707F-ECB2-1C9D-C884-F7AE199FF09B}"/>
          </ac:spMkLst>
        </pc:spChg>
      </pc:sldChg>
      <pc:sldChg chg="addSp delSp modSp new mod">
        <pc:chgData name="Smruti Ranjan Sarangi" userId="e0ea421f-ad6a-4d5d-9997-e211934aa2e5" providerId="ADAL" clId="{AA84C706-B947-4DB4-8724-C54EC25058FD}" dt="2023-02-24T11:18:57.360" v="863" actId="14100"/>
        <pc:sldMkLst>
          <pc:docMk/>
          <pc:sldMk cId="3222778162" sldId="292"/>
        </pc:sldMkLst>
        <pc:spChg chg="mod">
          <ac:chgData name="Smruti Ranjan Sarangi" userId="e0ea421f-ad6a-4d5d-9997-e211934aa2e5" providerId="ADAL" clId="{AA84C706-B947-4DB4-8724-C54EC25058FD}" dt="2023-02-24T08:56:59.106" v="393" actId="1076"/>
          <ac:spMkLst>
            <pc:docMk/>
            <pc:sldMk cId="3222778162" sldId="292"/>
            <ac:spMk id="2" creationId="{0D71B62C-AF51-56BB-F000-CE2530B4A34E}"/>
          </ac:spMkLst>
        </pc:spChg>
        <pc:spChg chg="del mod">
          <ac:chgData name="Smruti Ranjan Sarangi" userId="e0ea421f-ad6a-4d5d-9997-e211934aa2e5" providerId="ADAL" clId="{AA84C706-B947-4DB4-8724-C54EC25058FD}" dt="2023-02-24T08:55:34.248" v="310" actId="1032"/>
          <ac:spMkLst>
            <pc:docMk/>
            <pc:sldMk cId="3222778162" sldId="292"/>
            <ac:spMk id="3" creationId="{A97FC30A-6D04-0A45-3C9A-E1ACE81BC33A}"/>
          </ac:spMkLst>
        </pc:spChg>
        <pc:spChg chg="add mod">
          <ac:chgData name="Smruti Ranjan Sarangi" userId="e0ea421f-ad6a-4d5d-9997-e211934aa2e5" providerId="ADAL" clId="{AA84C706-B947-4DB4-8724-C54EC25058FD}" dt="2023-02-24T11:14:16.456" v="565" actId="207"/>
          <ac:spMkLst>
            <pc:docMk/>
            <pc:sldMk cId="3222778162" sldId="292"/>
            <ac:spMk id="7" creationId="{E301AB58-0C1E-AA86-AA99-20D0292D393B}"/>
          </ac:spMkLst>
        </pc:spChg>
        <pc:spChg chg="add mod">
          <ac:chgData name="Smruti Ranjan Sarangi" userId="e0ea421f-ad6a-4d5d-9997-e211934aa2e5" providerId="ADAL" clId="{AA84C706-B947-4DB4-8724-C54EC25058FD}" dt="2023-02-24T11:18:04.371" v="697" actId="1076"/>
          <ac:spMkLst>
            <pc:docMk/>
            <pc:sldMk cId="3222778162" sldId="292"/>
            <ac:spMk id="9" creationId="{561C8126-424A-8AA4-AD3E-B8A861A8AA4C}"/>
          </ac:spMkLst>
        </pc:spChg>
        <pc:spChg chg="add mod">
          <ac:chgData name="Smruti Ranjan Sarangi" userId="e0ea421f-ad6a-4d5d-9997-e211934aa2e5" providerId="ADAL" clId="{AA84C706-B947-4DB4-8724-C54EC25058FD}" dt="2023-02-24T11:18:57.360" v="863" actId="14100"/>
          <ac:spMkLst>
            <pc:docMk/>
            <pc:sldMk cId="3222778162" sldId="292"/>
            <ac:spMk id="10" creationId="{627BC812-2B54-0351-D402-323387ED5D73}"/>
          </ac:spMkLst>
        </pc:spChg>
        <pc:graphicFrameChg chg="add mod modGraphic">
          <ac:chgData name="Smruti Ranjan Sarangi" userId="e0ea421f-ad6a-4d5d-9997-e211934aa2e5" providerId="ADAL" clId="{AA84C706-B947-4DB4-8724-C54EC25058FD}" dt="2023-02-24T08:57:04.393" v="394" actId="1076"/>
          <ac:graphicFrameMkLst>
            <pc:docMk/>
            <pc:sldMk cId="3222778162" sldId="292"/>
            <ac:graphicFrameMk id="6" creationId="{A4813F63-4718-D565-D045-4B569BC7AD7A}"/>
          </ac:graphicFrameMkLst>
        </pc:graphicFrameChg>
        <pc:picChg chg="add mod">
          <ac:chgData name="Smruti Ranjan Sarangi" userId="e0ea421f-ad6a-4d5d-9997-e211934aa2e5" providerId="ADAL" clId="{AA84C706-B947-4DB4-8724-C54EC25058FD}" dt="2023-02-24T11:15:47.179" v="570" actId="1076"/>
          <ac:picMkLst>
            <pc:docMk/>
            <pc:sldMk cId="3222778162" sldId="292"/>
            <ac:picMk id="8" creationId="{C0656B0B-170E-9647-A765-0578B8FA0B90}"/>
          </ac:picMkLst>
        </pc:picChg>
        <pc:picChg chg="add mod">
          <ac:chgData name="Smruti Ranjan Sarangi" userId="e0ea421f-ad6a-4d5d-9997-e211934aa2e5" providerId="ADAL" clId="{AA84C706-B947-4DB4-8724-C54EC25058FD}" dt="2023-02-24T11:18:08.521" v="699" actId="1076"/>
          <ac:picMkLst>
            <pc:docMk/>
            <pc:sldMk cId="3222778162" sldId="292"/>
            <ac:picMk id="11" creationId="{BB0B4B16-1EAD-1F96-A843-EEAD16D390A1}"/>
          </ac:picMkLst>
        </pc:picChg>
      </pc:sldChg>
      <pc:sldChg chg="addSp delSp modSp new mod">
        <pc:chgData name="Smruti Ranjan Sarangi" userId="e0ea421f-ad6a-4d5d-9997-e211934aa2e5" providerId="ADAL" clId="{AA84C706-B947-4DB4-8724-C54EC25058FD}" dt="2023-02-24T11:40:39.810" v="1568" actId="207"/>
        <pc:sldMkLst>
          <pc:docMk/>
          <pc:sldMk cId="932616087" sldId="293"/>
        </pc:sldMkLst>
        <pc:spChg chg="mod">
          <ac:chgData name="Smruti Ranjan Sarangi" userId="e0ea421f-ad6a-4d5d-9997-e211934aa2e5" providerId="ADAL" clId="{AA84C706-B947-4DB4-8724-C54EC25058FD}" dt="2023-02-24T11:21:58.810" v="1027" actId="1076"/>
          <ac:spMkLst>
            <pc:docMk/>
            <pc:sldMk cId="932616087" sldId="293"/>
            <ac:spMk id="2" creationId="{694F89FE-5C00-328E-7F4F-3D222B175B4D}"/>
          </ac:spMkLst>
        </pc:spChg>
        <pc:spChg chg="mod">
          <ac:chgData name="Smruti Ranjan Sarangi" userId="e0ea421f-ad6a-4d5d-9997-e211934aa2e5" providerId="ADAL" clId="{AA84C706-B947-4DB4-8724-C54EC25058FD}" dt="2023-02-24T11:22:15.360" v="1029" actId="27636"/>
          <ac:spMkLst>
            <pc:docMk/>
            <pc:sldMk cId="932616087" sldId="293"/>
            <ac:spMk id="3" creationId="{88EB32F1-7D97-3B54-AB8C-65843F8F437E}"/>
          </ac:spMkLst>
        </pc:spChg>
        <pc:spChg chg="add mod">
          <ac:chgData name="Smruti Ranjan Sarangi" userId="e0ea421f-ad6a-4d5d-9997-e211934aa2e5" providerId="ADAL" clId="{AA84C706-B947-4DB4-8724-C54EC25058FD}" dt="2023-02-24T11:26:32.959" v="1406" actId="1076"/>
          <ac:spMkLst>
            <pc:docMk/>
            <pc:sldMk cId="932616087" sldId="293"/>
            <ac:spMk id="6" creationId="{5E57E0C0-F218-96F3-4D72-2FF73A9885A4}"/>
          </ac:spMkLst>
        </pc:spChg>
        <pc:spChg chg="add mod">
          <ac:chgData name="Smruti Ranjan Sarangi" userId="e0ea421f-ad6a-4d5d-9997-e211934aa2e5" providerId="ADAL" clId="{AA84C706-B947-4DB4-8724-C54EC25058FD}" dt="2023-02-24T11:21:54.722" v="1026" actId="13822"/>
          <ac:spMkLst>
            <pc:docMk/>
            <pc:sldMk cId="932616087" sldId="293"/>
            <ac:spMk id="7" creationId="{69015760-86E8-23E6-7F1F-DC838A018FFF}"/>
          </ac:spMkLst>
        </pc:spChg>
        <pc:spChg chg="add del mod">
          <ac:chgData name="Smruti Ranjan Sarangi" userId="e0ea421f-ad6a-4d5d-9997-e211934aa2e5" providerId="ADAL" clId="{AA84C706-B947-4DB4-8724-C54EC25058FD}" dt="2023-02-24T11:21:18.950" v="1013" actId="478"/>
          <ac:spMkLst>
            <pc:docMk/>
            <pc:sldMk cId="932616087" sldId="293"/>
            <ac:spMk id="8" creationId="{47798FF9-0C5E-30A7-24C6-9C8A96A00B56}"/>
          </ac:spMkLst>
        </pc:spChg>
        <pc:spChg chg="add mod">
          <ac:chgData name="Smruti Ranjan Sarangi" userId="e0ea421f-ad6a-4d5d-9997-e211934aa2e5" providerId="ADAL" clId="{AA84C706-B947-4DB4-8724-C54EC25058FD}" dt="2023-02-24T11:26:30.920" v="1405" actId="1076"/>
          <ac:spMkLst>
            <pc:docMk/>
            <pc:sldMk cId="932616087" sldId="293"/>
            <ac:spMk id="9" creationId="{AFE6AF13-1B40-A985-7AC0-7B67E0AB5657}"/>
          </ac:spMkLst>
        </pc:spChg>
        <pc:spChg chg="add mod">
          <ac:chgData name="Smruti Ranjan Sarangi" userId="e0ea421f-ad6a-4d5d-9997-e211934aa2e5" providerId="ADAL" clId="{AA84C706-B947-4DB4-8724-C54EC25058FD}" dt="2023-02-24T11:24:52.895" v="1327" actId="207"/>
          <ac:spMkLst>
            <pc:docMk/>
            <pc:sldMk cId="932616087" sldId="293"/>
            <ac:spMk id="10" creationId="{AC9BD5E5-290F-4B9C-9D6B-799EE3AE2929}"/>
          </ac:spMkLst>
        </pc:spChg>
        <pc:spChg chg="add mod">
          <ac:chgData name="Smruti Ranjan Sarangi" userId="e0ea421f-ad6a-4d5d-9997-e211934aa2e5" providerId="ADAL" clId="{AA84C706-B947-4DB4-8724-C54EC25058FD}" dt="2023-02-24T11:26:47.746" v="1411" actId="1076"/>
          <ac:spMkLst>
            <pc:docMk/>
            <pc:sldMk cId="932616087" sldId="293"/>
            <ac:spMk id="11" creationId="{79F2BBE8-9889-E80B-EC4B-6EDAA773A550}"/>
          </ac:spMkLst>
        </pc:spChg>
        <pc:spChg chg="add mod">
          <ac:chgData name="Smruti Ranjan Sarangi" userId="e0ea421f-ad6a-4d5d-9997-e211934aa2e5" providerId="ADAL" clId="{AA84C706-B947-4DB4-8724-C54EC25058FD}" dt="2023-02-24T11:40:39.810" v="1568" actId="207"/>
          <ac:spMkLst>
            <pc:docMk/>
            <pc:sldMk cId="932616087" sldId="293"/>
            <ac:spMk id="18" creationId="{64A26711-4FCB-E821-FAD7-02BC27EA8618}"/>
          </ac:spMkLst>
        </pc:spChg>
        <pc:picChg chg="add mod">
          <ac:chgData name="Smruti Ranjan Sarangi" userId="e0ea421f-ad6a-4d5d-9997-e211934aa2e5" providerId="ADAL" clId="{AA84C706-B947-4DB4-8724-C54EC25058FD}" dt="2023-02-24T11:26:30.920" v="1405" actId="1076"/>
          <ac:picMkLst>
            <pc:docMk/>
            <pc:sldMk cId="932616087" sldId="293"/>
            <ac:picMk id="13" creationId="{700A091F-5D7C-F2BE-27B2-EA463F3B8A56}"/>
          </ac:picMkLst>
        </pc:picChg>
        <pc:picChg chg="add mod">
          <ac:chgData name="Smruti Ranjan Sarangi" userId="e0ea421f-ad6a-4d5d-9997-e211934aa2e5" providerId="ADAL" clId="{AA84C706-B947-4DB4-8724-C54EC25058FD}" dt="2023-02-24T11:26:25.901" v="1404" actId="1076"/>
          <ac:picMkLst>
            <pc:docMk/>
            <pc:sldMk cId="932616087" sldId="293"/>
            <ac:picMk id="15" creationId="{4C65CB89-7CE9-603F-46A0-BC57145D3C59}"/>
          </ac:picMkLst>
        </pc:picChg>
        <pc:picChg chg="add mod">
          <ac:chgData name="Smruti Ranjan Sarangi" userId="e0ea421f-ad6a-4d5d-9997-e211934aa2e5" providerId="ADAL" clId="{AA84C706-B947-4DB4-8724-C54EC25058FD}" dt="2023-02-24T11:26:44.178" v="1410" actId="1076"/>
          <ac:picMkLst>
            <pc:docMk/>
            <pc:sldMk cId="932616087" sldId="293"/>
            <ac:picMk id="17" creationId="{61316327-C29F-11A3-E472-414DA20721FB}"/>
          </ac:picMkLst>
        </pc:picChg>
      </pc:sldChg>
      <pc:sldChg chg="addSp delSp modSp new mod">
        <pc:chgData name="Smruti Ranjan Sarangi" userId="e0ea421f-ad6a-4d5d-9997-e211934aa2e5" providerId="ADAL" clId="{AA84C706-B947-4DB4-8724-C54EC25058FD}" dt="2023-02-24T12:00:37.003" v="2163" actId="14100"/>
        <pc:sldMkLst>
          <pc:docMk/>
          <pc:sldMk cId="2295325838" sldId="294"/>
        </pc:sldMkLst>
        <pc:spChg chg="mod">
          <ac:chgData name="Smruti Ranjan Sarangi" userId="e0ea421f-ad6a-4d5d-9997-e211934aa2e5" providerId="ADAL" clId="{AA84C706-B947-4DB4-8724-C54EC25058FD}" dt="2023-02-24T11:58:14.003" v="1875" actId="1076"/>
          <ac:spMkLst>
            <pc:docMk/>
            <pc:sldMk cId="2295325838" sldId="294"/>
            <ac:spMk id="2" creationId="{EC4BBE69-E3B0-877A-0AF2-6619AE520EEE}"/>
          </ac:spMkLst>
        </pc:spChg>
        <pc:spChg chg="mod">
          <ac:chgData name="Smruti Ranjan Sarangi" userId="e0ea421f-ad6a-4d5d-9997-e211934aa2e5" providerId="ADAL" clId="{AA84C706-B947-4DB4-8724-C54EC25058FD}" dt="2023-02-24T12:00:37.003" v="2163" actId="14100"/>
          <ac:spMkLst>
            <pc:docMk/>
            <pc:sldMk cId="2295325838" sldId="294"/>
            <ac:spMk id="3" creationId="{BE2F6E51-82CA-1FF4-2DBE-9B0260540420}"/>
          </ac:spMkLst>
        </pc:spChg>
        <pc:spChg chg="add mod">
          <ac:chgData name="Smruti Ranjan Sarangi" userId="e0ea421f-ad6a-4d5d-9997-e211934aa2e5" providerId="ADAL" clId="{AA84C706-B947-4DB4-8724-C54EC25058FD}" dt="2023-02-24T11:59:17.572" v="1927" actId="1076"/>
          <ac:spMkLst>
            <pc:docMk/>
            <pc:sldMk cId="2295325838" sldId="294"/>
            <ac:spMk id="18" creationId="{442E9082-F9A9-AC21-D1E4-8ECF2A6695D4}"/>
          </ac:spMkLst>
        </pc:spChg>
        <pc:spChg chg="add mod">
          <ac:chgData name="Smruti Ranjan Sarangi" userId="e0ea421f-ad6a-4d5d-9997-e211934aa2e5" providerId="ADAL" clId="{AA84C706-B947-4DB4-8724-C54EC25058FD}" dt="2023-02-24T11:59:29.553" v="1954" actId="207"/>
          <ac:spMkLst>
            <pc:docMk/>
            <pc:sldMk cId="2295325838" sldId="294"/>
            <ac:spMk id="19" creationId="{93D8B442-6CEE-CECE-E640-E0A1462DFF1F}"/>
          </ac:spMkLst>
        </pc:spChg>
        <pc:cxnChg chg="add del mod">
          <ac:chgData name="Smruti Ranjan Sarangi" userId="e0ea421f-ad6a-4d5d-9997-e211934aa2e5" providerId="ADAL" clId="{AA84C706-B947-4DB4-8724-C54EC25058FD}" dt="2023-02-24T11:57:52.777" v="1867" actId="208"/>
          <ac:cxnSpMkLst>
            <pc:docMk/>
            <pc:sldMk cId="2295325838" sldId="294"/>
            <ac:cxnSpMk id="7" creationId="{DD9F385A-D0F1-EF4F-EE7C-837B389CD2D4}"/>
          </ac:cxnSpMkLst>
        </pc:cxnChg>
        <pc:cxnChg chg="add del mod">
          <ac:chgData name="Smruti Ranjan Sarangi" userId="e0ea421f-ad6a-4d5d-9997-e211934aa2e5" providerId="ADAL" clId="{AA84C706-B947-4DB4-8724-C54EC25058FD}" dt="2023-02-24T11:57:30.634" v="1862" actId="478"/>
          <ac:cxnSpMkLst>
            <pc:docMk/>
            <pc:sldMk cId="2295325838" sldId="294"/>
            <ac:cxnSpMk id="9" creationId="{14BC743F-5A57-57BE-0B18-CB9DF37B248D}"/>
          </ac:cxnSpMkLst>
        </pc:cxnChg>
        <pc:cxnChg chg="add del mod">
          <ac:chgData name="Smruti Ranjan Sarangi" userId="e0ea421f-ad6a-4d5d-9997-e211934aa2e5" providerId="ADAL" clId="{AA84C706-B947-4DB4-8724-C54EC25058FD}" dt="2023-02-24T11:57:30.634" v="1862" actId="478"/>
          <ac:cxnSpMkLst>
            <pc:docMk/>
            <pc:sldMk cId="2295325838" sldId="294"/>
            <ac:cxnSpMk id="10" creationId="{7BD26289-3568-D542-7DAC-FDA2A1BD95A4}"/>
          </ac:cxnSpMkLst>
        </pc:cxnChg>
        <pc:cxnChg chg="add del mod">
          <ac:chgData name="Smruti Ranjan Sarangi" userId="e0ea421f-ad6a-4d5d-9997-e211934aa2e5" providerId="ADAL" clId="{AA84C706-B947-4DB4-8724-C54EC25058FD}" dt="2023-02-24T11:57:30.634" v="1862" actId="478"/>
          <ac:cxnSpMkLst>
            <pc:docMk/>
            <pc:sldMk cId="2295325838" sldId="294"/>
            <ac:cxnSpMk id="11" creationId="{43CDC0C3-BD98-D21C-A91C-2C4DEB18AF34}"/>
          </ac:cxnSpMkLst>
        </pc:cxnChg>
        <pc:cxnChg chg="add del mod">
          <ac:chgData name="Smruti Ranjan Sarangi" userId="e0ea421f-ad6a-4d5d-9997-e211934aa2e5" providerId="ADAL" clId="{AA84C706-B947-4DB4-8724-C54EC25058FD}" dt="2023-02-24T11:57:30.634" v="1862" actId="478"/>
          <ac:cxnSpMkLst>
            <pc:docMk/>
            <pc:sldMk cId="2295325838" sldId="294"/>
            <ac:cxnSpMk id="12" creationId="{0A375661-C1D0-214B-1BF6-E22EA4D3DDED}"/>
          </ac:cxnSpMkLst>
        </pc:cxnChg>
        <pc:cxnChg chg="add mod">
          <ac:chgData name="Smruti Ranjan Sarangi" userId="e0ea421f-ad6a-4d5d-9997-e211934aa2e5" providerId="ADAL" clId="{AA84C706-B947-4DB4-8724-C54EC25058FD}" dt="2023-02-24T11:57:41.768" v="1865" actId="1076"/>
          <ac:cxnSpMkLst>
            <pc:docMk/>
            <pc:sldMk cId="2295325838" sldId="294"/>
            <ac:cxnSpMk id="14" creationId="{45660556-1BA6-9451-2172-85EE2DE9B64E}"/>
          </ac:cxnSpMkLst>
        </pc:cxnChg>
        <pc:cxnChg chg="add mod">
          <ac:chgData name="Smruti Ranjan Sarangi" userId="e0ea421f-ad6a-4d5d-9997-e211934aa2e5" providerId="ADAL" clId="{AA84C706-B947-4DB4-8724-C54EC25058FD}" dt="2023-02-24T11:57:56.434" v="1869" actId="1076"/>
          <ac:cxnSpMkLst>
            <pc:docMk/>
            <pc:sldMk cId="2295325838" sldId="294"/>
            <ac:cxnSpMk id="15" creationId="{8E755002-3E6A-3C3E-5F90-FEDD14516ABB}"/>
          </ac:cxnSpMkLst>
        </pc:cxnChg>
        <pc:cxnChg chg="add mod">
          <ac:chgData name="Smruti Ranjan Sarangi" userId="e0ea421f-ad6a-4d5d-9997-e211934aa2e5" providerId="ADAL" clId="{AA84C706-B947-4DB4-8724-C54EC25058FD}" dt="2023-02-24T11:58:01.363" v="1873" actId="1076"/>
          <ac:cxnSpMkLst>
            <pc:docMk/>
            <pc:sldMk cId="2295325838" sldId="294"/>
            <ac:cxnSpMk id="16" creationId="{9553B4E2-A532-F71E-8E60-EA5D524E5101}"/>
          </ac:cxnSpMkLst>
        </pc:cxnChg>
        <pc:cxnChg chg="add mod">
          <ac:chgData name="Smruti Ranjan Sarangi" userId="e0ea421f-ad6a-4d5d-9997-e211934aa2e5" providerId="ADAL" clId="{AA84C706-B947-4DB4-8724-C54EC25058FD}" dt="2023-02-24T11:58:04.678" v="1874" actId="1076"/>
          <ac:cxnSpMkLst>
            <pc:docMk/>
            <pc:sldMk cId="2295325838" sldId="294"/>
            <ac:cxnSpMk id="17" creationId="{123D49B0-579D-58F7-681A-515EB997F982}"/>
          </ac:cxnSpMkLst>
        </pc:cxnChg>
      </pc:sldChg>
      <pc:sldChg chg="addSp modSp mod">
        <pc:chgData name="Smruti Ranjan Sarangi" userId="e0ea421f-ad6a-4d5d-9997-e211934aa2e5" providerId="ADAL" clId="{AA84C706-B947-4DB4-8724-C54EC25058FD}" dt="2023-02-27T10:42:27.911" v="2906" actId="1076"/>
        <pc:sldMkLst>
          <pc:docMk/>
          <pc:sldMk cId="2940009612" sldId="300"/>
        </pc:sldMkLst>
        <pc:spChg chg="mod">
          <ac:chgData name="Smruti Ranjan Sarangi" userId="e0ea421f-ad6a-4d5d-9997-e211934aa2e5" providerId="ADAL" clId="{AA84C706-B947-4DB4-8724-C54EC25058FD}" dt="2023-02-27T10:42:19.391" v="2904" actId="13822"/>
          <ac:spMkLst>
            <pc:docMk/>
            <pc:sldMk cId="2940009612" sldId="300"/>
            <ac:spMk id="8" creationId="{FA60B503-080B-CAE2-1CFD-B3697DE594F6}"/>
          </ac:spMkLst>
        </pc:spChg>
        <pc:picChg chg="add mod">
          <ac:chgData name="Smruti Ranjan Sarangi" userId="e0ea421f-ad6a-4d5d-9997-e211934aa2e5" providerId="ADAL" clId="{AA84C706-B947-4DB4-8724-C54EC25058FD}" dt="2023-02-27T10:42:27.911" v="2906" actId="1076"/>
          <ac:picMkLst>
            <pc:docMk/>
            <pc:sldMk cId="2940009612" sldId="300"/>
            <ac:picMk id="11" creationId="{B7FB1DD5-C696-80ED-370F-F3AC5E639B34}"/>
          </ac:picMkLst>
        </pc:picChg>
      </pc:sldChg>
      <pc:sldChg chg="addSp delSp modSp mod">
        <pc:chgData name="Smruti Ranjan Sarangi" userId="e0ea421f-ad6a-4d5d-9997-e211934aa2e5" providerId="ADAL" clId="{AA84C706-B947-4DB4-8724-C54EC25058FD}" dt="2023-02-27T12:23:01.440" v="3528" actId="1076"/>
        <pc:sldMkLst>
          <pc:docMk/>
          <pc:sldMk cId="639595354" sldId="301"/>
        </pc:sldMkLst>
        <pc:spChg chg="mod">
          <ac:chgData name="Smruti Ranjan Sarangi" userId="e0ea421f-ad6a-4d5d-9997-e211934aa2e5" providerId="ADAL" clId="{AA84C706-B947-4DB4-8724-C54EC25058FD}" dt="2023-02-27T10:23:22.563" v="2378" actId="1076"/>
          <ac:spMkLst>
            <pc:docMk/>
            <pc:sldMk cId="639595354" sldId="301"/>
            <ac:spMk id="2" creationId="{854B49E4-64CE-B504-DB40-EA5324A6ADB5}"/>
          </ac:spMkLst>
        </pc:spChg>
        <pc:spChg chg="del mod">
          <ac:chgData name="Smruti Ranjan Sarangi" userId="e0ea421f-ad6a-4d5d-9997-e211934aa2e5" providerId="ADAL" clId="{AA84C706-B947-4DB4-8724-C54EC25058FD}" dt="2023-02-27T10:12:50.431" v="2207" actId="478"/>
          <ac:spMkLst>
            <pc:docMk/>
            <pc:sldMk cId="639595354" sldId="301"/>
            <ac:spMk id="3" creationId="{8F1AB080-E0B4-4903-1656-632731031F87}"/>
          </ac:spMkLst>
        </pc:spChg>
        <pc:spChg chg="add mod">
          <ac:chgData name="Smruti Ranjan Sarangi" userId="e0ea421f-ad6a-4d5d-9997-e211934aa2e5" providerId="ADAL" clId="{AA84C706-B947-4DB4-8724-C54EC25058FD}" dt="2023-02-27T08:40:46.616" v="2206" actId="14100"/>
          <ac:spMkLst>
            <pc:docMk/>
            <pc:sldMk cId="639595354" sldId="301"/>
            <ac:spMk id="6" creationId="{0AE4CE80-A8C1-34AB-DDC1-3D007D0C3D82}"/>
          </ac:spMkLst>
        </pc:spChg>
        <pc:spChg chg="add mod">
          <ac:chgData name="Smruti Ranjan Sarangi" userId="e0ea421f-ad6a-4d5d-9997-e211934aa2e5" providerId="ADAL" clId="{AA84C706-B947-4DB4-8724-C54EC25058FD}" dt="2023-02-27T12:22:56.460" v="3527" actId="13822"/>
          <ac:spMkLst>
            <pc:docMk/>
            <pc:sldMk cId="639595354" sldId="301"/>
            <ac:spMk id="8" creationId="{E09C0811-67D8-2F91-02F5-03654BB886EA}"/>
          </ac:spMkLst>
        </pc:spChg>
        <pc:spChg chg="add del mod">
          <ac:chgData name="Smruti Ranjan Sarangi" userId="e0ea421f-ad6a-4d5d-9997-e211934aa2e5" providerId="ADAL" clId="{AA84C706-B947-4DB4-8724-C54EC25058FD}" dt="2023-02-27T10:22:11.733" v="2276" actId="478"/>
          <ac:spMkLst>
            <pc:docMk/>
            <pc:sldMk cId="639595354" sldId="301"/>
            <ac:spMk id="9" creationId="{3FB78EE9-73FC-3ADD-B342-C03F5FA1AC81}"/>
          </ac:spMkLst>
        </pc:spChg>
        <pc:spChg chg="add mod">
          <ac:chgData name="Smruti Ranjan Sarangi" userId="e0ea421f-ad6a-4d5d-9997-e211934aa2e5" providerId="ADAL" clId="{AA84C706-B947-4DB4-8724-C54EC25058FD}" dt="2023-02-27T10:34:39.853" v="2523" actId="1076"/>
          <ac:spMkLst>
            <pc:docMk/>
            <pc:sldMk cId="639595354" sldId="301"/>
            <ac:spMk id="10" creationId="{E49A2A91-0AC3-90D6-256B-6398E22034B5}"/>
          </ac:spMkLst>
        </pc:spChg>
        <pc:spChg chg="add mod">
          <ac:chgData name="Smruti Ranjan Sarangi" userId="e0ea421f-ad6a-4d5d-9997-e211934aa2e5" providerId="ADAL" clId="{AA84C706-B947-4DB4-8724-C54EC25058FD}" dt="2023-02-27T12:23:01.440" v="3528" actId="1076"/>
          <ac:spMkLst>
            <pc:docMk/>
            <pc:sldMk cId="639595354" sldId="301"/>
            <ac:spMk id="11" creationId="{D8D77DC4-2801-322A-DB0A-5EF254BCA42C}"/>
          </ac:spMkLst>
        </pc:spChg>
        <pc:spChg chg="add mod">
          <ac:chgData name="Smruti Ranjan Sarangi" userId="e0ea421f-ad6a-4d5d-9997-e211934aa2e5" providerId="ADAL" clId="{AA84C706-B947-4DB4-8724-C54EC25058FD}" dt="2023-02-27T12:23:01.440" v="3528" actId="1076"/>
          <ac:spMkLst>
            <pc:docMk/>
            <pc:sldMk cId="639595354" sldId="301"/>
            <ac:spMk id="12" creationId="{09C10343-0FC5-60EE-36E6-61145F454CAB}"/>
          </ac:spMkLst>
        </pc:spChg>
        <pc:spChg chg="add mod">
          <ac:chgData name="Smruti Ranjan Sarangi" userId="e0ea421f-ad6a-4d5d-9997-e211934aa2e5" providerId="ADAL" clId="{AA84C706-B947-4DB4-8724-C54EC25058FD}" dt="2023-02-27T10:23:39.402" v="2393" actId="13822"/>
          <ac:spMkLst>
            <pc:docMk/>
            <pc:sldMk cId="639595354" sldId="301"/>
            <ac:spMk id="13" creationId="{19EF0791-AC95-2891-8E08-2A61EE76945E}"/>
          </ac:spMkLst>
        </pc:spChg>
        <pc:picChg chg="add mod">
          <ac:chgData name="Smruti Ranjan Sarangi" userId="e0ea421f-ad6a-4d5d-9997-e211934aa2e5" providerId="ADAL" clId="{AA84C706-B947-4DB4-8724-C54EC25058FD}" dt="2023-02-27T08:40:30.497" v="2168" actId="1076"/>
          <ac:picMkLst>
            <pc:docMk/>
            <pc:sldMk cId="639595354" sldId="301"/>
            <ac:picMk id="7" creationId="{E36AA2E9-AB18-7236-D8D3-0025539DA85A}"/>
          </ac:picMkLst>
        </pc:picChg>
        <pc:picChg chg="add mod">
          <ac:chgData name="Smruti Ranjan Sarangi" userId="e0ea421f-ad6a-4d5d-9997-e211934aa2e5" providerId="ADAL" clId="{AA84C706-B947-4DB4-8724-C54EC25058FD}" dt="2023-02-27T10:42:32.566" v="2908" actId="1076"/>
          <ac:picMkLst>
            <pc:docMk/>
            <pc:sldMk cId="639595354" sldId="301"/>
            <ac:picMk id="14" creationId="{EFC5C075-2C07-91A7-05BD-618B8E2406E6}"/>
          </ac:picMkLst>
        </pc:picChg>
      </pc:sldChg>
      <pc:sldChg chg="modSp mod">
        <pc:chgData name="Smruti Ranjan Sarangi" userId="e0ea421f-ad6a-4d5d-9997-e211934aa2e5" providerId="ADAL" clId="{AA84C706-B947-4DB4-8724-C54EC25058FD}" dt="2023-02-27T13:46:58.284" v="5658" actId="14100"/>
        <pc:sldMkLst>
          <pc:docMk/>
          <pc:sldMk cId="3830278681" sldId="302"/>
        </pc:sldMkLst>
        <pc:spChg chg="mod">
          <ac:chgData name="Smruti Ranjan Sarangi" userId="e0ea421f-ad6a-4d5d-9997-e211934aa2e5" providerId="ADAL" clId="{AA84C706-B947-4DB4-8724-C54EC25058FD}" dt="2023-02-27T13:46:58.284" v="5658" actId="14100"/>
          <ac:spMkLst>
            <pc:docMk/>
            <pc:sldMk cId="3830278681" sldId="302"/>
            <ac:spMk id="3" creationId="{51E3D2F4-5CA8-3A7F-3CBE-EDABC0420035}"/>
          </ac:spMkLst>
        </pc:spChg>
      </pc:sldChg>
      <pc:sldChg chg="addSp modSp new mod">
        <pc:chgData name="Smruti Ranjan Sarangi" userId="e0ea421f-ad6a-4d5d-9997-e211934aa2e5" providerId="ADAL" clId="{AA84C706-B947-4DB4-8724-C54EC25058FD}" dt="2023-02-27T10:50:31.560" v="3387" actId="20577"/>
        <pc:sldMkLst>
          <pc:docMk/>
          <pc:sldMk cId="855415875" sldId="303"/>
        </pc:sldMkLst>
        <pc:spChg chg="mod">
          <ac:chgData name="Smruti Ranjan Sarangi" userId="e0ea421f-ad6a-4d5d-9997-e211934aa2e5" providerId="ADAL" clId="{AA84C706-B947-4DB4-8724-C54EC25058FD}" dt="2023-02-27T10:26:53.434" v="2499" actId="114"/>
          <ac:spMkLst>
            <pc:docMk/>
            <pc:sldMk cId="855415875" sldId="303"/>
            <ac:spMk id="2" creationId="{93606369-C48B-CAB4-D481-EC43D5B93A59}"/>
          </ac:spMkLst>
        </pc:spChg>
        <pc:spChg chg="mod">
          <ac:chgData name="Smruti Ranjan Sarangi" userId="e0ea421f-ad6a-4d5d-9997-e211934aa2e5" providerId="ADAL" clId="{AA84C706-B947-4DB4-8724-C54EC25058FD}" dt="2023-02-27T10:50:11.283" v="3342" actId="207"/>
          <ac:spMkLst>
            <pc:docMk/>
            <pc:sldMk cId="855415875" sldId="303"/>
            <ac:spMk id="3" creationId="{524678F3-4B8F-C736-EF57-909F543F9F27}"/>
          </ac:spMkLst>
        </pc:spChg>
        <pc:spChg chg="add mod">
          <ac:chgData name="Smruti Ranjan Sarangi" userId="e0ea421f-ad6a-4d5d-9997-e211934aa2e5" providerId="ADAL" clId="{AA84C706-B947-4DB4-8724-C54EC25058FD}" dt="2023-02-27T10:50:31.560" v="3387" actId="20577"/>
          <ac:spMkLst>
            <pc:docMk/>
            <pc:sldMk cId="855415875" sldId="303"/>
            <ac:spMk id="6" creationId="{12437065-C0BF-0DD5-E2E9-6ECCB962AD2E}"/>
          </ac:spMkLst>
        </pc:spChg>
        <pc:spChg chg="add mod">
          <ac:chgData name="Smruti Ranjan Sarangi" userId="e0ea421f-ad6a-4d5d-9997-e211934aa2e5" providerId="ADAL" clId="{AA84C706-B947-4DB4-8724-C54EC25058FD}" dt="2023-02-27T10:39:49.225" v="2865" actId="1076"/>
          <ac:spMkLst>
            <pc:docMk/>
            <pc:sldMk cId="855415875" sldId="303"/>
            <ac:spMk id="7" creationId="{E701DCEA-416E-3C74-FF7A-F101C2DB7F72}"/>
          </ac:spMkLst>
        </pc:spChg>
        <pc:spChg chg="add mod">
          <ac:chgData name="Smruti Ranjan Sarangi" userId="e0ea421f-ad6a-4d5d-9997-e211934aa2e5" providerId="ADAL" clId="{AA84C706-B947-4DB4-8724-C54EC25058FD}" dt="2023-02-27T10:39:49.225" v="2865" actId="1076"/>
          <ac:spMkLst>
            <pc:docMk/>
            <pc:sldMk cId="855415875" sldId="303"/>
            <ac:spMk id="8" creationId="{B42ECEEA-4F3F-4CF4-E357-1B1F457DC7CB}"/>
          </ac:spMkLst>
        </pc:spChg>
        <pc:picChg chg="add mod">
          <ac:chgData name="Smruti Ranjan Sarangi" userId="e0ea421f-ad6a-4d5d-9997-e211934aa2e5" providerId="ADAL" clId="{AA84C706-B947-4DB4-8724-C54EC25058FD}" dt="2023-02-27T10:42:41.599" v="2912" actId="1076"/>
          <ac:picMkLst>
            <pc:docMk/>
            <pc:sldMk cId="855415875" sldId="303"/>
            <ac:picMk id="9" creationId="{791E250B-C7E7-19FE-F520-FA4E9083D230}"/>
          </ac:picMkLst>
        </pc:picChg>
      </pc:sldChg>
      <pc:sldChg chg="addSp delSp modSp new mod">
        <pc:chgData name="Smruti Ranjan Sarangi" userId="e0ea421f-ad6a-4d5d-9997-e211934aa2e5" providerId="ADAL" clId="{AA84C706-B947-4DB4-8724-C54EC25058FD}" dt="2023-02-27T10:51:01.926" v="3391" actId="1076"/>
        <pc:sldMkLst>
          <pc:docMk/>
          <pc:sldMk cId="1118255773" sldId="304"/>
        </pc:sldMkLst>
        <pc:spChg chg="mod">
          <ac:chgData name="Smruti Ranjan Sarangi" userId="e0ea421f-ad6a-4d5d-9997-e211934aa2e5" providerId="ADAL" clId="{AA84C706-B947-4DB4-8724-C54EC25058FD}" dt="2023-02-27T10:36:49.855" v="2598" actId="207"/>
          <ac:spMkLst>
            <pc:docMk/>
            <pc:sldMk cId="1118255773" sldId="304"/>
            <ac:spMk id="2" creationId="{3EAB0D65-05A1-17DA-33C6-0740E95F5420}"/>
          </ac:spMkLst>
        </pc:spChg>
        <pc:spChg chg="del">
          <ac:chgData name="Smruti Ranjan Sarangi" userId="e0ea421f-ad6a-4d5d-9997-e211934aa2e5" providerId="ADAL" clId="{AA84C706-B947-4DB4-8724-C54EC25058FD}" dt="2023-02-27T10:32:57.245" v="2503" actId="478"/>
          <ac:spMkLst>
            <pc:docMk/>
            <pc:sldMk cId="1118255773" sldId="304"/>
            <ac:spMk id="3" creationId="{75333A0C-4F55-95DE-1B15-483F6B075DAD}"/>
          </ac:spMkLst>
        </pc:spChg>
        <pc:spChg chg="add mod">
          <ac:chgData name="Smruti Ranjan Sarangi" userId="e0ea421f-ad6a-4d5d-9997-e211934aa2e5" providerId="ADAL" clId="{AA84C706-B947-4DB4-8724-C54EC25058FD}" dt="2023-02-27T10:50:57.426" v="3388" actId="14100"/>
          <ac:spMkLst>
            <pc:docMk/>
            <pc:sldMk cId="1118255773" sldId="304"/>
            <ac:spMk id="6" creationId="{5E1E62E5-82F7-7F79-0217-0BB1459D90F3}"/>
          </ac:spMkLst>
        </pc:spChg>
        <pc:spChg chg="add del">
          <ac:chgData name="Smruti Ranjan Sarangi" userId="e0ea421f-ad6a-4d5d-9997-e211934aa2e5" providerId="ADAL" clId="{AA84C706-B947-4DB4-8724-C54EC25058FD}" dt="2023-02-27T10:33:41.180" v="2511"/>
          <ac:spMkLst>
            <pc:docMk/>
            <pc:sldMk cId="1118255773" sldId="304"/>
            <ac:spMk id="7" creationId="{B00B54F9-9356-39BE-37A2-050353C3DC64}"/>
          </ac:spMkLst>
        </pc:spChg>
        <pc:spChg chg="add del mod">
          <ac:chgData name="Smruti Ranjan Sarangi" userId="e0ea421f-ad6a-4d5d-9997-e211934aa2e5" providerId="ADAL" clId="{AA84C706-B947-4DB4-8724-C54EC25058FD}" dt="2023-02-27T10:33:40.944" v="2510"/>
          <ac:spMkLst>
            <pc:docMk/>
            <pc:sldMk cId="1118255773" sldId="304"/>
            <ac:spMk id="8" creationId="{CB2C2D2D-8155-47E4-83DA-704D87F874B4}"/>
          </ac:spMkLst>
        </pc:spChg>
        <pc:picChg chg="add mod">
          <ac:chgData name="Smruti Ranjan Sarangi" userId="e0ea421f-ad6a-4d5d-9997-e211934aa2e5" providerId="ADAL" clId="{AA84C706-B947-4DB4-8724-C54EC25058FD}" dt="2023-02-27T10:42:36.857" v="2910" actId="1076"/>
          <ac:picMkLst>
            <pc:docMk/>
            <pc:sldMk cId="1118255773" sldId="304"/>
            <ac:picMk id="9" creationId="{F0894DA1-0F84-2783-F73E-E1F71039C11B}"/>
          </ac:picMkLst>
        </pc:picChg>
        <pc:picChg chg="add mod">
          <ac:chgData name="Smruti Ranjan Sarangi" userId="e0ea421f-ad6a-4d5d-9997-e211934aa2e5" providerId="ADAL" clId="{AA84C706-B947-4DB4-8724-C54EC25058FD}" dt="2023-02-27T10:51:01.926" v="3391" actId="1076"/>
          <ac:picMkLst>
            <pc:docMk/>
            <pc:sldMk cId="1118255773" sldId="304"/>
            <ac:picMk id="10" creationId="{878DE0FE-A4AA-3139-ADBA-54017728C2CE}"/>
          </ac:picMkLst>
        </pc:picChg>
      </pc:sldChg>
      <pc:sldChg chg="addSp delSp modSp new mod">
        <pc:chgData name="Smruti Ranjan Sarangi" userId="e0ea421f-ad6a-4d5d-9997-e211934aa2e5" providerId="ADAL" clId="{AA84C706-B947-4DB4-8724-C54EC25058FD}" dt="2023-02-27T13:54:24.490" v="5782" actId="1076"/>
        <pc:sldMkLst>
          <pc:docMk/>
          <pc:sldMk cId="1251612013" sldId="305"/>
        </pc:sldMkLst>
        <pc:spChg chg="mod">
          <ac:chgData name="Smruti Ranjan Sarangi" userId="e0ea421f-ad6a-4d5d-9997-e211934aa2e5" providerId="ADAL" clId="{AA84C706-B947-4DB4-8724-C54EC25058FD}" dt="2023-02-27T11:09:33.878" v="3445" actId="20577"/>
          <ac:spMkLst>
            <pc:docMk/>
            <pc:sldMk cId="1251612013" sldId="305"/>
            <ac:spMk id="2" creationId="{410532A6-D451-8BDC-877E-0C5A6DB33601}"/>
          </ac:spMkLst>
        </pc:spChg>
        <pc:spChg chg="del">
          <ac:chgData name="Smruti Ranjan Sarangi" userId="e0ea421f-ad6a-4d5d-9997-e211934aa2e5" providerId="ADAL" clId="{AA84C706-B947-4DB4-8724-C54EC25058FD}" dt="2023-02-27T11:09:36.279" v="3446" actId="478"/>
          <ac:spMkLst>
            <pc:docMk/>
            <pc:sldMk cId="1251612013" sldId="305"/>
            <ac:spMk id="3" creationId="{B064687C-EAF3-629D-5CEF-BAB99DE951BF}"/>
          </ac:spMkLst>
        </pc:spChg>
        <pc:spChg chg="add mod">
          <ac:chgData name="Smruti Ranjan Sarangi" userId="e0ea421f-ad6a-4d5d-9997-e211934aa2e5" providerId="ADAL" clId="{AA84C706-B947-4DB4-8724-C54EC25058FD}" dt="2023-02-27T12:22:29.174" v="3495" actId="1076"/>
          <ac:spMkLst>
            <pc:docMk/>
            <pc:sldMk cId="1251612013" sldId="305"/>
            <ac:spMk id="6" creationId="{640040D0-78A5-2845-DDB3-5D89424A1669}"/>
          </ac:spMkLst>
        </pc:spChg>
        <pc:spChg chg="add del">
          <ac:chgData name="Smruti Ranjan Sarangi" userId="e0ea421f-ad6a-4d5d-9997-e211934aa2e5" providerId="ADAL" clId="{AA84C706-B947-4DB4-8724-C54EC25058FD}" dt="2023-02-27T11:09:48.190" v="3450"/>
          <ac:spMkLst>
            <pc:docMk/>
            <pc:sldMk cId="1251612013" sldId="305"/>
            <ac:spMk id="7" creationId="{1B8BF157-0ADE-8C8B-2357-AFD0464FD09B}"/>
          </ac:spMkLst>
        </pc:spChg>
        <pc:spChg chg="add mod">
          <ac:chgData name="Smruti Ranjan Sarangi" userId="e0ea421f-ad6a-4d5d-9997-e211934aa2e5" providerId="ADAL" clId="{AA84C706-B947-4DB4-8724-C54EC25058FD}" dt="2023-02-27T12:22:19.480" v="3493" actId="20577"/>
          <ac:spMkLst>
            <pc:docMk/>
            <pc:sldMk cId="1251612013" sldId="305"/>
            <ac:spMk id="8" creationId="{681E65DC-6725-B999-9D70-2C3DE3D53396}"/>
          </ac:spMkLst>
        </pc:spChg>
        <pc:spChg chg="add mod">
          <ac:chgData name="Smruti Ranjan Sarangi" userId="e0ea421f-ad6a-4d5d-9997-e211934aa2e5" providerId="ADAL" clId="{AA84C706-B947-4DB4-8724-C54EC25058FD}" dt="2023-02-27T12:54:06.990" v="4847" actId="20577"/>
          <ac:spMkLst>
            <pc:docMk/>
            <pc:sldMk cId="1251612013" sldId="305"/>
            <ac:spMk id="9" creationId="{78DAC053-3EDE-CBB7-41A2-B533CB2D72FD}"/>
          </ac:spMkLst>
        </pc:spChg>
        <pc:spChg chg="add mod">
          <ac:chgData name="Smruti Ranjan Sarangi" userId="e0ea421f-ad6a-4d5d-9997-e211934aa2e5" providerId="ADAL" clId="{AA84C706-B947-4DB4-8724-C54EC25058FD}" dt="2023-02-27T12:57:47.545" v="5037" actId="207"/>
          <ac:spMkLst>
            <pc:docMk/>
            <pc:sldMk cId="1251612013" sldId="305"/>
            <ac:spMk id="10" creationId="{10F778AC-E95D-24AA-34A7-289A164E8B71}"/>
          </ac:spMkLst>
        </pc:spChg>
        <pc:picChg chg="add mod">
          <ac:chgData name="Smruti Ranjan Sarangi" userId="e0ea421f-ad6a-4d5d-9997-e211934aa2e5" providerId="ADAL" clId="{AA84C706-B947-4DB4-8724-C54EC25058FD}" dt="2023-02-27T12:55:08.421" v="5028" actId="1076"/>
          <ac:picMkLst>
            <pc:docMk/>
            <pc:sldMk cId="1251612013" sldId="305"/>
            <ac:picMk id="11" creationId="{021E279F-7E72-D22C-232C-486E46022520}"/>
          </ac:picMkLst>
        </pc:picChg>
        <pc:picChg chg="add mod">
          <ac:chgData name="Smruti Ranjan Sarangi" userId="e0ea421f-ad6a-4d5d-9997-e211934aa2e5" providerId="ADAL" clId="{AA84C706-B947-4DB4-8724-C54EC25058FD}" dt="2023-02-27T13:54:24.490" v="5782" actId="1076"/>
          <ac:picMkLst>
            <pc:docMk/>
            <pc:sldMk cId="1251612013" sldId="305"/>
            <ac:picMk id="12" creationId="{F3C308BB-BFB0-A626-3436-606AC0F99541}"/>
          </ac:picMkLst>
        </pc:picChg>
      </pc:sldChg>
      <pc:sldChg chg="addSp modSp new mod">
        <pc:chgData name="Smruti Ranjan Sarangi" userId="e0ea421f-ad6a-4d5d-9997-e211934aa2e5" providerId="ADAL" clId="{AA84C706-B947-4DB4-8724-C54EC25058FD}" dt="2023-02-27T14:15:44.206" v="6054" actId="20577"/>
        <pc:sldMkLst>
          <pc:docMk/>
          <pc:sldMk cId="1861078702" sldId="306"/>
        </pc:sldMkLst>
        <pc:spChg chg="mod">
          <ac:chgData name="Smruti Ranjan Sarangi" userId="e0ea421f-ad6a-4d5d-9997-e211934aa2e5" providerId="ADAL" clId="{AA84C706-B947-4DB4-8724-C54EC25058FD}" dt="2023-02-27T14:15:07.325" v="6044" actId="1076"/>
          <ac:spMkLst>
            <pc:docMk/>
            <pc:sldMk cId="1861078702" sldId="306"/>
            <ac:spMk id="2" creationId="{C80F1BB5-7613-8908-F97B-3BD32B160697}"/>
          </ac:spMkLst>
        </pc:spChg>
        <pc:spChg chg="mod">
          <ac:chgData name="Smruti Ranjan Sarangi" userId="e0ea421f-ad6a-4d5d-9997-e211934aa2e5" providerId="ADAL" clId="{AA84C706-B947-4DB4-8724-C54EC25058FD}" dt="2023-02-27T13:53:56.333" v="5775" actId="14100"/>
          <ac:spMkLst>
            <pc:docMk/>
            <pc:sldMk cId="1861078702" sldId="306"/>
            <ac:spMk id="3" creationId="{353C99D4-7E40-DCEA-C180-ADEFCB6CAEA1}"/>
          </ac:spMkLst>
        </pc:spChg>
        <pc:spChg chg="add mod">
          <ac:chgData name="Smruti Ranjan Sarangi" userId="e0ea421f-ad6a-4d5d-9997-e211934aa2e5" providerId="ADAL" clId="{AA84C706-B947-4DB4-8724-C54EC25058FD}" dt="2023-02-27T14:03:42.075" v="5845" actId="1076"/>
          <ac:spMkLst>
            <pc:docMk/>
            <pc:sldMk cId="1861078702" sldId="306"/>
            <ac:spMk id="6" creationId="{FE2CBDCD-10C4-D7D7-7886-B442892BAFEC}"/>
          </ac:spMkLst>
        </pc:spChg>
        <pc:spChg chg="add mod">
          <ac:chgData name="Smruti Ranjan Sarangi" userId="e0ea421f-ad6a-4d5d-9997-e211934aa2e5" providerId="ADAL" clId="{AA84C706-B947-4DB4-8724-C54EC25058FD}" dt="2023-02-27T14:04:16.259" v="5877" actId="14100"/>
          <ac:spMkLst>
            <pc:docMk/>
            <pc:sldMk cId="1861078702" sldId="306"/>
            <ac:spMk id="8" creationId="{1E587FC4-C603-0DBC-1E3F-E4CD288C0239}"/>
          </ac:spMkLst>
        </pc:spChg>
        <pc:spChg chg="add mod">
          <ac:chgData name="Smruti Ranjan Sarangi" userId="e0ea421f-ad6a-4d5d-9997-e211934aa2e5" providerId="ADAL" clId="{AA84C706-B947-4DB4-8724-C54EC25058FD}" dt="2023-02-27T14:04:11.955" v="5875" actId="14100"/>
          <ac:spMkLst>
            <pc:docMk/>
            <pc:sldMk cId="1861078702" sldId="306"/>
            <ac:spMk id="9" creationId="{44215CFC-3D58-1594-C1F4-6E238682ACA8}"/>
          </ac:spMkLst>
        </pc:spChg>
        <pc:spChg chg="add mod">
          <ac:chgData name="Smruti Ranjan Sarangi" userId="e0ea421f-ad6a-4d5d-9997-e211934aa2e5" providerId="ADAL" clId="{AA84C706-B947-4DB4-8724-C54EC25058FD}" dt="2023-02-27T14:15:44.206" v="6054" actId="20577"/>
          <ac:spMkLst>
            <pc:docMk/>
            <pc:sldMk cId="1861078702" sldId="306"/>
            <ac:spMk id="10" creationId="{7C40001B-734E-08E1-A04B-319FC6978921}"/>
          </ac:spMkLst>
        </pc:spChg>
        <pc:spChg chg="add mod">
          <ac:chgData name="Smruti Ranjan Sarangi" userId="e0ea421f-ad6a-4d5d-9997-e211934aa2e5" providerId="ADAL" clId="{AA84C706-B947-4DB4-8724-C54EC25058FD}" dt="2023-02-27T14:14:36.415" v="6012" actId="1076"/>
          <ac:spMkLst>
            <pc:docMk/>
            <pc:sldMk cId="1861078702" sldId="306"/>
            <ac:spMk id="11" creationId="{98F3F5A8-6F33-E557-35F4-ACCC72157403}"/>
          </ac:spMkLst>
        </pc:spChg>
        <pc:spChg chg="add mod">
          <ac:chgData name="Smruti Ranjan Sarangi" userId="e0ea421f-ad6a-4d5d-9997-e211934aa2e5" providerId="ADAL" clId="{AA84C706-B947-4DB4-8724-C54EC25058FD}" dt="2023-02-27T14:15:14.537" v="6047" actId="1076"/>
          <ac:spMkLst>
            <pc:docMk/>
            <pc:sldMk cId="1861078702" sldId="306"/>
            <ac:spMk id="12" creationId="{199CF7C1-9055-1F7D-6B48-F1F758C38DCD}"/>
          </ac:spMkLst>
        </pc:spChg>
        <pc:picChg chg="add mod">
          <ac:chgData name="Smruti Ranjan Sarangi" userId="e0ea421f-ad6a-4d5d-9997-e211934aa2e5" providerId="ADAL" clId="{AA84C706-B947-4DB4-8724-C54EC25058FD}" dt="2023-02-27T13:54:35.405" v="5784" actId="1076"/>
          <ac:picMkLst>
            <pc:docMk/>
            <pc:sldMk cId="1861078702" sldId="306"/>
            <ac:picMk id="7" creationId="{CD995BE8-E377-7F02-78D9-3715289602B5}"/>
          </ac:picMkLst>
        </pc:picChg>
        <pc:picChg chg="add mod">
          <ac:chgData name="Smruti Ranjan Sarangi" userId="e0ea421f-ad6a-4d5d-9997-e211934aa2e5" providerId="ADAL" clId="{AA84C706-B947-4DB4-8724-C54EC25058FD}" dt="2023-02-27T14:15:29.805" v="6050" actId="1076"/>
          <ac:picMkLst>
            <pc:docMk/>
            <pc:sldMk cId="1861078702" sldId="306"/>
            <ac:picMk id="13" creationId="{CE36A7A8-B0AC-B6C0-A4B3-88CA314F5720}"/>
          </ac:picMkLst>
        </pc:picChg>
      </pc:sldChg>
      <pc:sldChg chg="addSp modSp new mod ord">
        <pc:chgData name="Smruti Ranjan Sarangi" userId="e0ea421f-ad6a-4d5d-9997-e211934aa2e5" providerId="ADAL" clId="{AA84C706-B947-4DB4-8724-C54EC25058FD}" dt="2023-02-27T12:53:11.186" v="4839" actId="207"/>
        <pc:sldMkLst>
          <pc:docMk/>
          <pc:sldMk cId="1280229263" sldId="307"/>
        </pc:sldMkLst>
        <pc:spChg chg="mod">
          <ac:chgData name="Smruti Ranjan Sarangi" userId="e0ea421f-ad6a-4d5d-9997-e211934aa2e5" providerId="ADAL" clId="{AA84C706-B947-4DB4-8724-C54EC25058FD}" dt="2023-02-27T12:23:34.820" v="3565" actId="20577"/>
          <ac:spMkLst>
            <pc:docMk/>
            <pc:sldMk cId="1280229263" sldId="307"/>
            <ac:spMk id="2" creationId="{E4D1AB8A-2B0E-1D75-449D-AD09786CF061}"/>
          </ac:spMkLst>
        </pc:spChg>
        <pc:spChg chg="mod">
          <ac:chgData name="Smruti Ranjan Sarangi" userId="e0ea421f-ad6a-4d5d-9997-e211934aa2e5" providerId="ADAL" clId="{AA84C706-B947-4DB4-8724-C54EC25058FD}" dt="2023-02-27T12:32:48.690" v="3857" actId="14100"/>
          <ac:spMkLst>
            <pc:docMk/>
            <pc:sldMk cId="1280229263" sldId="307"/>
            <ac:spMk id="3" creationId="{5230344A-1042-F3C6-82A4-7DB855E6295F}"/>
          </ac:spMkLst>
        </pc:spChg>
        <pc:spChg chg="add mod">
          <ac:chgData name="Smruti Ranjan Sarangi" userId="e0ea421f-ad6a-4d5d-9997-e211934aa2e5" providerId="ADAL" clId="{AA84C706-B947-4DB4-8724-C54EC25058FD}" dt="2023-02-27T12:27:52.942" v="3580" actId="20577"/>
          <ac:spMkLst>
            <pc:docMk/>
            <pc:sldMk cId="1280229263" sldId="307"/>
            <ac:spMk id="6" creationId="{B3D21481-BCC4-EDEC-3D3B-D78AE1F50EB8}"/>
          </ac:spMkLst>
        </pc:spChg>
        <pc:spChg chg="add mod">
          <ac:chgData name="Smruti Ranjan Sarangi" userId="e0ea421f-ad6a-4d5d-9997-e211934aa2e5" providerId="ADAL" clId="{AA84C706-B947-4DB4-8724-C54EC25058FD}" dt="2023-02-27T12:27:55.814" v="3588" actId="20577"/>
          <ac:spMkLst>
            <pc:docMk/>
            <pc:sldMk cId="1280229263" sldId="307"/>
            <ac:spMk id="7" creationId="{6BB86144-8189-4243-0CD7-36DF0FEB77DF}"/>
          </ac:spMkLst>
        </pc:spChg>
        <pc:spChg chg="add mod">
          <ac:chgData name="Smruti Ranjan Sarangi" userId="e0ea421f-ad6a-4d5d-9997-e211934aa2e5" providerId="ADAL" clId="{AA84C706-B947-4DB4-8724-C54EC25058FD}" dt="2023-02-27T12:28:19.777" v="3614" actId="1076"/>
          <ac:spMkLst>
            <pc:docMk/>
            <pc:sldMk cId="1280229263" sldId="307"/>
            <ac:spMk id="10" creationId="{A4476B90-B818-6A04-921E-A2FF504FDD74}"/>
          </ac:spMkLst>
        </pc:spChg>
        <pc:spChg chg="add mod">
          <ac:chgData name="Smruti Ranjan Sarangi" userId="e0ea421f-ad6a-4d5d-9997-e211934aa2e5" providerId="ADAL" clId="{AA84C706-B947-4DB4-8724-C54EC25058FD}" dt="2023-02-27T12:28:27.415" v="3621" actId="20577"/>
          <ac:spMkLst>
            <pc:docMk/>
            <pc:sldMk cId="1280229263" sldId="307"/>
            <ac:spMk id="11" creationId="{8B4D733C-CBC5-675C-182D-C5F7E68700A6}"/>
          </ac:spMkLst>
        </pc:spChg>
        <pc:spChg chg="add mod">
          <ac:chgData name="Smruti Ranjan Sarangi" userId="e0ea421f-ad6a-4d5d-9997-e211934aa2e5" providerId="ADAL" clId="{AA84C706-B947-4DB4-8724-C54EC25058FD}" dt="2023-02-27T12:53:11.186" v="4839" actId="207"/>
          <ac:spMkLst>
            <pc:docMk/>
            <pc:sldMk cId="1280229263" sldId="307"/>
            <ac:spMk id="14" creationId="{6CD0EDD5-24D9-D5B7-24A0-B878598AB520}"/>
          </ac:spMkLst>
        </pc:spChg>
        <pc:picChg chg="add mod">
          <ac:chgData name="Smruti Ranjan Sarangi" userId="e0ea421f-ad6a-4d5d-9997-e211934aa2e5" providerId="ADAL" clId="{AA84C706-B947-4DB4-8724-C54EC25058FD}" dt="2023-02-27T12:32:59.055" v="3860" actId="1076"/>
          <ac:picMkLst>
            <pc:docMk/>
            <pc:sldMk cId="1280229263" sldId="307"/>
            <ac:picMk id="12" creationId="{A60A0E3D-0374-7DCE-D616-A964115646C7}"/>
          </ac:picMkLst>
        </pc:picChg>
        <pc:picChg chg="add mod">
          <ac:chgData name="Smruti Ranjan Sarangi" userId="e0ea421f-ad6a-4d5d-9997-e211934aa2e5" providerId="ADAL" clId="{AA84C706-B947-4DB4-8724-C54EC25058FD}" dt="2023-02-27T12:52:58.838" v="4837" actId="1076"/>
          <ac:picMkLst>
            <pc:docMk/>
            <pc:sldMk cId="1280229263" sldId="307"/>
            <ac:picMk id="13" creationId="{7A522C25-0C6E-383A-114B-AAEE9313E85F}"/>
          </ac:picMkLst>
        </pc:picChg>
        <pc:cxnChg chg="add mod">
          <ac:chgData name="Smruti Ranjan Sarangi" userId="e0ea421f-ad6a-4d5d-9997-e211934aa2e5" providerId="ADAL" clId="{AA84C706-B947-4DB4-8724-C54EC25058FD}" dt="2023-02-27T12:23:55.003" v="3572" actId="1582"/>
          <ac:cxnSpMkLst>
            <pc:docMk/>
            <pc:sldMk cId="1280229263" sldId="307"/>
            <ac:cxnSpMk id="9" creationId="{701BC72E-5B35-17CD-F59A-05D02641A1C9}"/>
          </ac:cxnSpMkLst>
        </pc:cxnChg>
      </pc:sldChg>
      <pc:sldChg chg="addSp delSp modSp new mod">
        <pc:chgData name="Smruti Ranjan Sarangi" userId="e0ea421f-ad6a-4d5d-9997-e211934aa2e5" providerId="ADAL" clId="{AA84C706-B947-4DB4-8724-C54EC25058FD}" dt="2023-02-27T12:52:46.771" v="4835" actId="1076"/>
        <pc:sldMkLst>
          <pc:docMk/>
          <pc:sldMk cId="3197371524" sldId="308"/>
        </pc:sldMkLst>
        <pc:spChg chg="mod">
          <ac:chgData name="Smruti Ranjan Sarangi" userId="e0ea421f-ad6a-4d5d-9997-e211934aa2e5" providerId="ADAL" clId="{AA84C706-B947-4DB4-8724-C54EC25058FD}" dt="2023-02-27T12:39:11.859" v="3995" actId="20577"/>
          <ac:spMkLst>
            <pc:docMk/>
            <pc:sldMk cId="3197371524" sldId="308"/>
            <ac:spMk id="2" creationId="{20983009-AAA8-C11E-F1EE-E91A46407FB9}"/>
          </ac:spMkLst>
        </pc:spChg>
        <pc:spChg chg="del mod">
          <ac:chgData name="Smruti Ranjan Sarangi" userId="e0ea421f-ad6a-4d5d-9997-e211934aa2e5" providerId="ADAL" clId="{AA84C706-B947-4DB4-8724-C54EC25058FD}" dt="2023-02-27T12:41:25.501" v="4028"/>
          <ac:spMkLst>
            <pc:docMk/>
            <pc:sldMk cId="3197371524" sldId="308"/>
            <ac:spMk id="3" creationId="{3C51BBD3-DB51-DEAE-5B16-4EE5780B542A}"/>
          </ac:spMkLst>
        </pc:spChg>
        <pc:spChg chg="add mod">
          <ac:chgData name="Smruti Ranjan Sarangi" userId="e0ea421f-ad6a-4d5d-9997-e211934aa2e5" providerId="ADAL" clId="{AA84C706-B947-4DB4-8724-C54EC25058FD}" dt="2023-02-27T12:48:32.675" v="4487" actId="13926"/>
          <ac:spMkLst>
            <pc:docMk/>
            <pc:sldMk cId="3197371524" sldId="308"/>
            <ac:spMk id="6" creationId="{64D10FA4-6266-AD1B-0F95-C61F08639F54}"/>
          </ac:spMkLst>
        </pc:spChg>
        <pc:spChg chg="add mod">
          <ac:chgData name="Smruti Ranjan Sarangi" userId="e0ea421f-ad6a-4d5d-9997-e211934aa2e5" providerId="ADAL" clId="{AA84C706-B947-4DB4-8724-C54EC25058FD}" dt="2023-02-27T12:42:34.577" v="4164" actId="1076"/>
          <ac:spMkLst>
            <pc:docMk/>
            <pc:sldMk cId="3197371524" sldId="308"/>
            <ac:spMk id="9" creationId="{7FB5A6BA-CF1F-B104-4BE5-301C432DD70F}"/>
          </ac:spMkLst>
        </pc:spChg>
        <pc:spChg chg="add mod">
          <ac:chgData name="Smruti Ranjan Sarangi" userId="e0ea421f-ad6a-4d5d-9997-e211934aa2e5" providerId="ADAL" clId="{AA84C706-B947-4DB4-8724-C54EC25058FD}" dt="2023-02-27T12:51:24.340" v="4672" actId="1076"/>
          <ac:spMkLst>
            <pc:docMk/>
            <pc:sldMk cId="3197371524" sldId="308"/>
            <ac:spMk id="10" creationId="{7E92BF8C-0B64-C39B-0332-E975F0C74297}"/>
          </ac:spMkLst>
        </pc:spChg>
        <pc:spChg chg="add del mod">
          <ac:chgData name="Smruti Ranjan Sarangi" userId="e0ea421f-ad6a-4d5d-9997-e211934aa2e5" providerId="ADAL" clId="{AA84C706-B947-4DB4-8724-C54EC25058FD}" dt="2023-02-27T12:46:45.660" v="4213"/>
          <ac:spMkLst>
            <pc:docMk/>
            <pc:sldMk cId="3197371524" sldId="308"/>
            <ac:spMk id="13" creationId="{4289A25E-BFE8-D7BD-5DB9-13D16D6CE042}"/>
          </ac:spMkLst>
        </pc:spChg>
        <pc:spChg chg="add mod">
          <ac:chgData name="Smruti Ranjan Sarangi" userId="e0ea421f-ad6a-4d5d-9997-e211934aa2e5" providerId="ADAL" clId="{AA84C706-B947-4DB4-8724-C54EC25058FD}" dt="2023-02-27T12:52:46.771" v="4835" actId="1076"/>
          <ac:spMkLst>
            <pc:docMk/>
            <pc:sldMk cId="3197371524" sldId="308"/>
            <ac:spMk id="14" creationId="{C6ECD742-C9DD-D24C-6528-97B98BD6662A}"/>
          </ac:spMkLst>
        </pc:spChg>
        <pc:picChg chg="add mod">
          <ac:chgData name="Smruti Ranjan Sarangi" userId="e0ea421f-ad6a-4d5d-9997-e211934aa2e5" providerId="ADAL" clId="{AA84C706-B947-4DB4-8724-C54EC25058FD}" dt="2023-02-27T12:41:31.011" v="4031" actId="1076"/>
          <ac:picMkLst>
            <pc:docMk/>
            <pc:sldMk cId="3197371524" sldId="308"/>
            <ac:picMk id="7" creationId="{0CD1923A-36AE-FB85-B4DC-1B0D5FD1CFB5}"/>
          </ac:picMkLst>
        </pc:picChg>
        <pc:picChg chg="add mod">
          <ac:chgData name="Smruti Ranjan Sarangi" userId="e0ea421f-ad6a-4d5d-9997-e211934aa2e5" providerId="ADAL" clId="{AA84C706-B947-4DB4-8724-C54EC25058FD}" dt="2023-02-27T12:42:36.179" v="4165" actId="1076"/>
          <ac:picMkLst>
            <pc:docMk/>
            <pc:sldMk cId="3197371524" sldId="308"/>
            <ac:picMk id="8" creationId="{CD047C68-1D27-3843-DE2F-4193C9AE6E50}"/>
          </ac:picMkLst>
        </pc:picChg>
        <pc:picChg chg="add mod">
          <ac:chgData name="Smruti Ranjan Sarangi" userId="e0ea421f-ad6a-4d5d-9997-e211934aa2e5" providerId="ADAL" clId="{AA84C706-B947-4DB4-8724-C54EC25058FD}" dt="2023-02-27T12:51:24.340" v="4672" actId="1076"/>
          <ac:picMkLst>
            <pc:docMk/>
            <pc:sldMk cId="3197371524" sldId="308"/>
            <ac:picMk id="12" creationId="{AD342D00-29F0-C062-776D-DD5C505AD089}"/>
          </ac:picMkLst>
        </pc:picChg>
      </pc:sldChg>
      <pc:sldChg chg="addSp modSp new mod">
        <pc:chgData name="Smruti Ranjan Sarangi" userId="e0ea421f-ad6a-4d5d-9997-e211934aa2e5" providerId="ADAL" clId="{AA84C706-B947-4DB4-8724-C54EC25058FD}" dt="2023-02-27T14:23:32.348" v="6261" actId="207"/>
        <pc:sldMkLst>
          <pc:docMk/>
          <pc:sldMk cId="2717136132" sldId="309"/>
        </pc:sldMkLst>
        <pc:spChg chg="mod">
          <ac:chgData name="Smruti Ranjan Sarangi" userId="e0ea421f-ad6a-4d5d-9997-e211934aa2e5" providerId="ADAL" clId="{AA84C706-B947-4DB4-8724-C54EC25058FD}" dt="2023-02-27T14:16:48.435" v="6076" actId="1076"/>
          <ac:spMkLst>
            <pc:docMk/>
            <pc:sldMk cId="2717136132" sldId="309"/>
            <ac:spMk id="2" creationId="{F5E7307F-3278-4DD5-561F-133D6C543DA9}"/>
          </ac:spMkLst>
        </pc:spChg>
        <pc:spChg chg="mod">
          <ac:chgData name="Smruti Ranjan Sarangi" userId="e0ea421f-ad6a-4d5d-9997-e211934aa2e5" providerId="ADAL" clId="{AA84C706-B947-4DB4-8724-C54EC25058FD}" dt="2023-02-27T14:23:32.348" v="6261" actId="207"/>
          <ac:spMkLst>
            <pc:docMk/>
            <pc:sldMk cId="2717136132" sldId="309"/>
            <ac:spMk id="3" creationId="{9F686D73-9180-05DA-4D1A-C8900112C95A}"/>
          </ac:spMkLst>
        </pc:spChg>
        <pc:spChg chg="add mod">
          <ac:chgData name="Smruti Ranjan Sarangi" userId="e0ea421f-ad6a-4d5d-9997-e211934aa2e5" providerId="ADAL" clId="{AA84C706-B947-4DB4-8724-C54EC25058FD}" dt="2023-02-27T14:23:18.912" v="6219" actId="207"/>
          <ac:spMkLst>
            <pc:docMk/>
            <pc:sldMk cId="2717136132" sldId="309"/>
            <ac:spMk id="6" creationId="{16DA7F9D-5DA9-34F0-880E-BB25015CA993}"/>
          </ac:spMkLst>
        </pc:spChg>
        <pc:spChg chg="add mod">
          <ac:chgData name="Smruti Ranjan Sarangi" userId="e0ea421f-ad6a-4d5d-9997-e211934aa2e5" providerId="ADAL" clId="{AA84C706-B947-4DB4-8724-C54EC25058FD}" dt="2023-02-27T14:18:45.891" v="6104" actId="13822"/>
          <ac:spMkLst>
            <pc:docMk/>
            <pc:sldMk cId="2717136132" sldId="309"/>
            <ac:spMk id="8" creationId="{0CC1E37B-F5B1-1464-A948-7504E613C32F}"/>
          </ac:spMkLst>
        </pc:spChg>
        <pc:picChg chg="add mod">
          <ac:chgData name="Smruti Ranjan Sarangi" userId="e0ea421f-ad6a-4d5d-9997-e211934aa2e5" providerId="ADAL" clId="{AA84C706-B947-4DB4-8724-C54EC25058FD}" dt="2023-02-27T14:16:50.924" v="6077" actId="1076"/>
          <ac:picMkLst>
            <pc:docMk/>
            <pc:sldMk cId="2717136132" sldId="309"/>
            <ac:picMk id="7" creationId="{DCF8E5A1-79E1-9977-4AF6-4496F5E9CBC2}"/>
          </ac:picMkLst>
        </pc:picChg>
        <pc:picChg chg="add mod">
          <ac:chgData name="Smruti Ranjan Sarangi" userId="e0ea421f-ad6a-4d5d-9997-e211934aa2e5" providerId="ADAL" clId="{AA84C706-B947-4DB4-8724-C54EC25058FD}" dt="2023-02-27T14:19:04.831" v="6108" actId="1076"/>
          <ac:picMkLst>
            <pc:docMk/>
            <pc:sldMk cId="2717136132" sldId="309"/>
            <ac:picMk id="9" creationId="{AE770A8E-77E5-412E-D411-4B9B93ED8F79}"/>
          </ac:picMkLst>
        </pc:picChg>
      </pc:sldChg>
      <pc:sldChg chg="addSp modSp new mod">
        <pc:chgData name="Smruti Ranjan Sarangi" userId="e0ea421f-ad6a-4d5d-9997-e211934aa2e5" providerId="ADAL" clId="{AA84C706-B947-4DB4-8724-C54EC25058FD}" dt="2023-02-28T14:11:47.444" v="9959" actId="13822"/>
        <pc:sldMkLst>
          <pc:docMk/>
          <pc:sldMk cId="2435333622" sldId="313"/>
        </pc:sldMkLst>
        <pc:spChg chg="mod">
          <ac:chgData name="Smruti Ranjan Sarangi" userId="e0ea421f-ad6a-4d5d-9997-e211934aa2e5" providerId="ADAL" clId="{AA84C706-B947-4DB4-8724-C54EC25058FD}" dt="2023-02-28T11:08:36.068" v="6338" actId="207"/>
          <ac:spMkLst>
            <pc:docMk/>
            <pc:sldMk cId="2435333622" sldId="313"/>
            <ac:spMk id="2" creationId="{95F723B2-EA63-29A7-A74D-187F4002AFDD}"/>
          </ac:spMkLst>
        </pc:spChg>
        <pc:spChg chg="mod">
          <ac:chgData name="Smruti Ranjan Sarangi" userId="e0ea421f-ad6a-4d5d-9997-e211934aa2e5" providerId="ADAL" clId="{AA84C706-B947-4DB4-8724-C54EC25058FD}" dt="2023-02-28T11:58:29.563" v="7031" actId="27636"/>
          <ac:spMkLst>
            <pc:docMk/>
            <pc:sldMk cId="2435333622" sldId="313"/>
            <ac:spMk id="3" creationId="{F6DB8FF5-0198-E385-335B-58C7654B46C5}"/>
          </ac:spMkLst>
        </pc:spChg>
        <pc:spChg chg="add mod">
          <ac:chgData name="Smruti Ranjan Sarangi" userId="e0ea421f-ad6a-4d5d-9997-e211934aa2e5" providerId="ADAL" clId="{AA84C706-B947-4DB4-8724-C54EC25058FD}" dt="2023-02-28T11:09:36.431" v="6352" actId="20577"/>
          <ac:spMkLst>
            <pc:docMk/>
            <pc:sldMk cId="2435333622" sldId="313"/>
            <ac:spMk id="6" creationId="{D22A4F0E-9848-ED70-037D-DEEB67B4BF3E}"/>
          </ac:spMkLst>
        </pc:spChg>
        <pc:spChg chg="add mod">
          <ac:chgData name="Smruti Ranjan Sarangi" userId="e0ea421f-ad6a-4d5d-9997-e211934aa2e5" providerId="ADAL" clId="{AA84C706-B947-4DB4-8724-C54EC25058FD}" dt="2023-02-28T14:11:47.444" v="9959" actId="13822"/>
          <ac:spMkLst>
            <pc:docMk/>
            <pc:sldMk cId="2435333622" sldId="313"/>
            <ac:spMk id="9" creationId="{673D5D24-1A88-0A03-CC07-38DBBD476A7E}"/>
          </ac:spMkLst>
        </pc:spChg>
        <pc:spChg chg="add mod">
          <ac:chgData name="Smruti Ranjan Sarangi" userId="e0ea421f-ad6a-4d5d-9997-e211934aa2e5" providerId="ADAL" clId="{AA84C706-B947-4DB4-8724-C54EC25058FD}" dt="2023-02-28T14:11:47.444" v="9959" actId="13822"/>
          <ac:spMkLst>
            <pc:docMk/>
            <pc:sldMk cId="2435333622" sldId="313"/>
            <ac:spMk id="10" creationId="{2C3D9123-714D-4474-8B4E-830A24BD47DC}"/>
          </ac:spMkLst>
        </pc:spChg>
        <pc:spChg chg="add mod">
          <ac:chgData name="Smruti Ranjan Sarangi" userId="e0ea421f-ad6a-4d5d-9997-e211934aa2e5" providerId="ADAL" clId="{AA84C706-B947-4DB4-8724-C54EC25058FD}" dt="2023-02-28T14:11:47.444" v="9959" actId="13822"/>
          <ac:spMkLst>
            <pc:docMk/>
            <pc:sldMk cId="2435333622" sldId="313"/>
            <ac:spMk id="11" creationId="{917E3AD7-2D00-CB20-E821-ADDD4EC787B3}"/>
          </ac:spMkLst>
        </pc:spChg>
        <pc:picChg chg="add mod">
          <ac:chgData name="Smruti Ranjan Sarangi" userId="e0ea421f-ad6a-4d5d-9997-e211934aa2e5" providerId="ADAL" clId="{AA84C706-B947-4DB4-8724-C54EC25058FD}" dt="2023-02-28T11:09:28.481" v="6340" actId="1076"/>
          <ac:picMkLst>
            <pc:docMk/>
            <pc:sldMk cId="2435333622" sldId="313"/>
            <ac:picMk id="7" creationId="{F6E27D53-9BE3-5A85-3BCD-47C74E3BADE6}"/>
          </ac:picMkLst>
        </pc:picChg>
        <pc:picChg chg="add mod">
          <ac:chgData name="Smruti Ranjan Sarangi" userId="e0ea421f-ad6a-4d5d-9997-e211934aa2e5" providerId="ADAL" clId="{AA84C706-B947-4DB4-8724-C54EC25058FD}" dt="2023-02-28T12:08:29.918" v="7263" actId="1076"/>
          <ac:picMkLst>
            <pc:docMk/>
            <pc:sldMk cId="2435333622" sldId="313"/>
            <ac:picMk id="8" creationId="{0B658C86-61C0-CFF2-51F7-D21CAF474E87}"/>
          </ac:picMkLst>
        </pc:picChg>
      </pc:sldChg>
      <pc:sldChg chg="addSp modSp new mod">
        <pc:chgData name="Smruti Ranjan Sarangi" userId="e0ea421f-ad6a-4d5d-9997-e211934aa2e5" providerId="ADAL" clId="{AA84C706-B947-4DB4-8724-C54EC25058FD}" dt="2023-03-01T07:48:28.726" v="10180" actId="13822"/>
        <pc:sldMkLst>
          <pc:docMk/>
          <pc:sldMk cId="3373163887" sldId="314"/>
        </pc:sldMkLst>
        <pc:spChg chg="mod">
          <ac:chgData name="Smruti Ranjan Sarangi" userId="e0ea421f-ad6a-4d5d-9997-e211934aa2e5" providerId="ADAL" clId="{AA84C706-B947-4DB4-8724-C54EC25058FD}" dt="2023-02-28T11:58:39.063" v="7051" actId="20577"/>
          <ac:spMkLst>
            <pc:docMk/>
            <pc:sldMk cId="3373163887" sldId="314"/>
            <ac:spMk id="2" creationId="{87C4F760-B9B5-CEDA-6EEA-2C7BDF1FAD80}"/>
          </ac:spMkLst>
        </pc:spChg>
        <pc:spChg chg="mod">
          <ac:chgData name="Smruti Ranjan Sarangi" userId="e0ea421f-ad6a-4d5d-9997-e211934aa2e5" providerId="ADAL" clId="{AA84C706-B947-4DB4-8724-C54EC25058FD}" dt="2023-02-28T12:07:59.257" v="7260" actId="13822"/>
          <ac:spMkLst>
            <pc:docMk/>
            <pc:sldMk cId="3373163887" sldId="314"/>
            <ac:spMk id="3" creationId="{29100D4B-15D5-9D88-9301-830E93D41D46}"/>
          </ac:spMkLst>
        </pc:spChg>
        <pc:spChg chg="add mod">
          <ac:chgData name="Smruti Ranjan Sarangi" userId="e0ea421f-ad6a-4d5d-9997-e211934aa2e5" providerId="ADAL" clId="{AA84C706-B947-4DB4-8724-C54EC25058FD}" dt="2023-03-01T07:48:28.726" v="10180" actId="13822"/>
          <ac:spMkLst>
            <pc:docMk/>
            <pc:sldMk cId="3373163887" sldId="314"/>
            <ac:spMk id="8" creationId="{B78ECC9E-BA82-01D8-F610-7C27E568060F}"/>
          </ac:spMkLst>
        </pc:spChg>
        <pc:graphicFrameChg chg="add mod modGraphic">
          <ac:chgData name="Smruti Ranjan Sarangi" userId="e0ea421f-ad6a-4d5d-9997-e211934aa2e5" providerId="ADAL" clId="{AA84C706-B947-4DB4-8724-C54EC25058FD}" dt="2023-02-28T12:28:28.613" v="7492" actId="14100"/>
          <ac:graphicFrameMkLst>
            <pc:docMk/>
            <pc:sldMk cId="3373163887" sldId="314"/>
            <ac:graphicFrameMk id="7" creationId="{B0ED3DD5-84B9-F2BB-0082-E3BB572BA7ED}"/>
          </ac:graphicFrameMkLst>
        </pc:graphicFrameChg>
        <pc:picChg chg="add mod ord">
          <ac:chgData name="Smruti Ranjan Sarangi" userId="e0ea421f-ad6a-4d5d-9997-e211934aa2e5" providerId="ADAL" clId="{AA84C706-B947-4DB4-8724-C54EC25058FD}" dt="2023-02-28T12:09:35.370" v="7269" actId="1076"/>
          <ac:picMkLst>
            <pc:docMk/>
            <pc:sldMk cId="3373163887" sldId="314"/>
            <ac:picMk id="6" creationId="{6AE7095D-857B-9BBB-89CF-FB7995630C66}"/>
          </ac:picMkLst>
        </pc:picChg>
      </pc:sldChg>
      <pc:sldChg chg="addSp delSp modSp new mod modAnim">
        <pc:chgData name="Smruti Ranjan Sarangi" userId="e0ea421f-ad6a-4d5d-9997-e211934aa2e5" providerId="ADAL" clId="{AA84C706-B947-4DB4-8724-C54EC25058FD}" dt="2023-02-28T14:08:12.479" v="9869" actId="13822"/>
        <pc:sldMkLst>
          <pc:docMk/>
          <pc:sldMk cId="388007661" sldId="315"/>
        </pc:sldMkLst>
        <pc:spChg chg="mod">
          <ac:chgData name="Smruti Ranjan Sarangi" userId="e0ea421f-ad6a-4d5d-9997-e211934aa2e5" providerId="ADAL" clId="{AA84C706-B947-4DB4-8724-C54EC25058FD}" dt="2023-02-28T13:22:03.963" v="8363" actId="207"/>
          <ac:spMkLst>
            <pc:docMk/>
            <pc:sldMk cId="388007661" sldId="315"/>
            <ac:spMk id="2" creationId="{16DF376B-F947-3EAE-AE1B-BF321520C486}"/>
          </ac:spMkLst>
        </pc:spChg>
        <pc:spChg chg="mod">
          <ac:chgData name="Smruti Ranjan Sarangi" userId="e0ea421f-ad6a-4d5d-9997-e211934aa2e5" providerId="ADAL" clId="{AA84C706-B947-4DB4-8724-C54EC25058FD}" dt="2023-02-28T14:02:29.698" v="9729" actId="207"/>
          <ac:spMkLst>
            <pc:docMk/>
            <pc:sldMk cId="388007661" sldId="315"/>
            <ac:spMk id="3" creationId="{F585D787-7C65-68CB-F389-B2891E4DB784}"/>
          </ac:spMkLst>
        </pc:spChg>
        <pc:spChg chg="add mod">
          <ac:chgData name="Smruti Ranjan Sarangi" userId="e0ea421f-ad6a-4d5d-9997-e211934aa2e5" providerId="ADAL" clId="{AA84C706-B947-4DB4-8724-C54EC25058FD}" dt="2023-02-28T14:08:12.479" v="9869" actId="13822"/>
          <ac:spMkLst>
            <pc:docMk/>
            <pc:sldMk cId="388007661" sldId="315"/>
            <ac:spMk id="8" creationId="{F46C79FA-455F-39D1-607E-7756221B6F33}"/>
          </ac:spMkLst>
        </pc:spChg>
        <pc:spChg chg="add del mod">
          <ac:chgData name="Smruti Ranjan Sarangi" userId="e0ea421f-ad6a-4d5d-9997-e211934aa2e5" providerId="ADAL" clId="{AA84C706-B947-4DB4-8724-C54EC25058FD}" dt="2023-02-28T13:50:11.010" v="9339"/>
          <ac:spMkLst>
            <pc:docMk/>
            <pc:sldMk cId="388007661" sldId="315"/>
            <ac:spMk id="9" creationId="{57F66AFC-04B3-C8D4-E621-C0EE148BBE19}"/>
          </ac:spMkLst>
        </pc:spChg>
        <pc:spChg chg="add mod">
          <ac:chgData name="Smruti Ranjan Sarangi" userId="e0ea421f-ad6a-4d5d-9997-e211934aa2e5" providerId="ADAL" clId="{AA84C706-B947-4DB4-8724-C54EC25058FD}" dt="2023-02-28T13:50:44.510" v="9348" actId="13822"/>
          <ac:spMkLst>
            <pc:docMk/>
            <pc:sldMk cId="388007661" sldId="315"/>
            <ac:spMk id="10" creationId="{3C5ECE38-43EF-CB66-C5A3-669D2352D62D}"/>
          </ac:spMkLst>
        </pc:spChg>
        <pc:picChg chg="add mod">
          <ac:chgData name="Smruti Ranjan Sarangi" userId="e0ea421f-ad6a-4d5d-9997-e211934aa2e5" providerId="ADAL" clId="{AA84C706-B947-4DB4-8724-C54EC25058FD}" dt="2023-02-28T13:47:23.381" v="9184" actId="1076"/>
          <ac:picMkLst>
            <pc:docMk/>
            <pc:sldMk cId="388007661" sldId="315"/>
            <ac:picMk id="6" creationId="{0A9A1674-BB01-A67D-5B97-91F3B30BDD0C}"/>
          </ac:picMkLst>
        </pc:picChg>
        <pc:picChg chg="add mod">
          <ac:chgData name="Smruti Ranjan Sarangi" userId="e0ea421f-ad6a-4d5d-9997-e211934aa2e5" providerId="ADAL" clId="{AA84C706-B947-4DB4-8724-C54EC25058FD}" dt="2023-02-28T13:47:26.891" v="9186" actId="1076"/>
          <ac:picMkLst>
            <pc:docMk/>
            <pc:sldMk cId="388007661" sldId="315"/>
            <ac:picMk id="7" creationId="{9107D05E-4749-12B8-DE2C-CC716224A36D}"/>
          </ac:picMkLst>
        </pc:picChg>
      </pc:sldChg>
      <pc:sldChg chg="addSp delSp modSp new mod">
        <pc:chgData name="Smruti Ranjan Sarangi" userId="e0ea421f-ad6a-4d5d-9997-e211934aa2e5" providerId="ADAL" clId="{AA84C706-B947-4DB4-8724-C54EC25058FD}" dt="2023-03-01T08:36:12.962" v="11501" actId="1076"/>
        <pc:sldMkLst>
          <pc:docMk/>
          <pc:sldMk cId="1766145407" sldId="316"/>
        </pc:sldMkLst>
        <pc:spChg chg="mod">
          <ac:chgData name="Smruti Ranjan Sarangi" userId="e0ea421f-ad6a-4d5d-9997-e211934aa2e5" providerId="ADAL" clId="{AA84C706-B947-4DB4-8724-C54EC25058FD}" dt="2023-03-01T08:34:00.588" v="11488" actId="1076"/>
          <ac:spMkLst>
            <pc:docMk/>
            <pc:sldMk cId="1766145407" sldId="316"/>
            <ac:spMk id="2" creationId="{4C12AF63-54E4-DC09-D675-4174B955DF16}"/>
          </ac:spMkLst>
        </pc:spChg>
        <pc:spChg chg="del mod">
          <ac:chgData name="Smruti Ranjan Sarangi" userId="e0ea421f-ad6a-4d5d-9997-e211934aa2e5" providerId="ADAL" clId="{AA84C706-B947-4DB4-8724-C54EC25058FD}" dt="2023-02-28T12:32:17.642" v="7507"/>
          <ac:spMkLst>
            <pc:docMk/>
            <pc:sldMk cId="1766145407" sldId="316"/>
            <ac:spMk id="3" creationId="{3B78A019-F89D-A216-E806-069FA85FCCB5}"/>
          </ac:spMkLst>
        </pc:spChg>
        <pc:spChg chg="add mod">
          <ac:chgData name="Smruti Ranjan Sarangi" userId="e0ea421f-ad6a-4d5d-9997-e211934aa2e5" providerId="ADAL" clId="{AA84C706-B947-4DB4-8724-C54EC25058FD}" dt="2023-03-01T08:33:55.939" v="11486" actId="1076"/>
          <ac:spMkLst>
            <pc:docMk/>
            <pc:sldMk cId="1766145407" sldId="316"/>
            <ac:spMk id="7" creationId="{1E37CE3B-ADF6-9B1D-F324-D81A54EA6A67}"/>
          </ac:spMkLst>
        </pc:spChg>
        <pc:spChg chg="add mod">
          <ac:chgData name="Smruti Ranjan Sarangi" userId="e0ea421f-ad6a-4d5d-9997-e211934aa2e5" providerId="ADAL" clId="{AA84C706-B947-4DB4-8724-C54EC25058FD}" dt="2023-02-28T12:42:26.381" v="7640" actId="20577"/>
          <ac:spMkLst>
            <pc:docMk/>
            <pc:sldMk cId="1766145407" sldId="316"/>
            <ac:spMk id="8" creationId="{009EC237-DA95-EDA9-F752-40E85B459A13}"/>
          </ac:spMkLst>
        </pc:spChg>
        <pc:spChg chg="add del mod">
          <ac:chgData name="Smruti Ranjan Sarangi" userId="e0ea421f-ad6a-4d5d-9997-e211934aa2e5" providerId="ADAL" clId="{AA84C706-B947-4DB4-8724-C54EC25058FD}" dt="2023-02-28T12:44:41.743" v="7847"/>
          <ac:spMkLst>
            <pc:docMk/>
            <pc:sldMk cId="1766145407" sldId="316"/>
            <ac:spMk id="11" creationId="{6E4FBA05-9AA5-A509-B4E6-E7B123D23073}"/>
          </ac:spMkLst>
        </pc:spChg>
        <pc:graphicFrameChg chg="add mod modGraphic">
          <ac:chgData name="Smruti Ranjan Sarangi" userId="e0ea421f-ad6a-4d5d-9997-e211934aa2e5" providerId="ADAL" clId="{AA84C706-B947-4DB4-8724-C54EC25058FD}" dt="2023-03-01T08:33:57.967" v="11487" actId="1076"/>
          <ac:graphicFrameMkLst>
            <pc:docMk/>
            <pc:sldMk cId="1766145407" sldId="316"/>
            <ac:graphicFrameMk id="10" creationId="{EFA6783A-22B2-79BC-7B60-8B6441EA8774}"/>
          </ac:graphicFrameMkLst>
        </pc:graphicFrameChg>
        <pc:picChg chg="add mod">
          <ac:chgData name="Smruti Ranjan Sarangi" userId="e0ea421f-ad6a-4d5d-9997-e211934aa2e5" providerId="ADAL" clId="{AA84C706-B947-4DB4-8724-C54EC25058FD}" dt="2023-03-01T08:33:55.939" v="11486" actId="1076"/>
          <ac:picMkLst>
            <pc:docMk/>
            <pc:sldMk cId="1766145407" sldId="316"/>
            <ac:picMk id="6" creationId="{28568AD3-7738-8E25-EEBC-AB34D284570A}"/>
          </ac:picMkLst>
        </pc:picChg>
        <pc:picChg chg="add mod">
          <ac:chgData name="Smruti Ranjan Sarangi" userId="e0ea421f-ad6a-4d5d-9997-e211934aa2e5" providerId="ADAL" clId="{AA84C706-B947-4DB4-8724-C54EC25058FD}" dt="2023-02-28T12:42:06.443" v="7602" actId="1076"/>
          <ac:picMkLst>
            <pc:docMk/>
            <pc:sldMk cId="1766145407" sldId="316"/>
            <ac:picMk id="9" creationId="{B93222D9-473D-95FA-0172-39A15D4F43C1}"/>
          </ac:picMkLst>
        </pc:picChg>
        <pc:picChg chg="add del mod">
          <ac:chgData name="Smruti Ranjan Sarangi" userId="e0ea421f-ad6a-4d5d-9997-e211934aa2e5" providerId="ADAL" clId="{AA84C706-B947-4DB4-8724-C54EC25058FD}" dt="2023-03-01T08:34:27.666" v="11490" actId="478"/>
          <ac:picMkLst>
            <pc:docMk/>
            <pc:sldMk cId="1766145407" sldId="316"/>
            <ac:picMk id="11" creationId="{DEE35D70-090E-587D-3A9F-E9517109BEED}"/>
          </ac:picMkLst>
        </pc:picChg>
        <pc:picChg chg="add del">
          <ac:chgData name="Smruti Ranjan Sarangi" userId="e0ea421f-ad6a-4d5d-9997-e211934aa2e5" providerId="ADAL" clId="{AA84C706-B947-4DB4-8724-C54EC25058FD}" dt="2023-03-01T08:35:57.313" v="11494" actId="478"/>
          <ac:picMkLst>
            <pc:docMk/>
            <pc:sldMk cId="1766145407" sldId="316"/>
            <ac:picMk id="12" creationId="{3BFFA6AA-61C0-8A2F-D6EC-A4CFD4229FEA}"/>
          </ac:picMkLst>
        </pc:picChg>
        <pc:picChg chg="add mod">
          <ac:chgData name="Smruti Ranjan Sarangi" userId="e0ea421f-ad6a-4d5d-9997-e211934aa2e5" providerId="ADAL" clId="{AA84C706-B947-4DB4-8724-C54EC25058FD}" dt="2023-03-01T08:36:12.962" v="11501" actId="1076"/>
          <ac:picMkLst>
            <pc:docMk/>
            <pc:sldMk cId="1766145407" sldId="316"/>
            <ac:picMk id="13" creationId="{DB1CCCFE-21C5-E399-C842-9A2F6C6097AC}"/>
          </ac:picMkLst>
        </pc:picChg>
      </pc:sldChg>
      <pc:sldChg chg="addSp delSp modSp new mod">
        <pc:chgData name="Smruti Ranjan Sarangi" userId="e0ea421f-ad6a-4d5d-9997-e211934aa2e5" providerId="ADAL" clId="{AA84C706-B947-4DB4-8724-C54EC25058FD}" dt="2023-03-01T14:14:50.848" v="11960" actId="13822"/>
        <pc:sldMkLst>
          <pc:docMk/>
          <pc:sldMk cId="1459692027" sldId="317"/>
        </pc:sldMkLst>
        <pc:spChg chg="mod">
          <ac:chgData name="Smruti Ranjan Sarangi" userId="e0ea421f-ad6a-4d5d-9997-e211934aa2e5" providerId="ADAL" clId="{AA84C706-B947-4DB4-8724-C54EC25058FD}" dt="2023-02-28T12:58:12.114" v="8050" actId="207"/>
          <ac:spMkLst>
            <pc:docMk/>
            <pc:sldMk cId="1459692027" sldId="317"/>
            <ac:spMk id="2" creationId="{C14A41F8-3003-912C-B9F6-BCF2E62E437F}"/>
          </ac:spMkLst>
        </pc:spChg>
        <pc:spChg chg="mod">
          <ac:chgData name="Smruti Ranjan Sarangi" userId="e0ea421f-ad6a-4d5d-9997-e211934aa2e5" providerId="ADAL" clId="{AA84C706-B947-4DB4-8724-C54EC25058FD}" dt="2023-03-01T14:08:54.770" v="11704" actId="1076"/>
          <ac:spMkLst>
            <pc:docMk/>
            <pc:sldMk cId="1459692027" sldId="317"/>
            <ac:spMk id="3" creationId="{5E663FED-03C4-1C46-4197-E786E318CD53}"/>
          </ac:spMkLst>
        </pc:spChg>
        <pc:spChg chg="add mod">
          <ac:chgData name="Smruti Ranjan Sarangi" userId="e0ea421f-ad6a-4d5d-9997-e211934aa2e5" providerId="ADAL" clId="{AA84C706-B947-4DB4-8724-C54EC25058FD}" dt="2023-03-01T14:14:19.153" v="11935" actId="120"/>
          <ac:spMkLst>
            <pc:docMk/>
            <pc:sldMk cId="1459692027" sldId="317"/>
            <ac:spMk id="7" creationId="{68F34625-568C-5900-F6DC-70E829EDA7B2}"/>
          </ac:spMkLst>
        </pc:spChg>
        <pc:spChg chg="add del mod">
          <ac:chgData name="Smruti Ranjan Sarangi" userId="e0ea421f-ad6a-4d5d-9997-e211934aa2e5" providerId="ADAL" clId="{AA84C706-B947-4DB4-8724-C54EC25058FD}" dt="2023-02-28T13:50:22.580" v="9343" actId="21"/>
          <ac:spMkLst>
            <pc:docMk/>
            <pc:sldMk cId="1459692027" sldId="317"/>
            <ac:spMk id="9" creationId="{750A071F-DF82-DB6F-4ED3-9014AB330C3F}"/>
          </ac:spMkLst>
        </pc:spChg>
        <pc:spChg chg="add mod">
          <ac:chgData name="Smruti Ranjan Sarangi" userId="e0ea421f-ad6a-4d5d-9997-e211934aa2e5" providerId="ADAL" clId="{AA84C706-B947-4DB4-8724-C54EC25058FD}" dt="2023-03-01T14:12:27.174" v="11709" actId="1076"/>
          <ac:spMkLst>
            <pc:docMk/>
            <pc:sldMk cId="1459692027" sldId="317"/>
            <ac:spMk id="9" creationId="{B37D84D4-A08A-8A22-6504-E5422D3980CC}"/>
          </ac:spMkLst>
        </pc:spChg>
        <pc:spChg chg="add mod">
          <ac:chgData name="Smruti Ranjan Sarangi" userId="e0ea421f-ad6a-4d5d-9997-e211934aa2e5" providerId="ADAL" clId="{AA84C706-B947-4DB4-8724-C54EC25058FD}" dt="2023-03-01T14:14:50.848" v="11960" actId="13822"/>
          <ac:spMkLst>
            <pc:docMk/>
            <pc:sldMk cId="1459692027" sldId="317"/>
            <ac:spMk id="10" creationId="{91ABABEE-2A4A-3C83-A0F7-4908408B360C}"/>
          </ac:spMkLst>
        </pc:spChg>
        <pc:picChg chg="add mod">
          <ac:chgData name="Smruti Ranjan Sarangi" userId="e0ea421f-ad6a-4d5d-9997-e211934aa2e5" providerId="ADAL" clId="{AA84C706-B947-4DB4-8724-C54EC25058FD}" dt="2023-02-28T12:59:36.930" v="8242" actId="1076"/>
          <ac:picMkLst>
            <pc:docMk/>
            <pc:sldMk cId="1459692027" sldId="317"/>
            <ac:picMk id="6" creationId="{F61499EB-F7FF-E257-8F92-E48CBBEAE699}"/>
          </ac:picMkLst>
        </pc:picChg>
        <pc:picChg chg="add mod">
          <ac:chgData name="Smruti Ranjan Sarangi" userId="e0ea421f-ad6a-4d5d-9997-e211934aa2e5" providerId="ADAL" clId="{AA84C706-B947-4DB4-8724-C54EC25058FD}" dt="2023-03-01T14:08:52.005" v="11702" actId="1076"/>
          <ac:picMkLst>
            <pc:docMk/>
            <pc:sldMk cId="1459692027" sldId="317"/>
            <ac:picMk id="8" creationId="{D1ABA17C-16CE-5822-14A3-E6590E30FC39}"/>
          </ac:picMkLst>
        </pc:picChg>
      </pc:sldChg>
      <pc:sldChg chg="addSp modSp new mod">
        <pc:chgData name="Smruti Ranjan Sarangi" userId="e0ea421f-ad6a-4d5d-9997-e211934aa2e5" providerId="ADAL" clId="{AA84C706-B947-4DB4-8724-C54EC25058FD}" dt="2023-02-28T14:06:50.731" v="9868" actId="207"/>
        <pc:sldMkLst>
          <pc:docMk/>
          <pc:sldMk cId="416795232" sldId="318"/>
        </pc:sldMkLst>
        <pc:spChg chg="mod">
          <ac:chgData name="Smruti Ranjan Sarangi" userId="e0ea421f-ad6a-4d5d-9997-e211934aa2e5" providerId="ADAL" clId="{AA84C706-B947-4DB4-8724-C54EC25058FD}" dt="2023-02-28T14:06:50.731" v="9868" actId="207"/>
          <ac:spMkLst>
            <pc:docMk/>
            <pc:sldMk cId="416795232" sldId="318"/>
            <ac:spMk id="2" creationId="{32CAD129-DA77-0299-9BBC-26452EFE7ABF}"/>
          </ac:spMkLst>
        </pc:spChg>
        <pc:spChg chg="mod">
          <ac:chgData name="Smruti Ranjan Sarangi" userId="e0ea421f-ad6a-4d5d-9997-e211934aa2e5" providerId="ADAL" clId="{AA84C706-B947-4DB4-8724-C54EC25058FD}" dt="2023-02-28T13:57:36.978" v="9599" actId="27636"/>
          <ac:spMkLst>
            <pc:docMk/>
            <pc:sldMk cId="416795232" sldId="318"/>
            <ac:spMk id="3" creationId="{3A8CDB0A-842B-264D-B43F-33EB812BC9AB}"/>
          </ac:spMkLst>
        </pc:spChg>
        <pc:spChg chg="add mod">
          <ac:chgData name="Smruti Ranjan Sarangi" userId="e0ea421f-ad6a-4d5d-9997-e211934aa2e5" providerId="ADAL" clId="{AA84C706-B947-4DB4-8724-C54EC25058FD}" dt="2023-02-28T13:58:30.676" v="9637" actId="404"/>
          <ac:spMkLst>
            <pc:docMk/>
            <pc:sldMk cId="416795232" sldId="318"/>
            <ac:spMk id="8" creationId="{A9D6394F-1BAD-27DA-F37C-B6A2F0EE48F2}"/>
          </ac:spMkLst>
        </pc:spChg>
        <pc:spChg chg="add mod">
          <ac:chgData name="Smruti Ranjan Sarangi" userId="e0ea421f-ad6a-4d5d-9997-e211934aa2e5" providerId="ADAL" clId="{AA84C706-B947-4DB4-8724-C54EC25058FD}" dt="2023-02-28T14:02:19.492" v="9728" actId="1076"/>
          <ac:spMkLst>
            <pc:docMk/>
            <pc:sldMk cId="416795232" sldId="318"/>
            <ac:spMk id="9" creationId="{D2783E0B-B1BD-B1DD-016C-F2FE16156FF1}"/>
          </ac:spMkLst>
        </pc:spChg>
        <pc:spChg chg="add mod">
          <ac:chgData name="Smruti Ranjan Sarangi" userId="e0ea421f-ad6a-4d5d-9997-e211934aa2e5" providerId="ADAL" clId="{AA84C706-B947-4DB4-8724-C54EC25058FD}" dt="2023-02-28T14:04:33.603" v="9747" actId="1076"/>
          <ac:spMkLst>
            <pc:docMk/>
            <pc:sldMk cId="416795232" sldId="318"/>
            <ac:spMk id="10" creationId="{996327DE-9095-ACF6-AAB5-F2776DD4FDD2}"/>
          </ac:spMkLst>
        </pc:spChg>
        <pc:spChg chg="add mod">
          <ac:chgData name="Smruti Ranjan Sarangi" userId="e0ea421f-ad6a-4d5d-9997-e211934aa2e5" providerId="ADAL" clId="{AA84C706-B947-4DB4-8724-C54EC25058FD}" dt="2023-02-28T14:04:33.603" v="9747" actId="1076"/>
          <ac:spMkLst>
            <pc:docMk/>
            <pc:sldMk cId="416795232" sldId="318"/>
            <ac:spMk id="11" creationId="{205BA172-E8E4-E03A-4A1C-F5641F179E96}"/>
          </ac:spMkLst>
        </pc:spChg>
        <pc:spChg chg="add mod">
          <ac:chgData name="Smruti Ranjan Sarangi" userId="e0ea421f-ad6a-4d5d-9997-e211934aa2e5" providerId="ADAL" clId="{AA84C706-B947-4DB4-8724-C54EC25058FD}" dt="2023-02-28T14:04:33.603" v="9747" actId="1076"/>
          <ac:spMkLst>
            <pc:docMk/>
            <pc:sldMk cId="416795232" sldId="318"/>
            <ac:spMk id="12" creationId="{1B699B6A-BD24-0647-F62B-57F2F605F578}"/>
          </ac:spMkLst>
        </pc:spChg>
        <pc:spChg chg="add mod">
          <ac:chgData name="Smruti Ranjan Sarangi" userId="e0ea421f-ad6a-4d5d-9997-e211934aa2e5" providerId="ADAL" clId="{AA84C706-B947-4DB4-8724-C54EC25058FD}" dt="2023-02-28T14:04:33.603" v="9747" actId="1076"/>
          <ac:spMkLst>
            <pc:docMk/>
            <pc:sldMk cId="416795232" sldId="318"/>
            <ac:spMk id="13" creationId="{EBB6EDCE-AD57-4C34-D70C-FDE2A1D91DD3}"/>
          </ac:spMkLst>
        </pc:spChg>
        <pc:spChg chg="add mod">
          <ac:chgData name="Smruti Ranjan Sarangi" userId="e0ea421f-ad6a-4d5d-9997-e211934aa2e5" providerId="ADAL" clId="{AA84C706-B947-4DB4-8724-C54EC25058FD}" dt="2023-02-28T14:04:33.603" v="9747" actId="1076"/>
          <ac:spMkLst>
            <pc:docMk/>
            <pc:sldMk cId="416795232" sldId="318"/>
            <ac:spMk id="14" creationId="{495BAAB4-0F67-A444-51D1-FA18045CEE9D}"/>
          </ac:spMkLst>
        </pc:spChg>
        <pc:spChg chg="add mod">
          <ac:chgData name="Smruti Ranjan Sarangi" userId="e0ea421f-ad6a-4d5d-9997-e211934aa2e5" providerId="ADAL" clId="{AA84C706-B947-4DB4-8724-C54EC25058FD}" dt="2023-02-28T14:04:33.603" v="9747" actId="1076"/>
          <ac:spMkLst>
            <pc:docMk/>
            <pc:sldMk cId="416795232" sldId="318"/>
            <ac:spMk id="15" creationId="{1DBA9B5D-F821-1E9A-B05D-CB23C1CF339C}"/>
          </ac:spMkLst>
        </pc:spChg>
        <pc:spChg chg="add mod">
          <ac:chgData name="Smruti Ranjan Sarangi" userId="e0ea421f-ad6a-4d5d-9997-e211934aa2e5" providerId="ADAL" clId="{AA84C706-B947-4DB4-8724-C54EC25058FD}" dt="2023-02-28T14:04:33.603" v="9747" actId="1076"/>
          <ac:spMkLst>
            <pc:docMk/>
            <pc:sldMk cId="416795232" sldId="318"/>
            <ac:spMk id="16" creationId="{E0680F3F-ED70-396C-B223-EE10D9AEF1FF}"/>
          </ac:spMkLst>
        </pc:spChg>
        <pc:spChg chg="add mod">
          <ac:chgData name="Smruti Ranjan Sarangi" userId="e0ea421f-ad6a-4d5d-9997-e211934aa2e5" providerId="ADAL" clId="{AA84C706-B947-4DB4-8724-C54EC25058FD}" dt="2023-02-28T14:05:09.701" v="9755" actId="1076"/>
          <ac:spMkLst>
            <pc:docMk/>
            <pc:sldMk cId="416795232" sldId="318"/>
            <ac:spMk id="17" creationId="{FBDF501E-E9FB-37A4-54F5-651CDF731ADB}"/>
          </ac:spMkLst>
        </pc:spChg>
        <pc:spChg chg="add mod">
          <ac:chgData name="Smruti Ranjan Sarangi" userId="e0ea421f-ad6a-4d5d-9997-e211934aa2e5" providerId="ADAL" clId="{AA84C706-B947-4DB4-8724-C54EC25058FD}" dt="2023-02-28T14:05:23.082" v="9768" actId="1076"/>
          <ac:spMkLst>
            <pc:docMk/>
            <pc:sldMk cId="416795232" sldId="318"/>
            <ac:spMk id="18" creationId="{5764AF54-ECAF-88FD-FE47-213EE94A6691}"/>
          </ac:spMkLst>
        </pc:spChg>
        <pc:spChg chg="add mod">
          <ac:chgData name="Smruti Ranjan Sarangi" userId="e0ea421f-ad6a-4d5d-9997-e211934aa2e5" providerId="ADAL" clId="{AA84C706-B947-4DB4-8724-C54EC25058FD}" dt="2023-02-28T14:06:05.886" v="9790" actId="14100"/>
          <ac:spMkLst>
            <pc:docMk/>
            <pc:sldMk cId="416795232" sldId="318"/>
            <ac:spMk id="19" creationId="{0BA0AFDC-B015-D480-3ED2-F04FA3DE11D1}"/>
          </ac:spMkLst>
        </pc:spChg>
        <pc:spChg chg="add mod">
          <ac:chgData name="Smruti Ranjan Sarangi" userId="e0ea421f-ad6a-4d5d-9997-e211934aa2e5" providerId="ADAL" clId="{AA84C706-B947-4DB4-8724-C54EC25058FD}" dt="2023-02-28T14:05:42.710" v="9777" actId="20577"/>
          <ac:spMkLst>
            <pc:docMk/>
            <pc:sldMk cId="416795232" sldId="318"/>
            <ac:spMk id="20" creationId="{BA086DC0-309F-07A7-DD44-F0EA716FA0DF}"/>
          </ac:spMkLst>
        </pc:spChg>
        <pc:spChg chg="add mod">
          <ac:chgData name="Smruti Ranjan Sarangi" userId="e0ea421f-ad6a-4d5d-9997-e211934aa2e5" providerId="ADAL" clId="{AA84C706-B947-4DB4-8724-C54EC25058FD}" dt="2023-02-28T14:06:03.992" v="9789" actId="14100"/>
          <ac:spMkLst>
            <pc:docMk/>
            <pc:sldMk cId="416795232" sldId="318"/>
            <ac:spMk id="23" creationId="{65CE4F65-4BC6-B0AB-F308-399F64560F21}"/>
          </ac:spMkLst>
        </pc:spChg>
        <pc:spChg chg="add mod">
          <ac:chgData name="Smruti Ranjan Sarangi" userId="e0ea421f-ad6a-4d5d-9997-e211934aa2e5" providerId="ADAL" clId="{AA84C706-B947-4DB4-8724-C54EC25058FD}" dt="2023-02-28T14:06:33.827" v="9866" actId="13822"/>
          <ac:spMkLst>
            <pc:docMk/>
            <pc:sldMk cId="416795232" sldId="318"/>
            <ac:spMk id="24" creationId="{AF29B20A-F928-779B-109B-8102C5006953}"/>
          </ac:spMkLst>
        </pc:spChg>
        <pc:picChg chg="add mod">
          <ac:chgData name="Smruti Ranjan Sarangi" userId="e0ea421f-ad6a-4d5d-9997-e211934aa2e5" providerId="ADAL" clId="{AA84C706-B947-4DB4-8724-C54EC25058FD}" dt="2023-02-28T13:55:09.373" v="9392" actId="1076"/>
          <ac:picMkLst>
            <pc:docMk/>
            <pc:sldMk cId="416795232" sldId="318"/>
            <ac:picMk id="6" creationId="{24A7C6C8-5341-1DE3-F7FD-601B0898D384}"/>
          </ac:picMkLst>
        </pc:picChg>
        <pc:picChg chg="add mod">
          <ac:chgData name="Smruti Ranjan Sarangi" userId="e0ea421f-ad6a-4d5d-9997-e211934aa2e5" providerId="ADAL" clId="{AA84C706-B947-4DB4-8724-C54EC25058FD}" dt="2023-02-28T13:57:58.579" v="9604" actId="1076"/>
          <ac:picMkLst>
            <pc:docMk/>
            <pc:sldMk cId="416795232" sldId="318"/>
            <ac:picMk id="7" creationId="{33BEB25E-3EB4-BA69-5C2D-B22C1820E724}"/>
          </ac:picMkLst>
        </pc:picChg>
        <pc:cxnChg chg="add mod">
          <ac:chgData name="Smruti Ranjan Sarangi" userId="e0ea421f-ad6a-4d5d-9997-e211934aa2e5" providerId="ADAL" clId="{AA84C706-B947-4DB4-8724-C54EC25058FD}" dt="2023-02-28T14:05:53.022" v="9779" actId="1582"/>
          <ac:cxnSpMkLst>
            <pc:docMk/>
            <pc:sldMk cId="416795232" sldId="318"/>
            <ac:cxnSpMk id="22" creationId="{0D854086-EEED-39D2-CE03-C03DE0FB77EB}"/>
          </ac:cxnSpMkLst>
        </pc:cxnChg>
      </pc:sldChg>
      <pc:sldChg chg="addSp delSp modSp new mod">
        <pc:chgData name="Smruti Ranjan Sarangi" userId="e0ea421f-ad6a-4d5d-9997-e211934aa2e5" providerId="ADAL" clId="{AA84C706-B947-4DB4-8724-C54EC25058FD}" dt="2023-03-01T07:52:04.222" v="10302" actId="13822"/>
        <pc:sldMkLst>
          <pc:docMk/>
          <pc:sldMk cId="2797376981" sldId="319"/>
        </pc:sldMkLst>
        <pc:spChg chg="mod">
          <ac:chgData name="Smruti Ranjan Sarangi" userId="e0ea421f-ad6a-4d5d-9997-e211934aa2e5" providerId="ADAL" clId="{AA84C706-B947-4DB4-8724-C54EC25058FD}" dt="2023-02-28T14:26:19.801" v="10143" actId="20577"/>
          <ac:spMkLst>
            <pc:docMk/>
            <pc:sldMk cId="2797376981" sldId="319"/>
            <ac:spMk id="2" creationId="{0D1B4F55-B163-5859-8DE8-0195C572A94B}"/>
          </ac:spMkLst>
        </pc:spChg>
        <pc:spChg chg="del">
          <ac:chgData name="Smruti Ranjan Sarangi" userId="e0ea421f-ad6a-4d5d-9997-e211934aa2e5" providerId="ADAL" clId="{AA84C706-B947-4DB4-8724-C54EC25058FD}" dt="2023-02-28T14:19:57.825" v="9978" actId="478"/>
          <ac:spMkLst>
            <pc:docMk/>
            <pc:sldMk cId="2797376981" sldId="319"/>
            <ac:spMk id="3" creationId="{8D876E22-96E1-CDC7-38D7-F4F30A82A48A}"/>
          </ac:spMkLst>
        </pc:spChg>
        <pc:spChg chg="add mod">
          <ac:chgData name="Smruti Ranjan Sarangi" userId="e0ea421f-ad6a-4d5d-9997-e211934aa2e5" providerId="ADAL" clId="{AA84C706-B947-4DB4-8724-C54EC25058FD}" dt="2023-03-01T07:51:53.388" v="10300" actId="207"/>
          <ac:spMkLst>
            <pc:docMk/>
            <pc:sldMk cId="2797376981" sldId="319"/>
            <ac:spMk id="3" creationId="{8ED0A46C-3AFE-3EFF-6A12-A0E1F5D23653}"/>
          </ac:spMkLst>
        </pc:spChg>
        <pc:spChg chg="add del">
          <ac:chgData name="Smruti Ranjan Sarangi" userId="e0ea421f-ad6a-4d5d-9997-e211934aa2e5" providerId="ADAL" clId="{AA84C706-B947-4DB4-8724-C54EC25058FD}" dt="2023-02-28T14:20:03.504" v="9981" actId="478"/>
          <ac:spMkLst>
            <pc:docMk/>
            <pc:sldMk cId="2797376981" sldId="319"/>
            <ac:spMk id="6" creationId="{85DC4E5B-D2D0-10A3-7884-77741272BE09}"/>
          </ac:spMkLst>
        </pc:spChg>
        <pc:spChg chg="add del">
          <ac:chgData name="Smruti Ranjan Sarangi" userId="e0ea421f-ad6a-4d5d-9997-e211934aa2e5" providerId="ADAL" clId="{AA84C706-B947-4DB4-8724-C54EC25058FD}" dt="2023-02-28T14:20:03.504" v="9981" actId="478"/>
          <ac:spMkLst>
            <pc:docMk/>
            <pc:sldMk cId="2797376981" sldId="319"/>
            <ac:spMk id="7" creationId="{6A2867A1-6BE3-A9CA-9892-4431D5AA0834}"/>
          </ac:spMkLst>
        </pc:spChg>
        <pc:spChg chg="add del mod">
          <ac:chgData name="Smruti Ranjan Sarangi" userId="e0ea421f-ad6a-4d5d-9997-e211934aa2e5" providerId="ADAL" clId="{AA84C706-B947-4DB4-8724-C54EC25058FD}" dt="2023-02-28T14:24:22.100" v="10077" actId="478"/>
          <ac:spMkLst>
            <pc:docMk/>
            <pc:sldMk cId="2797376981" sldId="319"/>
            <ac:spMk id="8" creationId="{BCE956E1-6B48-A106-7CB6-0F03D583B79E}"/>
          </ac:spMkLst>
        </pc:spChg>
        <pc:spChg chg="add mod">
          <ac:chgData name="Smruti Ranjan Sarangi" userId="e0ea421f-ad6a-4d5d-9997-e211934aa2e5" providerId="ADAL" clId="{AA84C706-B947-4DB4-8724-C54EC25058FD}" dt="2023-03-01T07:52:00.387" v="10301" actId="13822"/>
          <ac:spMkLst>
            <pc:docMk/>
            <pc:sldMk cId="2797376981" sldId="319"/>
            <ac:spMk id="9" creationId="{A683082F-B2B7-E315-71F8-83A7024EF4D9}"/>
          </ac:spMkLst>
        </pc:spChg>
        <pc:spChg chg="add mod">
          <ac:chgData name="Smruti Ranjan Sarangi" userId="e0ea421f-ad6a-4d5d-9997-e211934aa2e5" providerId="ADAL" clId="{AA84C706-B947-4DB4-8724-C54EC25058FD}" dt="2023-02-28T14:22:08.414" v="10072" actId="207"/>
          <ac:spMkLst>
            <pc:docMk/>
            <pc:sldMk cId="2797376981" sldId="319"/>
            <ac:spMk id="10" creationId="{5A1C8B84-3A79-3BAF-4010-7D0DFC6F589D}"/>
          </ac:spMkLst>
        </pc:spChg>
        <pc:spChg chg="add del">
          <ac:chgData name="Smruti Ranjan Sarangi" userId="e0ea421f-ad6a-4d5d-9997-e211934aa2e5" providerId="ADAL" clId="{AA84C706-B947-4DB4-8724-C54EC25058FD}" dt="2023-02-28T14:24:22.665" v="10078"/>
          <ac:spMkLst>
            <pc:docMk/>
            <pc:sldMk cId="2797376981" sldId="319"/>
            <ac:spMk id="11" creationId="{1D080953-FF64-2304-F540-12EAABBF8660}"/>
          </ac:spMkLst>
        </pc:spChg>
        <pc:spChg chg="add mod">
          <ac:chgData name="Smruti Ranjan Sarangi" userId="e0ea421f-ad6a-4d5d-9997-e211934aa2e5" providerId="ADAL" clId="{AA84C706-B947-4DB4-8724-C54EC25058FD}" dt="2023-02-28T14:25:48.591" v="10089" actId="207"/>
          <ac:spMkLst>
            <pc:docMk/>
            <pc:sldMk cId="2797376981" sldId="319"/>
            <ac:spMk id="12" creationId="{3F6C5E17-DE59-CA82-0449-184035D2C2F8}"/>
          </ac:spMkLst>
        </pc:spChg>
        <pc:spChg chg="add del mod">
          <ac:chgData name="Smruti Ranjan Sarangi" userId="e0ea421f-ad6a-4d5d-9997-e211934aa2e5" providerId="ADAL" clId="{AA84C706-B947-4DB4-8724-C54EC25058FD}" dt="2023-02-28T14:24:44.010" v="10082" actId="478"/>
          <ac:spMkLst>
            <pc:docMk/>
            <pc:sldMk cId="2797376981" sldId="319"/>
            <ac:spMk id="13" creationId="{269D9D03-F6FC-722D-3D39-0CDDEDA757D9}"/>
          </ac:spMkLst>
        </pc:spChg>
        <pc:spChg chg="add mod">
          <ac:chgData name="Smruti Ranjan Sarangi" userId="e0ea421f-ad6a-4d5d-9997-e211934aa2e5" providerId="ADAL" clId="{AA84C706-B947-4DB4-8724-C54EC25058FD}" dt="2023-03-01T07:52:04.222" v="10302" actId="13822"/>
          <ac:spMkLst>
            <pc:docMk/>
            <pc:sldMk cId="2797376981" sldId="319"/>
            <ac:spMk id="14" creationId="{9DF8E7D2-ACA7-0EA8-3BA0-BAF34B6BF076}"/>
          </ac:spMkLst>
        </pc:spChg>
      </pc:sldChg>
      <pc:sldChg chg="addSp delSp modSp new mod modAnim">
        <pc:chgData name="Smruti Ranjan Sarangi" userId="e0ea421f-ad6a-4d5d-9997-e211934aa2e5" providerId="ADAL" clId="{AA84C706-B947-4DB4-8724-C54EC25058FD}" dt="2023-03-01T14:19:06.688" v="12134" actId="1076"/>
        <pc:sldMkLst>
          <pc:docMk/>
          <pc:sldMk cId="3198290644" sldId="320"/>
        </pc:sldMkLst>
        <pc:spChg chg="mod">
          <ac:chgData name="Smruti Ranjan Sarangi" userId="e0ea421f-ad6a-4d5d-9997-e211934aa2e5" providerId="ADAL" clId="{AA84C706-B947-4DB4-8724-C54EC25058FD}" dt="2023-03-01T14:14:59.604" v="11987" actId="1076"/>
          <ac:spMkLst>
            <pc:docMk/>
            <pc:sldMk cId="3198290644" sldId="320"/>
            <ac:spMk id="2" creationId="{57B561CD-563F-6B82-3204-949C71D3C163}"/>
          </ac:spMkLst>
        </pc:spChg>
        <pc:spChg chg="add mod">
          <ac:chgData name="Smruti Ranjan Sarangi" userId="e0ea421f-ad6a-4d5d-9997-e211934aa2e5" providerId="ADAL" clId="{AA84C706-B947-4DB4-8724-C54EC25058FD}" dt="2023-03-01T14:19:06.688" v="12134" actId="1076"/>
          <ac:spMkLst>
            <pc:docMk/>
            <pc:sldMk cId="3198290644" sldId="320"/>
            <ac:spMk id="3" creationId="{36691F03-6EC8-720A-C650-DBA3381382F7}"/>
          </ac:spMkLst>
        </pc:spChg>
        <pc:spChg chg="del mod">
          <ac:chgData name="Smruti Ranjan Sarangi" userId="e0ea421f-ad6a-4d5d-9997-e211934aa2e5" providerId="ADAL" clId="{AA84C706-B947-4DB4-8724-C54EC25058FD}" dt="2023-03-01T08:03:51.402" v="10385" actId="931"/>
          <ac:spMkLst>
            <pc:docMk/>
            <pc:sldMk cId="3198290644" sldId="320"/>
            <ac:spMk id="3" creationId="{9F410D28-E992-B19B-0D95-7BA703D10BCF}"/>
          </ac:spMkLst>
        </pc:spChg>
        <pc:spChg chg="add mod">
          <ac:chgData name="Smruti Ranjan Sarangi" userId="e0ea421f-ad6a-4d5d-9997-e211934aa2e5" providerId="ADAL" clId="{AA84C706-B947-4DB4-8724-C54EC25058FD}" dt="2023-03-01T14:15:03.639" v="11988" actId="1076"/>
          <ac:spMkLst>
            <pc:docMk/>
            <pc:sldMk cId="3198290644" sldId="320"/>
            <ac:spMk id="6" creationId="{E33D3F18-6B7D-4A73-969A-5213CDA79039}"/>
          </ac:spMkLst>
        </pc:spChg>
        <pc:spChg chg="add mod">
          <ac:chgData name="Smruti Ranjan Sarangi" userId="e0ea421f-ad6a-4d5d-9997-e211934aa2e5" providerId="ADAL" clId="{AA84C706-B947-4DB4-8724-C54EC25058FD}" dt="2023-03-01T14:17:35.293" v="12112" actId="1076"/>
          <ac:spMkLst>
            <pc:docMk/>
            <pc:sldMk cId="3198290644" sldId="320"/>
            <ac:spMk id="7" creationId="{AF60A294-B10E-2C77-4B76-A38AEB2480CF}"/>
          </ac:spMkLst>
        </pc:spChg>
        <pc:spChg chg="add del mod">
          <ac:chgData name="Smruti Ranjan Sarangi" userId="e0ea421f-ad6a-4d5d-9997-e211934aa2e5" providerId="ADAL" clId="{AA84C706-B947-4DB4-8724-C54EC25058FD}" dt="2023-03-01T08:04:02.100" v="10394"/>
          <ac:spMkLst>
            <pc:docMk/>
            <pc:sldMk cId="3198290644" sldId="320"/>
            <ac:spMk id="9" creationId="{11981E8F-A154-52DF-D6DB-A93C1DAEF0E5}"/>
          </ac:spMkLst>
        </pc:spChg>
        <pc:spChg chg="add mod">
          <ac:chgData name="Smruti Ranjan Sarangi" userId="e0ea421f-ad6a-4d5d-9997-e211934aa2e5" providerId="ADAL" clId="{AA84C706-B947-4DB4-8724-C54EC25058FD}" dt="2023-03-01T14:17:21.625" v="12100" actId="14100"/>
          <ac:spMkLst>
            <pc:docMk/>
            <pc:sldMk cId="3198290644" sldId="320"/>
            <ac:spMk id="9" creationId="{8FC5FE8A-8E80-9CB2-DDEA-DE0246797A54}"/>
          </ac:spMkLst>
        </pc:spChg>
        <pc:spChg chg="add mod">
          <ac:chgData name="Smruti Ranjan Sarangi" userId="e0ea421f-ad6a-4d5d-9997-e211934aa2e5" providerId="ADAL" clId="{AA84C706-B947-4DB4-8724-C54EC25058FD}" dt="2023-03-01T14:17:32.963" v="12111" actId="20577"/>
          <ac:spMkLst>
            <pc:docMk/>
            <pc:sldMk cId="3198290644" sldId="320"/>
            <ac:spMk id="10" creationId="{9262B760-1EBB-3B5C-9F2A-39EA1E833039}"/>
          </ac:spMkLst>
        </pc:spChg>
        <pc:spChg chg="add mod">
          <ac:chgData name="Smruti Ranjan Sarangi" userId="e0ea421f-ad6a-4d5d-9997-e211934aa2e5" providerId="ADAL" clId="{AA84C706-B947-4DB4-8724-C54EC25058FD}" dt="2023-03-01T14:17:52.367" v="12120" actId="14100"/>
          <ac:spMkLst>
            <pc:docMk/>
            <pc:sldMk cId="3198290644" sldId="320"/>
            <ac:spMk id="11" creationId="{4BBDE05F-FF98-92B7-4404-54D1EBB313C4}"/>
          </ac:spMkLst>
        </pc:spChg>
        <pc:spChg chg="add mod">
          <ac:chgData name="Smruti Ranjan Sarangi" userId="e0ea421f-ad6a-4d5d-9997-e211934aa2e5" providerId="ADAL" clId="{AA84C706-B947-4DB4-8724-C54EC25058FD}" dt="2023-03-01T14:17:59.415" v="12123" actId="1076"/>
          <ac:spMkLst>
            <pc:docMk/>
            <pc:sldMk cId="3198290644" sldId="320"/>
            <ac:spMk id="12" creationId="{CD9D462A-3853-3AA7-DD9B-14B74AF54EC3}"/>
          </ac:spMkLst>
        </pc:spChg>
        <pc:picChg chg="add mod ord">
          <ac:chgData name="Smruti Ranjan Sarangi" userId="e0ea421f-ad6a-4d5d-9997-e211934aa2e5" providerId="ADAL" clId="{AA84C706-B947-4DB4-8724-C54EC25058FD}" dt="2023-03-01T14:15:03.639" v="11988" actId="1076"/>
          <ac:picMkLst>
            <pc:docMk/>
            <pc:sldMk cId="3198290644" sldId="320"/>
            <ac:picMk id="8" creationId="{63BC2748-D9E2-6A11-ADD5-547E9E367D2B}"/>
          </ac:picMkLst>
        </pc:picChg>
        <pc:picChg chg="add mod">
          <ac:chgData name="Smruti Ranjan Sarangi" userId="e0ea421f-ad6a-4d5d-9997-e211934aa2e5" providerId="ADAL" clId="{AA84C706-B947-4DB4-8724-C54EC25058FD}" dt="2023-03-01T14:18:57.654" v="12130" actId="1076"/>
          <ac:picMkLst>
            <pc:docMk/>
            <pc:sldMk cId="3198290644" sldId="320"/>
            <ac:picMk id="13" creationId="{182B2984-08E2-DD1A-5446-FC156502449A}"/>
          </ac:picMkLst>
        </pc:picChg>
      </pc:sldChg>
      <pc:sldChg chg="addSp delSp modSp mod">
        <pc:chgData name="Smruti Ranjan Sarangi" userId="e0ea421f-ad6a-4d5d-9997-e211934aa2e5" providerId="ADAL" clId="{AA84C706-B947-4DB4-8724-C54EC25058FD}" dt="2023-03-01T08:17:30.261" v="10610" actId="404"/>
        <pc:sldMkLst>
          <pc:docMk/>
          <pc:sldMk cId="2520644254" sldId="321"/>
        </pc:sldMkLst>
        <pc:spChg chg="mod">
          <ac:chgData name="Smruti Ranjan Sarangi" userId="e0ea421f-ad6a-4d5d-9997-e211934aa2e5" providerId="ADAL" clId="{AA84C706-B947-4DB4-8724-C54EC25058FD}" dt="2023-03-01T08:09:03.845" v="10430" actId="1076"/>
          <ac:spMkLst>
            <pc:docMk/>
            <pc:sldMk cId="2520644254" sldId="321"/>
            <ac:spMk id="2" creationId="{5E4A87C0-8C3E-3996-4130-8AAF372DBF56}"/>
          </ac:spMkLst>
        </pc:spChg>
        <pc:spChg chg="del mod">
          <ac:chgData name="Smruti Ranjan Sarangi" userId="e0ea421f-ad6a-4d5d-9997-e211934aa2e5" providerId="ADAL" clId="{AA84C706-B947-4DB4-8724-C54EC25058FD}" dt="2023-03-01T08:08:46.227" v="10417"/>
          <ac:spMkLst>
            <pc:docMk/>
            <pc:sldMk cId="2520644254" sldId="321"/>
            <ac:spMk id="3" creationId="{B1A9BFE0-ABCD-0C59-1911-19130BCDB68E}"/>
          </ac:spMkLst>
        </pc:spChg>
        <pc:spChg chg="add mod">
          <ac:chgData name="Smruti Ranjan Sarangi" userId="e0ea421f-ad6a-4d5d-9997-e211934aa2e5" providerId="ADAL" clId="{AA84C706-B947-4DB4-8724-C54EC25058FD}" dt="2023-03-01T08:07:27.247" v="10395" actId="13822"/>
          <ac:spMkLst>
            <pc:docMk/>
            <pc:sldMk cId="2520644254" sldId="321"/>
            <ac:spMk id="6" creationId="{B476ABBC-2134-C88E-4370-19D2939BC1CB}"/>
          </ac:spMkLst>
        </pc:spChg>
        <pc:spChg chg="add mod">
          <ac:chgData name="Smruti Ranjan Sarangi" userId="e0ea421f-ad6a-4d5d-9997-e211934aa2e5" providerId="ADAL" clId="{AA84C706-B947-4DB4-8724-C54EC25058FD}" dt="2023-03-01T08:07:27.247" v="10395" actId="13822"/>
          <ac:spMkLst>
            <pc:docMk/>
            <pc:sldMk cId="2520644254" sldId="321"/>
            <ac:spMk id="7" creationId="{958733A6-16E3-2FC7-EE31-2D908EDEB1C0}"/>
          </ac:spMkLst>
        </pc:spChg>
        <pc:spChg chg="add mod">
          <ac:chgData name="Smruti Ranjan Sarangi" userId="e0ea421f-ad6a-4d5d-9997-e211934aa2e5" providerId="ADAL" clId="{AA84C706-B947-4DB4-8724-C54EC25058FD}" dt="2023-03-01T08:07:27.247" v="10395" actId="13822"/>
          <ac:spMkLst>
            <pc:docMk/>
            <pc:sldMk cId="2520644254" sldId="321"/>
            <ac:spMk id="8" creationId="{145570DE-76F4-C313-BF2A-2DE98FA07B05}"/>
          </ac:spMkLst>
        </pc:spChg>
        <pc:spChg chg="add mod">
          <ac:chgData name="Smruti Ranjan Sarangi" userId="e0ea421f-ad6a-4d5d-9997-e211934aa2e5" providerId="ADAL" clId="{AA84C706-B947-4DB4-8724-C54EC25058FD}" dt="2023-03-01T08:11:06.818" v="10568" actId="13822"/>
          <ac:spMkLst>
            <pc:docMk/>
            <pc:sldMk cId="2520644254" sldId="321"/>
            <ac:spMk id="9" creationId="{76FDF99F-7A07-F3ED-C894-F8F47E7EADA6}"/>
          </ac:spMkLst>
        </pc:spChg>
        <pc:spChg chg="add mod">
          <ac:chgData name="Smruti Ranjan Sarangi" userId="e0ea421f-ad6a-4d5d-9997-e211934aa2e5" providerId="ADAL" clId="{AA84C706-B947-4DB4-8724-C54EC25058FD}" dt="2023-03-01T08:07:27.247" v="10395" actId="13822"/>
          <ac:spMkLst>
            <pc:docMk/>
            <pc:sldMk cId="2520644254" sldId="321"/>
            <ac:spMk id="10" creationId="{FFBB0752-8988-5DCC-448B-AF7AFA34EF2A}"/>
          </ac:spMkLst>
        </pc:spChg>
        <pc:spChg chg="add mod">
          <ac:chgData name="Smruti Ranjan Sarangi" userId="e0ea421f-ad6a-4d5d-9997-e211934aa2e5" providerId="ADAL" clId="{AA84C706-B947-4DB4-8724-C54EC25058FD}" dt="2023-03-01T08:07:51.739" v="10398" actId="1076"/>
          <ac:spMkLst>
            <pc:docMk/>
            <pc:sldMk cId="2520644254" sldId="321"/>
            <ac:spMk id="17" creationId="{0A5219D1-1CB9-D630-0E24-C039EB1BEEC7}"/>
          </ac:spMkLst>
        </pc:spChg>
        <pc:spChg chg="add mod">
          <ac:chgData name="Smruti Ranjan Sarangi" userId="e0ea421f-ad6a-4d5d-9997-e211934aa2e5" providerId="ADAL" clId="{AA84C706-B947-4DB4-8724-C54EC25058FD}" dt="2023-03-01T08:08:23.227" v="10415" actId="1076"/>
          <ac:spMkLst>
            <pc:docMk/>
            <pc:sldMk cId="2520644254" sldId="321"/>
            <ac:spMk id="18" creationId="{94AF1ABD-0E95-2DFD-FABB-F666E98E980B}"/>
          </ac:spMkLst>
        </pc:spChg>
        <pc:spChg chg="add mod">
          <ac:chgData name="Smruti Ranjan Sarangi" userId="e0ea421f-ad6a-4d5d-9997-e211934aa2e5" providerId="ADAL" clId="{AA84C706-B947-4DB4-8724-C54EC25058FD}" dt="2023-03-01T08:09:20.109" v="10433" actId="1076"/>
          <ac:spMkLst>
            <pc:docMk/>
            <pc:sldMk cId="2520644254" sldId="321"/>
            <ac:spMk id="23" creationId="{61C5D423-AEE1-1D2E-8E9F-6E2F8642A222}"/>
          </ac:spMkLst>
        </pc:spChg>
        <pc:spChg chg="add mod">
          <ac:chgData name="Smruti Ranjan Sarangi" userId="e0ea421f-ad6a-4d5d-9997-e211934aa2e5" providerId="ADAL" clId="{AA84C706-B947-4DB4-8724-C54EC25058FD}" dt="2023-03-01T08:09:20.109" v="10433" actId="1076"/>
          <ac:spMkLst>
            <pc:docMk/>
            <pc:sldMk cId="2520644254" sldId="321"/>
            <ac:spMk id="24" creationId="{F2FA5194-4F46-83AA-F8C6-96EB71BE8C41}"/>
          </ac:spMkLst>
        </pc:spChg>
        <pc:spChg chg="add mod">
          <ac:chgData name="Smruti Ranjan Sarangi" userId="e0ea421f-ad6a-4d5d-9997-e211934aa2e5" providerId="ADAL" clId="{AA84C706-B947-4DB4-8724-C54EC25058FD}" dt="2023-03-01T08:09:20.109" v="10433" actId="1076"/>
          <ac:spMkLst>
            <pc:docMk/>
            <pc:sldMk cId="2520644254" sldId="321"/>
            <ac:spMk id="25" creationId="{ABC9E8F1-0020-F522-B90B-04327AAEDA6E}"/>
          </ac:spMkLst>
        </pc:spChg>
        <pc:spChg chg="add mod">
          <ac:chgData name="Smruti Ranjan Sarangi" userId="e0ea421f-ad6a-4d5d-9997-e211934aa2e5" providerId="ADAL" clId="{AA84C706-B947-4DB4-8724-C54EC25058FD}" dt="2023-03-01T08:11:06.818" v="10568" actId="13822"/>
          <ac:spMkLst>
            <pc:docMk/>
            <pc:sldMk cId="2520644254" sldId="321"/>
            <ac:spMk id="26" creationId="{692E2C6C-4E6F-7E36-97ED-C4CF719DE8D4}"/>
          </ac:spMkLst>
        </pc:spChg>
        <pc:spChg chg="add mod">
          <ac:chgData name="Smruti Ranjan Sarangi" userId="e0ea421f-ad6a-4d5d-9997-e211934aa2e5" providerId="ADAL" clId="{AA84C706-B947-4DB4-8724-C54EC25058FD}" dt="2023-03-01T08:09:20.109" v="10433" actId="1076"/>
          <ac:spMkLst>
            <pc:docMk/>
            <pc:sldMk cId="2520644254" sldId="321"/>
            <ac:spMk id="27" creationId="{8113284A-1245-2621-6341-1907F8C817F3}"/>
          </ac:spMkLst>
        </pc:spChg>
        <pc:spChg chg="add mod">
          <ac:chgData name="Smruti Ranjan Sarangi" userId="e0ea421f-ad6a-4d5d-9997-e211934aa2e5" providerId="ADAL" clId="{AA84C706-B947-4DB4-8724-C54EC25058FD}" dt="2023-03-01T08:09:20.109" v="10433" actId="1076"/>
          <ac:spMkLst>
            <pc:docMk/>
            <pc:sldMk cId="2520644254" sldId="321"/>
            <ac:spMk id="32" creationId="{A1E9418D-3A6C-76AA-6CD2-BCC5B72E2EA0}"/>
          </ac:spMkLst>
        </pc:spChg>
        <pc:spChg chg="add mod">
          <ac:chgData name="Smruti Ranjan Sarangi" userId="e0ea421f-ad6a-4d5d-9997-e211934aa2e5" providerId="ADAL" clId="{AA84C706-B947-4DB4-8724-C54EC25058FD}" dt="2023-03-01T08:10:34.207" v="10519" actId="20577"/>
          <ac:spMkLst>
            <pc:docMk/>
            <pc:sldMk cId="2520644254" sldId="321"/>
            <ac:spMk id="33" creationId="{04700770-B5EF-2E7E-5FD7-6342B4EBB998}"/>
          </ac:spMkLst>
        </pc:spChg>
        <pc:spChg chg="add mod">
          <ac:chgData name="Smruti Ranjan Sarangi" userId="e0ea421f-ad6a-4d5d-9997-e211934aa2e5" providerId="ADAL" clId="{AA84C706-B947-4DB4-8724-C54EC25058FD}" dt="2023-03-01T08:17:30.261" v="10610" actId="404"/>
          <ac:spMkLst>
            <pc:docMk/>
            <pc:sldMk cId="2520644254" sldId="321"/>
            <ac:spMk id="48" creationId="{38B428E7-2786-02ED-5726-220B9E83EC53}"/>
          </ac:spMkLst>
        </pc:spChg>
        <pc:spChg chg="add del mod">
          <ac:chgData name="Smruti Ranjan Sarangi" userId="e0ea421f-ad6a-4d5d-9997-e211934aa2e5" providerId="ADAL" clId="{AA84C706-B947-4DB4-8724-C54EC25058FD}" dt="2023-03-01T08:11:34.611" v="10579" actId="478"/>
          <ac:spMkLst>
            <pc:docMk/>
            <pc:sldMk cId="2520644254" sldId="321"/>
            <ac:spMk id="51" creationId="{A84CA724-2E8F-56F0-2F40-9371AAF64A06}"/>
          </ac:spMkLst>
        </pc:spChg>
        <pc:spChg chg="add del mod">
          <ac:chgData name="Smruti Ranjan Sarangi" userId="e0ea421f-ad6a-4d5d-9997-e211934aa2e5" providerId="ADAL" clId="{AA84C706-B947-4DB4-8724-C54EC25058FD}" dt="2023-03-01T08:11:34.611" v="10579" actId="478"/>
          <ac:spMkLst>
            <pc:docMk/>
            <pc:sldMk cId="2520644254" sldId="321"/>
            <ac:spMk id="52" creationId="{BAE51EF8-A2DB-2F8E-E0A5-662377331B64}"/>
          </ac:spMkLst>
        </pc:spChg>
        <pc:spChg chg="add del mod">
          <ac:chgData name="Smruti Ranjan Sarangi" userId="e0ea421f-ad6a-4d5d-9997-e211934aa2e5" providerId="ADAL" clId="{AA84C706-B947-4DB4-8724-C54EC25058FD}" dt="2023-03-01T08:11:34.611" v="10579" actId="478"/>
          <ac:spMkLst>
            <pc:docMk/>
            <pc:sldMk cId="2520644254" sldId="321"/>
            <ac:spMk id="53" creationId="{76B42CF5-5F92-A2E0-4280-9FD68AE4A2EE}"/>
          </ac:spMkLst>
        </pc:spChg>
        <pc:spChg chg="add del mod">
          <ac:chgData name="Smruti Ranjan Sarangi" userId="e0ea421f-ad6a-4d5d-9997-e211934aa2e5" providerId="ADAL" clId="{AA84C706-B947-4DB4-8724-C54EC25058FD}" dt="2023-03-01T08:11:36.145" v="10580" actId="478"/>
          <ac:spMkLst>
            <pc:docMk/>
            <pc:sldMk cId="2520644254" sldId="321"/>
            <ac:spMk id="54" creationId="{FD5C72AB-C4F9-235A-617C-FD38BFE039C6}"/>
          </ac:spMkLst>
        </pc:spChg>
        <pc:spChg chg="add del mod">
          <ac:chgData name="Smruti Ranjan Sarangi" userId="e0ea421f-ad6a-4d5d-9997-e211934aa2e5" providerId="ADAL" clId="{AA84C706-B947-4DB4-8724-C54EC25058FD}" dt="2023-03-01T08:12:05.912" v="10588" actId="1076"/>
          <ac:spMkLst>
            <pc:docMk/>
            <pc:sldMk cId="2520644254" sldId="321"/>
            <ac:spMk id="55" creationId="{0373E32B-C2B5-A66D-865C-7C75B50184B3}"/>
          </ac:spMkLst>
        </pc:spChg>
        <pc:spChg chg="add mod">
          <ac:chgData name="Smruti Ranjan Sarangi" userId="e0ea421f-ad6a-4d5d-9997-e211934aa2e5" providerId="ADAL" clId="{AA84C706-B947-4DB4-8724-C54EC25058FD}" dt="2023-03-01T08:17:24.320" v="10608" actId="403"/>
          <ac:spMkLst>
            <pc:docMk/>
            <pc:sldMk cId="2520644254" sldId="321"/>
            <ac:spMk id="65" creationId="{80EA95C2-EDA1-F12E-9DCA-AC54E9558437}"/>
          </ac:spMkLst>
        </pc:spChg>
        <pc:picChg chg="add mod">
          <ac:chgData name="Smruti Ranjan Sarangi" userId="e0ea421f-ad6a-4d5d-9997-e211934aa2e5" providerId="ADAL" clId="{AA84C706-B947-4DB4-8724-C54EC25058FD}" dt="2023-03-01T08:08:50.686" v="10421" actId="1076"/>
          <ac:picMkLst>
            <pc:docMk/>
            <pc:sldMk cId="2520644254" sldId="321"/>
            <ac:picMk id="20" creationId="{9BBB95F4-E324-5628-EFD2-EC014B395862}"/>
          </ac:picMkLst>
        </pc:picChg>
        <pc:picChg chg="add mod">
          <ac:chgData name="Smruti Ranjan Sarangi" userId="e0ea421f-ad6a-4d5d-9997-e211934aa2e5" providerId="ADAL" clId="{AA84C706-B947-4DB4-8724-C54EC25058FD}" dt="2023-03-01T08:09:01.332" v="10428" actId="1076"/>
          <ac:picMkLst>
            <pc:docMk/>
            <pc:sldMk cId="2520644254" sldId="321"/>
            <ac:picMk id="22" creationId="{6820F35E-DD42-6F85-5740-665D10081819}"/>
          </ac:picMkLst>
        </pc:picChg>
        <pc:picChg chg="add mod">
          <ac:chgData name="Smruti Ranjan Sarangi" userId="e0ea421f-ad6a-4d5d-9997-e211934aa2e5" providerId="ADAL" clId="{AA84C706-B947-4DB4-8724-C54EC25058FD}" dt="2023-03-01T08:11:24.061" v="10575" actId="1076"/>
          <ac:picMkLst>
            <pc:docMk/>
            <pc:sldMk cId="2520644254" sldId="321"/>
            <ac:picMk id="50" creationId="{CAEBDF30-5829-D542-89CB-EC1C96B0B4BF}"/>
          </ac:picMkLst>
        </pc:picChg>
        <pc:cxnChg chg="add mod">
          <ac:chgData name="Smruti Ranjan Sarangi" userId="e0ea421f-ad6a-4d5d-9997-e211934aa2e5" providerId="ADAL" clId="{AA84C706-B947-4DB4-8724-C54EC25058FD}" dt="2023-03-01T08:09:13.927" v="10431" actId="13822"/>
          <ac:cxnSpMkLst>
            <pc:docMk/>
            <pc:sldMk cId="2520644254" sldId="321"/>
            <ac:cxnSpMk id="12" creationId="{BCA2BC06-6C8C-68C2-AB02-49DB6D632ED3}"/>
          </ac:cxnSpMkLst>
        </pc:cxnChg>
        <pc:cxnChg chg="add mod">
          <ac:chgData name="Smruti Ranjan Sarangi" userId="e0ea421f-ad6a-4d5d-9997-e211934aa2e5" providerId="ADAL" clId="{AA84C706-B947-4DB4-8724-C54EC25058FD}" dt="2023-03-01T08:09:13.927" v="10431" actId="13822"/>
          <ac:cxnSpMkLst>
            <pc:docMk/>
            <pc:sldMk cId="2520644254" sldId="321"/>
            <ac:cxnSpMk id="13" creationId="{31A3F1E7-4636-C0F5-DBE3-36379A8BF895}"/>
          </ac:cxnSpMkLst>
        </pc:cxnChg>
        <pc:cxnChg chg="add mod">
          <ac:chgData name="Smruti Ranjan Sarangi" userId="e0ea421f-ad6a-4d5d-9997-e211934aa2e5" providerId="ADAL" clId="{AA84C706-B947-4DB4-8724-C54EC25058FD}" dt="2023-03-01T08:09:13.927" v="10431" actId="13822"/>
          <ac:cxnSpMkLst>
            <pc:docMk/>
            <pc:sldMk cId="2520644254" sldId="321"/>
            <ac:cxnSpMk id="15" creationId="{9AC78AF2-4E6E-63E9-F511-BAD56E90C4DF}"/>
          </ac:cxnSpMkLst>
        </pc:cxnChg>
        <pc:cxnChg chg="add mod">
          <ac:chgData name="Smruti Ranjan Sarangi" userId="e0ea421f-ad6a-4d5d-9997-e211934aa2e5" providerId="ADAL" clId="{AA84C706-B947-4DB4-8724-C54EC25058FD}" dt="2023-03-01T08:09:13.927" v="10431" actId="13822"/>
          <ac:cxnSpMkLst>
            <pc:docMk/>
            <pc:sldMk cId="2520644254" sldId="321"/>
            <ac:cxnSpMk id="16" creationId="{1614622F-B31F-F63E-E31F-C51B8CA5BF57}"/>
          </ac:cxnSpMkLst>
        </pc:cxnChg>
        <pc:cxnChg chg="add mod">
          <ac:chgData name="Smruti Ranjan Sarangi" userId="e0ea421f-ad6a-4d5d-9997-e211934aa2e5" providerId="ADAL" clId="{AA84C706-B947-4DB4-8724-C54EC25058FD}" dt="2023-03-01T08:09:20.109" v="10433" actId="1076"/>
          <ac:cxnSpMkLst>
            <pc:docMk/>
            <pc:sldMk cId="2520644254" sldId="321"/>
            <ac:cxnSpMk id="28" creationId="{9AD03472-DB9E-4ED0-DD20-84CE77ADE8F5}"/>
          </ac:cxnSpMkLst>
        </pc:cxnChg>
        <pc:cxnChg chg="add mod">
          <ac:chgData name="Smruti Ranjan Sarangi" userId="e0ea421f-ad6a-4d5d-9997-e211934aa2e5" providerId="ADAL" clId="{AA84C706-B947-4DB4-8724-C54EC25058FD}" dt="2023-03-01T08:09:20.109" v="10433" actId="1076"/>
          <ac:cxnSpMkLst>
            <pc:docMk/>
            <pc:sldMk cId="2520644254" sldId="321"/>
            <ac:cxnSpMk id="29" creationId="{C14BD050-0716-C5BD-578B-814A8E208DCF}"/>
          </ac:cxnSpMkLst>
        </pc:cxnChg>
        <pc:cxnChg chg="add del mod">
          <ac:chgData name="Smruti Ranjan Sarangi" userId="e0ea421f-ad6a-4d5d-9997-e211934aa2e5" providerId="ADAL" clId="{AA84C706-B947-4DB4-8724-C54EC25058FD}" dt="2023-03-01T08:09:22.443" v="10434" actId="478"/>
          <ac:cxnSpMkLst>
            <pc:docMk/>
            <pc:sldMk cId="2520644254" sldId="321"/>
            <ac:cxnSpMk id="30" creationId="{6DC32079-0891-25CF-7E68-C5BBDED10065}"/>
          </ac:cxnSpMkLst>
        </pc:cxnChg>
        <pc:cxnChg chg="add mod">
          <ac:chgData name="Smruti Ranjan Sarangi" userId="e0ea421f-ad6a-4d5d-9997-e211934aa2e5" providerId="ADAL" clId="{AA84C706-B947-4DB4-8724-C54EC25058FD}" dt="2023-03-01T08:11:41.508" v="10581" actId="14100"/>
          <ac:cxnSpMkLst>
            <pc:docMk/>
            <pc:sldMk cId="2520644254" sldId="321"/>
            <ac:cxnSpMk id="31" creationId="{AEB299AF-D1E8-033A-0845-56100683B462}"/>
          </ac:cxnSpMkLst>
        </pc:cxnChg>
        <pc:cxnChg chg="add del mod">
          <ac:chgData name="Smruti Ranjan Sarangi" userId="e0ea421f-ad6a-4d5d-9997-e211934aa2e5" providerId="ADAL" clId="{AA84C706-B947-4DB4-8724-C54EC25058FD}" dt="2023-03-01T08:09:35.934" v="10437" actId="478"/>
          <ac:cxnSpMkLst>
            <pc:docMk/>
            <pc:sldMk cId="2520644254" sldId="321"/>
            <ac:cxnSpMk id="35" creationId="{FC09096D-A6DD-2217-0ECF-D03DACD617D5}"/>
          </ac:cxnSpMkLst>
        </pc:cxnChg>
        <pc:cxnChg chg="add mod">
          <ac:chgData name="Smruti Ranjan Sarangi" userId="e0ea421f-ad6a-4d5d-9997-e211934aa2e5" providerId="ADAL" clId="{AA84C706-B947-4DB4-8724-C54EC25058FD}" dt="2023-03-01T08:09:52.996" v="10441" actId="1582"/>
          <ac:cxnSpMkLst>
            <pc:docMk/>
            <pc:sldMk cId="2520644254" sldId="321"/>
            <ac:cxnSpMk id="38" creationId="{5530C9D5-16AF-6F41-A02F-40F19E795829}"/>
          </ac:cxnSpMkLst>
        </pc:cxnChg>
        <pc:cxnChg chg="add mod">
          <ac:chgData name="Smruti Ranjan Sarangi" userId="e0ea421f-ad6a-4d5d-9997-e211934aa2e5" providerId="ADAL" clId="{AA84C706-B947-4DB4-8724-C54EC25058FD}" dt="2023-03-01T08:10:00.275" v="10444" actId="14100"/>
          <ac:cxnSpMkLst>
            <pc:docMk/>
            <pc:sldMk cId="2520644254" sldId="321"/>
            <ac:cxnSpMk id="39" creationId="{024311F9-F197-E646-A788-0A4FE0DFB43F}"/>
          </ac:cxnSpMkLst>
        </pc:cxnChg>
        <pc:cxnChg chg="add mod">
          <ac:chgData name="Smruti Ranjan Sarangi" userId="e0ea421f-ad6a-4d5d-9997-e211934aa2e5" providerId="ADAL" clId="{AA84C706-B947-4DB4-8724-C54EC25058FD}" dt="2023-03-01T08:10:07.622" v="10447" actId="14100"/>
          <ac:cxnSpMkLst>
            <pc:docMk/>
            <pc:sldMk cId="2520644254" sldId="321"/>
            <ac:cxnSpMk id="42" creationId="{47638787-43A4-8E74-1AFD-5873B4F1FEDC}"/>
          </ac:cxnSpMkLst>
        </pc:cxnChg>
        <pc:cxnChg chg="add mod">
          <ac:chgData name="Smruti Ranjan Sarangi" userId="e0ea421f-ad6a-4d5d-9997-e211934aa2e5" providerId="ADAL" clId="{AA84C706-B947-4DB4-8724-C54EC25058FD}" dt="2023-03-01T08:10:16.109" v="10450" actId="1076"/>
          <ac:cxnSpMkLst>
            <pc:docMk/>
            <pc:sldMk cId="2520644254" sldId="321"/>
            <ac:cxnSpMk id="46" creationId="{CCEBC602-187A-BFC3-03E3-9551E2678D1B}"/>
          </ac:cxnSpMkLst>
        </pc:cxnChg>
        <pc:cxnChg chg="add del mod">
          <ac:chgData name="Smruti Ranjan Sarangi" userId="e0ea421f-ad6a-4d5d-9997-e211934aa2e5" providerId="ADAL" clId="{AA84C706-B947-4DB4-8724-C54EC25058FD}" dt="2023-03-01T08:11:34.611" v="10579" actId="478"/>
          <ac:cxnSpMkLst>
            <pc:docMk/>
            <pc:sldMk cId="2520644254" sldId="321"/>
            <ac:cxnSpMk id="56" creationId="{E6BA9BBE-B797-9D75-CD69-933486441501}"/>
          </ac:cxnSpMkLst>
        </pc:cxnChg>
        <pc:cxnChg chg="add del mod">
          <ac:chgData name="Smruti Ranjan Sarangi" userId="e0ea421f-ad6a-4d5d-9997-e211934aa2e5" providerId="ADAL" clId="{AA84C706-B947-4DB4-8724-C54EC25058FD}" dt="2023-03-01T08:11:34.611" v="10579" actId="478"/>
          <ac:cxnSpMkLst>
            <pc:docMk/>
            <pc:sldMk cId="2520644254" sldId="321"/>
            <ac:cxnSpMk id="57" creationId="{0A62CA01-5A57-CBCA-17A5-1C7372D59A55}"/>
          </ac:cxnSpMkLst>
        </pc:cxnChg>
        <pc:cxnChg chg="add del mod">
          <ac:chgData name="Smruti Ranjan Sarangi" userId="e0ea421f-ad6a-4d5d-9997-e211934aa2e5" providerId="ADAL" clId="{AA84C706-B947-4DB4-8724-C54EC25058FD}" dt="2023-03-01T08:11:49.744" v="10582" actId="478"/>
          <ac:cxnSpMkLst>
            <pc:docMk/>
            <pc:sldMk cId="2520644254" sldId="321"/>
            <ac:cxnSpMk id="58" creationId="{B8CE1118-6A5C-A267-4F66-947E1B2359C1}"/>
          </ac:cxnSpMkLst>
        </pc:cxnChg>
        <pc:cxnChg chg="add del mod">
          <ac:chgData name="Smruti Ranjan Sarangi" userId="e0ea421f-ad6a-4d5d-9997-e211934aa2e5" providerId="ADAL" clId="{AA84C706-B947-4DB4-8724-C54EC25058FD}" dt="2023-03-01T08:11:52.559" v="10583" actId="478"/>
          <ac:cxnSpMkLst>
            <pc:docMk/>
            <pc:sldMk cId="2520644254" sldId="321"/>
            <ac:cxnSpMk id="59" creationId="{EC700C19-242B-76C9-C537-6D125BCF2BAA}"/>
          </ac:cxnSpMkLst>
        </pc:cxnChg>
        <pc:cxnChg chg="add mod">
          <ac:chgData name="Smruti Ranjan Sarangi" userId="e0ea421f-ad6a-4d5d-9997-e211934aa2e5" providerId="ADAL" clId="{AA84C706-B947-4DB4-8724-C54EC25058FD}" dt="2023-03-01T08:12:05.912" v="10588" actId="1076"/>
          <ac:cxnSpMkLst>
            <pc:docMk/>
            <pc:sldMk cId="2520644254" sldId="321"/>
            <ac:cxnSpMk id="61" creationId="{76649AC0-8112-DA9E-8507-A6788C221853}"/>
          </ac:cxnSpMkLst>
        </pc:cxnChg>
      </pc:sldChg>
      <pc:sldChg chg="addSp modSp new mod">
        <pc:chgData name="Smruti Ranjan Sarangi" userId="e0ea421f-ad6a-4d5d-9997-e211934aa2e5" providerId="ADAL" clId="{AA84C706-B947-4DB4-8724-C54EC25058FD}" dt="2023-03-01T08:37:39.367" v="11502" actId="207"/>
        <pc:sldMkLst>
          <pc:docMk/>
          <pc:sldMk cId="1454621758" sldId="322"/>
        </pc:sldMkLst>
        <pc:spChg chg="mod">
          <ac:chgData name="Smruti Ranjan Sarangi" userId="e0ea421f-ad6a-4d5d-9997-e211934aa2e5" providerId="ADAL" clId="{AA84C706-B947-4DB4-8724-C54EC25058FD}" dt="2023-03-01T08:30:32.231" v="11280" actId="1076"/>
          <ac:spMkLst>
            <pc:docMk/>
            <pc:sldMk cId="1454621758" sldId="322"/>
            <ac:spMk id="2" creationId="{AAE05AF6-589F-9EBA-9468-76FA62D27FE4}"/>
          </ac:spMkLst>
        </pc:spChg>
        <pc:spChg chg="mod">
          <ac:chgData name="Smruti Ranjan Sarangi" userId="e0ea421f-ad6a-4d5d-9997-e211934aa2e5" providerId="ADAL" clId="{AA84C706-B947-4DB4-8724-C54EC25058FD}" dt="2023-03-01T08:37:39.367" v="11502" actId="207"/>
          <ac:spMkLst>
            <pc:docMk/>
            <pc:sldMk cId="1454621758" sldId="322"/>
            <ac:spMk id="3" creationId="{066E63E2-71EB-F835-37E7-A1C1C33BA0BC}"/>
          </ac:spMkLst>
        </pc:spChg>
        <pc:spChg chg="add mod">
          <ac:chgData name="Smruti Ranjan Sarangi" userId="e0ea421f-ad6a-4d5d-9997-e211934aa2e5" providerId="ADAL" clId="{AA84C706-B947-4DB4-8724-C54EC25058FD}" dt="2023-03-01T08:21:56.060" v="10984" actId="207"/>
          <ac:spMkLst>
            <pc:docMk/>
            <pc:sldMk cId="1454621758" sldId="322"/>
            <ac:spMk id="6" creationId="{2DF6ADDD-249E-1F96-AAE1-4F7272A0F9BC}"/>
          </ac:spMkLst>
        </pc:spChg>
        <pc:spChg chg="add mod">
          <ac:chgData name="Smruti Ranjan Sarangi" userId="e0ea421f-ad6a-4d5d-9997-e211934aa2e5" providerId="ADAL" clId="{AA84C706-B947-4DB4-8724-C54EC25058FD}" dt="2023-03-01T08:31:02.940" v="11310" actId="403"/>
          <ac:spMkLst>
            <pc:docMk/>
            <pc:sldMk cId="1454621758" sldId="322"/>
            <ac:spMk id="8" creationId="{2FFAC7E8-22C2-70B9-D6C7-AFE1E97078B5}"/>
          </ac:spMkLst>
        </pc:spChg>
        <pc:picChg chg="add mod">
          <ac:chgData name="Smruti Ranjan Sarangi" userId="e0ea421f-ad6a-4d5d-9997-e211934aa2e5" providerId="ADAL" clId="{AA84C706-B947-4DB4-8724-C54EC25058FD}" dt="2023-03-01T08:30:18.233" v="11276" actId="14100"/>
          <ac:picMkLst>
            <pc:docMk/>
            <pc:sldMk cId="1454621758" sldId="322"/>
            <ac:picMk id="7" creationId="{94589D92-6ADB-E4C1-1AEC-9A4B6284275D}"/>
          </ac:picMkLst>
        </pc:picChg>
        <pc:picChg chg="add mod">
          <ac:chgData name="Smruti Ranjan Sarangi" userId="e0ea421f-ad6a-4d5d-9997-e211934aa2e5" providerId="ADAL" clId="{AA84C706-B947-4DB4-8724-C54EC25058FD}" dt="2023-03-01T08:31:10.109" v="11312" actId="1076"/>
          <ac:picMkLst>
            <pc:docMk/>
            <pc:sldMk cId="1454621758" sldId="322"/>
            <ac:picMk id="9" creationId="{7F8EEBC6-F3B9-45B6-41E2-8800704AB8C9}"/>
          </ac:picMkLst>
        </pc:picChg>
      </pc:sldChg>
      <pc:sldChg chg="addSp modSp new mod">
        <pc:chgData name="Smruti Ranjan Sarangi" userId="e0ea421f-ad6a-4d5d-9997-e211934aa2e5" providerId="ADAL" clId="{AA84C706-B947-4DB4-8724-C54EC25058FD}" dt="2023-03-01T08:32:59.449" v="11415" actId="207"/>
        <pc:sldMkLst>
          <pc:docMk/>
          <pc:sldMk cId="879977209" sldId="323"/>
        </pc:sldMkLst>
        <pc:spChg chg="mod">
          <ac:chgData name="Smruti Ranjan Sarangi" userId="e0ea421f-ad6a-4d5d-9997-e211934aa2e5" providerId="ADAL" clId="{AA84C706-B947-4DB4-8724-C54EC25058FD}" dt="2023-03-01T08:29:28.086" v="11253" actId="20577"/>
          <ac:spMkLst>
            <pc:docMk/>
            <pc:sldMk cId="879977209" sldId="323"/>
            <ac:spMk id="2" creationId="{DBFDEBC2-6749-9B3E-64ED-9D52C065A305}"/>
          </ac:spMkLst>
        </pc:spChg>
        <pc:spChg chg="mod">
          <ac:chgData name="Smruti Ranjan Sarangi" userId="e0ea421f-ad6a-4d5d-9997-e211934aa2e5" providerId="ADAL" clId="{AA84C706-B947-4DB4-8724-C54EC25058FD}" dt="2023-03-01T08:32:59.449" v="11415" actId="207"/>
          <ac:spMkLst>
            <pc:docMk/>
            <pc:sldMk cId="879977209" sldId="323"/>
            <ac:spMk id="3" creationId="{842F3F2F-0D4C-B309-B6B2-867B513C0FEE}"/>
          </ac:spMkLst>
        </pc:spChg>
        <pc:spChg chg="add mod">
          <ac:chgData name="Smruti Ranjan Sarangi" userId="e0ea421f-ad6a-4d5d-9997-e211934aa2e5" providerId="ADAL" clId="{AA84C706-B947-4DB4-8724-C54EC25058FD}" dt="2023-03-01T08:30:02.860" v="11271" actId="14100"/>
          <ac:spMkLst>
            <pc:docMk/>
            <pc:sldMk cId="879977209" sldId="323"/>
            <ac:spMk id="6" creationId="{6459AEA0-7503-7768-C6E8-7B8C13D50E4D}"/>
          </ac:spMkLst>
        </pc:spChg>
        <pc:picChg chg="add mod">
          <ac:chgData name="Smruti Ranjan Sarangi" userId="e0ea421f-ad6a-4d5d-9997-e211934aa2e5" providerId="ADAL" clId="{AA84C706-B947-4DB4-8724-C54EC25058FD}" dt="2023-03-01T08:30:24.290" v="11279" actId="1076"/>
          <ac:picMkLst>
            <pc:docMk/>
            <pc:sldMk cId="879977209" sldId="323"/>
            <ac:picMk id="7" creationId="{CE73507B-28BF-0CF1-4E67-69D5BBB357B0}"/>
          </ac:picMkLst>
        </pc:picChg>
        <pc:picChg chg="add mod">
          <ac:chgData name="Smruti Ranjan Sarangi" userId="e0ea421f-ad6a-4d5d-9997-e211934aa2e5" providerId="ADAL" clId="{AA84C706-B947-4DB4-8724-C54EC25058FD}" dt="2023-03-01T08:31:48.453" v="11372" actId="1076"/>
          <ac:picMkLst>
            <pc:docMk/>
            <pc:sldMk cId="879977209" sldId="323"/>
            <ac:picMk id="8" creationId="{8C8C79E0-BD6C-27F1-C21F-40B28505B896}"/>
          </ac:picMkLst>
        </pc:picChg>
      </pc:sldChg>
      <pc:sldChg chg="addSp delSp modSp new mod">
        <pc:chgData name="Smruti Ranjan Sarangi" userId="e0ea421f-ad6a-4d5d-9997-e211934aa2e5" providerId="ADAL" clId="{AA84C706-B947-4DB4-8724-C54EC25058FD}" dt="2023-03-01T08:38:05.966" v="11529" actId="403"/>
        <pc:sldMkLst>
          <pc:docMk/>
          <pc:sldMk cId="2524563087" sldId="324"/>
        </pc:sldMkLst>
        <pc:spChg chg="del">
          <ac:chgData name="Smruti Ranjan Sarangi" userId="e0ea421f-ad6a-4d5d-9997-e211934aa2e5" providerId="ADAL" clId="{AA84C706-B947-4DB4-8724-C54EC25058FD}" dt="2023-03-01T08:37:53.336" v="11504" actId="478"/>
          <ac:spMkLst>
            <pc:docMk/>
            <pc:sldMk cId="2524563087" sldId="324"/>
            <ac:spMk id="2" creationId="{A120C2C7-8386-135C-ED19-6D2AD63AC598}"/>
          </ac:spMkLst>
        </pc:spChg>
        <pc:spChg chg="del">
          <ac:chgData name="Smruti Ranjan Sarangi" userId="e0ea421f-ad6a-4d5d-9997-e211934aa2e5" providerId="ADAL" clId="{AA84C706-B947-4DB4-8724-C54EC25058FD}" dt="2023-03-01T08:37:53.336" v="11504" actId="478"/>
          <ac:spMkLst>
            <pc:docMk/>
            <pc:sldMk cId="2524563087" sldId="324"/>
            <ac:spMk id="3" creationId="{043DD404-E9B0-5B3A-7D49-3276B8E37C89}"/>
          </ac:spMkLst>
        </pc:spChg>
        <pc:spChg chg="add mod">
          <ac:chgData name="Smruti Ranjan Sarangi" userId="e0ea421f-ad6a-4d5d-9997-e211934aa2e5" providerId="ADAL" clId="{AA84C706-B947-4DB4-8724-C54EC25058FD}" dt="2023-03-01T08:38:05.966" v="11529" actId="403"/>
          <ac:spMkLst>
            <pc:docMk/>
            <pc:sldMk cId="2524563087" sldId="324"/>
            <ac:spMk id="6" creationId="{3F23F292-E249-2B8B-D0AA-1B13DFEAC588}"/>
          </ac:spMkLst>
        </pc:spChg>
      </pc:sldChg>
      <pc:sldChg chg="addSp delSp modSp new mod">
        <pc:chgData name="Smruti Ranjan Sarangi" userId="e0ea421f-ad6a-4d5d-9997-e211934aa2e5" providerId="ADAL" clId="{AA84C706-B947-4DB4-8724-C54EC25058FD}" dt="2023-03-01T08:38:24.167" v="11540" actId="478"/>
        <pc:sldMkLst>
          <pc:docMk/>
          <pc:sldMk cId="688021328" sldId="325"/>
        </pc:sldMkLst>
        <pc:spChg chg="del">
          <ac:chgData name="Smruti Ranjan Sarangi" userId="e0ea421f-ad6a-4d5d-9997-e211934aa2e5" providerId="ADAL" clId="{AA84C706-B947-4DB4-8724-C54EC25058FD}" dt="2023-03-01T08:38:22.329" v="11539" actId="478"/>
          <ac:spMkLst>
            <pc:docMk/>
            <pc:sldMk cId="688021328" sldId="325"/>
            <ac:spMk id="2" creationId="{1876850C-42B0-ED40-2987-7717BFDCBEAD}"/>
          </ac:spMkLst>
        </pc:spChg>
        <pc:spChg chg="del">
          <ac:chgData name="Smruti Ranjan Sarangi" userId="e0ea421f-ad6a-4d5d-9997-e211934aa2e5" providerId="ADAL" clId="{AA84C706-B947-4DB4-8724-C54EC25058FD}" dt="2023-03-01T08:38:24.167" v="11540" actId="478"/>
          <ac:spMkLst>
            <pc:docMk/>
            <pc:sldMk cId="688021328" sldId="325"/>
            <ac:spMk id="3" creationId="{976E87DD-1404-CC05-50D5-85D62E26E8CB}"/>
          </ac:spMkLst>
        </pc:spChg>
        <pc:spChg chg="add mod">
          <ac:chgData name="Smruti Ranjan Sarangi" userId="e0ea421f-ad6a-4d5d-9997-e211934aa2e5" providerId="ADAL" clId="{AA84C706-B947-4DB4-8724-C54EC25058FD}" dt="2023-03-01T08:38:19.277" v="11538" actId="20577"/>
          <ac:spMkLst>
            <pc:docMk/>
            <pc:sldMk cId="688021328" sldId="325"/>
            <ac:spMk id="6" creationId="{00CCC1AD-0400-1077-6666-08ED92EBB010}"/>
          </ac:spMkLst>
        </pc:spChg>
      </pc:sldChg>
      <pc:sldChg chg="modSp add mod">
        <pc:chgData name="Smruti Ranjan Sarangi" userId="e0ea421f-ad6a-4d5d-9997-e211934aa2e5" providerId="ADAL" clId="{AA84C706-B947-4DB4-8724-C54EC25058FD}" dt="2023-03-01T08:38:43.448" v="11542" actId="1076"/>
        <pc:sldMkLst>
          <pc:docMk/>
          <pc:sldMk cId="747624131" sldId="326"/>
        </pc:sldMkLst>
        <pc:spChg chg="mod">
          <ac:chgData name="Smruti Ranjan Sarangi" userId="e0ea421f-ad6a-4d5d-9997-e211934aa2e5" providerId="ADAL" clId="{AA84C706-B947-4DB4-8724-C54EC25058FD}" dt="2023-03-01T08:38:43.448" v="11542" actId="1076"/>
          <ac:spMkLst>
            <pc:docMk/>
            <pc:sldMk cId="747624131" sldId="326"/>
            <ac:spMk id="547" creationId="{0495D27B-F84C-16D3-39AC-6098851E46AC}"/>
          </ac:spMkLst>
        </pc:spChg>
      </pc:sldChg>
      <pc:sldChg chg="modSp new mod">
        <pc:chgData name="Smruti Ranjan Sarangi" userId="e0ea421f-ad6a-4d5d-9997-e211934aa2e5" providerId="ADAL" clId="{AA84C706-B947-4DB4-8724-C54EC25058FD}" dt="2023-03-01T14:19:15.050" v="12155" actId="20577"/>
        <pc:sldMkLst>
          <pc:docMk/>
          <pc:sldMk cId="2059538641" sldId="327"/>
        </pc:sldMkLst>
        <pc:spChg chg="mod">
          <ac:chgData name="Smruti Ranjan Sarangi" userId="e0ea421f-ad6a-4d5d-9997-e211934aa2e5" providerId="ADAL" clId="{AA84C706-B947-4DB4-8724-C54EC25058FD}" dt="2023-03-01T14:19:15.050" v="12155" actId="20577"/>
          <ac:spMkLst>
            <pc:docMk/>
            <pc:sldMk cId="2059538641" sldId="327"/>
            <ac:spMk id="2" creationId="{43A80CF6-F8D5-0CF0-44DA-5474FFAB0C6C}"/>
          </ac:spMkLst>
        </pc:spChg>
      </pc:sldChg>
      <pc:sldChg chg="modSp add del mod">
        <pc:chgData name="Smruti Ranjan Sarangi" userId="e0ea421f-ad6a-4d5d-9997-e211934aa2e5" providerId="ADAL" clId="{AA84C706-B947-4DB4-8724-C54EC25058FD}" dt="2023-03-10T14:10:28.431" v="14836"/>
        <pc:sldMkLst>
          <pc:docMk/>
          <pc:sldMk cId="3691391293" sldId="333"/>
        </pc:sldMkLst>
        <pc:spChg chg="mod">
          <ac:chgData name="Smruti Ranjan Sarangi" userId="e0ea421f-ad6a-4d5d-9997-e211934aa2e5" providerId="ADAL" clId="{AA84C706-B947-4DB4-8724-C54EC25058FD}" dt="2023-03-07T09:19:30.105" v="12156" actId="1076"/>
          <ac:spMkLst>
            <pc:docMk/>
            <pc:sldMk cId="3691391293" sldId="333"/>
            <ac:spMk id="7" creationId="{7C6F9B62-77DE-BC4D-0648-C82510F55B2F}"/>
          </ac:spMkLst>
        </pc:spChg>
        <pc:spChg chg="mod">
          <ac:chgData name="Smruti Ranjan Sarangi" userId="e0ea421f-ad6a-4d5d-9997-e211934aa2e5" providerId="ADAL" clId="{AA84C706-B947-4DB4-8724-C54EC25058FD}" dt="2023-03-07T09:19:34.360" v="12157" actId="1076"/>
          <ac:spMkLst>
            <pc:docMk/>
            <pc:sldMk cId="3691391293" sldId="333"/>
            <ac:spMk id="8" creationId="{C59CC095-B053-FF36-E538-0A9135E4DBB8}"/>
          </ac:spMkLst>
        </pc:spChg>
        <pc:spChg chg="mod">
          <ac:chgData name="Smruti Ranjan Sarangi" userId="e0ea421f-ad6a-4d5d-9997-e211934aa2e5" providerId="ADAL" clId="{AA84C706-B947-4DB4-8724-C54EC25058FD}" dt="2023-03-07T09:19:37.238" v="12158" actId="1076"/>
          <ac:spMkLst>
            <pc:docMk/>
            <pc:sldMk cId="3691391293" sldId="333"/>
            <ac:spMk id="9" creationId="{855EAE1E-0EC7-0C40-FBFD-6BA2F948EEAC}"/>
          </ac:spMkLst>
        </pc:spChg>
      </pc:sldChg>
      <pc:sldChg chg="addSp modSp del mod">
        <pc:chgData name="Smruti Ranjan Sarangi" userId="e0ea421f-ad6a-4d5d-9997-e211934aa2e5" providerId="ADAL" clId="{AA84C706-B947-4DB4-8724-C54EC25058FD}" dt="2023-03-10T14:10:05.253" v="14835" actId="47"/>
        <pc:sldMkLst>
          <pc:docMk/>
          <pc:sldMk cId="1639406953" sldId="336"/>
        </pc:sldMkLst>
        <pc:spChg chg="mod">
          <ac:chgData name="Smruti Ranjan Sarangi" userId="e0ea421f-ad6a-4d5d-9997-e211934aa2e5" providerId="ADAL" clId="{AA84C706-B947-4DB4-8724-C54EC25058FD}" dt="2023-03-07T12:48:12.310" v="12186" actId="20577"/>
          <ac:spMkLst>
            <pc:docMk/>
            <pc:sldMk cId="1639406953" sldId="336"/>
            <ac:spMk id="2" creationId="{E37491F6-2EF1-B343-F123-7EB1EE8142AB}"/>
          </ac:spMkLst>
        </pc:spChg>
        <pc:spChg chg="mod">
          <ac:chgData name="Smruti Ranjan Sarangi" userId="e0ea421f-ad6a-4d5d-9997-e211934aa2e5" providerId="ADAL" clId="{AA84C706-B947-4DB4-8724-C54EC25058FD}" dt="2023-03-07T12:48:37.869" v="12191" actId="14100"/>
          <ac:spMkLst>
            <pc:docMk/>
            <pc:sldMk cId="1639406953" sldId="336"/>
            <ac:spMk id="3" creationId="{00FF29D7-7062-88C9-D539-18E0FE56F376}"/>
          </ac:spMkLst>
        </pc:spChg>
        <pc:spChg chg="add mod">
          <ac:chgData name="Smruti Ranjan Sarangi" userId="e0ea421f-ad6a-4d5d-9997-e211934aa2e5" providerId="ADAL" clId="{AA84C706-B947-4DB4-8724-C54EC25058FD}" dt="2023-03-07T12:48:30.400" v="12189" actId="1076"/>
          <ac:spMkLst>
            <pc:docMk/>
            <pc:sldMk cId="1639406953" sldId="336"/>
            <ac:spMk id="6" creationId="{B823128F-3047-4B66-EB39-4E7A6CF93810}"/>
          </ac:spMkLst>
        </pc:spChg>
        <pc:spChg chg="add mod">
          <ac:chgData name="Smruti Ranjan Sarangi" userId="e0ea421f-ad6a-4d5d-9997-e211934aa2e5" providerId="ADAL" clId="{AA84C706-B947-4DB4-8724-C54EC25058FD}" dt="2023-03-07T12:48:30.400" v="12189" actId="1076"/>
          <ac:spMkLst>
            <pc:docMk/>
            <pc:sldMk cId="1639406953" sldId="336"/>
            <ac:spMk id="7" creationId="{EF42099F-00D6-8541-48D9-FD6D57231791}"/>
          </ac:spMkLst>
        </pc:spChg>
        <pc:spChg chg="add mod">
          <ac:chgData name="Smruti Ranjan Sarangi" userId="e0ea421f-ad6a-4d5d-9997-e211934aa2e5" providerId="ADAL" clId="{AA84C706-B947-4DB4-8724-C54EC25058FD}" dt="2023-03-07T12:48:30.400" v="12189" actId="1076"/>
          <ac:spMkLst>
            <pc:docMk/>
            <pc:sldMk cId="1639406953" sldId="336"/>
            <ac:spMk id="8" creationId="{8F16C9D6-46FD-A3EC-B4D4-BBDE084708F0}"/>
          </ac:spMkLst>
        </pc:spChg>
        <pc:spChg chg="add mod">
          <ac:chgData name="Smruti Ranjan Sarangi" userId="e0ea421f-ad6a-4d5d-9997-e211934aa2e5" providerId="ADAL" clId="{AA84C706-B947-4DB4-8724-C54EC25058FD}" dt="2023-03-07T12:48:30.400" v="12189" actId="1076"/>
          <ac:spMkLst>
            <pc:docMk/>
            <pc:sldMk cId="1639406953" sldId="336"/>
            <ac:spMk id="9" creationId="{6925EFFF-A539-C206-FF4E-92C8DC91FAD8}"/>
          </ac:spMkLst>
        </pc:spChg>
      </pc:sldChg>
      <pc:sldChg chg="add del">
        <pc:chgData name="Smruti Ranjan Sarangi" userId="e0ea421f-ad6a-4d5d-9997-e211934aa2e5" providerId="ADAL" clId="{AA84C706-B947-4DB4-8724-C54EC25058FD}" dt="2023-03-10T14:10:28.431" v="14836"/>
        <pc:sldMkLst>
          <pc:docMk/>
          <pc:sldMk cId="2049727722" sldId="337"/>
        </pc:sldMkLst>
      </pc:sldChg>
      <pc:sldChg chg="add del">
        <pc:chgData name="Smruti Ranjan Sarangi" userId="e0ea421f-ad6a-4d5d-9997-e211934aa2e5" providerId="ADAL" clId="{AA84C706-B947-4DB4-8724-C54EC25058FD}" dt="2023-03-10T14:10:28.431" v="14836"/>
        <pc:sldMkLst>
          <pc:docMk/>
          <pc:sldMk cId="3533565696" sldId="338"/>
        </pc:sldMkLst>
      </pc:sldChg>
      <pc:sldChg chg="del">
        <pc:chgData name="Smruti Ranjan Sarangi" userId="e0ea421f-ad6a-4d5d-9997-e211934aa2e5" providerId="ADAL" clId="{AA84C706-B947-4DB4-8724-C54EC25058FD}" dt="2023-03-09T13:46:49.891" v="13696" actId="47"/>
        <pc:sldMkLst>
          <pc:docMk/>
          <pc:sldMk cId="270329824" sldId="339"/>
        </pc:sldMkLst>
      </pc:sldChg>
      <pc:sldChg chg="modSp add del mod">
        <pc:chgData name="Smruti Ranjan Sarangi" userId="e0ea421f-ad6a-4d5d-9997-e211934aa2e5" providerId="ADAL" clId="{AA84C706-B947-4DB4-8724-C54EC25058FD}" dt="2023-03-10T14:10:28.431" v="14836"/>
        <pc:sldMkLst>
          <pc:docMk/>
          <pc:sldMk cId="2704863961" sldId="340"/>
        </pc:sldMkLst>
        <pc:spChg chg="mod">
          <ac:chgData name="Smruti Ranjan Sarangi" userId="e0ea421f-ad6a-4d5d-9997-e211934aa2e5" providerId="ADAL" clId="{AA84C706-B947-4DB4-8724-C54EC25058FD}" dt="2023-03-09T13:46:57.258" v="13701" actId="20577"/>
          <ac:spMkLst>
            <pc:docMk/>
            <pc:sldMk cId="2704863961" sldId="340"/>
            <ac:spMk id="2" creationId="{588556F8-7451-3795-8003-245A15B35930}"/>
          </ac:spMkLst>
        </pc:spChg>
        <pc:graphicFrameChg chg="mod">
          <ac:chgData name="Smruti Ranjan Sarangi" userId="e0ea421f-ad6a-4d5d-9997-e211934aa2e5" providerId="ADAL" clId="{AA84C706-B947-4DB4-8724-C54EC25058FD}" dt="2023-03-09T13:47:23.597" v="13705" actId="1076"/>
          <ac:graphicFrameMkLst>
            <pc:docMk/>
            <pc:sldMk cId="2704863961" sldId="340"/>
            <ac:graphicFrameMk id="6" creationId="{A93CA8FF-9A56-C57F-65BE-AB557965E7BD}"/>
          </ac:graphicFrameMkLst>
        </pc:graphicFrameChg>
      </pc:sldChg>
      <pc:sldChg chg="del">
        <pc:chgData name="Smruti Ranjan Sarangi" userId="e0ea421f-ad6a-4d5d-9997-e211934aa2e5" providerId="ADAL" clId="{AA84C706-B947-4DB4-8724-C54EC25058FD}" dt="2023-03-09T13:47:05.107" v="13703" actId="47"/>
        <pc:sldMkLst>
          <pc:docMk/>
          <pc:sldMk cId="3499239980" sldId="341"/>
        </pc:sldMkLst>
      </pc:sldChg>
      <pc:sldChg chg="del">
        <pc:chgData name="Smruti Ranjan Sarangi" userId="e0ea421f-ad6a-4d5d-9997-e211934aa2e5" providerId="ADAL" clId="{AA84C706-B947-4DB4-8724-C54EC25058FD}" dt="2023-03-09T13:47:06.758" v="13704" actId="47"/>
        <pc:sldMkLst>
          <pc:docMk/>
          <pc:sldMk cId="3604554086" sldId="342"/>
        </pc:sldMkLst>
      </pc:sldChg>
      <pc:sldChg chg="addSp modSp mod">
        <pc:chgData name="Smruti Ranjan Sarangi" userId="e0ea421f-ad6a-4d5d-9997-e211934aa2e5" providerId="ADAL" clId="{AA84C706-B947-4DB4-8724-C54EC25058FD}" dt="2023-03-09T14:06:55.450" v="14596" actId="207"/>
        <pc:sldMkLst>
          <pc:docMk/>
          <pc:sldMk cId="1091209945" sldId="343"/>
        </pc:sldMkLst>
        <pc:spChg chg="mod">
          <ac:chgData name="Smruti Ranjan Sarangi" userId="e0ea421f-ad6a-4d5d-9997-e211934aa2e5" providerId="ADAL" clId="{AA84C706-B947-4DB4-8724-C54EC25058FD}" dt="2023-03-09T14:06:55.450" v="14596" actId="207"/>
          <ac:spMkLst>
            <pc:docMk/>
            <pc:sldMk cId="1091209945" sldId="343"/>
            <ac:spMk id="3" creationId="{5B749B24-B771-62F4-9C62-0DA8FDF8A2AC}"/>
          </ac:spMkLst>
        </pc:spChg>
        <pc:spChg chg="add mod">
          <ac:chgData name="Smruti Ranjan Sarangi" userId="e0ea421f-ad6a-4d5d-9997-e211934aa2e5" providerId="ADAL" clId="{AA84C706-B947-4DB4-8724-C54EC25058FD}" dt="2023-03-09T14:06:03.052" v="14583" actId="1076"/>
          <ac:spMkLst>
            <pc:docMk/>
            <pc:sldMk cId="1091209945" sldId="343"/>
            <ac:spMk id="7" creationId="{B9CB9E7C-FB78-D657-1FAD-B22BF40A625C}"/>
          </ac:spMkLst>
        </pc:spChg>
        <pc:spChg chg="add mod">
          <ac:chgData name="Smruti Ranjan Sarangi" userId="e0ea421f-ad6a-4d5d-9997-e211934aa2e5" providerId="ADAL" clId="{AA84C706-B947-4DB4-8724-C54EC25058FD}" dt="2023-03-09T14:06:11.178" v="14594" actId="13822"/>
          <ac:spMkLst>
            <pc:docMk/>
            <pc:sldMk cId="1091209945" sldId="343"/>
            <ac:spMk id="8" creationId="{12CBA1FC-C44B-595E-3BBB-A7F03F76659F}"/>
          </ac:spMkLst>
        </pc:spChg>
        <pc:picChg chg="add mod ord">
          <ac:chgData name="Smruti Ranjan Sarangi" userId="e0ea421f-ad6a-4d5d-9997-e211934aa2e5" providerId="ADAL" clId="{AA84C706-B947-4DB4-8724-C54EC25058FD}" dt="2023-03-09T14:05:44.798" v="14572" actId="1076"/>
          <ac:picMkLst>
            <pc:docMk/>
            <pc:sldMk cId="1091209945" sldId="343"/>
            <ac:picMk id="6" creationId="{E8C5422C-78A6-32C4-CEA8-B317F94E28A6}"/>
          </ac:picMkLst>
        </pc:picChg>
      </pc:sldChg>
      <pc:sldChg chg="addSp modSp add del mod">
        <pc:chgData name="Smruti Ranjan Sarangi" userId="e0ea421f-ad6a-4d5d-9997-e211934aa2e5" providerId="ADAL" clId="{AA84C706-B947-4DB4-8724-C54EC25058FD}" dt="2023-03-10T14:10:28.431" v="14836"/>
        <pc:sldMkLst>
          <pc:docMk/>
          <pc:sldMk cId="1818019175" sldId="346"/>
        </pc:sldMkLst>
        <pc:spChg chg="mod">
          <ac:chgData name="Smruti Ranjan Sarangi" userId="e0ea421f-ad6a-4d5d-9997-e211934aa2e5" providerId="ADAL" clId="{AA84C706-B947-4DB4-8724-C54EC25058FD}" dt="2023-03-09T12:46:49.345" v="12242" actId="6549"/>
          <ac:spMkLst>
            <pc:docMk/>
            <pc:sldMk cId="1818019175" sldId="346"/>
            <ac:spMk id="2" creationId="{AFC08901-38F7-69C2-B4BF-783220E058E7}"/>
          </ac:spMkLst>
        </pc:spChg>
        <pc:spChg chg="mod">
          <ac:chgData name="Smruti Ranjan Sarangi" userId="e0ea421f-ad6a-4d5d-9997-e211934aa2e5" providerId="ADAL" clId="{AA84C706-B947-4DB4-8724-C54EC25058FD}" dt="2023-03-09T13:16:15.684" v="12828" actId="1076"/>
          <ac:spMkLst>
            <pc:docMk/>
            <pc:sldMk cId="1818019175" sldId="346"/>
            <ac:spMk id="3" creationId="{0F98208A-50F0-2B72-B9E9-51ADECD2D42A}"/>
          </ac:spMkLst>
        </pc:spChg>
        <pc:spChg chg="add mod">
          <ac:chgData name="Smruti Ranjan Sarangi" userId="e0ea421f-ad6a-4d5d-9997-e211934aa2e5" providerId="ADAL" clId="{AA84C706-B947-4DB4-8724-C54EC25058FD}" dt="2023-03-09T13:17:40.453" v="12852" actId="207"/>
          <ac:spMkLst>
            <pc:docMk/>
            <pc:sldMk cId="1818019175" sldId="346"/>
            <ac:spMk id="6" creationId="{8A62F7AE-75A0-43A1-299E-7DF5A28DBC21}"/>
          </ac:spMkLst>
        </pc:spChg>
        <pc:picChg chg="add mod">
          <ac:chgData name="Smruti Ranjan Sarangi" userId="e0ea421f-ad6a-4d5d-9997-e211934aa2e5" providerId="ADAL" clId="{AA84C706-B947-4DB4-8724-C54EC25058FD}" dt="2023-03-09T13:17:54.583" v="12857" actId="1076"/>
          <ac:picMkLst>
            <pc:docMk/>
            <pc:sldMk cId="1818019175" sldId="346"/>
            <ac:picMk id="7" creationId="{C30B0A60-EB82-C8CD-AD34-F18BE4272D27}"/>
          </ac:picMkLst>
        </pc:picChg>
      </pc:sldChg>
      <pc:sldChg chg="modSp add del mod">
        <pc:chgData name="Smruti Ranjan Sarangi" userId="e0ea421f-ad6a-4d5d-9997-e211934aa2e5" providerId="ADAL" clId="{AA84C706-B947-4DB4-8724-C54EC25058FD}" dt="2023-03-10T14:10:28.431" v="14836"/>
        <pc:sldMkLst>
          <pc:docMk/>
          <pc:sldMk cId="3741995619" sldId="351"/>
        </pc:sldMkLst>
        <pc:spChg chg="mod">
          <ac:chgData name="Smruti Ranjan Sarangi" userId="e0ea421f-ad6a-4d5d-9997-e211934aa2e5" providerId="ADAL" clId="{AA84C706-B947-4DB4-8724-C54EC25058FD}" dt="2023-03-09T13:46:40.986" v="13695" actId="20577"/>
          <ac:spMkLst>
            <pc:docMk/>
            <pc:sldMk cId="3741995619" sldId="351"/>
            <ac:spMk id="6" creationId="{7C3E430A-749B-1EA3-10E7-B528EE61A860}"/>
          </ac:spMkLst>
        </pc:spChg>
      </pc:sldChg>
      <pc:sldChg chg="modSp mod">
        <pc:chgData name="Smruti Ranjan Sarangi" userId="e0ea421f-ad6a-4d5d-9997-e211934aa2e5" providerId="ADAL" clId="{AA84C706-B947-4DB4-8724-C54EC25058FD}" dt="2023-03-20T14:32:02.024" v="21024" actId="20577"/>
        <pc:sldMkLst>
          <pc:docMk/>
          <pc:sldMk cId="3705391688" sldId="352"/>
        </pc:sldMkLst>
        <pc:spChg chg="mod">
          <ac:chgData name="Smruti Ranjan Sarangi" userId="e0ea421f-ad6a-4d5d-9997-e211934aa2e5" providerId="ADAL" clId="{AA84C706-B947-4DB4-8724-C54EC25058FD}" dt="2023-03-20T14:32:02.024" v="21024" actId="20577"/>
          <ac:spMkLst>
            <pc:docMk/>
            <pc:sldMk cId="3705391688" sldId="352"/>
            <ac:spMk id="3" creationId="{135EC471-1A4D-B05C-2E88-C8FBCA269FC3}"/>
          </ac:spMkLst>
        </pc:spChg>
      </pc:sldChg>
      <pc:sldChg chg="add del">
        <pc:chgData name="Smruti Ranjan Sarangi" userId="e0ea421f-ad6a-4d5d-9997-e211934aa2e5" providerId="ADAL" clId="{AA84C706-B947-4DB4-8724-C54EC25058FD}" dt="2023-03-10T14:10:28.431" v="14836"/>
        <pc:sldMkLst>
          <pc:docMk/>
          <pc:sldMk cId="548457066" sldId="353"/>
        </pc:sldMkLst>
      </pc:sldChg>
      <pc:sldChg chg="add del">
        <pc:chgData name="Smruti Ranjan Sarangi" userId="e0ea421f-ad6a-4d5d-9997-e211934aa2e5" providerId="ADAL" clId="{AA84C706-B947-4DB4-8724-C54EC25058FD}" dt="2023-03-10T14:10:28.431" v="14836"/>
        <pc:sldMkLst>
          <pc:docMk/>
          <pc:sldMk cId="2395923521" sldId="354"/>
        </pc:sldMkLst>
      </pc:sldChg>
      <pc:sldChg chg="add del">
        <pc:chgData name="Smruti Ranjan Sarangi" userId="e0ea421f-ad6a-4d5d-9997-e211934aa2e5" providerId="ADAL" clId="{AA84C706-B947-4DB4-8724-C54EC25058FD}" dt="2023-03-10T14:10:28.431" v="14836"/>
        <pc:sldMkLst>
          <pc:docMk/>
          <pc:sldMk cId="1714348283" sldId="355"/>
        </pc:sldMkLst>
      </pc:sldChg>
      <pc:sldChg chg="addSp modSp new add del mod">
        <pc:chgData name="Smruti Ranjan Sarangi" userId="e0ea421f-ad6a-4d5d-9997-e211934aa2e5" providerId="ADAL" clId="{AA84C706-B947-4DB4-8724-C54EC25058FD}" dt="2023-03-10T14:10:28.431" v="14836"/>
        <pc:sldMkLst>
          <pc:docMk/>
          <pc:sldMk cId="1315926920" sldId="356"/>
        </pc:sldMkLst>
        <pc:spChg chg="mod">
          <ac:chgData name="Smruti Ranjan Sarangi" userId="e0ea421f-ad6a-4d5d-9997-e211934aa2e5" providerId="ADAL" clId="{AA84C706-B947-4DB4-8724-C54EC25058FD}" dt="2023-03-09T13:26:33.607" v="13152" actId="20577"/>
          <ac:spMkLst>
            <pc:docMk/>
            <pc:sldMk cId="1315926920" sldId="356"/>
            <ac:spMk id="2" creationId="{C22C8FFF-8FE4-27E1-7703-8E6CF35ACFEB}"/>
          </ac:spMkLst>
        </pc:spChg>
        <pc:spChg chg="mod">
          <ac:chgData name="Smruti Ranjan Sarangi" userId="e0ea421f-ad6a-4d5d-9997-e211934aa2e5" providerId="ADAL" clId="{AA84C706-B947-4DB4-8724-C54EC25058FD}" dt="2023-03-09T13:23:59.616" v="13137" actId="207"/>
          <ac:spMkLst>
            <pc:docMk/>
            <pc:sldMk cId="1315926920" sldId="356"/>
            <ac:spMk id="3" creationId="{1795F669-40FB-E7A7-A5BB-35BE171C50D8}"/>
          </ac:spMkLst>
        </pc:spChg>
        <pc:spChg chg="add mod">
          <ac:chgData name="Smruti Ranjan Sarangi" userId="e0ea421f-ad6a-4d5d-9997-e211934aa2e5" providerId="ADAL" clId="{AA84C706-B947-4DB4-8724-C54EC25058FD}" dt="2023-03-09T13:23:31.834" v="13133" actId="1076"/>
          <ac:spMkLst>
            <pc:docMk/>
            <pc:sldMk cId="1315926920" sldId="356"/>
            <ac:spMk id="6" creationId="{40EF8D32-EF06-92E5-290B-C0049243B333}"/>
          </ac:spMkLst>
        </pc:spChg>
        <pc:spChg chg="add mod ord">
          <ac:chgData name="Smruti Ranjan Sarangi" userId="e0ea421f-ad6a-4d5d-9997-e211934aa2e5" providerId="ADAL" clId="{AA84C706-B947-4DB4-8724-C54EC25058FD}" dt="2023-03-09T13:24:09.871" v="13139" actId="1076"/>
          <ac:spMkLst>
            <pc:docMk/>
            <pc:sldMk cId="1315926920" sldId="356"/>
            <ac:spMk id="7" creationId="{40805018-6BAF-2082-11E6-0ADA2A7A1BEB}"/>
          </ac:spMkLst>
        </pc:spChg>
      </pc:sldChg>
      <pc:sldChg chg="addSp modSp new add del mod">
        <pc:chgData name="Smruti Ranjan Sarangi" userId="e0ea421f-ad6a-4d5d-9997-e211934aa2e5" providerId="ADAL" clId="{AA84C706-B947-4DB4-8724-C54EC25058FD}" dt="2023-03-10T14:10:28.431" v="14836"/>
        <pc:sldMkLst>
          <pc:docMk/>
          <pc:sldMk cId="2813251881" sldId="357"/>
        </pc:sldMkLst>
        <pc:spChg chg="mod">
          <ac:chgData name="Smruti Ranjan Sarangi" userId="e0ea421f-ad6a-4d5d-9997-e211934aa2e5" providerId="ADAL" clId="{AA84C706-B947-4DB4-8724-C54EC25058FD}" dt="2023-03-09T13:34:37.437" v="13213" actId="20577"/>
          <ac:spMkLst>
            <pc:docMk/>
            <pc:sldMk cId="2813251881" sldId="357"/>
            <ac:spMk id="2" creationId="{D69F82F3-6903-6492-F10F-D1599A6F1C5B}"/>
          </ac:spMkLst>
        </pc:spChg>
        <pc:spChg chg="mod">
          <ac:chgData name="Smruti Ranjan Sarangi" userId="e0ea421f-ad6a-4d5d-9997-e211934aa2e5" providerId="ADAL" clId="{AA84C706-B947-4DB4-8724-C54EC25058FD}" dt="2023-03-09T13:53:31.417" v="13947" actId="207"/>
          <ac:spMkLst>
            <pc:docMk/>
            <pc:sldMk cId="2813251881" sldId="357"/>
            <ac:spMk id="3" creationId="{A2665C3B-4D0B-7055-D974-F95A0CCE396B}"/>
          </ac:spMkLst>
        </pc:spChg>
        <pc:spChg chg="add mod">
          <ac:chgData name="Smruti Ranjan Sarangi" userId="e0ea421f-ad6a-4d5d-9997-e211934aa2e5" providerId="ADAL" clId="{AA84C706-B947-4DB4-8724-C54EC25058FD}" dt="2023-03-09T13:50:13.394" v="13915" actId="13822"/>
          <ac:spMkLst>
            <pc:docMk/>
            <pc:sldMk cId="2813251881" sldId="357"/>
            <ac:spMk id="6" creationId="{1B0715F2-0324-08B3-7790-85C7257DC9BA}"/>
          </ac:spMkLst>
        </pc:spChg>
        <pc:spChg chg="add mod">
          <ac:chgData name="Smruti Ranjan Sarangi" userId="e0ea421f-ad6a-4d5d-9997-e211934aa2e5" providerId="ADAL" clId="{AA84C706-B947-4DB4-8724-C54EC25058FD}" dt="2023-03-09T13:55:41.377" v="13989" actId="1076"/>
          <ac:spMkLst>
            <pc:docMk/>
            <pc:sldMk cId="2813251881" sldId="357"/>
            <ac:spMk id="7" creationId="{526B786D-72B4-83A0-0AF8-6865D51A9D51}"/>
          </ac:spMkLst>
        </pc:spChg>
        <pc:spChg chg="add mod">
          <ac:chgData name="Smruti Ranjan Sarangi" userId="e0ea421f-ad6a-4d5d-9997-e211934aa2e5" providerId="ADAL" clId="{AA84C706-B947-4DB4-8724-C54EC25058FD}" dt="2023-03-09T13:56:20.841" v="14050" actId="20577"/>
          <ac:spMkLst>
            <pc:docMk/>
            <pc:sldMk cId="2813251881" sldId="357"/>
            <ac:spMk id="8" creationId="{738AAC12-C91A-1BD6-AD12-479A2BA1F3FE}"/>
          </ac:spMkLst>
        </pc:spChg>
        <pc:spChg chg="add mod">
          <ac:chgData name="Smruti Ranjan Sarangi" userId="e0ea421f-ad6a-4d5d-9997-e211934aa2e5" providerId="ADAL" clId="{AA84C706-B947-4DB4-8724-C54EC25058FD}" dt="2023-03-09T13:55:41.377" v="13989" actId="1076"/>
          <ac:spMkLst>
            <pc:docMk/>
            <pc:sldMk cId="2813251881" sldId="357"/>
            <ac:spMk id="9" creationId="{0AE8EB0F-2341-8BBE-56DF-B09FA3386AFE}"/>
          </ac:spMkLst>
        </pc:spChg>
      </pc:sldChg>
      <pc:sldChg chg="addSp modSp new add del mod">
        <pc:chgData name="Smruti Ranjan Sarangi" userId="e0ea421f-ad6a-4d5d-9997-e211934aa2e5" providerId="ADAL" clId="{AA84C706-B947-4DB4-8724-C54EC25058FD}" dt="2023-03-10T14:10:28.431" v="14836"/>
        <pc:sldMkLst>
          <pc:docMk/>
          <pc:sldMk cId="841877213" sldId="358"/>
        </pc:sldMkLst>
        <pc:spChg chg="mod">
          <ac:chgData name="Smruti Ranjan Sarangi" userId="e0ea421f-ad6a-4d5d-9997-e211934aa2e5" providerId="ADAL" clId="{AA84C706-B947-4DB4-8724-C54EC25058FD}" dt="2023-03-09T13:37:16.582" v="13240" actId="20577"/>
          <ac:spMkLst>
            <pc:docMk/>
            <pc:sldMk cId="841877213" sldId="358"/>
            <ac:spMk id="2" creationId="{AD1BB1B8-9C74-F0C6-BABC-E99CCE38B86E}"/>
          </ac:spMkLst>
        </pc:spChg>
        <pc:spChg chg="mod">
          <ac:chgData name="Smruti Ranjan Sarangi" userId="e0ea421f-ad6a-4d5d-9997-e211934aa2e5" providerId="ADAL" clId="{AA84C706-B947-4DB4-8724-C54EC25058FD}" dt="2023-03-09T13:44:40.729" v="13610" actId="207"/>
          <ac:spMkLst>
            <pc:docMk/>
            <pc:sldMk cId="841877213" sldId="358"/>
            <ac:spMk id="3" creationId="{E9631383-8118-212B-227A-64309D3D47E1}"/>
          </ac:spMkLst>
        </pc:spChg>
        <pc:spChg chg="add mod">
          <ac:chgData name="Smruti Ranjan Sarangi" userId="e0ea421f-ad6a-4d5d-9997-e211934aa2e5" providerId="ADAL" clId="{AA84C706-B947-4DB4-8724-C54EC25058FD}" dt="2023-03-09T13:44:25.411" v="13607" actId="1076"/>
          <ac:spMkLst>
            <pc:docMk/>
            <pc:sldMk cId="841877213" sldId="358"/>
            <ac:spMk id="6" creationId="{B42593E0-EE7A-6175-E481-FA04DB0E5613}"/>
          </ac:spMkLst>
        </pc:spChg>
        <pc:spChg chg="add mod">
          <ac:chgData name="Smruti Ranjan Sarangi" userId="e0ea421f-ad6a-4d5d-9997-e211934aa2e5" providerId="ADAL" clId="{AA84C706-B947-4DB4-8724-C54EC25058FD}" dt="2023-03-09T13:44:21.586" v="13606" actId="1076"/>
          <ac:spMkLst>
            <pc:docMk/>
            <pc:sldMk cId="841877213" sldId="358"/>
            <ac:spMk id="7" creationId="{9866A1E6-0A41-DBAF-68DA-22EDBC77357D}"/>
          </ac:spMkLst>
        </pc:spChg>
        <pc:spChg chg="add mod">
          <ac:chgData name="Smruti Ranjan Sarangi" userId="e0ea421f-ad6a-4d5d-9997-e211934aa2e5" providerId="ADAL" clId="{AA84C706-B947-4DB4-8724-C54EC25058FD}" dt="2023-03-09T13:46:05.660" v="13658" actId="13822"/>
          <ac:spMkLst>
            <pc:docMk/>
            <pc:sldMk cId="841877213" sldId="358"/>
            <ac:spMk id="8" creationId="{7742D40A-25DF-3638-2A16-8721B819BDC1}"/>
          </ac:spMkLst>
        </pc:spChg>
        <pc:picChg chg="add mod">
          <ac:chgData name="Smruti Ranjan Sarangi" userId="e0ea421f-ad6a-4d5d-9997-e211934aa2e5" providerId="ADAL" clId="{AA84C706-B947-4DB4-8724-C54EC25058FD}" dt="2023-03-09T13:46:01.709" v="13657" actId="1076"/>
          <ac:picMkLst>
            <pc:docMk/>
            <pc:sldMk cId="841877213" sldId="358"/>
            <ac:picMk id="9" creationId="{BCA2AB1F-47EC-36C7-B5A3-025245DC4DF6}"/>
          </ac:picMkLst>
        </pc:picChg>
      </pc:sldChg>
      <pc:sldChg chg="modSp new add del mod">
        <pc:chgData name="Smruti Ranjan Sarangi" userId="e0ea421f-ad6a-4d5d-9997-e211934aa2e5" providerId="ADAL" clId="{AA84C706-B947-4DB4-8724-C54EC25058FD}" dt="2023-03-10T14:10:28.431" v="14836"/>
        <pc:sldMkLst>
          <pc:docMk/>
          <pc:sldMk cId="1637969172" sldId="359"/>
        </pc:sldMkLst>
        <pc:spChg chg="mod">
          <ac:chgData name="Smruti Ranjan Sarangi" userId="e0ea421f-ad6a-4d5d-9997-e211934aa2e5" providerId="ADAL" clId="{AA84C706-B947-4DB4-8724-C54EC25058FD}" dt="2023-03-09T13:57:12.008" v="14101" actId="20577"/>
          <ac:spMkLst>
            <pc:docMk/>
            <pc:sldMk cId="1637969172" sldId="359"/>
            <ac:spMk id="2" creationId="{0B4F4889-596E-3346-3260-3FE3410B4C28}"/>
          </ac:spMkLst>
        </pc:spChg>
        <pc:spChg chg="mod">
          <ac:chgData name="Smruti Ranjan Sarangi" userId="e0ea421f-ad6a-4d5d-9997-e211934aa2e5" providerId="ADAL" clId="{AA84C706-B947-4DB4-8724-C54EC25058FD}" dt="2023-03-09T14:02:52.810" v="14362" actId="14"/>
          <ac:spMkLst>
            <pc:docMk/>
            <pc:sldMk cId="1637969172" sldId="359"/>
            <ac:spMk id="3" creationId="{BD9A73E3-C6C2-9E77-D659-4F98C2C70242}"/>
          </ac:spMkLst>
        </pc:spChg>
      </pc:sldChg>
      <pc:sldChg chg="addSp modSp mod">
        <pc:chgData name="Smruti Ranjan Sarangi" userId="e0ea421f-ad6a-4d5d-9997-e211934aa2e5" providerId="ADAL" clId="{AA84C706-B947-4DB4-8724-C54EC25058FD}" dt="2023-03-10T08:04:55.335" v="14834" actId="20577"/>
        <pc:sldMkLst>
          <pc:docMk/>
          <pc:sldMk cId="1797108065" sldId="363"/>
        </pc:sldMkLst>
        <pc:spChg chg="mod">
          <ac:chgData name="Smruti Ranjan Sarangi" userId="e0ea421f-ad6a-4d5d-9997-e211934aa2e5" providerId="ADAL" clId="{AA84C706-B947-4DB4-8724-C54EC25058FD}" dt="2023-03-10T08:04:48.294" v="14825" actId="14100"/>
          <ac:spMkLst>
            <pc:docMk/>
            <pc:sldMk cId="1797108065" sldId="363"/>
            <ac:spMk id="3" creationId="{AA215108-84DE-59AF-4338-B29C83D79362}"/>
          </ac:spMkLst>
        </pc:spChg>
        <pc:spChg chg="add mod">
          <ac:chgData name="Smruti Ranjan Sarangi" userId="e0ea421f-ad6a-4d5d-9997-e211934aa2e5" providerId="ADAL" clId="{AA84C706-B947-4DB4-8724-C54EC25058FD}" dt="2023-03-10T08:04:55.335" v="14834" actId="20577"/>
          <ac:spMkLst>
            <pc:docMk/>
            <pc:sldMk cId="1797108065" sldId="363"/>
            <ac:spMk id="6" creationId="{1ACA9CA5-81A5-33EE-F5CA-11663A2A529E}"/>
          </ac:spMkLst>
        </pc:spChg>
      </pc:sldChg>
      <pc:sldChg chg="addSp delSp modSp mod">
        <pc:chgData name="Smruti Ranjan Sarangi" userId="e0ea421f-ad6a-4d5d-9997-e211934aa2e5" providerId="ADAL" clId="{AA84C706-B947-4DB4-8724-C54EC25058FD}" dt="2023-03-29T11:57:12.438" v="24364" actId="20577"/>
        <pc:sldMkLst>
          <pc:docMk/>
          <pc:sldMk cId="3276708844" sldId="373"/>
        </pc:sldMkLst>
        <pc:spChg chg="add del mod">
          <ac:chgData name="Smruti Ranjan Sarangi" userId="e0ea421f-ad6a-4d5d-9997-e211934aa2e5" providerId="ADAL" clId="{AA84C706-B947-4DB4-8724-C54EC25058FD}" dt="2023-03-20T12:22:12.043" v="16676" actId="478"/>
          <ac:spMkLst>
            <pc:docMk/>
            <pc:sldMk cId="3276708844" sldId="373"/>
            <ac:spMk id="8" creationId="{0F76C5FD-6C70-134F-9470-1AE973B91782}"/>
          </ac:spMkLst>
        </pc:spChg>
        <pc:spChg chg="add del mod">
          <ac:chgData name="Smruti Ranjan Sarangi" userId="e0ea421f-ad6a-4d5d-9997-e211934aa2e5" providerId="ADAL" clId="{AA84C706-B947-4DB4-8724-C54EC25058FD}" dt="2023-03-21T13:56:59.253" v="23523" actId="478"/>
          <ac:spMkLst>
            <pc:docMk/>
            <pc:sldMk cId="3276708844" sldId="373"/>
            <ac:spMk id="8" creationId="{E20D65D9-5ACE-8ACD-A8D6-08F7464B6414}"/>
          </ac:spMkLst>
        </pc:spChg>
        <pc:spChg chg="mod">
          <ac:chgData name="Smruti Ranjan Sarangi" userId="e0ea421f-ad6a-4d5d-9997-e211934aa2e5" providerId="ADAL" clId="{AA84C706-B947-4DB4-8724-C54EC25058FD}" dt="2023-03-20T12:25:16.036" v="16683" actId="207"/>
          <ac:spMkLst>
            <pc:docMk/>
            <pc:sldMk cId="3276708844" sldId="373"/>
            <ac:spMk id="9" creationId="{A32F3216-E921-4EE7-481E-49E2BB13CA6A}"/>
          </ac:spMkLst>
        </pc:spChg>
        <pc:spChg chg="add mod">
          <ac:chgData name="Smruti Ranjan Sarangi" userId="e0ea421f-ad6a-4d5d-9997-e211934aa2e5" providerId="ADAL" clId="{AA84C706-B947-4DB4-8724-C54EC25058FD}" dt="2023-03-20T12:29:38.986" v="16862" actId="13822"/>
          <ac:spMkLst>
            <pc:docMk/>
            <pc:sldMk cId="3276708844" sldId="373"/>
            <ac:spMk id="10" creationId="{8A7462F0-06F6-C93B-B7A3-FF1EDD927B8B}"/>
          </ac:spMkLst>
        </pc:spChg>
        <pc:spChg chg="add mod">
          <ac:chgData name="Smruti Ranjan Sarangi" userId="e0ea421f-ad6a-4d5d-9997-e211934aa2e5" providerId="ADAL" clId="{AA84C706-B947-4DB4-8724-C54EC25058FD}" dt="2023-03-29T11:57:12.438" v="24364" actId="20577"/>
          <ac:spMkLst>
            <pc:docMk/>
            <pc:sldMk cId="3276708844" sldId="373"/>
            <ac:spMk id="12" creationId="{B5CB1B00-C464-8829-CC59-AF327BC1C40C}"/>
          </ac:spMkLst>
        </pc:spChg>
        <pc:picChg chg="add mod">
          <ac:chgData name="Smruti Ranjan Sarangi" userId="e0ea421f-ad6a-4d5d-9997-e211934aa2e5" providerId="ADAL" clId="{AA84C706-B947-4DB4-8724-C54EC25058FD}" dt="2023-03-20T12:29:34.153" v="16861" actId="1076"/>
          <ac:picMkLst>
            <pc:docMk/>
            <pc:sldMk cId="3276708844" sldId="373"/>
            <ac:picMk id="11" creationId="{79A56553-F177-7C51-74DF-5197CE05B73C}"/>
          </ac:picMkLst>
        </pc:picChg>
      </pc:sldChg>
      <pc:sldChg chg="addSp delSp modSp mod">
        <pc:chgData name="Smruti Ranjan Sarangi" userId="e0ea421f-ad6a-4d5d-9997-e211934aa2e5" providerId="ADAL" clId="{AA84C706-B947-4DB4-8724-C54EC25058FD}" dt="2023-03-29T12:02:26.364" v="24659" actId="113"/>
        <pc:sldMkLst>
          <pc:docMk/>
          <pc:sldMk cId="4173615859" sldId="374"/>
        </pc:sldMkLst>
        <pc:spChg chg="mod">
          <ac:chgData name="Smruti Ranjan Sarangi" userId="e0ea421f-ad6a-4d5d-9997-e211934aa2e5" providerId="ADAL" clId="{AA84C706-B947-4DB4-8724-C54EC25058FD}" dt="2023-03-21T14:05:13.014" v="23967" actId="1076"/>
          <ac:spMkLst>
            <pc:docMk/>
            <pc:sldMk cId="4173615859" sldId="374"/>
            <ac:spMk id="2" creationId="{1D88E515-C01C-F3AC-D3C5-96DFF4C0E5C7}"/>
          </ac:spMkLst>
        </pc:spChg>
        <pc:spChg chg="mod">
          <ac:chgData name="Smruti Ranjan Sarangi" userId="e0ea421f-ad6a-4d5d-9997-e211934aa2e5" providerId="ADAL" clId="{AA84C706-B947-4DB4-8724-C54EC25058FD}" dt="2023-03-29T12:02:03.484" v="24656" actId="27636"/>
          <ac:spMkLst>
            <pc:docMk/>
            <pc:sldMk cId="4173615859" sldId="374"/>
            <ac:spMk id="3" creationId="{7C561A4D-92C7-52FE-612E-A37F2E71C5D5}"/>
          </ac:spMkLst>
        </pc:spChg>
        <pc:spChg chg="add mod">
          <ac:chgData name="Smruti Ranjan Sarangi" userId="e0ea421f-ad6a-4d5d-9997-e211934aa2e5" providerId="ADAL" clId="{AA84C706-B947-4DB4-8724-C54EC25058FD}" dt="2023-03-21T14:05:01.812" v="23966" actId="20577"/>
          <ac:spMkLst>
            <pc:docMk/>
            <pc:sldMk cId="4173615859" sldId="374"/>
            <ac:spMk id="6" creationId="{1C198C93-71F6-E886-E15F-0BD80C7B8BFB}"/>
          </ac:spMkLst>
        </pc:spChg>
        <pc:spChg chg="add mod">
          <ac:chgData name="Smruti Ranjan Sarangi" userId="e0ea421f-ad6a-4d5d-9997-e211934aa2e5" providerId="ADAL" clId="{AA84C706-B947-4DB4-8724-C54EC25058FD}" dt="2023-03-20T12:45:18.281" v="17658" actId="1076"/>
          <ac:spMkLst>
            <pc:docMk/>
            <pc:sldMk cId="4173615859" sldId="374"/>
            <ac:spMk id="7" creationId="{9EEB97B3-C193-D866-08DE-9C9D93C54CBD}"/>
          </ac:spMkLst>
        </pc:spChg>
        <pc:spChg chg="add mod">
          <ac:chgData name="Smruti Ranjan Sarangi" userId="e0ea421f-ad6a-4d5d-9997-e211934aa2e5" providerId="ADAL" clId="{AA84C706-B947-4DB4-8724-C54EC25058FD}" dt="2023-03-20T12:46:25.900" v="17670" actId="1076"/>
          <ac:spMkLst>
            <pc:docMk/>
            <pc:sldMk cId="4173615859" sldId="374"/>
            <ac:spMk id="8" creationId="{48AC6AAB-B2C7-ACC6-4438-5AAAE6116F24}"/>
          </ac:spMkLst>
        </pc:spChg>
        <pc:spChg chg="add mod">
          <ac:chgData name="Smruti Ranjan Sarangi" userId="e0ea421f-ad6a-4d5d-9997-e211934aa2e5" providerId="ADAL" clId="{AA84C706-B947-4DB4-8724-C54EC25058FD}" dt="2023-03-29T12:02:26.364" v="24659" actId="113"/>
          <ac:spMkLst>
            <pc:docMk/>
            <pc:sldMk cId="4173615859" sldId="374"/>
            <ac:spMk id="9" creationId="{B2CE16CC-B600-D175-F5A7-AEBF79DCC0CD}"/>
          </ac:spMkLst>
        </pc:spChg>
        <pc:spChg chg="add mod">
          <ac:chgData name="Smruti Ranjan Sarangi" userId="e0ea421f-ad6a-4d5d-9997-e211934aa2e5" providerId="ADAL" clId="{AA84C706-B947-4DB4-8724-C54EC25058FD}" dt="2023-03-20T12:49:35.835" v="17793" actId="20577"/>
          <ac:spMkLst>
            <pc:docMk/>
            <pc:sldMk cId="4173615859" sldId="374"/>
            <ac:spMk id="10" creationId="{2560A127-0636-50A7-DA43-6954D3CACE5B}"/>
          </ac:spMkLst>
        </pc:spChg>
        <pc:spChg chg="add mod">
          <ac:chgData name="Smruti Ranjan Sarangi" userId="e0ea421f-ad6a-4d5d-9997-e211934aa2e5" providerId="ADAL" clId="{AA84C706-B947-4DB4-8724-C54EC25058FD}" dt="2023-03-20T13:32:57.230" v="19026" actId="14100"/>
          <ac:spMkLst>
            <pc:docMk/>
            <pc:sldMk cId="4173615859" sldId="374"/>
            <ac:spMk id="11" creationId="{6E693AA1-5C14-C13C-D790-F290CC70F0F0}"/>
          </ac:spMkLst>
        </pc:spChg>
        <pc:spChg chg="add mod">
          <ac:chgData name="Smruti Ranjan Sarangi" userId="e0ea421f-ad6a-4d5d-9997-e211934aa2e5" providerId="ADAL" clId="{AA84C706-B947-4DB4-8724-C54EC25058FD}" dt="2023-03-21T14:05:19.701" v="23971" actId="1076"/>
          <ac:spMkLst>
            <pc:docMk/>
            <pc:sldMk cId="4173615859" sldId="374"/>
            <ac:spMk id="12" creationId="{56FB9FF6-C765-7346-AFF5-129710D9E438}"/>
          </ac:spMkLst>
        </pc:spChg>
        <pc:spChg chg="add mod">
          <ac:chgData name="Smruti Ranjan Sarangi" userId="e0ea421f-ad6a-4d5d-9997-e211934aa2e5" providerId="ADAL" clId="{AA84C706-B947-4DB4-8724-C54EC25058FD}" dt="2023-03-21T14:11:02.431" v="24031" actId="1076"/>
          <ac:spMkLst>
            <pc:docMk/>
            <pc:sldMk cId="4173615859" sldId="374"/>
            <ac:spMk id="13" creationId="{564AA2B5-3A0B-3EAA-0B21-ADE8E53855D4}"/>
          </ac:spMkLst>
        </pc:spChg>
        <pc:spChg chg="add del mod">
          <ac:chgData name="Smruti Ranjan Sarangi" userId="e0ea421f-ad6a-4d5d-9997-e211934aa2e5" providerId="ADAL" clId="{AA84C706-B947-4DB4-8724-C54EC25058FD}" dt="2023-03-20T13:36:10.403" v="19103" actId="21"/>
          <ac:spMkLst>
            <pc:docMk/>
            <pc:sldMk cId="4173615859" sldId="374"/>
            <ac:spMk id="13" creationId="{A0CD4842-265D-25D5-B6A8-8E2769D5BCC6}"/>
          </ac:spMkLst>
        </pc:spChg>
      </pc:sldChg>
      <pc:sldChg chg="addSp modSp mod">
        <pc:chgData name="Smruti Ranjan Sarangi" userId="e0ea421f-ad6a-4d5d-9997-e211934aa2e5" providerId="ADAL" clId="{AA84C706-B947-4DB4-8724-C54EC25058FD}" dt="2023-03-13T12:48:44.391" v="15017" actId="20577"/>
        <pc:sldMkLst>
          <pc:docMk/>
          <pc:sldMk cId="2886488996" sldId="375"/>
        </pc:sldMkLst>
        <pc:spChg chg="mod">
          <ac:chgData name="Smruti Ranjan Sarangi" userId="e0ea421f-ad6a-4d5d-9997-e211934aa2e5" providerId="ADAL" clId="{AA84C706-B947-4DB4-8724-C54EC25058FD}" dt="2023-03-13T12:38:28.299" v="14842" actId="14100"/>
          <ac:spMkLst>
            <pc:docMk/>
            <pc:sldMk cId="2886488996" sldId="375"/>
            <ac:spMk id="3" creationId="{7E05E67A-F067-4F8D-7F63-EB21AD64ED0D}"/>
          </ac:spMkLst>
        </pc:spChg>
        <pc:graphicFrameChg chg="add mod modGraphic">
          <ac:chgData name="Smruti Ranjan Sarangi" userId="e0ea421f-ad6a-4d5d-9997-e211934aa2e5" providerId="ADAL" clId="{AA84C706-B947-4DB4-8724-C54EC25058FD}" dt="2023-03-13T12:48:44.391" v="15017" actId="20577"/>
          <ac:graphicFrameMkLst>
            <pc:docMk/>
            <pc:sldMk cId="2886488996" sldId="375"/>
            <ac:graphicFrameMk id="6" creationId="{0322A232-3E42-8B4D-B525-7C71365EFEF2}"/>
          </ac:graphicFrameMkLst>
        </pc:graphicFrameChg>
        <pc:picChg chg="add mod">
          <ac:chgData name="Smruti Ranjan Sarangi" userId="e0ea421f-ad6a-4d5d-9997-e211934aa2e5" providerId="ADAL" clId="{AA84C706-B947-4DB4-8724-C54EC25058FD}" dt="2023-03-13T12:46:26.962" v="14848" actId="1076"/>
          <ac:picMkLst>
            <pc:docMk/>
            <pc:sldMk cId="2886488996" sldId="375"/>
            <ac:picMk id="7" creationId="{715E478B-7B42-FAA4-C034-1A1C31ADBC8A}"/>
          </ac:picMkLst>
        </pc:picChg>
      </pc:sldChg>
      <pc:sldChg chg="addSp delSp modSp mod">
        <pc:chgData name="Smruti Ranjan Sarangi" userId="e0ea421f-ad6a-4d5d-9997-e211934aa2e5" providerId="ADAL" clId="{AA84C706-B947-4DB4-8724-C54EC25058FD}" dt="2023-03-29T12:15:07.942" v="24939" actId="20577"/>
        <pc:sldMkLst>
          <pc:docMk/>
          <pc:sldMk cId="184086487" sldId="376"/>
        </pc:sldMkLst>
        <pc:spChg chg="mod">
          <ac:chgData name="Smruti Ranjan Sarangi" userId="e0ea421f-ad6a-4d5d-9997-e211934aa2e5" providerId="ADAL" clId="{AA84C706-B947-4DB4-8724-C54EC25058FD}" dt="2023-03-20T13:36:35.473" v="19149" actId="20577"/>
          <ac:spMkLst>
            <pc:docMk/>
            <pc:sldMk cId="184086487" sldId="376"/>
            <ac:spMk id="2" creationId="{14EB0247-B90A-88A2-9A8F-4629BD30EF61}"/>
          </ac:spMkLst>
        </pc:spChg>
        <pc:spChg chg="add mod">
          <ac:chgData name="Smruti Ranjan Sarangi" userId="e0ea421f-ad6a-4d5d-9997-e211934aa2e5" providerId="ADAL" clId="{AA84C706-B947-4DB4-8724-C54EC25058FD}" dt="2023-03-21T14:10:57.971" v="24030" actId="1076"/>
          <ac:spMkLst>
            <pc:docMk/>
            <pc:sldMk cId="184086487" sldId="376"/>
            <ac:spMk id="3" creationId="{4A9C220E-D9A6-488F-A8F5-CD9FD4474848}"/>
          </ac:spMkLst>
        </pc:spChg>
        <pc:spChg chg="del">
          <ac:chgData name="Smruti Ranjan Sarangi" userId="e0ea421f-ad6a-4d5d-9997-e211934aa2e5" providerId="ADAL" clId="{AA84C706-B947-4DB4-8724-C54EC25058FD}" dt="2023-03-20T13:10:26.286" v="18371" actId="478"/>
          <ac:spMkLst>
            <pc:docMk/>
            <pc:sldMk cId="184086487" sldId="376"/>
            <ac:spMk id="3" creationId="{7832E112-C78A-E9C9-C5FF-777348BF438C}"/>
          </ac:spMkLst>
        </pc:spChg>
        <pc:spChg chg="add mod">
          <ac:chgData name="Smruti Ranjan Sarangi" userId="e0ea421f-ad6a-4d5d-9997-e211934aa2e5" providerId="ADAL" clId="{AA84C706-B947-4DB4-8724-C54EC25058FD}" dt="2023-03-20T13:10:33.393" v="18377"/>
          <ac:spMkLst>
            <pc:docMk/>
            <pc:sldMk cId="184086487" sldId="376"/>
            <ac:spMk id="6" creationId="{48965922-DE48-DC5E-0C5A-CD0B57E380D6}"/>
          </ac:spMkLst>
        </pc:spChg>
        <pc:spChg chg="add mod">
          <ac:chgData name="Smruti Ranjan Sarangi" userId="e0ea421f-ad6a-4d5d-9997-e211934aa2e5" providerId="ADAL" clId="{AA84C706-B947-4DB4-8724-C54EC25058FD}" dt="2023-03-20T13:10:42.408" v="18381" actId="13822"/>
          <ac:spMkLst>
            <pc:docMk/>
            <pc:sldMk cId="184086487" sldId="376"/>
            <ac:spMk id="7" creationId="{E26B22D7-1446-34CD-DA3D-C75B06CECAB4}"/>
          </ac:spMkLst>
        </pc:spChg>
        <pc:spChg chg="add mod">
          <ac:chgData name="Smruti Ranjan Sarangi" userId="e0ea421f-ad6a-4d5d-9997-e211934aa2e5" providerId="ADAL" clId="{AA84C706-B947-4DB4-8724-C54EC25058FD}" dt="2023-03-20T13:11:04.498" v="18410" actId="1076"/>
          <ac:spMkLst>
            <pc:docMk/>
            <pc:sldMk cId="184086487" sldId="376"/>
            <ac:spMk id="8" creationId="{D52E0352-9D90-E200-8C56-6A6B772AD0C6}"/>
          </ac:spMkLst>
        </pc:spChg>
        <pc:spChg chg="add mod">
          <ac:chgData name="Smruti Ranjan Sarangi" userId="e0ea421f-ad6a-4d5d-9997-e211934aa2e5" providerId="ADAL" clId="{AA84C706-B947-4DB4-8724-C54EC25058FD}" dt="2023-03-20T13:11:09.300" v="18413" actId="20577"/>
          <ac:spMkLst>
            <pc:docMk/>
            <pc:sldMk cId="184086487" sldId="376"/>
            <ac:spMk id="9" creationId="{ABD75C11-7A0B-B36A-6844-33268AA18D1B}"/>
          </ac:spMkLst>
        </pc:spChg>
        <pc:spChg chg="add mod">
          <ac:chgData name="Smruti Ranjan Sarangi" userId="e0ea421f-ad6a-4d5d-9997-e211934aa2e5" providerId="ADAL" clId="{AA84C706-B947-4DB4-8724-C54EC25058FD}" dt="2023-03-20T13:47:25.590" v="19259" actId="20577"/>
          <ac:spMkLst>
            <pc:docMk/>
            <pc:sldMk cId="184086487" sldId="376"/>
            <ac:spMk id="10" creationId="{CFE20B72-C489-34D6-B004-F3C6AF22AA80}"/>
          </ac:spMkLst>
        </pc:spChg>
        <pc:spChg chg="add mod">
          <ac:chgData name="Smruti Ranjan Sarangi" userId="e0ea421f-ad6a-4d5d-9997-e211934aa2e5" providerId="ADAL" clId="{AA84C706-B947-4DB4-8724-C54EC25058FD}" dt="2023-03-21T14:06:20.845" v="23974" actId="20577"/>
          <ac:spMkLst>
            <pc:docMk/>
            <pc:sldMk cId="184086487" sldId="376"/>
            <ac:spMk id="11" creationId="{7B90AB80-DE64-EE14-42D7-C49B43223FA2}"/>
          </ac:spMkLst>
        </pc:spChg>
        <pc:spChg chg="add mod">
          <ac:chgData name="Smruti Ranjan Sarangi" userId="e0ea421f-ad6a-4d5d-9997-e211934aa2e5" providerId="ADAL" clId="{AA84C706-B947-4DB4-8724-C54EC25058FD}" dt="2023-03-20T13:47:43.719" v="19298" actId="1076"/>
          <ac:spMkLst>
            <pc:docMk/>
            <pc:sldMk cId="184086487" sldId="376"/>
            <ac:spMk id="12" creationId="{4AB107D6-089E-E6E8-6FC7-882D5FDB0D4C}"/>
          </ac:spMkLst>
        </pc:spChg>
        <pc:spChg chg="add mod">
          <ac:chgData name="Smruti Ranjan Sarangi" userId="e0ea421f-ad6a-4d5d-9997-e211934aa2e5" providerId="ADAL" clId="{AA84C706-B947-4DB4-8724-C54EC25058FD}" dt="2023-03-20T13:48:04.790" v="19378" actId="14100"/>
          <ac:spMkLst>
            <pc:docMk/>
            <pc:sldMk cId="184086487" sldId="376"/>
            <ac:spMk id="13" creationId="{1F7261CE-B64B-0119-87CB-094C251FEB4F}"/>
          </ac:spMkLst>
        </pc:spChg>
        <pc:spChg chg="add mod">
          <ac:chgData name="Smruti Ranjan Sarangi" userId="e0ea421f-ad6a-4d5d-9997-e211934aa2e5" providerId="ADAL" clId="{AA84C706-B947-4DB4-8724-C54EC25058FD}" dt="2023-03-29T12:15:07.942" v="24939" actId="20577"/>
          <ac:spMkLst>
            <pc:docMk/>
            <pc:sldMk cId="184086487" sldId="376"/>
            <ac:spMk id="14" creationId="{136C6BC7-27FE-5023-CA76-C85A9F95E72C}"/>
          </ac:spMkLst>
        </pc:spChg>
        <pc:spChg chg="add del">
          <ac:chgData name="Smruti Ranjan Sarangi" userId="e0ea421f-ad6a-4d5d-9997-e211934aa2e5" providerId="ADAL" clId="{AA84C706-B947-4DB4-8724-C54EC25058FD}" dt="2023-03-20T14:01:15.988" v="19401" actId="478"/>
          <ac:spMkLst>
            <pc:docMk/>
            <pc:sldMk cId="184086487" sldId="376"/>
            <ac:spMk id="23" creationId="{5AA5F0FE-E792-46E8-9D22-9DEEC7EB6C84}"/>
          </ac:spMkLst>
        </pc:spChg>
        <pc:spChg chg="add mod">
          <ac:chgData name="Smruti Ranjan Sarangi" userId="e0ea421f-ad6a-4d5d-9997-e211934aa2e5" providerId="ADAL" clId="{AA84C706-B947-4DB4-8724-C54EC25058FD}" dt="2023-03-20T14:01:33.840" v="19420" actId="1076"/>
          <ac:spMkLst>
            <pc:docMk/>
            <pc:sldMk cId="184086487" sldId="376"/>
            <ac:spMk id="24" creationId="{011524FB-C393-7D4A-3857-CE61B47EB9FD}"/>
          </ac:spMkLst>
        </pc:spChg>
        <pc:picChg chg="add del mod">
          <ac:chgData name="Smruti Ranjan Sarangi" userId="e0ea421f-ad6a-4d5d-9997-e211934aa2e5" providerId="ADAL" clId="{AA84C706-B947-4DB4-8724-C54EC25058FD}" dt="2023-03-20T13:50:54.088" v="19385" actId="478"/>
          <ac:picMkLst>
            <pc:docMk/>
            <pc:sldMk cId="184086487" sldId="376"/>
            <ac:picMk id="15" creationId="{3447B771-1110-DDCA-1FD9-D1ABA4F41B29}"/>
          </ac:picMkLst>
        </pc:picChg>
        <pc:picChg chg="add del mod">
          <ac:chgData name="Smruti Ranjan Sarangi" userId="e0ea421f-ad6a-4d5d-9997-e211934aa2e5" providerId="ADAL" clId="{AA84C706-B947-4DB4-8724-C54EC25058FD}" dt="2023-03-20T13:50:55.317" v="19386" actId="478"/>
          <ac:picMkLst>
            <pc:docMk/>
            <pc:sldMk cId="184086487" sldId="376"/>
            <ac:picMk id="17" creationId="{A3D4B4BB-DE9E-61DB-8F6E-51A7DDBAD0A3}"/>
          </ac:picMkLst>
        </pc:picChg>
        <pc:picChg chg="add mod">
          <ac:chgData name="Smruti Ranjan Sarangi" userId="e0ea421f-ad6a-4d5d-9997-e211934aa2e5" providerId="ADAL" clId="{AA84C706-B947-4DB4-8724-C54EC25058FD}" dt="2023-03-20T13:51:13.286" v="19395" actId="1076"/>
          <ac:picMkLst>
            <pc:docMk/>
            <pc:sldMk cId="184086487" sldId="376"/>
            <ac:picMk id="19" creationId="{2C67A9E6-BAF9-40B4-4A02-EA189D9D14D9}"/>
          </ac:picMkLst>
        </pc:picChg>
        <pc:picChg chg="add mod">
          <ac:chgData name="Smruti Ranjan Sarangi" userId="e0ea421f-ad6a-4d5d-9997-e211934aa2e5" providerId="ADAL" clId="{AA84C706-B947-4DB4-8724-C54EC25058FD}" dt="2023-03-20T13:51:18.633" v="19398" actId="1076"/>
          <ac:picMkLst>
            <pc:docMk/>
            <pc:sldMk cId="184086487" sldId="376"/>
            <ac:picMk id="21" creationId="{4ADE6D1B-4966-8FE4-A318-3C68955A66B9}"/>
          </ac:picMkLst>
        </pc:picChg>
        <pc:picChg chg="add mod">
          <ac:chgData name="Smruti Ranjan Sarangi" userId="e0ea421f-ad6a-4d5d-9997-e211934aa2e5" providerId="ADAL" clId="{AA84C706-B947-4DB4-8724-C54EC25058FD}" dt="2023-03-20T14:01:20.018" v="19403" actId="1076"/>
          <ac:picMkLst>
            <pc:docMk/>
            <pc:sldMk cId="184086487" sldId="376"/>
            <ac:picMk id="22" creationId="{7DFDC93D-B38F-6528-08BA-F22B4C4C1FBA}"/>
          </ac:picMkLst>
        </pc:picChg>
      </pc:sldChg>
      <pc:sldChg chg="new">
        <pc:chgData name="Smruti Ranjan Sarangi" userId="e0ea421f-ad6a-4d5d-9997-e211934aa2e5" providerId="ADAL" clId="{AA84C706-B947-4DB4-8724-C54EC25058FD}" dt="2023-03-13T12:48:48.192" v="15018" actId="680"/>
        <pc:sldMkLst>
          <pc:docMk/>
          <pc:sldMk cId="2599124190" sldId="380"/>
        </pc:sldMkLst>
      </pc:sldChg>
      <pc:sldChg chg="addSp delSp modSp mod">
        <pc:chgData name="Smruti Ranjan Sarangi" userId="e0ea421f-ad6a-4d5d-9997-e211934aa2e5" providerId="ADAL" clId="{AA84C706-B947-4DB4-8724-C54EC25058FD}" dt="2023-03-21T07:29:11.036" v="22432" actId="1582"/>
        <pc:sldMkLst>
          <pc:docMk/>
          <pc:sldMk cId="3686036169" sldId="384"/>
        </pc:sldMkLst>
        <pc:spChg chg="mod">
          <ac:chgData name="Smruti Ranjan Sarangi" userId="e0ea421f-ad6a-4d5d-9997-e211934aa2e5" providerId="ADAL" clId="{AA84C706-B947-4DB4-8724-C54EC25058FD}" dt="2023-03-16T13:31:41.858" v="15046" actId="404"/>
          <ac:spMkLst>
            <pc:docMk/>
            <pc:sldMk cId="3686036169" sldId="384"/>
            <ac:spMk id="3" creationId="{1A1884A8-742E-F0FA-3981-32FB451D33C2}"/>
          </ac:spMkLst>
        </pc:spChg>
        <pc:spChg chg="add mod">
          <ac:chgData name="Smruti Ranjan Sarangi" userId="e0ea421f-ad6a-4d5d-9997-e211934aa2e5" providerId="ADAL" clId="{AA84C706-B947-4DB4-8724-C54EC25058FD}" dt="2023-03-21T07:22:18.698" v="22284" actId="207"/>
          <ac:spMkLst>
            <pc:docMk/>
            <pc:sldMk cId="3686036169" sldId="384"/>
            <ac:spMk id="6" creationId="{3F3F37B3-F146-9121-F886-6B6242D8BF99}"/>
          </ac:spMkLst>
        </pc:spChg>
        <pc:spChg chg="mod">
          <ac:chgData name="Smruti Ranjan Sarangi" userId="e0ea421f-ad6a-4d5d-9997-e211934aa2e5" providerId="ADAL" clId="{AA84C706-B947-4DB4-8724-C54EC25058FD}" dt="2023-03-21T07:28:59.561" v="22430" actId="1076"/>
          <ac:spMkLst>
            <pc:docMk/>
            <pc:sldMk cId="3686036169" sldId="384"/>
            <ac:spMk id="7" creationId="{ACAE41AC-76C5-ECFC-F831-2AE081634F06}"/>
          </ac:spMkLst>
        </pc:spChg>
        <pc:spChg chg="add del mod">
          <ac:chgData name="Smruti Ranjan Sarangi" userId="e0ea421f-ad6a-4d5d-9997-e211934aa2e5" providerId="ADAL" clId="{AA84C706-B947-4DB4-8724-C54EC25058FD}" dt="2023-03-16T14:02:03.882" v="15467" actId="478"/>
          <ac:spMkLst>
            <pc:docMk/>
            <pc:sldMk cId="3686036169" sldId="384"/>
            <ac:spMk id="7" creationId="{DE0E5504-3B28-68BC-7F7E-54854AF37632}"/>
          </ac:spMkLst>
        </pc:spChg>
        <pc:spChg chg="add mod">
          <ac:chgData name="Smruti Ranjan Sarangi" userId="e0ea421f-ad6a-4d5d-9997-e211934aa2e5" providerId="ADAL" clId="{AA84C706-B947-4DB4-8724-C54EC25058FD}" dt="2023-03-21T07:23:55.950" v="22319" actId="20577"/>
          <ac:spMkLst>
            <pc:docMk/>
            <pc:sldMk cId="3686036169" sldId="384"/>
            <ac:spMk id="8" creationId="{CE18F995-764E-0C58-F84D-A21EAD5BFCC9}"/>
          </ac:spMkLst>
        </pc:spChg>
        <pc:spChg chg="add mod">
          <ac:chgData name="Smruti Ranjan Sarangi" userId="e0ea421f-ad6a-4d5d-9997-e211934aa2e5" providerId="ADAL" clId="{AA84C706-B947-4DB4-8724-C54EC25058FD}" dt="2023-03-21T07:24:06.534" v="22325" actId="20577"/>
          <ac:spMkLst>
            <pc:docMk/>
            <pc:sldMk cId="3686036169" sldId="384"/>
            <ac:spMk id="9" creationId="{A46ADDFF-C0C0-E819-2016-FA1D340336DD}"/>
          </ac:spMkLst>
        </pc:spChg>
        <pc:spChg chg="del mod">
          <ac:chgData name="Smruti Ranjan Sarangi" userId="e0ea421f-ad6a-4d5d-9997-e211934aa2e5" providerId="ADAL" clId="{AA84C706-B947-4DB4-8724-C54EC25058FD}" dt="2023-03-21T07:28:57.538" v="22429" actId="478"/>
          <ac:spMkLst>
            <pc:docMk/>
            <pc:sldMk cId="3686036169" sldId="384"/>
            <ac:spMk id="13" creationId="{C0D5F26F-FD43-4570-9FF1-B1000BAE3D1A}"/>
          </ac:spMkLst>
        </pc:spChg>
        <pc:spChg chg="add mod">
          <ac:chgData name="Smruti Ranjan Sarangi" userId="e0ea421f-ad6a-4d5d-9997-e211934aa2e5" providerId="ADAL" clId="{AA84C706-B947-4DB4-8724-C54EC25058FD}" dt="2023-03-21T07:29:11.036" v="22432" actId="1582"/>
          <ac:spMkLst>
            <pc:docMk/>
            <pc:sldMk cId="3686036169" sldId="384"/>
            <ac:spMk id="14" creationId="{0E14A960-FD88-1038-358F-694DE75AF05F}"/>
          </ac:spMkLst>
        </pc:spChg>
        <pc:picChg chg="add mod">
          <ac:chgData name="Smruti Ranjan Sarangi" userId="e0ea421f-ad6a-4d5d-9997-e211934aa2e5" providerId="ADAL" clId="{AA84C706-B947-4DB4-8724-C54EC25058FD}" dt="2023-03-16T14:04:50.013" v="15515" actId="1076"/>
          <ac:picMkLst>
            <pc:docMk/>
            <pc:sldMk cId="3686036169" sldId="384"/>
            <ac:picMk id="10" creationId="{0DB48889-72C1-75B2-7C6E-27F95C497790}"/>
          </ac:picMkLst>
        </pc:picChg>
      </pc:sldChg>
      <pc:sldChg chg="modSp new mod">
        <pc:chgData name="Smruti Ranjan Sarangi" userId="e0ea421f-ad6a-4d5d-9997-e211934aa2e5" providerId="ADAL" clId="{AA84C706-B947-4DB4-8724-C54EC25058FD}" dt="2023-03-16T14:06:37.878" v="15548" actId="20577"/>
        <pc:sldMkLst>
          <pc:docMk/>
          <pc:sldMk cId="1379055203" sldId="385"/>
        </pc:sldMkLst>
        <pc:spChg chg="mod">
          <ac:chgData name="Smruti Ranjan Sarangi" userId="e0ea421f-ad6a-4d5d-9997-e211934aa2e5" providerId="ADAL" clId="{AA84C706-B947-4DB4-8724-C54EC25058FD}" dt="2023-03-16T14:06:37.878" v="15548" actId="20577"/>
          <ac:spMkLst>
            <pc:docMk/>
            <pc:sldMk cId="1379055203" sldId="385"/>
            <ac:spMk id="2" creationId="{8DE1D0F4-761F-7876-1E9F-04C6CB1EE6BB}"/>
          </ac:spMkLst>
        </pc:spChg>
      </pc:sldChg>
      <pc:sldChg chg="modSp mod">
        <pc:chgData name="Smruti Ranjan Sarangi" userId="e0ea421f-ad6a-4d5d-9997-e211934aa2e5" providerId="ADAL" clId="{AA84C706-B947-4DB4-8724-C54EC25058FD}" dt="2023-03-21T07:24:20.097" v="22358" actId="20577"/>
        <pc:sldMkLst>
          <pc:docMk/>
          <pc:sldMk cId="56197159" sldId="387"/>
        </pc:sldMkLst>
        <pc:spChg chg="mod">
          <ac:chgData name="Smruti Ranjan Sarangi" userId="e0ea421f-ad6a-4d5d-9997-e211934aa2e5" providerId="ADAL" clId="{AA84C706-B947-4DB4-8724-C54EC25058FD}" dt="2023-03-21T07:24:20.097" v="22358" actId="20577"/>
          <ac:spMkLst>
            <pc:docMk/>
            <pc:sldMk cId="56197159" sldId="387"/>
            <ac:spMk id="2" creationId="{5AFAC430-28D0-E1BB-6C08-718290F337E5}"/>
          </ac:spMkLst>
        </pc:spChg>
        <pc:spChg chg="mod">
          <ac:chgData name="Smruti Ranjan Sarangi" userId="e0ea421f-ad6a-4d5d-9997-e211934aa2e5" providerId="ADAL" clId="{AA84C706-B947-4DB4-8724-C54EC25058FD}" dt="2023-03-21T07:13:32.356" v="22261" actId="207"/>
          <ac:spMkLst>
            <pc:docMk/>
            <pc:sldMk cId="56197159" sldId="387"/>
            <ac:spMk id="6" creationId="{C1BCD832-A531-2807-4B5E-4C98DFAD61F6}"/>
          </ac:spMkLst>
        </pc:spChg>
      </pc:sldChg>
      <pc:sldChg chg="modSp">
        <pc:chgData name="Smruti Ranjan Sarangi" userId="e0ea421f-ad6a-4d5d-9997-e211934aa2e5" providerId="ADAL" clId="{AA84C706-B947-4DB4-8724-C54EC25058FD}" dt="2023-03-21T07:39:58.748" v="22528" actId="20577"/>
        <pc:sldMkLst>
          <pc:docMk/>
          <pc:sldMk cId="3573065701" sldId="388"/>
        </pc:sldMkLst>
        <pc:graphicFrameChg chg="mod">
          <ac:chgData name="Smruti Ranjan Sarangi" userId="e0ea421f-ad6a-4d5d-9997-e211934aa2e5" providerId="ADAL" clId="{AA84C706-B947-4DB4-8724-C54EC25058FD}" dt="2023-03-21T07:39:58.748" v="22528" actId="20577"/>
          <ac:graphicFrameMkLst>
            <pc:docMk/>
            <pc:sldMk cId="3573065701" sldId="388"/>
            <ac:graphicFrameMk id="6" creationId="{CA788359-7474-3111-D00E-9D199B2781D3}"/>
          </ac:graphicFrameMkLst>
        </pc:graphicFrameChg>
      </pc:sldChg>
      <pc:sldChg chg="addSp modSp mod">
        <pc:chgData name="Smruti Ranjan Sarangi" userId="e0ea421f-ad6a-4d5d-9997-e211934aa2e5" providerId="ADAL" clId="{AA84C706-B947-4DB4-8724-C54EC25058FD}" dt="2023-03-21T07:43:04.904" v="22568" actId="14100"/>
        <pc:sldMkLst>
          <pc:docMk/>
          <pc:sldMk cId="1486901089" sldId="389"/>
        </pc:sldMkLst>
        <pc:spChg chg="add mod">
          <ac:chgData name="Smruti Ranjan Sarangi" userId="e0ea421f-ad6a-4d5d-9997-e211934aa2e5" providerId="ADAL" clId="{AA84C706-B947-4DB4-8724-C54EC25058FD}" dt="2023-03-21T07:40:45.231" v="22537" actId="20577"/>
          <ac:spMkLst>
            <pc:docMk/>
            <pc:sldMk cId="1486901089" sldId="389"/>
            <ac:spMk id="3" creationId="{11DB01EB-FE7B-4716-DA44-C5E845AAD065}"/>
          </ac:spMkLst>
        </pc:spChg>
        <pc:spChg chg="add mod">
          <ac:chgData name="Smruti Ranjan Sarangi" userId="e0ea421f-ad6a-4d5d-9997-e211934aa2e5" providerId="ADAL" clId="{AA84C706-B947-4DB4-8724-C54EC25058FD}" dt="2023-03-21T07:43:04.904" v="22568" actId="14100"/>
          <ac:spMkLst>
            <pc:docMk/>
            <pc:sldMk cId="1486901089" sldId="389"/>
            <ac:spMk id="7" creationId="{10D7BD65-03A0-CF60-27AD-9BE62F73BC18}"/>
          </ac:spMkLst>
        </pc:spChg>
      </pc:sldChg>
      <pc:sldChg chg="modSp mod">
        <pc:chgData name="Smruti Ranjan Sarangi" userId="e0ea421f-ad6a-4d5d-9997-e211934aa2e5" providerId="ADAL" clId="{AA84C706-B947-4DB4-8724-C54EC25058FD}" dt="2023-03-21T13:54:25.011" v="23473" actId="20577"/>
        <pc:sldMkLst>
          <pc:docMk/>
          <pc:sldMk cId="35562395" sldId="391"/>
        </pc:sldMkLst>
        <pc:spChg chg="mod">
          <ac:chgData name="Smruti Ranjan Sarangi" userId="e0ea421f-ad6a-4d5d-9997-e211934aa2e5" providerId="ADAL" clId="{AA84C706-B947-4DB4-8724-C54EC25058FD}" dt="2023-03-21T11:10:22.999" v="23466" actId="207"/>
          <ac:spMkLst>
            <pc:docMk/>
            <pc:sldMk cId="35562395" sldId="391"/>
            <ac:spMk id="3" creationId="{24303E1A-4984-3C3C-0BB8-D0D315C39E55}"/>
          </ac:spMkLst>
        </pc:spChg>
        <pc:spChg chg="mod">
          <ac:chgData name="Smruti Ranjan Sarangi" userId="e0ea421f-ad6a-4d5d-9997-e211934aa2e5" providerId="ADAL" clId="{AA84C706-B947-4DB4-8724-C54EC25058FD}" dt="2023-03-21T13:54:25.011" v="23473" actId="20577"/>
          <ac:spMkLst>
            <pc:docMk/>
            <pc:sldMk cId="35562395" sldId="391"/>
            <ac:spMk id="8" creationId="{EC00BAF4-E038-7A39-1DAC-58B7A4A667B9}"/>
          </ac:spMkLst>
        </pc:spChg>
      </pc:sldChg>
      <pc:sldChg chg="addSp modSp mod">
        <pc:chgData name="Smruti Ranjan Sarangi" userId="e0ea421f-ad6a-4d5d-9997-e211934aa2e5" providerId="ADAL" clId="{AA84C706-B947-4DB4-8724-C54EC25058FD}" dt="2023-03-21T13:55:23.885" v="23477" actId="207"/>
        <pc:sldMkLst>
          <pc:docMk/>
          <pc:sldMk cId="1478903638" sldId="393"/>
        </pc:sldMkLst>
        <pc:spChg chg="mod">
          <ac:chgData name="Smruti Ranjan Sarangi" userId="e0ea421f-ad6a-4d5d-9997-e211934aa2e5" providerId="ADAL" clId="{AA84C706-B947-4DB4-8724-C54EC25058FD}" dt="2023-03-20T11:42:06.047" v="15962" actId="1076"/>
          <ac:spMkLst>
            <pc:docMk/>
            <pc:sldMk cId="1478903638" sldId="393"/>
            <ac:spMk id="2" creationId="{BF5AC22C-CFB0-7996-68B0-5D78FDBE3DEB}"/>
          </ac:spMkLst>
        </pc:spChg>
        <pc:spChg chg="add mod">
          <ac:chgData name="Smruti Ranjan Sarangi" userId="e0ea421f-ad6a-4d5d-9997-e211934aa2e5" providerId="ADAL" clId="{AA84C706-B947-4DB4-8724-C54EC25058FD}" dt="2023-03-20T11:42:08.797" v="15963" actId="1076"/>
          <ac:spMkLst>
            <pc:docMk/>
            <pc:sldMk cId="1478903638" sldId="393"/>
            <ac:spMk id="3" creationId="{122C7964-D152-3F8F-3BBB-75DE3CED0555}"/>
          </ac:spMkLst>
        </pc:spChg>
        <pc:graphicFrameChg chg="add mod modGraphic">
          <ac:chgData name="Smruti Ranjan Sarangi" userId="e0ea421f-ad6a-4d5d-9997-e211934aa2e5" providerId="ADAL" clId="{AA84C706-B947-4DB4-8724-C54EC25058FD}" dt="2023-03-21T13:55:23.885" v="23477" actId="207"/>
          <ac:graphicFrameMkLst>
            <pc:docMk/>
            <pc:sldMk cId="1478903638" sldId="393"/>
            <ac:graphicFrameMk id="6" creationId="{CAB2D21E-1DD0-AFF9-F4C2-0381D55EEECC}"/>
          </ac:graphicFrameMkLst>
        </pc:graphicFrameChg>
      </pc:sldChg>
      <pc:sldChg chg="addSp delSp modSp mod">
        <pc:chgData name="Smruti Ranjan Sarangi" userId="e0ea421f-ad6a-4d5d-9997-e211934aa2e5" providerId="ADAL" clId="{AA84C706-B947-4DB4-8724-C54EC25058FD}" dt="2023-03-20T14:31:15.698" v="20920" actId="20577"/>
        <pc:sldMkLst>
          <pc:docMk/>
          <pc:sldMk cId="1330082586" sldId="394"/>
        </pc:sldMkLst>
        <pc:spChg chg="mod">
          <ac:chgData name="Smruti Ranjan Sarangi" userId="e0ea421f-ad6a-4d5d-9997-e211934aa2e5" providerId="ADAL" clId="{AA84C706-B947-4DB4-8724-C54EC25058FD}" dt="2023-03-20T14:31:15.698" v="20920" actId="20577"/>
          <ac:spMkLst>
            <pc:docMk/>
            <pc:sldMk cId="1330082586" sldId="394"/>
            <ac:spMk id="2" creationId="{354C1755-88A8-DEA0-6C26-0D67848D809D}"/>
          </ac:spMkLst>
        </pc:spChg>
        <pc:spChg chg="mod">
          <ac:chgData name="Smruti Ranjan Sarangi" userId="e0ea421f-ad6a-4d5d-9997-e211934aa2e5" providerId="ADAL" clId="{AA84C706-B947-4DB4-8724-C54EC25058FD}" dt="2023-03-20T14:22:00.789" v="20228" actId="20577"/>
          <ac:spMkLst>
            <pc:docMk/>
            <pc:sldMk cId="1330082586" sldId="394"/>
            <ac:spMk id="3" creationId="{12067EC6-B654-4C59-1B14-503FCB4E82D0}"/>
          </ac:spMkLst>
        </pc:spChg>
        <pc:spChg chg="add mod">
          <ac:chgData name="Smruti Ranjan Sarangi" userId="e0ea421f-ad6a-4d5d-9997-e211934aa2e5" providerId="ADAL" clId="{AA84C706-B947-4DB4-8724-C54EC25058FD}" dt="2023-03-20T14:17:43.879" v="19915" actId="13822"/>
          <ac:spMkLst>
            <pc:docMk/>
            <pc:sldMk cId="1330082586" sldId="394"/>
            <ac:spMk id="6" creationId="{0F4C5AA9-3AC6-3677-2343-5782BB0D7904}"/>
          </ac:spMkLst>
        </pc:spChg>
        <pc:spChg chg="add mod">
          <ac:chgData name="Smruti Ranjan Sarangi" userId="e0ea421f-ad6a-4d5d-9997-e211934aa2e5" providerId="ADAL" clId="{AA84C706-B947-4DB4-8724-C54EC25058FD}" dt="2023-03-20T14:22:07.443" v="20236" actId="20577"/>
          <ac:spMkLst>
            <pc:docMk/>
            <pc:sldMk cId="1330082586" sldId="394"/>
            <ac:spMk id="7" creationId="{F31043C4-32DB-BE20-A8A3-73CAC41B27CA}"/>
          </ac:spMkLst>
        </pc:spChg>
        <pc:spChg chg="add mod">
          <ac:chgData name="Smruti Ranjan Sarangi" userId="e0ea421f-ad6a-4d5d-9997-e211934aa2e5" providerId="ADAL" clId="{AA84C706-B947-4DB4-8724-C54EC25058FD}" dt="2023-03-20T14:22:28.629" v="20256" actId="207"/>
          <ac:spMkLst>
            <pc:docMk/>
            <pc:sldMk cId="1330082586" sldId="394"/>
            <ac:spMk id="9" creationId="{E5734660-2FDE-18C8-E1A2-C2CFC485589C}"/>
          </ac:spMkLst>
        </pc:spChg>
        <pc:spChg chg="add del mod">
          <ac:chgData name="Smruti Ranjan Sarangi" userId="e0ea421f-ad6a-4d5d-9997-e211934aa2e5" providerId="ADAL" clId="{AA84C706-B947-4DB4-8724-C54EC25058FD}" dt="2023-03-20T14:30:59.486" v="20908"/>
          <ac:spMkLst>
            <pc:docMk/>
            <pc:sldMk cId="1330082586" sldId="394"/>
            <ac:spMk id="10" creationId="{65CFA0FF-01ED-5566-9386-9E97FE8AF51F}"/>
          </ac:spMkLst>
        </pc:spChg>
        <pc:spChg chg="add mod">
          <ac:chgData name="Smruti Ranjan Sarangi" userId="e0ea421f-ad6a-4d5d-9997-e211934aa2e5" providerId="ADAL" clId="{AA84C706-B947-4DB4-8724-C54EC25058FD}" dt="2023-03-20T14:31:12.034" v="20916" actId="14100"/>
          <ac:spMkLst>
            <pc:docMk/>
            <pc:sldMk cId="1330082586" sldId="394"/>
            <ac:spMk id="11" creationId="{B139835E-2F70-7A4C-66C1-6BF0D0253DC1}"/>
          </ac:spMkLst>
        </pc:spChg>
        <pc:picChg chg="add mod">
          <ac:chgData name="Smruti Ranjan Sarangi" userId="e0ea421f-ad6a-4d5d-9997-e211934aa2e5" providerId="ADAL" clId="{AA84C706-B947-4DB4-8724-C54EC25058FD}" dt="2023-03-20T14:21:08.412" v="20073" actId="1076"/>
          <ac:picMkLst>
            <pc:docMk/>
            <pc:sldMk cId="1330082586" sldId="394"/>
            <ac:picMk id="8" creationId="{56DB9E2F-ED8C-8522-E75B-84A7DE4F8BCA}"/>
          </ac:picMkLst>
        </pc:picChg>
      </pc:sldChg>
      <pc:sldChg chg="addSp modSp mod">
        <pc:chgData name="Smruti Ranjan Sarangi" userId="e0ea421f-ad6a-4d5d-9997-e211934aa2e5" providerId="ADAL" clId="{AA84C706-B947-4DB4-8724-C54EC25058FD}" dt="2023-03-21T14:15:02.263" v="24166" actId="1076"/>
        <pc:sldMkLst>
          <pc:docMk/>
          <pc:sldMk cId="1342111507" sldId="395"/>
        </pc:sldMkLst>
        <pc:spChg chg="mod">
          <ac:chgData name="Smruti Ranjan Sarangi" userId="e0ea421f-ad6a-4d5d-9997-e211934aa2e5" providerId="ADAL" clId="{AA84C706-B947-4DB4-8724-C54EC25058FD}" dt="2023-03-20T14:41:59.827" v="21718" actId="20577"/>
          <ac:spMkLst>
            <pc:docMk/>
            <pc:sldMk cId="1342111507" sldId="395"/>
            <ac:spMk id="3" creationId="{15B00A77-4488-D3C8-A76E-BC9A066356B0}"/>
          </ac:spMkLst>
        </pc:spChg>
        <pc:spChg chg="add mod">
          <ac:chgData name="Smruti Ranjan Sarangi" userId="e0ea421f-ad6a-4d5d-9997-e211934aa2e5" providerId="ADAL" clId="{AA84C706-B947-4DB4-8724-C54EC25058FD}" dt="2023-03-20T14:40:25.893" v="21658" actId="1076"/>
          <ac:spMkLst>
            <pc:docMk/>
            <pc:sldMk cId="1342111507" sldId="395"/>
            <ac:spMk id="6" creationId="{2DE5CE43-41BA-17A4-85E7-01302CD7D088}"/>
          </ac:spMkLst>
        </pc:spChg>
        <pc:spChg chg="add mod">
          <ac:chgData name="Smruti Ranjan Sarangi" userId="e0ea421f-ad6a-4d5d-9997-e211934aa2e5" providerId="ADAL" clId="{AA84C706-B947-4DB4-8724-C54EC25058FD}" dt="2023-03-20T14:42:18.753" v="21741" actId="13822"/>
          <ac:spMkLst>
            <pc:docMk/>
            <pc:sldMk cId="1342111507" sldId="395"/>
            <ac:spMk id="7" creationId="{8ACA684B-5F74-0475-1459-B315407B4E4E}"/>
          </ac:spMkLst>
        </pc:spChg>
        <pc:spChg chg="add mod">
          <ac:chgData name="Smruti Ranjan Sarangi" userId="e0ea421f-ad6a-4d5d-9997-e211934aa2e5" providerId="ADAL" clId="{AA84C706-B947-4DB4-8724-C54EC25058FD}" dt="2023-03-20T14:42:40.047" v="21775" actId="14100"/>
          <ac:spMkLst>
            <pc:docMk/>
            <pc:sldMk cId="1342111507" sldId="395"/>
            <ac:spMk id="8" creationId="{30922C4F-E1AC-C572-D520-A150F521542C}"/>
          </ac:spMkLst>
        </pc:spChg>
        <pc:spChg chg="add mod">
          <ac:chgData name="Smruti Ranjan Sarangi" userId="e0ea421f-ad6a-4d5d-9997-e211934aa2e5" providerId="ADAL" clId="{AA84C706-B947-4DB4-8724-C54EC25058FD}" dt="2023-03-21T14:15:02.263" v="24166" actId="1076"/>
          <ac:spMkLst>
            <pc:docMk/>
            <pc:sldMk cId="1342111507" sldId="395"/>
            <ac:spMk id="9" creationId="{85DC8ACB-4F55-44FA-95A3-A3069E888525}"/>
          </ac:spMkLst>
        </pc:spChg>
      </pc:sldChg>
      <pc:sldChg chg="addSp modSp new mod">
        <pc:chgData name="Smruti Ranjan Sarangi" userId="e0ea421f-ad6a-4d5d-9997-e211934aa2e5" providerId="ADAL" clId="{AA84C706-B947-4DB4-8724-C54EC25058FD}" dt="2023-03-29T10:34:17.450" v="24225" actId="1076"/>
        <pc:sldMkLst>
          <pc:docMk/>
          <pc:sldMk cId="882736539" sldId="396"/>
        </pc:sldMkLst>
        <pc:spChg chg="mod">
          <ac:chgData name="Smruti Ranjan Sarangi" userId="e0ea421f-ad6a-4d5d-9997-e211934aa2e5" providerId="ADAL" clId="{AA84C706-B947-4DB4-8724-C54EC25058FD}" dt="2023-03-20T11:42:49.457" v="16004" actId="20577"/>
          <ac:spMkLst>
            <pc:docMk/>
            <pc:sldMk cId="882736539" sldId="396"/>
            <ac:spMk id="2" creationId="{F97B3D17-ACE4-6932-2DCF-4AF482843F85}"/>
          </ac:spMkLst>
        </pc:spChg>
        <pc:spChg chg="mod">
          <ac:chgData name="Smruti Ranjan Sarangi" userId="e0ea421f-ad6a-4d5d-9997-e211934aa2e5" providerId="ADAL" clId="{AA84C706-B947-4DB4-8724-C54EC25058FD}" dt="2023-03-20T11:46:21.245" v="16235" actId="20577"/>
          <ac:spMkLst>
            <pc:docMk/>
            <pc:sldMk cId="882736539" sldId="396"/>
            <ac:spMk id="3" creationId="{C57AF498-877F-CB37-9F73-482049F36310}"/>
          </ac:spMkLst>
        </pc:spChg>
        <pc:spChg chg="add mod">
          <ac:chgData name="Smruti Ranjan Sarangi" userId="e0ea421f-ad6a-4d5d-9997-e211934aa2e5" providerId="ADAL" clId="{AA84C706-B947-4DB4-8724-C54EC25058FD}" dt="2023-03-20T11:48:50.313" v="16350" actId="207"/>
          <ac:spMkLst>
            <pc:docMk/>
            <pc:sldMk cId="882736539" sldId="396"/>
            <ac:spMk id="7" creationId="{C7D3B1FA-B521-6F2E-1759-B3BB23E054B5}"/>
          </ac:spMkLst>
        </pc:spChg>
        <pc:spChg chg="add mod">
          <ac:chgData name="Smruti Ranjan Sarangi" userId="e0ea421f-ad6a-4d5d-9997-e211934aa2e5" providerId="ADAL" clId="{AA84C706-B947-4DB4-8724-C54EC25058FD}" dt="2023-03-20T11:51:25.740" v="16488" actId="1076"/>
          <ac:spMkLst>
            <pc:docMk/>
            <pc:sldMk cId="882736539" sldId="396"/>
            <ac:spMk id="9" creationId="{88FB4DBA-E701-861A-0DB6-A5CDA5971BDE}"/>
          </ac:spMkLst>
        </pc:spChg>
        <pc:spChg chg="add mod">
          <ac:chgData name="Smruti Ranjan Sarangi" userId="e0ea421f-ad6a-4d5d-9997-e211934aa2e5" providerId="ADAL" clId="{AA84C706-B947-4DB4-8724-C54EC25058FD}" dt="2023-03-29T10:33:56.583" v="24218" actId="13822"/>
          <ac:spMkLst>
            <pc:docMk/>
            <pc:sldMk cId="882736539" sldId="396"/>
            <ac:spMk id="10" creationId="{562C9B46-2AD2-8C37-4181-03549FAD4D71}"/>
          </ac:spMkLst>
        </pc:spChg>
        <pc:spChg chg="add mod">
          <ac:chgData name="Smruti Ranjan Sarangi" userId="e0ea421f-ad6a-4d5d-9997-e211934aa2e5" providerId="ADAL" clId="{AA84C706-B947-4DB4-8724-C54EC25058FD}" dt="2023-03-29T10:30:17.777" v="24174" actId="13822"/>
          <ac:spMkLst>
            <pc:docMk/>
            <pc:sldMk cId="882736539" sldId="396"/>
            <ac:spMk id="11" creationId="{076632A8-96B4-51EE-EB34-2DE74A478585}"/>
          </ac:spMkLst>
        </pc:spChg>
        <pc:spChg chg="add mod">
          <ac:chgData name="Smruti Ranjan Sarangi" userId="e0ea421f-ad6a-4d5d-9997-e211934aa2e5" providerId="ADAL" clId="{AA84C706-B947-4DB4-8724-C54EC25058FD}" dt="2023-03-29T10:30:31.937" v="24189" actId="1076"/>
          <ac:spMkLst>
            <pc:docMk/>
            <pc:sldMk cId="882736539" sldId="396"/>
            <ac:spMk id="12" creationId="{4C407B22-1410-EA24-AAC2-4D85EED4F10D}"/>
          </ac:spMkLst>
        </pc:spChg>
        <pc:spChg chg="add mod">
          <ac:chgData name="Smruti Ranjan Sarangi" userId="e0ea421f-ad6a-4d5d-9997-e211934aa2e5" providerId="ADAL" clId="{AA84C706-B947-4DB4-8724-C54EC25058FD}" dt="2023-03-29T10:34:17.450" v="24225" actId="1076"/>
          <ac:spMkLst>
            <pc:docMk/>
            <pc:sldMk cId="882736539" sldId="396"/>
            <ac:spMk id="15" creationId="{8D2F66EF-D9B4-7327-F5CD-C24472888EC8}"/>
          </ac:spMkLst>
        </pc:spChg>
        <pc:spChg chg="add mod">
          <ac:chgData name="Smruti Ranjan Sarangi" userId="e0ea421f-ad6a-4d5d-9997-e211934aa2e5" providerId="ADAL" clId="{AA84C706-B947-4DB4-8724-C54EC25058FD}" dt="2023-03-29T10:34:14.544" v="24224" actId="1076"/>
          <ac:spMkLst>
            <pc:docMk/>
            <pc:sldMk cId="882736539" sldId="396"/>
            <ac:spMk id="16" creationId="{80907985-B571-C5CE-613A-0C8765A441B5}"/>
          </ac:spMkLst>
        </pc:spChg>
        <pc:picChg chg="add mod">
          <ac:chgData name="Smruti Ranjan Sarangi" userId="e0ea421f-ad6a-4d5d-9997-e211934aa2e5" providerId="ADAL" clId="{AA84C706-B947-4DB4-8724-C54EC25058FD}" dt="2023-03-20T11:47:14.505" v="16238" actId="1076"/>
          <ac:picMkLst>
            <pc:docMk/>
            <pc:sldMk cId="882736539" sldId="396"/>
            <ac:picMk id="6" creationId="{1AD16E58-3BBC-88A8-B59E-E67C874F8574}"/>
          </ac:picMkLst>
        </pc:picChg>
        <pc:picChg chg="add mod">
          <ac:chgData name="Smruti Ranjan Sarangi" userId="e0ea421f-ad6a-4d5d-9997-e211934aa2e5" providerId="ADAL" clId="{AA84C706-B947-4DB4-8724-C54EC25058FD}" dt="2023-03-20T11:49:17.885" v="16352" actId="1076"/>
          <ac:picMkLst>
            <pc:docMk/>
            <pc:sldMk cId="882736539" sldId="396"/>
            <ac:picMk id="8" creationId="{3A5E5396-5666-0E5B-BF01-C370DD6DE74F}"/>
          </ac:picMkLst>
        </pc:picChg>
        <pc:picChg chg="add mod">
          <ac:chgData name="Smruti Ranjan Sarangi" userId="e0ea421f-ad6a-4d5d-9997-e211934aa2e5" providerId="ADAL" clId="{AA84C706-B947-4DB4-8724-C54EC25058FD}" dt="2023-03-29T10:33:52.882" v="24217" actId="1076"/>
          <ac:picMkLst>
            <pc:docMk/>
            <pc:sldMk cId="882736539" sldId="396"/>
            <ac:picMk id="13" creationId="{BB9F4D95-3C6A-3DC1-7C5F-4BBFB08AB049}"/>
          </ac:picMkLst>
        </pc:picChg>
        <pc:picChg chg="add mod">
          <ac:chgData name="Smruti Ranjan Sarangi" userId="e0ea421f-ad6a-4d5d-9997-e211934aa2e5" providerId="ADAL" clId="{AA84C706-B947-4DB4-8724-C54EC25058FD}" dt="2023-03-29T10:33:51.971" v="24216" actId="1076"/>
          <ac:picMkLst>
            <pc:docMk/>
            <pc:sldMk cId="882736539" sldId="396"/>
            <ac:picMk id="14" creationId="{6AA2619D-1F9D-1167-3C3A-D2F5C33FA661}"/>
          </ac:picMkLst>
        </pc:picChg>
      </pc:sldChg>
      <pc:sldChg chg="addSp delSp modSp new mod">
        <pc:chgData name="Smruti Ranjan Sarangi" userId="e0ea421f-ad6a-4d5d-9997-e211934aa2e5" providerId="ADAL" clId="{AA84C706-B947-4DB4-8724-C54EC25058FD}" dt="2023-03-29T12:09:28.171" v="24860" actId="20577"/>
        <pc:sldMkLst>
          <pc:docMk/>
          <pc:sldMk cId="150177236" sldId="397"/>
        </pc:sldMkLst>
        <pc:spChg chg="mod">
          <ac:chgData name="Smruti Ranjan Sarangi" userId="e0ea421f-ad6a-4d5d-9997-e211934aa2e5" providerId="ADAL" clId="{AA84C706-B947-4DB4-8724-C54EC25058FD}" dt="2023-03-29T12:03:09.613" v="24680" actId="1076"/>
          <ac:spMkLst>
            <pc:docMk/>
            <pc:sldMk cId="150177236" sldId="397"/>
            <ac:spMk id="2" creationId="{5027D910-3CB9-3402-94D7-4663FE6E5D66}"/>
          </ac:spMkLst>
        </pc:spChg>
        <pc:spChg chg="mod">
          <ac:chgData name="Smruti Ranjan Sarangi" userId="e0ea421f-ad6a-4d5d-9997-e211934aa2e5" providerId="ADAL" clId="{AA84C706-B947-4DB4-8724-C54EC25058FD}" dt="2023-03-29T12:03:17.426" v="24704" actId="20577"/>
          <ac:spMkLst>
            <pc:docMk/>
            <pc:sldMk cId="150177236" sldId="397"/>
            <ac:spMk id="3" creationId="{82A51BB1-A6BB-6C7C-A12A-2F43AF11A386}"/>
          </ac:spMkLst>
        </pc:spChg>
        <pc:spChg chg="add mod">
          <ac:chgData name="Smruti Ranjan Sarangi" userId="e0ea421f-ad6a-4d5d-9997-e211934aa2e5" providerId="ADAL" clId="{AA84C706-B947-4DB4-8724-C54EC25058FD}" dt="2023-03-21T14:05:35.418" v="23973" actId="20577"/>
          <ac:spMkLst>
            <pc:docMk/>
            <pc:sldMk cId="150177236" sldId="397"/>
            <ac:spMk id="6" creationId="{6F350923-829B-928B-D87C-E5CE12C4AA50}"/>
          </ac:spMkLst>
        </pc:spChg>
        <pc:spChg chg="add mod">
          <ac:chgData name="Smruti Ranjan Sarangi" userId="e0ea421f-ad6a-4d5d-9997-e211934aa2e5" providerId="ADAL" clId="{AA84C706-B947-4DB4-8724-C54EC25058FD}" dt="2023-03-29T12:03:44.180" v="24760" actId="14100"/>
          <ac:spMkLst>
            <pc:docMk/>
            <pc:sldMk cId="150177236" sldId="397"/>
            <ac:spMk id="7" creationId="{D72351E3-20D3-D25E-FE1B-2B1578782AA3}"/>
          </ac:spMkLst>
        </pc:spChg>
        <pc:spChg chg="add mod">
          <ac:chgData name="Smruti Ranjan Sarangi" userId="e0ea421f-ad6a-4d5d-9997-e211934aa2e5" providerId="ADAL" clId="{AA84C706-B947-4DB4-8724-C54EC25058FD}" dt="2023-03-20T13:37:47.793" v="19150" actId="1076"/>
          <ac:spMkLst>
            <pc:docMk/>
            <pc:sldMk cId="150177236" sldId="397"/>
            <ac:spMk id="8" creationId="{CE917855-4895-61E0-BE89-18D15824F02F}"/>
          </ac:spMkLst>
        </pc:spChg>
        <pc:spChg chg="add mod">
          <ac:chgData name="Smruti Ranjan Sarangi" userId="e0ea421f-ad6a-4d5d-9997-e211934aa2e5" providerId="ADAL" clId="{AA84C706-B947-4DB4-8724-C54EC25058FD}" dt="2023-03-29T12:09:28.171" v="24860" actId="20577"/>
          <ac:spMkLst>
            <pc:docMk/>
            <pc:sldMk cId="150177236" sldId="397"/>
            <ac:spMk id="9" creationId="{A28FCB70-26C2-8511-4C05-150356541D6C}"/>
          </ac:spMkLst>
        </pc:spChg>
        <pc:spChg chg="add del mod">
          <ac:chgData name="Smruti Ranjan Sarangi" userId="e0ea421f-ad6a-4d5d-9997-e211934aa2e5" providerId="ADAL" clId="{AA84C706-B947-4DB4-8724-C54EC25058FD}" dt="2023-03-20T13:16:50.992" v="18882"/>
          <ac:spMkLst>
            <pc:docMk/>
            <pc:sldMk cId="150177236" sldId="397"/>
            <ac:spMk id="9" creationId="{EEDA41A2-7B7A-0290-4BBB-6D053777AB72}"/>
          </ac:spMkLst>
        </pc:spChg>
        <pc:spChg chg="add mod">
          <ac:chgData name="Smruti Ranjan Sarangi" userId="e0ea421f-ad6a-4d5d-9997-e211934aa2e5" providerId="ADAL" clId="{AA84C706-B947-4DB4-8724-C54EC25058FD}" dt="2023-03-29T12:05:39.837" v="24818" actId="20577"/>
          <ac:spMkLst>
            <pc:docMk/>
            <pc:sldMk cId="150177236" sldId="397"/>
            <ac:spMk id="10" creationId="{41366A1B-8AF3-E238-4BCC-444DDE56DD8A}"/>
          </ac:spMkLst>
        </pc:spChg>
        <pc:spChg chg="add mod">
          <ac:chgData name="Smruti Ranjan Sarangi" userId="e0ea421f-ad6a-4d5d-9997-e211934aa2e5" providerId="ADAL" clId="{AA84C706-B947-4DB4-8724-C54EC25058FD}" dt="2023-03-21T14:12:11.839" v="24092" actId="20577"/>
          <ac:spMkLst>
            <pc:docMk/>
            <pc:sldMk cId="150177236" sldId="397"/>
            <ac:spMk id="11" creationId="{06C90411-07DB-0236-97C3-85434321B097}"/>
          </ac:spMkLst>
        </pc:spChg>
        <pc:spChg chg="add del mod">
          <ac:chgData name="Smruti Ranjan Sarangi" userId="e0ea421f-ad6a-4d5d-9997-e211934aa2e5" providerId="ADAL" clId="{AA84C706-B947-4DB4-8724-C54EC25058FD}" dt="2023-03-20T13:19:05.014" v="18940"/>
          <ac:spMkLst>
            <pc:docMk/>
            <pc:sldMk cId="150177236" sldId="397"/>
            <ac:spMk id="11" creationId="{DE4B4C71-F861-2C4F-77CD-22C387C1EEEA}"/>
          </ac:spMkLst>
        </pc:spChg>
        <pc:spChg chg="add mod">
          <ac:chgData name="Smruti Ranjan Sarangi" userId="e0ea421f-ad6a-4d5d-9997-e211934aa2e5" providerId="ADAL" clId="{AA84C706-B947-4DB4-8724-C54EC25058FD}" dt="2023-03-20T13:37:47.793" v="19150" actId="1076"/>
          <ac:spMkLst>
            <pc:docMk/>
            <pc:sldMk cId="150177236" sldId="397"/>
            <ac:spMk id="12" creationId="{1179C3CB-6FC4-FCB7-5A08-4818F0FF40E1}"/>
          </ac:spMkLst>
        </pc:spChg>
        <pc:spChg chg="add mod">
          <ac:chgData name="Smruti Ranjan Sarangi" userId="e0ea421f-ad6a-4d5d-9997-e211934aa2e5" providerId="ADAL" clId="{AA84C706-B947-4DB4-8724-C54EC25058FD}" dt="2023-03-20T13:38:21.063" v="19161" actId="1076"/>
          <ac:spMkLst>
            <pc:docMk/>
            <pc:sldMk cId="150177236" sldId="397"/>
            <ac:spMk id="13" creationId="{EC079263-4DC7-0B79-94F4-6034D47B6CC1}"/>
          </ac:spMkLst>
        </pc:spChg>
        <pc:spChg chg="add mod">
          <ac:chgData name="Smruti Ranjan Sarangi" userId="e0ea421f-ad6a-4d5d-9997-e211934aa2e5" providerId="ADAL" clId="{AA84C706-B947-4DB4-8724-C54EC25058FD}" dt="2023-03-20T13:38:23.483" v="19162" actId="1076"/>
          <ac:spMkLst>
            <pc:docMk/>
            <pc:sldMk cId="150177236" sldId="397"/>
            <ac:spMk id="14" creationId="{36D54C67-16D8-C669-1B47-CA6B18D44D52}"/>
          </ac:spMkLst>
        </pc:spChg>
        <pc:spChg chg="add mod ord">
          <ac:chgData name="Smruti Ranjan Sarangi" userId="e0ea421f-ad6a-4d5d-9997-e211934aa2e5" providerId="ADAL" clId="{AA84C706-B947-4DB4-8724-C54EC25058FD}" dt="2023-03-20T13:38:25.833" v="19163" actId="14100"/>
          <ac:spMkLst>
            <pc:docMk/>
            <pc:sldMk cId="150177236" sldId="397"/>
            <ac:spMk id="15" creationId="{B2B42EB9-50E9-786C-8E01-F1CADEF4B5F9}"/>
          </ac:spMkLst>
        </pc:spChg>
        <pc:spChg chg="add mod">
          <ac:chgData name="Smruti Ranjan Sarangi" userId="e0ea421f-ad6a-4d5d-9997-e211934aa2e5" providerId="ADAL" clId="{AA84C706-B947-4DB4-8724-C54EC25058FD}" dt="2023-03-20T13:38:28.033" v="19164" actId="1076"/>
          <ac:spMkLst>
            <pc:docMk/>
            <pc:sldMk cId="150177236" sldId="397"/>
            <ac:spMk id="16" creationId="{C75C644E-C9B6-40D2-00D0-70E4234B1BB1}"/>
          </ac:spMkLst>
        </pc:spChg>
        <pc:spChg chg="add mod">
          <ac:chgData name="Smruti Ranjan Sarangi" userId="e0ea421f-ad6a-4d5d-9997-e211934aa2e5" providerId="ADAL" clId="{AA84C706-B947-4DB4-8724-C54EC25058FD}" dt="2023-03-29T12:04:11.733" v="24817" actId="1076"/>
          <ac:spMkLst>
            <pc:docMk/>
            <pc:sldMk cId="150177236" sldId="397"/>
            <ac:spMk id="17" creationId="{642AE490-8C94-D3A0-8680-311952DC78C2}"/>
          </ac:spMkLst>
        </pc:spChg>
        <pc:spChg chg="add del mod">
          <ac:chgData name="Smruti Ranjan Sarangi" userId="e0ea421f-ad6a-4d5d-9997-e211934aa2e5" providerId="ADAL" clId="{AA84C706-B947-4DB4-8724-C54EC25058FD}" dt="2023-03-20T13:36:21.347" v="19112"/>
          <ac:spMkLst>
            <pc:docMk/>
            <pc:sldMk cId="150177236" sldId="397"/>
            <ac:spMk id="17" creationId="{E7615D36-4AB8-C0D3-2AD0-2DC3FBE3BFF4}"/>
          </ac:spMkLst>
        </pc:spChg>
      </pc:sldChg>
      <pc:sldChg chg="addSp modSp new mod">
        <pc:chgData name="Smruti Ranjan Sarangi" userId="e0ea421f-ad6a-4d5d-9997-e211934aa2e5" providerId="ADAL" clId="{AA84C706-B947-4DB4-8724-C54EC25058FD}" dt="2023-03-29T12:19:01.457" v="24984" actId="113"/>
        <pc:sldMkLst>
          <pc:docMk/>
          <pc:sldMk cId="147612009" sldId="398"/>
        </pc:sldMkLst>
        <pc:spChg chg="mod">
          <ac:chgData name="Smruti Ranjan Sarangi" userId="e0ea421f-ad6a-4d5d-9997-e211934aa2e5" providerId="ADAL" clId="{AA84C706-B947-4DB4-8724-C54EC25058FD}" dt="2023-03-29T12:17:34.703" v="24940" actId="1076"/>
          <ac:spMkLst>
            <pc:docMk/>
            <pc:sldMk cId="147612009" sldId="398"/>
            <ac:spMk id="2" creationId="{4B36EB04-E672-F1C6-0035-45E5BDBB4F7A}"/>
          </ac:spMkLst>
        </pc:spChg>
        <pc:spChg chg="mod">
          <ac:chgData name="Smruti Ranjan Sarangi" userId="e0ea421f-ad6a-4d5d-9997-e211934aa2e5" providerId="ADAL" clId="{AA84C706-B947-4DB4-8724-C54EC25058FD}" dt="2023-03-29T12:19:01.457" v="24984" actId="113"/>
          <ac:spMkLst>
            <pc:docMk/>
            <pc:sldMk cId="147612009" sldId="398"/>
            <ac:spMk id="3" creationId="{984882F9-1A04-4597-A3B0-1F7A5F30E78F}"/>
          </ac:spMkLst>
        </pc:spChg>
        <pc:spChg chg="add mod">
          <ac:chgData name="Smruti Ranjan Sarangi" userId="e0ea421f-ad6a-4d5d-9997-e211934aa2e5" providerId="ADAL" clId="{AA84C706-B947-4DB4-8724-C54EC25058FD}" dt="2023-03-20T14:09:00.206" v="19751" actId="13822"/>
          <ac:spMkLst>
            <pc:docMk/>
            <pc:sldMk cId="147612009" sldId="398"/>
            <ac:spMk id="6" creationId="{9BCB367F-D8BD-A523-449F-49534498828E}"/>
          </ac:spMkLst>
        </pc:spChg>
        <pc:spChg chg="add mod">
          <ac:chgData name="Smruti Ranjan Sarangi" userId="e0ea421f-ad6a-4d5d-9997-e211934aa2e5" providerId="ADAL" clId="{AA84C706-B947-4DB4-8724-C54EC25058FD}" dt="2023-03-21T14:06:50.687" v="23986" actId="20577"/>
          <ac:spMkLst>
            <pc:docMk/>
            <pc:sldMk cId="147612009" sldId="398"/>
            <ac:spMk id="7" creationId="{F2751083-3BF7-FA50-3A12-6EA0A5EC8094}"/>
          </ac:spMkLst>
        </pc:spChg>
        <pc:spChg chg="add mod">
          <ac:chgData name="Smruti Ranjan Sarangi" userId="e0ea421f-ad6a-4d5d-9997-e211934aa2e5" providerId="ADAL" clId="{AA84C706-B947-4DB4-8724-C54EC25058FD}" dt="2023-03-20T14:11:21.421" v="19853" actId="20577"/>
          <ac:spMkLst>
            <pc:docMk/>
            <pc:sldMk cId="147612009" sldId="398"/>
            <ac:spMk id="8" creationId="{B9645080-93F5-A900-6747-6A4A4605F917}"/>
          </ac:spMkLst>
        </pc:spChg>
        <pc:spChg chg="add mod">
          <ac:chgData name="Smruti Ranjan Sarangi" userId="e0ea421f-ad6a-4d5d-9997-e211934aa2e5" providerId="ADAL" clId="{AA84C706-B947-4DB4-8724-C54EC25058FD}" dt="2023-03-20T14:11:45.495" v="19873" actId="1035"/>
          <ac:spMkLst>
            <pc:docMk/>
            <pc:sldMk cId="147612009" sldId="398"/>
            <ac:spMk id="9" creationId="{26A35012-A268-60AF-B449-5A0619D4B2DB}"/>
          </ac:spMkLst>
        </pc:spChg>
        <pc:spChg chg="add mod">
          <ac:chgData name="Smruti Ranjan Sarangi" userId="e0ea421f-ad6a-4d5d-9997-e211934aa2e5" providerId="ADAL" clId="{AA84C706-B947-4DB4-8724-C54EC25058FD}" dt="2023-03-20T14:11:42.805" v="19872" actId="20577"/>
          <ac:spMkLst>
            <pc:docMk/>
            <pc:sldMk cId="147612009" sldId="398"/>
            <ac:spMk id="10" creationId="{14DC6C43-04F2-A456-C42B-083679939CEE}"/>
          </ac:spMkLst>
        </pc:spChg>
        <pc:spChg chg="add mod">
          <ac:chgData name="Smruti Ranjan Sarangi" userId="e0ea421f-ad6a-4d5d-9997-e211934aa2e5" providerId="ADAL" clId="{AA84C706-B947-4DB4-8724-C54EC25058FD}" dt="2023-03-20T14:12:25.195" v="19892" actId="1076"/>
          <ac:spMkLst>
            <pc:docMk/>
            <pc:sldMk cId="147612009" sldId="398"/>
            <ac:spMk id="11" creationId="{B96DC3A9-854E-B355-4A33-5D8E5E91C272}"/>
          </ac:spMkLst>
        </pc:spChg>
      </pc:sldChg>
      <pc:sldChg chg="addSp delSp modSp new mod">
        <pc:chgData name="Smruti Ranjan Sarangi" userId="e0ea421f-ad6a-4d5d-9997-e211934aa2e5" providerId="ADAL" clId="{AA84C706-B947-4DB4-8724-C54EC25058FD}" dt="2023-03-21T14:14:24.484" v="24132" actId="20577"/>
        <pc:sldMkLst>
          <pc:docMk/>
          <pc:sldMk cId="1187700460" sldId="399"/>
        </pc:sldMkLst>
        <pc:spChg chg="mod">
          <ac:chgData name="Smruti Ranjan Sarangi" userId="e0ea421f-ad6a-4d5d-9997-e211934aa2e5" providerId="ADAL" clId="{AA84C706-B947-4DB4-8724-C54EC25058FD}" dt="2023-03-20T14:25:08.709" v="20286" actId="20577"/>
          <ac:spMkLst>
            <pc:docMk/>
            <pc:sldMk cId="1187700460" sldId="399"/>
            <ac:spMk id="2" creationId="{41866D61-4B52-071C-BFF5-1E7E901494D3}"/>
          </ac:spMkLst>
        </pc:spChg>
        <pc:spChg chg="mod">
          <ac:chgData name="Smruti Ranjan Sarangi" userId="e0ea421f-ad6a-4d5d-9997-e211934aa2e5" providerId="ADAL" clId="{AA84C706-B947-4DB4-8724-C54EC25058FD}" dt="2023-03-21T14:13:57.130" v="24112" actId="20577"/>
          <ac:spMkLst>
            <pc:docMk/>
            <pc:sldMk cId="1187700460" sldId="399"/>
            <ac:spMk id="3" creationId="{8FDA75EB-F0DD-5DED-62F5-335064503D6D}"/>
          </ac:spMkLst>
        </pc:spChg>
        <pc:spChg chg="add mod">
          <ac:chgData name="Smruti Ranjan Sarangi" userId="e0ea421f-ad6a-4d5d-9997-e211934aa2e5" providerId="ADAL" clId="{AA84C706-B947-4DB4-8724-C54EC25058FD}" dt="2023-03-20T14:27:46.774" v="20752" actId="1076"/>
          <ac:spMkLst>
            <pc:docMk/>
            <pc:sldMk cId="1187700460" sldId="399"/>
            <ac:spMk id="7" creationId="{1D1CA56F-4746-C3BE-1E61-C214C99D0BE3}"/>
          </ac:spMkLst>
        </pc:spChg>
        <pc:spChg chg="add mod">
          <ac:chgData name="Smruti Ranjan Sarangi" userId="e0ea421f-ad6a-4d5d-9997-e211934aa2e5" providerId="ADAL" clId="{AA84C706-B947-4DB4-8724-C54EC25058FD}" dt="2023-03-21T14:14:24.484" v="24132" actId="20577"/>
          <ac:spMkLst>
            <pc:docMk/>
            <pc:sldMk cId="1187700460" sldId="399"/>
            <ac:spMk id="8" creationId="{25D2C897-DF7F-2062-1917-67B85F5EE65A}"/>
          </ac:spMkLst>
        </pc:spChg>
        <pc:spChg chg="add mod">
          <ac:chgData name="Smruti Ranjan Sarangi" userId="e0ea421f-ad6a-4d5d-9997-e211934aa2e5" providerId="ADAL" clId="{AA84C706-B947-4DB4-8724-C54EC25058FD}" dt="2023-03-20T14:29:29.635" v="20791" actId="1076"/>
          <ac:spMkLst>
            <pc:docMk/>
            <pc:sldMk cId="1187700460" sldId="399"/>
            <ac:spMk id="9" creationId="{F0EB5A07-0DF3-EBE7-4D64-5D12A3DE7B0C}"/>
          </ac:spMkLst>
        </pc:spChg>
        <pc:spChg chg="add mod">
          <ac:chgData name="Smruti Ranjan Sarangi" userId="e0ea421f-ad6a-4d5d-9997-e211934aa2e5" providerId="ADAL" clId="{AA84C706-B947-4DB4-8724-C54EC25058FD}" dt="2023-03-20T14:30:31.198" v="20878" actId="207"/>
          <ac:spMkLst>
            <pc:docMk/>
            <pc:sldMk cId="1187700460" sldId="399"/>
            <ac:spMk id="12" creationId="{EE764494-35C2-7B05-5C94-523AA086A199}"/>
          </ac:spMkLst>
        </pc:spChg>
        <pc:spChg chg="add mod">
          <ac:chgData name="Smruti Ranjan Sarangi" userId="e0ea421f-ad6a-4d5d-9997-e211934aa2e5" providerId="ADAL" clId="{AA84C706-B947-4DB4-8724-C54EC25058FD}" dt="2023-03-20T14:30:55.075" v="20906" actId="13822"/>
          <ac:spMkLst>
            <pc:docMk/>
            <pc:sldMk cId="1187700460" sldId="399"/>
            <ac:spMk id="13" creationId="{3BADEA91-4047-A67F-B675-EEDC763E6D58}"/>
          </ac:spMkLst>
        </pc:spChg>
        <pc:picChg chg="add mod">
          <ac:chgData name="Smruti Ranjan Sarangi" userId="e0ea421f-ad6a-4d5d-9997-e211934aa2e5" providerId="ADAL" clId="{AA84C706-B947-4DB4-8724-C54EC25058FD}" dt="2023-03-20T14:54:12.865" v="22160" actId="1076"/>
          <ac:picMkLst>
            <pc:docMk/>
            <pc:sldMk cId="1187700460" sldId="399"/>
            <ac:picMk id="6" creationId="{98AAB052-4315-5611-425E-5544F61DBAFE}"/>
          </ac:picMkLst>
        </pc:picChg>
        <pc:picChg chg="add del mod">
          <ac:chgData name="Smruti Ranjan Sarangi" userId="e0ea421f-ad6a-4d5d-9997-e211934aa2e5" providerId="ADAL" clId="{AA84C706-B947-4DB4-8724-C54EC25058FD}" dt="2023-03-20T14:29:41.455" v="20795" actId="478"/>
          <ac:picMkLst>
            <pc:docMk/>
            <pc:sldMk cId="1187700460" sldId="399"/>
            <ac:picMk id="8" creationId="{68BE8E36-0808-4CB3-7846-A4C319AEFD6F}"/>
          </ac:picMkLst>
        </pc:picChg>
        <pc:picChg chg="add mod">
          <ac:chgData name="Smruti Ranjan Sarangi" userId="e0ea421f-ad6a-4d5d-9997-e211934aa2e5" providerId="ADAL" clId="{AA84C706-B947-4DB4-8724-C54EC25058FD}" dt="2023-03-20T14:29:40.457" v="20794" actId="1076"/>
          <ac:picMkLst>
            <pc:docMk/>
            <pc:sldMk cId="1187700460" sldId="399"/>
            <ac:picMk id="10" creationId="{CC9F63A5-2D9F-0B1A-7266-8FBCA5A1C9BF}"/>
          </ac:picMkLst>
        </pc:picChg>
        <pc:picChg chg="add mod">
          <ac:chgData name="Smruti Ranjan Sarangi" userId="e0ea421f-ad6a-4d5d-9997-e211934aa2e5" providerId="ADAL" clId="{AA84C706-B947-4DB4-8724-C54EC25058FD}" dt="2023-03-20T14:29:50.205" v="20798" actId="1076"/>
          <ac:picMkLst>
            <pc:docMk/>
            <pc:sldMk cId="1187700460" sldId="399"/>
            <ac:picMk id="11" creationId="{E12F4AD7-3F24-76FF-C73A-BB2EF3DE71E2}"/>
          </ac:picMkLst>
        </pc:picChg>
      </pc:sldChg>
      <pc:sldChg chg="addSp delSp modSp new mod">
        <pc:chgData name="Smruti Ranjan Sarangi" userId="e0ea421f-ad6a-4d5d-9997-e211934aa2e5" providerId="ADAL" clId="{AA84C706-B947-4DB4-8724-C54EC25058FD}" dt="2023-03-20T14:57:31.014" v="22253" actId="207"/>
        <pc:sldMkLst>
          <pc:docMk/>
          <pc:sldMk cId="2088008727" sldId="400"/>
        </pc:sldMkLst>
        <pc:spChg chg="mod">
          <ac:chgData name="Smruti Ranjan Sarangi" userId="e0ea421f-ad6a-4d5d-9997-e211934aa2e5" providerId="ADAL" clId="{AA84C706-B947-4DB4-8724-C54EC25058FD}" dt="2023-03-20T14:40:49.592" v="21680" actId="20577"/>
          <ac:spMkLst>
            <pc:docMk/>
            <pc:sldMk cId="2088008727" sldId="400"/>
            <ac:spMk id="2" creationId="{8593A691-E2E2-537F-52CF-BFF0C827BC28}"/>
          </ac:spMkLst>
        </pc:spChg>
        <pc:spChg chg="del">
          <ac:chgData name="Smruti Ranjan Sarangi" userId="e0ea421f-ad6a-4d5d-9997-e211934aa2e5" providerId="ADAL" clId="{AA84C706-B947-4DB4-8724-C54EC25058FD}" dt="2023-03-20T14:40:52.102" v="21681" actId="478"/>
          <ac:spMkLst>
            <pc:docMk/>
            <pc:sldMk cId="2088008727" sldId="400"/>
            <ac:spMk id="3" creationId="{84EEDEA7-41F6-86CC-1AF0-827C8EDD1459}"/>
          </ac:spMkLst>
        </pc:spChg>
        <pc:graphicFrameChg chg="add mod modGraphic">
          <ac:chgData name="Smruti Ranjan Sarangi" userId="e0ea421f-ad6a-4d5d-9997-e211934aa2e5" providerId="ADAL" clId="{AA84C706-B947-4DB4-8724-C54EC25058FD}" dt="2023-03-20T14:57:31.014" v="22253" actId="207"/>
          <ac:graphicFrameMkLst>
            <pc:docMk/>
            <pc:sldMk cId="2088008727" sldId="400"/>
            <ac:graphicFrameMk id="6" creationId="{D03A1132-603F-9918-B5C6-710F5E05993E}"/>
          </ac:graphicFrameMkLst>
        </pc:graphicFrameChg>
      </pc:sldChg>
      <pc:sldChg chg="addSp delSp modSp new mod">
        <pc:chgData name="Smruti Ranjan Sarangi" userId="e0ea421f-ad6a-4d5d-9997-e211934aa2e5" providerId="ADAL" clId="{AA84C706-B947-4DB4-8724-C54EC25058FD}" dt="2023-03-21T11:08:09.223" v="23324" actId="6549"/>
        <pc:sldMkLst>
          <pc:docMk/>
          <pc:sldMk cId="171279719" sldId="401"/>
        </pc:sldMkLst>
        <pc:spChg chg="mod">
          <ac:chgData name="Smruti Ranjan Sarangi" userId="e0ea421f-ad6a-4d5d-9997-e211934aa2e5" providerId="ADAL" clId="{AA84C706-B947-4DB4-8724-C54EC25058FD}" dt="2023-03-21T08:57:30.497" v="22586" actId="20577"/>
          <ac:spMkLst>
            <pc:docMk/>
            <pc:sldMk cId="171279719" sldId="401"/>
            <ac:spMk id="2" creationId="{BB74E4A3-C504-B391-89E6-BF703A5E6CF9}"/>
          </ac:spMkLst>
        </pc:spChg>
        <pc:spChg chg="del">
          <ac:chgData name="Smruti Ranjan Sarangi" userId="e0ea421f-ad6a-4d5d-9997-e211934aa2e5" providerId="ADAL" clId="{AA84C706-B947-4DB4-8724-C54EC25058FD}" dt="2023-03-21T08:57:33.038" v="22587" actId="478"/>
          <ac:spMkLst>
            <pc:docMk/>
            <pc:sldMk cId="171279719" sldId="401"/>
            <ac:spMk id="3" creationId="{9A6AA65B-CA72-63A1-CD63-3D8D1BB80EC9}"/>
          </ac:spMkLst>
        </pc:spChg>
        <pc:spChg chg="add mod">
          <ac:chgData name="Smruti Ranjan Sarangi" userId="e0ea421f-ad6a-4d5d-9997-e211934aa2e5" providerId="ADAL" clId="{AA84C706-B947-4DB4-8724-C54EC25058FD}" dt="2023-03-21T10:13:44.733" v="22730" actId="207"/>
          <ac:spMkLst>
            <pc:docMk/>
            <pc:sldMk cId="171279719" sldId="401"/>
            <ac:spMk id="7" creationId="{3A07F7F9-22F6-B681-F4E2-426464EA0A89}"/>
          </ac:spMkLst>
        </pc:spChg>
        <pc:spChg chg="add mod">
          <ac:chgData name="Smruti Ranjan Sarangi" userId="e0ea421f-ad6a-4d5d-9997-e211934aa2e5" providerId="ADAL" clId="{AA84C706-B947-4DB4-8724-C54EC25058FD}" dt="2023-03-21T11:08:09.223" v="23324" actId="6549"/>
          <ac:spMkLst>
            <pc:docMk/>
            <pc:sldMk cId="171279719" sldId="401"/>
            <ac:spMk id="9" creationId="{B2DCC93F-BA6E-3335-2095-7DC64E7008A1}"/>
          </ac:spMkLst>
        </pc:spChg>
        <pc:picChg chg="add mod">
          <ac:chgData name="Smruti Ranjan Sarangi" userId="e0ea421f-ad6a-4d5d-9997-e211934aa2e5" providerId="ADAL" clId="{AA84C706-B947-4DB4-8724-C54EC25058FD}" dt="2023-03-21T08:58:02.104" v="22594" actId="13822"/>
          <ac:picMkLst>
            <pc:docMk/>
            <pc:sldMk cId="171279719" sldId="401"/>
            <ac:picMk id="6" creationId="{0FDB37BF-A665-EF10-F8BC-86DF403FB768}"/>
          </ac:picMkLst>
        </pc:picChg>
        <pc:picChg chg="add mod">
          <ac:chgData name="Smruti Ranjan Sarangi" userId="e0ea421f-ad6a-4d5d-9997-e211934aa2e5" providerId="ADAL" clId="{AA84C706-B947-4DB4-8724-C54EC25058FD}" dt="2023-03-21T10:13:38.638" v="22729" actId="1076"/>
          <ac:picMkLst>
            <pc:docMk/>
            <pc:sldMk cId="171279719" sldId="401"/>
            <ac:picMk id="8" creationId="{5C9CC489-DA11-6DBD-2461-DEBB47EEBDC8}"/>
          </ac:picMkLst>
        </pc:picChg>
      </pc:sldChg>
      <pc:sldChg chg="addSp modSp new mod modAnim">
        <pc:chgData name="Smruti Ranjan Sarangi" userId="e0ea421f-ad6a-4d5d-9997-e211934aa2e5" providerId="ADAL" clId="{AA84C706-B947-4DB4-8724-C54EC25058FD}" dt="2023-03-29T12:01:57.135" v="24654" actId="1076"/>
        <pc:sldMkLst>
          <pc:docMk/>
          <pc:sldMk cId="1042797833" sldId="402"/>
        </pc:sldMkLst>
        <pc:spChg chg="mod">
          <ac:chgData name="Smruti Ranjan Sarangi" userId="e0ea421f-ad6a-4d5d-9997-e211934aa2e5" providerId="ADAL" clId="{AA84C706-B947-4DB4-8724-C54EC25058FD}" dt="2023-03-21T13:58:45.545" v="23670" actId="20577"/>
          <ac:spMkLst>
            <pc:docMk/>
            <pc:sldMk cId="1042797833" sldId="402"/>
            <ac:spMk id="2" creationId="{6AA6F051-6794-B0C4-C1E9-D9A6921F6A73}"/>
          </ac:spMkLst>
        </pc:spChg>
        <pc:spChg chg="mod">
          <ac:chgData name="Smruti Ranjan Sarangi" userId="e0ea421f-ad6a-4d5d-9997-e211934aa2e5" providerId="ADAL" clId="{AA84C706-B947-4DB4-8724-C54EC25058FD}" dt="2023-03-21T14:03:55.105" v="23947" actId="207"/>
          <ac:spMkLst>
            <pc:docMk/>
            <pc:sldMk cId="1042797833" sldId="402"/>
            <ac:spMk id="3" creationId="{51665FE5-4DD0-A450-40AA-F34719F1C8F8}"/>
          </ac:spMkLst>
        </pc:spChg>
        <pc:spChg chg="add mod">
          <ac:chgData name="Smruti Ranjan Sarangi" userId="e0ea421f-ad6a-4d5d-9997-e211934aa2e5" providerId="ADAL" clId="{AA84C706-B947-4DB4-8724-C54EC25058FD}" dt="2023-03-29T11:58:32.810" v="24572" actId="1076"/>
          <ac:spMkLst>
            <pc:docMk/>
            <pc:sldMk cId="1042797833" sldId="402"/>
            <ac:spMk id="6" creationId="{ACD29DDA-19C6-458C-F05F-C52F9664A413}"/>
          </ac:spMkLst>
        </pc:spChg>
        <pc:spChg chg="add mod">
          <ac:chgData name="Smruti Ranjan Sarangi" userId="e0ea421f-ad6a-4d5d-9997-e211934aa2e5" providerId="ADAL" clId="{AA84C706-B947-4DB4-8724-C54EC25058FD}" dt="2023-03-29T11:58:32.810" v="24572" actId="1076"/>
          <ac:spMkLst>
            <pc:docMk/>
            <pc:sldMk cId="1042797833" sldId="402"/>
            <ac:spMk id="7" creationId="{BA6980D5-318B-5F55-68A2-C31EDA1963FD}"/>
          </ac:spMkLst>
        </pc:spChg>
        <pc:spChg chg="add mod">
          <ac:chgData name="Smruti Ranjan Sarangi" userId="e0ea421f-ad6a-4d5d-9997-e211934aa2e5" providerId="ADAL" clId="{AA84C706-B947-4DB4-8724-C54EC25058FD}" dt="2023-03-29T12:01:57.135" v="24654" actId="1076"/>
          <ac:spMkLst>
            <pc:docMk/>
            <pc:sldMk cId="1042797833" sldId="402"/>
            <ac:spMk id="9" creationId="{CE098ACB-703D-9A1E-AE51-46B196E9F98A}"/>
          </ac:spMkLst>
        </pc:spChg>
        <pc:picChg chg="add mod">
          <ac:chgData name="Smruti Ranjan Sarangi" userId="e0ea421f-ad6a-4d5d-9997-e211934aa2e5" providerId="ADAL" clId="{AA84C706-B947-4DB4-8724-C54EC25058FD}" dt="2023-03-29T12:01:53.284" v="24653" actId="1076"/>
          <ac:picMkLst>
            <pc:docMk/>
            <pc:sldMk cId="1042797833" sldId="402"/>
            <ac:picMk id="10" creationId="{30BC4352-69A4-0902-0BF0-551C25E2C066}"/>
          </ac:picMkLst>
        </pc:picChg>
      </pc:sldChg>
      <pc:sldChg chg="addSp delSp new del mod">
        <pc:chgData name="Smruti Ranjan Sarangi" userId="e0ea421f-ad6a-4d5d-9997-e211934aa2e5" providerId="ADAL" clId="{AA84C706-B947-4DB4-8724-C54EC25058FD}" dt="2023-03-21T14:13:37.671" v="24096" actId="47"/>
        <pc:sldMkLst>
          <pc:docMk/>
          <pc:sldMk cId="3431469794" sldId="403"/>
        </pc:sldMkLst>
        <pc:spChg chg="del">
          <ac:chgData name="Smruti Ranjan Sarangi" userId="e0ea421f-ad6a-4d5d-9997-e211934aa2e5" providerId="ADAL" clId="{AA84C706-B947-4DB4-8724-C54EC25058FD}" dt="2023-03-21T14:12:42.192" v="24094" actId="478"/>
          <ac:spMkLst>
            <pc:docMk/>
            <pc:sldMk cId="3431469794" sldId="403"/>
            <ac:spMk id="2" creationId="{64146353-8382-AD33-C841-79368A31E5F3}"/>
          </ac:spMkLst>
        </pc:spChg>
        <pc:spChg chg="del">
          <ac:chgData name="Smruti Ranjan Sarangi" userId="e0ea421f-ad6a-4d5d-9997-e211934aa2e5" providerId="ADAL" clId="{AA84C706-B947-4DB4-8724-C54EC25058FD}" dt="2023-03-21T14:12:42.192" v="24094" actId="478"/>
          <ac:spMkLst>
            <pc:docMk/>
            <pc:sldMk cId="3431469794" sldId="403"/>
            <ac:spMk id="3" creationId="{BDBE8765-5144-07E4-B09B-C1D116B76424}"/>
          </ac:spMkLst>
        </pc:spChg>
        <pc:spChg chg="add">
          <ac:chgData name="Smruti Ranjan Sarangi" userId="e0ea421f-ad6a-4d5d-9997-e211934aa2e5" providerId="ADAL" clId="{AA84C706-B947-4DB4-8724-C54EC25058FD}" dt="2023-03-21T14:12:46.386" v="24095" actId="11529"/>
          <ac:spMkLst>
            <pc:docMk/>
            <pc:sldMk cId="3431469794" sldId="403"/>
            <ac:spMk id="6" creationId="{6ACA6A86-771E-B275-4780-21EF2509F5C3}"/>
          </ac:spMkLst>
        </pc:spChg>
      </pc:sldChg>
    </pc:docChg>
  </pc:docChgLst>
  <pc:docChgLst>
    <pc:chgData name="Smruti Ranjan Sarangi" userId="e0ea421f-ad6a-4d5d-9997-e211934aa2e5" providerId="ADAL" clId="{BD53B614-4475-4F2F-B8A3-26E7FFA67178}"/>
    <pc:docChg chg="undo custSel addSld delSld modSld sldOrd">
      <pc:chgData name="Smruti Ranjan Sarangi" userId="e0ea421f-ad6a-4d5d-9997-e211934aa2e5" providerId="ADAL" clId="{BD53B614-4475-4F2F-B8A3-26E7FFA67178}" dt="2023-03-16T19:33:35.793" v="22087" actId="680"/>
      <pc:docMkLst>
        <pc:docMk/>
      </pc:docMkLst>
      <pc:sldChg chg="addSp delSp modSp mod">
        <pc:chgData name="Smruti Ranjan Sarangi" userId="e0ea421f-ad6a-4d5d-9997-e211934aa2e5" providerId="ADAL" clId="{BD53B614-4475-4F2F-B8A3-26E7FFA67178}" dt="2023-02-23T17:19:06.218" v="4490" actId="20577"/>
        <pc:sldMkLst>
          <pc:docMk/>
          <pc:sldMk cId="1731780990" sldId="281"/>
        </pc:sldMkLst>
        <pc:spChg chg="del">
          <ac:chgData name="Smruti Ranjan Sarangi" userId="e0ea421f-ad6a-4d5d-9997-e211934aa2e5" providerId="ADAL" clId="{BD53B614-4475-4F2F-B8A3-26E7FFA67178}" dt="2023-02-20T17:33:45.574" v="545" actId="478"/>
          <ac:spMkLst>
            <pc:docMk/>
            <pc:sldMk cId="1731780990" sldId="281"/>
            <ac:spMk id="2" creationId="{3E153A6B-7BAA-B686-AB61-F0E1D6939F56}"/>
          </ac:spMkLst>
        </pc:spChg>
        <pc:spChg chg="add mod">
          <ac:chgData name="Smruti Ranjan Sarangi" userId="e0ea421f-ad6a-4d5d-9997-e211934aa2e5" providerId="ADAL" clId="{BD53B614-4475-4F2F-B8A3-26E7FFA67178}" dt="2023-02-23T17:18:28.304" v="4476" actId="20577"/>
          <ac:spMkLst>
            <pc:docMk/>
            <pc:sldMk cId="1731780990" sldId="281"/>
            <ac:spMk id="2" creationId="{CBDA8087-6E1D-A137-7AE2-1CC9ADA295D4}"/>
          </ac:spMkLst>
        </pc:spChg>
        <pc:spChg chg="add mod">
          <ac:chgData name="Smruti Ranjan Sarangi" userId="e0ea421f-ad6a-4d5d-9997-e211934aa2e5" providerId="ADAL" clId="{BD53B614-4475-4F2F-B8A3-26E7FFA67178}" dt="2023-02-23T17:18:41.612" v="4481" actId="20577"/>
          <ac:spMkLst>
            <pc:docMk/>
            <pc:sldMk cId="1731780990" sldId="281"/>
            <ac:spMk id="3" creationId="{091A74C7-2CB3-FD1E-277E-63A8CF02736B}"/>
          </ac:spMkLst>
        </pc:spChg>
        <pc:spChg chg="add mod">
          <ac:chgData name="Smruti Ranjan Sarangi" userId="e0ea421f-ad6a-4d5d-9997-e211934aa2e5" providerId="ADAL" clId="{BD53B614-4475-4F2F-B8A3-26E7FFA67178}" dt="2023-02-23T17:18:49.580" v="4484" actId="20577"/>
          <ac:spMkLst>
            <pc:docMk/>
            <pc:sldMk cId="1731780990" sldId="281"/>
            <ac:spMk id="6" creationId="{1F84425F-363D-3312-BF2B-4DF50A1A441F}"/>
          </ac:spMkLst>
        </pc:spChg>
        <pc:spChg chg="add mod">
          <ac:chgData name="Smruti Ranjan Sarangi" userId="e0ea421f-ad6a-4d5d-9997-e211934aa2e5" providerId="ADAL" clId="{BD53B614-4475-4F2F-B8A3-26E7FFA67178}" dt="2023-02-23T17:18:57.014" v="4487" actId="20577"/>
          <ac:spMkLst>
            <pc:docMk/>
            <pc:sldMk cId="1731780990" sldId="281"/>
            <ac:spMk id="7" creationId="{7C47EAEA-62B2-EF32-A78D-C1F3533708D6}"/>
          </ac:spMkLst>
        </pc:spChg>
        <pc:spChg chg="add mod">
          <ac:chgData name="Smruti Ranjan Sarangi" userId="e0ea421f-ad6a-4d5d-9997-e211934aa2e5" providerId="ADAL" clId="{BD53B614-4475-4F2F-B8A3-26E7FFA67178}" dt="2023-02-23T17:19:06.218" v="4490" actId="20577"/>
          <ac:spMkLst>
            <pc:docMk/>
            <pc:sldMk cId="1731780990" sldId="281"/>
            <ac:spMk id="8" creationId="{D31039A9-329F-DFBC-7F04-1F6BD67C51AA}"/>
          </ac:spMkLst>
        </pc:spChg>
        <pc:spChg chg="add mod">
          <ac:chgData name="Smruti Ranjan Sarangi" userId="e0ea421f-ad6a-4d5d-9997-e211934aa2e5" providerId="ADAL" clId="{BD53B614-4475-4F2F-B8A3-26E7FFA67178}" dt="2023-02-20T17:38:51.391" v="783" actId="1076"/>
          <ac:spMkLst>
            <pc:docMk/>
            <pc:sldMk cId="1731780990" sldId="281"/>
            <ac:spMk id="14" creationId="{71C27EB8-54DB-3C84-F948-FEA6146348AC}"/>
          </ac:spMkLst>
        </pc:spChg>
        <pc:spChg chg="add del mod">
          <ac:chgData name="Smruti Ranjan Sarangi" userId="e0ea421f-ad6a-4d5d-9997-e211934aa2e5" providerId="ADAL" clId="{BD53B614-4475-4F2F-B8A3-26E7FFA67178}" dt="2023-02-20T17:33:49.803" v="546" actId="478"/>
          <ac:spMkLst>
            <pc:docMk/>
            <pc:sldMk cId="1731780990" sldId="281"/>
            <ac:spMk id="16" creationId="{5DCC2FEE-52D5-D5D2-6818-F186D2588130}"/>
          </ac:spMkLst>
        </pc:spChg>
        <pc:spChg chg="add mod">
          <ac:chgData name="Smruti Ranjan Sarangi" userId="e0ea421f-ad6a-4d5d-9997-e211934aa2e5" providerId="ADAL" clId="{BD53B614-4475-4F2F-B8A3-26E7FFA67178}" dt="2023-02-20T17:38:51.391" v="783" actId="1076"/>
          <ac:spMkLst>
            <pc:docMk/>
            <pc:sldMk cId="1731780990" sldId="281"/>
            <ac:spMk id="17" creationId="{D4CC9A0C-74BD-E573-98DD-55CAA078B34A}"/>
          </ac:spMkLst>
        </pc:spChg>
        <pc:spChg chg="add mod">
          <ac:chgData name="Smruti Ranjan Sarangi" userId="e0ea421f-ad6a-4d5d-9997-e211934aa2e5" providerId="ADAL" clId="{BD53B614-4475-4F2F-B8A3-26E7FFA67178}" dt="2023-02-20T17:38:51.391" v="783" actId="1076"/>
          <ac:spMkLst>
            <pc:docMk/>
            <pc:sldMk cId="1731780990" sldId="281"/>
            <ac:spMk id="18" creationId="{362A56B3-869F-185E-4782-FDEF234783F5}"/>
          </ac:spMkLst>
        </pc:spChg>
        <pc:spChg chg="add mod">
          <ac:chgData name="Smruti Ranjan Sarangi" userId="e0ea421f-ad6a-4d5d-9997-e211934aa2e5" providerId="ADAL" clId="{BD53B614-4475-4F2F-B8A3-26E7FFA67178}" dt="2023-02-20T17:38:51.391" v="783" actId="1076"/>
          <ac:spMkLst>
            <pc:docMk/>
            <pc:sldMk cId="1731780990" sldId="281"/>
            <ac:spMk id="19" creationId="{10CB162C-429D-BFC3-456E-1D11537D8C95}"/>
          </ac:spMkLst>
        </pc:spChg>
        <pc:spChg chg="add mod">
          <ac:chgData name="Smruti Ranjan Sarangi" userId="e0ea421f-ad6a-4d5d-9997-e211934aa2e5" providerId="ADAL" clId="{BD53B614-4475-4F2F-B8A3-26E7FFA67178}" dt="2023-02-20T17:38:51.391" v="783" actId="1076"/>
          <ac:spMkLst>
            <pc:docMk/>
            <pc:sldMk cId="1731780990" sldId="281"/>
            <ac:spMk id="20" creationId="{7DFD87AB-1E53-D602-DFB1-20644C50C2FE}"/>
          </ac:spMkLst>
        </pc:spChg>
        <pc:spChg chg="add mod">
          <ac:chgData name="Smruti Ranjan Sarangi" userId="e0ea421f-ad6a-4d5d-9997-e211934aa2e5" providerId="ADAL" clId="{BD53B614-4475-4F2F-B8A3-26E7FFA67178}" dt="2023-02-20T17:39:32.053" v="799" actId="1076"/>
          <ac:spMkLst>
            <pc:docMk/>
            <pc:sldMk cId="1731780990" sldId="281"/>
            <ac:spMk id="21" creationId="{40D6D69D-3452-7CAE-DB47-D683B1A1D6C4}"/>
          </ac:spMkLst>
        </pc:spChg>
        <pc:graphicFrameChg chg="mod">
          <ac:chgData name="Smruti Ranjan Sarangi" userId="e0ea421f-ad6a-4d5d-9997-e211934aa2e5" providerId="ADAL" clId="{BD53B614-4475-4F2F-B8A3-26E7FFA67178}" dt="2023-02-20T17:43:22.203" v="826" actId="1037"/>
          <ac:graphicFrameMkLst>
            <pc:docMk/>
            <pc:sldMk cId="1731780990" sldId="281"/>
            <ac:graphicFrameMk id="9" creationId="{084F0FD4-0926-DD1A-A9EE-89C84FCE16B1}"/>
          </ac:graphicFrameMkLst>
        </pc:graphicFrameChg>
        <pc:graphicFrameChg chg="mod">
          <ac:chgData name="Smruti Ranjan Sarangi" userId="e0ea421f-ad6a-4d5d-9997-e211934aa2e5" providerId="ADAL" clId="{BD53B614-4475-4F2F-B8A3-26E7FFA67178}" dt="2023-02-20T17:43:22.203" v="826" actId="1037"/>
          <ac:graphicFrameMkLst>
            <pc:docMk/>
            <pc:sldMk cId="1731780990" sldId="281"/>
            <ac:graphicFrameMk id="10" creationId="{D1886C59-FBE3-F79A-A7BA-1A294678AA44}"/>
          </ac:graphicFrameMkLst>
        </pc:graphicFrameChg>
        <pc:graphicFrameChg chg="mod">
          <ac:chgData name="Smruti Ranjan Sarangi" userId="e0ea421f-ad6a-4d5d-9997-e211934aa2e5" providerId="ADAL" clId="{BD53B614-4475-4F2F-B8A3-26E7FFA67178}" dt="2023-02-20T17:43:22.203" v="826" actId="1037"/>
          <ac:graphicFrameMkLst>
            <pc:docMk/>
            <pc:sldMk cId="1731780990" sldId="281"/>
            <ac:graphicFrameMk id="11" creationId="{D3889AE7-985E-8CD4-415B-6861AA6A0485}"/>
          </ac:graphicFrameMkLst>
        </pc:graphicFrameChg>
        <pc:graphicFrameChg chg="mod">
          <ac:chgData name="Smruti Ranjan Sarangi" userId="e0ea421f-ad6a-4d5d-9997-e211934aa2e5" providerId="ADAL" clId="{BD53B614-4475-4F2F-B8A3-26E7FFA67178}" dt="2023-02-20T17:43:22.203" v="826" actId="1037"/>
          <ac:graphicFrameMkLst>
            <pc:docMk/>
            <pc:sldMk cId="1731780990" sldId="281"/>
            <ac:graphicFrameMk id="12" creationId="{890C2526-F1BD-4909-6F65-88F333F7EBC5}"/>
          </ac:graphicFrameMkLst>
        </pc:graphicFrameChg>
        <pc:graphicFrameChg chg="mod">
          <ac:chgData name="Smruti Ranjan Sarangi" userId="e0ea421f-ad6a-4d5d-9997-e211934aa2e5" providerId="ADAL" clId="{BD53B614-4475-4F2F-B8A3-26E7FFA67178}" dt="2023-02-20T17:43:22.203" v="826" actId="1037"/>
          <ac:graphicFrameMkLst>
            <pc:docMk/>
            <pc:sldMk cId="1731780990" sldId="281"/>
            <ac:graphicFrameMk id="13" creationId="{34D8383E-4B25-6C8B-35F5-9A0CEC56224C}"/>
          </ac:graphicFrameMkLst>
        </pc:graphicFrameChg>
        <pc:picChg chg="add mod">
          <ac:chgData name="Smruti Ranjan Sarangi" userId="e0ea421f-ad6a-4d5d-9997-e211934aa2e5" providerId="ADAL" clId="{BD53B614-4475-4F2F-B8A3-26E7FFA67178}" dt="2023-02-20T17:40:03.676" v="802" actId="1076"/>
          <ac:picMkLst>
            <pc:docMk/>
            <pc:sldMk cId="1731780990" sldId="281"/>
            <ac:picMk id="22" creationId="{A4D0C02E-AC02-BE6D-E1BC-87FED84ECAF9}"/>
          </ac:picMkLst>
        </pc:picChg>
        <pc:picChg chg="add mod">
          <ac:chgData name="Smruti Ranjan Sarangi" userId="e0ea421f-ad6a-4d5d-9997-e211934aa2e5" providerId="ADAL" clId="{BD53B614-4475-4F2F-B8A3-26E7FFA67178}" dt="2023-02-20T17:40:12.227" v="804" actId="1076"/>
          <ac:picMkLst>
            <pc:docMk/>
            <pc:sldMk cId="1731780990" sldId="281"/>
            <ac:picMk id="23" creationId="{05BB26FF-8A1D-3141-61FB-25ABF738B5DB}"/>
          </ac:picMkLst>
        </pc:picChg>
        <pc:picChg chg="add mod">
          <ac:chgData name="Smruti Ranjan Sarangi" userId="e0ea421f-ad6a-4d5d-9997-e211934aa2e5" providerId="ADAL" clId="{BD53B614-4475-4F2F-B8A3-26E7FFA67178}" dt="2023-02-20T17:40:16.667" v="806" actId="1076"/>
          <ac:picMkLst>
            <pc:docMk/>
            <pc:sldMk cId="1731780990" sldId="281"/>
            <ac:picMk id="24" creationId="{91B4A158-BAD5-670F-7E98-5600DEB65BBE}"/>
          </ac:picMkLst>
        </pc:picChg>
        <pc:picChg chg="add mod">
          <ac:chgData name="Smruti Ranjan Sarangi" userId="e0ea421f-ad6a-4d5d-9997-e211934aa2e5" providerId="ADAL" clId="{BD53B614-4475-4F2F-B8A3-26E7FFA67178}" dt="2023-02-20T17:40:22.503" v="808" actId="1076"/>
          <ac:picMkLst>
            <pc:docMk/>
            <pc:sldMk cId="1731780990" sldId="281"/>
            <ac:picMk id="25" creationId="{FA3AFC09-C856-51AA-7FC6-DA57C21E65C0}"/>
          </ac:picMkLst>
        </pc:picChg>
        <pc:picChg chg="add mod">
          <ac:chgData name="Smruti Ranjan Sarangi" userId="e0ea421f-ad6a-4d5d-9997-e211934aa2e5" providerId="ADAL" clId="{BD53B614-4475-4F2F-B8A3-26E7FFA67178}" dt="2023-02-20T17:40:28.557" v="810" actId="1076"/>
          <ac:picMkLst>
            <pc:docMk/>
            <pc:sldMk cId="1731780990" sldId="281"/>
            <ac:picMk id="26" creationId="{9862AB5B-4586-A741-F950-37E6F76BE25C}"/>
          </ac:picMkLst>
        </pc:picChg>
        <pc:picChg chg="add mod">
          <ac:chgData name="Smruti Ranjan Sarangi" userId="e0ea421f-ad6a-4d5d-9997-e211934aa2e5" providerId="ADAL" clId="{BD53B614-4475-4F2F-B8A3-26E7FFA67178}" dt="2023-02-20T17:43:55.782" v="832" actId="1076"/>
          <ac:picMkLst>
            <pc:docMk/>
            <pc:sldMk cId="1731780990" sldId="281"/>
            <ac:picMk id="27" creationId="{10CA3679-A4CE-D349-DB83-ECD4C23331B8}"/>
          </ac:picMkLst>
        </pc:picChg>
      </pc:sldChg>
      <pc:sldChg chg="addSp delSp modSp new mod">
        <pc:chgData name="Smruti Ranjan Sarangi" userId="e0ea421f-ad6a-4d5d-9997-e211934aa2e5" providerId="ADAL" clId="{BD53B614-4475-4F2F-B8A3-26E7FFA67178}" dt="2023-02-20T17:12:35.039" v="456" actId="20577"/>
        <pc:sldMkLst>
          <pc:docMk/>
          <pc:sldMk cId="3803029304" sldId="282"/>
        </pc:sldMkLst>
        <pc:spChg chg="mod">
          <ac:chgData name="Smruti Ranjan Sarangi" userId="e0ea421f-ad6a-4d5d-9997-e211934aa2e5" providerId="ADAL" clId="{BD53B614-4475-4F2F-B8A3-26E7FFA67178}" dt="2023-02-20T17:07:32.921" v="22" actId="20577"/>
          <ac:spMkLst>
            <pc:docMk/>
            <pc:sldMk cId="3803029304" sldId="282"/>
            <ac:spMk id="2" creationId="{E6DC7248-E608-CD1F-A516-6A91ECE98F84}"/>
          </ac:spMkLst>
        </pc:spChg>
        <pc:spChg chg="mod">
          <ac:chgData name="Smruti Ranjan Sarangi" userId="e0ea421f-ad6a-4d5d-9997-e211934aa2e5" providerId="ADAL" clId="{BD53B614-4475-4F2F-B8A3-26E7FFA67178}" dt="2023-02-20T17:12:35.039" v="456" actId="20577"/>
          <ac:spMkLst>
            <pc:docMk/>
            <pc:sldMk cId="3803029304" sldId="282"/>
            <ac:spMk id="3" creationId="{356E1409-0705-E510-7737-B5007C1BA4F0}"/>
          </ac:spMkLst>
        </pc:spChg>
        <pc:spChg chg="add">
          <ac:chgData name="Smruti Ranjan Sarangi" userId="e0ea421f-ad6a-4d5d-9997-e211934aa2e5" providerId="ADAL" clId="{BD53B614-4475-4F2F-B8A3-26E7FFA67178}" dt="2023-02-20T17:08:06.975" v="32" actId="11529"/>
          <ac:spMkLst>
            <pc:docMk/>
            <pc:sldMk cId="3803029304" sldId="282"/>
            <ac:spMk id="11" creationId="{DEFA81A8-387D-E2F7-224D-20D4E61C7AC5}"/>
          </ac:spMkLst>
        </pc:spChg>
        <pc:spChg chg="add mod">
          <ac:chgData name="Smruti Ranjan Sarangi" userId="e0ea421f-ad6a-4d5d-9997-e211934aa2e5" providerId="ADAL" clId="{BD53B614-4475-4F2F-B8A3-26E7FFA67178}" dt="2023-02-20T17:08:12.473" v="34" actId="1076"/>
          <ac:spMkLst>
            <pc:docMk/>
            <pc:sldMk cId="3803029304" sldId="282"/>
            <ac:spMk id="12" creationId="{21735D0B-CDB3-B7F7-73F0-894F734F90BA}"/>
          </ac:spMkLst>
        </pc:spChg>
        <pc:spChg chg="add mod">
          <ac:chgData name="Smruti Ranjan Sarangi" userId="e0ea421f-ad6a-4d5d-9997-e211934aa2e5" providerId="ADAL" clId="{BD53B614-4475-4F2F-B8A3-26E7FFA67178}" dt="2023-02-20T17:08:19.431" v="36" actId="1076"/>
          <ac:spMkLst>
            <pc:docMk/>
            <pc:sldMk cId="3803029304" sldId="282"/>
            <ac:spMk id="13" creationId="{FADEE13A-6080-DDEE-3F4B-2A12A523A1BE}"/>
          </ac:spMkLst>
        </pc:spChg>
        <pc:spChg chg="add mod">
          <ac:chgData name="Smruti Ranjan Sarangi" userId="e0ea421f-ad6a-4d5d-9997-e211934aa2e5" providerId="ADAL" clId="{BD53B614-4475-4F2F-B8A3-26E7FFA67178}" dt="2023-02-20T17:08:24.021" v="37" actId="1076"/>
          <ac:spMkLst>
            <pc:docMk/>
            <pc:sldMk cId="3803029304" sldId="282"/>
            <ac:spMk id="14" creationId="{BC9A27B3-9F0D-18D1-05CE-DE3094A4DA0D}"/>
          </ac:spMkLst>
        </pc:spChg>
        <pc:spChg chg="add mod">
          <ac:chgData name="Smruti Ranjan Sarangi" userId="e0ea421f-ad6a-4d5d-9997-e211934aa2e5" providerId="ADAL" clId="{BD53B614-4475-4F2F-B8A3-26E7FFA67178}" dt="2023-02-20T17:08:40.261" v="43" actId="1038"/>
          <ac:spMkLst>
            <pc:docMk/>
            <pc:sldMk cId="3803029304" sldId="282"/>
            <ac:spMk id="15" creationId="{F550F540-B78C-416E-7342-66CDFEB05D8B}"/>
          </ac:spMkLst>
        </pc:spChg>
        <pc:spChg chg="add mod">
          <ac:chgData name="Smruti Ranjan Sarangi" userId="e0ea421f-ad6a-4d5d-9997-e211934aa2e5" providerId="ADAL" clId="{BD53B614-4475-4F2F-B8A3-26E7FFA67178}" dt="2023-02-20T17:08:32.509" v="39" actId="1076"/>
          <ac:spMkLst>
            <pc:docMk/>
            <pc:sldMk cId="3803029304" sldId="282"/>
            <ac:spMk id="16" creationId="{A1F3895F-5FAE-1DAE-286F-E13D3CA231B3}"/>
          </ac:spMkLst>
        </pc:spChg>
        <pc:spChg chg="add mod">
          <ac:chgData name="Smruti Ranjan Sarangi" userId="e0ea421f-ad6a-4d5d-9997-e211934aa2e5" providerId="ADAL" clId="{BD53B614-4475-4F2F-B8A3-26E7FFA67178}" dt="2023-02-20T17:08:32.509" v="39" actId="1076"/>
          <ac:spMkLst>
            <pc:docMk/>
            <pc:sldMk cId="3803029304" sldId="282"/>
            <ac:spMk id="17" creationId="{CAA958F9-DBB7-B5F8-C481-FD121D1863DF}"/>
          </ac:spMkLst>
        </pc:spChg>
        <pc:spChg chg="add mod">
          <ac:chgData name="Smruti Ranjan Sarangi" userId="e0ea421f-ad6a-4d5d-9997-e211934aa2e5" providerId="ADAL" clId="{BD53B614-4475-4F2F-B8A3-26E7FFA67178}" dt="2023-02-20T17:08:32.509" v="39" actId="1076"/>
          <ac:spMkLst>
            <pc:docMk/>
            <pc:sldMk cId="3803029304" sldId="282"/>
            <ac:spMk id="18" creationId="{54334408-88F4-D20A-21C3-3B3E45228723}"/>
          </ac:spMkLst>
        </pc:spChg>
        <pc:spChg chg="add del mod">
          <ac:chgData name="Smruti Ranjan Sarangi" userId="e0ea421f-ad6a-4d5d-9997-e211934aa2e5" providerId="ADAL" clId="{BD53B614-4475-4F2F-B8A3-26E7FFA67178}" dt="2023-02-20T17:09:22.238" v="87" actId="21"/>
          <ac:spMkLst>
            <pc:docMk/>
            <pc:sldMk cId="3803029304" sldId="282"/>
            <ac:spMk id="19" creationId="{FDDA9FA8-E4E0-9180-2E8C-D2089F6F1A87}"/>
          </ac:spMkLst>
        </pc:spChg>
        <pc:spChg chg="add del mod">
          <ac:chgData name="Smruti Ranjan Sarangi" userId="e0ea421f-ad6a-4d5d-9997-e211934aa2e5" providerId="ADAL" clId="{BD53B614-4475-4F2F-B8A3-26E7FFA67178}" dt="2023-02-20T17:09:22.238" v="87" actId="21"/>
          <ac:spMkLst>
            <pc:docMk/>
            <pc:sldMk cId="3803029304" sldId="282"/>
            <ac:spMk id="20" creationId="{856E2A7C-EDF8-86BD-FBA6-EAC7BB2C0648}"/>
          </ac:spMkLst>
        </pc:spChg>
        <pc:spChg chg="add mod">
          <ac:chgData name="Smruti Ranjan Sarangi" userId="e0ea421f-ad6a-4d5d-9997-e211934aa2e5" providerId="ADAL" clId="{BD53B614-4475-4F2F-B8A3-26E7FFA67178}" dt="2023-02-20T17:09:23.784" v="88"/>
          <ac:spMkLst>
            <pc:docMk/>
            <pc:sldMk cId="3803029304" sldId="282"/>
            <ac:spMk id="21" creationId="{D4683728-731E-12B3-1BD7-B06469F0B7BB}"/>
          </ac:spMkLst>
        </pc:spChg>
        <pc:spChg chg="add mod">
          <ac:chgData name="Smruti Ranjan Sarangi" userId="e0ea421f-ad6a-4d5d-9997-e211934aa2e5" providerId="ADAL" clId="{BD53B614-4475-4F2F-B8A3-26E7FFA67178}" dt="2023-02-20T17:09:23.784" v="88"/>
          <ac:spMkLst>
            <pc:docMk/>
            <pc:sldMk cId="3803029304" sldId="282"/>
            <ac:spMk id="22" creationId="{628FA8C0-1E9B-AE9A-8BE4-8A67A82E68FA}"/>
          </ac:spMkLst>
        </pc:spChg>
        <pc:spChg chg="add mod">
          <ac:chgData name="Smruti Ranjan Sarangi" userId="e0ea421f-ad6a-4d5d-9997-e211934aa2e5" providerId="ADAL" clId="{BD53B614-4475-4F2F-B8A3-26E7FFA67178}" dt="2023-02-20T17:09:30.469" v="90" actId="1076"/>
          <ac:spMkLst>
            <pc:docMk/>
            <pc:sldMk cId="3803029304" sldId="282"/>
            <ac:spMk id="23" creationId="{03820F24-85DE-1734-F303-73A1182B7FBD}"/>
          </ac:spMkLst>
        </pc:spChg>
        <pc:spChg chg="add mod">
          <ac:chgData name="Smruti Ranjan Sarangi" userId="e0ea421f-ad6a-4d5d-9997-e211934aa2e5" providerId="ADAL" clId="{BD53B614-4475-4F2F-B8A3-26E7FFA67178}" dt="2023-02-20T17:09:30.469" v="90" actId="1076"/>
          <ac:spMkLst>
            <pc:docMk/>
            <pc:sldMk cId="3803029304" sldId="282"/>
            <ac:spMk id="24" creationId="{B55B8519-73AA-F81B-7C44-B6B0F972E872}"/>
          </ac:spMkLst>
        </pc:spChg>
        <pc:spChg chg="add mod">
          <ac:chgData name="Smruti Ranjan Sarangi" userId="e0ea421f-ad6a-4d5d-9997-e211934aa2e5" providerId="ADAL" clId="{BD53B614-4475-4F2F-B8A3-26E7FFA67178}" dt="2023-02-20T17:09:59.712" v="108" actId="1076"/>
          <ac:spMkLst>
            <pc:docMk/>
            <pc:sldMk cId="3803029304" sldId="282"/>
            <ac:spMk id="25" creationId="{5622766B-EBEA-A29E-9D75-7D6A9AAD6BF8}"/>
          </ac:spMkLst>
        </pc:spChg>
        <pc:spChg chg="add mod">
          <ac:chgData name="Smruti Ranjan Sarangi" userId="e0ea421f-ad6a-4d5d-9997-e211934aa2e5" providerId="ADAL" clId="{BD53B614-4475-4F2F-B8A3-26E7FFA67178}" dt="2023-02-20T17:10:16.087" v="129" actId="207"/>
          <ac:spMkLst>
            <pc:docMk/>
            <pc:sldMk cId="3803029304" sldId="282"/>
            <ac:spMk id="26" creationId="{F2D5FBD4-30B3-AECB-0568-9C96DBAE1C8D}"/>
          </ac:spMkLst>
        </pc:spChg>
        <pc:cxnChg chg="add mod">
          <ac:chgData name="Smruti Ranjan Sarangi" userId="e0ea421f-ad6a-4d5d-9997-e211934aa2e5" providerId="ADAL" clId="{BD53B614-4475-4F2F-B8A3-26E7FFA67178}" dt="2023-02-20T17:08:50.136" v="80" actId="1038"/>
          <ac:cxnSpMkLst>
            <pc:docMk/>
            <pc:sldMk cId="3803029304" sldId="282"/>
            <ac:cxnSpMk id="7" creationId="{16EE0D56-D948-9492-E431-A5BD1D3BAE7D}"/>
          </ac:cxnSpMkLst>
        </pc:cxnChg>
        <pc:cxnChg chg="add mod">
          <ac:chgData name="Smruti Ranjan Sarangi" userId="e0ea421f-ad6a-4d5d-9997-e211934aa2e5" providerId="ADAL" clId="{BD53B614-4475-4F2F-B8A3-26E7FFA67178}" dt="2023-02-20T17:08:45.481" v="59" actId="1038"/>
          <ac:cxnSpMkLst>
            <pc:docMk/>
            <pc:sldMk cId="3803029304" sldId="282"/>
            <ac:cxnSpMk id="10" creationId="{BD15B0C0-8442-A055-0383-1AE5E25E479A}"/>
          </ac:cxnSpMkLst>
        </pc:cxnChg>
      </pc:sldChg>
      <pc:sldChg chg="addSp modSp new mod">
        <pc:chgData name="Smruti Ranjan Sarangi" userId="e0ea421f-ad6a-4d5d-9997-e211934aa2e5" providerId="ADAL" clId="{BD53B614-4475-4F2F-B8A3-26E7FFA67178}" dt="2023-02-23T17:19:35.135" v="4507" actId="207"/>
        <pc:sldMkLst>
          <pc:docMk/>
          <pc:sldMk cId="4156692619" sldId="283"/>
        </pc:sldMkLst>
        <pc:spChg chg="mod">
          <ac:chgData name="Smruti Ranjan Sarangi" userId="e0ea421f-ad6a-4d5d-9997-e211934aa2e5" providerId="ADAL" clId="{BD53B614-4475-4F2F-B8A3-26E7FFA67178}" dt="2023-02-23T16:36:58.912" v="842" actId="20577"/>
          <ac:spMkLst>
            <pc:docMk/>
            <pc:sldMk cId="4156692619" sldId="283"/>
            <ac:spMk id="2" creationId="{FAE48E7E-6EAF-E079-DD7F-37127B7541BC}"/>
          </ac:spMkLst>
        </pc:spChg>
        <pc:spChg chg="mod">
          <ac:chgData name="Smruti Ranjan Sarangi" userId="e0ea421f-ad6a-4d5d-9997-e211934aa2e5" providerId="ADAL" clId="{BD53B614-4475-4F2F-B8A3-26E7FFA67178}" dt="2023-02-23T16:44:56.025" v="1440" actId="207"/>
          <ac:spMkLst>
            <pc:docMk/>
            <pc:sldMk cId="4156692619" sldId="283"/>
            <ac:spMk id="3" creationId="{CB141627-0DD2-49D4-7EBC-F09B8831DAC2}"/>
          </ac:spMkLst>
        </pc:spChg>
        <pc:spChg chg="add mod">
          <ac:chgData name="Smruti Ranjan Sarangi" userId="e0ea421f-ad6a-4d5d-9997-e211934aa2e5" providerId="ADAL" clId="{BD53B614-4475-4F2F-B8A3-26E7FFA67178}" dt="2023-02-23T17:19:35.135" v="4507" actId="207"/>
          <ac:spMkLst>
            <pc:docMk/>
            <pc:sldMk cId="4156692619" sldId="283"/>
            <ac:spMk id="6" creationId="{F8270009-9A01-CB72-37F1-8C34F871C0D6}"/>
          </ac:spMkLst>
        </pc:spChg>
      </pc:sldChg>
      <pc:sldChg chg="addSp modSp new mod">
        <pc:chgData name="Smruti Ranjan Sarangi" userId="e0ea421f-ad6a-4d5d-9997-e211934aa2e5" providerId="ADAL" clId="{BD53B614-4475-4F2F-B8A3-26E7FFA67178}" dt="2023-02-23T16:54:57.212" v="2710" actId="20577"/>
        <pc:sldMkLst>
          <pc:docMk/>
          <pc:sldMk cId="2950097416" sldId="284"/>
        </pc:sldMkLst>
        <pc:spChg chg="mod">
          <ac:chgData name="Smruti Ranjan Sarangi" userId="e0ea421f-ad6a-4d5d-9997-e211934aa2e5" providerId="ADAL" clId="{BD53B614-4475-4F2F-B8A3-26E7FFA67178}" dt="2023-02-23T16:45:52.586" v="1512" actId="1038"/>
          <ac:spMkLst>
            <pc:docMk/>
            <pc:sldMk cId="2950097416" sldId="284"/>
            <ac:spMk id="2" creationId="{39A094A0-F61F-2615-50C3-DB05359483E7}"/>
          </ac:spMkLst>
        </pc:spChg>
        <pc:spChg chg="mod">
          <ac:chgData name="Smruti Ranjan Sarangi" userId="e0ea421f-ad6a-4d5d-9997-e211934aa2e5" providerId="ADAL" clId="{BD53B614-4475-4F2F-B8A3-26E7FFA67178}" dt="2023-02-23T16:54:57.212" v="2710" actId="20577"/>
          <ac:spMkLst>
            <pc:docMk/>
            <pc:sldMk cId="2950097416" sldId="284"/>
            <ac:spMk id="3" creationId="{9DD7A9A0-15B3-D638-A854-0DC0AE017AD6}"/>
          </ac:spMkLst>
        </pc:spChg>
        <pc:spChg chg="add mod">
          <ac:chgData name="Smruti Ranjan Sarangi" userId="e0ea421f-ad6a-4d5d-9997-e211934aa2e5" providerId="ADAL" clId="{BD53B614-4475-4F2F-B8A3-26E7FFA67178}" dt="2023-02-23T16:53:13.201" v="2588" actId="403"/>
          <ac:spMkLst>
            <pc:docMk/>
            <pc:sldMk cId="2950097416" sldId="284"/>
            <ac:spMk id="7" creationId="{0AEAC5C1-E4A0-F3DD-02EE-952B49197FE1}"/>
          </ac:spMkLst>
        </pc:spChg>
        <pc:picChg chg="add mod">
          <ac:chgData name="Smruti Ranjan Sarangi" userId="e0ea421f-ad6a-4d5d-9997-e211934aa2e5" providerId="ADAL" clId="{BD53B614-4475-4F2F-B8A3-26E7FFA67178}" dt="2023-02-23T16:45:48.070" v="1505" actId="1076"/>
          <ac:picMkLst>
            <pc:docMk/>
            <pc:sldMk cId="2950097416" sldId="284"/>
            <ac:picMk id="6" creationId="{14697C02-3127-1230-9304-9275E67BBB6E}"/>
          </ac:picMkLst>
        </pc:picChg>
      </pc:sldChg>
      <pc:sldChg chg="addSp modSp new mod">
        <pc:chgData name="Smruti Ranjan Sarangi" userId="e0ea421f-ad6a-4d5d-9997-e211934aa2e5" providerId="ADAL" clId="{BD53B614-4475-4F2F-B8A3-26E7FFA67178}" dt="2023-02-23T16:59:58.191" v="3189" actId="207"/>
        <pc:sldMkLst>
          <pc:docMk/>
          <pc:sldMk cId="343153256" sldId="285"/>
        </pc:sldMkLst>
        <pc:spChg chg="mod">
          <ac:chgData name="Smruti Ranjan Sarangi" userId="e0ea421f-ad6a-4d5d-9997-e211934aa2e5" providerId="ADAL" clId="{BD53B614-4475-4F2F-B8A3-26E7FFA67178}" dt="2023-02-23T16:57:25.082" v="2804" actId="1076"/>
          <ac:spMkLst>
            <pc:docMk/>
            <pc:sldMk cId="343153256" sldId="285"/>
            <ac:spMk id="2" creationId="{0E140F49-591C-3869-7FDE-A134109962DE}"/>
          </ac:spMkLst>
        </pc:spChg>
        <pc:spChg chg="mod">
          <ac:chgData name="Smruti Ranjan Sarangi" userId="e0ea421f-ad6a-4d5d-9997-e211934aa2e5" providerId="ADAL" clId="{BD53B614-4475-4F2F-B8A3-26E7FFA67178}" dt="2023-02-23T16:59:58.191" v="3189" actId="207"/>
          <ac:spMkLst>
            <pc:docMk/>
            <pc:sldMk cId="343153256" sldId="285"/>
            <ac:spMk id="3" creationId="{8EFC3AAE-F335-4D4C-1370-0A02313E1034}"/>
          </ac:spMkLst>
        </pc:spChg>
        <pc:spChg chg="add mod">
          <ac:chgData name="Smruti Ranjan Sarangi" userId="e0ea421f-ad6a-4d5d-9997-e211934aa2e5" providerId="ADAL" clId="{BD53B614-4475-4F2F-B8A3-26E7FFA67178}" dt="2023-02-23T16:56:43.702" v="2787" actId="403"/>
          <ac:spMkLst>
            <pc:docMk/>
            <pc:sldMk cId="343153256" sldId="285"/>
            <ac:spMk id="10" creationId="{16D99837-DE6E-7693-07D2-F9FD21455646}"/>
          </ac:spMkLst>
        </pc:spChg>
        <pc:spChg chg="add mod">
          <ac:chgData name="Smruti Ranjan Sarangi" userId="e0ea421f-ad6a-4d5d-9997-e211934aa2e5" providerId="ADAL" clId="{BD53B614-4475-4F2F-B8A3-26E7FFA67178}" dt="2023-02-23T16:56:59.457" v="2797" actId="13822"/>
          <ac:spMkLst>
            <pc:docMk/>
            <pc:sldMk cId="343153256" sldId="285"/>
            <ac:spMk id="12" creationId="{70F92C59-BF5E-D33C-0128-EB76240E6ABE}"/>
          </ac:spMkLst>
        </pc:spChg>
        <pc:spChg chg="add mod">
          <ac:chgData name="Smruti Ranjan Sarangi" userId="e0ea421f-ad6a-4d5d-9997-e211934aa2e5" providerId="ADAL" clId="{BD53B614-4475-4F2F-B8A3-26E7FFA67178}" dt="2023-02-23T16:57:46.196" v="2840" actId="1076"/>
          <ac:spMkLst>
            <pc:docMk/>
            <pc:sldMk cId="343153256" sldId="285"/>
            <ac:spMk id="16" creationId="{83B26A78-3EA8-F5B1-0AE2-4B58C69E4A9E}"/>
          </ac:spMkLst>
        </pc:spChg>
        <pc:cxnChg chg="add mod">
          <ac:chgData name="Smruti Ranjan Sarangi" userId="e0ea421f-ad6a-4d5d-9997-e211934aa2e5" providerId="ADAL" clId="{BD53B614-4475-4F2F-B8A3-26E7FFA67178}" dt="2023-02-23T16:56:11.761" v="2774"/>
          <ac:cxnSpMkLst>
            <pc:docMk/>
            <pc:sldMk cId="343153256" sldId="285"/>
            <ac:cxnSpMk id="7" creationId="{19AF5DA8-1BE4-A829-5D2B-F5D30F40B64B}"/>
          </ac:cxnSpMkLst>
        </pc:cxnChg>
        <pc:cxnChg chg="add mod">
          <ac:chgData name="Smruti Ranjan Sarangi" userId="e0ea421f-ad6a-4d5d-9997-e211934aa2e5" providerId="ADAL" clId="{BD53B614-4475-4F2F-B8A3-26E7FFA67178}" dt="2023-02-23T16:56:25.949" v="2776" actId="1582"/>
          <ac:cxnSpMkLst>
            <pc:docMk/>
            <pc:sldMk cId="343153256" sldId="285"/>
            <ac:cxnSpMk id="9" creationId="{B2685DE9-EBDF-DA7C-9E00-686E7FDCAB5E}"/>
          </ac:cxnSpMkLst>
        </pc:cxnChg>
        <pc:cxnChg chg="add mod">
          <ac:chgData name="Smruti Ranjan Sarangi" userId="e0ea421f-ad6a-4d5d-9997-e211934aa2e5" providerId="ADAL" clId="{BD53B614-4475-4F2F-B8A3-26E7FFA67178}" dt="2023-02-23T16:56:52.501" v="2789" actId="1076"/>
          <ac:cxnSpMkLst>
            <pc:docMk/>
            <pc:sldMk cId="343153256" sldId="285"/>
            <ac:cxnSpMk id="11" creationId="{3906C980-2231-7D8D-AFE1-134025DF5FCD}"/>
          </ac:cxnSpMkLst>
        </pc:cxnChg>
        <pc:cxnChg chg="add mod">
          <ac:chgData name="Smruti Ranjan Sarangi" userId="e0ea421f-ad6a-4d5d-9997-e211934aa2e5" providerId="ADAL" clId="{BD53B614-4475-4F2F-B8A3-26E7FFA67178}" dt="2023-02-23T16:57:11.441" v="2801" actId="14100"/>
          <ac:cxnSpMkLst>
            <pc:docMk/>
            <pc:sldMk cId="343153256" sldId="285"/>
            <ac:cxnSpMk id="13" creationId="{7D4D62D0-6394-6392-6A75-B8A3A4C772CA}"/>
          </ac:cxnSpMkLst>
        </pc:cxnChg>
      </pc:sldChg>
      <pc:sldChg chg="addSp modSp new mod">
        <pc:chgData name="Smruti Ranjan Sarangi" userId="e0ea421f-ad6a-4d5d-9997-e211934aa2e5" providerId="ADAL" clId="{BD53B614-4475-4F2F-B8A3-26E7FFA67178}" dt="2023-02-23T17:19:52.626" v="4511" actId="20577"/>
        <pc:sldMkLst>
          <pc:docMk/>
          <pc:sldMk cId="1487327030" sldId="286"/>
        </pc:sldMkLst>
        <pc:spChg chg="mod">
          <ac:chgData name="Smruti Ranjan Sarangi" userId="e0ea421f-ad6a-4d5d-9997-e211934aa2e5" providerId="ADAL" clId="{BD53B614-4475-4F2F-B8A3-26E7FFA67178}" dt="2023-02-23T17:00:28.581" v="3237" actId="20577"/>
          <ac:spMkLst>
            <pc:docMk/>
            <pc:sldMk cId="1487327030" sldId="286"/>
            <ac:spMk id="2" creationId="{8A2A6C65-ED17-9F88-56C4-931ADDACB88D}"/>
          </ac:spMkLst>
        </pc:spChg>
        <pc:spChg chg="mod">
          <ac:chgData name="Smruti Ranjan Sarangi" userId="e0ea421f-ad6a-4d5d-9997-e211934aa2e5" providerId="ADAL" clId="{BD53B614-4475-4F2F-B8A3-26E7FFA67178}" dt="2023-02-23T17:04:47.463" v="3551" actId="207"/>
          <ac:spMkLst>
            <pc:docMk/>
            <pc:sldMk cId="1487327030" sldId="286"/>
            <ac:spMk id="3" creationId="{98E10DFB-5F90-0364-A3E4-E6CFDC040DF6}"/>
          </ac:spMkLst>
        </pc:spChg>
        <pc:spChg chg="add mod">
          <ac:chgData name="Smruti Ranjan Sarangi" userId="e0ea421f-ad6a-4d5d-9997-e211934aa2e5" providerId="ADAL" clId="{BD53B614-4475-4F2F-B8A3-26E7FFA67178}" dt="2023-02-23T17:09:16.509" v="3902" actId="1035"/>
          <ac:spMkLst>
            <pc:docMk/>
            <pc:sldMk cId="1487327030" sldId="286"/>
            <ac:spMk id="7" creationId="{117BAF54-1AE1-7484-1C24-66BF7C4C4857}"/>
          </ac:spMkLst>
        </pc:spChg>
        <pc:spChg chg="add mod">
          <ac:chgData name="Smruti Ranjan Sarangi" userId="e0ea421f-ad6a-4d5d-9997-e211934aa2e5" providerId="ADAL" clId="{BD53B614-4475-4F2F-B8A3-26E7FFA67178}" dt="2023-02-23T17:09:24.014" v="3903" actId="13822"/>
          <ac:spMkLst>
            <pc:docMk/>
            <pc:sldMk cId="1487327030" sldId="286"/>
            <ac:spMk id="8" creationId="{2FE5DF5E-C764-AC38-2D56-35C95E1A5764}"/>
          </ac:spMkLst>
        </pc:spChg>
        <pc:spChg chg="add mod">
          <ac:chgData name="Smruti Ranjan Sarangi" userId="e0ea421f-ad6a-4d5d-9997-e211934aa2e5" providerId="ADAL" clId="{BD53B614-4475-4F2F-B8A3-26E7FFA67178}" dt="2023-02-23T17:09:34.566" v="3908" actId="1035"/>
          <ac:spMkLst>
            <pc:docMk/>
            <pc:sldMk cId="1487327030" sldId="286"/>
            <ac:spMk id="9" creationId="{FF108AF5-ACD8-C23C-2E73-79EC588664C3}"/>
          </ac:spMkLst>
        </pc:spChg>
        <pc:spChg chg="add mod">
          <ac:chgData name="Smruti Ranjan Sarangi" userId="e0ea421f-ad6a-4d5d-9997-e211934aa2e5" providerId="ADAL" clId="{BD53B614-4475-4F2F-B8A3-26E7FFA67178}" dt="2023-02-23T17:09:34.566" v="3908" actId="1035"/>
          <ac:spMkLst>
            <pc:docMk/>
            <pc:sldMk cId="1487327030" sldId="286"/>
            <ac:spMk id="10" creationId="{3AFDCBA7-D8D8-8D38-6D50-5080ED34AC26}"/>
          </ac:spMkLst>
        </pc:spChg>
        <pc:spChg chg="add mod">
          <ac:chgData name="Smruti Ranjan Sarangi" userId="e0ea421f-ad6a-4d5d-9997-e211934aa2e5" providerId="ADAL" clId="{BD53B614-4475-4F2F-B8A3-26E7FFA67178}" dt="2023-02-23T17:09:59.745" v="3913" actId="1076"/>
          <ac:spMkLst>
            <pc:docMk/>
            <pc:sldMk cId="1487327030" sldId="286"/>
            <ac:spMk id="11" creationId="{23B430BD-25BE-E71C-76D1-DEA54DA9180F}"/>
          </ac:spMkLst>
        </pc:spChg>
        <pc:spChg chg="add mod">
          <ac:chgData name="Smruti Ranjan Sarangi" userId="e0ea421f-ad6a-4d5d-9997-e211934aa2e5" providerId="ADAL" clId="{BD53B614-4475-4F2F-B8A3-26E7FFA67178}" dt="2023-02-23T17:10:13.608" v="3917" actId="1076"/>
          <ac:spMkLst>
            <pc:docMk/>
            <pc:sldMk cId="1487327030" sldId="286"/>
            <ac:spMk id="12" creationId="{C8A0F171-65D1-E3F1-B13F-B6C58E1448F6}"/>
          </ac:spMkLst>
        </pc:spChg>
        <pc:spChg chg="add mod">
          <ac:chgData name="Smruti Ranjan Sarangi" userId="e0ea421f-ad6a-4d5d-9997-e211934aa2e5" providerId="ADAL" clId="{BD53B614-4475-4F2F-B8A3-26E7FFA67178}" dt="2023-02-23T17:10:52.425" v="3953" actId="14100"/>
          <ac:spMkLst>
            <pc:docMk/>
            <pc:sldMk cId="1487327030" sldId="286"/>
            <ac:spMk id="13" creationId="{2AD4793D-C277-3DD5-649E-310FC255A8A2}"/>
          </ac:spMkLst>
        </pc:spChg>
        <pc:spChg chg="add mod">
          <ac:chgData name="Smruti Ranjan Sarangi" userId="e0ea421f-ad6a-4d5d-9997-e211934aa2e5" providerId="ADAL" clId="{BD53B614-4475-4F2F-B8A3-26E7FFA67178}" dt="2023-02-23T17:19:52.626" v="4511" actId="20577"/>
          <ac:spMkLst>
            <pc:docMk/>
            <pc:sldMk cId="1487327030" sldId="286"/>
            <ac:spMk id="14" creationId="{D7B79BCF-B690-2591-5909-BCD6A28FC95C}"/>
          </ac:spMkLst>
        </pc:spChg>
        <pc:picChg chg="add mod">
          <ac:chgData name="Smruti Ranjan Sarangi" userId="e0ea421f-ad6a-4d5d-9997-e211934aa2e5" providerId="ADAL" clId="{BD53B614-4475-4F2F-B8A3-26E7FFA67178}" dt="2023-02-23T17:09:44.973" v="3909" actId="1076"/>
          <ac:picMkLst>
            <pc:docMk/>
            <pc:sldMk cId="1487327030" sldId="286"/>
            <ac:picMk id="6" creationId="{94C9275E-0DAF-10B8-A38C-F9A9703626CE}"/>
          </ac:picMkLst>
        </pc:picChg>
      </pc:sldChg>
      <pc:sldChg chg="addSp delSp modSp new mod">
        <pc:chgData name="Smruti Ranjan Sarangi" userId="e0ea421f-ad6a-4d5d-9997-e211934aa2e5" providerId="ADAL" clId="{BD53B614-4475-4F2F-B8A3-26E7FFA67178}" dt="2023-02-23T17:20:02.473" v="4514" actId="20577"/>
        <pc:sldMkLst>
          <pc:docMk/>
          <pc:sldMk cId="209195441" sldId="287"/>
        </pc:sldMkLst>
        <pc:spChg chg="mod">
          <ac:chgData name="Smruti Ranjan Sarangi" userId="e0ea421f-ad6a-4d5d-9997-e211934aa2e5" providerId="ADAL" clId="{BD53B614-4475-4F2F-B8A3-26E7FFA67178}" dt="2023-02-23T17:11:06.774" v="3970" actId="20577"/>
          <ac:spMkLst>
            <pc:docMk/>
            <pc:sldMk cId="209195441" sldId="287"/>
            <ac:spMk id="2" creationId="{D6AE2D27-29C5-168F-6240-1FCC4E4AAD0B}"/>
          </ac:spMkLst>
        </pc:spChg>
        <pc:spChg chg="mod">
          <ac:chgData name="Smruti Ranjan Sarangi" userId="e0ea421f-ad6a-4d5d-9997-e211934aa2e5" providerId="ADAL" clId="{BD53B614-4475-4F2F-B8A3-26E7FFA67178}" dt="2023-02-23T17:13:35.045" v="4132" actId="1076"/>
          <ac:spMkLst>
            <pc:docMk/>
            <pc:sldMk cId="209195441" sldId="287"/>
            <ac:spMk id="3" creationId="{BEFB011F-71A6-D6F3-9E33-2EFB5EFAFF2F}"/>
          </ac:spMkLst>
        </pc:spChg>
        <pc:spChg chg="add mod">
          <ac:chgData name="Smruti Ranjan Sarangi" userId="e0ea421f-ad6a-4d5d-9997-e211934aa2e5" providerId="ADAL" clId="{BD53B614-4475-4F2F-B8A3-26E7FFA67178}" dt="2023-02-23T17:11:27.417" v="3994" actId="14100"/>
          <ac:spMkLst>
            <pc:docMk/>
            <pc:sldMk cId="209195441" sldId="287"/>
            <ac:spMk id="6" creationId="{5E34B782-865E-3650-6F17-101C7748AC3C}"/>
          </ac:spMkLst>
        </pc:spChg>
        <pc:spChg chg="add mod">
          <ac:chgData name="Smruti Ranjan Sarangi" userId="e0ea421f-ad6a-4d5d-9997-e211934aa2e5" providerId="ADAL" clId="{BD53B614-4475-4F2F-B8A3-26E7FFA67178}" dt="2023-02-23T17:11:56.715" v="4026" actId="403"/>
          <ac:spMkLst>
            <pc:docMk/>
            <pc:sldMk cId="209195441" sldId="287"/>
            <ac:spMk id="7" creationId="{8423DC24-3824-1342-07FB-6CAE41A8B6DD}"/>
          </ac:spMkLst>
        </pc:spChg>
        <pc:spChg chg="add del mod">
          <ac:chgData name="Smruti Ranjan Sarangi" userId="e0ea421f-ad6a-4d5d-9997-e211934aa2e5" providerId="ADAL" clId="{BD53B614-4475-4F2F-B8A3-26E7FFA67178}" dt="2023-02-23T17:11:43.133" v="4009" actId="478"/>
          <ac:spMkLst>
            <pc:docMk/>
            <pc:sldMk cId="209195441" sldId="287"/>
            <ac:spMk id="8" creationId="{6DBA926D-759C-5D27-C7A7-39A3B8DF1F2D}"/>
          </ac:spMkLst>
        </pc:spChg>
        <pc:spChg chg="add mod">
          <ac:chgData name="Smruti Ranjan Sarangi" userId="e0ea421f-ad6a-4d5d-9997-e211934aa2e5" providerId="ADAL" clId="{BD53B614-4475-4F2F-B8A3-26E7FFA67178}" dt="2023-02-23T17:11:54.417" v="4025" actId="403"/>
          <ac:spMkLst>
            <pc:docMk/>
            <pc:sldMk cId="209195441" sldId="287"/>
            <ac:spMk id="9" creationId="{E53891F0-E6B5-950C-AD12-6408F3A82F20}"/>
          </ac:spMkLst>
        </pc:spChg>
        <pc:spChg chg="add mod">
          <ac:chgData name="Smruti Ranjan Sarangi" userId="e0ea421f-ad6a-4d5d-9997-e211934aa2e5" providerId="ADAL" clId="{BD53B614-4475-4F2F-B8A3-26E7FFA67178}" dt="2023-02-23T17:13:50.380" v="4147" actId="404"/>
          <ac:spMkLst>
            <pc:docMk/>
            <pc:sldMk cId="209195441" sldId="287"/>
            <ac:spMk id="15" creationId="{41E55718-9A53-53D5-A3AA-F584F388EF8A}"/>
          </ac:spMkLst>
        </pc:spChg>
        <pc:spChg chg="add mod">
          <ac:chgData name="Smruti Ranjan Sarangi" userId="e0ea421f-ad6a-4d5d-9997-e211934aa2e5" providerId="ADAL" clId="{BD53B614-4475-4F2F-B8A3-26E7FFA67178}" dt="2023-02-23T17:15:04.961" v="4235" actId="207"/>
          <ac:spMkLst>
            <pc:docMk/>
            <pc:sldMk cId="209195441" sldId="287"/>
            <ac:spMk id="16" creationId="{EDEF619D-DD91-C041-A3C9-EB10DCA2D7D0}"/>
          </ac:spMkLst>
        </pc:spChg>
        <pc:spChg chg="add mod">
          <ac:chgData name="Smruti Ranjan Sarangi" userId="e0ea421f-ad6a-4d5d-9997-e211934aa2e5" providerId="ADAL" clId="{BD53B614-4475-4F2F-B8A3-26E7FFA67178}" dt="2023-02-23T17:20:02.473" v="4514" actId="20577"/>
          <ac:spMkLst>
            <pc:docMk/>
            <pc:sldMk cId="209195441" sldId="287"/>
            <ac:spMk id="17" creationId="{774D1EA4-2A81-3B80-22A5-952C20A3861A}"/>
          </ac:spMkLst>
        </pc:spChg>
        <pc:cxnChg chg="add mod">
          <ac:chgData name="Smruti Ranjan Sarangi" userId="e0ea421f-ad6a-4d5d-9997-e211934aa2e5" providerId="ADAL" clId="{BD53B614-4475-4F2F-B8A3-26E7FFA67178}" dt="2023-02-23T17:12:25.893" v="4031" actId="1582"/>
          <ac:cxnSpMkLst>
            <pc:docMk/>
            <pc:sldMk cId="209195441" sldId="287"/>
            <ac:cxnSpMk id="11" creationId="{B59773D3-1C2D-BBB8-B62B-63C35F36FB4F}"/>
          </ac:cxnSpMkLst>
        </pc:cxnChg>
        <pc:cxnChg chg="add mod">
          <ac:chgData name="Smruti Ranjan Sarangi" userId="e0ea421f-ad6a-4d5d-9997-e211934aa2e5" providerId="ADAL" clId="{BD53B614-4475-4F2F-B8A3-26E7FFA67178}" dt="2023-02-23T17:12:37.464" v="4035" actId="14100"/>
          <ac:cxnSpMkLst>
            <pc:docMk/>
            <pc:sldMk cId="209195441" sldId="287"/>
            <ac:cxnSpMk id="12" creationId="{F85F9E71-7D68-AF36-4B7B-3BDA102767DB}"/>
          </ac:cxnSpMkLst>
        </pc:cxnChg>
      </pc:sldChg>
      <pc:sldChg chg="addSp modSp new mod">
        <pc:chgData name="Smruti Ranjan Sarangi" userId="e0ea421f-ad6a-4d5d-9997-e211934aa2e5" providerId="ADAL" clId="{BD53B614-4475-4F2F-B8A3-26E7FFA67178}" dt="2023-02-23T17:48:53.984" v="4655" actId="207"/>
        <pc:sldMkLst>
          <pc:docMk/>
          <pc:sldMk cId="1345420428" sldId="288"/>
        </pc:sldMkLst>
        <pc:spChg chg="mod">
          <ac:chgData name="Smruti Ranjan Sarangi" userId="e0ea421f-ad6a-4d5d-9997-e211934aa2e5" providerId="ADAL" clId="{BD53B614-4475-4F2F-B8A3-26E7FFA67178}" dt="2023-02-23T17:15:16.263" v="4254" actId="5793"/>
          <ac:spMkLst>
            <pc:docMk/>
            <pc:sldMk cId="1345420428" sldId="288"/>
            <ac:spMk id="2" creationId="{679EF251-888F-CD57-F2B8-8B4F51A1B109}"/>
          </ac:spMkLst>
        </pc:spChg>
        <pc:spChg chg="mod">
          <ac:chgData name="Smruti Ranjan Sarangi" userId="e0ea421f-ad6a-4d5d-9997-e211934aa2e5" providerId="ADAL" clId="{BD53B614-4475-4F2F-B8A3-26E7FFA67178}" dt="2023-02-23T17:48:53.984" v="4655" actId="207"/>
          <ac:spMkLst>
            <pc:docMk/>
            <pc:sldMk cId="1345420428" sldId="288"/>
            <ac:spMk id="3" creationId="{7406D900-2B98-5424-9CDD-94841A07A720}"/>
          </ac:spMkLst>
        </pc:spChg>
        <pc:spChg chg="add mod">
          <ac:chgData name="Smruti Ranjan Sarangi" userId="e0ea421f-ad6a-4d5d-9997-e211934aa2e5" providerId="ADAL" clId="{BD53B614-4475-4F2F-B8A3-26E7FFA67178}" dt="2023-02-23T17:15:32.423" v="4261" actId="20577"/>
          <ac:spMkLst>
            <pc:docMk/>
            <pc:sldMk cId="1345420428" sldId="288"/>
            <ac:spMk id="6" creationId="{E6969737-B7D5-1E86-62FA-02F5CDE862A5}"/>
          </ac:spMkLst>
        </pc:spChg>
        <pc:spChg chg="add mod">
          <ac:chgData name="Smruti Ranjan Sarangi" userId="e0ea421f-ad6a-4d5d-9997-e211934aa2e5" providerId="ADAL" clId="{BD53B614-4475-4F2F-B8A3-26E7FFA67178}" dt="2023-02-23T17:16:13.158" v="4292" actId="20577"/>
          <ac:spMkLst>
            <pc:docMk/>
            <pc:sldMk cId="1345420428" sldId="288"/>
            <ac:spMk id="7" creationId="{93A28B04-E0BF-34B2-20D1-4EC92B940097}"/>
          </ac:spMkLst>
        </pc:spChg>
        <pc:spChg chg="add mod">
          <ac:chgData name="Smruti Ranjan Sarangi" userId="e0ea421f-ad6a-4d5d-9997-e211934aa2e5" providerId="ADAL" clId="{BD53B614-4475-4F2F-B8A3-26E7FFA67178}" dt="2023-02-23T17:20:18.490" v="4517" actId="20577"/>
          <ac:spMkLst>
            <pc:docMk/>
            <pc:sldMk cId="1345420428" sldId="288"/>
            <ac:spMk id="8" creationId="{320AF3CE-CA59-2880-166F-2F48BC491A31}"/>
          </ac:spMkLst>
        </pc:spChg>
      </pc:sldChg>
      <pc:sldChg chg="modSp new mod">
        <pc:chgData name="Smruti Ranjan Sarangi" userId="e0ea421f-ad6a-4d5d-9997-e211934aa2e5" providerId="ADAL" clId="{BD53B614-4475-4F2F-B8A3-26E7FFA67178}" dt="2023-02-25T12:16:42.677" v="4937" actId="14100"/>
        <pc:sldMkLst>
          <pc:docMk/>
          <pc:sldMk cId="454029793" sldId="289"/>
        </pc:sldMkLst>
        <pc:spChg chg="mod">
          <ac:chgData name="Smruti Ranjan Sarangi" userId="e0ea421f-ad6a-4d5d-9997-e211934aa2e5" providerId="ADAL" clId="{BD53B614-4475-4F2F-B8A3-26E7FFA67178}" dt="2023-02-23T17:49:28.216" v="4697" actId="20577"/>
          <ac:spMkLst>
            <pc:docMk/>
            <pc:sldMk cId="454029793" sldId="289"/>
            <ac:spMk id="2" creationId="{F6420F2B-DC5A-DB72-8C9D-17DF58438906}"/>
          </ac:spMkLst>
        </pc:spChg>
        <pc:spChg chg="mod">
          <ac:chgData name="Smruti Ranjan Sarangi" userId="e0ea421f-ad6a-4d5d-9997-e211934aa2e5" providerId="ADAL" clId="{BD53B614-4475-4F2F-B8A3-26E7FFA67178}" dt="2023-02-23T17:49:31.949" v="4712" actId="20577"/>
          <ac:spMkLst>
            <pc:docMk/>
            <pc:sldMk cId="454029793" sldId="289"/>
            <ac:spMk id="3" creationId="{99A4FC34-9F70-2608-EF5A-AAB6C7691AB6}"/>
          </ac:spMkLst>
        </pc:spChg>
        <pc:spChg chg="mod">
          <ac:chgData name="Smruti Ranjan Sarangi" userId="e0ea421f-ad6a-4d5d-9997-e211934aa2e5" providerId="ADAL" clId="{BD53B614-4475-4F2F-B8A3-26E7FFA67178}" dt="2023-02-25T12:16:42.677" v="4937" actId="14100"/>
          <ac:spMkLst>
            <pc:docMk/>
            <pc:sldMk cId="454029793" sldId="289"/>
            <ac:spMk id="6" creationId="{5D45B8DE-4E5A-C6DD-C7A4-A0D18654A85D}"/>
          </ac:spMkLst>
        </pc:spChg>
      </pc:sldChg>
      <pc:sldChg chg="modSp new mod">
        <pc:chgData name="Smruti Ranjan Sarangi" userId="e0ea421f-ad6a-4d5d-9997-e211934aa2e5" providerId="ADAL" clId="{BD53B614-4475-4F2F-B8A3-26E7FFA67178}" dt="2023-02-23T18:58:19.277" v="4731" actId="20577"/>
        <pc:sldMkLst>
          <pc:docMk/>
          <pc:sldMk cId="2589069659" sldId="290"/>
        </pc:sldMkLst>
        <pc:spChg chg="mod">
          <ac:chgData name="Smruti Ranjan Sarangi" userId="e0ea421f-ad6a-4d5d-9997-e211934aa2e5" providerId="ADAL" clId="{BD53B614-4475-4F2F-B8A3-26E7FFA67178}" dt="2023-02-23T18:58:19.277" v="4731" actId="20577"/>
          <ac:spMkLst>
            <pc:docMk/>
            <pc:sldMk cId="2589069659" sldId="290"/>
            <ac:spMk id="2" creationId="{95940E88-7750-6562-0461-627007B032CE}"/>
          </ac:spMkLst>
        </pc:spChg>
      </pc:sldChg>
      <pc:sldChg chg="addSp delSp modSp add mod">
        <pc:chgData name="Smruti Ranjan Sarangi" userId="e0ea421f-ad6a-4d5d-9997-e211934aa2e5" providerId="ADAL" clId="{BD53B614-4475-4F2F-B8A3-26E7FFA67178}" dt="2023-02-25T12:16:09.065" v="4935" actId="207"/>
        <pc:sldMkLst>
          <pc:docMk/>
          <pc:sldMk cId="2990482388" sldId="295"/>
        </pc:sldMkLst>
        <pc:spChg chg="mod">
          <ac:chgData name="Smruti Ranjan Sarangi" userId="e0ea421f-ad6a-4d5d-9997-e211934aa2e5" providerId="ADAL" clId="{BD53B614-4475-4F2F-B8A3-26E7FFA67178}" dt="2023-02-25T12:11:18.076" v="4739" actId="20577"/>
          <ac:spMkLst>
            <pc:docMk/>
            <pc:sldMk cId="2990482388" sldId="295"/>
            <ac:spMk id="2" creationId="{EC4BBE69-E3B0-877A-0AF2-6619AE520EEE}"/>
          </ac:spMkLst>
        </pc:spChg>
        <pc:spChg chg="mod">
          <ac:chgData name="Smruti Ranjan Sarangi" userId="e0ea421f-ad6a-4d5d-9997-e211934aa2e5" providerId="ADAL" clId="{BD53B614-4475-4F2F-B8A3-26E7FFA67178}" dt="2023-02-25T12:16:09.065" v="4935" actId="207"/>
          <ac:spMkLst>
            <pc:docMk/>
            <pc:sldMk cId="2990482388" sldId="295"/>
            <ac:spMk id="3" creationId="{BE2F6E51-82CA-1FF4-2DBE-9B0260540420}"/>
          </ac:spMkLst>
        </pc:spChg>
        <pc:spChg chg="add mod">
          <ac:chgData name="Smruti Ranjan Sarangi" userId="e0ea421f-ad6a-4d5d-9997-e211934aa2e5" providerId="ADAL" clId="{BD53B614-4475-4F2F-B8A3-26E7FFA67178}" dt="2023-02-25T12:14:08.803" v="4792" actId="14100"/>
          <ac:spMkLst>
            <pc:docMk/>
            <pc:sldMk cId="2990482388" sldId="295"/>
            <ac:spMk id="8" creationId="{99C6EC3A-93C6-0DF9-9094-352604D5CC49}"/>
          </ac:spMkLst>
        </pc:spChg>
        <pc:spChg chg="add mod">
          <ac:chgData name="Smruti Ranjan Sarangi" userId="e0ea421f-ad6a-4d5d-9997-e211934aa2e5" providerId="ADAL" clId="{BD53B614-4475-4F2F-B8A3-26E7FFA67178}" dt="2023-02-25T12:14:23.116" v="4797" actId="20577"/>
          <ac:spMkLst>
            <pc:docMk/>
            <pc:sldMk cId="2990482388" sldId="295"/>
            <ac:spMk id="10" creationId="{42DC40C4-12DB-3DC1-3D30-56C84849B31A}"/>
          </ac:spMkLst>
        </pc:spChg>
        <pc:spChg chg="mod">
          <ac:chgData name="Smruti Ranjan Sarangi" userId="e0ea421f-ad6a-4d5d-9997-e211934aa2e5" providerId="ADAL" clId="{BD53B614-4475-4F2F-B8A3-26E7FFA67178}" dt="2023-02-25T12:14:58.605" v="4859" actId="20577"/>
          <ac:spMkLst>
            <pc:docMk/>
            <pc:sldMk cId="2990482388" sldId="295"/>
            <ac:spMk id="18" creationId="{442E9082-F9A9-AC21-D1E4-8ECF2A6695D4}"/>
          </ac:spMkLst>
        </pc:spChg>
        <pc:spChg chg="mod">
          <ac:chgData name="Smruti Ranjan Sarangi" userId="e0ea421f-ad6a-4d5d-9997-e211934aa2e5" providerId="ADAL" clId="{BD53B614-4475-4F2F-B8A3-26E7FFA67178}" dt="2023-02-25T12:15:19.456" v="4863" actId="13822"/>
          <ac:spMkLst>
            <pc:docMk/>
            <pc:sldMk cId="2990482388" sldId="295"/>
            <ac:spMk id="19" creationId="{93D8B442-6CEE-CECE-E640-E0A1462DFF1F}"/>
          </ac:spMkLst>
        </pc:spChg>
        <pc:cxnChg chg="add mod">
          <ac:chgData name="Smruti Ranjan Sarangi" userId="e0ea421f-ad6a-4d5d-9997-e211934aa2e5" providerId="ADAL" clId="{BD53B614-4475-4F2F-B8A3-26E7FFA67178}" dt="2023-02-25T12:13:46.481" v="4781" actId="1076"/>
          <ac:cxnSpMkLst>
            <pc:docMk/>
            <pc:sldMk cId="2990482388" sldId="295"/>
            <ac:cxnSpMk id="6" creationId="{95E39A7C-791C-2A1B-58D3-D20D773E3879}"/>
          </ac:cxnSpMkLst>
        </pc:cxnChg>
        <pc:cxnChg chg="add del mod">
          <ac:chgData name="Smruti Ranjan Sarangi" userId="e0ea421f-ad6a-4d5d-9997-e211934aa2e5" providerId="ADAL" clId="{BD53B614-4475-4F2F-B8A3-26E7FFA67178}" dt="2023-02-25T12:14:12.482" v="4794" actId="478"/>
          <ac:cxnSpMkLst>
            <pc:docMk/>
            <pc:sldMk cId="2990482388" sldId="295"/>
            <ac:cxnSpMk id="9" creationId="{6F957EA0-5637-E94D-B580-E6F14605723F}"/>
          </ac:cxnSpMkLst>
        </pc:cxnChg>
        <pc:cxnChg chg="mod">
          <ac:chgData name="Smruti Ranjan Sarangi" userId="e0ea421f-ad6a-4d5d-9997-e211934aa2e5" providerId="ADAL" clId="{BD53B614-4475-4F2F-B8A3-26E7FFA67178}" dt="2023-02-25T12:13:09.076" v="4777" actId="1076"/>
          <ac:cxnSpMkLst>
            <pc:docMk/>
            <pc:sldMk cId="2990482388" sldId="295"/>
            <ac:cxnSpMk id="14" creationId="{45660556-1BA6-9451-2172-85EE2DE9B64E}"/>
          </ac:cxnSpMkLst>
        </pc:cxnChg>
        <pc:cxnChg chg="mod">
          <ac:chgData name="Smruti Ranjan Sarangi" userId="e0ea421f-ad6a-4d5d-9997-e211934aa2e5" providerId="ADAL" clId="{BD53B614-4475-4F2F-B8A3-26E7FFA67178}" dt="2023-02-25T12:13:11.079" v="4778" actId="1076"/>
          <ac:cxnSpMkLst>
            <pc:docMk/>
            <pc:sldMk cId="2990482388" sldId="295"/>
            <ac:cxnSpMk id="15" creationId="{8E755002-3E6A-3C3E-5F90-FEDD14516ABB}"/>
          </ac:cxnSpMkLst>
        </pc:cxnChg>
        <pc:cxnChg chg="mod">
          <ac:chgData name="Smruti Ranjan Sarangi" userId="e0ea421f-ad6a-4d5d-9997-e211934aa2e5" providerId="ADAL" clId="{BD53B614-4475-4F2F-B8A3-26E7FFA67178}" dt="2023-02-25T12:13:13.003" v="4779" actId="1076"/>
          <ac:cxnSpMkLst>
            <pc:docMk/>
            <pc:sldMk cId="2990482388" sldId="295"/>
            <ac:cxnSpMk id="16" creationId="{9553B4E2-A532-F71E-8E60-EA5D524E5101}"/>
          </ac:cxnSpMkLst>
        </pc:cxnChg>
      </pc:sldChg>
      <pc:sldChg chg="addSp modSp new mod">
        <pc:chgData name="Smruti Ranjan Sarangi" userId="e0ea421f-ad6a-4d5d-9997-e211934aa2e5" providerId="ADAL" clId="{BD53B614-4475-4F2F-B8A3-26E7FFA67178}" dt="2023-02-25T13:01:07.667" v="5526" actId="27636"/>
        <pc:sldMkLst>
          <pc:docMk/>
          <pc:sldMk cId="3807705169" sldId="296"/>
        </pc:sldMkLst>
        <pc:spChg chg="mod">
          <ac:chgData name="Smruti Ranjan Sarangi" userId="e0ea421f-ad6a-4d5d-9997-e211934aa2e5" providerId="ADAL" clId="{BD53B614-4475-4F2F-B8A3-26E7FFA67178}" dt="2023-02-25T12:28:20.434" v="4996" actId="14100"/>
          <ac:spMkLst>
            <pc:docMk/>
            <pc:sldMk cId="3807705169" sldId="296"/>
            <ac:spMk id="2" creationId="{AD087115-07E6-875E-0C7B-E299C8AD0834}"/>
          </ac:spMkLst>
        </pc:spChg>
        <pc:spChg chg="mod">
          <ac:chgData name="Smruti Ranjan Sarangi" userId="e0ea421f-ad6a-4d5d-9997-e211934aa2e5" providerId="ADAL" clId="{BD53B614-4475-4F2F-B8A3-26E7FFA67178}" dt="2023-02-25T13:00:45.859" v="5497" actId="13822"/>
          <ac:spMkLst>
            <pc:docMk/>
            <pc:sldMk cId="3807705169" sldId="296"/>
            <ac:spMk id="3" creationId="{D703EECC-C804-76FF-BA8C-5C6260BCF716}"/>
          </ac:spMkLst>
        </pc:spChg>
        <pc:spChg chg="add mod">
          <ac:chgData name="Smruti Ranjan Sarangi" userId="e0ea421f-ad6a-4d5d-9997-e211934aa2e5" providerId="ADAL" clId="{BD53B614-4475-4F2F-B8A3-26E7FFA67178}" dt="2023-02-25T13:01:07.667" v="5526" actId="27636"/>
          <ac:spMkLst>
            <pc:docMk/>
            <pc:sldMk cId="3807705169" sldId="296"/>
            <ac:spMk id="6" creationId="{078883F7-B657-B1E9-60D8-BCEC3FA05577}"/>
          </ac:spMkLst>
        </pc:spChg>
        <pc:picChg chg="add mod">
          <ac:chgData name="Smruti Ranjan Sarangi" userId="e0ea421f-ad6a-4d5d-9997-e211934aa2e5" providerId="ADAL" clId="{BD53B614-4475-4F2F-B8A3-26E7FFA67178}" dt="2023-02-25T12:59:55.339" v="5485" actId="1076"/>
          <ac:picMkLst>
            <pc:docMk/>
            <pc:sldMk cId="3807705169" sldId="296"/>
            <ac:picMk id="7" creationId="{7774DE18-9900-3F4C-529F-9EC20C3FF47C}"/>
          </ac:picMkLst>
        </pc:picChg>
        <pc:picChg chg="add mod">
          <ac:chgData name="Smruti Ranjan Sarangi" userId="e0ea421f-ad6a-4d5d-9997-e211934aa2e5" providerId="ADAL" clId="{BD53B614-4475-4F2F-B8A3-26E7FFA67178}" dt="2023-02-25T13:00:04.179" v="5488" actId="1076"/>
          <ac:picMkLst>
            <pc:docMk/>
            <pc:sldMk cId="3807705169" sldId="296"/>
            <ac:picMk id="8" creationId="{9E7F4AEC-3DF5-1C2A-D7DD-D3DFAB1874D3}"/>
          </ac:picMkLst>
        </pc:picChg>
      </pc:sldChg>
      <pc:sldChg chg="modSp new mod">
        <pc:chgData name="Smruti Ranjan Sarangi" userId="e0ea421f-ad6a-4d5d-9997-e211934aa2e5" providerId="ADAL" clId="{BD53B614-4475-4F2F-B8A3-26E7FFA67178}" dt="2023-02-26T18:24:07.755" v="6190" actId="20577"/>
        <pc:sldMkLst>
          <pc:docMk/>
          <pc:sldMk cId="440772247" sldId="297"/>
        </pc:sldMkLst>
        <pc:spChg chg="mod">
          <ac:chgData name="Smruti Ranjan Sarangi" userId="e0ea421f-ad6a-4d5d-9997-e211934aa2e5" providerId="ADAL" clId="{BD53B614-4475-4F2F-B8A3-26E7FFA67178}" dt="2023-02-26T17:45:05.239" v="5544" actId="20577"/>
          <ac:spMkLst>
            <pc:docMk/>
            <pc:sldMk cId="440772247" sldId="297"/>
            <ac:spMk id="2" creationId="{D1397D93-78E5-F670-4475-213106938D88}"/>
          </ac:spMkLst>
        </pc:spChg>
        <pc:spChg chg="mod">
          <ac:chgData name="Smruti Ranjan Sarangi" userId="e0ea421f-ad6a-4d5d-9997-e211934aa2e5" providerId="ADAL" clId="{BD53B614-4475-4F2F-B8A3-26E7FFA67178}" dt="2023-02-26T18:24:07.755" v="6190" actId="20577"/>
          <ac:spMkLst>
            <pc:docMk/>
            <pc:sldMk cId="440772247" sldId="297"/>
            <ac:spMk id="3" creationId="{F4843587-3F7A-F110-822D-DFA578068D81}"/>
          </ac:spMkLst>
        </pc:spChg>
      </pc:sldChg>
      <pc:sldChg chg="addSp delSp modSp new mod">
        <pc:chgData name="Smruti Ranjan Sarangi" userId="e0ea421f-ad6a-4d5d-9997-e211934aa2e5" providerId="ADAL" clId="{BD53B614-4475-4F2F-B8A3-26E7FFA67178}" dt="2023-02-26T18:39:01.153" v="6616" actId="14100"/>
        <pc:sldMkLst>
          <pc:docMk/>
          <pc:sldMk cId="1780992341" sldId="298"/>
        </pc:sldMkLst>
        <pc:spChg chg="mod">
          <ac:chgData name="Smruti Ranjan Sarangi" userId="e0ea421f-ad6a-4d5d-9997-e211934aa2e5" providerId="ADAL" clId="{BD53B614-4475-4F2F-B8A3-26E7FFA67178}" dt="2023-02-26T18:24:21.242" v="6217" actId="20577"/>
          <ac:spMkLst>
            <pc:docMk/>
            <pc:sldMk cId="1780992341" sldId="298"/>
            <ac:spMk id="2" creationId="{CB2DDEF2-15BB-5BF8-027A-74D5933A5E13}"/>
          </ac:spMkLst>
        </pc:spChg>
        <pc:spChg chg="mod">
          <ac:chgData name="Smruti Ranjan Sarangi" userId="e0ea421f-ad6a-4d5d-9997-e211934aa2e5" providerId="ADAL" clId="{BD53B614-4475-4F2F-B8A3-26E7FFA67178}" dt="2023-02-26T18:26:36.365" v="6430" actId="14100"/>
          <ac:spMkLst>
            <pc:docMk/>
            <pc:sldMk cId="1780992341" sldId="298"/>
            <ac:spMk id="3" creationId="{8115FC5E-4D28-3920-5572-A8FFE8397E1D}"/>
          </ac:spMkLst>
        </pc:spChg>
        <pc:spChg chg="add mod">
          <ac:chgData name="Smruti Ranjan Sarangi" userId="e0ea421f-ad6a-4d5d-9997-e211934aa2e5" providerId="ADAL" clId="{BD53B614-4475-4F2F-B8A3-26E7FFA67178}" dt="2023-02-26T18:28:42.526" v="6438" actId="403"/>
          <ac:spMkLst>
            <pc:docMk/>
            <pc:sldMk cId="1780992341" sldId="298"/>
            <ac:spMk id="6" creationId="{F05DF586-03A0-EFBC-22AA-52F5558DEC09}"/>
          </ac:spMkLst>
        </pc:spChg>
        <pc:spChg chg="add del">
          <ac:chgData name="Smruti Ranjan Sarangi" userId="e0ea421f-ad6a-4d5d-9997-e211934aa2e5" providerId="ADAL" clId="{BD53B614-4475-4F2F-B8A3-26E7FFA67178}" dt="2023-02-26T18:26:51.201" v="6433"/>
          <ac:spMkLst>
            <pc:docMk/>
            <pc:sldMk cId="1780992341" sldId="298"/>
            <ac:spMk id="7" creationId="{91069204-966F-C798-ED49-D96AF154B040}"/>
          </ac:spMkLst>
        </pc:spChg>
        <pc:spChg chg="add mod">
          <ac:chgData name="Smruti Ranjan Sarangi" userId="e0ea421f-ad6a-4d5d-9997-e211934aa2e5" providerId="ADAL" clId="{BD53B614-4475-4F2F-B8A3-26E7FFA67178}" dt="2023-02-26T18:29:38.699" v="6477" actId="403"/>
          <ac:spMkLst>
            <pc:docMk/>
            <pc:sldMk cId="1780992341" sldId="298"/>
            <ac:spMk id="9" creationId="{5424D95C-A093-9672-00A4-C17A52CD2321}"/>
          </ac:spMkLst>
        </pc:spChg>
        <pc:spChg chg="add mod">
          <ac:chgData name="Smruti Ranjan Sarangi" userId="e0ea421f-ad6a-4d5d-9997-e211934aa2e5" providerId="ADAL" clId="{BD53B614-4475-4F2F-B8A3-26E7FFA67178}" dt="2023-02-26T18:30:23.601" v="6507" actId="14100"/>
          <ac:spMkLst>
            <pc:docMk/>
            <pc:sldMk cId="1780992341" sldId="298"/>
            <ac:spMk id="11" creationId="{1B666E06-C774-2F18-08C3-10056D5A0BBD}"/>
          </ac:spMkLst>
        </pc:spChg>
        <pc:spChg chg="add del mod">
          <ac:chgData name="Smruti Ranjan Sarangi" userId="e0ea421f-ad6a-4d5d-9997-e211934aa2e5" providerId="ADAL" clId="{BD53B614-4475-4F2F-B8A3-26E7FFA67178}" dt="2023-02-26T18:30:32.116" v="6509" actId="478"/>
          <ac:spMkLst>
            <pc:docMk/>
            <pc:sldMk cId="1780992341" sldId="298"/>
            <ac:spMk id="12" creationId="{5B74D131-8D4A-D8DE-0ADD-2713B03F989C}"/>
          </ac:spMkLst>
        </pc:spChg>
        <pc:spChg chg="add mod">
          <ac:chgData name="Smruti Ranjan Sarangi" userId="e0ea421f-ad6a-4d5d-9997-e211934aa2e5" providerId="ADAL" clId="{BD53B614-4475-4F2F-B8A3-26E7FFA67178}" dt="2023-02-26T18:39:01.153" v="6616" actId="14100"/>
          <ac:spMkLst>
            <pc:docMk/>
            <pc:sldMk cId="1780992341" sldId="298"/>
            <ac:spMk id="13" creationId="{16319197-4B95-2CF1-CF29-3F7318268F6D}"/>
          </ac:spMkLst>
        </pc:spChg>
        <pc:picChg chg="add mod">
          <ac:chgData name="Smruti Ranjan Sarangi" userId="e0ea421f-ad6a-4d5d-9997-e211934aa2e5" providerId="ADAL" clId="{BD53B614-4475-4F2F-B8A3-26E7FFA67178}" dt="2023-02-26T18:29:04.235" v="6441" actId="1076"/>
          <ac:picMkLst>
            <pc:docMk/>
            <pc:sldMk cId="1780992341" sldId="298"/>
            <ac:picMk id="8" creationId="{4F84CC44-FF6A-75FE-816E-C73D4B14C511}"/>
          </ac:picMkLst>
        </pc:picChg>
        <pc:picChg chg="add mod">
          <ac:chgData name="Smruti Ranjan Sarangi" userId="e0ea421f-ad6a-4d5d-9997-e211934aa2e5" providerId="ADAL" clId="{BD53B614-4475-4F2F-B8A3-26E7FFA67178}" dt="2023-02-26T18:29:53.185" v="6480" actId="1076"/>
          <ac:picMkLst>
            <pc:docMk/>
            <pc:sldMk cId="1780992341" sldId="298"/>
            <ac:picMk id="10" creationId="{38230146-F75D-2CF4-39A3-28BDB0C926FF}"/>
          </ac:picMkLst>
        </pc:picChg>
      </pc:sldChg>
      <pc:sldChg chg="addSp modSp new mod">
        <pc:chgData name="Smruti Ranjan Sarangi" userId="e0ea421f-ad6a-4d5d-9997-e211934aa2e5" providerId="ADAL" clId="{BD53B614-4475-4F2F-B8A3-26E7FFA67178}" dt="2023-02-26T18:41:45.716" v="6658" actId="1076"/>
        <pc:sldMkLst>
          <pc:docMk/>
          <pc:sldMk cId="802963097" sldId="299"/>
        </pc:sldMkLst>
        <pc:spChg chg="mod">
          <ac:chgData name="Smruti Ranjan Sarangi" userId="e0ea421f-ad6a-4d5d-9997-e211934aa2e5" providerId="ADAL" clId="{BD53B614-4475-4F2F-B8A3-26E7FFA67178}" dt="2023-02-26T18:36:56.161" v="6536" actId="1076"/>
          <ac:spMkLst>
            <pc:docMk/>
            <pc:sldMk cId="802963097" sldId="299"/>
            <ac:spMk id="2" creationId="{F685FF7F-0AB4-8A7E-BD75-CAFF2FAA97E3}"/>
          </ac:spMkLst>
        </pc:spChg>
        <pc:spChg chg="mod">
          <ac:chgData name="Smruti Ranjan Sarangi" userId="e0ea421f-ad6a-4d5d-9997-e211934aa2e5" providerId="ADAL" clId="{BD53B614-4475-4F2F-B8A3-26E7FFA67178}" dt="2023-02-26T18:41:45.716" v="6658" actId="1076"/>
          <ac:spMkLst>
            <pc:docMk/>
            <pc:sldMk cId="802963097" sldId="299"/>
            <ac:spMk id="3" creationId="{27148A6C-D515-65F8-052A-0871F579E1C5}"/>
          </ac:spMkLst>
        </pc:spChg>
        <pc:spChg chg="add mod">
          <ac:chgData name="Smruti Ranjan Sarangi" userId="e0ea421f-ad6a-4d5d-9997-e211934aa2e5" providerId="ADAL" clId="{BD53B614-4475-4F2F-B8A3-26E7FFA67178}" dt="2023-02-26T18:38:15.107" v="6539" actId="1076"/>
          <ac:spMkLst>
            <pc:docMk/>
            <pc:sldMk cId="802963097" sldId="299"/>
            <ac:spMk id="6" creationId="{CB2AA2DA-2D75-7F59-687F-4925D2B89214}"/>
          </ac:spMkLst>
        </pc:spChg>
        <pc:picChg chg="add mod">
          <ac:chgData name="Smruti Ranjan Sarangi" userId="e0ea421f-ad6a-4d5d-9997-e211934aa2e5" providerId="ADAL" clId="{BD53B614-4475-4F2F-B8A3-26E7FFA67178}" dt="2023-02-26T18:38:18.464" v="6540" actId="1076"/>
          <ac:picMkLst>
            <pc:docMk/>
            <pc:sldMk cId="802963097" sldId="299"/>
            <ac:picMk id="7" creationId="{8781F976-EF2B-4F3F-E49F-440710164350}"/>
          </ac:picMkLst>
        </pc:picChg>
      </pc:sldChg>
      <pc:sldChg chg="addSp modSp new mod">
        <pc:chgData name="Smruti Ranjan Sarangi" userId="e0ea421f-ad6a-4d5d-9997-e211934aa2e5" providerId="ADAL" clId="{BD53B614-4475-4F2F-B8A3-26E7FFA67178}" dt="2023-02-26T18:58:51.172" v="6973" actId="207"/>
        <pc:sldMkLst>
          <pc:docMk/>
          <pc:sldMk cId="2940009612" sldId="300"/>
        </pc:sldMkLst>
        <pc:spChg chg="mod">
          <ac:chgData name="Smruti Ranjan Sarangi" userId="e0ea421f-ad6a-4d5d-9997-e211934aa2e5" providerId="ADAL" clId="{BD53B614-4475-4F2F-B8A3-26E7FFA67178}" dt="2023-02-26T18:42:32.333" v="6676" actId="20577"/>
          <ac:spMkLst>
            <pc:docMk/>
            <pc:sldMk cId="2940009612" sldId="300"/>
            <ac:spMk id="2" creationId="{28058F29-1852-5C67-CA36-6ED7DD32F10A}"/>
          </ac:spMkLst>
        </pc:spChg>
        <pc:spChg chg="mod">
          <ac:chgData name="Smruti Ranjan Sarangi" userId="e0ea421f-ad6a-4d5d-9997-e211934aa2e5" providerId="ADAL" clId="{BD53B614-4475-4F2F-B8A3-26E7FFA67178}" dt="2023-02-26T18:58:51.172" v="6973" actId="207"/>
          <ac:spMkLst>
            <pc:docMk/>
            <pc:sldMk cId="2940009612" sldId="300"/>
            <ac:spMk id="3" creationId="{45C7F155-96B2-ADD2-E32A-8C1404ED0872}"/>
          </ac:spMkLst>
        </pc:spChg>
        <pc:spChg chg="add mod">
          <ac:chgData name="Smruti Ranjan Sarangi" userId="e0ea421f-ad6a-4d5d-9997-e211934aa2e5" providerId="ADAL" clId="{BD53B614-4475-4F2F-B8A3-26E7FFA67178}" dt="2023-02-26T18:48:53.370" v="6717" actId="1076"/>
          <ac:spMkLst>
            <pc:docMk/>
            <pc:sldMk cId="2940009612" sldId="300"/>
            <ac:spMk id="6" creationId="{45349991-5D3B-7979-9098-4F922DFB21ED}"/>
          </ac:spMkLst>
        </pc:spChg>
        <pc:spChg chg="add mod">
          <ac:chgData name="Smruti Ranjan Sarangi" userId="e0ea421f-ad6a-4d5d-9997-e211934aa2e5" providerId="ADAL" clId="{BD53B614-4475-4F2F-B8A3-26E7FFA67178}" dt="2023-02-26T18:49:32.039" v="6733" actId="1076"/>
          <ac:spMkLst>
            <pc:docMk/>
            <pc:sldMk cId="2940009612" sldId="300"/>
            <ac:spMk id="8" creationId="{FA60B503-080B-CAE2-1CFD-B3697DE594F6}"/>
          </ac:spMkLst>
        </pc:spChg>
        <pc:spChg chg="add mod">
          <ac:chgData name="Smruti Ranjan Sarangi" userId="e0ea421f-ad6a-4d5d-9997-e211934aa2e5" providerId="ADAL" clId="{BD53B614-4475-4F2F-B8A3-26E7FFA67178}" dt="2023-02-26T18:49:23.650" v="6731" actId="14100"/>
          <ac:spMkLst>
            <pc:docMk/>
            <pc:sldMk cId="2940009612" sldId="300"/>
            <ac:spMk id="9" creationId="{DAF005CC-8F24-4F84-73B2-882279DF6C51}"/>
          </ac:spMkLst>
        </pc:spChg>
        <pc:picChg chg="add mod">
          <ac:chgData name="Smruti Ranjan Sarangi" userId="e0ea421f-ad6a-4d5d-9997-e211934aa2e5" providerId="ADAL" clId="{BD53B614-4475-4F2F-B8A3-26E7FFA67178}" dt="2023-02-26T18:48:53.370" v="6717" actId="1076"/>
          <ac:picMkLst>
            <pc:docMk/>
            <pc:sldMk cId="2940009612" sldId="300"/>
            <ac:picMk id="7" creationId="{85D31D87-9FEF-08BB-858A-C037B1C657C8}"/>
          </ac:picMkLst>
        </pc:picChg>
        <pc:picChg chg="add mod">
          <ac:chgData name="Smruti Ranjan Sarangi" userId="e0ea421f-ad6a-4d5d-9997-e211934aa2e5" providerId="ADAL" clId="{BD53B614-4475-4F2F-B8A3-26E7FFA67178}" dt="2023-02-26T18:49:27.413" v="6732" actId="1076"/>
          <ac:picMkLst>
            <pc:docMk/>
            <pc:sldMk cId="2940009612" sldId="300"/>
            <ac:picMk id="10" creationId="{9A99D282-DC0B-3D97-32E5-4A6D626D886E}"/>
          </ac:picMkLst>
        </pc:picChg>
      </pc:sldChg>
      <pc:sldChg chg="modSp new mod">
        <pc:chgData name="Smruti Ranjan Sarangi" userId="e0ea421f-ad6a-4d5d-9997-e211934aa2e5" providerId="ADAL" clId="{BD53B614-4475-4F2F-B8A3-26E7FFA67178}" dt="2023-02-26T19:26:56.835" v="7003" actId="20577"/>
        <pc:sldMkLst>
          <pc:docMk/>
          <pc:sldMk cId="639595354" sldId="301"/>
        </pc:sldMkLst>
        <pc:spChg chg="mod">
          <ac:chgData name="Smruti Ranjan Sarangi" userId="e0ea421f-ad6a-4d5d-9997-e211934aa2e5" providerId="ADAL" clId="{BD53B614-4475-4F2F-B8A3-26E7FFA67178}" dt="2023-02-26T19:26:56.835" v="7003" actId="20577"/>
          <ac:spMkLst>
            <pc:docMk/>
            <pc:sldMk cId="639595354" sldId="301"/>
            <ac:spMk id="2" creationId="{854B49E4-64CE-B504-DB40-EA5324A6ADB5}"/>
          </ac:spMkLst>
        </pc:spChg>
      </pc:sldChg>
      <pc:sldChg chg="modSp new mod">
        <pc:chgData name="Smruti Ranjan Sarangi" userId="e0ea421f-ad6a-4d5d-9997-e211934aa2e5" providerId="ADAL" clId="{BD53B614-4475-4F2F-B8A3-26E7FFA67178}" dt="2023-02-26T19:27:08.306" v="7033" actId="20577"/>
        <pc:sldMkLst>
          <pc:docMk/>
          <pc:sldMk cId="3830278681" sldId="302"/>
        </pc:sldMkLst>
        <pc:spChg chg="mod">
          <ac:chgData name="Smruti Ranjan Sarangi" userId="e0ea421f-ad6a-4d5d-9997-e211934aa2e5" providerId="ADAL" clId="{BD53B614-4475-4F2F-B8A3-26E7FFA67178}" dt="2023-02-26T19:27:08.306" v="7033" actId="20577"/>
          <ac:spMkLst>
            <pc:docMk/>
            <pc:sldMk cId="3830278681" sldId="302"/>
            <ac:spMk id="2" creationId="{512BF13C-9CD4-951D-64A8-52AFFB972B16}"/>
          </ac:spMkLst>
        </pc:spChg>
      </pc:sldChg>
      <pc:sldChg chg="modSp mod">
        <pc:chgData name="Smruti Ranjan Sarangi" userId="e0ea421f-ad6a-4d5d-9997-e211934aa2e5" providerId="ADAL" clId="{BD53B614-4475-4F2F-B8A3-26E7FFA67178}" dt="2023-02-27T18:12:14.560" v="8545" actId="1076"/>
        <pc:sldMkLst>
          <pc:docMk/>
          <pc:sldMk cId="1861078702" sldId="306"/>
        </pc:sldMkLst>
        <pc:spChg chg="mod">
          <ac:chgData name="Smruti Ranjan Sarangi" userId="e0ea421f-ad6a-4d5d-9997-e211934aa2e5" providerId="ADAL" clId="{BD53B614-4475-4F2F-B8A3-26E7FFA67178}" dt="2023-02-27T17:53:52.543" v="7354" actId="14100"/>
          <ac:spMkLst>
            <pc:docMk/>
            <pc:sldMk cId="1861078702" sldId="306"/>
            <ac:spMk id="9" creationId="{44215CFC-3D58-1594-C1F4-6E238682ACA8}"/>
          </ac:spMkLst>
        </pc:spChg>
        <pc:picChg chg="mod">
          <ac:chgData name="Smruti Ranjan Sarangi" userId="e0ea421f-ad6a-4d5d-9997-e211934aa2e5" providerId="ADAL" clId="{BD53B614-4475-4F2F-B8A3-26E7FFA67178}" dt="2023-02-27T18:12:14.560" v="8545" actId="1076"/>
          <ac:picMkLst>
            <pc:docMk/>
            <pc:sldMk cId="1861078702" sldId="306"/>
            <ac:picMk id="13" creationId="{CE36A7A8-B0AC-B6C0-A4B3-88CA314F5720}"/>
          </ac:picMkLst>
        </pc:picChg>
      </pc:sldChg>
      <pc:sldChg chg="modSp mod">
        <pc:chgData name="Smruti Ranjan Sarangi" userId="e0ea421f-ad6a-4d5d-9997-e211934aa2e5" providerId="ADAL" clId="{BD53B614-4475-4F2F-B8A3-26E7FFA67178}" dt="2023-02-27T17:54:47.241" v="7400" actId="20577"/>
        <pc:sldMkLst>
          <pc:docMk/>
          <pc:sldMk cId="2717136132" sldId="309"/>
        </pc:sldMkLst>
        <pc:spChg chg="mod">
          <ac:chgData name="Smruti Ranjan Sarangi" userId="e0ea421f-ad6a-4d5d-9997-e211934aa2e5" providerId="ADAL" clId="{BD53B614-4475-4F2F-B8A3-26E7FFA67178}" dt="2023-02-27T17:32:40.753" v="7220" actId="207"/>
          <ac:spMkLst>
            <pc:docMk/>
            <pc:sldMk cId="2717136132" sldId="309"/>
            <ac:spMk id="3" creationId="{9F686D73-9180-05DA-4D1A-C8900112C95A}"/>
          </ac:spMkLst>
        </pc:spChg>
        <pc:spChg chg="mod">
          <ac:chgData name="Smruti Ranjan Sarangi" userId="e0ea421f-ad6a-4d5d-9997-e211934aa2e5" providerId="ADAL" clId="{BD53B614-4475-4F2F-B8A3-26E7FFA67178}" dt="2023-02-27T17:54:47.241" v="7400" actId="20577"/>
          <ac:spMkLst>
            <pc:docMk/>
            <pc:sldMk cId="2717136132" sldId="309"/>
            <ac:spMk id="6" creationId="{16DA7F9D-5DA9-34F0-880E-BB25015CA993}"/>
          </ac:spMkLst>
        </pc:spChg>
      </pc:sldChg>
      <pc:sldChg chg="addSp modSp mod">
        <pc:chgData name="Smruti Ranjan Sarangi" userId="e0ea421f-ad6a-4d5d-9997-e211934aa2e5" providerId="ADAL" clId="{BD53B614-4475-4F2F-B8A3-26E7FFA67178}" dt="2023-02-27T18:13:08.905" v="8612" actId="1076"/>
        <pc:sldMkLst>
          <pc:docMk/>
          <pc:sldMk cId="1441451378" sldId="310"/>
        </pc:sldMkLst>
        <pc:spChg chg="mod">
          <ac:chgData name="Smruti Ranjan Sarangi" userId="e0ea421f-ad6a-4d5d-9997-e211934aa2e5" providerId="ADAL" clId="{BD53B614-4475-4F2F-B8A3-26E7FFA67178}" dt="2023-02-27T18:13:08.905" v="8612" actId="1076"/>
          <ac:spMkLst>
            <pc:docMk/>
            <pc:sldMk cId="1441451378" sldId="310"/>
            <ac:spMk id="2" creationId="{123A5128-BE07-4241-12AE-023516DD4BF6}"/>
          </ac:spMkLst>
        </pc:spChg>
        <pc:spChg chg="mod">
          <ac:chgData name="Smruti Ranjan Sarangi" userId="e0ea421f-ad6a-4d5d-9997-e211934aa2e5" providerId="ADAL" clId="{BD53B614-4475-4F2F-B8A3-26E7FFA67178}" dt="2023-02-27T18:12:49.805" v="8608" actId="207"/>
          <ac:spMkLst>
            <pc:docMk/>
            <pc:sldMk cId="1441451378" sldId="310"/>
            <ac:spMk id="3" creationId="{D8DC8D50-A3BD-B3CC-8D2B-3E73F87B1E8F}"/>
          </ac:spMkLst>
        </pc:spChg>
        <pc:spChg chg="add mod">
          <ac:chgData name="Smruti Ranjan Sarangi" userId="e0ea421f-ad6a-4d5d-9997-e211934aa2e5" providerId="ADAL" clId="{BD53B614-4475-4F2F-B8A3-26E7FFA67178}" dt="2023-02-27T18:12:06.511" v="8544" actId="403"/>
          <ac:spMkLst>
            <pc:docMk/>
            <pc:sldMk cId="1441451378" sldId="310"/>
            <ac:spMk id="6" creationId="{21763043-DDDB-56C3-2153-2560647005E3}"/>
          </ac:spMkLst>
        </pc:spChg>
        <pc:picChg chg="add mod">
          <ac:chgData name="Smruti Ranjan Sarangi" userId="e0ea421f-ad6a-4d5d-9997-e211934aa2e5" providerId="ADAL" clId="{BD53B614-4475-4F2F-B8A3-26E7FFA67178}" dt="2023-02-27T18:12:54.365" v="8609" actId="1076"/>
          <ac:picMkLst>
            <pc:docMk/>
            <pc:sldMk cId="1441451378" sldId="310"/>
            <ac:picMk id="7" creationId="{7D292677-C729-9CCA-FE35-3F68754052B3}"/>
          </ac:picMkLst>
        </pc:picChg>
      </pc:sldChg>
      <pc:sldChg chg="addSp delSp modSp mod">
        <pc:chgData name="Smruti Ranjan Sarangi" userId="e0ea421f-ad6a-4d5d-9997-e211934aa2e5" providerId="ADAL" clId="{BD53B614-4475-4F2F-B8A3-26E7FFA67178}" dt="2023-02-27T18:25:52.899" v="9009" actId="207"/>
        <pc:sldMkLst>
          <pc:docMk/>
          <pc:sldMk cId="2267745133" sldId="311"/>
        </pc:sldMkLst>
        <pc:spChg chg="mod">
          <ac:chgData name="Smruti Ranjan Sarangi" userId="e0ea421f-ad6a-4d5d-9997-e211934aa2e5" providerId="ADAL" clId="{BD53B614-4475-4F2F-B8A3-26E7FFA67178}" dt="2023-02-27T18:17:44.583" v="8643" actId="1076"/>
          <ac:spMkLst>
            <pc:docMk/>
            <pc:sldMk cId="2267745133" sldId="311"/>
            <ac:spMk id="2" creationId="{0F26EE75-F3A5-713C-246F-DB0B8A88D6DC}"/>
          </ac:spMkLst>
        </pc:spChg>
        <pc:spChg chg="mod">
          <ac:chgData name="Smruti Ranjan Sarangi" userId="e0ea421f-ad6a-4d5d-9997-e211934aa2e5" providerId="ADAL" clId="{BD53B614-4475-4F2F-B8A3-26E7FFA67178}" dt="2023-02-27T18:25:52.899" v="9009" actId="207"/>
          <ac:spMkLst>
            <pc:docMk/>
            <pc:sldMk cId="2267745133" sldId="311"/>
            <ac:spMk id="3" creationId="{B1C7C2A6-8D32-8914-A3FD-95CBD08B80A8}"/>
          </ac:spMkLst>
        </pc:spChg>
        <pc:spChg chg="add mod">
          <ac:chgData name="Smruti Ranjan Sarangi" userId="e0ea421f-ad6a-4d5d-9997-e211934aa2e5" providerId="ADAL" clId="{BD53B614-4475-4F2F-B8A3-26E7FFA67178}" dt="2023-02-27T18:13:46.038" v="8629" actId="14100"/>
          <ac:spMkLst>
            <pc:docMk/>
            <pc:sldMk cId="2267745133" sldId="311"/>
            <ac:spMk id="7" creationId="{AC846F50-4DE4-E361-17BD-E9F5DB3C322F}"/>
          </ac:spMkLst>
        </pc:spChg>
        <pc:spChg chg="add mod">
          <ac:chgData name="Smruti Ranjan Sarangi" userId="e0ea421f-ad6a-4d5d-9997-e211934aa2e5" providerId="ADAL" clId="{BD53B614-4475-4F2F-B8A3-26E7FFA67178}" dt="2023-02-27T18:17:49.319" v="8664" actId="1037"/>
          <ac:spMkLst>
            <pc:docMk/>
            <pc:sldMk cId="2267745133" sldId="311"/>
            <ac:spMk id="8" creationId="{A8F35532-EFE6-B7BE-D157-608FC7EF2F63}"/>
          </ac:spMkLst>
        </pc:spChg>
        <pc:spChg chg="add del">
          <ac:chgData name="Smruti Ranjan Sarangi" userId="e0ea421f-ad6a-4d5d-9997-e211934aa2e5" providerId="ADAL" clId="{BD53B614-4475-4F2F-B8A3-26E7FFA67178}" dt="2023-02-27T18:17:10.047" v="8635"/>
          <ac:spMkLst>
            <pc:docMk/>
            <pc:sldMk cId="2267745133" sldId="311"/>
            <ac:spMk id="9" creationId="{6B4C21F1-3AD5-0E25-614B-135763DB0C67}"/>
          </ac:spMkLst>
        </pc:spChg>
        <pc:spChg chg="add mod">
          <ac:chgData name="Smruti Ranjan Sarangi" userId="e0ea421f-ad6a-4d5d-9997-e211934aa2e5" providerId="ADAL" clId="{BD53B614-4475-4F2F-B8A3-26E7FFA67178}" dt="2023-02-27T18:18:55.106" v="8715" actId="1035"/>
          <ac:spMkLst>
            <pc:docMk/>
            <pc:sldMk cId="2267745133" sldId="311"/>
            <ac:spMk id="12" creationId="{B74BA909-64BB-7272-7230-E231A1951C31}"/>
          </ac:spMkLst>
        </pc:spChg>
        <pc:spChg chg="add mod">
          <ac:chgData name="Smruti Ranjan Sarangi" userId="e0ea421f-ad6a-4d5d-9997-e211934aa2e5" providerId="ADAL" clId="{BD53B614-4475-4F2F-B8A3-26E7FFA67178}" dt="2023-02-27T18:20:06.651" v="8745" actId="403"/>
          <ac:spMkLst>
            <pc:docMk/>
            <pc:sldMk cId="2267745133" sldId="311"/>
            <ac:spMk id="13" creationId="{CF7EE277-3FA5-DC93-E165-5F6DE72247D4}"/>
          </ac:spMkLst>
        </pc:spChg>
        <pc:picChg chg="add mod">
          <ac:chgData name="Smruti Ranjan Sarangi" userId="e0ea421f-ad6a-4d5d-9997-e211934aa2e5" providerId="ADAL" clId="{BD53B614-4475-4F2F-B8A3-26E7FFA67178}" dt="2023-02-27T18:17:51.380" v="8665" actId="1076"/>
          <ac:picMkLst>
            <pc:docMk/>
            <pc:sldMk cId="2267745133" sldId="311"/>
            <ac:picMk id="6" creationId="{145C21D4-8EEF-04BD-AE7B-C9DC6E054D9E}"/>
          </ac:picMkLst>
        </pc:picChg>
        <pc:picChg chg="add mod">
          <ac:chgData name="Smruti Ranjan Sarangi" userId="e0ea421f-ad6a-4d5d-9997-e211934aa2e5" providerId="ADAL" clId="{BD53B614-4475-4F2F-B8A3-26E7FFA67178}" dt="2023-02-27T18:17:49.319" v="8664" actId="1037"/>
          <ac:picMkLst>
            <pc:docMk/>
            <pc:sldMk cId="2267745133" sldId="311"/>
            <ac:picMk id="10" creationId="{9212A875-7863-2E3C-697D-517B398ED37D}"/>
          </ac:picMkLst>
        </pc:picChg>
        <pc:picChg chg="add mod">
          <ac:chgData name="Smruti Ranjan Sarangi" userId="e0ea421f-ad6a-4d5d-9997-e211934aa2e5" providerId="ADAL" clId="{BD53B614-4475-4F2F-B8A3-26E7FFA67178}" dt="2023-02-27T18:18:55.106" v="8715" actId="1035"/>
          <ac:picMkLst>
            <pc:docMk/>
            <pc:sldMk cId="2267745133" sldId="311"/>
            <ac:picMk id="11" creationId="{F1FDFE17-E541-4C64-E7B5-D0150CF938E9}"/>
          </ac:picMkLst>
        </pc:picChg>
      </pc:sldChg>
      <pc:sldChg chg="modSp new mod">
        <pc:chgData name="Smruti Ranjan Sarangi" userId="e0ea421f-ad6a-4d5d-9997-e211934aa2e5" providerId="ADAL" clId="{BD53B614-4475-4F2F-B8A3-26E7FFA67178}" dt="2023-02-27T17:59:00.109" v="7806" actId="207"/>
        <pc:sldMkLst>
          <pc:docMk/>
          <pc:sldMk cId="2824382988" sldId="312"/>
        </pc:sldMkLst>
        <pc:spChg chg="mod">
          <ac:chgData name="Smruti Ranjan Sarangi" userId="e0ea421f-ad6a-4d5d-9997-e211934aa2e5" providerId="ADAL" clId="{BD53B614-4475-4F2F-B8A3-26E7FFA67178}" dt="2023-02-27T17:46:40.698" v="7229" actId="20577"/>
          <ac:spMkLst>
            <pc:docMk/>
            <pc:sldMk cId="2824382988" sldId="312"/>
            <ac:spMk id="2" creationId="{B0CA3DDA-7438-A0AB-AB0A-78F7F11DA199}"/>
          </ac:spMkLst>
        </pc:spChg>
        <pc:spChg chg="mod">
          <ac:chgData name="Smruti Ranjan Sarangi" userId="e0ea421f-ad6a-4d5d-9997-e211934aa2e5" providerId="ADAL" clId="{BD53B614-4475-4F2F-B8A3-26E7FFA67178}" dt="2023-02-27T17:59:00.109" v="7806" actId="207"/>
          <ac:spMkLst>
            <pc:docMk/>
            <pc:sldMk cId="2824382988" sldId="312"/>
            <ac:spMk id="3" creationId="{85135D98-FF3A-F8D0-3BB7-BF3E896F8CFC}"/>
          </ac:spMkLst>
        </pc:spChg>
      </pc:sldChg>
      <pc:sldChg chg="addSp modSp mod">
        <pc:chgData name="Smruti Ranjan Sarangi" userId="e0ea421f-ad6a-4d5d-9997-e211934aa2e5" providerId="ADAL" clId="{BD53B614-4475-4F2F-B8A3-26E7FFA67178}" dt="2023-03-08T18:01:00.971" v="9368" actId="20577"/>
        <pc:sldMkLst>
          <pc:docMk/>
          <pc:sldMk cId="3691391293" sldId="333"/>
        </pc:sldMkLst>
        <pc:spChg chg="mod">
          <ac:chgData name="Smruti Ranjan Sarangi" userId="e0ea421f-ad6a-4d5d-9997-e211934aa2e5" providerId="ADAL" clId="{BD53B614-4475-4F2F-B8A3-26E7FFA67178}" dt="2023-03-06T18:06:18.047" v="9013" actId="20577"/>
          <ac:spMkLst>
            <pc:docMk/>
            <pc:sldMk cId="3691391293" sldId="333"/>
            <ac:spMk id="2" creationId="{14532B12-1DAB-3622-E0B8-EFD80D27D76C}"/>
          </ac:spMkLst>
        </pc:spChg>
        <pc:spChg chg="add mod">
          <ac:chgData name="Smruti Ranjan Sarangi" userId="e0ea421f-ad6a-4d5d-9997-e211934aa2e5" providerId="ADAL" clId="{BD53B614-4475-4F2F-B8A3-26E7FFA67178}" dt="2023-03-08T17:56:40.224" v="9238" actId="20577"/>
          <ac:spMkLst>
            <pc:docMk/>
            <pc:sldMk cId="3691391293" sldId="333"/>
            <ac:spMk id="3" creationId="{A974B5DA-8A81-BB36-5109-D9BE8B14D793}"/>
          </ac:spMkLst>
        </pc:spChg>
        <pc:spChg chg="add mod">
          <ac:chgData name="Smruti Ranjan Sarangi" userId="e0ea421f-ad6a-4d5d-9997-e211934aa2e5" providerId="ADAL" clId="{BD53B614-4475-4F2F-B8A3-26E7FFA67178}" dt="2023-03-06T18:18:50.867" v="9042" actId="403"/>
          <ac:spMkLst>
            <pc:docMk/>
            <pc:sldMk cId="3691391293" sldId="333"/>
            <ac:spMk id="6" creationId="{3815667F-E6FF-6B50-A588-E4C272BEE226}"/>
          </ac:spMkLst>
        </pc:spChg>
        <pc:spChg chg="add mod">
          <ac:chgData name="Smruti Ranjan Sarangi" userId="e0ea421f-ad6a-4d5d-9997-e211934aa2e5" providerId="ADAL" clId="{BD53B614-4475-4F2F-B8A3-26E7FFA67178}" dt="2023-03-06T18:19:09.373" v="9051" actId="20577"/>
          <ac:spMkLst>
            <pc:docMk/>
            <pc:sldMk cId="3691391293" sldId="333"/>
            <ac:spMk id="7" creationId="{7C6F9B62-77DE-BC4D-0648-C82510F55B2F}"/>
          </ac:spMkLst>
        </pc:spChg>
        <pc:spChg chg="add mod">
          <ac:chgData name="Smruti Ranjan Sarangi" userId="e0ea421f-ad6a-4d5d-9997-e211934aa2e5" providerId="ADAL" clId="{BD53B614-4475-4F2F-B8A3-26E7FFA67178}" dt="2023-03-06T18:19:13.071" v="9053" actId="20577"/>
          <ac:spMkLst>
            <pc:docMk/>
            <pc:sldMk cId="3691391293" sldId="333"/>
            <ac:spMk id="8" creationId="{C59CC095-B053-FF36-E538-0A9135E4DBB8}"/>
          </ac:spMkLst>
        </pc:spChg>
        <pc:spChg chg="add mod">
          <ac:chgData name="Smruti Ranjan Sarangi" userId="e0ea421f-ad6a-4d5d-9997-e211934aa2e5" providerId="ADAL" clId="{BD53B614-4475-4F2F-B8A3-26E7FFA67178}" dt="2023-03-06T18:29:04.876" v="9059" actId="20577"/>
          <ac:spMkLst>
            <pc:docMk/>
            <pc:sldMk cId="3691391293" sldId="333"/>
            <ac:spMk id="9" creationId="{855EAE1E-0EC7-0C40-FBFD-6BA2F948EEAC}"/>
          </ac:spMkLst>
        </pc:spChg>
        <pc:spChg chg="add mod">
          <ac:chgData name="Smruti Ranjan Sarangi" userId="e0ea421f-ad6a-4d5d-9997-e211934aa2e5" providerId="ADAL" clId="{BD53B614-4475-4F2F-B8A3-26E7FFA67178}" dt="2023-03-08T18:01:00.971" v="9368" actId="20577"/>
          <ac:spMkLst>
            <pc:docMk/>
            <pc:sldMk cId="3691391293" sldId="333"/>
            <ac:spMk id="11" creationId="{2B9D73F4-53DE-7088-D43D-EEBE58E38751}"/>
          </ac:spMkLst>
        </pc:spChg>
        <pc:spChg chg="add mod">
          <ac:chgData name="Smruti Ranjan Sarangi" userId="e0ea421f-ad6a-4d5d-9997-e211934aa2e5" providerId="ADAL" clId="{BD53B614-4475-4F2F-B8A3-26E7FFA67178}" dt="2023-03-08T18:00:52.737" v="9349" actId="1076"/>
          <ac:spMkLst>
            <pc:docMk/>
            <pc:sldMk cId="3691391293" sldId="333"/>
            <ac:spMk id="12" creationId="{D2E19B0D-1A1E-E9E7-1651-63BA1E2F1852}"/>
          </ac:spMkLst>
        </pc:spChg>
        <pc:picChg chg="add mod">
          <ac:chgData name="Smruti Ranjan Sarangi" userId="e0ea421f-ad6a-4d5d-9997-e211934aa2e5" providerId="ADAL" clId="{BD53B614-4475-4F2F-B8A3-26E7FFA67178}" dt="2023-03-08T17:57:33.104" v="9240" actId="1076"/>
          <ac:picMkLst>
            <pc:docMk/>
            <pc:sldMk cId="3691391293" sldId="333"/>
            <ac:picMk id="10" creationId="{6A5A2C00-2710-D1F0-4E98-BF2819DCA9C8}"/>
          </ac:picMkLst>
        </pc:picChg>
      </pc:sldChg>
      <pc:sldChg chg="addSp modSp new mod">
        <pc:chgData name="Smruti Ranjan Sarangi" userId="e0ea421f-ad6a-4d5d-9997-e211934aa2e5" providerId="ADAL" clId="{BD53B614-4475-4F2F-B8A3-26E7FFA67178}" dt="2023-03-08T18:02:04.113" v="9431" actId="1035"/>
        <pc:sldMkLst>
          <pc:docMk/>
          <pc:sldMk cId="1639406953" sldId="336"/>
        </pc:sldMkLst>
        <pc:spChg chg="mod">
          <ac:chgData name="Smruti Ranjan Sarangi" userId="e0ea421f-ad6a-4d5d-9997-e211934aa2e5" providerId="ADAL" clId="{BD53B614-4475-4F2F-B8A3-26E7FFA67178}" dt="2023-03-08T18:01:09.721" v="9387" actId="20577"/>
          <ac:spMkLst>
            <pc:docMk/>
            <pc:sldMk cId="1639406953" sldId="336"/>
            <ac:spMk id="2" creationId="{E37491F6-2EF1-B343-F123-7EB1EE8142AB}"/>
          </ac:spMkLst>
        </pc:spChg>
        <pc:spChg chg="mod">
          <ac:chgData name="Smruti Ranjan Sarangi" userId="e0ea421f-ad6a-4d5d-9997-e211934aa2e5" providerId="ADAL" clId="{BD53B614-4475-4F2F-B8A3-26E7FFA67178}" dt="2023-03-08T17:58:30.564" v="9243" actId="404"/>
          <ac:spMkLst>
            <pc:docMk/>
            <pc:sldMk cId="1639406953" sldId="336"/>
            <ac:spMk id="3" creationId="{00FF29D7-7062-88C9-D539-18E0FE56F376}"/>
          </ac:spMkLst>
        </pc:spChg>
        <pc:spChg chg="mod">
          <ac:chgData name="Smruti Ranjan Sarangi" userId="e0ea421f-ad6a-4d5d-9997-e211934aa2e5" providerId="ADAL" clId="{BD53B614-4475-4F2F-B8A3-26E7FFA67178}" dt="2023-03-08T18:02:04.113" v="9431" actId="1035"/>
          <ac:spMkLst>
            <pc:docMk/>
            <pc:sldMk cId="1639406953" sldId="336"/>
            <ac:spMk id="6" creationId="{B823128F-3047-4B66-EB39-4E7A6CF93810}"/>
          </ac:spMkLst>
        </pc:spChg>
        <pc:spChg chg="add mod">
          <ac:chgData name="Smruti Ranjan Sarangi" userId="e0ea421f-ad6a-4d5d-9997-e211934aa2e5" providerId="ADAL" clId="{BD53B614-4475-4F2F-B8A3-26E7FFA67178}" dt="2023-03-08T18:01:40.333" v="9415" actId="1035"/>
          <ac:spMkLst>
            <pc:docMk/>
            <pc:sldMk cId="1639406953" sldId="336"/>
            <ac:spMk id="10" creationId="{8C22C40B-4FF7-D693-D06D-833A8A82FB6F}"/>
          </ac:spMkLst>
        </pc:spChg>
        <pc:spChg chg="mod">
          <ac:chgData name="Smruti Ranjan Sarangi" userId="e0ea421f-ad6a-4d5d-9997-e211934aa2e5" providerId="ADAL" clId="{BD53B614-4475-4F2F-B8A3-26E7FFA67178}" dt="2023-03-08T17:58:27.006" v="9242" actId="14100"/>
          <ac:spMkLst>
            <pc:docMk/>
            <pc:sldMk cId="1639406953" sldId="336"/>
            <ac:spMk id="34" creationId="{C1CFE051-FBC7-E57D-44CE-E4F4BD163281}"/>
          </ac:spMkLst>
        </pc:spChg>
      </pc:sldChg>
      <pc:sldChg chg="addSp modSp mod">
        <pc:chgData name="Smruti Ranjan Sarangi" userId="e0ea421f-ad6a-4d5d-9997-e211934aa2e5" providerId="ADAL" clId="{BD53B614-4475-4F2F-B8A3-26E7FFA67178}" dt="2023-03-09T18:47:45.952" v="11579" actId="403"/>
        <pc:sldMkLst>
          <pc:docMk/>
          <pc:sldMk cId="515515161" sldId="344"/>
        </pc:sldMkLst>
        <pc:spChg chg="mod">
          <ac:chgData name="Smruti Ranjan Sarangi" userId="e0ea421f-ad6a-4d5d-9997-e211934aa2e5" providerId="ADAL" clId="{BD53B614-4475-4F2F-B8A3-26E7FFA67178}" dt="2023-03-09T18:27:12.149" v="11236" actId="1076"/>
          <ac:spMkLst>
            <pc:docMk/>
            <pc:sldMk cId="515515161" sldId="344"/>
            <ac:spMk id="2" creationId="{35931E47-B53D-CA5F-5145-57F8B71D9DAE}"/>
          </ac:spMkLst>
        </pc:spChg>
        <pc:spChg chg="mod">
          <ac:chgData name="Smruti Ranjan Sarangi" userId="e0ea421f-ad6a-4d5d-9997-e211934aa2e5" providerId="ADAL" clId="{BD53B614-4475-4F2F-B8A3-26E7FFA67178}" dt="2023-03-09T18:47:05.445" v="11538" actId="20577"/>
          <ac:spMkLst>
            <pc:docMk/>
            <pc:sldMk cId="515515161" sldId="344"/>
            <ac:spMk id="3" creationId="{694FFAA7-5928-0986-000B-1CF4EAE355F3}"/>
          </ac:spMkLst>
        </pc:spChg>
        <pc:spChg chg="add mod">
          <ac:chgData name="Smruti Ranjan Sarangi" userId="e0ea421f-ad6a-4d5d-9997-e211934aa2e5" providerId="ADAL" clId="{BD53B614-4475-4F2F-B8A3-26E7FFA67178}" dt="2023-03-09T18:31:17.035" v="11239" actId="403"/>
          <ac:spMkLst>
            <pc:docMk/>
            <pc:sldMk cId="515515161" sldId="344"/>
            <ac:spMk id="6" creationId="{5AA3A9C2-6435-B3E4-98E2-28D450C03658}"/>
          </ac:spMkLst>
        </pc:spChg>
        <pc:spChg chg="add mod">
          <ac:chgData name="Smruti Ranjan Sarangi" userId="e0ea421f-ad6a-4d5d-9997-e211934aa2e5" providerId="ADAL" clId="{BD53B614-4475-4F2F-B8A3-26E7FFA67178}" dt="2023-03-09T18:31:20.613" v="11240" actId="403"/>
          <ac:spMkLst>
            <pc:docMk/>
            <pc:sldMk cId="515515161" sldId="344"/>
            <ac:spMk id="10" creationId="{B5CC53F2-3262-AFCE-D395-AB3DFE4BCBEF}"/>
          </ac:spMkLst>
        </pc:spChg>
        <pc:spChg chg="add mod">
          <ac:chgData name="Smruti Ranjan Sarangi" userId="e0ea421f-ad6a-4d5d-9997-e211934aa2e5" providerId="ADAL" clId="{BD53B614-4475-4F2F-B8A3-26E7FFA67178}" dt="2023-03-09T18:31:24.718" v="11241" actId="403"/>
          <ac:spMkLst>
            <pc:docMk/>
            <pc:sldMk cId="515515161" sldId="344"/>
            <ac:spMk id="16" creationId="{67A4C45F-9AD6-617B-02B0-DF5C48BD0F65}"/>
          </ac:spMkLst>
        </pc:spChg>
        <pc:spChg chg="add mod">
          <ac:chgData name="Smruti Ranjan Sarangi" userId="e0ea421f-ad6a-4d5d-9997-e211934aa2e5" providerId="ADAL" clId="{BD53B614-4475-4F2F-B8A3-26E7FFA67178}" dt="2023-03-09T18:47:45.952" v="11579" actId="403"/>
          <ac:spMkLst>
            <pc:docMk/>
            <pc:sldMk cId="515515161" sldId="344"/>
            <ac:spMk id="22" creationId="{86E2E602-629A-7DCE-FB31-393342D46D4B}"/>
          </ac:spMkLst>
        </pc:spChg>
        <pc:cxnChg chg="add mod">
          <ac:chgData name="Smruti Ranjan Sarangi" userId="e0ea421f-ad6a-4d5d-9997-e211934aa2e5" providerId="ADAL" clId="{BD53B614-4475-4F2F-B8A3-26E7FFA67178}" dt="2023-03-09T18:27:17.407" v="11237" actId="1076"/>
          <ac:cxnSpMkLst>
            <pc:docMk/>
            <pc:sldMk cId="515515161" sldId="344"/>
            <ac:cxnSpMk id="8" creationId="{B827A19F-1668-7681-A372-5F97E0F92A91}"/>
          </ac:cxnSpMkLst>
        </pc:cxnChg>
        <pc:cxnChg chg="add mod">
          <ac:chgData name="Smruti Ranjan Sarangi" userId="e0ea421f-ad6a-4d5d-9997-e211934aa2e5" providerId="ADAL" clId="{BD53B614-4475-4F2F-B8A3-26E7FFA67178}" dt="2023-03-09T18:27:17.407" v="11237" actId="1076"/>
          <ac:cxnSpMkLst>
            <pc:docMk/>
            <pc:sldMk cId="515515161" sldId="344"/>
            <ac:cxnSpMk id="9" creationId="{7FE977F8-B4AC-12BD-9661-BDE28AB6D9A8}"/>
          </ac:cxnSpMkLst>
        </pc:cxnChg>
        <pc:cxnChg chg="add mod">
          <ac:chgData name="Smruti Ranjan Sarangi" userId="e0ea421f-ad6a-4d5d-9997-e211934aa2e5" providerId="ADAL" clId="{BD53B614-4475-4F2F-B8A3-26E7FFA67178}" dt="2023-03-09T18:27:17.407" v="11237" actId="1076"/>
          <ac:cxnSpMkLst>
            <pc:docMk/>
            <pc:sldMk cId="515515161" sldId="344"/>
            <ac:cxnSpMk id="12" creationId="{98EDB351-872F-3435-4C5D-1A2593B7E589}"/>
          </ac:cxnSpMkLst>
        </pc:cxnChg>
        <pc:cxnChg chg="add mod">
          <ac:chgData name="Smruti Ranjan Sarangi" userId="e0ea421f-ad6a-4d5d-9997-e211934aa2e5" providerId="ADAL" clId="{BD53B614-4475-4F2F-B8A3-26E7FFA67178}" dt="2023-03-09T18:27:17.407" v="11237" actId="1076"/>
          <ac:cxnSpMkLst>
            <pc:docMk/>
            <pc:sldMk cId="515515161" sldId="344"/>
            <ac:cxnSpMk id="14" creationId="{CD85CEA5-DF7E-A76A-2C94-C4A546B25D7A}"/>
          </ac:cxnSpMkLst>
        </pc:cxnChg>
        <pc:cxnChg chg="add mod">
          <ac:chgData name="Smruti Ranjan Sarangi" userId="e0ea421f-ad6a-4d5d-9997-e211934aa2e5" providerId="ADAL" clId="{BD53B614-4475-4F2F-B8A3-26E7FFA67178}" dt="2023-03-09T18:27:17.407" v="11237" actId="1076"/>
          <ac:cxnSpMkLst>
            <pc:docMk/>
            <pc:sldMk cId="515515161" sldId="344"/>
            <ac:cxnSpMk id="17" creationId="{6EEB5DE1-34FA-AFC6-FC6C-C93E10E6179D}"/>
          </ac:cxnSpMkLst>
        </pc:cxnChg>
        <pc:cxnChg chg="add mod">
          <ac:chgData name="Smruti Ranjan Sarangi" userId="e0ea421f-ad6a-4d5d-9997-e211934aa2e5" providerId="ADAL" clId="{BD53B614-4475-4F2F-B8A3-26E7FFA67178}" dt="2023-03-09T18:27:17.407" v="11237" actId="1076"/>
          <ac:cxnSpMkLst>
            <pc:docMk/>
            <pc:sldMk cId="515515161" sldId="344"/>
            <ac:cxnSpMk id="18" creationId="{8963A658-886F-8BC1-D41A-79EDE0411890}"/>
          </ac:cxnSpMkLst>
        </pc:cxnChg>
      </pc:sldChg>
      <pc:sldChg chg="addSp delSp modSp mod">
        <pc:chgData name="Smruti Ranjan Sarangi" userId="e0ea421f-ad6a-4d5d-9997-e211934aa2e5" providerId="ADAL" clId="{BD53B614-4475-4F2F-B8A3-26E7FFA67178}" dt="2023-03-09T19:06:44.467" v="11878" actId="20577"/>
        <pc:sldMkLst>
          <pc:docMk/>
          <pc:sldMk cId="486181489" sldId="345"/>
        </pc:sldMkLst>
        <pc:spChg chg="mod">
          <ac:chgData name="Smruti Ranjan Sarangi" userId="e0ea421f-ad6a-4d5d-9997-e211934aa2e5" providerId="ADAL" clId="{BD53B614-4475-4F2F-B8A3-26E7FFA67178}" dt="2023-03-09T19:05:05.475" v="11742" actId="1076"/>
          <ac:spMkLst>
            <pc:docMk/>
            <pc:sldMk cId="486181489" sldId="345"/>
            <ac:spMk id="2" creationId="{B528B6CB-517B-BD03-8726-04F8C6417748}"/>
          </ac:spMkLst>
        </pc:spChg>
        <pc:spChg chg="mod">
          <ac:chgData name="Smruti Ranjan Sarangi" userId="e0ea421f-ad6a-4d5d-9997-e211934aa2e5" providerId="ADAL" clId="{BD53B614-4475-4F2F-B8A3-26E7FFA67178}" dt="2023-03-09T19:06:44.467" v="11878" actId="20577"/>
          <ac:spMkLst>
            <pc:docMk/>
            <pc:sldMk cId="486181489" sldId="345"/>
            <ac:spMk id="3" creationId="{7B9D24D2-B4B0-1099-BB84-97487D62217F}"/>
          </ac:spMkLst>
        </pc:spChg>
        <pc:spChg chg="add mod">
          <ac:chgData name="Smruti Ranjan Sarangi" userId="e0ea421f-ad6a-4d5d-9997-e211934aa2e5" providerId="ADAL" clId="{BD53B614-4475-4F2F-B8A3-26E7FFA67178}" dt="2023-03-09T18:54:28.542" v="11635" actId="1076"/>
          <ac:spMkLst>
            <pc:docMk/>
            <pc:sldMk cId="486181489" sldId="345"/>
            <ac:spMk id="6" creationId="{9667241F-4C1F-59AD-4D7D-E14CAC21AC6E}"/>
          </ac:spMkLst>
        </pc:spChg>
        <pc:spChg chg="add mod">
          <ac:chgData name="Smruti Ranjan Sarangi" userId="e0ea421f-ad6a-4d5d-9997-e211934aa2e5" providerId="ADAL" clId="{BD53B614-4475-4F2F-B8A3-26E7FFA67178}" dt="2023-03-09T18:54:28.542" v="11635" actId="1076"/>
          <ac:spMkLst>
            <pc:docMk/>
            <pc:sldMk cId="486181489" sldId="345"/>
            <ac:spMk id="7" creationId="{F270FFC4-3753-D40E-0E1D-EC36690288E0}"/>
          </ac:spMkLst>
        </pc:spChg>
        <pc:spChg chg="add mod">
          <ac:chgData name="Smruti Ranjan Sarangi" userId="e0ea421f-ad6a-4d5d-9997-e211934aa2e5" providerId="ADAL" clId="{BD53B614-4475-4F2F-B8A3-26E7FFA67178}" dt="2023-03-09T18:54:28.542" v="11635" actId="1076"/>
          <ac:spMkLst>
            <pc:docMk/>
            <pc:sldMk cId="486181489" sldId="345"/>
            <ac:spMk id="8" creationId="{B5BA4C38-D2F7-3D2B-AF35-93F23090A283}"/>
          </ac:spMkLst>
        </pc:spChg>
        <pc:spChg chg="add mod topLvl">
          <ac:chgData name="Smruti Ranjan Sarangi" userId="e0ea421f-ad6a-4d5d-9997-e211934aa2e5" providerId="ADAL" clId="{BD53B614-4475-4F2F-B8A3-26E7FFA67178}" dt="2023-03-09T19:04:38.076" v="11735" actId="165"/>
          <ac:spMkLst>
            <pc:docMk/>
            <pc:sldMk cId="486181489" sldId="345"/>
            <ac:spMk id="15" creationId="{DCEF73A2-A407-0B47-F075-244CC13FA08B}"/>
          </ac:spMkLst>
        </pc:spChg>
        <pc:spChg chg="add mod">
          <ac:chgData name="Smruti Ranjan Sarangi" userId="e0ea421f-ad6a-4d5d-9997-e211934aa2e5" providerId="ADAL" clId="{BD53B614-4475-4F2F-B8A3-26E7FFA67178}" dt="2023-03-09T18:54:28.542" v="11635" actId="1076"/>
          <ac:spMkLst>
            <pc:docMk/>
            <pc:sldMk cId="486181489" sldId="345"/>
            <ac:spMk id="16" creationId="{B295CED1-E897-4EFB-762B-619957FE4FFB}"/>
          </ac:spMkLst>
        </pc:spChg>
        <pc:spChg chg="add mod topLvl">
          <ac:chgData name="Smruti Ranjan Sarangi" userId="e0ea421f-ad6a-4d5d-9997-e211934aa2e5" providerId="ADAL" clId="{BD53B614-4475-4F2F-B8A3-26E7FFA67178}" dt="2023-03-09T19:04:38.076" v="11735" actId="165"/>
          <ac:spMkLst>
            <pc:docMk/>
            <pc:sldMk cId="486181489" sldId="345"/>
            <ac:spMk id="17" creationId="{C497332F-F480-3088-398D-8E1E959AA885}"/>
          </ac:spMkLst>
        </pc:spChg>
        <pc:spChg chg="add del mod">
          <ac:chgData name="Smruti Ranjan Sarangi" userId="e0ea421f-ad6a-4d5d-9997-e211934aa2e5" providerId="ADAL" clId="{BD53B614-4475-4F2F-B8A3-26E7FFA67178}" dt="2023-03-09T18:52:44.117" v="11617" actId="478"/>
          <ac:spMkLst>
            <pc:docMk/>
            <pc:sldMk cId="486181489" sldId="345"/>
            <ac:spMk id="17" creationId="{F452202C-55CF-0480-DDC5-B49E7E598485}"/>
          </ac:spMkLst>
        </pc:spChg>
        <pc:spChg chg="add mod">
          <ac:chgData name="Smruti Ranjan Sarangi" userId="e0ea421f-ad6a-4d5d-9997-e211934aa2e5" providerId="ADAL" clId="{BD53B614-4475-4F2F-B8A3-26E7FFA67178}" dt="2023-03-09T18:54:28.542" v="11635" actId="1076"/>
          <ac:spMkLst>
            <pc:docMk/>
            <pc:sldMk cId="486181489" sldId="345"/>
            <ac:spMk id="18" creationId="{4EE62570-6D24-203E-37BE-7D2B9146070C}"/>
          </ac:spMkLst>
        </pc:spChg>
        <pc:spChg chg="add mod">
          <ac:chgData name="Smruti Ranjan Sarangi" userId="e0ea421f-ad6a-4d5d-9997-e211934aa2e5" providerId="ADAL" clId="{BD53B614-4475-4F2F-B8A3-26E7FFA67178}" dt="2023-03-09T18:54:28.542" v="11635" actId="1076"/>
          <ac:spMkLst>
            <pc:docMk/>
            <pc:sldMk cId="486181489" sldId="345"/>
            <ac:spMk id="19" creationId="{EBA0658F-0976-3C6F-E2D0-C4E24172118E}"/>
          </ac:spMkLst>
        </pc:spChg>
        <pc:spChg chg="add mod">
          <ac:chgData name="Smruti Ranjan Sarangi" userId="e0ea421f-ad6a-4d5d-9997-e211934aa2e5" providerId="ADAL" clId="{BD53B614-4475-4F2F-B8A3-26E7FFA67178}" dt="2023-03-09T18:54:28.542" v="11635" actId="1076"/>
          <ac:spMkLst>
            <pc:docMk/>
            <pc:sldMk cId="486181489" sldId="345"/>
            <ac:spMk id="23" creationId="{93D02AB0-1892-CC13-5E35-100CEF2BE2C5}"/>
          </ac:spMkLst>
        </pc:spChg>
        <pc:spChg chg="add mod">
          <ac:chgData name="Smruti Ranjan Sarangi" userId="e0ea421f-ad6a-4d5d-9997-e211934aa2e5" providerId="ADAL" clId="{BD53B614-4475-4F2F-B8A3-26E7FFA67178}" dt="2023-03-09T18:54:28.542" v="11635" actId="1076"/>
          <ac:spMkLst>
            <pc:docMk/>
            <pc:sldMk cId="486181489" sldId="345"/>
            <ac:spMk id="24" creationId="{32F8719A-62C8-0CE2-3DD6-A70C0084819A}"/>
          </ac:spMkLst>
        </pc:spChg>
        <pc:spChg chg="add del mod">
          <ac:chgData name="Smruti Ranjan Sarangi" userId="e0ea421f-ad6a-4d5d-9997-e211934aa2e5" providerId="ADAL" clId="{BD53B614-4475-4F2F-B8A3-26E7FFA67178}" dt="2023-03-09T18:53:13.989" v="11624" actId="478"/>
          <ac:spMkLst>
            <pc:docMk/>
            <pc:sldMk cId="486181489" sldId="345"/>
            <ac:spMk id="25" creationId="{8051B64E-AFBF-9DFF-ACA4-8CC0B0FC0260}"/>
          </ac:spMkLst>
        </pc:spChg>
        <pc:spChg chg="add mod topLvl">
          <ac:chgData name="Smruti Ranjan Sarangi" userId="e0ea421f-ad6a-4d5d-9997-e211934aa2e5" providerId="ADAL" clId="{BD53B614-4475-4F2F-B8A3-26E7FFA67178}" dt="2023-03-09T19:04:40.255" v="11736" actId="1076"/>
          <ac:spMkLst>
            <pc:docMk/>
            <pc:sldMk cId="486181489" sldId="345"/>
            <ac:spMk id="25" creationId="{C8979108-E413-6516-FA50-340745B6F595}"/>
          </ac:spMkLst>
        </pc:spChg>
        <pc:spChg chg="add mod">
          <ac:chgData name="Smruti Ranjan Sarangi" userId="e0ea421f-ad6a-4d5d-9997-e211934aa2e5" providerId="ADAL" clId="{BD53B614-4475-4F2F-B8A3-26E7FFA67178}" dt="2023-03-09T18:54:28.542" v="11635" actId="1076"/>
          <ac:spMkLst>
            <pc:docMk/>
            <pc:sldMk cId="486181489" sldId="345"/>
            <ac:spMk id="29" creationId="{902F6808-1159-0DDD-B92E-C91523B14564}"/>
          </ac:spMkLst>
        </pc:spChg>
        <pc:spChg chg="add mod">
          <ac:chgData name="Smruti Ranjan Sarangi" userId="e0ea421f-ad6a-4d5d-9997-e211934aa2e5" providerId="ADAL" clId="{BD53B614-4475-4F2F-B8A3-26E7FFA67178}" dt="2023-03-09T18:54:28.542" v="11635" actId="1076"/>
          <ac:spMkLst>
            <pc:docMk/>
            <pc:sldMk cId="486181489" sldId="345"/>
            <ac:spMk id="30" creationId="{17BD3336-008A-F6E6-772A-FEA43631D9BE}"/>
          </ac:spMkLst>
        </pc:spChg>
        <pc:spChg chg="add mod">
          <ac:chgData name="Smruti Ranjan Sarangi" userId="e0ea421f-ad6a-4d5d-9997-e211934aa2e5" providerId="ADAL" clId="{BD53B614-4475-4F2F-B8A3-26E7FFA67178}" dt="2023-03-09T18:55:02.801" v="11650" actId="13822"/>
          <ac:spMkLst>
            <pc:docMk/>
            <pc:sldMk cId="486181489" sldId="345"/>
            <ac:spMk id="31" creationId="{F1E61FF5-0102-4167-0911-F4240C9300D8}"/>
          </ac:spMkLst>
        </pc:spChg>
        <pc:spChg chg="add mod">
          <ac:chgData name="Smruti Ranjan Sarangi" userId="e0ea421f-ad6a-4d5d-9997-e211934aa2e5" providerId="ADAL" clId="{BD53B614-4475-4F2F-B8A3-26E7FFA67178}" dt="2023-03-09T18:55:32.668" v="11652" actId="571"/>
          <ac:spMkLst>
            <pc:docMk/>
            <pc:sldMk cId="486181489" sldId="345"/>
            <ac:spMk id="32" creationId="{CB823502-4E9F-B576-E9D3-7AEEB4F4DD5B}"/>
          </ac:spMkLst>
        </pc:spChg>
        <pc:spChg chg="add del mod">
          <ac:chgData name="Smruti Ranjan Sarangi" userId="e0ea421f-ad6a-4d5d-9997-e211934aa2e5" providerId="ADAL" clId="{BD53B614-4475-4F2F-B8A3-26E7FFA67178}" dt="2023-03-09T19:00:13.855" v="11676" actId="478"/>
          <ac:spMkLst>
            <pc:docMk/>
            <pc:sldMk cId="486181489" sldId="345"/>
            <ac:spMk id="33" creationId="{CA9B7C37-2FA0-88D4-FA79-EE011DA46701}"/>
          </ac:spMkLst>
        </pc:spChg>
        <pc:spChg chg="add mod">
          <ac:chgData name="Smruti Ranjan Sarangi" userId="e0ea421f-ad6a-4d5d-9997-e211934aa2e5" providerId="ADAL" clId="{BD53B614-4475-4F2F-B8A3-26E7FFA67178}" dt="2023-03-09T19:05:20.313" v="11746" actId="1076"/>
          <ac:spMkLst>
            <pc:docMk/>
            <pc:sldMk cId="486181489" sldId="345"/>
            <ac:spMk id="35" creationId="{2C7808B4-15C8-3972-BEFC-EEA9B1ACC205}"/>
          </ac:spMkLst>
        </pc:spChg>
        <pc:spChg chg="add mod">
          <ac:chgData name="Smruti Ranjan Sarangi" userId="e0ea421f-ad6a-4d5d-9997-e211934aa2e5" providerId="ADAL" clId="{BD53B614-4475-4F2F-B8A3-26E7FFA67178}" dt="2023-03-09T19:05:28.266" v="11748" actId="1076"/>
          <ac:spMkLst>
            <pc:docMk/>
            <pc:sldMk cId="486181489" sldId="345"/>
            <ac:spMk id="38" creationId="{9AF342D8-B100-0C61-5BBD-A107BCFB0A26}"/>
          </ac:spMkLst>
        </pc:spChg>
        <pc:grpChg chg="add del mod">
          <ac:chgData name="Smruti Ranjan Sarangi" userId="e0ea421f-ad6a-4d5d-9997-e211934aa2e5" providerId="ADAL" clId="{BD53B614-4475-4F2F-B8A3-26E7FFA67178}" dt="2023-03-09T19:04:38.076" v="11735" actId="165"/>
          <ac:grpSpMkLst>
            <pc:docMk/>
            <pc:sldMk cId="486181489" sldId="345"/>
            <ac:grpSpMk id="34" creationId="{B1826DA4-895D-5303-ADD0-EEAA6A5174A7}"/>
          </ac:grpSpMkLst>
        </pc:grpChg>
        <pc:cxnChg chg="add mod topLvl">
          <ac:chgData name="Smruti Ranjan Sarangi" userId="e0ea421f-ad6a-4d5d-9997-e211934aa2e5" providerId="ADAL" clId="{BD53B614-4475-4F2F-B8A3-26E7FFA67178}" dt="2023-03-09T19:04:54.541" v="11739" actId="14100"/>
          <ac:cxnSpMkLst>
            <pc:docMk/>
            <pc:sldMk cId="486181489" sldId="345"/>
            <ac:cxnSpMk id="9" creationId="{A104FB8E-6D0A-70A4-B2AF-8A1617689EDD}"/>
          </ac:cxnSpMkLst>
        </pc:cxnChg>
        <pc:cxnChg chg="add mod">
          <ac:chgData name="Smruti Ranjan Sarangi" userId="e0ea421f-ad6a-4d5d-9997-e211934aa2e5" providerId="ADAL" clId="{BD53B614-4475-4F2F-B8A3-26E7FFA67178}" dt="2023-03-09T18:54:28.542" v="11635" actId="1076"/>
          <ac:cxnSpMkLst>
            <pc:docMk/>
            <pc:sldMk cId="486181489" sldId="345"/>
            <ac:cxnSpMk id="10" creationId="{4B59057E-B35C-7E1D-C0FA-FA0725167996}"/>
          </ac:cxnSpMkLst>
        </pc:cxnChg>
        <pc:cxnChg chg="add mod">
          <ac:chgData name="Smruti Ranjan Sarangi" userId="e0ea421f-ad6a-4d5d-9997-e211934aa2e5" providerId="ADAL" clId="{BD53B614-4475-4F2F-B8A3-26E7FFA67178}" dt="2023-03-09T18:54:28.542" v="11635" actId="1076"/>
          <ac:cxnSpMkLst>
            <pc:docMk/>
            <pc:sldMk cId="486181489" sldId="345"/>
            <ac:cxnSpMk id="11" creationId="{19E57963-BBC9-99EC-7066-48AFB2ECB454}"/>
          </ac:cxnSpMkLst>
        </pc:cxnChg>
        <pc:cxnChg chg="add mod">
          <ac:chgData name="Smruti Ranjan Sarangi" userId="e0ea421f-ad6a-4d5d-9997-e211934aa2e5" providerId="ADAL" clId="{BD53B614-4475-4F2F-B8A3-26E7FFA67178}" dt="2023-03-09T18:54:28.542" v="11635" actId="1076"/>
          <ac:cxnSpMkLst>
            <pc:docMk/>
            <pc:sldMk cId="486181489" sldId="345"/>
            <ac:cxnSpMk id="12" creationId="{2A72215B-406F-71BC-A5F8-9936D489E17E}"/>
          </ac:cxnSpMkLst>
        </pc:cxnChg>
        <pc:cxnChg chg="add mod topLvl">
          <ac:chgData name="Smruti Ranjan Sarangi" userId="e0ea421f-ad6a-4d5d-9997-e211934aa2e5" providerId="ADAL" clId="{BD53B614-4475-4F2F-B8A3-26E7FFA67178}" dt="2023-03-09T19:05:16.832" v="11745" actId="14100"/>
          <ac:cxnSpMkLst>
            <pc:docMk/>
            <pc:sldMk cId="486181489" sldId="345"/>
            <ac:cxnSpMk id="13" creationId="{74815234-FA8A-EF68-A61C-11C210446840}"/>
          </ac:cxnSpMkLst>
        </pc:cxnChg>
        <pc:cxnChg chg="add mod topLvl">
          <ac:chgData name="Smruti Ranjan Sarangi" userId="e0ea421f-ad6a-4d5d-9997-e211934aa2e5" providerId="ADAL" clId="{BD53B614-4475-4F2F-B8A3-26E7FFA67178}" dt="2023-03-09T19:04:38.076" v="11735" actId="165"/>
          <ac:cxnSpMkLst>
            <pc:docMk/>
            <pc:sldMk cId="486181489" sldId="345"/>
            <ac:cxnSpMk id="14" creationId="{19411ADD-1B24-6052-0AD6-9A545A2176EF}"/>
          </ac:cxnSpMkLst>
        </pc:cxnChg>
        <pc:cxnChg chg="add mod">
          <ac:chgData name="Smruti Ranjan Sarangi" userId="e0ea421f-ad6a-4d5d-9997-e211934aa2e5" providerId="ADAL" clId="{BD53B614-4475-4F2F-B8A3-26E7FFA67178}" dt="2023-03-09T18:54:28.542" v="11635" actId="1076"/>
          <ac:cxnSpMkLst>
            <pc:docMk/>
            <pc:sldMk cId="486181489" sldId="345"/>
            <ac:cxnSpMk id="20" creationId="{0F39F1D8-5521-DA9A-B9E5-A26E10B1A751}"/>
          </ac:cxnSpMkLst>
        </pc:cxnChg>
        <pc:cxnChg chg="add mod">
          <ac:chgData name="Smruti Ranjan Sarangi" userId="e0ea421f-ad6a-4d5d-9997-e211934aa2e5" providerId="ADAL" clId="{BD53B614-4475-4F2F-B8A3-26E7FFA67178}" dt="2023-03-09T18:54:28.542" v="11635" actId="1076"/>
          <ac:cxnSpMkLst>
            <pc:docMk/>
            <pc:sldMk cId="486181489" sldId="345"/>
            <ac:cxnSpMk id="21" creationId="{8AE6F94C-32DE-1728-80CF-F3D1B0B7B92A}"/>
          </ac:cxnSpMkLst>
        </pc:cxnChg>
        <pc:cxnChg chg="add mod">
          <ac:chgData name="Smruti Ranjan Sarangi" userId="e0ea421f-ad6a-4d5d-9997-e211934aa2e5" providerId="ADAL" clId="{BD53B614-4475-4F2F-B8A3-26E7FFA67178}" dt="2023-03-09T18:54:28.542" v="11635" actId="1076"/>
          <ac:cxnSpMkLst>
            <pc:docMk/>
            <pc:sldMk cId="486181489" sldId="345"/>
            <ac:cxnSpMk id="22" creationId="{A3ED3D0B-2CD2-FCD6-5677-492CC7609FE3}"/>
          </ac:cxnSpMkLst>
        </pc:cxnChg>
        <pc:cxnChg chg="add mod">
          <ac:chgData name="Smruti Ranjan Sarangi" userId="e0ea421f-ad6a-4d5d-9997-e211934aa2e5" providerId="ADAL" clId="{BD53B614-4475-4F2F-B8A3-26E7FFA67178}" dt="2023-03-09T18:54:28.542" v="11635" actId="1076"/>
          <ac:cxnSpMkLst>
            <pc:docMk/>
            <pc:sldMk cId="486181489" sldId="345"/>
            <ac:cxnSpMk id="26" creationId="{66B0060F-A91C-535E-711F-9B7EE9338708}"/>
          </ac:cxnSpMkLst>
        </pc:cxnChg>
        <pc:cxnChg chg="add mod">
          <ac:chgData name="Smruti Ranjan Sarangi" userId="e0ea421f-ad6a-4d5d-9997-e211934aa2e5" providerId="ADAL" clId="{BD53B614-4475-4F2F-B8A3-26E7FFA67178}" dt="2023-03-09T18:54:28.542" v="11635" actId="1076"/>
          <ac:cxnSpMkLst>
            <pc:docMk/>
            <pc:sldMk cId="486181489" sldId="345"/>
            <ac:cxnSpMk id="27" creationId="{635BD7CE-14BA-30F6-1741-FAD073D988F1}"/>
          </ac:cxnSpMkLst>
        </pc:cxnChg>
        <pc:cxnChg chg="add mod">
          <ac:chgData name="Smruti Ranjan Sarangi" userId="e0ea421f-ad6a-4d5d-9997-e211934aa2e5" providerId="ADAL" clId="{BD53B614-4475-4F2F-B8A3-26E7FFA67178}" dt="2023-03-09T18:54:28.542" v="11635" actId="1076"/>
          <ac:cxnSpMkLst>
            <pc:docMk/>
            <pc:sldMk cId="486181489" sldId="345"/>
            <ac:cxnSpMk id="28" creationId="{AB78501C-84A7-8A62-ADBA-1B140E2E94CA}"/>
          </ac:cxnSpMkLst>
        </pc:cxnChg>
      </pc:sldChg>
      <pc:sldChg chg="addSp modSp mod">
        <pc:chgData name="Smruti Ranjan Sarangi" userId="e0ea421f-ad6a-4d5d-9997-e211934aa2e5" providerId="ADAL" clId="{BD53B614-4475-4F2F-B8A3-26E7FFA67178}" dt="2023-03-09T20:05:50.988" v="13105" actId="1076"/>
        <pc:sldMkLst>
          <pc:docMk/>
          <pc:sldMk cId="3518280396" sldId="347"/>
        </pc:sldMkLst>
        <pc:spChg chg="mod">
          <ac:chgData name="Smruti Ranjan Sarangi" userId="e0ea421f-ad6a-4d5d-9997-e211934aa2e5" providerId="ADAL" clId="{BD53B614-4475-4F2F-B8A3-26E7FFA67178}" dt="2023-03-09T19:38:57.357" v="12222" actId="20577"/>
          <ac:spMkLst>
            <pc:docMk/>
            <pc:sldMk cId="3518280396" sldId="347"/>
            <ac:spMk id="2" creationId="{9EA83A8E-283A-A85B-B588-5F50586C7003}"/>
          </ac:spMkLst>
        </pc:spChg>
        <pc:spChg chg="mod">
          <ac:chgData name="Smruti Ranjan Sarangi" userId="e0ea421f-ad6a-4d5d-9997-e211934aa2e5" providerId="ADAL" clId="{BD53B614-4475-4F2F-B8A3-26E7FFA67178}" dt="2023-03-09T19:40:19.718" v="12343" actId="14100"/>
          <ac:spMkLst>
            <pc:docMk/>
            <pc:sldMk cId="3518280396" sldId="347"/>
            <ac:spMk id="3" creationId="{D60E8CED-3B22-B95D-F766-138BB8C18FAF}"/>
          </ac:spMkLst>
        </pc:spChg>
        <pc:spChg chg="add mod">
          <ac:chgData name="Smruti Ranjan Sarangi" userId="e0ea421f-ad6a-4d5d-9997-e211934aa2e5" providerId="ADAL" clId="{BD53B614-4475-4F2F-B8A3-26E7FFA67178}" dt="2023-03-09T20:05:50.988" v="13105" actId="1076"/>
          <ac:spMkLst>
            <pc:docMk/>
            <pc:sldMk cId="3518280396" sldId="347"/>
            <ac:spMk id="6" creationId="{7CDACBB3-7C5A-75D2-317B-53FEA750FF2C}"/>
          </ac:spMkLst>
        </pc:spChg>
        <pc:spChg chg="add mod">
          <ac:chgData name="Smruti Ranjan Sarangi" userId="e0ea421f-ad6a-4d5d-9997-e211934aa2e5" providerId="ADAL" clId="{BD53B614-4475-4F2F-B8A3-26E7FFA67178}" dt="2023-03-09T19:47:49.945" v="12666" actId="1035"/>
          <ac:spMkLst>
            <pc:docMk/>
            <pc:sldMk cId="3518280396" sldId="347"/>
            <ac:spMk id="7" creationId="{FC653044-1B53-4719-3D19-8DDD4BEEAF13}"/>
          </ac:spMkLst>
        </pc:spChg>
        <pc:spChg chg="add mod">
          <ac:chgData name="Smruti Ranjan Sarangi" userId="e0ea421f-ad6a-4d5d-9997-e211934aa2e5" providerId="ADAL" clId="{BD53B614-4475-4F2F-B8A3-26E7FFA67178}" dt="2023-03-09T19:48:22.359" v="12677" actId="1076"/>
          <ac:spMkLst>
            <pc:docMk/>
            <pc:sldMk cId="3518280396" sldId="347"/>
            <ac:spMk id="11" creationId="{A8EC9266-7F6A-EEC7-5B86-CC96A91F54C8}"/>
          </ac:spMkLst>
        </pc:spChg>
        <pc:spChg chg="add mod">
          <ac:chgData name="Smruti Ranjan Sarangi" userId="e0ea421f-ad6a-4d5d-9997-e211934aa2e5" providerId="ADAL" clId="{BD53B614-4475-4F2F-B8A3-26E7FFA67178}" dt="2023-03-09T20:05:43.590" v="13104" actId="403"/>
          <ac:spMkLst>
            <pc:docMk/>
            <pc:sldMk cId="3518280396" sldId="347"/>
            <ac:spMk id="12" creationId="{FF748E20-BC5E-9D9A-04BC-2238BC213A1F}"/>
          </ac:spMkLst>
        </pc:spChg>
        <pc:picChg chg="add mod">
          <ac:chgData name="Smruti Ranjan Sarangi" userId="e0ea421f-ad6a-4d5d-9997-e211934aa2e5" providerId="ADAL" clId="{BD53B614-4475-4F2F-B8A3-26E7FFA67178}" dt="2023-03-09T19:47:49.945" v="12666" actId="1035"/>
          <ac:picMkLst>
            <pc:docMk/>
            <pc:sldMk cId="3518280396" sldId="347"/>
            <ac:picMk id="8" creationId="{D06DF4F5-6335-4839-E6BD-4F3812620982}"/>
          </ac:picMkLst>
        </pc:picChg>
        <pc:picChg chg="add mod">
          <ac:chgData name="Smruti Ranjan Sarangi" userId="e0ea421f-ad6a-4d5d-9997-e211934aa2e5" providerId="ADAL" clId="{BD53B614-4475-4F2F-B8A3-26E7FFA67178}" dt="2023-03-09T19:47:59.630" v="12668" actId="1076"/>
          <ac:picMkLst>
            <pc:docMk/>
            <pc:sldMk cId="3518280396" sldId="347"/>
            <ac:picMk id="9" creationId="{A4987D81-5325-FBF6-ECAD-1B8DA7CFB862}"/>
          </ac:picMkLst>
        </pc:picChg>
        <pc:picChg chg="add mod">
          <ac:chgData name="Smruti Ranjan Sarangi" userId="e0ea421f-ad6a-4d5d-9997-e211934aa2e5" providerId="ADAL" clId="{BD53B614-4475-4F2F-B8A3-26E7FFA67178}" dt="2023-03-09T19:47:54.008" v="12667" actId="1076"/>
          <ac:picMkLst>
            <pc:docMk/>
            <pc:sldMk cId="3518280396" sldId="347"/>
            <ac:picMk id="10" creationId="{EB43D60D-5C27-7BA2-9741-D03FA0D7739D}"/>
          </ac:picMkLst>
        </pc:picChg>
      </pc:sldChg>
      <pc:sldChg chg="addSp delSp modSp mod">
        <pc:chgData name="Smruti Ranjan Sarangi" userId="e0ea421f-ad6a-4d5d-9997-e211934aa2e5" providerId="ADAL" clId="{BD53B614-4475-4F2F-B8A3-26E7FFA67178}" dt="2023-03-09T20:17:03.909" v="13472" actId="1076"/>
        <pc:sldMkLst>
          <pc:docMk/>
          <pc:sldMk cId="1393800777" sldId="348"/>
        </pc:sldMkLst>
        <pc:spChg chg="mod">
          <ac:chgData name="Smruti Ranjan Sarangi" userId="e0ea421f-ad6a-4d5d-9997-e211934aa2e5" providerId="ADAL" clId="{BD53B614-4475-4F2F-B8A3-26E7FFA67178}" dt="2023-03-09T20:06:07.181" v="13107" actId="1076"/>
          <ac:spMkLst>
            <pc:docMk/>
            <pc:sldMk cId="1393800777" sldId="348"/>
            <ac:spMk id="2" creationId="{8AB773D8-433F-A89E-A4E6-559C9B635472}"/>
          </ac:spMkLst>
        </pc:spChg>
        <pc:spChg chg="del">
          <ac:chgData name="Smruti Ranjan Sarangi" userId="e0ea421f-ad6a-4d5d-9997-e211934aa2e5" providerId="ADAL" clId="{BD53B614-4475-4F2F-B8A3-26E7FFA67178}" dt="2023-03-09T20:06:01.881" v="13106" actId="478"/>
          <ac:spMkLst>
            <pc:docMk/>
            <pc:sldMk cId="1393800777" sldId="348"/>
            <ac:spMk id="3" creationId="{F4F39791-A213-D42D-4D10-92D730AC21F5}"/>
          </ac:spMkLst>
        </pc:spChg>
        <pc:spChg chg="add mod">
          <ac:chgData name="Smruti Ranjan Sarangi" userId="e0ea421f-ad6a-4d5d-9997-e211934aa2e5" providerId="ADAL" clId="{BD53B614-4475-4F2F-B8A3-26E7FFA67178}" dt="2023-03-09T20:06:31.045" v="13128" actId="13822"/>
          <ac:spMkLst>
            <pc:docMk/>
            <pc:sldMk cId="1393800777" sldId="348"/>
            <ac:spMk id="6" creationId="{961FAF67-74B9-C09A-68C6-7BF7160F4F80}"/>
          </ac:spMkLst>
        </pc:spChg>
        <pc:spChg chg="add mod">
          <ac:chgData name="Smruti Ranjan Sarangi" userId="e0ea421f-ad6a-4d5d-9997-e211934aa2e5" providerId="ADAL" clId="{BD53B614-4475-4F2F-B8A3-26E7FFA67178}" dt="2023-03-09T20:17:03.909" v="13472" actId="1076"/>
          <ac:spMkLst>
            <pc:docMk/>
            <pc:sldMk cId="1393800777" sldId="348"/>
            <ac:spMk id="7" creationId="{979D8CBA-8C06-6812-9E90-1BE49F01BA76}"/>
          </ac:spMkLst>
        </pc:spChg>
      </pc:sldChg>
      <pc:sldChg chg="modSp mod">
        <pc:chgData name="Smruti Ranjan Sarangi" userId="e0ea421f-ad6a-4d5d-9997-e211934aa2e5" providerId="ADAL" clId="{BD53B614-4475-4F2F-B8A3-26E7FFA67178}" dt="2023-03-09T18:09:27.651" v="11160" actId="207"/>
        <pc:sldMkLst>
          <pc:docMk/>
          <pc:sldMk cId="487781286" sldId="350"/>
        </pc:sldMkLst>
        <pc:spChg chg="mod">
          <ac:chgData name="Smruti Ranjan Sarangi" userId="e0ea421f-ad6a-4d5d-9997-e211934aa2e5" providerId="ADAL" clId="{BD53B614-4475-4F2F-B8A3-26E7FFA67178}" dt="2023-03-09T18:09:27.651" v="11160" actId="207"/>
          <ac:spMkLst>
            <pc:docMk/>
            <pc:sldMk cId="487781286" sldId="350"/>
            <ac:spMk id="3" creationId="{B6F4C2D4-78BA-892D-D500-4C41889B001B}"/>
          </ac:spMkLst>
        </pc:spChg>
      </pc:sldChg>
      <pc:sldChg chg="addSp delSp modSp new mod">
        <pc:chgData name="Smruti Ranjan Sarangi" userId="e0ea421f-ad6a-4d5d-9997-e211934aa2e5" providerId="ADAL" clId="{BD53B614-4475-4F2F-B8A3-26E7FFA67178}" dt="2023-03-09T20:33:13.623" v="13858" actId="207"/>
        <pc:sldMkLst>
          <pc:docMk/>
          <pc:sldMk cId="3741995619" sldId="351"/>
        </pc:sldMkLst>
        <pc:spChg chg="mod">
          <ac:chgData name="Smruti Ranjan Sarangi" userId="e0ea421f-ad6a-4d5d-9997-e211934aa2e5" providerId="ADAL" clId="{BD53B614-4475-4F2F-B8A3-26E7FFA67178}" dt="2023-03-08T17:59:19.465" v="9274" actId="20577"/>
          <ac:spMkLst>
            <pc:docMk/>
            <pc:sldMk cId="3741995619" sldId="351"/>
            <ac:spMk id="2" creationId="{83E68E52-7416-A763-CB9E-70283D2D2742}"/>
          </ac:spMkLst>
        </pc:spChg>
        <pc:spChg chg="del">
          <ac:chgData name="Smruti Ranjan Sarangi" userId="e0ea421f-ad6a-4d5d-9997-e211934aa2e5" providerId="ADAL" clId="{BD53B614-4475-4F2F-B8A3-26E7FFA67178}" dt="2023-03-08T17:59:26.678" v="9275" actId="478"/>
          <ac:spMkLst>
            <pc:docMk/>
            <pc:sldMk cId="3741995619" sldId="351"/>
            <ac:spMk id="3" creationId="{094F8ADA-8B92-70FB-ED7A-ED110CC0542C}"/>
          </ac:spMkLst>
        </pc:spChg>
        <pc:spChg chg="add mod">
          <ac:chgData name="Smruti Ranjan Sarangi" userId="e0ea421f-ad6a-4d5d-9997-e211934aa2e5" providerId="ADAL" clId="{BD53B614-4475-4F2F-B8A3-26E7FFA67178}" dt="2023-03-08T18:02:17.093" v="9433" actId="14100"/>
          <ac:spMkLst>
            <pc:docMk/>
            <pc:sldMk cId="3741995619" sldId="351"/>
            <ac:spMk id="6" creationId="{7C3E430A-749B-1EA3-10E7-B528EE61A860}"/>
          </ac:spMkLst>
        </pc:spChg>
        <pc:spChg chg="add mod">
          <ac:chgData name="Smruti Ranjan Sarangi" userId="e0ea421f-ad6a-4d5d-9997-e211934aa2e5" providerId="ADAL" clId="{BD53B614-4475-4F2F-B8A3-26E7FFA67178}" dt="2023-03-08T19:10:21.102" v="10148" actId="6549"/>
          <ac:spMkLst>
            <pc:docMk/>
            <pc:sldMk cId="3741995619" sldId="351"/>
            <ac:spMk id="8" creationId="{C792A570-E1F9-3DF5-1EC0-08FCF1F671C8}"/>
          </ac:spMkLst>
        </pc:spChg>
        <pc:spChg chg="add mod ord">
          <ac:chgData name="Smruti Ranjan Sarangi" userId="e0ea421f-ad6a-4d5d-9997-e211934aa2e5" providerId="ADAL" clId="{BD53B614-4475-4F2F-B8A3-26E7FFA67178}" dt="2023-03-08T19:10:44.764" v="10152" actId="14100"/>
          <ac:spMkLst>
            <pc:docMk/>
            <pc:sldMk cId="3741995619" sldId="351"/>
            <ac:spMk id="9" creationId="{C6A5EB1E-DEF2-FAB6-3FAA-3B6AC2746E6D}"/>
          </ac:spMkLst>
        </pc:spChg>
        <pc:graphicFrameChg chg="add mod modGraphic">
          <ac:chgData name="Smruti Ranjan Sarangi" userId="e0ea421f-ad6a-4d5d-9997-e211934aa2e5" providerId="ADAL" clId="{BD53B614-4475-4F2F-B8A3-26E7FFA67178}" dt="2023-03-09T20:33:13.623" v="13858" actId="207"/>
          <ac:graphicFrameMkLst>
            <pc:docMk/>
            <pc:sldMk cId="3741995619" sldId="351"/>
            <ac:graphicFrameMk id="7" creationId="{4E7D7BD1-3E00-87FD-CC55-BE4DFF2EFA08}"/>
          </ac:graphicFrameMkLst>
        </pc:graphicFrameChg>
      </pc:sldChg>
      <pc:sldChg chg="modSp new mod">
        <pc:chgData name="Smruti Ranjan Sarangi" userId="e0ea421f-ad6a-4d5d-9997-e211934aa2e5" providerId="ADAL" clId="{BD53B614-4475-4F2F-B8A3-26E7FFA67178}" dt="2023-03-08T18:00:36.798" v="9347"/>
        <pc:sldMkLst>
          <pc:docMk/>
          <pc:sldMk cId="3705391688" sldId="352"/>
        </pc:sldMkLst>
        <pc:spChg chg="mod">
          <ac:chgData name="Smruti Ranjan Sarangi" userId="e0ea421f-ad6a-4d5d-9997-e211934aa2e5" providerId="ADAL" clId="{BD53B614-4475-4F2F-B8A3-26E7FFA67178}" dt="2023-03-08T18:00:02.793" v="9341" actId="20577"/>
          <ac:spMkLst>
            <pc:docMk/>
            <pc:sldMk cId="3705391688" sldId="352"/>
            <ac:spMk id="2" creationId="{0E9BDB2E-85CB-F43D-77CA-9A366318E69A}"/>
          </ac:spMkLst>
        </pc:spChg>
        <pc:spChg chg="mod">
          <ac:chgData name="Smruti Ranjan Sarangi" userId="e0ea421f-ad6a-4d5d-9997-e211934aa2e5" providerId="ADAL" clId="{BD53B614-4475-4F2F-B8A3-26E7FFA67178}" dt="2023-03-08T18:00:36.798" v="9347"/>
          <ac:spMkLst>
            <pc:docMk/>
            <pc:sldMk cId="3705391688" sldId="352"/>
            <ac:spMk id="3" creationId="{135EC471-1A4D-B05C-2E88-C8FBCA269FC3}"/>
          </ac:spMkLst>
        </pc:spChg>
      </pc:sldChg>
      <pc:sldChg chg="addSp modSp new mod">
        <pc:chgData name="Smruti Ranjan Sarangi" userId="e0ea421f-ad6a-4d5d-9997-e211934aa2e5" providerId="ADAL" clId="{BD53B614-4475-4F2F-B8A3-26E7FFA67178}" dt="2023-03-08T18:47:04.083" v="9682" actId="14100"/>
        <pc:sldMkLst>
          <pc:docMk/>
          <pc:sldMk cId="548457066" sldId="353"/>
        </pc:sldMkLst>
        <pc:spChg chg="mod">
          <ac:chgData name="Smruti Ranjan Sarangi" userId="e0ea421f-ad6a-4d5d-9997-e211934aa2e5" providerId="ADAL" clId="{BD53B614-4475-4F2F-B8A3-26E7FFA67178}" dt="2023-03-08T18:45:33.498" v="9675" actId="1076"/>
          <ac:spMkLst>
            <pc:docMk/>
            <pc:sldMk cId="548457066" sldId="353"/>
            <ac:spMk id="2" creationId="{467D18ED-A801-660D-C1CB-56780BE2D93C}"/>
          </ac:spMkLst>
        </pc:spChg>
        <pc:spChg chg="mod">
          <ac:chgData name="Smruti Ranjan Sarangi" userId="e0ea421f-ad6a-4d5d-9997-e211934aa2e5" providerId="ADAL" clId="{BD53B614-4475-4F2F-B8A3-26E7FFA67178}" dt="2023-03-08T18:46:57.116" v="9681" actId="207"/>
          <ac:spMkLst>
            <pc:docMk/>
            <pc:sldMk cId="548457066" sldId="353"/>
            <ac:spMk id="3" creationId="{402EF37F-1E76-B15E-A2E6-29874E8D6A81}"/>
          </ac:spMkLst>
        </pc:spChg>
        <pc:spChg chg="add mod">
          <ac:chgData name="Smruti Ranjan Sarangi" userId="e0ea421f-ad6a-4d5d-9997-e211934aa2e5" providerId="ADAL" clId="{BD53B614-4475-4F2F-B8A3-26E7FFA67178}" dt="2023-03-08T18:45:23.047" v="9672" actId="164"/>
          <ac:spMkLst>
            <pc:docMk/>
            <pc:sldMk cId="548457066" sldId="353"/>
            <ac:spMk id="6" creationId="{BF69E691-E4B7-3AB9-15CA-DBA3CE72FD85}"/>
          </ac:spMkLst>
        </pc:spChg>
        <pc:spChg chg="add mod">
          <ac:chgData name="Smruti Ranjan Sarangi" userId="e0ea421f-ad6a-4d5d-9997-e211934aa2e5" providerId="ADAL" clId="{BD53B614-4475-4F2F-B8A3-26E7FFA67178}" dt="2023-03-08T18:45:01.571" v="9669" actId="164"/>
          <ac:spMkLst>
            <pc:docMk/>
            <pc:sldMk cId="548457066" sldId="353"/>
            <ac:spMk id="7" creationId="{C990422E-9E15-55A2-D63B-547CE906719C}"/>
          </ac:spMkLst>
        </pc:spChg>
        <pc:spChg chg="add mod">
          <ac:chgData name="Smruti Ranjan Sarangi" userId="e0ea421f-ad6a-4d5d-9997-e211934aa2e5" providerId="ADAL" clId="{BD53B614-4475-4F2F-B8A3-26E7FFA67178}" dt="2023-03-08T18:45:23.047" v="9672" actId="164"/>
          <ac:spMkLst>
            <pc:docMk/>
            <pc:sldMk cId="548457066" sldId="353"/>
            <ac:spMk id="8" creationId="{4A190D37-8881-E06A-F8B2-0984F6ACE5FE}"/>
          </ac:spMkLst>
        </pc:spChg>
        <pc:spChg chg="add mod">
          <ac:chgData name="Smruti Ranjan Sarangi" userId="e0ea421f-ad6a-4d5d-9997-e211934aa2e5" providerId="ADAL" clId="{BD53B614-4475-4F2F-B8A3-26E7FFA67178}" dt="2023-03-08T18:45:01.571" v="9669" actId="164"/>
          <ac:spMkLst>
            <pc:docMk/>
            <pc:sldMk cId="548457066" sldId="353"/>
            <ac:spMk id="9" creationId="{59F351B9-E659-C586-DCB0-DE0018035B2A}"/>
          </ac:spMkLst>
        </pc:spChg>
        <pc:spChg chg="add mod">
          <ac:chgData name="Smruti Ranjan Sarangi" userId="e0ea421f-ad6a-4d5d-9997-e211934aa2e5" providerId="ADAL" clId="{BD53B614-4475-4F2F-B8A3-26E7FFA67178}" dt="2023-03-08T18:45:39.933" v="9676" actId="164"/>
          <ac:spMkLst>
            <pc:docMk/>
            <pc:sldMk cId="548457066" sldId="353"/>
            <ac:spMk id="10" creationId="{49BFB44A-73FE-5EC1-9F3D-FDAE518C77E4}"/>
          </ac:spMkLst>
        </pc:spChg>
        <pc:spChg chg="add mod">
          <ac:chgData name="Smruti Ranjan Sarangi" userId="e0ea421f-ad6a-4d5d-9997-e211934aa2e5" providerId="ADAL" clId="{BD53B614-4475-4F2F-B8A3-26E7FFA67178}" dt="2023-03-08T18:45:39.933" v="9676" actId="164"/>
          <ac:spMkLst>
            <pc:docMk/>
            <pc:sldMk cId="548457066" sldId="353"/>
            <ac:spMk id="11" creationId="{1C93AB30-63CB-80FB-7D25-376DC34E4943}"/>
          </ac:spMkLst>
        </pc:spChg>
        <pc:spChg chg="add mod">
          <ac:chgData name="Smruti Ranjan Sarangi" userId="e0ea421f-ad6a-4d5d-9997-e211934aa2e5" providerId="ADAL" clId="{BD53B614-4475-4F2F-B8A3-26E7FFA67178}" dt="2023-03-08T18:44:48.610" v="9666" actId="164"/>
          <ac:spMkLst>
            <pc:docMk/>
            <pc:sldMk cId="548457066" sldId="353"/>
            <ac:spMk id="12" creationId="{83DC570A-374A-76C0-3D7F-A118628C1C28}"/>
          </ac:spMkLst>
        </pc:spChg>
        <pc:spChg chg="add mod">
          <ac:chgData name="Smruti Ranjan Sarangi" userId="e0ea421f-ad6a-4d5d-9997-e211934aa2e5" providerId="ADAL" clId="{BD53B614-4475-4F2F-B8A3-26E7FFA67178}" dt="2023-03-08T18:44:48.610" v="9666" actId="164"/>
          <ac:spMkLst>
            <pc:docMk/>
            <pc:sldMk cId="548457066" sldId="353"/>
            <ac:spMk id="13" creationId="{AB13A66D-597B-3B78-67A7-94FBCFA74596}"/>
          </ac:spMkLst>
        </pc:spChg>
        <pc:spChg chg="mod">
          <ac:chgData name="Smruti Ranjan Sarangi" userId="e0ea421f-ad6a-4d5d-9997-e211934aa2e5" providerId="ADAL" clId="{BD53B614-4475-4F2F-B8A3-26E7FFA67178}" dt="2023-03-08T18:44:50.718" v="9667"/>
          <ac:spMkLst>
            <pc:docMk/>
            <pc:sldMk cId="548457066" sldId="353"/>
            <ac:spMk id="18" creationId="{A45C7DB6-D13C-1853-B6F7-D797770AC219}"/>
          </ac:spMkLst>
        </pc:spChg>
        <pc:spChg chg="mod">
          <ac:chgData name="Smruti Ranjan Sarangi" userId="e0ea421f-ad6a-4d5d-9997-e211934aa2e5" providerId="ADAL" clId="{BD53B614-4475-4F2F-B8A3-26E7FFA67178}" dt="2023-03-08T18:44:50.718" v="9667"/>
          <ac:spMkLst>
            <pc:docMk/>
            <pc:sldMk cId="548457066" sldId="353"/>
            <ac:spMk id="19" creationId="{3398A28E-06B5-F21E-243F-3C2635E3A52C}"/>
          </ac:spMkLst>
        </pc:spChg>
        <pc:spChg chg="mod">
          <ac:chgData name="Smruti Ranjan Sarangi" userId="e0ea421f-ad6a-4d5d-9997-e211934aa2e5" providerId="ADAL" clId="{BD53B614-4475-4F2F-B8A3-26E7FFA67178}" dt="2023-03-08T18:45:02.310" v="9670"/>
          <ac:spMkLst>
            <pc:docMk/>
            <pc:sldMk cId="548457066" sldId="353"/>
            <ac:spMk id="22" creationId="{CF951892-F272-C014-E7A0-8BEA6C930826}"/>
          </ac:spMkLst>
        </pc:spChg>
        <pc:spChg chg="mod">
          <ac:chgData name="Smruti Ranjan Sarangi" userId="e0ea421f-ad6a-4d5d-9997-e211934aa2e5" providerId="ADAL" clId="{BD53B614-4475-4F2F-B8A3-26E7FFA67178}" dt="2023-03-08T18:45:02.310" v="9670"/>
          <ac:spMkLst>
            <pc:docMk/>
            <pc:sldMk cId="548457066" sldId="353"/>
            <ac:spMk id="23" creationId="{C92A1F60-CA6B-6E07-0349-67F5E794652B}"/>
          </ac:spMkLst>
        </pc:spChg>
        <pc:spChg chg="mod">
          <ac:chgData name="Smruti Ranjan Sarangi" userId="e0ea421f-ad6a-4d5d-9997-e211934aa2e5" providerId="ADAL" clId="{BD53B614-4475-4F2F-B8A3-26E7FFA67178}" dt="2023-03-08T18:45:23.669" v="9673"/>
          <ac:spMkLst>
            <pc:docMk/>
            <pc:sldMk cId="548457066" sldId="353"/>
            <ac:spMk id="26" creationId="{7B6DF5DA-F77E-8CD5-CDB6-C1BCF94D2212}"/>
          </ac:spMkLst>
        </pc:spChg>
        <pc:spChg chg="mod">
          <ac:chgData name="Smruti Ranjan Sarangi" userId="e0ea421f-ad6a-4d5d-9997-e211934aa2e5" providerId="ADAL" clId="{BD53B614-4475-4F2F-B8A3-26E7FFA67178}" dt="2023-03-08T18:45:23.669" v="9673"/>
          <ac:spMkLst>
            <pc:docMk/>
            <pc:sldMk cId="548457066" sldId="353"/>
            <ac:spMk id="27" creationId="{24F32255-0A81-8ED1-7760-6D4D0D308264}"/>
          </ac:spMkLst>
        </pc:spChg>
        <pc:spChg chg="mod">
          <ac:chgData name="Smruti Ranjan Sarangi" userId="e0ea421f-ad6a-4d5d-9997-e211934aa2e5" providerId="ADAL" clId="{BD53B614-4475-4F2F-B8A3-26E7FFA67178}" dt="2023-03-08T18:45:58.102" v="9680" actId="1036"/>
          <ac:spMkLst>
            <pc:docMk/>
            <pc:sldMk cId="548457066" sldId="353"/>
            <ac:spMk id="30" creationId="{73BACE69-8D45-1B84-466F-925B15092C59}"/>
          </ac:spMkLst>
        </pc:spChg>
        <pc:spChg chg="mod">
          <ac:chgData name="Smruti Ranjan Sarangi" userId="e0ea421f-ad6a-4d5d-9997-e211934aa2e5" providerId="ADAL" clId="{BD53B614-4475-4F2F-B8A3-26E7FFA67178}" dt="2023-03-08T18:45:40.561" v="9677"/>
          <ac:spMkLst>
            <pc:docMk/>
            <pc:sldMk cId="548457066" sldId="353"/>
            <ac:spMk id="31" creationId="{CD0C7522-0A45-6DB5-F459-961E7A1A0D5E}"/>
          </ac:spMkLst>
        </pc:spChg>
        <pc:grpChg chg="add mod">
          <ac:chgData name="Smruti Ranjan Sarangi" userId="e0ea421f-ad6a-4d5d-9997-e211934aa2e5" providerId="ADAL" clId="{BD53B614-4475-4F2F-B8A3-26E7FFA67178}" dt="2023-03-08T18:44:48.610" v="9666" actId="164"/>
          <ac:grpSpMkLst>
            <pc:docMk/>
            <pc:sldMk cId="548457066" sldId="353"/>
            <ac:grpSpMk id="16" creationId="{317B8D04-3F4A-D424-DC15-B151457162CD}"/>
          </ac:grpSpMkLst>
        </pc:grpChg>
        <pc:grpChg chg="add mod">
          <ac:chgData name="Smruti Ranjan Sarangi" userId="e0ea421f-ad6a-4d5d-9997-e211934aa2e5" providerId="ADAL" clId="{BD53B614-4475-4F2F-B8A3-26E7FFA67178}" dt="2023-03-08T18:44:56.160" v="9668" actId="1076"/>
          <ac:grpSpMkLst>
            <pc:docMk/>
            <pc:sldMk cId="548457066" sldId="353"/>
            <ac:grpSpMk id="17" creationId="{BEDBC5ED-5D70-5CD5-09B2-97D39310DF65}"/>
          </ac:grpSpMkLst>
        </pc:grpChg>
        <pc:grpChg chg="add mod">
          <ac:chgData name="Smruti Ranjan Sarangi" userId="e0ea421f-ad6a-4d5d-9997-e211934aa2e5" providerId="ADAL" clId="{BD53B614-4475-4F2F-B8A3-26E7FFA67178}" dt="2023-03-08T18:45:01.571" v="9669" actId="164"/>
          <ac:grpSpMkLst>
            <pc:docMk/>
            <pc:sldMk cId="548457066" sldId="353"/>
            <ac:grpSpMk id="20" creationId="{114D1CAA-3B8A-B2CF-40E5-2214DE80C180}"/>
          </ac:grpSpMkLst>
        </pc:grpChg>
        <pc:grpChg chg="add mod">
          <ac:chgData name="Smruti Ranjan Sarangi" userId="e0ea421f-ad6a-4d5d-9997-e211934aa2e5" providerId="ADAL" clId="{BD53B614-4475-4F2F-B8A3-26E7FFA67178}" dt="2023-03-08T18:45:13.112" v="9671" actId="1076"/>
          <ac:grpSpMkLst>
            <pc:docMk/>
            <pc:sldMk cId="548457066" sldId="353"/>
            <ac:grpSpMk id="21" creationId="{86E72F5B-41EA-2805-656B-9CE91E08688A}"/>
          </ac:grpSpMkLst>
        </pc:grpChg>
        <pc:grpChg chg="add mod">
          <ac:chgData name="Smruti Ranjan Sarangi" userId="e0ea421f-ad6a-4d5d-9997-e211934aa2e5" providerId="ADAL" clId="{BD53B614-4475-4F2F-B8A3-26E7FFA67178}" dt="2023-03-08T18:45:23.047" v="9672" actId="164"/>
          <ac:grpSpMkLst>
            <pc:docMk/>
            <pc:sldMk cId="548457066" sldId="353"/>
            <ac:grpSpMk id="24" creationId="{257BD008-CAE2-D79B-3684-E4FE85687638}"/>
          </ac:grpSpMkLst>
        </pc:grpChg>
        <pc:grpChg chg="add mod">
          <ac:chgData name="Smruti Ranjan Sarangi" userId="e0ea421f-ad6a-4d5d-9997-e211934aa2e5" providerId="ADAL" clId="{BD53B614-4475-4F2F-B8A3-26E7FFA67178}" dt="2023-03-08T18:45:30.392" v="9674" actId="1076"/>
          <ac:grpSpMkLst>
            <pc:docMk/>
            <pc:sldMk cId="548457066" sldId="353"/>
            <ac:grpSpMk id="25" creationId="{9AD184A6-1376-616D-6DD3-71485DD5EE6C}"/>
          </ac:grpSpMkLst>
        </pc:grpChg>
        <pc:grpChg chg="add mod">
          <ac:chgData name="Smruti Ranjan Sarangi" userId="e0ea421f-ad6a-4d5d-9997-e211934aa2e5" providerId="ADAL" clId="{BD53B614-4475-4F2F-B8A3-26E7FFA67178}" dt="2023-03-08T18:45:39.933" v="9676" actId="164"/>
          <ac:grpSpMkLst>
            <pc:docMk/>
            <pc:sldMk cId="548457066" sldId="353"/>
            <ac:grpSpMk id="28" creationId="{768023AA-67CC-D70E-1E94-0615F02F095C}"/>
          </ac:grpSpMkLst>
        </pc:grpChg>
        <pc:grpChg chg="add mod">
          <ac:chgData name="Smruti Ranjan Sarangi" userId="e0ea421f-ad6a-4d5d-9997-e211934aa2e5" providerId="ADAL" clId="{BD53B614-4475-4F2F-B8A3-26E7FFA67178}" dt="2023-03-08T18:45:45.140" v="9678" actId="1076"/>
          <ac:grpSpMkLst>
            <pc:docMk/>
            <pc:sldMk cId="548457066" sldId="353"/>
            <ac:grpSpMk id="29" creationId="{FBE327E5-B7B0-9431-8315-384BC0F1E691}"/>
          </ac:grpSpMkLst>
        </pc:grpChg>
        <pc:cxnChg chg="add mod">
          <ac:chgData name="Smruti Ranjan Sarangi" userId="e0ea421f-ad6a-4d5d-9997-e211934aa2e5" providerId="ADAL" clId="{BD53B614-4475-4F2F-B8A3-26E7FFA67178}" dt="2023-03-08T18:47:04.083" v="9682" actId="14100"/>
          <ac:cxnSpMkLst>
            <pc:docMk/>
            <pc:sldMk cId="548457066" sldId="353"/>
            <ac:cxnSpMk id="15" creationId="{9A892A09-54C5-E41D-C0CA-83F9B16EC2E0}"/>
          </ac:cxnSpMkLst>
        </pc:cxnChg>
      </pc:sldChg>
      <pc:sldChg chg="addSp modSp new mod">
        <pc:chgData name="Smruti Ranjan Sarangi" userId="e0ea421f-ad6a-4d5d-9997-e211934aa2e5" providerId="ADAL" clId="{BD53B614-4475-4F2F-B8A3-26E7FFA67178}" dt="2023-03-08T18:54:39.515" v="9985" actId="207"/>
        <pc:sldMkLst>
          <pc:docMk/>
          <pc:sldMk cId="2395923521" sldId="354"/>
        </pc:sldMkLst>
        <pc:spChg chg="mod">
          <ac:chgData name="Smruti Ranjan Sarangi" userId="e0ea421f-ad6a-4d5d-9997-e211934aa2e5" providerId="ADAL" clId="{BD53B614-4475-4F2F-B8A3-26E7FFA67178}" dt="2023-03-08T18:48:47.095" v="9830" actId="20577"/>
          <ac:spMkLst>
            <pc:docMk/>
            <pc:sldMk cId="2395923521" sldId="354"/>
            <ac:spMk id="2" creationId="{AA0C629C-0955-6AEB-1870-88D1339CFFE1}"/>
          </ac:spMkLst>
        </pc:spChg>
        <pc:spChg chg="mod">
          <ac:chgData name="Smruti Ranjan Sarangi" userId="e0ea421f-ad6a-4d5d-9997-e211934aa2e5" providerId="ADAL" clId="{BD53B614-4475-4F2F-B8A3-26E7FFA67178}" dt="2023-03-08T18:54:39.515" v="9985" actId="207"/>
          <ac:spMkLst>
            <pc:docMk/>
            <pc:sldMk cId="2395923521" sldId="354"/>
            <ac:spMk id="3" creationId="{995BAB6E-8A8C-5EF4-53A9-983F5CEFE420}"/>
          </ac:spMkLst>
        </pc:spChg>
        <pc:spChg chg="add mod">
          <ac:chgData name="Smruti Ranjan Sarangi" userId="e0ea421f-ad6a-4d5d-9997-e211934aa2e5" providerId="ADAL" clId="{BD53B614-4475-4F2F-B8A3-26E7FFA67178}" dt="2023-03-08T18:49:02.926" v="9832"/>
          <ac:spMkLst>
            <pc:docMk/>
            <pc:sldMk cId="2395923521" sldId="354"/>
            <ac:spMk id="6" creationId="{5759DB8E-1A5C-1DF1-AEA3-086953EC5127}"/>
          </ac:spMkLst>
        </pc:spChg>
        <pc:spChg chg="add mod">
          <ac:chgData name="Smruti Ranjan Sarangi" userId="e0ea421f-ad6a-4d5d-9997-e211934aa2e5" providerId="ADAL" clId="{BD53B614-4475-4F2F-B8A3-26E7FFA67178}" dt="2023-03-08T18:49:02.926" v="9832"/>
          <ac:spMkLst>
            <pc:docMk/>
            <pc:sldMk cId="2395923521" sldId="354"/>
            <ac:spMk id="7" creationId="{756A427A-8F35-AA6F-DA01-0F71B10D3C2F}"/>
          </ac:spMkLst>
        </pc:spChg>
        <pc:spChg chg="add mod">
          <ac:chgData name="Smruti Ranjan Sarangi" userId="e0ea421f-ad6a-4d5d-9997-e211934aa2e5" providerId="ADAL" clId="{BD53B614-4475-4F2F-B8A3-26E7FFA67178}" dt="2023-03-08T18:49:02.926" v="9832"/>
          <ac:spMkLst>
            <pc:docMk/>
            <pc:sldMk cId="2395923521" sldId="354"/>
            <ac:spMk id="8" creationId="{0887F67B-0D37-584C-848F-823DDCB4F30D}"/>
          </ac:spMkLst>
        </pc:spChg>
        <pc:spChg chg="add mod">
          <ac:chgData name="Smruti Ranjan Sarangi" userId="e0ea421f-ad6a-4d5d-9997-e211934aa2e5" providerId="ADAL" clId="{BD53B614-4475-4F2F-B8A3-26E7FFA67178}" dt="2023-03-08T18:49:02.926" v="9832"/>
          <ac:spMkLst>
            <pc:docMk/>
            <pc:sldMk cId="2395923521" sldId="354"/>
            <ac:spMk id="9" creationId="{64ED0B6E-9981-B57E-187D-D9A57C6BEF99}"/>
          </ac:spMkLst>
        </pc:spChg>
        <pc:spChg chg="add mod">
          <ac:chgData name="Smruti Ranjan Sarangi" userId="e0ea421f-ad6a-4d5d-9997-e211934aa2e5" providerId="ADAL" clId="{BD53B614-4475-4F2F-B8A3-26E7FFA67178}" dt="2023-03-08T18:49:02.926" v="9832"/>
          <ac:spMkLst>
            <pc:docMk/>
            <pc:sldMk cId="2395923521" sldId="354"/>
            <ac:spMk id="15" creationId="{4B21A8C7-99D0-2175-8F35-5F219936A0ED}"/>
          </ac:spMkLst>
        </pc:spChg>
        <pc:spChg chg="add mod">
          <ac:chgData name="Smruti Ranjan Sarangi" userId="e0ea421f-ad6a-4d5d-9997-e211934aa2e5" providerId="ADAL" clId="{BD53B614-4475-4F2F-B8A3-26E7FFA67178}" dt="2023-03-08T18:49:02.926" v="9832"/>
          <ac:spMkLst>
            <pc:docMk/>
            <pc:sldMk cId="2395923521" sldId="354"/>
            <ac:spMk id="17" creationId="{93CAFBE8-3166-E23F-B975-7AC1AB188185}"/>
          </ac:spMkLst>
        </pc:spChg>
        <pc:spChg chg="add mod">
          <ac:chgData name="Smruti Ranjan Sarangi" userId="e0ea421f-ad6a-4d5d-9997-e211934aa2e5" providerId="ADAL" clId="{BD53B614-4475-4F2F-B8A3-26E7FFA67178}" dt="2023-03-08T18:49:02.926" v="9832"/>
          <ac:spMkLst>
            <pc:docMk/>
            <pc:sldMk cId="2395923521" sldId="354"/>
            <ac:spMk id="19" creationId="{3E0D4534-039A-FE69-910A-353A5F5F564E}"/>
          </ac:spMkLst>
        </pc:spChg>
        <pc:spChg chg="add mod">
          <ac:chgData name="Smruti Ranjan Sarangi" userId="e0ea421f-ad6a-4d5d-9997-e211934aa2e5" providerId="ADAL" clId="{BD53B614-4475-4F2F-B8A3-26E7FFA67178}" dt="2023-03-08T18:53:13.501" v="9845" actId="20577"/>
          <ac:spMkLst>
            <pc:docMk/>
            <pc:sldMk cId="2395923521" sldId="354"/>
            <ac:spMk id="27" creationId="{9C9F45EF-7D61-A11F-9417-275B88ACDDE5}"/>
          </ac:spMkLst>
        </pc:spChg>
        <pc:cxnChg chg="add mod">
          <ac:chgData name="Smruti Ranjan Sarangi" userId="e0ea421f-ad6a-4d5d-9997-e211934aa2e5" providerId="ADAL" clId="{BD53B614-4475-4F2F-B8A3-26E7FFA67178}" dt="2023-03-08T18:52:53.576" v="9840" actId="14100"/>
          <ac:cxnSpMkLst>
            <pc:docMk/>
            <pc:sldMk cId="2395923521" sldId="354"/>
            <ac:cxnSpMk id="10" creationId="{BD87492C-FBEC-3022-16B9-3A73A138F5C7}"/>
          </ac:cxnSpMkLst>
        </pc:cxnChg>
        <pc:cxnChg chg="add mod">
          <ac:chgData name="Smruti Ranjan Sarangi" userId="e0ea421f-ad6a-4d5d-9997-e211934aa2e5" providerId="ADAL" clId="{BD53B614-4475-4F2F-B8A3-26E7FFA67178}" dt="2023-03-08T18:49:02.926" v="9832"/>
          <ac:cxnSpMkLst>
            <pc:docMk/>
            <pc:sldMk cId="2395923521" sldId="354"/>
            <ac:cxnSpMk id="11" creationId="{8DE6A86A-135A-66EF-2098-4F00CE950896}"/>
          </ac:cxnSpMkLst>
        </pc:cxnChg>
        <pc:cxnChg chg="add mod">
          <ac:chgData name="Smruti Ranjan Sarangi" userId="e0ea421f-ad6a-4d5d-9997-e211934aa2e5" providerId="ADAL" clId="{BD53B614-4475-4F2F-B8A3-26E7FFA67178}" dt="2023-03-08T18:49:02.926" v="9832"/>
          <ac:cxnSpMkLst>
            <pc:docMk/>
            <pc:sldMk cId="2395923521" sldId="354"/>
            <ac:cxnSpMk id="12" creationId="{CFD48C76-6995-0D01-F29C-D5397E1ADA23}"/>
          </ac:cxnSpMkLst>
        </pc:cxnChg>
        <pc:cxnChg chg="add mod">
          <ac:chgData name="Smruti Ranjan Sarangi" userId="e0ea421f-ad6a-4d5d-9997-e211934aa2e5" providerId="ADAL" clId="{BD53B614-4475-4F2F-B8A3-26E7FFA67178}" dt="2023-03-08T18:49:02.926" v="9832"/>
          <ac:cxnSpMkLst>
            <pc:docMk/>
            <pc:sldMk cId="2395923521" sldId="354"/>
            <ac:cxnSpMk id="13" creationId="{BB000770-B6C8-9265-7CCE-408950E03C0D}"/>
          </ac:cxnSpMkLst>
        </pc:cxnChg>
        <pc:cxnChg chg="add mod">
          <ac:chgData name="Smruti Ranjan Sarangi" userId="e0ea421f-ad6a-4d5d-9997-e211934aa2e5" providerId="ADAL" clId="{BD53B614-4475-4F2F-B8A3-26E7FFA67178}" dt="2023-03-08T18:49:15.745" v="9834" actId="14100"/>
          <ac:cxnSpMkLst>
            <pc:docMk/>
            <pc:sldMk cId="2395923521" sldId="354"/>
            <ac:cxnSpMk id="14" creationId="{83D340F7-4A33-8117-6D42-D2FC3CD635D1}"/>
          </ac:cxnSpMkLst>
        </pc:cxnChg>
        <pc:cxnChg chg="add mod">
          <ac:chgData name="Smruti Ranjan Sarangi" userId="e0ea421f-ad6a-4d5d-9997-e211934aa2e5" providerId="ADAL" clId="{BD53B614-4475-4F2F-B8A3-26E7FFA67178}" dt="2023-03-08T18:49:02.926" v="9832"/>
          <ac:cxnSpMkLst>
            <pc:docMk/>
            <pc:sldMk cId="2395923521" sldId="354"/>
            <ac:cxnSpMk id="16" creationId="{F488B91B-6664-E55C-6CEE-81D861326F58}"/>
          </ac:cxnSpMkLst>
        </pc:cxnChg>
        <pc:cxnChg chg="add mod">
          <ac:chgData name="Smruti Ranjan Sarangi" userId="e0ea421f-ad6a-4d5d-9997-e211934aa2e5" providerId="ADAL" clId="{BD53B614-4475-4F2F-B8A3-26E7FFA67178}" dt="2023-03-08T18:49:02.926" v="9832"/>
          <ac:cxnSpMkLst>
            <pc:docMk/>
            <pc:sldMk cId="2395923521" sldId="354"/>
            <ac:cxnSpMk id="18" creationId="{A19420D0-C610-E3C3-E1A6-1BD86DBD8D83}"/>
          </ac:cxnSpMkLst>
        </pc:cxnChg>
        <pc:cxnChg chg="add mod">
          <ac:chgData name="Smruti Ranjan Sarangi" userId="e0ea421f-ad6a-4d5d-9997-e211934aa2e5" providerId="ADAL" clId="{BD53B614-4475-4F2F-B8A3-26E7FFA67178}" dt="2023-03-08T18:52:45.695" v="9839" actId="14100"/>
          <ac:cxnSpMkLst>
            <pc:docMk/>
            <pc:sldMk cId="2395923521" sldId="354"/>
            <ac:cxnSpMk id="22" creationId="{FF8465E0-96EC-365E-CCD3-41802B3D6AEF}"/>
          </ac:cxnSpMkLst>
        </pc:cxnChg>
        <pc:cxnChg chg="add mod">
          <ac:chgData name="Smruti Ranjan Sarangi" userId="e0ea421f-ad6a-4d5d-9997-e211934aa2e5" providerId="ADAL" clId="{BD53B614-4475-4F2F-B8A3-26E7FFA67178}" dt="2023-03-08T18:52:58.830" v="9841" actId="14100"/>
          <ac:cxnSpMkLst>
            <pc:docMk/>
            <pc:sldMk cId="2395923521" sldId="354"/>
            <ac:cxnSpMk id="23" creationId="{57CDBDBE-87BA-792B-83FA-485CFFCAD567}"/>
          </ac:cxnSpMkLst>
        </pc:cxnChg>
      </pc:sldChg>
      <pc:sldChg chg="new del">
        <pc:chgData name="Smruti Ranjan Sarangi" userId="e0ea421f-ad6a-4d5d-9997-e211934aa2e5" providerId="ADAL" clId="{BD53B614-4475-4F2F-B8A3-26E7FFA67178}" dt="2023-03-08T19:19:45.083" v="10271" actId="47"/>
        <pc:sldMkLst>
          <pc:docMk/>
          <pc:sldMk cId="457254521" sldId="355"/>
        </pc:sldMkLst>
      </pc:sldChg>
      <pc:sldChg chg="modSp new mod">
        <pc:chgData name="Smruti Ranjan Sarangi" userId="e0ea421f-ad6a-4d5d-9997-e211934aa2e5" providerId="ADAL" clId="{BD53B614-4475-4F2F-B8A3-26E7FFA67178}" dt="2023-03-08T19:24:58.053" v="10710" actId="207"/>
        <pc:sldMkLst>
          <pc:docMk/>
          <pc:sldMk cId="1714348283" sldId="355"/>
        </pc:sldMkLst>
        <pc:spChg chg="mod">
          <ac:chgData name="Smruti Ranjan Sarangi" userId="e0ea421f-ad6a-4d5d-9997-e211934aa2e5" providerId="ADAL" clId="{BD53B614-4475-4F2F-B8A3-26E7FFA67178}" dt="2023-03-08T19:20:03.286" v="10300" actId="20577"/>
          <ac:spMkLst>
            <pc:docMk/>
            <pc:sldMk cId="1714348283" sldId="355"/>
            <ac:spMk id="2" creationId="{FE71EF10-E641-DF31-41F9-8D7D3E2249E1}"/>
          </ac:spMkLst>
        </pc:spChg>
        <pc:spChg chg="mod">
          <ac:chgData name="Smruti Ranjan Sarangi" userId="e0ea421f-ad6a-4d5d-9997-e211934aa2e5" providerId="ADAL" clId="{BD53B614-4475-4F2F-B8A3-26E7FFA67178}" dt="2023-03-08T19:24:58.053" v="10710" actId="207"/>
          <ac:spMkLst>
            <pc:docMk/>
            <pc:sldMk cId="1714348283" sldId="355"/>
            <ac:spMk id="3" creationId="{C315CE62-B0B8-FE5B-2F85-52E79F725D2A}"/>
          </ac:spMkLst>
        </pc:spChg>
      </pc:sldChg>
      <pc:sldChg chg="addSp modSp new mod">
        <pc:chgData name="Smruti Ranjan Sarangi" userId="e0ea421f-ad6a-4d5d-9997-e211934aa2e5" providerId="ADAL" clId="{BD53B614-4475-4F2F-B8A3-26E7FFA67178}" dt="2023-03-09T19:25:33.444" v="12206" actId="20577"/>
        <pc:sldMkLst>
          <pc:docMk/>
          <pc:sldMk cId="2847474836" sldId="360"/>
        </pc:sldMkLst>
        <pc:spChg chg="mod">
          <ac:chgData name="Smruti Ranjan Sarangi" userId="e0ea421f-ad6a-4d5d-9997-e211934aa2e5" providerId="ADAL" clId="{BD53B614-4475-4F2F-B8A3-26E7FFA67178}" dt="2023-03-09T19:07:29.225" v="11910" actId="20577"/>
          <ac:spMkLst>
            <pc:docMk/>
            <pc:sldMk cId="2847474836" sldId="360"/>
            <ac:spMk id="2" creationId="{CDD75A89-E2EC-673B-1570-801418FA3D52}"/>
          </ac:spMkLst>
        </pc:spChg>
        <pc:spChg chg="mod">
          <ac:chgData name="Smruti Ranjan Sarangi" userId="e0ea421f-ad6a-4d5d-9997-e211934aa2e5" providerId="ADAL" clId="{BD53B614-4475-4F2F-B8A3-26E7FFA67178}" dt="2023-03-09T19:19:45.170" v="12085" actId="207"/>
          <ac:spMkLst>
            <pc:docMk/>
            <pc:sldMk cId="2847474836" sldId="360"/>
            <ac:spMk id="3" creationId="{6A1A1A78-9472-4EF9-D145-997BF0978A2C}"/>
          </ac:spMkLst>
        </pc:spChg>
        <pc:spChg chg="add mod">
          <ac:chgData name="Smruti Ranjan Sarangi" userId="e0ea421f-ad6a-4d5d-9997-e211934aa2e5" providerId="ADAL" clId="{BD53B614-4475-4F2F-B8A3-26E7FFA67178}" dt="2023-03-09T18:57:20.155" v="11674" actId="571"/>
          <ac:spMkLst>
            <pc:docMk/>
            <pc:sldMk cId="2847474836" sldId="360"/>
            <ac:spMk id="6" creationId="{840CFC6F-8BA1-B2A7-A78C-6488B175CB4F}"/>
          </ac:spMkLst>
        </pc:spChg>
        <pc:spChg chg="add mod">
          <ac:chgData name="Smruti Ranjan Sarangi" userId="e0ea421f-ad6a-4d5d-9997-e211934aa2e5" providerId="ADAL" clId="{BD53B614-4475-4F2F-B8A3-26E7FFA67178}" dt="2023-03-09T19:20:11.952" v="12098" actId="2711"/>
          <ac:spMkLst>
            <pc:docMk/>
            <pc:sldMk cId="2847474836" sldId="360"/>
            <ac:spMk id="7" creationId="{025B3C4C-3B0B-F139-9A61-2B1485BFC3C2}"/>
          </ac:spMkLst>
        </pc:spChg>
        <pc:spChg chg="add mod">
          <ac:chgData name="Smruti Ranjan Sarangi" userId="e0ea421f-ad6a-4d5d-9997-e211934aa2e5" providerId="ADAL" clId="{BD53B614-4475-4F2F-B8A3-26E7FFA67178}" dt="2023-03-09T19:22:06.760" v="12132" actId="1076"/>
          <ac:spMkLst>
            <pc:docMk/>
            <pc:sldMk cId="2847474836" sldId="360"/>
            <ac:spMk id="8" creationId="{595B27FD-4683-6945-09A5-BEA918CE3BDF}"/>
          </ac:spMkLst>
        </pc:spChg>
        <pc:spChg chg="add mod">
          <ac:chgData name="Smruti Ranjan Sarangi" userId="e0ea421f-ad6a-4d5d-9997-e211934aa2e5" providerId="ADAL" clId="{BD53B614-4475-4F2F-B8A3-26E7FFA67178}" dt="2023-03-09T19:25:13.742" v="12190" actId="14100"/>
          <ac:spMkLst>
            <pc:docMk/>
            <pc:sldMk cId="2847474836" sldId="360"/>
            <ac:spMk id="9" creationId="{794B0D49-8779-DB99-FD78-3E4A15CA8D51}"/>
          </ac:spMkLst>
        </pc:spChg>
        <pc:spChg chg="add mod">
          <ac:chgData name="Smruti Ranjan Sarangi" userId="e0ea421f-ad6a-4d5d-9997-e211934aa2e5" providerId="ADAL" clId="{BD53B614-4475-4F2F-B8A3-26E7FFA67178}" dt="2023-03-09T19:25:01.201" v="12187" actId="20577"/>
          <ac:spMkLst>
            <pc:docMk/>
            <pc:sldMk cId="2847474836" sldId="360"/>
            <ac:spMk id="10" creationId="{19DD75DC-D553-8AAB-B5A7-D646EAC95384}"/>
          </ac:spMkLst>
        </pc:spChg>
        <pc:spChg chg="add mod">
          <ac:chgData name="Smruti Ranjan Sarangi" userId="e0ea421f-ad6a-4d5d-9997-e211934aa2e5" providerId="ADAL" clId="{BD53B614-4475-4F2F-B8A3-26E7FFA67178}" dt="2023-03-09T19:25:33.444" v="12206" actId="20577"/>
          <ac:spMkLst>
            <pc:docMk/>
            <pc:sldMk cId="2847474836" sldId="360"/>
            <ac:spMk id="11" creationId="{14E472B9-211B-42B2-EEB6-F926E7AB8955}"/>
          </ac:spMkLst>
        </pc:spChg>
      </pc:sldChg>
      <pc:sldChg chg="addSp delSp modSp new mod modAnim">
        <pc:chgData name="Smruti Ranjan Sarangi" userId="e0ea421f-ad6a-4d5d-9997-e211934aa2e5" providerId="ADAL" clId="{BD53B614-4475-4F2F-B8A3-26E7FFA67178}" dt="2023-03-09T20:04:35.724" v="13051" actId="1076"/>
        <pc:sldMkLst>
          <pc:docMk/>
          <pc:sldMk cId="2497631134" sldId="361"/>
        </pc:sldMkLst>
        <pc:spChg chg="mod">
          <ac:chgData name="Smruti Ranjan Sarangi" userId="e0ea421f-ad6a-4d5d-9997-e211934aa2e5" providerId="ADAL" clId="{BD53B614-4475-4F2F-B8A3-26E7FFA67178}" dt="2023-03-09T19:48:35.855" v="12695" actId="20577"/>
          <ac:spMkLst>
            <pc:docMk/>
            <pc:sldMk cId="2497631134" sldId="361"/>
            <ac:spMk id="2" creationId="{0C1A0E17-6D7F-1CE0-4F84-9D0EBAA21C12}"/>
          </ac:spMkLst>
        </pc:spChg>
        <pc:spChg chg="mod">
          <ac:chgData name="Smruti Ranjan Sarangi" userId="e0ea421f-ad6a-4d5d-9997-e211934aa2e5" providerId="ADAL" clId="{BD53B614-4475-4F2F-B8A3-26E7FFA67178}" dt="2023-03-09T19:55:50.610" v="12891" actId="14100"/>
          <ac:spMkLst>
            <pc:docMk/>
            <pc:sldMk cId="2497631134" sldId="361"/>
            <ac:spMk id="3" creationId="{EABE5BB4-D912-9462-9ECA-82E85789B923}"/>
          </ac:spMkLst>
        </pc:spChg>
        <pc:spChg chg="add del mod">
          <ac:chgData name="Smruti Ranjan Sarangi" userId="e0ea421f-ad6a-4d5d-9997-e211934aa2e5" providerId="ADAL" clId="{BD53B614-4475-4F2F-B8A3-26E7FFA67178}" dt="2023-03-09T19:48:45.444" v="12698" actId="478"/>
          <ac:spMkLst>
            <pc:docMk/>
            <pc:sldMk cId="2497631134" sldId="361"/>
            <ac:spMk id="6" creationId="{95FE8F7E-B8A6-24B2-A652-D34A82914B9B}"/>
          </ac:spMkLst>
        </pc:spChg>
        <pc:spChg chg="add mod">
          <ac:chgData name="Smruti Ranjan Sarangi" userId="e0ea421f-ad6a-4d5d-9997-e211934aa2e5" providerId="ADAL" clId="{BD53B614-4475-4F2F-B8A3-26E7FFA67178}" dt="2023-03-09T20:04:14.236" v="13049" actId="14100"/>
          <ac:spMkLst>
            <pc:docMk/>
            <pc:sldMk cId="2497631134" sldId="361"/>
            <ac:spMk id="7" creationId="{B910EEAD-87E6-57E2-F04C-465A8CAE3FE3}"/>
          </ac:spMkLst>
        </pc:spChg>
        <pc:picChg chg="add mod">
          <ac:chgData name="Smruti Ranjan Sarangi" userId="e0ea421f-ad6a-4d5d-9997-e211934aa2e5" providerId="ADAL" clId="{BD53B614-4475-4F2F-B8A3-26E7FFA67178}" dt="2023-03-09T20:04:35.724" v="13051" actId="1076"/>
          <ac:picMkLst>
            <pc:docMk/>
            <pc:sldMk cId="2497631134" sldId="361"/>
            <ac:picMk id="8" creationId="{5297D4AC-9C0A-C665-CC69-CCF858EF5B8A}"/>
          </ac:picMkLst>
        </pc:picChg>
      </pc:sldChg>
      <pc:sldChg chg="new del">
        <pc:chgData name="Smruti Ranjan Sarangi" userId="e0ea421f-ad6a-4d5d-9997-e211934aa2e5" providerId="ADAL" clId="{BD53B614-4475-4F2F-B8A3-26E7FFA67178}" dt="2023-03-09T19:38:43.633" v="12207" actId="47"/>
        <pc:sldMkLst>
          <pc:docMk/>
          <pc:sldMk cId="4199227098" sldId="361"/>
        </pc:sldMkLst>
      </pc:sldChg>
      <pc:sldChg chg="addSp modSp new mod">
        <pc:chgData name="Smruti Ranjan Sarangi" userId="e0ea421f-ad6a-4d5d-9997-e211934aa2e5" providerId="ADAL" clId="{BD53B614-4475-4F2F-B8A3-26E7FFA67178}" dt="2023-03-09T20:32:43.632" v="13855" actId="1076"/>
        <pc:sldMkLst>
          <pc:docMk/>
          <pc:sldMk cId="1510616053" sldId="362"/>
        </pc:sldMkLst>
        <pc:spChg chg="mod">
          <ac:chgData name="Smruti Ranjan Sarangi" userId="e0ea421f-ad6a-4d5d-9997-e211934aa2e5" providerId="ADAL" clId="{BD53B614-4475-4F2F-B8A3-26E7FFA67178}" dt="2023-03-09T20:20:25.988" v="13511" actId="20577"/>
          <ac:spMkLst>
            <pc:docMk/>
            <pc:sldMk cId="1510616053" sldId="362"/>
            <ac:spMk id="2" creationId="{2691384A-6B15-8014-0F0C-A2BFDA7BA9B0}"/>
          </ac:spMkLst>
        </pc:spChg>
        <pc:spChg chg="mod">
          <ac:chgData name="Smruti Ranjan Sarangi" userId="e0ea421f-ad6a-4d5d-9997-e211934aa2e5" providerId="ADAL" clId="{BD53B614-4475-4F2F-B8A3-26E7FFA67178}" dt="2023-03-09T20:32:18.677" v="13850" actId="14100"/>
          <ac:spMkLst>
            <pc:docMk/>
            <pc:sldMk cId="1510616053" sldId="362"/>
            <ac:spMk id="3" creationId="{0F760204-0F06-01CC-ABE4-653F86A9E12F}"/>
          </ac:spMkLst>
        </pc:spChg>
        <pc:spChg chg="add mod">
          <ac:chgData name="Smruti Ranjan Sarangi" userId="e0ea421f-ad6a-4d5d-9997-e211934aa2e5" providerId="ADAL" clId="{BD53B614-4475-4F2F-B8A3-26E7FFA67178}" dt="2023-03-09T20:32:14.316" v="13849" actId="207"/>
          <ac:spMkLst>
            <pc:docMk/>
            <pc:sldMk cId="1510616053" sldId="362"/>
            <ac:spMk id="6" creationId="{1D8B0E1A-4AE7-3E00-ECE3-D8FB037F1464}"/>
          </ac:spMkLst>
        </pc:spChg>
        <pc:picChg chg="add mod">
          <ac:chgData name="Smruti Ranjan Sarangi" userId="e0ea421f-ad6a-4d5d-9997-e211934aa2e5" providerId="ADAL" clId="{BD53B614-4475-4F2F-B8A3-26E7FFA67178}" dt="2023-03-09T20:32:43.632" v="13855" actId="1076"/>
          <ac:picMkLst>
            <pc:docMk/>
            <pc:sldMk cId="1510616053" sldId="362"/>
            <ac:picMk id="7" creationId="{7521C004-DCAE-9711-D2C0-59473E2587DB}"/>
          </ac:picMkLst>
        </pc:picChg>
      </pc:sldChg>
      <pc:sldChg chg="addSp modSp new mod">
        <pc:chgData name="Smruti Ranjan Sarangi" userId="e0ea421f-ad6a-4d5d-9997-e211934aa2e5" providerId="ADAL" clId="{BD53B614-4475-4F2F-B8A3-26E7FFA67178}" dt="2023-03-11T11:29:06.457" v="14334" actId="1076"/>
        <pc:sldMkLst>
          <pc:docMk/>
          <pc:sldMk cId="1797108065" sldId="363"/>
        </pc:sldMkLst>
        <pc:spChg chg="mod">
          <ac:chgData name="Smruti Ranjan Sarangi" userId="e0ea421f-ad6a-4d5d-9997-e211934aa2e5" providerId="ADAL" clId="{BD53B614-4475-4F2F-B8A3-26E7FFA67178}" dt="2023-03-09T20:33:40.136" v="13925" actId="20577"/>
          <ac:spMkLst>
            <pc:docMk/>
            <pc:sldMk cId="1797108065" sldId="363"/>
            <ac:spMk id="2" creationId="{121194D0-81B0-7BD9-D9D8-022173C153B1}"/>
          </ac:spMkLst>
        </pc:spChg>
        <pc:spChg chg="mod">
          <ac:chgData name="Smruti Ranjan Sarangi" userId="e0ea421f-ad6a-4d5d-9997-e211934aa2e5" providerId="ADAL" clId="{BD53B614-4475-4F2F-B8A3-26E7FFA67178}" dt="2023-03-11T11:24:12.524" v="14095" actId="14100"/>
          <ac:spMkLst>
            <pc:docMk/>
            <pc:sldMk cId="1797108065" sldId="363"/>
            <ac:spMk id="6" creationId="{1ACA9CA5-81A5-33EE-F5CA-11663A2A529E}"/>
          </ac:spMkLst>
        </pc:spChg>
        <pc:spChg chg="add mod">
          <ac:chgData name="Smruti Ranjan Sarangi" userId="e0ea421f-ad6a-4d5d-9997-e211934aa2e5" providerId="ADAL" clId="{BD53B614-4475-4F2F-B8A3-26E7FFA67178}" dt="2023-03-11T11:24:58.084" v="14121" actId="6549"/>
          <ac:spMkLst>
            <pc:docMk/>
            <pc:sldMk cId="1797108065" sldId="363"/>
            <ac:spMk id="7" creationId="{0196AE6D-BA91-6716-0948-73051AD6A23D}"/>
          </ac:spMkLst>
        </pc:spChg>
        <pc:spChg chg="add mod">
          <ac:chgData name="Smruti Ranjan Sarangi" userId="e0ea421f-ad6a-4d5d-9997-e211934aa2e5" providerId="ADAL" clId="{BD53B614-4475-4F2F-B8A3-26E7FFA67178}" dt="2023-03-11T11:25:21.531" v="14137" actId="20577"/>
          <ac:spMkLst>
            <pc:docMk/>
            <pc:sldMk cId="1797108065" sldId="363"/>
            <ac:spMk id="8" creationId="{90A65984-D72D-FC7E-7BA7-BA0BB72891C6}"/>
          </ac:spMkLst>
        </pc:spChg>
        <pc:spChg chg="add mod">
          <ac:chgData name="Smruti Ranjan Sarangi" userId="e0ea421f-ad6a-4d5d-9997-e211934aa2e5" providerId="ADAL" clId="{BD53B614-4475-4F2F-B8A3-26E7FFA67178}" dt="2023-03-11T11:25:45.924" v="14142" actId="14100"/>
          <ac:spMkLst>
            <pc:docMk/>
            <pc:sldMk cId="1797108065" sldId="363"/>
            <ac:spMk id="9" creationId="{4329F62F-3662-9E3A-B2F9-15BF4C6E47B2}"/>
          </ac:spMkLst>
        </pc:spChg>
        <pc:spChg chg="add mod">
          <ac:chgData name="Smruti Ranjan Sarangi" userId="e0ea421f-ad6a-4d5d-9997-e211934aa2e5" providerId="ADAL" clId="{BD53B614-4475-4F2F-B8A3-26E7FFA67178}" dt="2023-03-11T11:26:02.945" v="14146" actId="1076"/>
          <ac:spMkLst>
            <pc:docMk/>
            <pc:sldMk cId="1797108065" sldId="363"/>
            <ac:spMk id="10" creationId="{41DFAC51-5228-F28F-75C5-833565600F57}"/>
          </ac:spMkLst>
        </pc:spChg>
        <pc:spChg chg="add mod">
          <ac:chgData name="Smruti Ranjan Sarangi" userId="e0ea421f-ad6a-4d5d-9997-e211934aa2e5" providerId="ADAL" clId="{BD53B614-4475-4F2F-B8A3-26E7FFA67178}" dt="2023-03-11T11:29:06.457" v="14334" actId="1076"/>
          <ac:spMkLst>
            <pc:docMk/>
            <pc:sldMk cId="1797108065" sldId="363"/>
            <ac:spMk id="12" creationId="{D9FD576A-F2B0-D96C-A400-100603FDA1A2}"/>
          </ac:spMkLst>
        </pc:spChg>
        <pc:picChg chg="add mod">
          <ac:chgData name="Smruti Ranjan Sarangi" userId="e0ea421f-ad6a-4d5d-9997-e211934aa2e5" providerId="ADAL" clId="{BD53B614-4475-4F2F-B8A3-26E7FFA67178}" dt="2023-03-11T11:28:57.305" v="14333" actId="1076"/>
          <ac:picMkLst>
            <pc:docMk/>
            <pc:sldMk cId="1797108065" sldId="363"/>
            <ac:picMk id="11" creationId="{B52D6E86-A815-E95A-AC6F-090C545E14D5}"/>
          </ac:picMkLst>
        </pc:picChg>
      </pc:sldChg>
      <pc:sldChg chg="addSp modSp new mod ord">
        <pc:chgData name="Smruti Ranjan Sarangi" userId="e0ea421f-ad6a-4d5d-9997-e211934aa2e5" providerId="ADAL" clId="{BD53B614-4475-4F2F-B8A3-26E7FFA67178}" dt="2023-03-12T14:33:17.214" v="18351" actId="207"/>
        <pc:sldMkLst>
          <pc:docMk/>
          <pc:sldMk cId="4147213811" sldId="364"/>
        </pc:sldMkLst>
        <pc:spChg chg="mod">
          <ac:chgData name="Smruti Ranjan Sarangi" userId="e0ea421f-ad6a-4d5d-9997-e211934aa2e5" providerId="ADAL" clId="{BD53B614-4475-4F2F-B8A3-26E7FFA67178}" dt="2023-03-11T11:22:42.210" v="14089" actId="20577"/>
          <ac:spMkLst>
            <pc:docMk/>
            <pc:sldMk cId="4147213811" sldId="364"/>
            <ac:spMk id="2" creationId="{38CA463A-E2C0-9526-E0E6-BD518E38BE7C}"/>
          </ac:spMkLst>
        </pc:spChg>
        <pc:spChg chg="mod">
          <ac:chgData name="Smruti Ranjan Sarangi" userId="e0ea421f-ad6a-4d5d-9997-e211934aa2e5" providerId="ADAL" clId="{BD53B614-4475-4F2F-B8A3-26E7FFA67178}" dt="2023-03-12T14:33:17.214" v="18351" actId="207"/>
          <ac:spMkLst>
            <pc:docMk/>
            <pc:sldMk cId="4147213811" sldId="364"/>
            <ac:spMk id="3" creationId="{7ED76E42-0285-F24B-989B-CB3DE6E4B287}"/>
          </ac:spMkLst>
        </pc:spChg>
        <pc:spChg chg="add mod">
          <ac:chgData name="Smruti Ranjan Sarangi" userId="e0ea421f-ad6a-4d5d-9997-e211934aa2e5" providerId="ADAL" clId="{BD53B614-4475-4F2F-B8A3-26E7FFA67178}" dt="2023-03-12T14:15:00.695" v="18015" actId="1076"/>
          <ac:spMkLst>
            <pc:docMk/>
            <pc:sldMk cId="4147213811" sldId="364"/>
            <ac:spMk id="6" creationId="{FC2D4992-5471-7C9E-DBD2-A7A53C3B6D04}"/>
          </ac:spMkLst>
        </pc:spChg>
        <pc:picChg chg="add mod">
          <ac:chgData name="Smruti Ranjan Sarangi" userId="e0ea421f-ad6a-4d5d-9997-e211934aa2e5" providerId="ADAL" clId="{BD53B614-4475-4F2F-B8A3-26E7FFA67178}" dt="2023-03-12T14:15:00.695" v="18015" actId="1076"/>
          <ac:picMkLst>
            <pc:docMk/>
            <pc:sldMk cId="4147213811" sldId="364"/>
            <ac:picMk id="7" creationId="{7A4F09F0-6E72-2F76-F137-51F38187E2BF}"/>
          </ac:picMkLst>
        </pc:picChg>
      </pc:sldChg>
      <pc:sldChg chg="addSp delSp modSp new mod">
        <pc:chgData name="Smruti Ranjan Sarangi" userId="e0ea421f-ad6a-4d5d-9997-e211934aa2e5" providerId="ADAL" clId="{BD53B614-4475-4F2F-B8A3-26E7FFA67178}" dt="2023-03-16T19:14:16.754" v="21876" actId="20577"/>
        <pc:sldMkLst>
          <pc:docMk/>
          <pc:sldMk cId="3821896792" sldId="365"/>
        </pc:sldMkLst>
        <pc:spChg chg="mod">
          <ac:chgData name="Smruti Ranjan Sarangi" userId="e0ea421f-ad6a-4d5d-9997-e211934aa2e5" providerId="ADAL" clId="{BD53B614-4475-4F2F-B8A3-26E7FFA67178}" dt="2023-03-11T11:22:17.801" v="14049" actId="20577"/>
          <ac:spMkLst>
            <pc:docMk/>
            <pc:sldMk cId="3821896792" sldId="365"/>
            <ac:spMk id="2" creationId="{DB2F6B5D-27A9-E81B-4BD9-CC1CFF15F50B}"/>
          </ac:spMkLst>
        </pc:spChg>
        <pc:spChg chg="add mod">
          <ac:chgData name="Smruti Ranjan Sarangi" userId="e0ea421f-ad6a-4d5d-9997-e211934aa2e5" providerId="ADAL" clId="{BD53B614-4475-4F2F-B8A3-26E7FFA67178}" dt="2023-03-12T14:13:17.158" v="17939" actId="1076"/>
          <ac:spMkLst>
            <pc:docMk/>
            <pc:sldMk cId="3821896792" sldId="365"/>
            <ac:spMk id="3" creationId="{5C753447-66C9-68FB-9155-78B26C6EB024}"/>
          </ac:spMkLst>
        </pc:spChg>
        <pc:spChg chg="del">
          <ac:chgData name="Smruti Ranjan Sarangi" userId="e0ea421f-ad6a-4d5d-9997-e211934aa2e5" providerId="ADAL" clId="{BD53B614-4475-4F2F-B8A3-26E7FFA67178}" dt="2023-03-11T11:15:57.137" v="13928" actId="478"/>
          <ac:spMkLst>
            <pc:docMk/>
            <pc:sldMk cId="3821896792" sldId="365"/>
            <ac:spMk id="3" creationId="{CE626093-5C7D-5B74-16B3-47FE5EE96E42}"/>
          </ac:spMkLst>
        </pc:spChg>
        <pc:spChg chg="add mod">
          <ac:chgData name="Smruti Ranjan Sarangi" userId="e0ea421f-ad6a-4d5d-9997-e211934aa2e5" providerId="ADAL" clId="{BD53B614-4475-4F2F-B8A3-26E7FFA67178}" dt="2023-03-16T19:13:20.802" v="21752" actId="14100"/>
          <ac:spMkLst>
            <pc:docMk/>
            <pc:sldMk cId="3821896792" sldId="365"/>
            <ac:spMk id="6" creationId="{C9563C9F-69E3-FBC4-B4C7-71AEA934692B}"/>
          </ac:spMkLst>
        </pc:spChg>
        <pc:spChg chg="add mod">
          <ac:chgData name="Smruti Ranjan Sarangi" userId="e0ea421f-ad6a-4d5d-9997-e211934aa2e5" providerId="ADAL" clId="{BD53B614-4475-4F2F-B8A3-26E7FFA67178}" dt="2023-03-16T19:12:17.873" v="21621" actId="207"/>
          <ac:spMkLst>
            <pc:docMk/>
            <pc:sldMk cId="3821896792" sldId="365"/>
            <ac:spMk id="9" creationId="{B03D6B0F-42E3-7498-BB6D-D64B3876CF74}"/>
          </ac:spMkLst>
        </pc:spChg>
        <pc:spChg chg="add mod">
          <ac:chgData name="Smruti Ranjan Sarangi" userId="e0ea421f-ad6a-4d5d-9997-e211934aa2e5" providerId="ADAL" clId="{BD53B614-4475-4F2F-B8A3-26E7FFA67178}" dt="2023-03-16T19:13:50.599" v="21821" actId="1076"/>
          <ac:spMkLst>
            <pc:docMk/>
            <pc:sldMk cId="3821896792" sldId="365"/>
            <ac:spMk id="10" creationId="{692854DD-766E-BB3C-09CC-BB88DD6E7723}"/>
          </ac:spMkLst>
        </pc:spChg>
        <pc:spChg chg="add mod">
          <ac:chgData name="Smruti Ranjan Sarangi" userId="e0ea421f-ad6a-4d5d-9997-e211934aa2e5" providerId="ADAL" clId="{BD53B614-4475-4F2F-B8A3-26E7FFA67178}" dt="2023-03-16T19:14:16.754" v="21876" actId="20577"/>
          <ac:spMkLst>
            <pc:docMk/>
            <pc:sldMk cId="3821896792" sldId="365"/>
            <ac:spMk id="11" creationId="{DC3A3081-0103-B49B-1B88-69D07869D4F6}"/>
          </ac:spMkLst>
        </pc:spChg>
        <pc:picChg chg="add mod">
          <ac:chgData name="Smruti Ranjan Sarangi" userId="e0ea421f-ad6a-4d5d-9997-e211934aa2e5" providerId="ADAL" clId="{BD53B614-4475-4F2F-B8A3-26E7FFA67178}" dt="2023-03-11T11:17:04.725" v="13936" actId="1076"/>
          <ac:picMkLst>
            <pc:docMk/>
            <pc:sldMk cId="3821896792" sldId="365"/>
            <ac:picMk id="7" creationId="{3C25DD98-F6D8-3771-8D12-E737B31FA4AC}"/>
          </ac:picMkLst>
        </pc:picChg>
        <pc:picChg chg="add mod">
          <ac:chgData name="Smruti Ranjan Sarangi" userId="e0ea421f-ad6a-4d5d-9997-e211934aa2e5" providerId="ADAL" clId="{BD53B614-4475-4F2F-B8A3-26E7FFA67178}" dt="2023-03-12T14:13:17.158" v="17939" actId="1076"/>
          <ac:picMkLst>
            <pc:docMk/>
            <pc:sldMk cId="3821896792" sldId="365"/>
            <ac:picMk id="8" creationId="{293DE5AD-4FCD-32A3-8EE7-5F73D8C0C08E}"/>
          </ac:picMkLst>
        </pc:picChg>
      </pc:sldChg>
      <pc:sldChg chg="addSp delSp modSp new mod ord">
        <pc:chgData name="Smruti Ranjan Sarangi" userId="e0ea421f-ad6a-4d5d-9997-e211934aa2e5" providerId="ADAL" clId="{BD53B614-4475-4F2F-B8A3-26E7FFA67178}" dt="2023-03-11T17:38:15.793" v="15870" actId="20577"/>
        <pc:sldMkLst>
          <pc:docMk/>
          <pc:sldMk cId="1981257374" sldId="366"/>
        </pc:sldMkLst>
        <pc:spChg chg="mod">
          <ac:chgData name="Smruti Ranjan Sarangi" userId="e0ea421f-ad6a-4d5d-9997-e211934aa2e5" providerId="ADAL" clId="{BD53B614-4475-4F2F-B8A3-26E7FFA67178}" dt="2023-03-11T11:31:31.384" v="14387" actId="1076"/>
          <ac:spMkLst>
            <pc:docMk/>
            <pc:sldMk cId="1981257374" sldId="366"/>
            <ac:spMk id="2" creationId="{FB2D527B-30FF-4C98-0814-EF7B2B4D2E90}"/>
          </ac:spMkLst>
        </pc:spChg>
        <pc:spChg chg="del mod">
          <ac:chgData name="Smruti Ranjan Sarangi" userId="e0ea421f-ad6a-4d5d-9997-e211934aa2e5" providerId="ADAL" clId="{BD53B614-4475-4F2F-B8A3-26E7FFA67178}" dt="2023-03-11T11:40:06.321" v="14446" actId="478"/>
          <ac:spMkLst>
            <pc:docMk/>
            <pc:sldMk cId="1981257374" sldId="366"/>
            <ac:spMk id="3" creationId="{5974032E-271E-DD3D-B646-E6980F20B31C}"/>
          </ac:spMkLst>
        </pc:spChg>
        <pc:spChg chg="add mod">
          <ac:chgData name="Smruti Ranjan Sarangi" userId="e0ea421f-ad6a-4d5d-9997-e211934aa2e5" providerId="ADAL" clId="{BD53B614-4475-4F2F-B8A3-26E7FFA67178}" dt="2023-03-11T11:32:10.268" v="14422" actId="1076"/>
          <ac:spMkLst>
            <pc:docMk/>
            <pc:sldMk cId="1981257374" sldId="366"/>
            <ac:spMk id="6" creationId="{B43CC3AC-1113-9E98-18E9-BB19937CD3E8}"/>
          </ac:spMkLst>
        </pc:spChg>
        <pc:spChg chg="add mod">
          <ac:chgData name="Smruti Ranjan Sarangi" userId="e0ea421f-ad6a-4d5d-9997-e211934aa2e5" providerId="ADAL" clId="{BD53B614-4475-4F2F-B8A3-26E7FFA67178}" dt="2023-03-11T11:32:20.185" v="14444" actId="20577"/>
          <ac:spMkLst>
            <pc:docMk/>
            <pc:sldMk cId="1981257374" sldId="366"/>
            <ac:spMk id="7" creationId="{C2B1010F-7A8D-C7F8-D3E0-6083C7A7D345}"/>
          </ac:spMkLst>
        </pc:spChg>
        <pc:graphicFrameChg chg="add mod modGraphic">
          <ac:chgData name="Smruti Ranjan Sarangi" userId="e0ea421f-ad6a-4d5d-9997-e211934aa2e5" providerId="ADAL" clId="{BD53B614-4475-4F2F-B8A3-26E7FFA67178}" dt="2023-03-11T17:38:15.793" v="15870" actId="20577"/>
          <ac:graphicFrameMkLst>
            <pc:docMk/>
            <pc:sldMk cId="1981257374" sldId="366"/>
            <ac:graphicFrameMk id="8" creationId="{FAD66F15-B276-F397-367F-23067C3FA678}"/>
          </ac:graphicFrameMkLst>
        </pc:graphicFrameChg>
      </pc:sldChg>
      <pc:sldChg chg="addSp delSp modSp new mod setBg">
        <pc:chgData name="Smruti Ranjan Sarangi" userId="e0ea421f-ad6a-4d5d-9997-e211934aa2e5" providerId="ADAL" clId="{BD53B614-4475-4F2F-B8A3-26E7FFA67178}" dt="2023-03-12T06:39:56.179" v="16890" actId="403"/>
        <pc:sldMkLst>
          <pc:docMk/>
          <pc:sldMk cId="1240039793" sldId="367"/>
        </pc:sldMkLst>
        <pc:spChg chg="mod">
          <ac:chgData name="Smruti Ranjan Sarangi" userId="e0ea421f-ad6a-4d5d-9997-e211934aa2e5" providerId="ADAL" clId="{BD53B614-4475-4F2F-B8A3-26E7FFA67178}" dt="2023-03-11T11:58:49.774" v="14982" actId="1076"/>
          <ac:spMkLst>
            <pc:docMk/>
            <pc:sldMk cId="1240039793" sldId="367"/>
            <ac:spMk id="2" creationId="{C20CCDCD-59EA-22DE-068D-EE26106F3FAA}"/>
          </ac:spMkLst>
        </pc:spChg>
        <pc:spChg chg="del">
          <ac:chgData name="Smruti Ranjan Sarangi" userId="e0ea421f-ad6a-4d5d-9997-e211934aa2e5" providerId="ADAL" clId="{BD53B614-4475-4F2F-B8A3-26E7FFA67178}" dt="2023-03-11T11:58:16.386" v="14978" actId="478"/>
          <ac:spMkLst>
            <pc:docMk/>
            <pc:sldMk cId="1240039793" sldId="367"/>
            <ac:spMk id="3" creationId="{AC827B5E-5553-024D-2D9E-3EC850F1C3C5}"/>
          </ac:spMkLst>
        </pc:spChg>
        <pc:spChg chg="add mod">
          <ac:chgData name="Smruti Ranjan Sarangi" userId="e0ea421f-ad6a-4d5d-9997-e211934aa2e5" providerId="ADAL" clId="{BD53B614-4475-4F2F-B8A3-26E7FFA67178}" dt="2023-03-12T06:39:56.179" v="16890" actId="403"/>
          <ac:spMkLst>
            <pc:docMk/>
            <pc:sldMk cId="1240039793" sldId="367"/>
            <ac:spMk id="3" creationId="{C748B801-B63E-8C23-A422-FE27D6E5B6A5}"/>
          </ac:spMkLst>
        </pc:spChg>
        <pc:spChg chg="add del mod">
          <ac:chgData name="Smruti Ranjan Sarangi" userId="e0ea421f-ad6a-4d5d-9997-e211934aa2e5" providerId="ADAL" clId="{BD53B614-4475-4F2F-B8A3-26E7FFA67178}" dt="2023-03-11T12:18:58.130" v="15432" actId="478"/>
          <ac:spMkLst>
            <pc:docMk/>
            <pc:sldMk cId="1240039793" sldId="367"/>
            <ac:spMk id="8" creationId="{7E6958FD-6221-4D8D-00D1-9FB59352B85C}"/>
          </ac:spMkLst>
        </pc:spChg>
        <pc:spChg chg="add del mod">
          <ac:chgData name="Smruti Ranjan Sarangi" userId="e0ea421f-ad6a-4d5d-9997-e211934aa2e5" providerId="ADAL" clId="{BD53B614-4475-4F2F-B8A3-26E7FFA67178}" dt="2023-03-11T17:26:45.140" v="15532"/>
          <ac:spMkLst>
            <pc:docMk/>
            <pc:sldMk cId="1240039793" sldId="367"/>
            <ac:spMk id="11" creationId="{2B44E704-2A86-0517-22D9-993EDC26A58C}"/>
          </ac:spMkLst>
        </pc:spChg>
        <pc:spChg chg="add mod">
          <ac:chgData name="Smruti Ranjan Sarangi" userId="e0ea421f-ad6a-4d5d-9997-e211934aa2e5" providerId="ADAL" clId="{BD53B614-4475-4F2F-B8A3-26E7FFA67178}" dt="2023-03-11T17:30:11.246" v="15565" actId="20577"/>
          <ac:spMkLst>
            <pc:docMk/>
            <pc:sldMk cId="1240039793" sldId="367"/>
            <ac:spMk id="12" creationId="{372BA378-EA18-DDC6-E6BA-73A63320D7C7}"/>
          </ac:spMkLst>
        </pc:spChg>
        <pc:spChg chg="add mod">
          <ac:chgData name="Smruti Ranjan Sarangi" userId="e0ea421f-ad6a-4d5d-9997-e211934aa2e5" providerId="ADAL" clId="{BD53B614-4475-4F2F-B8A3-26E7FFA67178}" dt="2023-03-11T17:36:19.538" v="15833" actId="13822"/>
          <ac:spMkLst>
            <pc:docMk/>
            <pc:sldMk cId="1240039793" sldId="367"/>
            <ac:spMk id="13" creationId="{225B9FB2-93C8-8DA2-2DB8-3196B3C7EF55}"/>
          </ac:spMkLst>
        </pc:spChg>
        <pc:spChg chg="add mod">
          <ac:chgData name="Smruti Ranjan Sarangi" userId="e0ea421f-ad6a-4d5d-9997-e211934aa2e5" providerId="ADAL" clId="{BD53B614-4475-4F2F-B8A3-26E7FFA67178}" dt="2023-03-11T17:36:12.893" v="15832" actId="13822"/>
          <ac:spMkLst>
            <pc:docMk/>
            <pc:sldMk cId="1240039793" sldId="367"/>
            <ac:spMk id="14" creationId="{CDCF1070-04B3-5C1D-574B-30CE055D7442}"/>
          </ac:spMkLst>
        </pc:spChg>
        <pc:graphicFrameChg chg="add mod modGraphic">
          <ac:chgData name="Smruti Ranjan Sarangi" userId="e0ea421f-ad6a-4d5d-9997-e211934aa2e5" providerId="ADAL" clId="{BD53B614-4475-4F2F-B8A3-26E7FFA67178}" dt="2023-03-11T18:31:50.105" v="16584" actId="1076"/>
          <ac:graphicFrameMkLst>
            <pc:docMk/>
            <pc:sldMk cId="1240039793" sldId="367"/>
            <ac:graphicFrameMk id="6" creationId="{BCFC921E-B905-7CAC-4689-DB66D1C6C9E1}"/>
          </ac:graphicFrameMkLst>
        </pc:graphicFrameChg>
        <pc:picChg chg="add del mod">
          <ac:chgData name="Smruti Ranjan Sarangi" userId="e0ea421f-ad6a-4d5d-9997-e211934aa2e5" providerId="ADAL" clId="{BD53B614-4475-4F2F-B8A3-26E7FFA67178}" dt="2023-03-11T12:18:56.007" v="15431" actId="478"/>
          <ac:picMkLst>
            <pc:docMk/>
            <pc:sldMk cId="1240039793" sldId="367"/>
            <ac:picMk id="7" creationId="{2E68DE0E-E5E9-09D5-316D-EF4A6E0BAEEA}"/>
          </ac:picMkLst>
        </pc:picChg>
        <pc:picChg chg="add mod">
          <ac:chgData name="Smruti Ranjan Sarangi" userId="e0ea421f-ad6a-4d5d-9997-e211934aa2e5" providerId="ADAL" clId="{BD53B614-4475-4F2F-B8A3-26E7FFA67178}" dt="2023-03-11T18:31:50.105" v="16584" actId="1076"/>
          <ac:picMkLst>
            <pc:docMk/>
            <pc:sldMk cId="1240039793" sldId="367"/>
            <ac:picMk id="10" creationId="{66D562B6-5138-2E4F-462B-5E5C75E1C134}"/>
          </ac:picMkLst>
        </pc:picChg>
      </pc:sldChg>
      <pc:sldChg chg="addSp delSp modSp new mod">
        <pc:chgData name="Smruti Ranjan Sarangi" userId="e0ea421f-ad6a-4d5d-9997-e211934aa2e5" providerId="ADAL" clId="{BD53B614-4475-4F2F-B8A3-26E7FFA67178}" dt="2023-03-12T05:41:16.752" v="16727" actId="5793"/>
        <pc:sldMkLst>
          <pc:docMk/>
          <pc:sldMk cId="1877599587" sldId="368"/>
        </pc:sldMkLst>
        <pc:spChg chg="mod">
          <ac:chgData name="Smruti Ranjan Sarangi" userId="e0ea421f-ad6a-4d5d-9997-e211934aa2e5" providerId="ADAL" clId="{BD53B614-4475-4F2F-B8A3-26E7FFA67178}" dt="2023-03-11T17:38:00.645" v="15862" actId="1076"/>
          <ac:spMkLst>
            <pc:docMk/>
            <pc:sldMk cId="1877599587" sldId="368"/>
            <ac:spMk id="2" creationId="{4790ED9F-F54C-F510-2292-62EE3422430E}"/>
          </ac:spMkLst>
        </pc:spChg>
        <pc:spChg chg="add mod">
          <ac:chgData name="Smruti Ranjan Sarangi" userId="e0ea421f-ad6a-4d5d-9997-e211934aa2e5" providerId="ADAL" clId="{BD53B614-4475-4F2F-B8A3-26E7FFA67178}" dt="2023-03-11T18:29:11.442" v="16553" actId="1076"/>
          <ac:spMkLst>
            <pc:docMk/>
            <pc:sldMk cId="1877599587" sldId="368"/>
            <ac:spMk id="3" creationId="{8C63F998-6AC2-0EE5-B39C-E920652DFAC8}"/>
          </ac:spMkLst>
        </pc:spChg>
        <pc:spChg chg="del">
          <ac:chgData name="Smruti Ranjan Sarangi" userId="e0ea421f-ad6a-4d5d-9997-e211934aa2e5" providerId="ADAL" clId="{BD53B614-4475-4F2F-B8A3-26E7FFA67178}" dt="2023-03-11T17:37:10.575" v="15860" actId="478"/>
          <ac:spMkLst>
            <pc:docMk/>
            <pc:sldMk cId="1877599587" sldId="368"/>
            <ac:spMk id="3" creationId="{9C5FEB42-04A6-D0E2-7A2D-726C6F0796BC}"/>
          </ac:spMkLst>
        </pc:spChg>
        <pc:graphicFrameChg chg="add del mod modGraphic">
          <ac:chgData name="Smruti Ranjan Sarangi" userId="e0ea421f-ad6a-4d5d-9997-e211934aa2e5" providerId="ADAL" clId="{BD53B614-4475-4F2F-B8A3-26E7FFA67178}" dt="2023-03-12T05:41:16.752" v="16727" actId="5793"/>
          <ac:graphicFrameMkLst>
            <pc:docMk/>
            <pc:sldMk cId="1877599587" sldId="368"/>
            <ac:graphicFrameMk id="6" creationId="{C2B64166-BFE8-D984-AA55-F9593E263DD0}"/>
          </ac:graphicFrameMkLst>
        </pc:graphicFrameChg>
      </pc:sldChg>
      <pc:sldChg chg="addSp delSp modSp new mod">
        <pc:chgData name="Smruti Ranjan Sarangi" userId="e0ea421f-ad6a-4d5d-9997-e211934aa2e5" providerId="ADAL" clId="{BD53B614-4475-4F2F-B8A3-26E7FFA67178}" dt="2023-03-12T06:39:17.749" v="16866" actId="14100"/>
        <pc:sldMkLst>
          <pc:docMk/>
          <pc:sldMk cId="1093134334" sldId="369"/>
        </pc:sldMkLst>
        <pc:spChg chg="mod">
          <ac:chgData name="Smruti Ranjan Sarangi" userId="e0ea421f-ad6a-4d5d-9997-e211934aa2e5" providerId="ADAL" clId="{BD53B614-4475-4F2F-B8A3-26E7FFA67178}" dt="2023-03-11T18:31:54.719" v="16586" actId="1076"/>
          <ac:spMkLst>
            <pc:docMk/>
            <pc:sldMk cId="1093134334" sldId="369"/>
            <ac:spMk id="2" creationId="{3911A8F3-9DE3-6AF4-756F-7F9F9C3F5EEF}"/>
          </ac:spMkLst>
        </pc:spChg>
        <pc:spChg chg="add mod">
          <ac:chgData name="Smruti Ranjan Sarangi" userId="e0ea421f-ad6a-4d5d-9997-e211934aa2e5" providerId="ADAL" clId="{BD53B614-4475-4F2F-B8A3-26E7FFA67178}" dt="2023-03-11T19:31:48.194" v="16662" actId="20577"/>
          <ac:spMkLst>
            <pc:docMk/>
            <pc:sldMk cId="1093134334" sldId="369"/>
            <ac:spMk id="3" creationId="{4C641875-3A24-CB9F-082A-FEBF766B1C55}"/>
          </ac:spMkLst>
        </pc:spChg>
        <pc:spChg chg="del mod">
          <ac:chgData name="Smruti Ranjan Sarangi" userId="e0ea421f-ad6a-4d5d-9997-e211934aa2e5" providerId="ADAL" clId="{BD53B614-4475-4F2F-B8A3-26E7FFA67178}" dt="2023-03-11T18:31:45.112" v="16583" actId="478"/>
          <ac:spMkLst>
            <pc:docMk/>
            <pc:sldMk cId="1093134334" sldId="369"/>
            <ac:spMk id="3" creationId="{9B8684B7-03DB-ED1B-AABD-1D369C967F2D}"/>
          </ac:spMkLst>
        </pc:spChg>
        <pc:spChg chg="add mod">
          <ac:chgData name="Smruti Ranjan Sarangi" userId="e0ea421f-ad6a-4d5d-9997-e211934aa2e5" providerId="ADAL" clId="{BD53B614-4475-4F2F-B8A3-26E7FFA67178}" dt="2023-03-12T06:39:17.749" v="16866" actId="14100"/>
          <ac:spMkLst>
            <pc:docMk/>
            <pc:sldMk cId="1093134334" sldId="369"/>
            <ac:spMk id="8" creationId="{DB33DFC6-CBC9-CB18-2F07-C6DC95A17384}"/>
          </ac:spMkLst>
        </pc:spChg>
        <pc:graphicFrameChg chg="add mod modGraphic">
          <ac:chgData name="Smruti Ranjan Sarangi" userId="e0ea421f-ad6a-4d5d-9997-e211934aa2e5" providerId="ADAL" clId="{BD53B614-4475-4F2F-B8A3-26E7FFA67178}" dt="2023-03-12T06:38:29.708" v="16781" actId="20577"/>
          <ac:graphicFrameMkLst>
            <pc:docMk/>
            <pc:sldMk cId="1093134334" sldId="369"/>
            <ac:graphicFrameMk id="6" creationId="{EF4CB2BD-E33E-F10B-B9E1-9F74A7AE39FD}"/>
          </ac:graphicFrameMkLst>
        </pc:graphicFrameChg>
        <pc:picChg chg="add mod">
          <ac:chgData name="Smruti Ranjan Sarangi" userId="e0ea421f-ad6a-4d5d-9997-e211934aa2e5" providerId="ADAL" clId="{BD53B614-4475-4F2F-B8A3-26E7FFA67178}" dt="2023-03-11T18:31:53.234" v="16585"/>
          <ac:picMkLst>
            <pc:docMk/>
            <pc:sldMk cId="1093134334" sldId="369"/>
            <ac:picMk id="7" creationId="{B919B5C8-250F-B4AD-2CD8-1DAB2732E0B4}"/>
          </ac:picMkLst>
        </pc:picChg>
      </pc:sldChg>
      <pc:sldChg chg="addSp modSp new mod">
        <pc:chgData name="Smruti Ranjan Sarangi" userId="e0ea421f-ad6a-4d5d-9997-e211934aa2e5" providerId="ADAL" clId="{BD53B614-4475-4F2F-B8A3-26E7FFA67178}" dt="2023-03-12T11:23:40.826" v="17452" actId="207"/>
        <pc:sldMkLst>
          <pc:docMk/>
          <pc:sldMk cId="2706437708" sldId="370"/>
        </pc:sldMkLst>
        <pc:spChg chg="mod">
          <ac:chgData name="Smruti Ranjan Sarangi" userId="e0ea421f-ad6a-4d5d-9997-e211934aa2e5" providerId="ADAL" clId="{BD53B614-4475-4F2F-B8A3-26E7FFA67178}" dt="2023-03-12T05:49:20.196" v="16765" actId="20577"/>
          <ac:spMkLst>
            <pc:docMk/>
            <pc:sldMk cId="2706437708" sldId="370"/>
            <ac:spMk id="2" creationId="{CD500527-12CE-E768-0BE6-0F60F1B12BDB}"/>
          </ac:spMkLst>
        </pc:spChg>
        <pc:spChg chg="mod">
          <ac:chgData name="Smruti Ranjan Sarangi" userId="e0ea421f-ad6a-4d5d-9997-e211934aa2e5" providerId="ADAL" clId="{BD53B614-4475-4F2F-B8A3-26E7FFA67178}" dt="2023-03-12T11:23:40.826" v="17452" actId="207"/>
          <ac:spMkLst>
            <pc:docMk/>
            <pc:sldMk cId="2706437708" sldId="370"/>
            <ac:spMk id="3" creationId="{0D6CA17C-C3D6-9E3E-FFF3-8FB610827C7D}"/>
          </ac:spMkLst>
        </pc:spChg>
        <pc:spChg chg="add mod">
          <ac:chgData name="Smruti Ranjan Sarangi" userId="e0ea421f-ad6a-4d5d-9997-e211934aa2e5" providerId="ADAL" clId="{BD53B614-4475-4F2F-B8A3-26E7FFA67178}" dt="2023-03-12T11:17:24.019" v="17041" actId="403"/>
          <ac:spMkLst>
            <pc:docMk/>
            <pc:sldMk cId="2706437708" sldId="370"/>
            <ac:spMk id="6" creationId="{3364018A-6209-33A8-5B48-F834E55C2E52}"/>
          </ac:spMkLst>
        </pc:spChg>
        <pc:picChg chg="add mod">
          <ac:chgData name="Smruti Ranjan Sarangi" userId="e0ea421f-ad6a-4d5d-9997-e211934aa2e5" providerId="ADAL" clId="{BD53B614-4475-4F2F-B8A3-26E7FFA67178}" dt="2023-03-12T11:15:01.211" v="16911" actId="1076"/>
          <ac:picMkLst>
            <pc:docMk/>
            <pc:sldMk cId="2706437708" sldId="370"/>
            <ac:picMk id="7" creationId="{97792789-63BA-6C14-DA7C-4FC2B970EBB4}"/>
          </ac:picMkLst>
        </pc:picChg>
      </pc:sldChg>
      <pc:sldChg chg="addSp delSp modSp new mod">
        <pc:chgData name="Smruti Ranjan Sarangi" userId="e0ea421f-ad6a-4d5d-9997-e211934aa2e5" providerId="ADAL" clId="{BD53B614-4475-4F2F-B8A3-26E7FFA67178}" dt="2023-03-16T19:17:11.263" v="21913" actId="20577"/>
        <pc:sldMkLst>
          <pc:docMk/>
          <pc:sldMk cId="92396219" sldId="371"/>
        </pc:sldMkLst>
        <pc:spChg chg="add mod">
          <ac:chgData name="Smruti Ranjan Sarangi" userId="e0ea421f-ad6a-4d5d-9997-e211934aa2e5" providerId="ADAL" clId="{BD53B614-4475-4F2F-B8A3-26E7FFA67178}" dt="2023-03-13T19:34:36.407" v="20484" actId="20577"/>
          <ac:spMkLst>
            <pc:docMk/>
            <pc:sldMk cId="92396219" sldId="371"/>
            <ac:spMk id="2" creationId="{1398B03A-3FDA-1207-6025-A11F2B13BDD3}"/>
          </ac:spMkLst>
        </pc:spChg>
        <pc:spChg chg="del mod">
          <ac:chgData name="Smruti Ranjan Sarangi" userId="e0ea421f-ad6a-4d5d-9997-e211934aa2e5" providerId="ADAL" clId="{BD53B614-4475-4F2F-B8A3-26E7FFA67178}" dt="2023-03-12T14:25:04.025" v="18109" actId="478"/>
          <ac:spMkLst>
            <pc:docMk/>
            <pc:sldMk cId="92396219" sldId="371"/>
            <ac:spMk id="2" creationId="{5E0EE3C7-C474-B974-3F4A-42BEF2C264E0}"/>
          </ac:spMkLst>
        </pc:spChg>
        <pc:spChg chg="del mod">
          <ac:chgData name="Smruti Ranjan Sarangi" userId="e0ea421f-ad6a-4d5d-9997-e211934aa2e5" providerId="ADAL" clId="{BD53B614-4475-4F2F-B8A3-26E7FFA67178}" dt="2023-03-12T14:19:03.899" v="18108" actId="478"/>
          <ac:spMkLst>
            <pc:docMk/>
            <pc:sldMk cId="92396219" sldId="371"/>
            <ac:spMk id="3" creationId="{51EE428C-0290-00F4-8842-33C489BCFC09}"/>
          </ac:spMkLst>
        </pc:spChg>
        <pc:spChg chg="add del mod">
          <ac:chgData name="Smruti Ranjan Sarangi" userId="e0ea421f-ad6a-4d5d-9997-e211934aa2e5" providerId="ADAL" clId="{BD53B614-4475-4F2F-B8A3-26E7FFA67178}" dt="2023-03-12T14:25:06.866" v="18110" actId="478"/>
          <ac:spMkLst>
            <pc:docMk/>
            <pc:sldMk cId="92396219" sldId="371"/>
            <ac:spMk id="7" creationId="{BD4F649A-8C13-1CD4-E3E9-65DF78A5A1CD}"/>
          </ac:spMkLst>
        </pc:spChg>
        <pc:spChg chg="add mod">
          <ac:chgData name="Smruti Ranjan Sarangi" userId="e0ea421f-ad6a-4d5d-9997-e211934aa2e5" providerId="ADAL" clId="{BD53B614-4475-4F2F-B8A3-26E7FFA67178}" dt="2023-03-13T19:34:20.581" v="20453" actId="20577"/>
          <ac:spMkLst>
            <pc:docMk/>
            <pc:sldMk cId="92396219" sldId="371"/>
            <ac:spMk id="8" creationId="{862DF5AA-32D4-A204-5E6B-47DA77466421}"/>
          </ac:spMkLst>
        </pc:spChg>
        <pc:spChg chg="add mod">
          <ac:chgData name="Smruti Ranjan Sarangi" userId="e0ea421f-ad6a-4d5d-9997-e211934aa2e5" providerId="ADAL" clId="{BD53B614-4475-4F2F-B8A3-26E7FFA67178}" dt="2023-03-12T14:29:03.404" v="18201" actId="1076"/>
          <ac:spMkLst>
            <pc:docMk/>
            <pc:sldMk cId="92396219" sldId="371"/>
            <ac:spMk id="9" creationId="{0DE60E09-D1FA-0DDA-F793-ADA69702D4A4}"/>
          </ac:spMkLst>
        </pc:spChg>
        <pc:spChg chg="add mod">
          <ac:chgData name="Smruti Ranjan Sarangi" userId="e0ea421f-ad6a-4d5d-9997-e211934aa2e5" providerId="ADAL" clId="{BD53B614-4475-4F2F-B8A3-26E7FFA67178}" dt="2023-03-12T14:28:40.714" v="18180" actId="20577"/>
          <ac:spMkLst>
            <pc:docMk/>
            <pc:sldMk cId="92396219" sldId="371"/>
            <ac:spMk id="10" creationId="{5CA37B33-3C1B-D5B0-D829-B0A9E79E2A79}"/>
          </ac:spMkLst>
        </pc:spChg>
        <pc:spChg chg="add mod">
          <ac:chgData name="Smruti Ranjan Sarangi" userId="e0ea421f-ad6a-4d5d-9997-e211934aa2e5" providerId="ADAL" clId="{BD53B614-4475-4F2F-B8A3-26E7FFA67178}" dt="2023-03-12T14:29:20.379" v="18229" actId="20577"/>
          <ac:spMkLst>
            <pc:docMk/>
            <pc:sldMk cId="92396219" sldId="371"/>
            <ac:spMk id="11" creationId="{00D8526E-D096-03B6-EBF5-81BDA2479DFF}"/>
          </ac:spMkLst>
        </pc:spChg>
        <pc:spChg chg="add mod">
          <ac:chgData name="Smruti Ranjan Sarangi" userId="e0ea421f-ad6a-4d5d-9997-e211934aa2e5" providerId="ADAL" clId="{BD53B614-4475-4F2F-B8A3-26E7FFA67178}" dt="2023-03-16T19:17:11.263" v="21913" actId="20577"/>
          <ac:spMkLst>
            <pc:docMk/>
            <pc:sldMk cId="92396219" sldId="371"/>
            <ac:spMk id="12" creationId="{9D4F3139-5EE8-EAD5-6067-E82982360926}"/>
          </ac:spMkLst>
        </pc:spChg>
        <pc:spChg chg="add mod">
          <ac:chgData name="Smruti Ranjan Sarangi" userId="e0ea421f-ad6a-4d5d-9997-e211934aa2e5" providerId="ADAL" clId="{BD53B614-4475-4F2F-B8A3-26E7FFA67178}" dt="2023-03-12T14:30:51.823" v="18345" actId="13822"/>
          <ac:spMkLst>
            <pc:docMk/>
            <pc:sldMk cId="92396219" sldId="371"/>
            <ac:spMk id="13" creationId="{DD1FDDA0-4677-49C2-7C31-34B054C7EB70}"/>
          </ac:spMkLst>
        </pc:spChg>
        <pc:picChg chg="add mod">
          <ac:chgData name="Smruti Ranjan Sarangi" userId="e0ea421f-ad6a-4d5d-9997-e211934aa2e5" providerId="ADAL" clId="{BD53B614-4475-4F2F-B8A3-26E7FFA67178}" dt="2023-03-12T14:31:16.417" v="18349" actId="1076"/>
          <ac:picMkLst>
            <pc:docMk/>
            <pc:sldMk cId="92396219" sldId="371"/>
            <ac:picMk id="14" creationId="{2CF24CB4-45C8-E502-F993-6151ED2375A9}"/>
          </ac:picMkLst>
        </pc:picChg>
      </pc:sldChg>
      <pc:sldChg chg="modSp add mod">
        <pc:chgData name="Smruti Ranjan Sarangi" userId="e0ea421f-ad6a-4d5d-9997-e211934aa2e5" providerId="ADAL" clId="{BD53B614-4475-4F2F-B8A3-26E7FFA67178}" dt="2023-03-12T06:40:50.977" v="16896" actId="1076"/>
        <pc:sldMkLst>
          <pc:docMk/>
          <pc:sldMk cId="934153407" sldId="372"/>
        </pc:sldMkLst>
        <pc:spChg chg="mod">
          <ac:chgData name="Smruti Ranjan Sarangi" userId="e0ea421f-ad6a-4d5d-9997-e211934aa2e5" providerId="ADAL" clId="{BD53B614-4475-4F2F-B8A3-26E7FFA67178}" dt="2023-03-12T06:40:50.977" v="16896" actId="1076"/>
          <ac:spMkLst>
            <pc:docMk/>
            <pc:sldMk cId="934153407" sldId="372"/>
            <ac:spMk id="547" creationId="{0495D27B-F84C-16D3-39AC-6098851E46AC}"/>
          </ac:spMkLst>
        </pc:spChg>
      </pc:sldChg>
      <pc:sldChg chg="modSp new mod">
        <pc:chgData name="Smruti Ranjan Sarangi" userId="e0ea421f-ad6a-4d5d-9997-e211934aa2e5" providerId="ADAL" clId="{BD53B614-4475-4F2F-B8A3-26E7FFA67178}" dt="2023-03-12T06:40:55.726" v="16900" actId="20577"/>
        <pc:sldMkLst>
          <pc:docMk/>
          <pc:sldMk cId="3276708844" sldId="373"/>
        </pc:sldMkLst>
        <pc:spChg chg="mod">
          <ac:chgData name="Smruti Ranjan Sarangi" userId="e0ea421f-ad6a-4d5d-9997-e211934aa2e5" providerId="ADAL" clId="{BD53B614-4475-4F2F-B8A3-26E7FFA67178}" dt="2023-03-12T06:40:55.726" v="16900" actId="20577"/>
          <ac:spMkLst>
            <pc:docMk/>
            <pc:sldMk cId="3276708844" sldId="373"/>
            <ac:spMk id="2" creationId="{FBDD38E1-1C44-FA3E-86F2-879A0CE21C4D}"/>
          </ac:spMkLst>
        </pc:spChg>
      </pc:sldChg>
      <pc:sldChg chg="modSp new mod">
        <pc:chgData name="Smruti Ranjan Sarangi" userId="e0ea421f-ad6a-4d5d-9997-e211934aa2e5" providerId="ADAL" clId="{BD53B614-4475-4F2F-B8A3-26E7FFA67178}" dt="2023-03-12T06:41:01.873" v="16904" actId="20577"/>
        <pc:sldMkLst>
          <pc:docMk/>
          <pc:sldMk cId="4173615859" sldId="374"/>
        </pc:sldMkLst>
        <pc:spChg chg="mod">
          <ac:chgData name="Smruti Ranjan Sarangi" userId="e0ea421f-ad6a-4d5d-9997-e211934aa2e5" providerId="ADAL" clId="{BD53B614-4475-4F2F-B8A3-26E7FFA67178}" dt="2023-03-12T06:41:01.873" v="16904" actId="20577"/>
          <ac:spMkLst>
            <pc:docMk/>
            <pc:sldMk cId="4173615859" sldId="374"/>
            <ac:spMk id="2" creationId="{1D88E515-C01C-F3AC-D3C5-96DFF4C0E5C7}"/>
          </ac:spMkLst>
        </pc:spChg>
      </pc:sldChg>
      <pc:sldChg chg="addSp delSp modSp new mod">
        <pc:chgData name="Smruti Ranjan Sarangi" userId="e0ea421f-ad6a-4d5d-9997-e211934aa2e5" providerId="ADAL" clId="{BD53B614-4475-4F2F-B8A3-26E7FFA67178}" dt="2023-03-16T19:18:00.651" v="21965" actId="403"/>
        <pc:sldMkLst>
          <pc:docMk/>
          <pc:sldMk cId="2886488996" sldId="375"/>
        </pc:sldMkLst>
        <pc:spChg chg="mod">
          <ac:chgData name="Smruti Ranjan Sarangi" userId="e0ea421f-ad6a-4d5d-9997-e211934aa2e5" providerId="ADAL" clId="{BD53B614-4475-4F2F-B8A3-26E7FFA67178}" dt="2023-03-13T19:38:06.550" v="20520" actId="14100"/>
          <ac:spMkLst>
            <pc:docMk/>
            <pc:sldMk cId="2886488996" sldId="375"/>
            <ac:spMk id="2" creationId="{6BC86CFA-B31D-DE6C-3F0D-E49D351A600E}"/>
          </ac:spMkLst>
        </pc:spChg>
        <pc:spChg chg="mod">
          <ac:chgData name="Smruti Ranjan Sarangi" userId="e0ea421f-ad6a-4d5d-9997-e211934aa2e5" providerId="ADAL" clId="{BD53B614-4475-4F2F-B8A3-26E7FFA67178}" dt="2023-03-16T19:17:30.576" v="21914" actId="1076"/>
          <ac:spMkLst>
            <pc:docMk/>
            <pc:sldMk cId="2886488996" sldId="375"/>
            <ac:spMk id="3" creationId="{7E05E67A-F067-4F8D-7F63-EB21AD64ED0D}"/>
          </ac:spMkLst>
        </pc:spChg>
        <pc:spChg chg="add mod">
          <ac:chgData name="Smruti Ranjan Sarangi" userId="e0ea421f-ad6a-4d5d-9997-e211934aa2e5" providerId="ADAL" clId="{BD53B614-4475-4F2F-B8A3-26E7FFA67178}" dt="2023-03-16T19:18:00.651" v="21965" actId="403"/>
          <ac:spMkLst>
            <pc:docMk/>
            <pc:sldMk cId="2886488996" sldId="375"/>
            <ac:spMk id="6" creationId="{76E3D49A-BC48-D950-E995-1182E17D0238}"/>
          </ac:spMkLst>
        </pc:spChg>
        <pc:graphicFrameChg chg="del modGraphic">
          <ac:chgData name="Smruti Ranjan Sarangi" userId="e0ea421f-ad6a-4d5d-9997-e211934aa2e5" providerId="ADAL" clId="{BD53B614-4475-4F2F-B8A3-26E7FFA67178}" dt="2023-03-13T17:24:29.766" v="19700" actId="21"/>
          <ac:graphicFrameMkLst>
            <pc:docMk/>
            <pc:sldMk cId="2886488996" sldId="375"/>
            <ac:graphicFrameMk id="6" creationId="{0322A232-3E42-8B4D-B525-7C71365EFEF2}"/>
          </ac:graphicFrameMkLst>
        </pc:graphicFrameChg>
        <pc:picChg chg="del">
          <ac:chgData name="Smruti Ranjan Sarangi" userId="e0ea421f-ad6a-4d5d-9997-e211934aa2e5" providerId="ADAL" clId="{BD53B614-4475-4F2F-B8A3-26E7FFA67178}" dt="2023-03-13T17:24:29.766" v="19700" actId="21"/>
          <ac:picMkLst>
            <pc:docMk/>
            <pc:sldMk cId="2886488996" sldId="375"/>
            <ac:picMk id="7" creationId="{715E478B-7B42-FAA4-C034-1A1C31ADBC8A}"/>
          </ac:picMkLst>
        </pc:picChg>
      </pc:sldChg>
      <pc:sldChg chg="modSp new mod">
        <pc:chgData name="Smruti Ranjan Sarangi" userId="e0ea421f-ad6a-4d5d-9997-e211934aa2e5" providerId="ADAL" clId="{BD53B614-4475-4F2F-B8A3-26E7FFA67178}" dt="2023-03-12T14:33:25.874" v="18355" actId="20577"/>
        <pc:sldMkLst>
          <pc:docMk/>
          <pc:sldMk cId="184086487" sldId="376"/>
        </pc:sldMkLst>
        <pc:spChg chg="mod">
          <ac:chgData name="Smruti Ranjan Sarangi" userId="e0ea421f-ad6a-4d5d-9997-e211934aa2e5" providerId="ADAL" clId="{BD53B614-4475-4F2F-B8A3-26E7FFA67178}" dt="2023-03-12T14:33:25.874" v="18355" actId="20577"/>
          <ac:spMkLst>
            <pc:docMk/>
            <pc:sldMk cId="184086487" sldId="376"/>
            <ac:spMk id="2" creationId="{14EB0247-B90A-88A2-9A8F-4629BD30EF61}"/>
          </ac:spMkLst>
        </pc:spChg>
      </pc:sldChg>
      <pc:sldChg chg="addSp modSp new del mod">
        <pc:chgData name="Smruti Ranjan Sarangi" userId="e0ea421f-ad6a-4d5d-9997-e211934aa2e5" providerId="ADAL" clId="{BD53B614-4475-4F2F-B8A3-26E7FFA67178}" dt="2023-03-13T18:38:50.203" v="20036" actId="47"/>
        <pc:sldMkLst>
          <pc:docMk/>
          <pc:sldMk cId="1928270251" sldId="377"/>
        </pc:sldMkLst>
        <pc:spChg chg="mod">
          <ac:chgData name="Smruti Ranjan Sarangi" userId="e0ea421f-ad6a-4d5d-9997-e211934aa2e5" providerId="ADAL" clId="{BD53B614-4475-4F2F-B8A3-26E7FFA67178}" dt="2023-03-12T19:33:00.192" v="18429" actId="20577"/>
          <ac:spMkLst>
            <pc:docMk/>
            <pc:sldMk cId="1928270251" sldId="377"/>
            <ac:spMk id="2" creationId="{55F61D58-F7EC-0117-3A57-6780C1564D16}"/>
          </ac:spMkLst>
        </pc:spChg>
        <pc:spChg chg="mod">
          <ac:chgData name="Smruti Ranjan Sarangi" userId="e0ea421f-ad6a-4d5d-9997-e211934aa2e5" providerId="ADAL" clId="{BD53B614-4475-4F2F-B8A3-26E7FFA67178}" dt="2023-03-12T19:36:29.454" v="18721" actId="14"/>
          <ac:spMkLst>
            <pc:docMk/>
            <pc:sldMk cId="1928270251" sldId="377"/>
            <ac:spMk id="3" creationId="{338D5242-6272-6D44-4199-63F78418DD07}"/>
          </ac:spMkLst>
        </pc:spChg>
        <pc:spChg chg="add mod">
          <ac:chgData name="Smruti Ranjan Sarangi" userId="e0ea421f-ad6a-4d5d-9997-e211934aa2e5" providerId="ADAL" clId="{BD53B614-4475-4F2F-B8A3-26E7FFA67178}" dt="2023-03-12T19:34:37.840" v="18466" actId="403"/>
          <ac:spMkLst>
            <pc:docMk/>
            <pc:sldMk cId="1928270251" sldId="377"/>
            <ac:spMk id="6" creationId="{96F52A62-D114-70F6-F5E1-65ABF8538E75}"/>
          </ac:spMkLst>
        </pc:spChg>
      </pc:sldChg>
      <pc:sldChg chg="modSp add mod">
        <pc:chgData name="Smruti Ranjan Sarangi" userId="e0ea421f-ad6a-4d5d-9997-e211934aa2e5" providerId="ADAL" clId="{BD53B614-4475-4F2F-B8A3-26E7FFA67178}" dt="2023-03-16T19:16:12.923" v="21881" actId="207"/>
        <pc:sldMkLst>
          <pc:docMk/>
          <pc:sldMk cId="2649362956" sldId="378"/>
        </pc:sldMkLst>
        <pc:spChg chg="mod">
          <ac:chgData name="Smruti Ranjan Sarangi" userId="e0ea421f-ad6a-4d5d-9997-e211934aa2e5" providerId="ADAL" clId="{BD53B614-4475-4F2F-B8A3-26E7FFA67178}" dt="2023-03-16T19:16:12.923" v="21881" actId="207"/>
          <ac:spMkLst>
            <pc:docMk/>
            <pc:sldMk cId="2649362956" sldId="378"/>
            <ac:spMk id="3" creationId="{338D5242-6272-6D44-4199-63F78418DD07}"/>
          </ac:spMkLst>
        </pc:spChg>
      </pc:sldChg>
      <pc:sldChg chg="modSp new mod">
        <pc:chgData name="Smruti Ranjan Sarangi" userId="e0ea421f-ad6a-4d5d-9997-e211934aa2e5" providerId="ADAL" clId="{BD53B614-4475-4F2F-B8A3-26E7FFA67178}" dt="2023-03-13T18:39:07.587" v="20037" actId="114"/>
        <pc:sldMkLst>
          <pc:docMk/>
          <pc:sldMk cId="127673363" sldId="379"/>
        </pc:sldMkLst>
        <pc:spChg chg="mod">
          <ac:chgData name="Smruti Ranjan Sarangi" userId="e0ea421f-ad6a-4d5d-9997-e211934aa2e5" providerId="ADAL" clId="{BD53B614-4475-4F2F-B8A3-26E7FFA67178}" dt="2023-03-13T18:39:07.587" v="20037" actId="114"/>
          <ac:spMkLst>
            <pc:docMk/>
            <pc:sldMk cId="127673363" sldId="379"/>
            <ac:spMk id="2" creationId="{474C9D48-1707-75B3-8DBB-2DB17ED64120}"/>
          </ac:spMkLst>
        </pc:spChg>
        <pc:spChg chg="mod">
          <ac:chgData name="Smruti Ranjan Sarangi" userId="e0ea421f-ad6a-4d5d-9997-e211934aa2e5" providerId="ADAL" clId="{BD53B614-4475-4F2F-B8A3-26E7FFA67178}" dt="2023-03-12T19:58:14.452" v="19332" actId="207"/>
          <ac:spMkLst>
            <pc:docMk/>
            <pc:sldMk cId="127673363" sldId="379"/>
            <ac:spMk id="3" creationId="{098274E8-5B2B-7A3A-7EB0-4E35A1A157AC}"/>
          </ac:spMkLst>
        </pc:spChg>
      </pc:sldChg>
      <pc:sldChg chg="addSp delSp modSp mod ord">
        <pc:chgData name="Smruti Ranjan Sarangi" userId="e0ea421f-ad6a-4d5d-9997-e211934aa2e5" providerId="ADAL" clId="{BD53B614-4475-4F2F-B8A3-26E7FFA67178}" dt="2023-03-13T19:18:47.856" v="20429" actId="207"/>
        <pc:sldMkLst>
          <pc:docMk/>
          <pc:sldMk cId="2599124190" sldId="380"/>
        </pc:sldMkLst>
        <pc:spChg chg="mod">
          <ac:chgData name="Smruti Ranjan Sarangi" userId="e0ea421f-ad6a-4d5d-9997-e211934aa2e5" providerId="ADAL" clId="{BD53B614-4475-4F2F-B8A3-26E7FFA67178}" dt="2023-03-13T18:11:48.052" v="19944" actId="1076"/>
          <ac:spMkLst>
            <pc:docMk/>
            <pc:sldMk cId="2599124190" sldId="380"/>
            <ac:spMk id="2" creationId="{9227844F-B77B-3F39-640D-323999B7D305}"/>
          </ac:spMkLst>
        </pc:spChg>
        <pc:spChg chg="del">
          <ac:chgData name="Smruti Ranjan Sarangi" userId="e0ea421f-ad6a-4d5d-9997-e211934aa2e5" providerId="ADAL" clId="{BD53B614-4475-4F2F-B8A3-26E7FFA67178}" dt="2023-03-13T18:11:07.110" v="19931" actId="478"/>
          <ac:spMkLst>
            <pc:docMk/>
            <pc:sldMk cId="2599124190" sldId="380"/>
            <ac:spMk id="3" creationId="{7C5E7393-A8EF-2448-D61E-93B5504B5B54}"/>
          </ac:spMkLst>
        </pc:spChg>
        <pc:spChg chg="add mod">
          <ac:chgData name="Smruti Ranjan Sarangi" userId="e0ea421f-ad6a-4d5d-9997-e211934aa2e5" providerId="ADAL" clId="{BD53B614-4475-4F2F-B8A3-26E7FFA67178}" dt="2023-03-13T18:12:04.534" v="19947" actId="1076"/>
          <ac:spMkLst>
            <pc:docMk/>
            <pc:sldMk cId="2599124190" sldId="380"/>
            <ac:spMk id="6" creationId="{E27759F8-34F5-2D91-CE55-B3906F24D743}"/>
          </ac:spMkLst>
        </pc:spChg>
        <pc:spChg chg="add mod">
          <ac:chgData name="Smruti Ranjan Sarangi" userId="e0ea421f-ad6a-4d5d-9997-e211934aa2e5" providerId="ADAL" clId="{BD53B614-4475-4F2F-B8A3-26E7FFA67178}" dt="2023-03-13T19:18:47.856" v="20429" actId="207"/>
          <ac:spMkLst>
            <pc:docMk/>
            <pc:sldMk cId="2599124190" sldId="380"/>
            <ac:spMk id="8" creationId="{855B4175-8D36-DD39-6CF9-2C4F2523EECB}"/>
          </ac:spMkLst>
        </pc:spChg>
        <pc:picChg chg="add mod">
          <ac:chgData name="Smruti Ranjan Sarangi" userId="e0ea421f-ad6a-4d5d-9997-e211934aa2e5" providerId="ADAL" clId="{BD53B614-4475-4F2F-B8A3-26E7FFA67178}" dt="2023-03-13T18:12:43.767" v="19951" actId="1076"/>
          <ac:picMkLst>
            <pc:docMk/>
            <pc:sldMk cId="2599124190" sldId="380"/>
            <ac:picMk id="7" creationId="{4F6271B6-237F-73EE-BAF5-97EF5AEE38E2}"/>
          </ac:picMkLst>
        </pc:picChg>
      </pc:sldChg>
      <pc:sldChg chg="modSp new del mod">
        <pc:chgData name="Smruti Ranjan Sarangi" userId="e0ea421f-ad6a-4d5d-9997-e211934aa2e5" providerId="ADAL" clId="{BD53B614-4475-4F2F-B8A3-26E7FFA67178}" dt="2023-03-13T17:27:25.037" v="19930" actId="47"/>
        <pc:sldMkLst>
          <pc:docMk/>
          <pc:sldMk cId="2047078210" sldId="381"/>
        </pc:sldMkLst>
        <pc:spChg chg="mod">
          <ac:chgData name="Smruti Ranjan Sarangi" userId="e0ea421f-ad6a-4d5d-9997-e211934aa2e5" providerId="ADAL" clId="{BD53B614-4475-4F2F-B8A3-26E7FFA67178}" dt="2023-03-13T16:41:24.039" v="19699" actId="20577"/>
          <ac:spMkLst>
            <pc:docMk/>
            <pc:sldMk cId="2047078210" sldId="381"/>
            <ac:spMk id="2" creationId="{46826090-D9B4-B579-AAA6-A4FD55DE0DA6}"/>
          </ac:spMkLst>
        </pc:spChg>
      </pc:sldChg>
      <pc:sldChg chg="addSp modSp new mod ord">
        <pc:chgData name="Smruti Ranjan Sarangi" userId="e0ea421f-ad6a-4d5d-9997-e211934aa2e5" providerId="ADAL" clId="{BD53B614-4475-4F2F-B8A3-26E7FFA67178}" dt="2023-03-13T18:42:27.883" v="20212" actId="1076"/>
        <pc:sldMkLst>
          <pc:docMk/>
          <pc:sldMk cId="4055240618" sldId="382"/>
        </pc:sldMkLst>
        <pc:spChg chg="mod">
          <ac:chgData name="Smruti Ranjan Sarangi" userId="e0ea421f-ad6a-4d5d-9997-e211934aa2e5" providerId="ADAL" clId="{BD53B614-4475-4F2F-B8A3-26E7FFA67178}" dt="2023-03-13T18:39:26.980" v="20092" actId="20577"/>
          <ac:spMkLst>
            <pc:docMk/>
            <pc:sldMk cId="4055240618" sldId="382"/>
            <ac:spMk id="2" creationId="{A0966AB9-7587-7781-0DFF-363D9E02529F}"/>
          </ac:spMkLst>
        </pc:spChg>
        <pc:spChg chg="mod">
          <ac:chgData name="Smruti Ranjan Sarangi" userId="e0ea421f-ad6a-4d5d-9997-e211934aa2e5" providerId="ADAL" clId="{BD53B614-4475-4F2F-B8A3-26E7FFA67178}" dt="2023-03-13T18:41:58.038" v="20208" actId="207"/>
          <ac:spMkLst>
            <pc:docMk/>
            <pc:sldMk cId="4055240618" sldId="382"/>
            <ac:spMk id="3" creationId="{9CFDDD0A-569B-7553-CC96-48496DD9BA28}"/>
          </ac:spMkLst>
        </pc:spChg>
        <pc:graphicFrameChg chg="add mod modGraphic">
          <ac:chgData name="Smruti Ranjan Sarangi" userId="e0ea421f-ad6a-4d5d-9997-e211934aa2e5" providerId="ADAL" clId="{BD53B614-4475-4F2F-B8A3-26E7FFA67178}" dt="2023-03-13T18:42:24.453" v="20211" actId="1076"/>
          <ac:graphicFrameMkLst>
            <pc:docMk/>
            <pc:sldMk cId="4055240618" sldId="382"/>
            <ac:graphicFrameMk id="6" creationId="{833836D6-0FBD-5E38-95F4-F26A9958CA54}"/>
          </ac:graphicFrameMkLst>
        </pc:graphicFrameChg>
        <pc:picChg chg="add mod">
          <ac:chgData name="Smruti Ranjan Sarangi" userId="e0ea421f-ad6a-4d5d-9997-e211934aa2e5" providerId="ADAL" clId="{BD53B614-4475-4F2F-B8A3-26E7FFA67178}" dt="2023-03-13T18:42:27.883" v="20212" actId="1076"/>
          <ac:picMkLst>
            <pc:docMk/>
            <pc:sldMk cId="4055240618" sldId="382"/>
            <ac:picMk id="7" creationId="{8DD704F0-B4FB-C539-D768-1845B09001F4}"/>
          </ac:picMkLst>
        </pc:picChg>
      </pc:sldChg>
      <pc:sldChg chg="addSp delSp modSp new mod">
        <pc:chgData name="Smruti Ranjan Sarangi" userId="e0ea421f-ad6a-4d5d-9997-e211934aa2e5" providerId="ADAL" clId="{BD53B614-4475-4F2F-B8A3-26E7FFA67178}" dt="2023-03-13T19:35:11.280" v="20485" actId="14100"/>
        <pc:sldMkLst>
          <pc:docMk/>
          <pc:sldMk cId="2501819375" sldId="383"/>
        </pc:sldMkLst>
        <pc:spChg chg="mod">
          <ac:chgData name="Smruti Ranjan Sarangi" userId="e0ea421f-ad6a-4d5d-9997-e211934aa2e5" providerId="ADAL" clId="{BD53B614-4475-4F2F-B8A3-26E7FFA67178}" dt="2023-03-13T18:21:57.923" v="20029" actId="207"/>
          <ac:spMkLst>
            <pc:docMk/>
            <pc:sldMk cId="2501819375" sldId="383"/>
            <ac:spMk id="2" creationId="{CA7C29E8-586E-8335-56F2-1D096A083D05}"/>
          </ac:spMkLst>
        </pc:spChg>
        <pc:spChg chg="del">
          <ac:chgData name="Smruti Ranjan Sarangi" userId="e0ea421f-ad6a-4d5d-9997-e211934aa2e5" providerId="ADAL" clId="{BD53B614-4475-4F2F-B8A3-26E7FFA67178}" dt="2023-03-13T18:20:42.368" v="19957" actId="478"/>
          <ac:spMkLst>
            <pc:docMk/>
            <pc:sldMk cId="2501819375" sldId="383"/>
            <ac:spMk id="3" creationId="{3727967B-1CD2-3B21-22FE-883A863F680F}"/>
          </ac:spMkLst>
        </pc:spChg>
        <pc:spChg chg="add mod">
          <ac:chgData name="Smruti Ranjan Sarangi" userId="e0ea421f-ad6a-4d5d-9997-e211934aa2e5" providerId="ADAL" clId="{BD53B614-4475-4F2F-B8A3-26E7FFA67178}" dt="2023-03-13T19:05:03.113" v="20295" actId="6549"/>
          <ac:spMkLst>
            <pc:docMk/>
            <pc:sldMk cId="2501819375" sldId="383"/>
            <ac:spMk id="6" creationId="{6C5CB8F2-205A-E184-FB5D-654DC3885EA1}"/>
          </ac:spMkLst>
        </pc:spChg>
        <pc:spChg chg="add mod">
          <ac:chgData name="Smruti Ranjan Sarangi" userId="e0ea421f-ad6a-4d5d-9997-e211934aa2e5" providerId="ADAL" clId="{BD53B614-4475-4F2F-B8A3-26E7FFA67178}" dt="2023-03-13T19:35:11.280" v="20485" actId="14100"/>
          <ac:spMkLst>
            <pc:docMk/>
            <pc:sldMk cId="2501819375" sldId="383"/>
            <ac:spMk id="8" creationId="{5462F601-088C-95E9-01E1-A129DD8B24C7}"/>
          </ac:spMkLst>
        </pc:spChg>
        <pc:spChg chg="add mod">
          <ac:chgData name="Smruti Ranjan Sarangi" userId="e0ea421f-ad6a-4d5d-9997-e211934aa2e5" providerId="ADAL" clId="{BD53B614-4475-4F2F-B8A3-26E7FFA67178}" dt="2023-03-13T19:13:40.164" v="20336" actId="403"/>
          <ac:spMkLst>
            <pc:docMk/>
            <pc:sldMk cId="2501819375" sldId="383"/>
            <ac:spMk id="9" creationId="{2FBFE83E-D335-2CA3-BC5B-CFC0014D9721}"/>
          </ac:spMkLst>
        </pc:spChg>
        <pc:spChg chg="add mod">
          <ac:chgData name="Smruti Ranjan Sarangi" userId="e0ea421f-ad6a-4d5d-9997-e211934aa2e5" providerId="ADAL" clId="{BD53B614-4475-4F2F-B8A3-26E7FFA67178}" dt="2023-03-13T19:13:32.143" v="20334" actId="403"/>
          <ac:spMkLst>
            <pc:docMk/>
            <pc:sldMk cId="2501819375" sldId="383"/>
            <ac:spMk id="10" creationId="{9CE4E7E7-D676-7CDD-1975-48CB73D57FFC}"/>
          </ac:spMkLst>
        </pc:spChg>
        <pc:picChg chg="add mod">
          <ac:chgData name="Smruti Ranjan Sarangi" userId="e0ea421f-ad6a-4d5d-9997-e211934aa2e5" providerId="ADAL" clId="{BD53B614-4475-4F2F-B8A3-26E7FFA67178}" dt="2023-03-13T18:21:30.605" v="19986" actId="1076"/>
          <ac:picMkLst>
            <pc:docMk/>
            <pc:sldMk cId="2501819375" sldId="383"/>
            <ac:picMk id="7" creationId="{AF19B466-4C97-6858-FE26-79D91F0000B9}"/>
          </ac:picMkLst>
        </pc:picChg>
      </pc:sldChg>
      <pc:sldChg chg="addSp modSp new mod">
        <pc:chgData name="Smruti Ranjan Sarangi" userId="e0ea421f-ad6a-4d5d-9997-e211934aa2e5" providerId="ADAL" clId="{BD53B614-4475-4F2F-B8A3-26E7FFA67178}" dt="2023-03-16T19:32:53.160" v="22086" actId="403"/>
        <pc:sldMkLst>
          <pc:docMk/>
          <pc:sldMk cId="3686036169" sldId="384"/>
        </pc:sldMkLst>
        <pc:spChg chg="mod">
          <ac:chgData name="Smruti Ranjan Sarangi" userId="e0ea421f-ad6a-4d5d-9997-e211934aa2e5" providerId="ADAL" clId="{BD53B614-4475-4F2F-B8A3-26E7FFA67178}" dt="2023-03-13T19:38:35.202" v="20564" actId="20577"/>
          <ac:spMkLst>
            <pc:docMk/>
            <pc:sldMk cId="3686036169" sldId="384"/>
            <ac:spMk id="2" creationId="{433C93BD-549A-923C-1A17-F643EDC9E69F}"/>
          </ac:spMkLst>
        </pc:spChg>
        <pc:spChg chg="mod">
          <ac:chgData name="Smruti Ranjan Sarangi" userId="e0ea421f-ad6a-4d5d-9997-e211934aa2e5" providerId="ADAL" clId="{BD53B614-4475-4F2F-B8A3-26E7FFA67178}" dt="2023-03-16T19:18:59.889" v="21970" actId="1076"/>
          <ac:spMkLst>
            <pc:docMk/>
            <pc:sldMk cId="3686036169" sldId="384"/>
            <ac:spMk id="3" creationId="{1A1884A8-742E-F0FA-3981-32FB451D33C2}"/>
          </ac:spMkLst>
        </pc:spChg>
        <pc:spChg chg="mod">
          <ac:chgData name="Smruti Ranjan Sarangi" userId="e0ea421f-ad6a-4d5d-9997-e211934aa2e5" providerId="ADAL" clId="{BD53B614-4475-4F2F-B8A3-26E7FFA67178}" dt="2023-03-16T19:18:54.611" v="21969" actId="27636"/>
          <ac:spMkLst>
            <pc:docMk/>
            <pc:sldMk cId="3686036169" sldId="384"/>
            <ac:spMk id="6" creationId="{3F3F37B3-F146-9121-F886-6B6242D8BF99}"/>
          </ac:spMkLst>
        </pc:spChg>
        <pc:spChg chg="add mod">
          <ac:chgData name="Smruti Ranjan Sarangi" userId="e0ea421f-ad6a-4d5d-9997-e211934aa2e5" providerId="ADAL" clId="{BD53B614-4475-4F2F-B8A3-26E7FFA67178}" dt="2023-03-16T18:11:17.306" v="20695" actId="20577"/>
          <ac:spMkLst>
            <pc:docMk/>
            <pc:sldMk cId="3686036169" sldId="384"/>
            <ac:spMk id="7" creationId="{ACAE41AC-76C5-ECFC-F831-2AE081634F06}"/>
          </ac:spMkLst>
        </pc:spChg>
        <pc:spChg chg="mod">
          <ac:chgData name="Smruti Ranjan Sarangi" userId="e0ea421f-ad6a-4d5d-9997-e211934aa2e5" providerId="ADAL" clId="{BD53B614-4475-4F2F-B8A3-26E7FFA67178}" dt="2023-03-16T19:31:38.122" v="22007" actId="20577"/>
          <ac:spMkLst>
            <pc:docMk/>
            <pc:sldMk cId="3686036169" sldId="384"/>
            <ac:spMk id="8" creationId="{CE18F995-764E-0C58-F84D-A21EAD5BFCC9}"/>
          </ac:spMkLst>
        </pc:spChg>
        <pc:spChg chg="add mod">
          <ac:chgData name="Smruti Ranjan Sarangi" userId="e0ea421f-ad6a-4d5d-9997-e211934aa2e5" providerId="ADAL" clId="{BD53B614-4475-4F2F-B8A3-26E7FFA67178}" dt="2023-03-16T18:33:41.451" v="21121" actId="14100"/>
          <ac:spMkLst>
            <pc:docMk/>
            <pc:sldMk cId="3686036169" sldId="384"/>
            <ac:spMk id="11" creationId="{FAA076E7-0C82-6FDF-6E83-8F94107BA71D}"/>
          </ac:spMkLst>
        </pc:spChg>
        <pc:spChg chg="add mod">
          <ac:chgData name="Smruti Ranjan Sarangi" userId="e0ea421f-ad6a-4d5d-9997-e211934aa2e5" providerId="ADAL" clId="{BD53B614-4475-4F2F-B8A3-26E7FFA67178}" dt="2023-03-16T19:32:53.160" v="22086" actId="403"/>
          <ac:spMkLst>
            <pc:docMk/>
            <pc:sldMk cId="3686036169" sldId="384"/>
            <ac:spMk id="13" creationId="{C0D5F26F-FD43-4570-9FF1-B1000BAE3D1A}"/>
          </ac:spMkLst>
        </pc:spChg>
        <pc:picChg chg="add mod">
          <ac:chgData name="Smruti Ranjan Sarangi" userId="e0ea421f-ad6a-4d5d-9997-e211934aa2e5" providerId="ADAL" clId="{BD53B614-4475-4F2F-B8A3-26E7FFA67178}" dt="2023-03-16T18:34:06.743" v="21123" actId="1076"/>
          <ac:picMkLst>
            <pc:docMk/>
            <pc:sldMk cId="3686036169" sldId="384"/>
            <ac:picMk id="12" creationId="{C6533100-C0D6-E221-4B51-A429B72F63A5}"/>
          </ac:picMkLst>
        </pc:picChg>
      </pc:sldChg>
      <pc:sldChg chg="addSp modSp mod">
        <pc:chgData name="Smruti Ranjan Sarangi" userId="e0ea421f-ad6a-4d5d-9997-e211934aa2e5" providerId="ADAL" clId="{BD53B614-4475-4F2F-B8A3-26E7FFA67178}" dt="2023-03-16T18:39:28.661" v="21462" actId="114"/>
        <pc:sldMkLst>
          <pc:docMk/>
          <pc:sldMk cId="1379055203" sldId="385"/>
        </pc:sldMkLst>
        <pc:spChg chg="mod">
          <ac:chgData name="Smruti Ranjan Sarangi" userId="e0ea421f-ad6a-4d5d-9997-e211934aa2e5" providerId="ADAL" clId="{BD53B614-4475-4F2F-B8A3-26E7FFA67178}" dt="2023-03-16T18:12:51.203" v="20724" actId="207"/>
          <ac:spMkLst>
            <pc:docMk/>
            <pc:sldMk cId="1379055203" sldId="385"/>
            <ac:spMk id="3" creationId="{A0A70B12-C37B-67DD-8B8D-9770BA1A6C68}"/>
          </ac:spMkLst>
        </pc:spChg>
        <pc:spChg chg="add mod">
          <ac:chgData name="Smruti Ranjan Sarangi" userId="e0ea421f-ad6a-4d5d-9997-e211934aa2e5" providerId="ADAL" clId="{BD53B614-4475-4F2F-B8A3-26E7FFA67178}" dt="2023-03-16T18:13:22.946" v="20730" actId="1076"/>
          <ac:spMkLst>
            <pc:docMk/>
            <pc:sldMk cId="1379055203" sldId="385"/>
            <ac:spMk id="6" creationId="{B4896012-4F70-AB42-886A-F5CB3819C982}"/>
          </ac:spMkLst>
        </pc:spChg>
        <pc:spChg chg="add mod">
          <ac:chgData name="Smruti Ranjan Sarangi" userId="e0ea421f-ad6a-4d5d-9997-e211934aa2e5" providerId="ADAL" clId="{BD53B614-4475-4F2F-B8A3-26E7FFA67178}" dt="2023-03-16T18:13:29.021" v="20732" actId="1076"/>
          <ac:spMkLst>
            <pc:docMk/>
            <pc:sldMk cId="1379055203" sldId="385"/>
            <ac:spMk id="7" creationId="{13F5EC27-F85F-08AD-553F-2DC9DC401164}"/>
          </ac:spMkLst>
        </pc:spChg>
        <pc:spChg chg="add mod">
          <ac:chgData name="Smruti Ranjan Sarangi" userId="e0ea421f-ad6a-4d5d-9997-e211934aa2e5" providerId="ADAL" clId="{BD53B614-4475-4F2F-B8A3-26E7FFA67178}" dt="2023-03-16T18:13:46.214" v="20735" actId="1076"/>
          <ac:spMkLst>
            <pc:docMk/>
            <pc:sldMk cId="1379055203" sldId="385"/>
            <ac:spMk id="8" creationId="{D25DC300-8CAA-842C-ABE4-B5A190DF22F8}"/>
          </ac:spMkLst>
        </pc:spChg>
        <pc:spChg chg="add mod">
          <ac:chgData name="Smruti Ranjan Sarangi" userId="e0ea421f-ad6a-4d5d-9997-e211934aa2e5" providerId="ADAL" clId="{BD53B614-4475-4F2F-B8A3-26E7FFA67178}" dt="2023-03-16T18:13:59.621" v="20742" actId="1076"/>
          <ac:spMkLst>
            <pc:docMk/>
            <pc:sldMk cId="1379055203" sldId="385"/>
            <ac:spMk id="9" creationId="{42526103-CEED-FEBE-53EB-62CD0F896516}"/>
          </ac:spMkLst>
        </pc:spChg>
        <pc:spChg chg="add mod">
          <ac:chgData name="Smruti Ranjan Sarangi" userId="e0ea421f-ad6a-4d5d-9997-e211934aa2e5" providerId="ADAL" clId="{BD53B614-4475-4F2F-B8A3-26E7FFA67178}" dt="2023-03-16T18:14:01.929" v="20743" actId="1076"/>
          <ac:spMkLst>
            <pc:docMk/>
            <pc:sldMk cId="1379055203" sldId="385"/>
            <ac:spMk id="10" creationId="{62E9F5C8-74C5-C600-7AAD-967CD422DF72}"/>
          </ac:spMkLst>
        </pc:spChg>
        <pc:spChg chg="add mod">
          <ac:chgData name="Smruti Ranjan Sarangi" userId="e0ea421f-ad6a-4d5d-9997-e211934aa2e5" providerId="ADAL" clId="{BD53B614-4475-4F2F-B8A3-26E7FFA67178}" dt="2023-03-16T18:13:55.446" v="20741" actId="1076"/>
          <ac:spMkLst>
            <pc:docMk/>
            <pc:sldMk cId="1379055203" sldId="385"/>
            <ac:spMk id="11" creationId="{2A6385F7-DD47-C0D7-DC7C-21ACC53BEF7E}"/>
          </ac:spMkLst>
        </pc:spChg>
        <pc:spChg chg="add mod">
          <ac:chgData name="Smruti Ranjan Sarangi" userId="e0ea421f-ad6a-4d5d-9997-e211934aa2e5" providerId="ADAL" clId="{BD53B614-4475-4F2F-B8A3-26E7FFA67178}" dt="2023-03-16T18:14:05.130" v="20745" actId="1076"/>
          <ac:spMkLst>
            <pc:docMk/>
            <pc:sldMk cId="1379055203" sldId="385"/>
            <ac:spMk id="12" creationId="{45A428BA-5174-9A99-C6F4-00CEE2DF1C19}"/>
          </ac:spMkLst>
        </pc:spChg>
        <pc:spChg chg="add mod">
          <ac:chgData name="Smruti Ranjan Sarangi" userId="e0ea421f-ad6a-4d5d-9997-e211934aa2e5" providerId="ADAL" clId="{BD53B614-4475-4F2F-B8A3-26E7FFA67178}" dt="2023-03-16T18:39:28.661" v="21462" actId="114"/>
          <ac:spMkLst>
            <pc:docMk/>
            <pc:sldMk cId="1379055203" sldId="385"/>
            <ac:spMk id="13" creationId="{CF7AF6B1-F2A5-B175-008B-D9300ADE28E7}"/>
          </ac:spMkLst>
        </pc:spChg>
        <pc:spChg chg="add mod">
          <ac:chgData name="Smruti Ranjan Sarangi" userId="e0ea421f-ad6a-4d5d-9997-e211934aa2e5" providerId="ADAL" clId="{BD53B614-4475-4F2F-B8A3-26E7FFA67178}" dt="2023-03-16T18:27:36.622" v="21035" actId="14100"/>
          <ac:spMkLst>
            <pc:docMk/>
            <pc:sldMk cId="1379055203" sldId="385"/>
            <ac:spMk id="14" creationId="{A94F540B-394C-63E4-0A6B-1905031D5543}"/>
          </ac:spMkLst>
        </pc:spChg>
        <pc:spChg chg="add mod">
          <ac:chgData name="Smruti Ranjan Sarangi" userId="e0ea421f-ad6a-4d5d-9997-e211934aa2e5" providerId="ADAL" clId="{BD53B614-4475-4F2F-B8A3-26E7FFA67178}" dt="2023-03-16T18:29:26.021" v="21092" actId="403"/>
          <ac:spMkLst>
            <pc:docMk/>
            <pc:sldMk cId="1379055203" sldId="385"/>
            <ac:spMk id="15" creationId="{51805A39-E857-944F-7100-16DBD6812837}"/>
          </ac:spMkLst>
        </pc:spChg>
      </pc:sldChg>
      <pc:sldChg chg="modSp new mod">
        <pc:chgData name="Smruti Ranjan Sarangi" userId="e0ea421f-ad6a-4d5d-9997-e211934aa2e5" providerId="ADAL" clId="{BD53B614-4475-4F2F-B8A3-26E7FFA67178}" dt="2023-03-16T18:44:15.077" v="21588" actId="20577"/>
        <pc:sldMkLst>
          <pc:docMk/>
          <pc:sldMk cId="2625101906" sldId="386"/>
        </pc:sldMkLst>
        <pc:spChg chg="mod">
          <ac:chgData name="Smruti Ranjan Sarangi" userId="e0ea421f-ad6a-4d5d-9997-e211934aa2e5" providerId="ADAL" clId="{BD53B614-4475-4F2F-B8A3-26E7FFA67178}" dt="2023-03-16T18:34:35.195" v="21140" actId="20577"/>
          <ac:spMkLst>
            <pc:docMk/>
            <pc:sldMk cId="2625101906" sldId="386"/>
            <ac:spMk id="2" creationId="{ECF77302-495F-D516-DC29-7F17C76571CA}"/>
          </ac:spMkLst>
        </pc:spChg>
        <pc:spChg chg="mod">
          <ac:chgData name="Smruti Ranjan Sarangi" userId="e0ea421f-ad6a-4d5d-9997-e211934aa2e5" providerId="ADAL" clId="{BD53B614-4475-4F2F-B8A3-26E7FFA67178}" dt="2023-03-16T18:44:15.077" v="21588" actId="20577"/>
          <ac:spMkLst>
            <pc:docMk/>
            <pc:sldMk cId="2625101906" sldId="386"/>
            <ac:spMk id="3" creationId="{86BD93E9-F8AE-8FE5-8777-A6ECCC7F5D81}"/>
          </ac:spMkLst>
        </pc:spChg>
      </pc:sldChg>
      <pc:sldChg chg="addSp delSp modSp new mod ord">
        <pc:chgData name="Smruti Ranjan Sarangi" userId="e0ea421f-ad6a-4d5d-9997-e211934aa2e5" providerId="ADAL" clId="{BD53B614-4475-4F2F-B8A3-26E7FFA67178}" dt="2023-03-16T19:32:30.698" v="22065" actId="20577"/>
        <pc:sldMkLst>
          <pc:docMk/>
          <pc:sldMk cId="56197159" sldId="387"/>
        </pc:sldMkLst>
        <pc:spChg chg="mod">
          <ac:chgData name="Smruti Ranjan Sarangi" userId="e0ea421f-ad6a-4d5d-9997-e211934aa2e5" providerId="ADAL" clId="{BD53B614-4475-4F2F-B8A3-26E7FFA67178}" dt="2023-03-16T19:32:30.698" v="22065" actId="20577"/>
          <ac:spMkLst>
            <pc:docMk/>
            <pc:sldMk cId="56197159" sldId="387"/>
            <ac:spMk id="2" creationId="{5AFAC430-28D0-E1BB-6C08-718290F337E5}"/>
          </ac:spMkLst>
        </pc:spChg>
        <pc:spChg chg="del">
          <ac:chgData name="Smruti Ranjan Sarangi" userId="e0ea421f-ad6a-4d5d-9997-e211934aa2e5" providerId="ADAL" clId="{BD53B614-4475-4F2F-B8A3-26E7FFA67178}" dt="2023-03-16T18:55:48.967" v="21590" actId="478"/>
          <ac:spMkLst>
            <pc:docMk/>
            <pc:sldMk cId="56197159" sldId="387"/>
            <ac:spMk id="3" creationId="{7C01165C-2E7F-1FA1-3B5E-6E980858FD43}"/>
          </ac:spMkLst>
        </pc:spChg>
        <pc:spChg chg="add mod">
          <ac:chgData name="Smruti Ranjan Sarangi" userId="e0ea421f-ad6a-4d5d-9997-e211934aa2e5" providerId="ADAL" clId="{BD53B614-4475-4F2F-B8A3-26E7FFA67178}" dt="2023-03-16T18:56:33.816" v="21597" actId="1076"/>
          <ac:spMkLst>
            <pc:docMk/>
            <pc:sldMk cId="56197159" sldId="387"/>
            <ac:spMk id="6" creationId="{C1BCD832-A531-2807-4B5E-4C98DFAD61F6}"/>
          </ac:spMkLst>
        </pc:spChg>
      </pc:sldChg>
      <pc:sldChg chg="new">
        <pc:chgData name="Smruti Ranjan Sarangi" userId="e0ea421f-ad6a-4d5d-9997-e211934aa2e5" providerId="ADAL" clId="{BD53B614-4475-4F2F-B8A3-26E7FFA67178}" dt="2023-03-16T19:33:35.793" v="22087" actId="680"/>
        <pc:sldMkLst>
          <pc:docMk/>
          <pc:sldMk cId="3573065701" sldId="388"/>
        </pc:sldMkLst>
      </pc:sldChg>
    </pc:docChg>
  </pc:docChgLst>
  <pc:docChgLst>
    <pc:chgData name="Smruti Ranjan Sarangi" userId="S::srsarangi@iitd.ac.in::e0ea421f-ad6a-4d5d-9997-e211934aa2e5" providerId="AD" clId="Web-{A306889B-A7B2-C91A-31F4-098CA57DB326}"/>
    <pc:docChg chg="modSld">
      <pc:chgData name="Smruti Ranjan Sarangi" userId="S::srsarangi@iitd.ac.in::e0ea421f-ad6a-4d5d-9997-e211934aa2e5" providerId="AD" clId="Web-{A306889B-A7B2-C91A-31F4-098CA57DB326}" dt="2023-03-21T14:43:09.443" v="32" actId="20577"/>
      <pc:docMkLst>
        <pc:docMk/>
      </pc:docMkLst>
      <pc:sldChg chg="modSp">
        <pc:chgData name="Smruti Ranjan Sarangi" userId="S::srsarangi@iitd.ac.in::e0ea421f-ad6a-4d5d-9997-e211934aa2e5" providerId="AD" clId="Web-{A306889B-A7B2-C91A-31F4-098CA57DB326}" dt="2023-03-21T14:43:09.443" v="32" actId="20577"/>
        <pc:sldMkLst>
          <pc:docMk/>
          <pc:sldMk cId="171279719" sldId="401"/>
        </pc:sldMkLst>
        <pc:spChg chg="mod">
          <ac:chgData name="Smruti Ranjan Sarangi" userId="S::srsarangi@iitd.ac.in::e0ea421f-ad6a-4d5d-9997-e211934aa2e5" providerId="AD" clId="Web-{A306889B-A7B2-C91A-31F4-098CA57DB326}" dt="2023-03-21T14:43:09.443" v="32" actId="20577"/>
          <ac:spMkLst>
            <pc:docMk/>
            <pc:sldMk cId="171279719" sldId="401"/>
            <ac:spMk id="9" creationId="{B2DCC93F-BA6E-3335-2095-7DC64E7008A1}"/>
          </ac:spMkLst>
        </pc:spChg>
      </pc:sldChg>
    </pc:docChg>
  </pc:docChgLst>
  <pc:docChgLst>
    <pc:chgData name="Smruti Ranjan Sarangi" userId="e0ea421f-ad6a-4d5d-9997-e211934aa2e5" providerId="ADAL" clId="{807764E6-0CF1-4166-A6A0-9A5F9DBF824B}"/>
    <pc:docChg chg="undo custSel addSld modSld">
      <pc:chgData name="Smruti Ranjan Sarangi" userId="e0ea421f-ad6a-4d5d-9997-e211934aa2e5" providerId="ADAL" clId="{807764E6-0CF1-4166-A6A0-9A5F9DBF824B}" dt="2023-02-02T18:55:02.050" v="1520" actId="207"/>
      <pc:docMkLst>
        <pc:docMk/>
      </pc:docMkLst>
      <pc:sldChg chg="addSp delSp modSp mod">
        <pc:chgData name="Smruti Ranjan Sarangi" userId="e0ea421f-ad6a-4d5d-9997-e211934aa2e5" providerId="ADAL" clId="{807764E6-0CF1-4166-A6A0-9A5F9DBF824B}" dt="2023-02-02T17:54:46.454" v="520" actId="207"/>
        <pc:sldMkLst>
          <pc:docMk/>
          <pc:sldMk cId="2127683392" sldId="259"/>
        </pc:sldMkLst>
        <pc:spChg chg="mod">
          <ac:chgData name="Smruti Ranjan Sarangi" userId="e0ea421f-ad6a-4d5d-9997-e211934aa2e5" providerId="ADAL" clId="{807764E6-0CF1-4166-A6A0-9A5F9DBF824B}" dt="2023-02-02T17:42:59.260" v="23" actId="20577"/>
          <ac:spMkLst>
            <pc:docMk/>
            <pc:sldMk cId="2127683392" sldId="259"/>
            <ac:spMk id="2" creationId="{A5C9E44A-421B-DFC9-5632-3B9ABBA74ED5}"/>
          </ac:spMkLst>
        </pc:spChg>
        <pc:spChg chg="del mod">
          <ac:chgData name="Smruti Ranjan Sarangi" userId="e0ea421f-ad6a-4d5d-9997-e211934aa2e5" providerId="ADAL" clId="{807764E6-0CF1-4166-A6A0-9A5F9DBF824B}" dt="2023-02-02T17:44:37.307" v="82"/>
          <ac:spMkLst>
            <pc:docMk/>
            <pc:sldMk cId="2127683392" sldId="259"/>
            <ac:spMk id="3" creationId="{CF98FFEA-6FAF-0627-441B-E3C1C0E211C9}"/>
          </ac:spMkLst>
        </pc:spChg>
        <pc:spChg chg="add mod">
          <ac:chgData name="Smruti Ranjan Sarangi" userId="e0ea421f-ad6a-4d5d-9997-e211934aa2e5" providerId="ADAL" clId="{807764E6-0CF1-4166-A6A0-9A5F9DBF824B}" dt="2023-02-02T17:43:30.524" v="57" actId="1076"/>
          <ac:spMkLst>
            <pc:docMk/>
            <pc:sldMk cId="2127683392" sldId="259"/>
            <ac:spMk id="4" creationId="{37D431EF-FC2F-4D0F-667B-1EF133DDED81}"/>
          </ac:spMkLst>
        </pc:spChg>
        <pc:spChg chg="add mod">
          <ac:chgData name="Smruti Ranjan Sarangi" userId="e0ea421f-ad6a-4d5d-9997-e211934aa2e5" providerId="ADAL" clId="{807764E6-0CF1-4166-A6A0-9A5F9DBF824B}" dt="2023-02-02T17:44:21.329" v="80" actId="1076"/>
          <ac:spMkLst>
            <pc:docMk/>
            <pc:sldMk cId="2127683392" sldId="259"/>
            <ac:spMk id="5" creationId="{F4407A66-46C9-C9A2-B3A0-008D989CBC78}"/>
          </ac:spMkLst>
        </pc:spChg>
        <pc:spChg chg="add mod">
          <ac:chgData name="Smruti Ranjan Sarangi" userId="e0ea421f-ad6a-4d5d-9997-e211934aa2e5" providerId="ADAL" clId="{807764E6-0CF1-4166-A6A0-9A5F9DBF824B}" dt="2023-02-02T17:45:52.732" v="135" actId="207"/>
          <ac:spMkLst>
            <pc:docMk/>
            <pc:sldMk cId="2127683392" sldId="259"/>
            <ac:spMk id="7" creationId="{E8D0D4FD-31F2-5726-DB6C-B2D5393F01BC}"/>
          </ac:spMkLst>
        </pc:spChg>
        <pc:spChg chg="add mod">
          <ac:chgData name="Smruti Ranjan Sarangi" userId="e0ea421f-ad6a-4d5d-9997-e211934aa2e5" providerId="ADAL" clId="{807764E6-0CF1-4166-A6A0-9A5F9DBF824B}" dt="2023-02-02T17:46:37.336" v="173" actId="207"/>
          <ac:spMkLst>
            <pc:docMk/>
            <pc:sldMk cId="2127683392" sldId="259"/>
            <ac:spMk id="9" creationId="{062A2BD1-D2B6-3A79-8D2F-1BA9A757155B}"/>
          </ac:spMkLst>
        </pc:spChg>
        <pc:spChg chg="add mod">
          <ac:chgData name="Smruti Ranjan Sarangi" userId="e0ea421f-ad6a-4d5d-9997-e211934aa2e5" providerId="ADAL" clId="{807764E6-0CF1-4166-A6A0-9A5F9DBF824B}" dt="2023-02-02T17:51:03.638" v="285" actId="207"/>
          <ac:spMkLst>
            <pc:docMk/>
            <pc:sldMk cId="2127683392" sldId="259"/>
            <ac:spMk id="13" creationId="{604CDA8C-B47E-E902-C205-428A8CD880BE}"/>
          </ac:spMkLst>
        </pc:spChg>
        <pc:spChg chg="add mod">
          <ac:chgData name="Smruti Ranjan Sarangi" userId="e0ea421f-ad6a-4d5d-9997-e211934aa2e5" providerId="ADAL" clId="{807764E6-0CF1-4166-A6A0-9A5F9DBF824B}" dt="2023-02-02T17:54:46.454" v="520" actId="207"/>
          <ac:spMkLst>
            <pc:docMk/>
            <pc:sldMk cId="2127683392" sldId="259"/>
            <ac:spMk id="14" creationId="{0494CDE4-84BD-358C-F734-AF596C35D2FB}"/>
          </ac:spMkLst>
        </pc:spChg>
        <pc:picChg chg="add mod">
          <ac:chgData name="Smruti Ranjan Sarangi" userId="e0ea421f-ad6a-4d5d-9997-e211934aa2e5" providerId="ADAL" clId="{807764E6-0CF1-4166-A6A0-9A5F9DBF824B}" dt="2023-02-02T17:44:54.796" v="86" actId="1076"/>
          <ac:picMkLst>
            <pc:docMk/>
            <pc:sldMk cId="2127683392" sldId="259"/>
            <ac:picMk id="6" creationId="{134A9309-062A-FCAA-6C5D-7A321D68C0F6}"/>
          </ac:picMkLst>
        </pc:picChg>
        <pc:picChg chg="add mod">
          <ac:chgData name="Smruti Ranjan Sarangi" userId="e0ea421f-ad6a-4d5d-9997-e211934aa2e5" providerId="ADAL" clId="{807764E6-0CF1-4166-A6A0-9A5F9DBF824B}" dt="2023-02-02T17:46:07.971" v="138" actId="1076"/>
          <ac:picMkLst>
            <pc:docMk/>
            <pc:sldMk cId="2127683392" sldId="259"/>
            <ac:picMk id="8" creationId="{E0343E67-43D5-CEF9-A04E-B66BD57BD85A}"/>
          </ac:picMkLst>
        </pc:picChg>
        <pc:picChg chg="add mod">
          <ac:chgData name="Smruti Ranjan Sarangi" userId="e0ea421f-ad6a-4d5d-9997-e211934aa2e5" providerId="ADAL" clId="{807764E6-0CF1-4166-A6A0-9A5F9DBF824B}" dt="2023-02-02T17:46:51.616" v="177" actId="1076"/>
          <ac:picMkLst>
            <pc:docMk/>
            <pc:sldMk cId="2127683392" sldId="259"/>
            <ac:picMk id="10" creationId="{334B327B-DDDF-9844-A242-DFFA0630163F}"/>
          </ac:picMkLst>
        </pc:picChg>
        <pc:picChg chg="add mod">
          <ac:chgData name="Smruti Ranjan Sarangi" userId="e0ea421f-ad6a-4d5d-9997-e211934aa2e5" providerId="ADAL" clId="{807764E6-0CF1-4166-A6A0-9A5F9DBF824B}" dt="2023-02-02T17:50:44.201" v="283" actId="197"/>
          <ac:picMkLst>
            <pc:docMk/>
            <pc:sldMk cId="2127683392" sldId="259"/>
            <ac:picMk id="12" creationId="{0FB851D6-CBED-9589-D8B5-3A8F0B4ABAAF}"/>
          </ac:picMkLst>
        </pc:picChg>
      </pc:sldChg>
      <pc:sldChg chg="addSp delSp modSp new mod">
        <pc:chgData name="Smruti Ranjan Sarangi" userId="e0ea421f-ad6a-4d5d-9997-e211934aa2e5" providerId="ADAL" clId="{807764E6-0CF1-4166-A6A0-9A5F9DBF824B}" dt="2023-02-02T18:19:06.032" v="744" actId="403"/>
        <pc:sldMkLst>
          <pc:docMk/>
          <pc:sldMk cId="4002910474" sldId="260"/>
        </pc:sldMkLst>
        <pc:spChg chg="mod">
          <ac:chgData name="Smruti Ranjan Sarangi" userId="e0ea421f-ad6a-4d5d-9997-e211934aa2e5" providerId="ADAL" clId="{807764E6-0CF1-4166-A6A0-9A5F9DBF824B}" dt="2023-02-02T18:00:43.747" v="579" actId="1076"/>
          <ac:spMkLst>
            <pc:docMk/>
            <pc:sldMk cId="4002910474" sldId="260"/>
            <ac:spMk id="2" creationId="{60437949-17A6-60D0-9122-B0C033BDA7E6}"/>
          </ac:spMkLst>
        </pc:spChg>
        <pc:spChg chg="add del mod">
          <ac:chgData name="Smruti Ranjan Sarangi" userId="e0ea421f-ad6a-4d5d-9997-e211934aa2e5" providerId="ADAL" clId="{807764E6-0CF1-4166-A6A0-9A5F9DBF824B}" dt="2023-02-02T17:57:38.155" v="561"/>
          <ac:spMkLst>
            <pc:docMk/>
            <pc:sldMk cId="4002910474" sldId="260"/>
            <ac:spMk id="3" creationId="{D02CEE0F-D4C6-FBAD-FA4A-7FE6F58B7059}"/>
          </ac:spMkLst>
        </pc:spChg>
        <pc:spChg chg="add del mod">
          <ac:chgData name="Smruti Ranjan Sarangi" userId="e0ea421f-ad6a-4d5d-9997-e211934aa2e5" providerId="ADAL" clId="{807764E6-0CF1-4166-A6A0-9A5F9DBF824B}" dt="2023-02-02T17:56:37.218" v="556"/>
          <ac:spMkLst>
            <pc:docMk/>
            <pc:sldMk cId="4002910474" sldId="260"/>
            <ac:spMk id="4" creationId="{17B29955-7604-909F-F9A6-ED912AB8EC49}"/>
          </ac:spMkLst>
        </pc:spChg>
        <pc:spChg chg="add mod">
          <ac:chgData name="Smruti Ranjan Sarangi" userId="e0ea421f-ad6a-4d5d-9997-e211934aa2e5" providerId="ADAL" clId="{807764E6-0CF1-4166-A6A0-9A5F9DBF824B}" dt="2023-02-02T18:03:44.800" v="605" actId="1076"/>
          <ac:spMkLst>
            <pc:docMk/>
            <pc:sldMk cId="4002910474" sldId="260"/>
            <ac:spMk id="5" creationId="{678ED868-BE30-B9E9-6755-FD5BB90331A5}"/>
          </ac:spMkLst>
        </pc:spChg>
        <pc:spChg chg="add mod">
          <ac:chgData name="Smruti Ranjan Sarangi" userId="e0ea421f-ad6a-4d5d-9997-e211934aa2e5" providerId="ADAL" clId="{807764E6-0CF1-4166-A6A0-9A5F9DBF824B}" dt="2023-02-02T18:04:16.318" v="609" actId="1076"/>
          <ac:spMkLst>
            <pc:docMk/>
            <pc:sldMk cId="4002910474" sldId="260"/>
            <ac:spMk id="6" creationId="{3DF2E8F6-BB69-19FE-DE2F-CCA3B07A12CC}"/>
          </ac:spMkLst>
        </pc:spChg>
        <pc:spChg chg="add mod">
          <ac:chgData name="Smruti Ranjan Sarangi" userId="e0ea421f-ad6a-4d5d-9997-e211934aa2e5" providerId="ADAL" clId="{807764E6-0CF1-4166-A6A0-9A5F9DBF824B}" dt="2023-02-02T18:10:57.253" v="713" actId="1076"/>
          <ac:spMkLst>
            <pc:docMk/>
            <pc:sldMk cId="4002910474" sldId="260"/>
            <ac:spMk id="10" creationId="{D416E7F3-BD06-F79C-385A-B8FA2845D917}"/>
          </ac:spMkLst>
        </pc:spChg>
        <pc:spChg chg="add mod">
          <ac:chgData name="Smruti Ranjan Sarangi" userId="e0ea421f-ad6a-4d5d-9997-e211934aa2e5" providerId="ADAL" clId="{807764E6-0CF1-4166-A6A0-9A5F9DBF824B}" dt="2023-02-02T18:03:44.800" v="605" actId="1076"/>
          <ac:spMkLst>
            <pc:docMk/>
            <pc:sldMk cId="4002910474" sldId="260"/>
            <ac:spMk id="12" creationId="{642096DA-818C-D94E-29EB-5C7AB66E53A3}"/>
          </ac:spMkLst>
        </pc:spChg>
        <pc:spChg chg="add mod">
          <ac:chgData name="Smruti Ranjan Sarangi" userId="e0ea421f-ad6a-4d5d-9997-e211934aa2e5" providerId="ADAL" clId="{807764E6-0CF1-4166-A6A0-9A5F9DBF824B}" dt="2023-02-02T18:04:16.318" v="609" actId="1076"/>
          <ac:spMkLst>
            <pc:docMk/>
            <pc:sldMk cId="4002910474" sldId="260"/>
            <ac:spMk id="13" creationId="{5B8EFC38-46B7-E12E-98A7-08B3D3387C35}"/>
          </ac:spMkLst>
        </pc:spChg>
        <pc:spChg chg="add del mod">
          <ac:chgData name="Smruti Ranjan Sarangi" userId="e0ea421f-ad6a-4d5d-9997-e211934aa2e5" providerId="ADAL" clId="{807764E6-0CF1-4166-A6A0-9A5F9DBF824B}" dt="2023-02-02T18:03:31.380" v="604"/>
          <ac:spMkLst>
            <pc:docMk/>
            <pc:sldMk cId="4002910474" sldId="260"/>
            <ac:spMk id="14" creationId="{CC361F57-4754-2982-BB38-1DF0A38DBD2E}"/>
          </ac:spMkLst>
        </pc:spChg>
        <pc:spChg chg="add mod">
          <ac:chgData name="Smruti Ranjan Sarangi" userId="e0ea421f-ad6a-4d5d-9997-e211934aa2e5" providerId="ADAL" clId="{807764E6-0CF1-4166-A6A0-9A5F9DBF824B}" dt="2023-02-02T18:05:18.458" v="623" actId="1076"/>
          <ac:spMkLst>
            <pc:docMk/>
            <pc:sldMk cId="4002910474" sldId="260"/>
            <ac:spMk id="15" creationId="{2C196740-5354-5B62-AA17-73DFD7126646}"/>
          </ac:spMkLst>
        </pc:spChg>
        <pc:spChg chg="add del mod">
          <ac:chgData name="Smruti Ranjan Sarangi" userId="e0ea421f-ad6a-4d5d-9997-e211934aa2e5" providerId="ADAL" clId="{807764E6-0CF1-4166-A6A0-9A5F9DBF824B}" dt="2023-02-02T18:07:04.841" v="704" actId="478"/>
          <ac:spMkLst>
            <pc:docMk/>
            <pc:sldMk cId="4002910474" sldId="260"/>
            <ac:spMk id="16" creationId="{5184C144-84B3-2E50-13B2-F6998ED2C035}"/>
          </ac:spMkLst>
        </pc:spChg>
        <pc:spChg chg="add mod">
          <ac:chgData name="Smruti Ranjan Sarangi" userId="e0ea421f-ad6a-4d5d-9997-e211934aa2e5" providerId="ADAL" clId="{807764E6-0CF1-4166-A6A0-9A5F9DBF824B}" dt="2023-02-02T18:19:06.032" v="744" actId="403"/>
          <ac:spMkLst>
            <pc:docMk/>
            <pc:sldMk cId="4002910474" sldId="260"/>
            <ac:spMk id="19" creationId="{C68D0AF0-CA19-A06B-49AB-8FF2BD7C4ADC}"/>
          </ac:spMkLst>
        </pc:spChg>
        <pc:picChg chg="add del mod">
          <ac:chgData name="Smruti Ranjan Sarangi" userId="e0ea421f-ad6a-4d5d-9997-e211934aa2e5" providerId="ADAL" clId="{807764E6-0CF1-4166-A6A0-9A5F9DBF824B}" dt="2023-02-02T17:58:07.267" v="565" actId="478"/>
          <ac:picMkLst>
            <pc:docMk/>
            <pc:sldMk cId="4002910474" sldId="260"/>
            <ac:picMk id="7" creationId="{D6A18E95-AC2A-1CE6-D30C-AB55DE5A7D60}"/>
          </ac:picMkLst>
        </pc:picChg>
        <pc:picChg chg="add mod">
          <ac:chgData name="Smruti Ranjan Sarangi" userId="e0ea421f-ad6a-4d5d-9997-e211934aa2e5" providerId="ADAL" clId="{807764E6-0CF1-4166-A6A0-9A5F9DBF824B}" dt="2023-02-02T18:03:49.424" v="606" actId="1076"/>
          <ac:picMkLst>
            <pc:docMk/>
            <pc:sldMk cId="4002910474" sldId="260"/>
            <ac:picMk id="8" creationId="{1B127A13-C5DE-AA3B-3DFB-843AE09B560B}"/>
          </ac:picMkLst>
        </pc:picChg>
        <pc:picChg chg="add mod">
          <ac:chgData name="Smruti Ranjan Sarangi" userId="e0ea421f-ad6a-4d5d-9997-e211934aa2e5" providerId="ADAL" clId="{807764E6-0CF1-4166-A6A0-9A5F9DBF824B}" dt="2023-02-02T18:04:05.461" v="608" actId="1076"/>
          <ac:picMkLst>
            <pc:docMk/>
            <pc:sldMk cId="4002910474" sldId="260"/>
            <ac:picMk id="11" creationId="{38F4A216-797F-8E86-D596-D18BA3372A9E}"/>
          </ac:picMkLst>
        </pc:picChg>
        <pc:picChg chg="add mod">
          <ac:chgData name="Smruti Ranjan Sarangi" userId="e0ea421f-ad6a-4d5d-9997-e211934aa2e5" providerId="ADAL" clId="{807764E6-0CF1-4166-A6A0-9A5F9DBF824B}" dt="2023-02-02T18:07:23.597" v="707" actId="1076"/>
          <ac:picMkLst>
            <pc:docMk/>
            <pc:sldMk cId="4002910474" sldId="260"/>
            <ac:picMk id="17" creationId="{63BAE120-4502-B606-845C-1B57A756627E}"/>
          </ac:picMkLst>
        </pc:picChg>
        <pc:picChg chg="add mod">
          <ac:chgData name="Smruti Ranjan Sarangi" userId="e0ea421f-ad6a-4d5d-9997-e211934aa2e5" providerId="ADAL" clId="{807764E6-0CF1-4166-A6A0-9A5F9DBF824B}" dt="2023-02-02T18:18:17.606" v="718" actId="1076"/>
          <ac:picMkLst>
            <pc:docMk/>
            <pc:sldMk cId="4002910474" sldId="260"/>
            <ac:picMk id="18" creationId="{0DED999C-43BC-0421-A664-E38504055F15}"/>
          </ac:picMkLst>
        </pc:picChg>
      </pc:sldChg>
      <pc:sldChg chg="addSp delSp modSp new mod">
        <pc:chgData name="Smruti Ranjan Sarangi" userId="e0ea421f-ad6a-4d5d-9997-e211934aa2e5" providerId="ADAL" clId="{807764E6-0CF1-4166-A6A0-9A5F9DBF824B}" dt="2023-02-02T18:31:02.164" v="1044" actId="1076"/>
        <pc:sldMkLst>
          <pc:docMk/>
          <pc:sldMk cId="1605653029" sldId="261"/>
        </pc:sldMkLst>
        <pc:spChg chg="mod">
          <ac:chgData name="Smruti Ranjan Sarangi" userId="e0ea421f-ad6a-4d5d-9997-e211934aa2e5" providerId="ADAL" clId="{807764E6-0CF1-4166-A6A0-9A5F9DBF824B}" dt="2023-02-02T18:31:02.164" v="1044" actId="1076"/>
          <ac:spMkLst>
            <pc:docMk/>
            <pc:sldMk cId="1605653029" sldId="261"/>
            <ac:spMk id="2" creationId="{AFEEF662-8918-43C8-9051-1F37902435ED}"/>
          </ac:spMkLst>
        </pc:spChg>
        <pc:spChg chg="del mod">
          <ac:chgData name="Smruti Ranjan Sarangi" userId="e0ea421f-ad6a-4d5d-9997-e211934aa2e5" providerId="ADAL" clId="{807764E6-0CF1-4166-A6A0-9A5F9DBF824B}" dt="2023-02-02T18:22:20.630" v="861" actId="478"/>
          <ac:spMkLst>
            <pc:docMk/>
            <pc:sldMk cId="1605653029" sldId="261"/>
            <ac:spMk id="3" creationId="{60CF26D4-5024-CF1A-F0D6-1BD7F3448B22}"/>
          </ac:spMkLst>
        </pc:spChg>
        <pc:spChg chg="add mod">
          <ac:chgData name="Smruti Ranjan Sarangi" userId="e0ea421f-ad6a-4d5d-9997-e211934aa2e5" providerId="ADAL" clId="{807764E6-0CF1-4166-A6A0-9A5F9DBF824B}" dt="2023-02-02T18:25:53.285" v="895" actId="20577"/>
          <ac:spMkLst>
            <pc:docMk/>
            <pc:sldMk cId="1605653029" sldId="261"/>
            <ac:spMk id="4" creationId="{EDF807B1-1B1B-AB26-BDCA-30C879941175}"/>
          </ac:spMkLst>
        </pc:spChg>
        <pc:spChg chg="add mod">
          <ac:chgData name="Smruti Ranjan Sarangi" userId="e0ea421f-ad6a-4d5d-9997-e211934aa2e5" providerId="ADAL" clId="{807764E6-0CF1-4166-A6A0-9A5F9DBF824B}" dt="2023-02-02T18:22:53.727" v="887" actId="1076"/>
          <ac:spMkLst>
            <pc:docMk/>
            <pc:sldMk cId="1605653029" sldId="261"/>
            <ac:spMk id="5" creationId="{D3D8079C-BE0D-C6E7-1BF4-D5445CC00E8B}"/>
          </ac:spMkLst>
        </pc:spChg>
        <pc:spChg chg="add mod">
          <ac:chgData name="Smruti Ranjan Sarangi" userId="e0ea421f-ad6a-4d5d-9997-e211934aa2e5" providerId="ADAL" clId="{807764E6-0CF1-4166-A6A0-9A5F9DBF824B}" dt="2023-02-02T18:22:53.727" v="887" actId="1076"/>
          <ac:spMkLst>
            <pc:docMk/>
            <pc:sldMk cId="1605653029" sldId="261"/>
            <ac:spMk id="6" creationId="{E68921DF-2F20-1053-CA4E-1115CBDCA250}"/>
          </ac:spMkLst>
        </pc:spChg>
        <pc:spChg chg="add mod">
          <ac:chgData name="Smruti Ranjan Sarangi" userId="e0ea421f-ad6a-4d5d-9997-e211934aa2e5" providerId="ADAL" clId="{807764E6-0CF1-4166-A6A0-9A5F9DBF824B}" dt="2023-02-02T18:22:53.727" v="887" actId="1076"/>
          <ac:spMkLst>
            <pc:docMk/>
            <pc:sldMk cId="1605653029" sldId="261"/>
            <ac:spMk id="7" creationId="{52D83E95-D192-4AB2-D02C-890C5F4BD697}"/>
          </ac:spMkLst>
        </pc:spChg>
        <pc:spChg chg="add mod">
          <ac:chgData name="Smruti Ranjan Sarangi" userId="e0ea421f-ad6a-4d5d-9997-e211934aa2e5" providerId="ADAL" clId="{807764E6-0CF1-4166-A6A0-9A5F9DBF824B}" dt="2023-02-02T18:22:53.727" v="887" actId="1076"/>
          <ac:spMkLst>
            <pc:docMk/>
            <pc:sldMk cId="1605653029" sldId="261"/>
            <ac:spMk id="8" creationId="{307BC649-99D4-7534-091B-256D4CA01AAA}"/>
          </ac:spMkLst>
        </pc:spChg>
        <pc:spChg chg="add mod">
          <ac:chgData name="Smruti Ranjan Sarangi" userId="e0ea421f-ad6a-4d5d-9997-e211934aa2e5" providerId="ADAL" clId="{807764E6-0CF1-4166-A6A0-9A5F9DBF824B}" dt="2023-02-02T18:22:53.727" v="887" actId="1076"/>
          <ac:spMkLst>
            <pc:docMk/>
            <pc:sldMk cId="1605653029" sldId="261"/>
            <ac:spMk id="9" creationId="{1DEA6EF3-3AED-8DD4-51D1-D35880CD56B4}"/>
          </ac:spMkLst>
        </pc:spChg>
        <pc:spChg chg="add mod">
          <ac:chgData name="Smruti Ranjan Sarangi" userId="e0ea421f-ad6a-4d5d-9997-e211934aa2e5" providerId="ADAL" clId="{807764E6-0CF1-4166-A6A0-9A5F9DBF824B}" dt="2023-02-02T18:31:01.307" v="1043" actId="1076"/>
          <ac:spMkLst>
            <pc:docMk/>
            <pc:sldMk cId="1605653029" sldId="261"/>
            <ac:spMk id="10" creationId="{D1C411F2-889A-E9AF-DEE4-5F9F6C76EF60}"/>
          </ac:spMkLst>
        </pc:spChg>
        <pc:spChg chg="add del mod">
          <ac:chgData name="Smruti Ranjan Sarangi" userId="e0ea421f-ad6a-4d5d-9997-e211934aa2e5" providerId="ADAL" clId="{807764E6-0CF1-4166-A6A0-9A5F9DBF824B}" dt="2023-02-02T18:26:07.904" v="906" actId="21"/>
          <ac:spMkLst>
            <pc:docMk/>
            <pc:sldMk cId="1605653029" sldId="261"/>
            <ac:spMk id="11" creationId="{4DFA0099-9E0F-642C-1E55-2D8BBEE0BF02}"/>
          </ac:spMkLst>
        </pc:spChg>
        <pc:spChg chg="add mod">
          <ac:chgData name="Smruti Ranjan Sarangi" userId="e0ea421f-ad6a-4d5d-9997-e211934aa2e5" providerId="ADAL" clId="{807764E6-0CF1-4166-A6A0-9A5F9DBF824B}" dt="2023-02-02T18:26:08.214" v="907"/>
          <ac:spMkLst>
            <pc:docMk/>
            <pc:sldMk cId="1605653029" sldId="261"/>
            <ac:spMk id="12" creationId="{6D789688-4CFF-DE3C-BA53-1E64C89516A4}"/>
          </ac:spMkLst>
        </pc:spChg>
        <pc:spChg chg="add mod">
          <ac:chgData name="Smruti Ranjan Sarangi" userId="e0ea421f-ad6a-4d5d-9997-e211934aa2e5" providerId="ADAL" clId="{807764E6-0CF1-4166-A6A0-9A5F9DBF824B}" dt="2023-02-02T18:26:12.531" v="909" actId="1076"/>
          <ac:spMkLst>
            <pc:docMk/>
            <pc:sldMk cId="1605653029" sldId="261"/>
            <ac:spMk id="13" creationId="{D23831B8-381E-855F-EBFC-CDB8A149905C}"/>
          </ac:spMkLst>
        </pc:spChg>
        <pc:spChg chg="add mod">
          <ac:chgData name="Smruti Ranjan Sarangi" userId="e0ea421f-ad6a-4d5d-9997-e211934aa2e5" providerId="ADAL" clId="{807764E6-0CF1-4166-A6A0-9A5F9DBF824B}" dt="2023-02-02T18:29:24.721" v="940" actId="13822"/>
          <ac:spMkLst>
            <pc:docMk/>
            <pc:sldMk cId="1605653029" sldId="261"/>
            <ac:spMk id="18" creationId="{330BEA38-A96F-4014-AA0B-4B20E7632256}"/>
          </ac:spMkLst>
        </pc:spChg>
        <pc:spChg chg="add mod">
          <ac:chgData name="Smruti Ranjan Sarangi" userId="e0ea421f-ad6a-4d5d-9997-e211934aa2e5" providerId="ADAL" clId="{807764E6-0CF1-4166-A6A0-9A5F9DBF824B}" dt="2023-02-02T18:30:55.787" v="1042" actId="1076"/>
          <ac:spMkLst>
            <pc:docMk/>
            <pc:sldMk cId="1605653029" sldId="261"/>
            <ac:spMk id="19" creationId="{A5F0F76A-8FBD-9E2D-D978-E2F393535D28}"/>
          </ac:spMkLst>
        </pc:spChg>
        <pc:picChg chg="add mod">
          <ac:chgData name="Smruti Ranjan Sarangi" userId="e0ea421f-ad6a-4d5d-9997-e211934aa2e5" providerId="ADAL" clId="{807764E6-0CF1-4166-A6A0-9A5F9DBF824B}" dt="2023-02-02T18:26:57.199" v="917" actId="1076"/>
          <ac:picMkLst>
            <pc:docMk/>
            <pc:sldMk cId="1605653029" sldId="261"/>
            <ac:picMk id="17" creationId="{EA242B7E-7BAD-2BE6-8B2E-BF9D07F64E3B}"/>
          </ac:picMkLst>
        </pc:picChg>
        <pc:cxnChg chg="add mod">
          <ac:chgData name="Smruti Ranjan Sarangi" userId="e0ea421f-ad6a-4d5d-9997-e211934aa2e5" providerId="ADAL" clId="{807764E6-0CF1-4166-A6A0-9A5F9DBF824B}" dt="2023-02-02T18:26:38.259" v="914" actId="14100"/>
          <ac:cxnSpMkLst>
            <pc:docMk/>
            <pc:sldMk cId="1605653029" sldId="261"/>
            <ac:cxnSpMk id="15" creationId="{51020DDD-3430-50AD-5389-40A8DE769745}"/>
          </ac:cxnSpMkLst>
        </pc:cxnChg>
      </pc:sldChg>
      <pc:sldChg chg="addSp modSp new mod">
        <pc:chgData name="Smruti Ranjan Sarangi" userId="e0ea421f-ad6a-4d5d-9997-e211934aa2e5" providerId="ADAL" clId="{807764E6-0CF1-4166-A6A0-9A5F9DBF824B}" dt="2023-02-02T18:49:05.437" v="1329" actId="1076"/>
        <pc:sldMkLst>
          <pc:docMk/>
          <pc:sldMk cId="2406712100" sldId="262"/>
        </pc:sldMkLst>
        <pc:spChg chg="mod">
          <ac:chgData name="Smruti Ranjan Sarangi" userId="e0ea421f-ad6a-4d5d-9997-e211934aa2e5" providerId="ADAL" clId="{807764E6-0CF1-4166-A6A0-9A5F9DBF824B}" dt="2023-02-02T18:35:08.088" v="1120" actId="207"/>
          <ac:spMkLst>
            <pc:docMk/>
            <pc:sldMk cId="2406712100" sldId="262"/>
            <ac:spMk id="2" creationId="{6FE5D255-168F-080F-376D-73CE0D1DCDF8}"/>
          </ac:spMkLst>
        </pc:spChg>
        <pc:spChg chg="mod">
          <ac:chgData name="Smruti Ranjan Sarangi" userId="e0ea421f-ad6a-4d5d-9997-e211934aa2e5" providerId="ADAL" clId="{807764E6-0CF1-4166-A6A0-9A5F9DBF824B}" dt="2023-02-02T18:49:05.437" v="1329" actId="1076"/>
          <ac:spMkLst>
            <pc:docMk/>
            <pc:sldMk cId="2406712100" sldId="262"/>
            <ac:spMk id="3" creationId="{0F1171C5-0F60-05DD-5D83-6F7E4FA3FAD4}"/>
          </ac:spMkLst>
        </pc:spChg>
        <pc:spChg chg="add mod">
          <ac:chgData name="Smruti Ranjan Sarangi" userId="e0ea421f-ad6a-4d5d-9997-e211934aa2e5" providerId="ADAL" clId="{807764E6-0CF1-4166-A6A0-9A5F9DBF824B}" dt="2023-02-02T18:40:06.230" v="1244" actId="1076"/>
          <ac:spMkLst>
            <pc:docMk/>
            <pc:sldMk cId="2406712100" sldId="262"/>
            <ac:spMk id="4" creationId="{7F89DA2E-70C7-0AD9-CB44-F5D64AD07EBF}"/>
          </ac:spMkLst>
        </pc:spChg>
        <pc:spChg chg="add mod">
          <ac:chgData name="Smruti Ranjan Sarangi" userId="e0ea421f-ad6a-4d5d-9997-e211934aa2e5" providerId="ADAL" clId="{807764E6-0CF1-4166-A6A0-9A5F9DBF824B}" dt="2023-02-02T18:47:55.392" v="1328" actId="13822"/>
          <ac:spMkLst>
            <pc:docMk/>
            <pc:sldMk cId="2406712100" sldId="262"/>
            <ac:spMk id="7" creationId="{057486EB-F712-B030-3506-15B34217B78C}"/>
          </ac:spMkLst>
        </pc:spChg>
        <pc:spChg chg="add mod">
          <ac:chgData name="Smruti Ranjan Sarangi" userId="e0ea421f-ad6a-4d5d-9997-e211934aa2e5" providerId="ADAL" clId="{807764E6-0CF1-4166-A6A0-9A5F9DBF824B}" dt="2023-02-02T18:47:55.392" v="1328" actId="13822"/>
          <ac:spMkLst>
            <pc:docMk/>
            <pc:sldMk cId="2406712100" sldId="262"/>
            <ac:spMk id="8" creationId="{F9587480-9A9F-5C4F-FDDD-CF0E73BB5AF8}"/>
          </ac:spMkLst>
        </pc:spChg>
        <pc:picChg chg="add mod">
          <ac:chgData name="Smruti Ranjan Sarangi" userId="e0ea421f-ad6a-4d5d-9997-e211934aa2e5" providerId="ADAL" clId="{807764E6-0CF1-4166-A6A0-9A5F9DBF824B}" dt="2023-02-02T18:43:43.493" v="1250" actId="1076"/>
          <ac:picMkLst>
            <pc:docMk/>
            <pc:sldMk cId="2406712100" sldId="262"/>
            <ac:picMk id="5" creationId="{F520B3CF-63F9-E7AC-470D-12F2A10D56E9}"/>
          </ac:picMkLst>
        </pc:picChg>
        <pc:picChg chg="add mod">
          <ac:chgData name="Smruti Ranjan Sarangi" userId="e0ea421f-ad6a-4d5d-9997-e211934aa2e5" providerId="ADAL" clId="{807764E6-0CF1-4166-A6A0-9A5F9DBF824B}" dt="2023-02-02T18:43:47.463" v="1251" actId="1076"/>
          <ac:picMkLst>
            <pc:docMk/>
            <pc:sldMk cId="2406712100" sldId="262"/>
            <ac:picMk id="6" creationId="{3FAE44C2-6774-BD17-2B54-45879EE268FB}"/>
          </ac:picMkLst>
        </pc:picChg>
      </pc:sldChg>
      <pc:sldChg chg="addSp delSp modSp new mod">
        <pc:chgData name="Smruti Ranjan Sarangi" userId="e0ea421f-ad6a-4d5d-9997-e211934aa2e5" providerId="ADAL" clId="{807764E6-0CF1-4166-A6A0-9A5F9DBF824B}" dt="2023-02-02T18:53:03.319" v="1414" actId="167"/>
        <pc:sldMkLst>
          <pc:docMk/>
          <pc:sldMk cId="1772035061" sldId="263"/>
        </pc:sldMkLst>
        <pc:spChg chg="mod">
          <ac:chgData name="Smruti Ranjan Sarangi" userId="e0ea421f-ad6a-4d5d-9997-e211934aa2e5" providerId="ADAL" clId="{807764E6-0CF1-4166-A6A0-9A5F9DBF824B}" dt="2023-02-02T18:49:34.499" v="1370" actId="20577"/>
          <ac:spMkLst>
            <pc:docMk/>
            <pc:sldMk cId="1772035061" sldId="263"/>
            <ac:spMk id="2" creationId="{CD5EAE0F-3124-B0AD-D4CD-E3791E077179}"/>
          </ac:spMkLst>
        </pc:spChg>
        <pc:spChg chg="del">
          <ac:chgData name="Smruti Ranjan Sarangi" userId="e0ea421f-ad6a-4d5d-9997-e211934aa2e5" providerId="ADAL" clId="{807764E6-0CF1-4166-A6A0-9A5F9DBF824B}" dt="2023-02-02T18:49:47.612" v="1371" actId="478"/>
          <ac:spMkLst>
            <pc:docMk/>
            <pc:sldMk cId="1772035061" sldId="263"/>
            <ac:spMk id="3" creationId="{01BA4075-17E6-799F-BDE6-B2365BF03B8F}"/>
          </ac:spMkLst>
        </pc:spChg>
        <pc:spChg chg="add mod">
          <ac:chgData name="Smruti Ranjan Sarangi" userId="e0ea421f-ad6a-4d5d-9997-e211934aa2e5" providerId="ADAL" clId="{807764E6-0CF1-4166-A6A0-9A5F9DBF824B}" dt="2023-02-02T18:49:51.994" v="1373" actId="1076"/>
          <ac:spMkLst>
            <pc:docMk/>
            <pc:sldMk cId="1772035061" sldId="263"/>
            <ac:spMk id="4" creationId="{0FA7B0E9-D307-8C5E-2E61-C5DF70FA29F9}"/>
          </ac:spMkLst>
        </pc:spChg>
        <pc:spChg chg="add del mod">
          <ac:chgData name="Smruti Ranjan Sarangi" userId="e0ea421f-ad6a-4d5d-9997-e211934aa2e5" providerId="ADAL" clId="{807764E6-0CF1-4166-A6A0-9A5F9DBF824B}" dt="2023-02-02T18:51:25.556" v="1403" actId="478"/>
          <ac:spMkLst>
            <pc:docMk/>
            <pc:sldMk cId="1772035061" sldId="263"/>
            <ac:spMk id="7" creationId="{E6F88E03-6A39-A876-B4F0-7B7FA30A275E}"/>
          </ac:spMkLst>
        </pc:spChg>
        <pc:spChg chg="add mod">
          <ac:chgData name="Smruti Ranjan Sarangi" userId="e0ea421f-ad6a-4d5d-9997-e211934aa2e5" providerId="ADAL" clId="{807764E6-0CF1-4166-A6A0-9A5F9DBF824B}" dt="2023-02-02T18:51:21.481" v="1402" actId="1076"/>
          <ac:spMkLst>
            <pc:docMk/>
            <pc:sldMk cId="1772035061" sldId="263"/>
            <ac:spMk id="10" creationId="{AEB820E9-BB72-8E20-B3E2-126495971CDC}"/>
          </ac:spMkLst>
        </pc:spChg>
        <pc:spChg chg="add mod">
          <ac:chgData name="Smruti Ranjan Sarangi" userId="e0ea421f-ad6a-4d5d-9997-e211934aa2e5" providerId="ADAL" clId="{807764E6-0CF1-4166-A6A0-9A5F9DBF824B}" dt="2023-02-02T18:51:50.191" v="1406" actId="1076"/>
          <ac:spMkLst>
            <pc:docMk/>
            <pc:sldMk cId="1772035061" sldId="263"/>
            <ac:spMk id="11" creationId="{92A1DD6B-377D-30EF-0BAC-80AF8F68084E}"/>
          </ac:spMkLst>
        </pc:spChg>
        <pc:spChg chg="add mod">
          <ac:chgData name="Smruti Ranjan Sarangi" userId="e0ea421f-ad6a-4d5d-9997-e211934aa2e5" providerId="ADAL" clId="{807764E6-0CF1-4166-A6A0-9A5F9DBF824B}" dt="2023-02-02T18:51:37.402" v="1405" actId="1076"/>
          <ac:spMkLst>
            <pc:docMk/>
            <pc:sldMk cId="1772035061" sldId="263"/>
            <ac:spMk id="12" creationId="{663CC607-CE11-9F70-EDB0-83ED8B78D2AE}"/>
          </ac:spMkLst>
        </pc:spChg>
        <pc:picChg chg="add mod">
          <ac:chgData name="Smruti Ranjan Sarangi" userId="e0ea421f-ad6a-4d5d-9997-e211934aa2e5" providerId="ADAL" clId="{807764E6-0CF1-4166-A6A0-9A5F9DBF824B}" dt="2023-02-02T18:51:03.495" v="1397" actId="1076"/>
          <ac:picMkLst>
            <pc:docMk/>
            <pc:sldMk cId="1772035061" sldId="263"/>
            <ac:picMk id="5" creationId="{42DD0744-CCD5-0BD4-5E59-1202E891D098}"/>
          </ac:picMkLst>
        </pc:picChg>
        <pc:picChg chg="add mod">
          <ac:chgData name="Smruti Ranjan Sarangi" userId="e0ea421f-ad6a-4d5d-9997-e211934aa2e5" providerId="ADAL" clId="{807764E6-0CF1-4166-A6A0-9A5F9DBF824B}" dt="2023-02-02T18:51:16.147" v="1401" actId="1076"/>
          <ac:picMkLst>
            <pc:docMk/>
            <pc:sldMk cId="1772035061" sldId="263"/>
            <ac:picMk id="6" creationId="{C0FFB0D3-BFC1-71BF-35C6-A0AB0FE66E53}"/>
          </ac:picMkLst>
        </pc:picChg>
        <pc:picChg chg="add del mod">
          <ac:chgData name="Smruti Ranjan Sarangi" userId="e0ea421f-ad6a-4d5d-9997-e211934aa2e5" providerId="ADAL" clId="{807764E6-0CF1-4166-A6A0-9A5F9DBF824B}" dt="2023-02-02T18:51:25.556" v="1403" actId="478"/>
          <ac:picMkLst>
            <pc:docMk/>
            <pc:sldMk cId="1772035061" sldId="263"/>
            <ac:picMk id="8" creationId="{CB2D7BAE-FF95-5106-95CE-C3582DA994AF}"/>
          </ac:picMkLst>
        </pc:picChg>
        <pc:picChg chg="add del mod">
          <ac:chgData name="Smruti Ranjan Sarangi" userId="e0ea421f-ad6a-4d5d-9997-e211934aa2e5" providerId="ADAL" clId="{807764E6-0CF1-4166-A6A0-9A5F9DBF824B}" dt="2023-02-02T18:51:25.556" v="1403" actId="478"/>
          <ac:picMkLst>
            <pc:docMk/>
            <pc:sldMk cId="1772035061" sldId="263"/>
            <ac:picMk id="9" creationId="{4777F82C-5476-1560-CF96-2951A7722F3A}"/>
          </ac:picMkLst>
        </pc:picChg>
        <pc:picChg chg="add mod">
          <ac:chgData name="Smruti Ranjan Sarangi" userId="e0ea421f-ad6a-4d5d-9997-e211934aa2e5" providerId="ADAL" clId="{807764E6-0CF1-4166-A6A0-9A5F9DBF824B}" dt="2023-02-02T18:51:37.402" v="1405" actId="1076"/>
          <ac:picMkLst>
            <pc:docMk/>
            <pc:sldMk cId="1772035061" sldId="263"/>
            <ac:picMk id="13" creationId="{AB3450A9-53D7-B8D7-3CE3-6AD3FE8747A3}"/>
          </ac:picMkLst>
        </pc:picChg>
        <pc:picChg chg="add mod">
          <ac:chgData name="Smruti Ranjan Sarangi" userId="e0ea421f-ad6a-4d5d-9997-e211934aa2e5" providerId="ADAL" clId="{807764E6-0CF1-4166-A6A0-9A5F9DBF824B}" dt="2023-02-02T18:51:37.402" v="1405" actId="1076"/>
          <ac:picMkLst>
            <pc:docMk/>
            <pc:sldMk cId="1772035061" sldId="263"/>
            <ac:picMk id="14" creationId="{A05CC231-5C75-5CB6-CAE3-BFA24DAC3A8C}"/>
          </ac:picMkLst>
        </pc:picChg>
        <pc:cxnChg chg="add mod ord">
          <ac:chgData name="Smruti Ranjan Sarangi" userId="e0ea421f-ad6a-4d5d-9997-e211934aa2e5" providerId="ADAL" clId="{807764E6-0CF1-4166-A6A0-9A5F9DBF824B}" dt="2023-02-02T18:52:55.023" v="1411" actId="167"/>
          <ac:cxnSpMkLst>
            <pc:docMk/>
            <pc:sldMk cId="1772035061" sldId="263"/>
            <ac:cxnSpMk id="16" creationId="{BBCB03F1-1EF3-40CC-34B9-95358CAF8E56}"/>
          </ac:cxnSpMkLst>
        </pc:cxnChg>
        <pc:cxnChg chg="add mod ord">
          <ac:chgData name="Smruti Ranjan Sarangi" userId="e0ea421f-ad6a-4d5d-9997-e211934aa2e5" providerId="ADAL" clId="{807764E6-0CF1-4166-A6A0-9A5F9DBF824B}" dt="2023-02-02T18:53:03.319" v="1414" actId="167"/>
          <ac:cxnSpMkLst>
            <pc:docMk/>
            <pc:sldMk cId="1772035061" sldId="263"/>
            <ac:cxnSpMk id="17" creationId="{4D1353EE-8B47-C4B6-7CAB-E07B80141BE6}"/>
          </ac:cxnSpMkLst>
        </pc:cxnChg>
      </pc:sldChg>
      <pc:sldChg chg="modSp new mod">
        <pc:chgData name="Smruti Ranjan Sarangi" userId="e0ea421f-ad6a-4d5d-9997-e211934aa2e5" providerId="ADAL" clId="{807764E6-0CF1-4166-A6A0-9A5F9DBF824B}" dt="2023-02-02T18:55:02.050" v="1520" actId="207"/>
        <pc:sldMkLst>
          <pc:docMk/>
          <pc:sldMk cId="1601440578" sldId="264"/>
        </pc:sldMkLst>
        <pc:spChg chg="mod">
          <ac:chgData name="Smruti Ranjan Sarangi" userId="e0ea421f-ad6a-4d5d-9997-e211934aa2e5" providerId="ADAL" clId="{807764E6-0CF1-4166-A6A0-9A5F9DBF824B}" dt="2023-02-02T18:54:43.631" v="1494" actId="20577"/>
          <ac:spMkLst>
            <pc:docMk/>
            <pc:sldMk cId="1601440578" sldId="264"/>
            <ac:spMk id="2" creationId="{89FEFD1C-5B18-2703-15F3-AD53B16833C9}"/>
          </ac:spMkLst>
        </pc:spChg>
        <pc:spChg chg="mod">
          <ac:chgData name="Smruti Ranjan Sarangi" userId="e0ea421f-ad6a-4d5d-9997-e211934aa2e5" providerId="ADAL" clId="{807764E6-0CF1-4166-A6A0-9A5F9DBF824B}" dt="2023-02-02T18:55:02.050" v="1520" actId="207"/>
          <ac:spMkLst>
            <pc:docMk/>
            <pc:sldMk cId="1601440578" sldId="264"/>
            <ac:spMk id="3" creationId="{FA1B598D-0D7D-E772-0BA4-BCF3A0F2B192}"/>
          </ac:spMkLst>
        </pc:spChg>
      </pc:sldChg>
    </pc:docChg>
  </pc:docChgLst>
  <pc:docChgLst>
    <pc:chgData name="Smruti Ranjan Sarangi" userId="S::srsarangi@iitd.ac.in::e0ea421f-ad6a-4d5d-9997-e211934aa2e5" providerId="AD" clId="Web-{899DEC10-8844-265F-4931-7B38F10CCB54}"/>
    <pc:docChg chg="modSld">
      <pc:chgData name="Smruti Ranjan Sarangi" userId="S::srsarangi@iitd.ac.in::e0ea421f-ad6a-4d5d-9997-e211934aa2e5" providerId="AD" clId="Web-{899DEC10-8844-265F-4931-7B38F10CCB54}" dt="2023-02-02T03:56:07.503" v="13" actId="20577"/>
      <pc:docMkLst>
        <pc:docMk/>
      </pc:docMkLst>
      <pc:sldChg chg="modSp">
        <pc:chgData name="Smruti Ranjan Sarangi" userId="S::srsarangi@iitd.ac.in::e0ea421f-ad6a-4d5d-9997-e211934aa2e5" providerId="AD" clId="Web-{899DEC10-8844-265F-4931-7B38F10CCB54}" dt="2023-02-02T03:48:53.096" v="11" actId="20577"/>
        <pc:sldMkLst>
          <pc:docMk/>
          <pc:sldMk cId="365395848" sldId="256"/>
        </pc:sldMkLst>
        <pc:spChg chg="mod">
          <ac:chgData name="Smruti Ranjan Sarangi" userId="S::srsarangi@iitd.ac.in::e0ea421f-ad6a-4d5d-9997-e211934aa2e5" providerId="AD" clId="Web-{899DEC10-8844-265F-4931-7B38F10CCB54}" dt="2023-02-02T03:48:53.096" v="11" actId="20577"/>
          <ac:spMkLst>
            <pc:docMk/>
            <pc:sldMk cId="365395848" sldId="256"/>
            <ac:spMk id="2" creationId="{00000000-0000-0000-0000-000000000000}"/>
          </ac:spMkLst>
        </pc:spChg>
      </pc:sldChg>
      <pc:sldChg chg="modSp">
        <pc:chgData name="Smruti Ranjan Sarangi" userId="S::srsarangi@iitd.ac.in::e0ea421f-ad6a-4d5d-9997-e211934aa2e5" providerId="AD" clId="Web-{899DEC10-8844-265F-4931-7B38F10CCB54}" dt="2023-02-02T03:56:07.503" v="13" actId="20577"/>
        <pc:sldMkLst>
          <pc:docMk/>
          <pc:sldMk cId="2896501295" sldId="258"/>
        </pc:sldMkLst>
        <pc:graphicFrameChg chg="modGraphic">
          <ac:chgData name="Smruti Ranjan Sarangi" userId="S::srsarangi@iitd.ac.in::e0ea421f-ad6a-4d5d-9997-e211934aa2e5" providerId="AD" clId="Web-{899DEC10-8844-265F-4931-7B38F10CCB54}" dt="2023-02-02T03:56:07.503" v="13" actId="20577"/>
          <ac:graphicFrameMkLst>
            <pc:docMk/>
            <pc:sldMk cId="2896501295" sldId="258"/>
            <ac:graphicFrameMk id="4" creationId="{BEFA056E-878D-272B-D6B7-9F530418CA72}"/>
          </ac:graphicFrameMkLst>
        </pc:graphicFrameChg>
      </pc:sldChg>
    </pc:docChg>
  </pc:docChgLst>
  <pc:docChgLst>
    <pc:chgData name="Smruti Ranjan Sarangi" userId="S::srsarangi@iitd.ac.in::e0ea421f-ad6a-4d5d-9997-e211934aa2e5" providerId="AD" clId="Web-{9A6C1DEB-AB57-4836-813E-B99CA7BD939F}"/>
    <pc:docChg chg="modSld">
      <pc:chgData name="Smruti Ranjan Sarangi" userId="S::srsarangi@iitd.ac.in::e0ea421f-ad6a-4d5d-9997-e211934aa2e5" providerId="AD" clId="Web-{9A6C1DEB-AB57-4836-813E-B99CA7BD939F}" dt="2023-02-19T19:07:22.386" v="2"/>
      <pc:docMkLst>
        <pc:docMk/>
      </pc:docMkLst>
      <pc:sldChg chg="delSp">
        <pc:chgData name="Smruti Ranjan Sarangi" userId="S::srsarangi@iitd.ac.in::e0ea421f-ad6a-4d5d-9997-e211934aa2e5" providerId="AD" clId="Web-{9A6C1DEB-AB57-4836-813E-B99CA7BD939F}" dt="2023-02-19T19:07:22.386" v="2"/>
        <pc:sldMkLst>
          <pc:docMk/>
          <pc:sldMk cId="1731780990" sldId="281"/>
        </pc:sldMkLst>
        <pc:spChg chg="del">
          <ac:chgData name="Smruti Ranjan Sarangi" userId="S::srsarangi@iitd.ac.in::e0ea421f-ad6a-4d5d-9997-e211934aa2e5" providerId="AD" clId="Web-{9A6C1DEB-AB57-4836-813E-B99CA7BD939F}" dt="2023-02-19T19:07:12.401" v="0"/>
          <ac:spMkLst>
            <pc:docMk/>
            <pc:sldMk cId="1731780990" sldId="281"/>
            <ac:spMk id="3" creationId="{9E76E7F9-0D30-7B0E-8F25-414549AC31FA}"/>
          </ac:spMkLst>
        </pc:spChg>
        <pc:graphicFrameChg chg="del">
          <ac:chgData name="Smruti Ranjan Sarangi" userId="S::srsarangi@iitd.ac.in::e0ea421f-ad6a-4d5d-9997-e211934aa2e5" providerId="AD" clId="Web-{9A6C1DEB-AB57-4836-813E-B99CA7BD939F}" dt="2023-02-19T19:07:22.386" v="2"/>
          <ac:graphicFrameMkLst>
            <pc:docMk/>
            <pc:sldMk cId="1731780990" sldId="281"/>
            <ac:graphicFrameMk id="7" creationId="{938210E3-855F-78EE-341A-AFD87F69C658}"/>
          </ac:graphicFrameMkLst>
        </pc:graphicFrameChg>
        <pc:graphicFrameChg chg="del">
          <ac:chgData name="Smruti Ranjan Sarangi" userId="S::srsarangi@iitd.ac.in::e0ea421f-ad6a-4d5d-9997-e211934aa2e5" providerId="AD" clId="Web-{9A6C1DEB-AB57-4836-813E-B99CA7BD939F}" dt="2023-02-19T19:07:22.386" v="1"/>
          <ac:graphicFrameMkLst>
            <pc:docMk/>
            <pc:sldMk cId="1731780990" sldId="281"/>
            <ac:graphicFrameMk id="8" creationId="{E8B7149A-3E01-6F93-733F-76B9A47035D4}"/>
          </ac:graphicFrameMkLst>
        </pc:graphicFrameChg>
      </pc:sldChg>
    </pc:docChg>
  </pc:docChgLst>
  <pc:docChgLst>
    <pc:chgData name="Smruti Ranjan Sarangi" userId="S::srsarangi@iitd.ac.in::e0ea421f-ad6a-4d5d-9997-e211934aa2e5" providerId="AD" clId="Web-{AE852CCC-C73B-650C-B9C3-2072A5E66CDC}"/>
    <pc:docChg chg="addSld modSld sldOrd">
      <pc:chgData name="Smruti Ranjan Sarangi" userId="S::srsarangi@iitd.ac.in::e0ea421f-ad6a-4d5d-9997-e211934aa2e5" providerId="AD" clId="Web-{AE852CCC-C73B-650C-B9C3-2072A5E66CDC}" dt="2023-02-27T14:28:11.597" v="69" actId="20577"/>
      <pc:docMkLst>
        <pc:docMk/>
      </pc:docMkLst>
      <pc:sldChg chg="modSp">
        <pc:chgData name="Smruti Ranjan Sarangi" userId="S::srsarangi@iitd.ac.in::e0ea421f-ad6a-4d5d-9997-e211934aa2e5" providerId="AD" clId="Web-{AE852CCC-C73B-650C-B9C3-2072A5E66CDC}" dt="2023-02-27T14:25:42.482" v="31" actId="20577"/>
        <pc:sldMkLst>
          <pc:docMk/>
          <pc:sldMk cId="2717136132" sldId="309"/>
        </pc:sldMkLst>
        <pc:spChg chg="mod">
          <ac:chgData name="Smruti Ranjan Sarangi" userId="S::srsarangi@iitd.ac.in::e0ea421f-ad6a-4d5d-9997-e211934aa2e5" providerId="AD" clId="Web-{AE852CCC-C73B-650C-B9C3-2072A5E66CDC}" dt="2023-02-27T14:25:42.482" v="31" actId="20577"/>
          <ac:spMkLst>
            <pc:docMk/>
            <pc:sldMk cId="2717136132" sldId="309"/>
            <ac:spMk id="3" creationId="{9F686D73-9180-05DA-4D1A-C8900112C95A}"/>
          </ac:spMkLst>
        </pc:spChg>
        <pc:spChg chg="mod">
          <ac:chgData name="Smruti Ranjan Sarangi" userId="S::srsarangi@iitd.ac.in::e0ea421f-ad6a-4d5d-9997-e211934aa2e5" providerId="AD" clId="Web-{AE852CCC-C73B-650C-B9C3-2072A5E66CDC}" dt="2023-02-27T14:24:14.354" v="0" actId="14100"/>
          <ac:spMkLst>
            <pc:docMk/>
            <pc:sldMk cId="2717136132" sldId="309"/>
            <ac:spMk id="6" creationId="{16DA7F9D-5DA9-34F0-880E-BB25015CA993}"/>
          </ac:spMkLst>
        </pc:spChg>
      </pc:sldChg>
      <pc:sldChg chg="modSp new">
        <pc:chgData name="Smruti Ranjan Sarangi" userId="S::srsarangi@iitd.ac.in::e0ea421f-ad6a-4d5d-9997-e211934aa2e5" providerId="AD" clId="Web-{AE852CCC-C73B-650C-B9C3-2072A5E66CDC}" dt="2023-02-27T14:28:01.472" v="58" actId="20577"/>
        <pc:sldMkLst>
          <pc:docMk/>
          <pc:sldMk cId="1441451378" sldId="310"/>
        </pc:sldMkLst>
        <pc:spChg chg="mod">
          <ac:chgData name="Smruti Ranjan Sarangi" userId="S::srsarangi@iitd.ac.in::e0ea421f-ad6a-4d5d-9997-e211934aa2e5" providerId="AD" clId="Web-{AE852CCC-C73B-650C-B9C3-2072A5E66CDC}" dt="2023-02-27T14:28:01.472" v="58" actId="20577"/>
          <ac:spMkLst>
            <pc:docMk/>
            <pc:sldMk cId="1441451378" sldId="310"/>
            <ac:spMk id="2" creationId="{123A5128-BE07-4241-12AE-023516DD4BF6}"/>
          </ac:spMkLst>
        </pc:spChg>
      </pc:sldChg>
      <pc:sldChg chg="modSp new ord">
        <pc:chgData name="Smruti Ranjan Sarangi" userId="S::srsarangi@iitd.ac.in::e0ea421f-ad6a-4d5d-9997-e211934aa2e5" providerId="AD" clId="Web-{AE852CCC-C73B-650C-B9C3-2072A5E66CDC}" dt="2023-02-27T14:28:11.597" v="69" actId="20577"/>
        <pc:sldMkLst>
          <pc:docMk/>
          <pc:sldMk cId="2267745133" sldId="311"/>
        </pc:sldMkLst>
        <pc:spChg chg="mod">
          <ac:chgData name="Smruti Ranjan Sarangi" userId="S::srsarangi@iitd.ac.in::e0ea421f-ad6a-4d5d-9997-e211934aa2e5" providerId="AD" clId="Web-{AE852CCC-C73B-650C-B9C3-2072A5E66CDC}" dt="2023-02-27T14:28:11.597" v="69" actId="20577"/>
          <ac:spMkLst>
            <pc:docMk/>
            <pc:sldMk cId="2267745133" sldId="311"/>
            <ac:spMk id="2" creationId="{0F26EE75-F3A5-713C-246F-DB0B8A88D6DC}"/>
          </ac:spMkLst>
        </pc:spChg>
      </pc:sldChg>
    </pc:docChg>
  </pc:docChgLst>
  <pc:docChgLst>
    <pc:chgData name="Smruti Ranjan Sarangi" userId="e0ea421f-ad6a-4d5d-9997-e211934aa2e5" providerId="ADAL" clId="{7A37ABD2-744C-4CB7-A236-14D50604F1D1}"/>
    <pc:docChg chg="undo custSel addSld delSld modSld">
      <pc:chgData name="Smruti Ranjan Sarangi" userId="e0ea421f-ad6a-4d5d-9997-e211934aa2e5" providerId="ADAL" clId="{7A37ABD2-744C-4CB7-A236-14D50604F1D1}" dt="2023-03-18T10:56:05.281" v="1046" actId="20577"/>
      <pc:docMkLst>
        <pc:docMk/>
      </pc:docMkLst>
      <pc:sldChg chg="modSp mod">
        <pc:chgData name="Smruti Ranjan Sarangi" userId="e0ea421f-ad6a-4d5d-9997-e211934aa2e5" providerId="ADAL" clId="{7A37ABD2-744C-4CB7-A236-14D50604F1D1}" dt="2023-03-18T10:51:55.081" v="924" actId="20577"/>
        <pc:sldMkLst>
          <pc:docMk/>
          <pc:sldMk cId="2813251881" sldId="357"/>
        </pc:sldMkLst>
        <pc:spChg chg="mod">
          <ac:chgData name="Smruti Ranjan Sarangi" userId="e0ea421f-ad6a-4d5d-9997-e211934aa2e5" providerId="ADAL" clId="{7A37ABD2-744C-4CB7-A236-14D50604F1D1}" dt="2023-03-18T10:51:55.081" v="924" actId="20577"/>
          <ac:spMkLst>
            <pc:docMk/>
            <pc:sldMk cId="2813251881" sldId="357"/>
            <ac:spMk id="8" creationId="{738AAC12-C91A-1BD6-AD12-479A2BA1F3FE}"/>
          </ac:spMkLst>
        </pc:spChg>
      </pc:sldChg>
      <pc:sldChg chg="modSp mod">
        <pc:chgData name="Smruti Ranjan Sarangi" userId="e0ea421f-ad6a-4d5d-9997-e211934aa2e5" providerId="ADAL" clId="{7A37ABD2-744C-4CB7-A236-14D50604F1D1}" dt="2023-03-18T10:51:47.817" v="922" actId="20577"/>
        <pc:sldMkLst>
          <pc:docMk/>
          <pc:sldMk cId="841877213" sldId="358"/>
        </pc:sldMkLst>
        <pc:spChg chg="mod">
          <ac:chgData name="Smruti Ranjan Sarangi" userId="e0ea421f-ad6a-4d5d-9997-e211934aa2e5" providerId="ADAL" clId="{7A37ABD2-744C-4CB7-A236-14D50604F1D1}" dt="2023-03-18T10:51:39.970" v="920" actId="20577"/>
          <ac:spMkLst>
            <pc:docMk/>
            <pc:sldMk cId="841877213" sldId="358"/>
            <ac:spMk id="2" creationId="{AD1BB1B8-9C74-F0C6-BABC-E99CCE38B86E}"/>
          </ac:spMkLst>
        </pc:spChg>
        <pc:spChg chg="mod">
          <ac:chgData name="Smruti Ranjan Sarangi" userId="e0ea421f-ad6a-4d5d-9997-e211934aa2e5" providerId="ADAL" clId="{7A37ABD2-744C-4CB7-A236-14D50604F1D1}" dt="2023-03-18T10:51:47.817" v="922" actId="20577"/>
          <ac:spMkLst>
            <pc:docMk/>
            <pc:sldMk cId="841877213" sldId="358"/>
            <ac:spMk id="7" creationId="{9866A1E6-0A41-DBAF-68DA-22EDBC77357D}"/>
          </ac:spMkLst>
        </pc:spChg>
      </pc:sldChg>
      <pc:sldChg chg="addSp modSp mod">
        <pc:chgData name="Smruti Ranjan Sarangi" userId="e0ea421f-ad6a-4d5d-9997-e211934aa2e5" providerId="ADAL" clId="{7A37ABD2-744C-4CB7-A236-14D50604F1D1}" dt="2023-03-18T10:44:23.542" v="671" actId="1038"/>
        <pc:sldMkLst>
          <pc:docMk/>
          <pc:sldMk cId="1797108065" sldId="363"/>
        </pc:sldMkLst>
        <pc:spChg chg="mod">
          <ac:chgData name="Smruti Ranjan Sarangi" userId="e0ea421f-ad6a-4d5d-9997-e211934aa2e5" providerId="ADAL" clId="{7A37ABD2-744C-4CB7-A236-14D50604F1D1}" dt="2023-03-18T10:44:00.063" v="657" actId="1076"/>
          <ac:spMkLst>
            <pc:docMk/>
            <pc:sldMk cId="1797108065" sldId="363"/>
            <ac:spMk id="6" creationId="{1ACA9CA5-81A5-33EE-F5CA-11663A2A529E}"/>
          </ac:spMkLst>
        </pc:spChg>
        <pc:spChg chg="mod">
          <ac:chgData name="Smruti Ranjan Sarangi" userId="e0ea421f-ad6a-4d5d-9997-e211934aa2e5" providerId="ADAL" clId="{7A37ABD2-744C-4CB7-A236-14D50604F1D1}" dt="2023-03-18T10:43:48.051" v="650" actId="1035"/>
          <ac:spMkLst>
            <pc:docMk/>
            <pc:sldMk cId="1797108065" sldId="363"/>
            <ac:spMk id="8" creationId="{90A65984-D72D-FC7E-7BA7-BA0BB72891C6}"/>
          </ac:spMkLst>
        </pc:spChg>
        <pc:spChg chg="mod">
          <ac:chgData name="Smruti Ranjan Sarangi" userId="e0ea421f-ad6a-4d5d-9997-e211934aa2e5" providerId="ADAL" clId="{7A37ABD2-744C-4CB7-A236-14D50604F1D1}" dt="2023-03-18T10:43:53.342" v="653" actId="1076"/>
          <ac:spMkLst>
            <pc:docMk/>
            <pc:sldMk cId="1797108065" sldId="363"/>
            <ac:spMk id="9" creationId="{4329F62F-3662-9E3A-B2F9-15BF4C6E47B2}"/>
          </ac:spMkLst>
        </pc:spChg>
        <pc:spChg chg="mod">
          <ac:chgData name="Smruti Ranjan Sarangi" userId="e0ea421f-ad6a-4d5d-9997-e211934aa2e5" providerId="ADAL" clId="{7A37ABD2-744C-4CB7-A236-14D50604F1D1}" dt="2023-03-18T10:43:35.319" v="643" actId="1076"/>
          <ac:spMkLst>
            <pc:docMk/>
            <pc:sldMk cId="1797108065" sldId="363"/>
            <ac:spMk id="10" creationId="{41DFAC51-5228-F28F-75C5-833565600F57}"/>
          </ac:spMkLst>
        </pc:spChg>
        <pc:spChg chg="add mod">
          <ac:chgData name="Smruti Ranjan Sarangi" userId="e0ea421f-ad6a-4d5d-9997-e211934aa2e5" providerId="ADAL" clId="{7A37ABD2-744C-4CB7-A236-14D50604F1D1}" dt="2023-03-18T10:43:51.402" v="652" actId="20577"/>
          <ac:spMkLst>
            <pc:docMk/>
            <pc:sldMk cId="1797108065" sldId="363"/>
            <ac:spMk id="13" creationId="{F57CBCD3-CAA5-ED34-350D-17F1FEA0C0CD}"/>
          </ac:spMkLst>
        </pc:spChg>
        <pc:spChg chg="add mod">
          <ac:chgData name="Smruti Ranjan Sarangi" userId="e0ea421f-ad6a-4d5d-9997-e211934aa2e5" providerId="ADAL" clId="{7A37ABD2-744C-4CB7-A236-14D50604F1D1}" dt="2023-03-18T10:44:23.542" v="671" actId="1038"/>
          <ac:spMkLst>
            <pc:docMk/>
            <pc:sldMk cId="1797108065" sldId="363"/>
            <ac:spMk id="14" creationId="{0728638C-00BA-DC75-066A-58261B88C67E}"/>
          </ac:spMkLst>
        </pc:spChg>
      </pc:sldChg>
      <pc:sldChg chg="addSp delSp modSp mod">
        <pc:chgData name="Smruti Ranjan Sarangi" userId="e0ea421f-ad6a-4d5d-9997-e211934aa2e5" providerId="ADAL" clId="{7A37ABD2-744C-4CB7-A236-14D50604F1D1}" dt="2023-03-18T10:54:07.562" v="946" actId="20577"/>
        <pc:sldMkLst>
          <pc:docMk/>
          <pc:sldMk cId="3276708844" sldId="373"/>
        </pc:sldMkLst>
        <pc:spChg chg="mod">
          <ac:chgData name="Smruti Ranjan Sarangi" userId="e0ea421f-ad6a-4d5d-9997-e211934aa2e5" providerId="ADAL" clId="{7A37ABD2-744C-4CB7-A236-14D50604F1D1}" dt="2023-03-18T10:50:49.968" v="873" actId="20577"/>
          <ac:spMkLst>
            <pc:docMk/>
            <pc:sldMk cId="3276708844" sldId="373"/>
            <ac:spMk id="2" creationId="{FBDD38E1-1C44-FA3E-86F2-879A0CE21C4D}"/>
          </ac:spMkLst>
        </pc:spChg>
        <pc:spChg chg="mod">
          <ac:chgData name="Smruti Ranjan Sarangi" userId="e0ea421f-ad6a-4d5d-9997-e211934aa2e5" providerId="ADAL" clId="{7A37ABD2-744C-4CB7-A236-14D50604F1D1}" dt="2023-03-18T10:45:09.084" v="701" actId="14100"/>
          <ac:spMkLst>
            <pc:docMk/>
            <pc:sldMk cId="3276708844" sldId="373"/>
            <ac:spMk id="3" creationId="{9844A764-E0C7-F9E1-4681-0A74C324A7ED}"/>
          </ac:spMkLst>
        </pc:spChg>
        <pc:spChg chg="add mod">
          <ac:chgData name="Smruti Ranjan Sarangi" userId="e0ea421f-ad6a-4d5d-9997-e211934aa2e5" providerId="ADAL" clId="{7A37ABD2-744C-4CB7-A236-14D50604F1D1}" dt="2023-03-18T10:52:04.640" v="926" actId="20577"/>
          <ac:spMkLst>
            <pc:docMk/>
            <pc:sldMk cId="3276708844" sldId="373"/>
            <ac:spMk id="6" creationId="{8071A018-38E6-2E55-F147-9807761CC2B1}"/>
          </ac:spMkLst>
        </pc:spChg>
        <pc:spChg chg="add del mod">
          <ac:chgData name="Smruti Ranjan Sarangi" userId="e0ea421f-ad6a-4d5d-9997-e211934aa2e5" providerId="ADAL" clId="{7A37ABD2-744C-4CB7-A236-14D50604F1D1}" dt="2023-03-18T10:50:10.909" v="754"/>
          <ac:spMkLst>
            <pc:docMk/>
            <pc:sldMk cId="3276708844" sldId="373"/>
            <ac:spMk id="8" creationId="{E570088E-B801-BF3C-B1E9-EA88CC8693E0}"/>
          </ac:spMkLst>
        </pc:spChg>
        <pc:spChg chg="add mod">
          <ac:chgData name="Smruti Ranjan Sarangi" userId="e0ea421f-ad6a-4d5d-9997-e211934aa2e5" providerId="ADAL" clId="{7A37ABD2-744C-4CB7-A236-14D50604F1D1}" dt="2023-03-18T10:54:07.562" v="946" actId="20577"/>
          <ac:spMkLst>
            <pc:docMk/>
            <pc:sldMk cId="3276708844" sldId="373"/>
            <ac:spMk id="9" creationId="{A32F3216-E921-4EE7-481E-49E2BB13CA6A}"/>
          </ac:spMkLst>
        </pc:spChg>
        <pc:picChg chg="add mod">
          <ac:chgData name="Smruti Ranjan Sarangi" userId="e0ea421f-ad6a-4d5d-9997-e211934aa2e5" providerId="ADAL" clId="{7A37ABD2-744C-4CB7-A236-14D50604F1D1}" dt="2023-03-18T10:48:24.427" v="749" actId="1076"/>
          <ac:picMkLst>
            <pc:docMk/>
            <pc:sldMk cId="3276708844" sldId="373"/>
            <ac:picMk id="7" creationId="{873AC3D1-BC13-05E1-4EE4-BB6CA1AF04DA}"/>
          </ac:picMkLst>
        </pc:picChg>
      </pc:sldChg>
      <pc:sldChg chg="modSp mod">
        <pc:chgData name="Smruti Ranjan Sarangi" userId="e0ea421f-ad6a-4d5d-9997-e211934aa2e5" providerId="ADAL" clId="{7A37ABD2-744C-4CB7-A236-14D50604F1D1}" dt="2023-03-18T10:42:18.439" v="641" actId="20577"/>
        <pc:sldMkLst>
          <pc:docMk/>
          <pc:sldMk cId="2886488996" sldId="375"/>
        </pc:sldMkLst>
        <pc:spChg chg="mod">
          <ac:chgData name="Smruti Ranjan Sarangi" userId="e0ea421f-ad6a-4d5d-9997-e211934aa2e5" providerId="ADAL" clId="{7A37ABD2-744C-4CB7-A236-14D50604F1D1}" dt="2023-03-18T10:42:18.439" v="641" actId="20577"/>
          <ac:spMkLst>
            <pc:docMk/>
            <pc:sldMk cId="2886488996" sldId="375"/>
            <ac:spMk id="3" creationId="{7E05E67A-F067-4F8D-7F63-EB21AD64ED0D}"/>
          </ac:spMkLst>
        </pc:spChg>
      </pc:sldChg>
      <pc:sldChg chg="addSp modSp mod">
        <pc:chgData name="Smruti Ranjan Sarangi" userId="e0ea421f-ad6a-4d5d-9997-e211934aa2e5" providerId="ADAL" clId="{7A37ABD2-744C-4CB7-A236-14D50604F1D1}" dt="2023-03-18T09:31:46.761" v="518" actId="207"/>
        <pc:sldMkLst>
          <pc:docMk/>
          <pc:sldMk cId="143527896" sldId="392"/>
        </pc:sldMkLst>
        <pc:spChg chg="mod">
          <ac:chgData name="Smruti Ranjan Sarangi" userId="e0ea421f-ad6a-4d5d-9997-e211934aa2e5" providerId="ADAL" clId="{7A37ABD2-744C-4CB7-A236-14D50604F1D1}" dt="2023-03-18T09:20:41.497" v="17" actId="13822"/>
          <ac:spMkLst>
            <pc:docMk/>
            <pc:sldMk cId="143527896" sldId="392"/>
            <ac:spMk id="3" creationId="{16ACFE0E-2A55-4FFA-2376-6DF8767D5923}"/>
          </ac:spMkLst>
        </pc:spChg>
        <pc:spChg chg="add mod">
          <ac:chgData name="Smruti Ranjan Sarangi" userId="e0ea421f-ad6a-4d5d-9997-e211934aa2e5" providerId="ADAL" clId="{7A37ABD2-744C-4CB7-A236-14D50604F1D1}" dt="2023-03-18T09:28:24.138" v="297" actId="1036"/>
          <ac:spMkLst>
            <pc:docMk/>
            <pc:sldMk cId="143527896" sldId="392"/>
            <ac:spMk id="10" creationId="{33525722-1B9E-4C96-5E1D-334B507605D0}"/>
          </ac:spMkLst>
        </pc:spChg>
        <pc:spChg chg="add mod">
          <ac:chgData name="Smruti Ranjan Sarangi" userId="e0ea421f-ad6a-4d5d-9997-e211934aa2e5" providerId="ADAL" clId="{7A37ABD2-744C-4CB7-A236-14D50604F1D1}" dt="2023-03-18T09:31:46.761" v="518" actId="207"/>
          <ac:spMkLst>
            <pc:docMk/>
            <pc:sldMk cId="143527896" sldId="392"/>
            <ac:spMk id="11" creationId="{6E6D894C-8E4D-3A14-974A-F54C80E0FD80}"/>
          </ac:spMkLst>
        </pc:spChg>
        <pc:spChg chg="add mod">
          <ac:chgData name="Smruti Ranjan Sarangi" userId="e0ea421f-ad6a-4d5d-9997-e211934aa2e5" providerId="ADAL" clId="{7A37ABD2-744C-4CB7-A236-14D50604F1D1}" dt="2023-03-18T09:28:24.138" v="297" actId="1036"/>
          <ac:spMkLst>
            <pc:docMk/>
            <pc:sldMk cId="143527896" sldId="392"/>
            <ac:spMk id="12" creationId="{2304D0D5-B7D8-476B-6340-78CACF4ECD1E}"/>
          </ac:spMkLst>
        </pc:spChg>
        <pc:spChg chg="add mod">
          <ac:chgData name="Smruti Ranjan Sarangi" userId="e0ea421f-ad6a-4d5d-9997-e211934aa2e5" providerId="ADAL" clId="{7A37ABD2-744C-4CB7-A236-14D50604F1D1}" dt="2023-03-18T09:31:21.296" v="513" actId="1035"/>
          <ac:spMkLst>
            <pc:docMk/>
            <pc:sldMk cId="143527896" sldId="392"/>
            <ac:spMk id="13" creationId="{B46D456C-813A-B434-B1D5-67C5B2C77AF1}"/>
          </ac:spMkLst>
        </pc:spChg>
        <pc:cxnChg chg="add mod">
          <ac:chgData name="Smruti Ranjan Sarangi" userId="e0ea421f-ad6a-4d5d-9997-e211934aa2e5" providerId="ADAL" clId="{7A37ABD2-744C-4CB7-A236-14D50604F1D1}" dt="2023-03-18T09:28:35.660" v="307" actId="14100"/>
          <ac:cxnSpMkLst>
            <pc:docMk/>
            <pc:sldMk cId="143527896" sldId="392"/>
            <ac:cxnSpMk id="9" creationId="{A33C6D62-9534-664B-5472-B9E9DE0821A6}"/>
          </ac:cxnSpMkLst>
        </pc:cxnChg>
      </pc:sldChg>
      <pc:sldChg chg="delSp modSp new mod">
        <pc:chgData name="Smruti Ranjan Sarangi" userId="e0ea421f-ad6a-4d5d-9997-e211934aa2e5" providerId="ADAL" clId="{7A37ABD2-744C-4CB7-A236-14D50604F1D1}" dt="2023-03-18T10:54:22.702" v="974" actId="478"/>
        <pc:sldMkLst>
          <pc:docMk/>
          <pc:sldMk cId="1478903638" sldId="393"/>
        </pc:sldMkLst>
        <pc:spChg chg="mod">
          <ac:chgData name="Smruti Ranjan Sarangi" userId="e0ea421f-ad6a-4d5d-9997-e211934aa2e5" providerId="ADAL" clId="{7A37ABD2-744C-4CB7-A236-14D50604F1D1}" dt="2023-03-18T10:54:20.352" v="972" actId="20577"/>
          <ac:spMkLst>
            <pc:docMk/>
            <pc:sldMk cId="1478903638" sldId="393"/>
            <ac:spMk id="2" creationId="{BF5AC22C-CFB0-7996-68B0-5D78FDBE3DEB}"/>
          </ac:spMkLst>
        </pc:spChg>
        <pc:spChg chg="del mod">
          <ac:chgData name="Smruti Ranjan Sarangi" userId="e0ea421f-ad6a-4d5d-9997-e211934aa2e5" providerId="ADAL" clId="{7A37ABD2-744C-4CB7-A236-14D50604F1D1}" dt="2023-03-18T10:54:22.702" v="974" actId="478"/>
          <ac:spMkLst>
            <pc:docMk/>
            <pc:sldMk cId="1478903638" sldId="393"/>
            <ac:spMk id="3" creationId="{8D1A1EB2-E61F-D7C4-2355-5D5918295909}"/>
          </ac:spMkLst>
        </pc:spChg>
      </pc:sldChg>
      <pc:sldChg chg="modSp new del mod">
        <pc:chgData name="Smruti Ranjan Sarangi" userId="e0ea421f-ad6a-4d5d-9997-e211934aa2e5" providerId="ADAL" clId="{7A37ABD2-744C-4CB7-A236-14D50604F1D1}" dt="2023-03-18T10:37:34.224" v="549" actId="47"/>
        <pc:sldMkLst>
          <pc:docMk/>
          <pc:sldMk cId="2217010048" sldId="393"/>
        </pc:sldMkLst>
        <pc:spChg chg="mod">
          <ac:chgData name="Smruti Ranjan Sarangi" userId="e0ea421f-ad6a-4d5d-9997-e211934aa2e5" providerId="ADAL" clId="{7A37ABD2-744C-4CB7-A236-14D50604F1D1}" dt="2023-03-18T09:32:11.235" v="548" actId="20577"/>
          <ac:spMkLst>
            <pc:docMk/>
            <pc:sldMk cId="2217010048" sldId="393"/>
            <ac:spMk id="2" creationId="{429A08D1-C63F-9352-29BF-687032D33532}"/>
          </ac:spMkLst>
        </pc:spChg>
      </pc:sldChg>
      <pc:sldChg chg="modSp new mod">
        <pc:chgData name="Smruti Ranjan Sarangi" userId="e0ea421f-ad6a-4d5d-9997-e211934aa2e5" providerId="ADAL" clId="{7A37ABD2-744C-4CB7-A236-14D50604F1D1}" dt="2023-03-18T10:55:53.497" v="1012" actId="20577"/>
        <pc:sldMkLst>
          <pc:docMk/>
          <pc:sldMk cId="1330082586" sldId="394"/>
        </pc:sldMkLst>
        <pc:spChg chg="mod">
          <ac:chgData name="Smruti Ranjan Sarangi" userId="e0ea421f-ad6a-4d5d-9997-e211934aa2e5" providerId="ADAL" clId="{7A37ABD2-744C-4CB7-A236-14D50604F1D1}" dt="2023-03-18T10:55:53.497" v="1012" actId="20577"/>
          <ac:spMkLst>
            <pc:docMk/>
            <pc:sldMk cId="1330082586" sldId="394"/>
            <ac:spMk id="2" creationId="{354C1755-88A8-DEA0-6C26-0D67848D809D}"/>
          </ac:spMkLst>
        </pc:spChg>
      </pc:sldChg>
      <pc:sldChg chg="modSp new mod">
        <pc:chgData name="Smruti Ranjan Sarangi" userId="e0ea421f-ad6a-4d5d-9997-e211934aa2e5" providerId="ADAL" clId="{7A37ABD2-744C-4CB7-A236-14D50604F1D1}" dt="2023-03-18T10:56:05.281" v="1046" actId="20577"/>
        <pc:sldMkLst>
          <pc:docMk/>
          <pc:sldMk cId="1342111507" sldId="395"/>
        </pc:sldMkLst>
        <pc:spChg chg="mod">
          <ac:chgData name="Smruti Ranjan Sarangi" userId="e0ea421f-ad6a-4d5d-9997-e211934aa2e5" providerId="ADAL" clId="{7A37ABD2-744C-4CB7-A236-14D50604F1D1}" dt="2023-03-18T10:56:05.281" v="1046" actId="20577"/>
          <ac:spMkLst>
            <pc:docMk/>
            <pc:sldMk cId="1342111507" sldId="395"/>
            <ac:spMk id="2" creationId="{C1CC221D-6A23-B922-A784-056A1757B21D}"/>
          </ac:spMkLst>
        </pc:spChg>
      </pc:sldChg>
    </pc:docChg>
  </pc:docChgLst>
  <pc:docChgLst>
    <pc:chgData name="Ritesh Srivastava" userId="S::jcs222656@iitd.ac.in::a84b4fbc-ea11-45f1-ac0e-589a78e699dc" providerId="AD" clId="Web-{F0CD087F-DBFE-57E8-A0E1-5B4E8DEE3334}"/>
    <pc:docChg chg="addSld delSld">
      <pc:chgData name="Ritesh Srivastava" userId="S::jcs222656@iitd.ac.in::a84b4fbc-ea11-45f1-ac0e-589a78e699dc" providerId="AD" clId="Web-{F0CD087F-DBFE-57E8-A0E1-5B4E8DEE3334}" dt="2023-02-06T18:38:57.057" v="3"/>
      <pc:docMkLst>
        <pc:docMk/>
      </pc:docMkLst>
      <pc:sldChg chg="new del">
        <pc:chgData name="Ritesh Srivastava" userId="S::jcs222656@iitd.ac.in::a84b4fbc-ea11-45f1-ac0e-589a78e699dc" providerId="AD" clId="Web-{F0CD087F-DBFE-57E8-A0E1-5B4E8DEE3334}" dt="2023-02-06T18:38:57.057" v="3"/>
        <pc:sldMkLst>
          <pc:docMk/>
          <pc:sldMk cId="2514109984" sldId="278"/>
        </pc:sldMkLst>
      </pc:sldChg>
      <pc:sldChg chg="new del">
        <pc:chgData name="Ritesh Srivastava" userId="S::jcs222656@iitd.ac.in::a84b4fbc-ea11-45f1-ac0e-589a78e699dc" providerId="AD" clId="Web-{F0CD087F-DBFE-57E8-A0E1-5B4E8DEE3334}" dt="2023-02-06T18:38:57.057" v="2"/>
        <pc:sldMkLst>
          <pc:docMk/>
          <pc:sldMk cId="2554166670" sldId="279"/>
        </pc:sldMkLst>
      </pc:sldChg>
    </pc:docChg>
  </pc:docChgLst>
</pc:chgInfo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image" Target="../media/image500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image" Target="../media/image800.pn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.png"/><Relationship Id="rId1" Type="http://schemas.openxmlformats.org/officeDocument/2006/relationships/image" Target="../media/image8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 custT="1"/>
      <dgm:spPr/>
      <dgm:t>
        <a:bodyPr/>
        <a:lstStyle/>
        <a:p>
          <a:pPr rtl="0"/>
          <a:r>
            <a:rPr lang="en-US" sz="2400">
              <a:latin typeface="+mn-lt"/>
            </a:rPr>
            <a:t>Synchronization Basics (User Space)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8F60B04B-BD34-496D-AE31-5600B3E8447F}">
      <dgm:prSet phldrT="[Text]" phldr="0"/>
      <dgm:spPr/>
      <dgm:t>
        <a:bodyPr/>
        <a:lstStyle/>
        <a:p>
          <a:pPr rtl="0"/>
          <a:r>
            <a:rPr lang="en-US">
              <a:latin typeface="+mn-lt"/>
            </a:rPr>
            <a:t>Synchronization in the Kernel</a:t>
          </a:r>
        </a:p>
      </dgm:t>
    </dgm:pt>
    <dgm:pt modelId="{099E9275-D9F4-4F14-8BC3-E0EAC447AC59}" type="parTrans" cxnId="{D2AA002F-BA28-4B58-A526-8B24C5B4428C}">
      <dgm:prSet/>
      <dgm:spPr/>
      <dgm:t>
        <a:bodyPr/>
        <a:lstStyle/>
        <a:p>
          <a:endParaRPr lang="en-US"/>
        </a:p>
      </dgm:t>
    </dgm:pt>
    <dgm:pt modelId="{3B7F3F9D-AD38-468C-BB8D-D165D54F87DA}" type="sibTrans" cxnId="{D2AA002F-BA28-4B58-A526-8B24C5B4428C}">
      <dgm:prSet/>
      <dgm:spPr/>
      <dgm:t>
        <a:bodyPr/>
        <a:lstStyle/>
        <a:p>
          <a:endParaRPr lang="en-US"/>
        </a:p>
      </dgm:t>
    </dgm:pt>
    <dgm:pt modelId="{DDA4A0B1-82EB-46DF-8A0B-795E7E850EAC}">
      <dgm:prSet phldrT="[Text]" phldr="0"/>
      <dgm:spPr/>
      <dgm:t>
        <a:bodyPr/>
        <a:lstStyle/>
        <a:p>
          <a:pPr rtl="0"/>
          <a:r>
            <a:rPr lang="en-US">
              <a:latin typeface="+mn-lt"/>
            </a:rPr>
            <a:t>Scheduling</a:t>
          </a:r>
        </a:p>
      </dgm:t>
    </dgm:pt>
    <dgm:pt modelId="{DD4AB54D-971F-4280-AE55-57CC0EDCD4B5}" type="parTrans" cxnId="{6697CAD5-3733-4CE7-B66C-E420868D0B37}">
      <dgm:prSet/>
      <dgm:spPr/>
      <dgm:t>
        <a:bodyPr/>
        <a:lstStyle/>
        <a:p>
          <a:endParaRPr lang="en-US"/>
        </a:p>
      </dgm:t>
    </dgm:pt>
    <dgm:pt modelId="{B8883BAD-FBA6-464D-8FB4-134DDA18BEF5}" type="sibTrans" cxnId="{6697CAD5-3733-4CE7-B66C-E420868D0B37}">
      <dgm:prSet/>
      <dgm:spPr/>
      <dgm:t>
        <a:bodyPr/>
        <a:lstStyle/>
        <a:p>
          <a:endParaRPr lang="en-US"/>
        </a:p>
      </dgm:t>
    </dgm:pt>
    <dgm:pt modelId="{74F6EBC1-74AE-4F6B-8949-C0BC002EC417}">
      <dgm:prSet phldrT="[Text]" phldr="0"/>
      <dgm:spPr/>
      <dgm:t>
        <a:bodyPr/>
        <a:lstStyle/>
        <a:p>
          <a:pPr rtl="0"/>
          <a:r>
            <a:rPr lang="en-US">
              <a:latin typeface="+mn-lt"/>
            </a:rPr>
            <a:t>Real Time Scheduling with Dependences</a:t>
          </a:r>
        </a:p>
      </dgm:t>
    </dgm:pt>
    <dgm:pt modelId="{37DF90A5-053F-4721-99E7-4CBEB19F1A4E}" type="parTrans" cxnId="{ACBBD241-7670-42C2-9946-3EBAD973C1D4}">
      <dgm:prSet/>
      <dgm:spPr/>
      <dgm:t>
        <a:bodyPr/>
        <a:lstStyle/>
        <a:p>
          <a:endParaRPr lang="en-US"/>
        </a:p>
      </dgm:t>
    </dgm:pt>
    <dgm:pt modelId="{BFFA27D5-2DD0-47EF-B9C7-5BAD0E040D95}" type="sibTrans" cxnId="{ACBBD241-7670-42C2-9946-3EBAD973C1D4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E6A86C3-883E-412E-B1BB-8409A6070C47}" type="pres">
      <dgm:prSet presAssocID="{CF01289D-A2BB-4980-AC56-676D14CB6499}" presName="arrowDiagram4" presStyleCnt="0"/>
      <dgm:spPr/>
    </dgm:pt>
    <dgm:pt modelId="{50E9FD98-D1CA-4B1A-B1A7-B1814452AC9C}" type="pres">
      <dgm:prSet presAssocID="{34A132CC-58F9-4D09-ACA5-EA96B14B9AA4}" presName="bullet4a" presStyleLbl="node1" presStyleIdx="0" presStyleCnt="4"/>
      <dgm:spPr/>
    </dgm:pt>
    <dgm:pt modelId="{68EDFD20-7B82-4415-8386-C7E493C0566C}" type="pres">
      <dgm:prSet presAssocID="{34A132CC-58F9-4D09-ACA5-EA96B14B9AA4}" presName="textBox4a" presStyleLbl="revTx" presStyleIdx="0" presStyleCnt="4" custScaleX="130949" custLinFactNeighborX="32233" custLinFactNeighborY="-3333">
        <dgm:presLayoutVars>
          <dgm:bulletEnabled val="1"/>
        </dgm:presLayoutVars>
      </dgm:prSet>
      <dgm:spPr/>
    </dgm:pt>
    <dgm:pt modelId="{B58CFBD5-FBA2-4D6C-9E8E-E1D20BEEF1B1}" type="pres">
      <dgm:prSet presAssocID="{8F60B04B-BD34-496D-AE31-5600B3E8447F}" presName="bullet4b" presStyleLbl="node1" presStyleIdx="1" presStyleCnt="4"/>
      <dgm:spPr/>
    </dgm:pt>
    <dgm:pt modelId="{812D305B-A208-4049-84AB-37B90F200D48}" type="pres">
      <dgm:prSet presAssocID="{8F60B04B-BD34-496D-AE31-5600B3E8447F}" presName="textBox4b" presStyleLbl="revTx" presStyleIdx="1" presStyleCnt="4">
        <dgm:presLayoutVars>
          <dgm:bulletEnabled val="1"/>
        </dgm:presLayoutVars>
      </dgm:prSet>
      <dgm:spPr/>
    </dgm:pt>
    <dgm:pt modelId="{4BC0FF33-AB77-4DD1-9167-C13052AE7613}" type="pres">
      <dgm:prSet presAssocID="{DDA4A0B1-82EB-46DF-8A0B-795E7E850EAC}" presName="bullet4c" presStyleLbl="node1" presStyleIdx="2" presStyleCnt="4"/>
      <dgm:spPr/>
    </dgm:pt>
    <dgm:pt modelId="{2C26FD5E-61BB-4884-9B40-37CA3093AD31}" type="pres">
      <dgm:prSet presAssocID="{DDA4A0B1-82EB-46DF-8A0B-795E7E850EAC}" presName="textBox4c" presStyleLbl="revTx" presStyleIdx="2" presStyleCnt="4">
        <dgm:presLayoutVars>
          <dgm:bulletEnabled val="1"/>
        </dgm:presLayoutVars>
      </dgm:prSet>
      <dgm:spPr/>
    </dgm:pt>
    <dgm:pt modelId="{66B1B819-5FE3-4700-85F7-F9A267928054}" type="pres">
      <dgm:prSet presAssocID="{74F6EBC1-74AE-4F6B-8949-C0BC002EC417}" presName="bullet4d" presStyleLbl="node1" presStyleIdx="3" presStyleCnt="4"/>
      <dgm:spPr/>
    </dgm:pt>
    <dgm:pt modelId="{DAE22F8D-ADD1-4918-A76D-808B9EB094DC}" type="pres">
      <dgm:prSet presAssocID="{74F6EBC1-74AE-4F6B-8949-C0BC002EC417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FC8BAD26-DE61-47E3-A185-1FB7AFBEE7FC}" type="presOf" srcId="{74F6EBC1-74AE-4F6B-8949-C0BC002EC417}" destId="{DAE22F8D-ADD1-4918-A76D-808B9EB094DC}" srcOrd="0" destOrd="0" presId="urn:microsoft.com/office/officeart/2005/8/layout/arrow2"/>
    <dgm:cxn modelId="{D2AA002F-BA28-4B58-A526-8B24C5B4428C}" srcId="{CF01289D-A2BB-4980-AC56-676D14CB6499}" destId="{8F60B04B-BD34-496D-AE31-5600B3E8447F}" srcOrd="1" destOrd="0" parTransId="{099E9275-D9F4-4F14-8BC3-E0EAC447AC59}" sibTransId="{3B7F3F9D-AD38-468C-BB8D-D165D54F87DA}"/>
    <dgm:cxn modelId="{ACBBD241-7670-42C2-9946-3EBAD973C1D4}" srcId="{CF01289D-A2BB-4980-AC56-676D14CB6499}" destId="{74F6EBC1-74AE-4F6B-8949-C0BC002EC417}" srcOrd="3" destOrd="0" parTransId="{37DF90A5-053F-4721-99E7-4CBEB19F1A4E}" sibTransId="{BFFA27D5-2DD0-47EF-B9C7-5BAD0E040D95}"/>
    <dgm:cxn modelId="{3DC72262-9414-4F9A-8C3A-AA2EBE0635FD}" type="presOf" srcId="{DDA4A0B1-82EB-46DF-8A0B-795E7E850EAC}" destId="{2C26FD5E-61BB-4884-9B40-37CA3093AD31}" srcOrd="0" destOrd="0" presId="urn:microsoft.com/office/officeart/2005/8/layout/arrow2"/>
    <dgm:cxn modelId="{BACF1C83-B81B-40E1-A640-413D42E8F093}" type="presOf" srcId="{8F60B04B-BD34-496D-AE31-5600B3E8447F}" destId="{812D305B-A208-4049-84AB-37B90F200D48}" srcOrd="0" destOrd="0" presId="urn:microsoft.com/office/officeart/2005/8/layout/arrow2"/>
    <dgm:cxn modelId="{3CA67989-9150-4B91-87A0-643254B13EE4}" type="presOf" srcId="{34A132CC-58F9-4D09-ACA5-EA96B14B9AA4}" destId="{68EDFD20-7B82-4415-8386-C7E493C0566C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6697CAD5-3733-4CE7-B66C-E420868D0B37}" srcId="{CF01289D-A2BB-4980-AC56-676D14CB6499}" destId="{DDA4A0B1-82EB-46DF-8A0B-795E7E850EAC}" srcOrd="2" destOrd="0" parTransId="{DD4AB54D-971F-4280-AE55-57CC0EDCD4B5}" sibTransId="{B8883BAD-FBA6-464D-8FB4-134DDA18BEF5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45B54F5C-0E6E-4064-BEB3-F57E9F66F611}" type="presParOf" srcId="{89E25ED4-1445-4CDA-A29F-569870BFFE46}" destId="{9E6A86C3-883E-412E-B1BB-8409A6070C47}" srcOrd="1" destOrd="0" presId="urn:microsoft.com/office/officeart/2005/8/layout/arrow2"/>
    <dgm:cxn modelId="{407A0CA8-0063-4D8B-9F25-3BDD8F0CE56F}" type="presParOf" srcId="{9E6A86C3-883E-412E-B1BB-8409A6070C47}" destId="{50E9FD98-D1CA-4B1A-B1A7-B1814452AC9C}" srcOrd="0" destOrd="0" presId="urn:microsoft.com/office/officeart/2005/8/layout/arrow2"/>
    <dgm:cxn modelId="{BD7A37A3-835B-4C99-B807-82067247F13E}" type="presParOf" srcId="{9E6A86C3-883E-412E-B1BB-8409A6070C47}" destId="{68EDFD20-7B82-4415-8386-C7E493C0566C}" srcOrd="1" destOrd="0" presId="urn:microsoft.com/office/officeart/2005/8/layout/arrow2"/>
    <dgm:cxn modelId="{2F62C69D-2E70-450C-9124-E6D2289B0B62}" type="presParOf" srcId="{9E6A86C3-883E-412E-B1BB-8409A6070C47}" destId="{B58CFBD5-FBA2-4D6C-9E8E-E1D20BEEF1B1}" srcOrd="2" destOrd="0" presId="urn:microsoft.com/office/officeart/2005/8/layout/arrow2"/>
    <dgm:cxn modelId="{64481916-622E-42E2-9E59-10AF9A795F09}" type="presParOf" srcId="{9E6A86C3-883E-412E-B1BB-8409A6070C47}" destId="{812D305B-A208-4049-84AB-37B90F200D48}" srcOrd="3" destOrd="0" presId="urn:microsoft.com/office/officeart/2005/8/layout/arrow2"/>
    <dgm:cxn modelId="{7CA92C51-6A0A-4359-A689-DF7F7108678D}" type="presParOf" srcId="{9E6A86C3-883E-412E-B1BB-8409A6070C47}" destId="{4BC0FF33-AB77-4DD1-9167-C13052AE7613}" srcOrd="4" destOrd="0" presId="urn:microsoft.com/office/officeart/2005/8/layout/arrow2"/>
    <dgm:cxn modelId="{7861DB6D-DCA0-4DDF-8E28-60CD293DB3A0}" type="presParOf" srcId="{9E6A86C3-883E-412E-B1BB-8409A6070C47}" destId="{2C26FD5E-61BB-4884-9B40-37CA3093AD31}" srcOrd="5" destOrd="0" presId="urn:microsoft.com/office/officeart/2005/8/layout/arrow2"/>
    <dgm:cxn modelId="{5146A4BB-3477-4B29-8D38-AAAD16F2E70E}" type="presParOf" srcId="{9E6A86C3-883E-412E-B1BB-8409A6070C47}" destId="{66B1B819-5FE3-4700-85F7-F9A267928054}" srcOrd="6" destOrd="0" presId="urn:microsoft.com/office/officeart/2005/8/layout/arrow2"/>
    <dgm:cxn modelId="{69EC92C3-BC44-4B6F-BF1B-4EAA7C4F62F6}" type="presParOf" srcId="{9E6A86C3-883E-412E-B1BB-8409A6070C47}" destId="{DAE22F8D-ADD1-4918-A76D-808B9EB094DC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 custT="1"/>
      <dgm:spPr/>
      <dgm:t>
        <a:bodyPr/>
        <a:lstStyle/>
        <a:p>
          <a:pPr rtl="0"/>
          <a:r>
            <a:rPr lang="en-US" sz="2400">
              <a:latin typeface="+mn-lt"/>
            </a:rPr>
            <a:t>Synchronization Basics (User Space)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8F60B04B-BD34-496D-AE31-5600B3E8447F}">
      <dgm:prSet phldrT="[Text]" phldr="0"/>
      <dgm:spPr/>
      <dgm:t>
        <a:bodyPr/>
        <a:lstStyle/>
        <a:p>
          <a:pPr rtl="0"/>
          <a:r>
            <a:rPr lang="en-US">
              <a:latin typeface="+mn-lt"/>
            </a:rPr>
            <a:t>Synchronization in the Kernel</a:t>
          </a:r>
        </a:p>
      </dgm:t>
    </dgm:pt>
    <dgm:pt modelId="{099E9275-D9F4-4F14-8BC3-E0EAC447AC59}" type="parTrans" cxnId="{D2AA002F-BA28-4B58-A526-8B24C5B4428C}">
      <dgm:prSet/>
      <dgm:spPr/>
      <dgm:t>
        <a:bodyPr/>
        <a:lstStyle/>
        <a:p>
          <a:endParaRPr lang="en-US"/>
        </a:p>
      </dgm:t>
    </dgm:pt>
    <dgm:pt modelId="{3B7F3F9D-AD38-468C-BB8D-D165D54F87DA}" type="sibTrans" cxnId="{D2AA002F-BA28-4B58-A526-8B24C5B4428C}">
      <dgm:prSet/>
      <dgm:spPr/>
      <dgm:t>
        <a:bodyPr/>
        <a:lstStyle/>
        <a:p>
          <a:endParaRPr lang="en-US"/>
        </a:p>
      </dgm:t>
    </dgm:pt>
    <dgm:pt modelId="{DDA4A0B1-82EB-46DF-8A0B-795E7E850EAC}">
      <dgm:prSet phldrT="[Text]" phldr="0"/>
      <dgm:spPr/>
      <dgm:t>
        <a:bodyPr/>
        <a:lstStyle/>
        <a:p>
          <a:pPr rtl="0"/>
          <a:r>
            <a:rPr lang="en-US">
              <a:latin typeface="+mn-lt"/>
            </a:rPr>
            <a:t>Scheduling</a:t>
          </a:r>
        </a:p>
      </dgm:t>
    </dgm:pt>
    <dgm:pt modelId="{DD4AB54D-971F-4280-AE55-57CC0EDCD4B5}" type="parTrans" cxnId="{6697CAD5-3733-4CE7-B66C-E420868D0B37}">
      <dgm:prSet/>
      <dgm:spPr/>
      <dgm:t>
        <a:bodyPr/>
        <a:lstStyle/>
        <a:p>
          <a:endParaRPr lang="en-US"/>
        </a:p>
      </dgm:t>
    </dgm:pt>
    <dgm:pt modelId="{B8883BAD-FBA6-464D-8FB4-134DDA18BEF5}" type="sibTrans" cxnId="{6697CAD5-3733-4CE7-B66C-E420868D0B37}">
      <dgm:prSet/>
      <dgm:spPr/>
      <dgm:t>
        <a:bodyPr/>
        <a:lstStyle/>
        <a:p>
          <a:endParaRPr lang="en-US"/>
        </a:p>
      </dgm:t>
    </dgm:pt>
    <dgm:pt modelId="{74F6EBC1-74AE-4F6B-8949-C0BC002EC417}">
      <dgm:prSet phldrT="[Text]" phldr="0"/>
      <dgm:spPr/>
      <dgm:t>
        <a:bodyPr/>
        <a:lstStyle/>
        <a:p>
          <a:pPr rtl="0"/>
          <a:r>
            <a:rPr lang="en-US">
              <a:latin typeface="+mn-lt"/>
            </a:rPr>
            <a:t>Real Time Scheduling with Dependences</a:t>
          </a:r>
        </a:p>
      </dgm:t>
    </dgm:pt>
    <dgm:pt modelId="{37DF90A5-053F-4721-99E7-4CBEB19F1A4E}" type="parTrans" cxnId="{ACBBD241-7670-42C2-9946-3EBAD973C1D4}">
      <dgm:prSet/>
      <dgm:spPr/>
      <dgm:t>
        <a:bodyPr/>
        <a:lstStyle/>
        <a:p>
          <a:endParaRPr lang="en-US"/>
        </a:p>
      </dgm:t>
    </dgm:pt>
    <dgm:pt modelId="{BFFA27D5-2DD0-47EF-B9C7-5BAD0E040D95}" type="sibTrans" cxnId="{ACBBD241-7670-42C2-9946-3EBAD973C1D4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E6A86C3-883E-412E-B1BB-8409A6070C47}" type="pres">
      <dgm:prSet presAssocID="{CF01289D-A2BB-4980-AC56-676D14CB6499}" presName="arrowDiagram4" presStyleCnt="0"/>
      <dgm:spPr/>
    </dgm:pt>
    <dgm:pt modelId="{50E9FD98-D1CA-4B1A-B1A7-B1814452AC9C}" type="pres">
      <dgm:prSet presAssocID="{34A132CC-58F9-4D09-ACA5-EA96B14B9AA4}" presName="bullet4a" presStyleLbl="node1" presStyleIdx="0" presStyleCnt="4"/>
      <dgm:spPr/>
    </dgm:pt>
    <dgm:pt modelId="{68EDFD20-7B82-4415-8386-C7E493C0566C}" type="pres">
      <dgm:prSet presAssocID="{34A132CC-58F9-4D09-ACA5-EA96B14B9AA4}" presName="textBox4a" presStyleLbl="revTx" presStyleIdx="0" presStyleCnt="4" custScaleX="130949" custLinFactNeighborX="32233" custLinFactNeighborY="-3333">
        <dgm:presLayoutVars>
          <dgm:bulletEnabled val="1"/>
        </dgm:presLayoutVars>
      </dgm:prSet>
      <dgm:spPr/>
    </dgm:pt>
    <dgm:pt modelId="{B58CFBD5-FBA2-4D6C-9E8E-E1D20BEEF1B1}" type="pres">
      <dgm:prSet presAssocID="{8F60B04B-BD34-496D-AE31-5600B3E8447F}" presName="bullet4b" presStyleLbl="node1" presStyleIdx="1" presStyleCnt="4"/>
      <dgm:spPr/>
    </dgm:pt>
    <dgm:pt modelId="{812D305B-A208-4049-84AB-37B90F200D48}" type="pres">
      <dgm:prSet presAssocID="{8F60B04B-BD34-496D-AE31-5600B3E8447F}" presName="textBox4b" presStyleLbl="revTx" presStyleIdx="1" presStyleCnt="4">
        <dgm:presLayoutVars>
          <dgm:bulletEnabled val="1"/>
        </dgm:presLayoutVars>
      </dgm:prSet>
      <dgm:spPr/>
    </dgm:pt>
    <dgm:pt modelId="{4BC0FF33-AB77-4DD1-9167-C13052AE7613}" type="pres">
      <dgm:prSet presAssocID="{DDA4A0B1-82EB-46DF-8A0B-795E7E850EAC}" presName="bullet4c" presStyleLbl="node1" presStyleIdx="2" presStyleCnt="4"/>
      <dgm:spPr/>
    </dgm:pt>
    <dgm:pt modelId="{2C26FD5E-61BB-4884-9B40-37CA3093AD31}" type="pres">
      <dgm:prSet presAssocID="{DDA4A0B1-82EB-46DF-8A0B-795E7E850EAC}" presName="textBox4c" presStyleLbl="revTx" presStyleIdx="2" presStyleCnt="4">
        <dgm:presLayoutVars>
          <dgm:bulletEnabled val="1"/>
        </dgm:presLayoutVars>
      </dgm:prSet>
      <dgm:spPr/>
    </dgm:pt>
    <dgm:pt modelId="{66B1B819-5FE3-4700-85F7-F9A267928054}" type="pres">
      <dgm:prSet presAssocID="{74F6EBC1-74AE-4F6B-8949-C0BC002EC417}" presName="bullet4d" presStyleLbl="node1" presStyleIdx="3" presStyleCnt="4"/>
      <dgm:spPr/>
    </dgm:pt>
    <dgm:pt modelId="{DAE22F8D-ADD1-4918-A76D-808B9EB094DC}" type="pres">
      <dgm:prSet presAssocID="{74F6EBC1-74AE-4F6B-8949-C0BC002EC417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FC8BAD26-DE61-47E3-A185-1FB7AFBEE7FC}" type="presOf" srcId="{74F6EBC1-74AE-4F6B-8949-C0BC002EC417}" destId="{DAE22F8D-ADD1-4918-A76D-808B9EB094DC}" srcOrd="0" destOrd="0" presId="urn:microsoft.com/office/officeart/2005/8/layout/arrow2"/>
    <dgm:cxn modelId="{D2AA002F-BA28-4B58-A526-8B24C5B4428C}" srcId="{CF01289D-A2BB-4980-AC56-676D14CB6499}" destId="{8F60B04B-BD34-496D-AE31-5600B3E8447F}" srcOrd="1" destOrd="0" parTransId="{099E9275-D9F4-4F14-8BC3-E0EAC447AC59}" sibTransId="{3B7F3F9D-AD38-468C-BB8D-D165D54F87DA}"/>
    <dgm:cxn modelId="{ACBBD241-7670-42C2-9946-3EBAD973C1D4}" srcId="{CF01289D-A2BB-4980-AC56-676D14CB6499}" destId="{74F6EBC1-74AE-4F6B-8949-C0BC002EC417}" srcOrd="3" destOrd="0" parTransId="{37DF90A5-053F-4721-99E7-4CBEB19F1A4E}" sibTransId="{BFFA27D5-2DD0-47EF-B9C7-5BAD0E040D95}"/>
    <dgm:cxn modelId="{3DC72262-9414-4F9A-8C3A-AA2EBE0635FD}" type="presOf" srcId="{DDA4A0B1-82EB-46DF-8A0B-795E7E850EAC}" destId="{2C26FD5E-61BB-4884-9B40-37CA3093AD31}" srcOrd="0" destOrd="0" presId="urn:microsoft.com/office/officeart/2005/8/layout/arrow2"/>
    <dgm:cxn modelId="{BACF1C83-B81B-40E1-A640-413D42E8F093}" type="presOf" srcId="{8F60B04B-BD34-496D-AE31-5600B3E8447F}" destId="{812D305B-A208-4049-84AB-37B90F200D48}" srcOrd="0" destOrd="0" presId="urn:microsoft.com/office/officeart/2005/8/layout/arrow2"/>
    <dgm:cxn modelId="{3CA67989-9150-4B91-87A0-643254B13EE4}" type="presOf" srcId="{34A132CC-58F9-4D09-ACA5-EA96B14B9AA4}" destId="{68EDFD20-7B82-4415-8386-C7E493C0566C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6697CAD5-3733-4CE7-B66C-E420868D0B37}" srcId="{CF01289D-A2BB-4980-AC56-676D14CB6499}" destId="{DDA4A0B1-82EB-46DF-8A0B-795E7E850EAC}" srcOrd="2" destOrd="0" parTransId="{DD4AB54D-971F-4280-AE55-57CC0EDCD4B5}" sibTransId="{B8883BAD-FBA6-464D-8FB4-134DDA18BEF5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45B54F5C-0E6E-4064-BEB3-F57E9F66F611}" type="presParOf" srcId="{89E25ED4-1445-4CDA-A29F-569870BFFE46}" destId="{9E6A86C3-883E-412E-B1BB-8409A6070C47}" srcOrd="1" destOrd="0" presId="urn:microsoft.com/office/officeart/2005/8/layout/arrow2"/>
    <dgm:cxn modelId="{407A0CA8-0063-4D8B-9F25-3BDD8F0CE56F}" type="presParOf" srcId="{9E6A86C3-883E-412E-B1BB-8409A6070C47}" destId="{50E9FD98-D1CA-4B1A-B1A7-B1814452AC9C}" srcOrd="0" destOrd="0" presId="urn:microsoft.com/office/officeart/2005/8/layout/arrow2"/>
    <dgm:cxn modelId="{BD7A37A3-835B-4C99-B807-82067247F13E}" type="presParOf" srcId="{9E6A86C3-883E-412E-B1BB-8409A6070C47}" destId="{68EDFD20-7B82-4415-8386-C7E493C0566C}" srcOrd="1" destOrd="0" presId="urn:microsoft.com/office/officeart/2005/8/layout/arrow2"/>
    <dgm:cxn modelId="{2F62C69D-2E70-450C-9124-E6D2289B0B62}" type="presParOf" srcId="{9E6A86C3-883E-412E-B1BB-8409A6070C47}" destId="{B58CFBD5-FBA2-4D6C-9E8E-E1D20BEEF1B1}" srcOrd="2" destOrd="0" presId="urn:microsoft.com/office/officeart/2005/8/layout/arrow2"/>
    <dgm:cxn modelId="{64481916-622E-42E2-9E59-10AF9A795F09}" type="presParOf" srcId="{9E6A86C3-883E-412E-B1BB-8409A6070C47}" destId="{812D305B-A208-4049-84AB-37B90F200D48}" srcOrd="3" destOrd="0" presId="urn:microsoft.com/office/officeart/2005/8/layout/arrow2"/>
    <dgm:cxn modelId="{7CA92C51-6A0A-4359-A689-DF7F7108678D}" type="presParOf" srcId="{9E6A86C3-883E-412E-B1BB-8409A6070C47}" destId="{4BC0FF33-AB77-4DD1-9167-C13052AE7613}" srcOrd="4" destOrd="0" presId="urn:microsoft.com/office/officeart/2005/8/layout/arrow2"/>
    <dgm:cxn modelId="{7861DB6D-DCA0-4DDF-8E28-60CD293DB3A0}" type="presParOf" srcId="{9E6A86C3-883E-412E-B1BB-8409A6070C47}" destId="{2C26FD5E-61BB-4884-9B40-37CA3093AD31}" srcOrd="5" destOrd="0" presId="urn:microsoft.com/office/officeart/2005/8/layout/arrow2"/>
    <dgm:cxn modelId="{5146A4BB-3477-4B29-8D38-AAAD16F2E70E}" type="presParOf" srcId="{9E6A86C3-883E-412E-B1BB-8409A6070C47}" destId="{66B1B819-5FE3-4700-85F7-F9A267928054}" srcOrd="6" destOrd="0" presId="urn:microsoft.com/office/officeart/2005/8/layout/arrow2"/>
    <dgm:cxn modelId="{69EC92C3-BC44-4B6F-BF1B-4EAA7C4F62F6}" type="presParOf" srcId="{9E6A86C3-883E-412E-B1BB-8409A6070C47}" destId="{DAE22F8D-ADD1-4918-A76D-808B9EB094DC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E9C22C-210B-4B3A-8DA1-9AED40AFDBC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86FF4B-4886-40F2-8256-46C2AC8BE537}">
      <dgm:prSet phldrT="[Text]"/>
      <dgm:spPr/>
      <dgm:t>
        <a:bodyPr/>
        <a:lstStyle/>
        <a:p>
          <a:r>
            <a:rPr lang="en-IN" dirty="0"/>
            <a:t>KSW Model</a:t>
          </a:r>
        </a:p>
      </dgm:t>
    </dgm:pt>
    <dgm:pt modelId="{3B16452A-3379-4008-9B3A-E751657C5323}" type="parTrans" cxnId="{3914AA42-9142-4A3A-B506-9BDD5B131134}">
      <dgm:prSet/>
      <dgm:spPr/>
      <dgm:t>
        <a:bodyPr/>
        <a:lstStyle/>
        <a:p>
          <a:endParaRPr lang="en-IN"/>
        </a:p>
      </dgm:t>
    </dgm:pt>
    <dgm:pt modelId="{59AEBD9C-3CFA-460E-B2D0-E704074CA5E0}" type="sibTrans" cxnId="{3914AA42-9142-4A3A-B506-9BDD5B131134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EB792412-B83E-41A8-A49C-877B17E13D7A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IN" sz="2800" b="1" i="1" smtClean="0">
                      <a:latin typeface="Cambria Math" panose="02040503050406030204" pitchFamily="18" charset="0"/>
                    </a:rPr>
                    <m:t>𝜶</m:t>
                  </m:r>
                  <m:r>
                    <a:rPr lang="en-IN" sz="2800" b="1" i="1" smtClean="0">
                      <a:latin typeface="Cambria Math" panose="02040503050406030204" pitchFamily="18" charset="0"/>
                    </a:rPr>
                    <m:t>:</m:t>
                  </m:r>
                  <m:r>
                    <a:rPr lang="en-IN" sz="2800" b="0" i="1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IN" sz="2600" dirty="0"/>
                <a:t>There are </a:t>
              </a:r>
              <a:r>
                <a:rPr lang="en-IN" sz="2600" i="1" dirty="0"/>
                <a:t>n </a:t>
              </a:r>
              <a:r>
                <a:rPr lang="en-IN" sz="2600" i="0" dirty="0">
                  <a:solidFill>
                    <a:srgbClr val="00B050"/>
                  </a:solidFill>
                </a:rPr>
                <a:t>jobs</a:t>
              </a:r>
              <a:r>
                <a:rPr lang="en-IN" sz="2600" i="0" dirty="0"/>
                <a:t>, </a:t>
              </a:r>
              <a14:m>
                <m:oMath xmlns:m="http://schemas.openxmlformats.org/officeDocument/2006/math">
                  <m:r>
                    <a:rPr lang="en-IN" sz="2600" b="0" i="0" smtClean="0">
                      <a:latin typeface="Cambria Math" panose="02040503050406030204" pitchFamily="18" charset="0"/>
                    </a:rPr>
                    <m:t>1 …</m:t>
                  </m:r>
                  <m:r>
                    <m:rPr>
                      <m:sty m:val="p"/>
                    </m:rPr>
                    <a:rPr lang="en-IN" sz="2600" b="0" i="0" smtClean="0">
                      <a:latin typeface="Cambria Math" panose="02040503050406030204" pitchFamily="18" charset="0"/>
                    </a:rPr>
                    <m:t>n</m:t>
                  </m:r>
                </m:oMath>
              </a14:m>
              <a:r>
                <a:rPr lang="en-IN" sz="2600" dirty="0"/>
                <a:t>. The processing time of the </a:t>
              </a:r>
              <a:r>
                <a:rPr lang="en-IN" sz="2600" dirty="0" err="1"/>
                <a:t>j</a:t>
              </a:r>
              <a:r>
                <a:rPr lang="en-IN" sz="2600" baseline="30000" dirty="0" err="1"/>
                <a:t>th</a:t>
              </a:r>
              <a:r>
                <a:rPr lang="en-IN" sz="2600" dirty="0"/>
                <a:t> </a:t>
              </a:r>
              <a:r>
                <a:rPr lang="en-IN" sz="2600" dirty="0">
                  <a:solidFill>
                    <a:srgbClr val="7030A0"/>
                  </a:solidFill>
                </a:rPr>
                <a:t>job</a:t>
              </a:r>
              <a:r>
                <a:rPr lang="en-IN" sz="2600" dirty="0"/>
                <a:t> is </a:t>
              </a:r>
              <a:r>
                <a:rPr lang="en-IN" sz="2600" dirty="0" err="1">
                  <a:solidFill>
                    <a:srgbClr val="FF0000"/>
                  </a:solidFill>
                </a:rPr>
                <a:t>p</a:t>
              </a:r>
              <a:r>
                <a:rPr lang="en-IN" sz="2600" i="0" baseline="-25000" dirty="0" err="1">
                  <a:solidFill>
                    <a:srgbClr val="FF0000"/>
                  </a:solidFill>
                </a:rPr>
                <a:t>j</a:t>
              </a:r>
              <a:r>
                <a:rPr lang="en-IN" sz="2600" i="1" dirty="0"/>
                <a:t>. </a:t>
              </a:r>
              <a:r>
                <a:rPr lang="en-IN" sz="2600" i="0" dirty="0"/>
                <a:t>This </a:t>
              </a:r>
              <a:r>
                <a:rPr lang="en-IN" sz="2600" i="0" dirty="0">
                  <a:solidFill>
                    <a:srgbClr val="7030A0"/>
                  </a:solidFill>
                </a:rPr>
                <a:t>parameter</a:t>
              </a:r>
              <a:r>
                <a:rPr lang="en-IN" sz="2600" i="0" dirty="0"/>
                <a:t> characterizes the </a:t>
              </a:r>
              <a:r>
                <a:rPr lang="en-IN" sz="2600" i="0" dirty="0">
                  <a:solidFill>
                    <a:srgbClr val="C00000"/>
                  </a:solidFill>
                </a:rPr>
                <a:t>machine</a:t>
              </a:r>
              <a:r>
                <a:rPr lang="en-IN" sz="2600" i="0" dirty="0"/>
                <a:t>: #</a:t>
              </a:r>
              <a:r>
                <a:rPr lang="en-IN" sz="2600" i="0" dirty="0">
                  <a:solidFill>
                    <a:srgbClr val="0070C0"/>
                  </a:solidFill>
                </a:rPr>
                <a:t>cores</a:t>
              </a:r>
              <a:r>
                <a:rPr lang="en-IN" sz="2600" i="0" dirty="0"/>
                <a:t>.</a:t>
              </a:r>
            </a:p>
          </dgm:t>
        </dgm:pt>
      </mc:Choice>
      <mc:Fallback xmlns="">
        <dgm:pt modelId="{EB792412-B83E-41A8-A49C-877B17E13D7A}">
          <dgm:prSet phldrT="[Text]" custT="1"/>
          <dgm:spPr/>
          <dgm:t>
            <a:bodyPr/>
            <a:lstStyle/>
            <a:p>
              <a:r>
                <a:rPr lang="en-IN" sz="2800" b="1" i="0">
                  <a:latin typeface="Cambria Math" panose="02040503050406030204" pitchFamily="18" charset="0"/>
                </a:rPr>
                <a:t>𝜶:</a:t>
              </a:r>
              <a:r>
                <a:rPr lang="en-IN" sz="2800" b="0" i="0">
                  <a:latin typeface="Cambria Math" panose="02040503050406030204" pitchFamily="18" charset="0"/>
                </a:rPr>
                <a:t> </a:t>
              </a:r>
              <a:r>
                <a:rPr lang="en-IN" sz="2600" dirty="0"/>
                <a:t>There are </a:t>
              </a:r>
              <a:r>
                <a:rPr lang="en-IN" sz="2600" i="1" dirty="0"/>
                <a:t>n </a:t>
              </a:r>
              <a:r>
                <a:rPr lang="en-IN" sz="2600" i="0" dirty="0">
                  <a:solidFill>
                    <a:srgbClr val="00B050"/>
                  </a:solidFill>
                </a:rPr>
                <a:t>jobs</a:t>
              </a:r>
              <a:r>
                <a:rPr lang="en-IN" sz="2600" i="0" dirty="0"/>
                <a:t>, </a:t>
              </a:r>
              <a:r>
                <a:rPr lang="en-IN" sz="2600" b="0" i="0">
                  <a:latin typeface="Cambria Math" panose="02040503050406030204" pitchFamily="18" charset="0"/>
                </a:rPr>
                <a:t>1 …n</a:t>
              </a:r>
              <a:r>
                <a:rPr lang="en-IN" sz="2600" dirty="0"/>
                <a:t>. The processing time of the </a:t>
              </a:r>
              <a:r>
                <a:rPr lang="en-IN" sz="2600" dirty="0" err="1"/>
                <a:t>j</a:t>
              </a:r>
              <a:r>
                <a:rPr lang="en-IN" sz="2600" baseline="30000" dirty="0" err="1"/>
                <a:t>th</a:t>
              </a:r>
              <a:r>
                <a:rPr lang="en-IN" sz="2600" dirty="0"/>
                <a:t> </a:t>
              </a:r>
              <a:r>
                <a:rPr lang="en-IN" sz="2600" dirty="0">
                  <a:solidFill>
                    <a:srgbClr val="7030A0"/>
                  </a:solidFill>
                </a:rPr>
                <a:t>job</a:t>
              </a:r>
              <a:r>
                <a:rPr lang="en-IN" sz="2600" dirty="0"/>
                <a:t> is </a:t>
              </a:r>
              <a:r>
                <a:rPr lang="en-IN" sz="2600" dirty="0" err="1">
                  <a:solidFill>
                    <a:srgbClr val="FF0000"/>
                  </a:solidFill>
                </a:rPr>
                <a:t>p</a:t>
              </a:r>
              <a:r>
                <a:rPr lang="en-IN" sz="2600" i="0" baseline="-25000" dirty="0" err="1">
                  <a:solidFill>
                    <a:srgbClr val="FF0000"/>
                  </a:solidFill>
                </a:rPr>
                <a:t>j</a:t>
              </a:r>
              <a:r>
                <a:rPr lang="en-IN" sz="2600" i="1" dirty="0"/>
                <a:t>. </a:t>
              </a:r>
              <a:r>
                <a:rPr lang="en-IN" sz="2600" i="0" dirty="0"/>
                <a:t>This </a:t>
              </a:r>
              <a:r>
                <a:rPr lang="en-IN" sz="2600" i="0" dirty="0">
                  <a:solidFill>
                    <a:srgbClr val="7030A0"/>
                  </a:solidFill>
                </a:rPr>
                <a:t>parameter</a:t>
              </a:r>
              <a:r>
                <a:rPr lang="en-IN" sz="2600" i="0" dirty="0"/>
                <a:t> characterizes the </a:t>
              </a:r>
              <a:r>
                <a:rPr lang="en-IN" sz="2600" i="0" dirty="0">
                  <a:solidFill>
                    <a:srgbClr val="C00000"/>
                  </a:solidFill>
                </a:rPr>
                <a:t>machine</a:t>
              </a:r>
              <a:r>
                <a:rPr lang="en-IN" sz="2600" i="0" dirty="0"/>
                <a:t>: #</a:t>
              </a:r>
              <a:r>
                <a:rPr lang="en-IN" sz="2600" i="0" dirty="0">
                  <a:solidFill>
                    <a:srgbClr val="0070C0"/>
                  </a:solidFill>
                </a:rPr>
                <a:t>cores</a:t>
              </a:r>
              <a:r>
                <a:rPr lang="en-IN" sz="2600" i="0" dirty="0"/>
                <a:t>.</a:t>
              </a:r>
            </a:p>
          </dgm:t>
        </dgm:pt>
      </mc:Fallback>
    </mc:AlternateContent>
    <dgm:pt modelId="{87B3B32D-1153-4AB8-BF66-3E4FF6915A8A}" type="parTrans" cxnId="{F7E8035F-09EB-4A4D-8339-759D32B5F053}">
      <dgm:prSet/>
      <dgm:spPr/>
      <dgm:t>
        <a:bodyPr/>
        <a:lstStyle/>
        <a:p>
          <a:endParaRPr lang="en-IN"/>
        </a:p>
      </dgm:t>
    </dgm:pt>
    <dgm:pt modelId="{D10B3395-E9B3-4CDD-A099-D3858AE8A7AC}" type="sibTrans" cxnId="{F7E8035F-09EB-4A4D-8339-759D32B5F053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2353C163-7E6A-4283-8152-E6DAC8BE4A43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IN" b="1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𝜷</m:t>
                  </m:r>
                  <m:r>
                    <a:rPr lang="en-IN" b="1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lang="en-IN" b="0" i="1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IN" dirty="0">
                  <a:solidFill>
                    <a:srgbClr val="C00000"/>
                  </a:solidFill>
                </a:rPr>
                <a:t>Constraints</a:t>
              </a:r>
              <a:r>
                <a:rPr lang="en-IN" dirty="0"/>
                <a:t>: pre-emption, arrival (</a:t>
              </a:r>
              <a:r>
                <a:rPr lang="en-IN" dirty="0">
                  <a:solidFill>
                    <a:srgbClr val="FF0000"/>
                  </a:solidFill>
                </a:rPr>
                <a:t>release</a:t>
              </a:r>
              <a:r>
                <a:rPr lang="en-IN" dirty="0"/>
                <a:t>) times of jobs, 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</a:rPr>
                <a:t>dependence</a:t>
              </a:r>
              <a:r>
                <a:rPr lang="en-IN" dirty="0"/>
                <a:t> between jobs, deadlines</a:t>
              </a:r>
            </a:p>
          </dgm:t>
        </dgm:pt>
      </mc:Choice>
      <mc:Fallback xmlns="">
        <dgm:pt modelId="{2353C163-7E6A-4283-8152-E6DAC8BE4A43}">
          <dgm:prSet phldrT="[Text]"/>
          <dgm:spPr/>
          <dgm:t>
            <a:bodyPr/>
            <a:lstStyle/>
            <a:p>
              <a:r>
                <a:rPr lang="en-IN" b="1" i="0">
                  <a:solidFill>
                    <a:schemeClr val="tx1"/>
                  </a:solidFill>
                  <a:latin typeface="Cambria Math" panose="02040503050406030204" pitchFamily="18" charset="0"/>
                </a:rPr>
                <a:t>𝜷:</a:t>
              </a:r>
              <a:r>
                <a:rPr lang="en-IN" b="0" i="0">
                  <a:solidFill>
                    <a:srgbClr val="C00000"/>
                  </a:solidFill>
                  <a:latin typeface="Cambria Math" panose="02040503050406030204" pitchFamily="18" charset="0"/>
                </a:rPr>
                <a:t> </a:t>
              </a:r>
              <a:r>
                <a:rPr lang="en-IN" dirty="0">
                  <a:solidFill>
                    <a:srgbClr val="C00000"/>
                  </a:solidFill>
                </a:rPr>
                <a:t>Constraints</a:t>
              </a:r>
              <a:r>
                <a:rPr lang="en-IN" dirty="0"/>
                <a:t>: pre-emption, arrival (</a:t>
              </a:r>
              <a:r>
                <a:rPr lang="en-IN" dirty="0">
                  <a:solidFill>
                    <a:srgbClr val="FF0000"/>
                  </a:solidFill>
                </a:rPr>
                <a:t>release</a:t>
              </a:r>
              <a:r>
                <a:rPr lang="en-IN" dirty="0"/>
                <a:t>) times of jobs, 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</a:rPr>
                <a:t>dependence</a:t>
              </a:r>
              <a:r>
                <a:rPr lang="en-IN" dirty="0"/>
                <a:t> between jobs, deadlines</a:t>
              </a:r>
            </a:p>
          </dgm:t>
        </dgm:pt>
      </mc:Fallback>
    </mc:AlternateContent>
    <dgm:pt modelId="{BB331706-34CB-4796-AD2A-277BA221938F}" type="parTrans" cxnId="{B69664F2-FC04-465D-9A2E-43ED69AE6D66}">
      <dgm:prSet/>
      <dgm:spPr/>
      <dgm:t>
        <a:bodyPr/>
        <a:lstStyle/>
        <a:p>
          <a:endParaRPr lang="en-IN"/>
        </a:p>
      </dgm:t>
    </dgm:pt>
    <dgm:pt modelId="{AE1300F8-8CB6-4E57-AC3E-8AF33A927220}" type="sibTrans" cxnId="{B69664F2-FC04-465D-9A2E-43ED69AE6D66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F27D481C-3FFC-4FD3-BBD5-D4851280B0FF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IN" b="1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𝜸</m:t>
                  </m:r>
                  <m:r>
                    <a:rPr lang="en-IN" b="1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:</m:t>
                  </m:r>
                </m:oMath>
              </a14:m>
              <a:r>
                <a:rPr lang="en-IN" dirty="0">
                  <a:solidFill>
                    <a:srgbClr val="0070C0"/>
                  </a:solidFill>
                </a:rPr>
                <a:t>Optimality</a:t>
              </a:r>
              <a:r>
                <a:rPr lang="en-IN" dirty="0"/>
                <a:t> criteria: </a:t>
              </a:r>
              <a:r>
                <a:rPr lang="en-IN" dirty="0">
                  <a:solidFill>
                    <a:srgbClr val="00B050"/>
                  </a:solidFill>
                </a:rPr>
                <a:t>Mean</a:t>
              </a:r>
              <a:r>
                <a:rPr lang="en-IN" dirty="0"/>
                <a:t> completion time, </a:t>
              </a:r>
              <a:r>
                <a:rPr lang="en-IN" dirty="0">
                  <a:solidFill>
                    <a:srgbClr val="FF0000"/>
                  </a:solidFill>
                </a:rPr>
                <a:t>Max</a:t>
              </a:r>
              <a:r>
                <a:rPr lang="en-IN" dirty="0"/>
                <a:t>. completion time, weighted completion time</a:t>
              </a:r>
            </a:p>
          </dgm:t>
        </dgm:pt>
      </mc:Choice>
      <mc:Fallback xmlns="">
        <dgm:pt modelId="{F27D481C-3FFC-4FD3-BBD5-D4851280B0FF}">
          <dgm:prSet phldrT="[Text]"/>
          <dgm:spPr/>
          <dgm:t>
            <a:bodyPr/>
            <a:lstStyle/>
            <a:p>
              <a:r>
                <a:rPr lang="en-IN" b="1" i="0">
                  <a:solidFill>
                    <a:schemeClr val="tx1"/>
                  </a:solidFill>
                  <a:latin typeface="Cambria Math" panose="02040503050406030204" pitchFamily="18" charset="0"/>
                </a:rPr>
                <a:t>𝜸:</a:t>
              </a:r>
              <a:r>
                <a:rPr lang="en-IN" dirty="0">
                  <a:solidFill>
                    <a:srgbClr val="0070C0"/>
                  </a:solidFill>
                </a:rPr>
                <a:t>Optimality</a:t>
              </a:r>
              <a:r>
                <a:rPr lang="en-IN" dirty="0"/>
                <a:t> criteria: </a:t>
              </a:r>
              <a:r>
                <a:rPr lang="en-IN" dirty="0">
                  <a:solidFill>
                    <a:srgbClr val="00B050"/>
                  </a:solidFill>
                </a:rPr>
                <a:t>Mean</a:t>
              </a:r>
              <a:r>
                <a:rPr lang="en-IN" dirty="0"/>
                <a:t> completion time, </a:t>
              </a:r>
              <a:r>
                <a:rPr lang="en-IN" dirty="0">
                  <a:solidFill>
                    <a:srgbClr val="FF0000"/>
                  </a:solidFill>
                </a:rPr>
                <a:t>Max</a:t>
              </a:r>
              <a:r>
                <a:rPr lang="en-IN" dirty="0"/>
                <a:t>. completion time, weighted completion time</a:t>
              </a:r>
            </a:p>
          </dgm:t>
        </dgm:pt>
      </mc:Fallback>
    </mc:AlternateContent>
    <dgm:pt modelId="{7776C1FA-3010-47B1-AA90-3DF4B9F3F875}" type="parTrans" cxnId="{8D051334-A770-4323-861B-7B6AE626D0FA}">
      <dgm:prSet/>
      <dgm:spPr/>
      <dgm:t>
        <a:bodyPr/>
        <a:lstStyle/>
        <a:p>
          <a:endParaRPr lang="en-IN"/>
        </a:p>
      </dgm:t>
    </dgm:pt>
    <dgm:pt modelId="{694EC440-599C-4156-9338-571836A34FFC}" type="sibTrans" cxnId="{8D051334-A770-4323-861B-7B6AE626D0FA}">
      <dgm:prSet/>
      <dgm:spPr/>
      <dgm:t>
        <a:bodyPr/>
        <a:lstStyle/>
        <a:p>
          <a:endParaRPr lang="en-IN"/>
        </a:p>
      </dgm:t>
    </dgm:pt>
    <dgm:pt modelId="{1F4A67D9-236E-4EE0-8D70-DC5C34D23BF4}" type="pres">
      <dgm:prSet presAssocID="{FFE9C22C-210B-4B3A-8DA1-9AED40AFDBCE}" presName="vert0" presStyleCnt="0">
        <dgm:presLayoutVars>
          <dgm:dir/>
          <dgm:animOne val="branch"/>
          <dgm:animLvl val="lvl"/>
        </dgm:presLayoutVars>
      </dgm:prSet>
      <dgm:spPr/>
    </dgm:pt>
    <dgm:pt modelId="{778CA63D-3183-4EFF-8ED3-4A1736611CFE}" type="pres">
      <dgm:prSet presAssocID="{5B86FF4B-4886-40F2-8256-46C2AC8BE537}" presName="thickLine" presStyleLbl="alignNode1" presStyleIdx="0" presStyleCnt="1"/>
      <dgm:spPr/>
    </dgm:pt>
    <dgm:pt modelId="{1170D48B-360B-40C5-A6AB-D38F982C034E}" type="pres">
      <dgm:prSet presAssocID="{5B86FF4B-4886-40F2-8256-46C2AC8BE537}" presName="horz1" presStyleCnt="0"/>
      <dgm:spPr/>
    </dgm:pt>
    <dgm:pt modelId="{E6B72E5C-677E-4266-99C0-02897FF2D110}" type="pres">
      <dgm:prSet presAssocID="{5B86FF4B-4886-40F2-8256-46C2AC8BE537}" presName="tx1" presStyleLbl="revTx" presStyleIdx="0" presStyleCnt="4"/>
      <dgm:spPr/>
    </dgm:pt>
    <dgm:pt modelId="{0177307F-A37E-42DD-B63F-75394852717A}" type="pres">
      <dgm:prSet presAssocID="{5B86FF4B-4886-40F2-8256-46C2AC8BE537}" presName="vert1" presStyleCnt="0"/>
      <dgm:spPr/>
    </dgm:pt>
    <dgm:pt modelId="{8419F4CF-78F3-4EA6-B83B-D97244635400}" type="pres">
      <dgm:prSet presAssocID="{EB792412-B83E-41A8-A49C-877B17E13D7A}" presName="vertSpace2a" presStyleCnt="0"/>
      <dgm:spPr/>
    </dgm:pt>
    <dgm:pt modelId="{99D7AA14-3163-4766-AEAA-60E2E24383DA}" type="pres">
      <dgm:prSet presAssocID="{EB792412-B83E-41A8-A49C-877B17E13D7A}" presName="horz2" presStyleCnt="0"/>
      <dgm:spPr/>
    </dgm:pt>
    <dgm:pt modelId="{6A66A96C-6913-40D6-AFFA-DD882360B538}" type="pres">
      <dgm:prSet presAssocID="{EB792412-B83E-41A8-A49C-877B17E13D7A}" presName="horzSpace2" presStyleCnt="0"/>
      <dgm:spPr/>
    </dgm:pt>
    <dgm:pt modelId="{F195D50A-9C1C-47B2-A640-60B8FE4B35C7}" type="pres">
      <dgm:prSet presAssocID="{EB792412-B83E-41A8-A49C-877B17E13D7A}" presName="tx2" presStyleLbl="revTx" presStyleIdx="1" presStyleCnt="4"/>
      <dgm:spPr/>
    </dgm:pt>
    <dgm:pt modelId="{20E2B608-735A-4629-815F-50BB4EB842A9}" type="pres">
      <dgm:prSet presAssocID="{EB792412-B83E-41A8-A49C-877B17E13D7A}" presName="vert2" presStyleCnt="0"/>
      <dgm:spPr/>
    </dgm:pt>
    <dgm:pt modelId="{1FB19A31-2DC4-4233-9DA0-1B25EB8D3F7B}" type="pres">
      <dgm:prSet presAssocID="{EB792412-B83E-41A8-A49C-877B17E13D7A}" presName="thinLine2b" presStyleLbl="callout" presStyleIdx="0" presStyleCnt="3"/>
      <dgm:spPr/>
    </dgm:pt>
    <dgm:pt modelId="{1042BB66-700C-4417-877E-A9E516E6B4AD}" type="pres">
      <dgm:prSet presAssocID="{EB792412-B83E-41A8-A49C-877B17E13D7A}" presName="vertSpace2b" presStyleCnt="0"/>
      <dgm:spPr/>
    </dgm:pt>
    <dgm:pt modelId="{6C16B7D5-FCAB-43B6-B874-C568459C8FDB}" type="pres">
      <dgm:prSet presAssocID="{2353C163-7E6A-4283-8152-E6DAC8BE4A43}" presName="horz2" presStyleCnt="0"/>
      <dgm:spPr/>
    </dgm:pt>
    <dgm:pt modelId="{9A9FE34E-58AB-4757-B7E6-38C18889013A}" type="pres">
      <dgm:prSet presAssocID="{2353C163-7E6A-4283-8152-E6DAC8BE4A43}" presName="horzSpace2" presStyleCnt="0"/>
      <dgm:spPr/>
    </dgm:pt>
    <dgm:pt modelId="{45E6BDC6-E0CA-4BBC-BFE3-E2A18C95A6D6}" type="pres">
      <dgm:prSet presAssocID="{2353C163-7E6A-4283-8152-E6DAC8BE4A43}" presName="tx2" presStyleLbl="revTx" presStyleIdx="2" presStyleCnt="4"/>
      <dgm:spPr/>
    </dgm:pt>
    <dgm:pt modelId="{908F1972-547D-458D-9482-13263B3B034F}" type="pres">
      <dgm:prSet presAssocID="{2353C163-7E6A-4283-8152-E6DAC8BE4A43}" presName="vert2" presStyleCnt="0"/>
      <dgm:spPr/>
    </dgm:pt>
    <dgm:pt modelId="{73BA7256-3327-4335-B747-8B5989976932}" type="pres">
      <dgm:prSet presAssocID="{2353C163-7E6A-4283-8152-E6DAC8BE4A43}" presName="thinLine2b" presStyleLbl="callout" presStyleIdx="1" presStyleCnt="3"/>
      <dgm:spPr/>
    </dgm:pt>
    <dgm:pt modelId="{75B8D454-3771-48FC-A264-98CD7A993B42}" type="pres">
      <dgm:prSet presAssocID="{2353C163-7E6A-4283-8152-E6DAC8BE4A43}" presName="vertSpace2b" presStyleCnt="0"/>
      <dgm:spPr/>
    </dgm:pt>
    <dgm:pt modelId="{DF7821F8-9FCD-4804-944C-CCE5C2C83839}" type="pres">
      <dgm:prSet presAssocID="{F27D481C-3FFC-4FD3-BBD5-D4851280B0FF}" presName="horz2" presStyleCnt="0"/>
      <dgm:spPr/>
    </dgm:pt>
    <dgm:pt modelId="{31A67E69-3483-419F-A0FD-8F4E8F2B92E8}" type="pres">
      <dgm:prSet presAssocID="{F27D481C-3FFC-4FD3-BBD5-D4851280B0FF}" presName="horzSpace2" presStyleCnt="0"/>
      <dgm:spPr/>
    </dgm:pt>
    <dgm:pt modelId="{6A9B41AD-E8AA-4D61-AB97-146EF057140D}" type="pres">
      <dgm:prSet presAssocID="{F27D481C-3FFC-4FD3-BBD5-D4851280B0FF}" presName="tx2" presStyleLbl="revTx" presStyleIdx="3" presStyleCnt="4"/>
      <dgm:spPr/>
    </dgm:pt>
    <dgm:pt modelId="{F0CE81D1-F20D-4240-A3C3-5AC3ECC126D1}" type="pres">
      <dgm:prSet presAssocID="{F27D481C-3FFC-4FD3-BBD5-D4851280B0FF}" presName="vert2" presStyleCnt="0"/>
      <dgm:spPr/>
    </dgm:pt>
    <dgm:pt modelId="{318D9618-4327-4317-99A5-A25148DD952B}" type="pres">
      <dgm:prSet presAssocID="{F27D481C-3FFC-4FD3-BBD5-D4851280B0FF}" presName="thinLine2b" presStyleLbl="callout" presStyleIdx="2" presStyleCnt="3"/>
      <dgm:spPr/>
    </dgm:pt>
    <dgm:pt modelId="{A4776B5E-C060-458F-9900-E270D84780D7}" type="pres">
      <dgm:prSet presAssocID="{F27D481C-3FFC-4FD3-BBD5-D4851280B0FF}" presName="vertSpace2b" presStyleCnt="0"/>
      <dgm:spPr/>
    </dgm:pt>
  </dgm:ptLst>
  <dgm:cxnLst>
    <dgm:cxn modelId="{8D051334-A770-4323-861B-7B6AE626D0FA}" srcId="{5B86FF4B-4886-40F2-8256-46C2AC8BE537}" destId="{F27D481C-3FFC-4FD3-BBD5-D4851280B0FF}" srcOrd="2" destOrd="0" parTransId="{7776C1FA-3010-47B1-AA90-3DF4B9F3F875}" sibTransId="{694EC440-599C-4156-9338-571836A34FFC}"/>
    <dgm:cxn modelId="{F7E8035F-09EB-4A4D-8339-759D32B5F053}" srcId="{5B86FF4B-4886-40F2-8256-46C2AC8BE537}" destId="{EB792412-B83E-41A8-A49C-877B17E13D7A}" srcOrd="0" destOrd="0" parTransId="{87B3B32D-1153-4AB8-BF66-3E4FF6915A8A}" sibTransId="{D10B3395-E9B3-4CDD-A099-D3858AE8A7AC}"/>
    <dgm:cxn modelId="{3914AA42-9142-4A3A-B506-9BDD5B131134}" srcId="{FFE9C22C-210B-4B3A-8DA1-9AED40AFDBCE}" destId="{5B86FF4B-4886-40F2-8256-46C2AC8BE537}" srcOrd="0" destOrd="0" parTransId="{3B16452A-3379-4008-9B3A-E751657C5323}" sibTransId="{59AEBD9C-3CFA-460E-B2D0-E704074CA5E0}"/>
    <dgm:cxn modelId="{AF04C9AF-E217-4F20-8DE2-08D72F7926B0}" type="presOf" srcId="{EB792412-B83E-41A8-A49C-877B17E13D7A}" destId="{F195D50A-9C1C-47B2-A640-60B8FE4B35C7}" srcOrd="0" destOrd="0" presId="urn:microsoft.com/office/officeart/2008/layout/LinedList"/>
    <dgm:cxn modelId="{3D0828C7-B2F3-47D2-9D77-2F47E6C89D20}" type="presOf" srcId="{5B86FF4B-4886-40F2-8256-46C2AC8BE537}" destId="{E6B72E5C-677E-4266-99C0-02897FF2D110}" srcOrd="0" destOrd="0" presId="urn:microsoft.com/office/officeart/2008/layout/LinedList"/>
    <dgm:cxn modelId="{83F042CD-CEE2-4B7B-A528-5FBB6B8ED5D3}" type="presOf" srcId="{F27D481C-3FFC-4FD3-BBD5-D4851280B0FF}" destId="{6A9B41AD-E8AA-4D61-AB97-146EF057140D}" srcOrd="0" destOrd="0" presId="urn:microsoft.com/office/officeart/2008/layout/LinedList"/>
    <dgm:cxn modelId="{6011E0D3-CA34-49D1-83F0-89A65CA6D7D1}" type="presOf" srcId="{2353C163-7E6A-4283-8152-E6DAC8BE4A43}" destId="{45E6BDC6-E0CA-4BBC-BFE3-E2A18C95A6D6}" srcOrd="0" destOrd="0" presId="urn:microsoft.com/office/officeart/2008/layout/LinedList"/>
    <dgm:cxn modelId="{38F619E2-BFD4-4339-B1E0-D9BDEDAB58B5}" type="presOf" srcId="{FFE9C22C-210B-4B3A-8DA1-9AED40AFDBCE}" destId="{1F4A67D9-236E-4EE0-8D70-DC5C34D23BF4}" srcOrd="0" destOrd="0" presId="urn:microsoft.com/office/officeart/2008/layout/LinedList"/>
    <dgm:cxn modelId="{B69664F2-FC04-465D-9A2E-43ED69AE6D66}" srcId="{5B86FF4B-4886-40F2-8256-46C2AC8BE537}" destId="{2353C163-7E6A-4283-8152-E6DAC8BE4A43}" srcOrd="1" destOrd="0" parTransId="{BB331706-34CB-4796-AD2A-277BA221938F}" sibTransId="{AE1300F8-8CB6-4E57-AC3E-8AF33A927220}"/>
    <dgm:cxn modelId="{DD3ECAEC-537C-4CA4-82D8-F4AF55F4C33B}" type="presParOf" srcId="{1F4A67D9-236E-4EE0-8D70-DC5C34D23BF4}" destId="{778CA63D-3183-4EFF-8ED3-4A1736611CFE}" srcOrd="0" destOrd="0" presId="urn:microsoft.com/office/officeart/2008/layout/LinedList"/>
    <dgm:cxn modelId="{2EE4DCAB-3FB1-4D84-AF1C-3D2C21897F39}" type="presParOf" srcId="{1F4A67D9-236E-4EE0-8D70-DC5C34D23BF4}" destId="{1170D48B-360B-40C5-A6AB-D38F982C034E}" srcOrd="1" destOrd="0" presId="urn:microsoft.com/office/officeart/2008/layout/LinedList"/>
    <dgm:cxn modelId="{154A9144-7278-497D-A278-CDCB03483569}" type="presParOf" srcId="{1170D48B-360B-40C5-A6AB-D38F982C034E}" destId="{E6B72E5C-677E-4266-99C0-02897FF2D110}" srcOrd="0" destOrd="0" presId="urn:microsoft.com/office/officeart/2008/layout/LinedList"/>
    <dgm:cxn modelId="{ABB659B7-A2C6-4EB0-9B0B-2AF0928074A0}" type="presParOf" srcId="{1170D48B-360B-40C5-A6AB-D38F982C034E}" destId="{0177307F-A37E-42DD-B63F-75394852717A}" srcOrd="1" destOrd="0" presId="urn:microsoft.com/office/officeart/2008/layout/LinedList"/>
    <dgm:cxn modelId="{784DD4DE-54B4-4813-B25D-77A6F62A133E}" type="presParOf" srcId="{0177307F-A37E-42DD-B63F-75394852717A}" destId="{8419F4CF-78F3-4EA6-B83B-D97244635400}" srcOrd="0" destOrd="0" presId="urn:microsoft.com/office/officeart/2008/layout/LinedList"/>
    <dgm:cxn modelId="{5A53321A-C98E-4DC7-8EC4-2C140F0F5C80}" type="presParOf" srcId="{0177307F-A37E-42DD-B63F-75394852717A}" destId="{99D7AA14-3163-4766-AEAA-60E2E24383DA}" srcOrd="1" destOrd="0" presId="urn:microsoft.com/office/officeart/2008/layout/LinedList"/>
    <dgm:cxn modelId="{89E849D8-6692-42CA-B52B-2BD7DE779892}" type="presParOf" srcId="{99D7AA14-3163-4766-AEAA-60E2E24383DA}" destId="{6A66A96C-6913-40D6-AFFA-DD882360B538}" srcOrd="0" destOrd="0" presId="urn:microsoft.com/office/officeart/2008/layout/LinedList"/>
    <dgm:cxn modelId="{3B207EDC-17C2-4373-A006-CC192514FC66}" type="presParOf" srcId="{99D7AA14-3163-4766-AEAA-60E2E24383DA}" destId="{F195D50A-9C1C-47B2-A640-60B8FE4B35C7}" srcOrd="1" destOrd="0" presId="urn:microsoft.com/office/officeart/2008/layout/LinedList"/>
    <dgm:cxn modelId="{6AC7B840-94A4-41E1-B594-9FE2B1D7006D}" type="presParOf" srcId="{99D7AA14-3163-4766-AEAA-60E2E24383DA}" destId="{20E2B608-735A-4629-815F-50BB4EB842A9}" srcOrd="2" destOrd="0" presId="urn:microsoft.com/office/officeart/2008/layout/LinedList"/>
    <dgm:cxn modelId="{5D52175D-F646-49F6-B788-63C6FF7AA9BD}" type="presParOf" srcId="{0177307F-A37E-42DD-B63F-75394852717A}" destId="{1FB19A31-2DC4-4233-9DA0-1B25EB8D3F7B}" srcOrd="2" destOrd="0" presId="urn:microsoft.com/office/officeart/2008/layout/LinedList"/>
    <dgm:cxn modelId="{68A5FA11-2A42-4CD5-B7DA-3DC0D514D69C}" type="presParOf" srcId="{0177307F-A37E-42DD-B63F-75394852717A}" destId="{1042BB66-700C-4417-877E-A9E516E6B4AD}" srcOrd="3" destOrd="0" presId="urn:microsoft.com/office/officeart/2008/layout/LinedList"/>
    <dgm:cxn modelId="{335EBB31-FD42-425C-98D9-70932560EF1F}" type="presParOf" srcId="{0177307F-A37E-42DD-B63F-75394852717A}" destId="{6C16B7D5-FCAB-43B6-B874-C568459C8FDB}" srcOrd="4" destOrd="0" presId="urn:microsoft.com/office/officeart/2008/layout/LinedList"/>
    <dgm:cxn modelId="{22C55C08-EE6B-43BB-A9E0-8E152B929D31}" type="presParOf" srcId="{6C16B7D5-FCAB-43B6-B874-C568459C8FDB}" destId="{9A9FE34E-58AB-4757-B7E6-38C18889013A}" srcOrd="0" destOrd="0" presId="urn:microsoft.com/office/officeart/2008/layout/LinedList"/>
    <dgm:cxn modelId="{17464B86-33A2-4679-AC1A-4546DEC6E4B8}" type="presParOf" srcId="{6C16B7D5-FCAB-43B6-B874-C568459C8FDB}" destId="{45E6BDC6-E0CA-4BBC-BFE3-E2A18C95A6D6}" srcOrd="1" destOrd="0" presId="urn:microsoft.com/office/officeart/2008/layout/LinedList"/>
    <dgm:cxn modelId="{32497E60-3574-40CA-993C-53799B57EE3D}" type="presParOf" srcId="{6C16B7D5-FCAB-43B6-B874-C568459C8FDB}" destId="{908F1972-547D-458D-9482-13263B3B034F}" srcOrd="2" destOrd="0" presId="urn:microsoft.com/office/officeart/2008/layout/LinedList"/>
    <dgm:cxn modelId="{D12B5F4D-548E-4DD9-A5C5-A462D8F68225}" type="presParOf" srcId="{0177307F-A37E-42DD-B63F-75394852717A}" destId="{73BA7256-3327-4335-B747-8B5989976932}" srcOrd="5" destOrd="0" presId="urn:microsoft.com/office/officeart/2008/layout/LinedList"/>
    <dgm:cxn modelId="{B7B8F6C4-DCE1-47B1-AC75-B16248C8DB3E}" type="presParOf" srcId="{0177307F-A37E-42DD-B63F-75394852717A}" destId="{75B8D454-3771-48FC-A264-98CD7A993B42}" srcOrd="6" destOrd="0" presId="urn:microsoft.com/office/officeart/2008/layout/LinedList"/>
    <dgm:cxn modelId="{1795C72E-3CAC-4900-B429-6E20121A09FB}" type="presParOf" srcId="{0177307F-A37E-42DD-B63F-75394852717A}" destId="{DF7821F8-9FCD-4804-944C-CCE5C2C83839}" srcOrd="7" destOrd="0" presId="urn:microsoft.com/office/officeart/2008/layout/LinedList"/>
    <dgm:cxn modelId="{A66F6B4F-AF5B-4340-9E1B-BE58844BDD84}" type="presParOf" srcId="{DF7821F8-9FCD-4804-944C-CCE5C2C83839}" destId="{31A67E69-3483-419F-A0FD-8F4E8F2B92E8}" srcOrd="0" destOrd="0" presId="urn:microsoft.com/office/officeart/2008/layout/LinedList"/>
    <dgm:cxn modelId="{C6952146-994D-4ABB-8857-A3CB9E1CEC07}" type="presParOf" srcId="{DF7821F8-9FCD-4804-944C-CCE5C2C83839}" destId="{6A9B41AD-E8AA-4D61-AB97-146EF057140D}" srcOrd="1" destOrd="0" presId="urn:microsoft.com/office/officeart/2008/layout/LinedList"/>
    <dgm:cxn modelId="{A10BF5C9-22A6-440A-804A-4AF459425935}" type="presParOf" srcId="{DF7821F8-9FCD-4804-944C-CCE5C2C83839}" destId="{F0CE81D1-F20D-4240-A3C3-5AC3ECC126D1}" srcOrd="2" destOrd="0" presId="urn:microsoft.com/office/officeart/2008/layout/LinedList"/>
    <dgm:cxn modelId="{D8A5B4FC-3AD5-464B-A952-30B898E4F51B}" type="presParOf" srcId="{0177307F-A37E-42DD-B63F-75394852717A}" destId="{318D9618-4327-4317-99A5-A25148DD952B}" srcOrd="8" destOrd="0" presId="urn:microsoft.com/office/officeart/2008/layout/LinedList"/>
    <dgm:cxn modelId="{14E1BB24-9987-489F-AF36-3891BCBA7203}" type="presParOf" srcId="{0177307F-A37E-42DD-B63F-75394852717A}" destId="{A4776B5E-C060-458F-9900-E270D84780D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E9C22C-210B-4B3A-8DA1-9AED40AFDBC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86FF4B-4886-40F2-8256-46C2AC8BE537}">
      <dgm:prSet phldrT="[Text]"/>
      <dgm:spPr/>
      <dgm:t>
        <a:bodyPr/>
        <a:lstStyle/>
        <a:p>
          <a:r>
            <a:rPr lang="en-IN"/>
            <a:t>KSW Model</a:t>
          </a:r>
        </a:p>
      </dgm:t>
    </dgm:pt>
    <dgm:pt modelId="{3B16452A-3379-4008-9B3A-E751657C5323}" type="parTrans" cxnId="{3914AA42-9142-4A3A-B506-9BDD5B131134}">
      <dgm:prSet/>
      <dgm:spPr/>
      <dgm:t>
        <a:bodyPr/>
        <a:lstStyle/>
        <a:p>
          <a:endParaRPr lang="en-IN"/>
        </a:p>
      </dgm:t>
    </dgm:pt>
    <dgm:pt modelId="{59AEBD9C-3CFA-460E-B2D0-E704074CA5E0}" type="sibTrans" cxnId="{3914AA42-9142-4A3A-B506-9BDD5B131134}">
      <dgm:prSet/>
      <dgm:spPr/>
      <dgm:t>
        <a:bodyPr/>
        <a:lstStyle/>
        <a:p>
          <a:endParaRPr lang="en-IN"/>
        </a:p>
      </dgm:t>
    </dgm:pt>
    <dgm:pt modelId="{EB792412-B83E-41A8-A49C-877B17E13D7A}">
      <dgm:prSet phldrT="[Text]" custT="1"/>
      <dgm:spPr>
        <a:blipFill>
          <a:blip xmlns:r="http://schemas.openxmlformats.org/officeDocument/2006/relationships" r:embed="rId1"/>
          <a:stretch>
            <a:fillRect l="-1125" t="-11538" r="-914" b="-19872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87B3B32D-1153-4AB8-BF66-3E4FF6915A8A}" type="parTrans" cxnId="{F7E8035F-09EB-4A4D-8339-759D32B5F053}">
      <dgm:prSet/>
      <dgm:spPr/>
      <dgm:t>
        <a:bodyPr/>
        <a:lstStyle/>
        <a:p>
          <a:endParaRPr lang="en-IN"/>
        </a:p>
      </dgm:t>
    </dgm:pt>
    <dgm:pt modelId="{D10B3395-E9B3-4CDD-A099-D3858AE8A7AC}" type="sibTrans" cxnId="{F7E8035F-09EB-4A4D-8339-759D32B5F053}">
      <dgm:prSet/>
      <dgm:spPr/>
      <dgm:t>
        <a:bodyPr/>
        <a:lstStyle/>
        <a:p>
          <a:endParaRPr lang="en-IN"/>
        </a:p>
      </dgm:t>
    </dgm:pt>
    <dgm:pt modelId="{2353C163-7E6A-4283-8152-E6DAC8BE4A43}">
      <dgm:prSet phldrT="[Text]"/>
      <dgm:spPr>
        <a:blipFill>
          <a:blip xmlns:r="http://schemas.openxmlformats.org/officeDocument/2006/relationships" r:embed="rId2"/>
          <a:stretch>
            <a:fillRect l="-1195" t="-4487" b="-8333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BB331706-34CB-4796-AD2A-277BA221938F}" type="parTrans" cxnId="{B69664F2-FC04-465D-9A2E-43ED69AE6D66}">
      <dgm:prSet/>
      <dgm:spPr/>
      <dgm:t>
        <a:bodyPr/>
        <a:lstStyle/>
        <a:p>
          <a:endParaRPr lang="en-IN"/>
        </a:p>
      </dgm:t>
    </dgm:pt>
    <dgm:pt modelId="{AE1300F8-8CB6-4E57-AC3E-8AF33A927220}" type="sibTrans" cxnId="{B69664F2-FC04-465D-9A2E-43ED69AE6D66}">
      <dgm:prSet/>
      <dgm:spPr/>
      <dgm:t>
        <a:bodyPr/>
        <a:lstStyle/>
        <a:p>
          <a:endParaRPr lang="en-IN"/>
        </a:p>
      </dgm:t>
    </dgm:pt>
    <dgm:pt modelId="{F27D481C-3FFC-4FD3-BBD5-D4851280B0FF}">
      <dgm:prSet phldrT="[Text]"/>
      <dgm:spPr>
        <a:blipFill>
          <a:blip xmlns:r="http://schemas.openxmlformats.org/officeDocument/2006/relationships" r:embed="rId3"/>
          <a:stretch>
            <a:fillRect l="-1195" t="-4487" r="-844" b="-8333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7776C1FA-3010-47B1-AA90-3DF4B9F3F875}" type="parTrans" cxnId="{8D051334-A770-4323-861B-7B6AE626D0FA}">
      <dgm:prSet/>
      <dgm:spPr/>
      <dgm:t>
        <a:bodyPr/>
        <a:lstStyle/>
        <a:p>
          <a:endParaRPr lang="en-IN"/>
        </a:p>
      </dgm:t>
    </dgm:pt>
    <dgm:pt modelId="{694EC440-599C-4156-9338-571836A34FFC}" type="sibTrans" cxnId="{8D051334-A770-4323-861B-7B6AE626D0FA}">
      <dgm:prSet/>
      <dgm:spPr/>
      <dgm:t>
        <a:bodyPr/>
        <a:lstStyle/>
        <a:p>
          <a:endParaRPr lang="en-IN"/>
        </a:p>
      </dgm:t>
    </dgm:pt>
    <dgm:pt modelId="{1F4A67D9-236E-4EE0-8D70-DC5C34D23BF4}" type="pres">
      <dgm:prSet presAssocID="{FFE9C22C-210B-4B3A-8DA1-9AED40AFDBCE}" presName="vert0" presStyleCnt="0">
        <dgm:presLayoutVars>
          <dgm:dir/>
          <dgm:animOne val="branch"/>
          <dgm:animLvl val="lvl"/>
        </dgm:presLayoutVars>
      </dgm:prSet>
      <dgm:spPr/>
    </dgm:pt>
    <dgm:pt modelId="{778CA63D-3183-4EFF-8ED3-4A1736611CFE}" type="pres">
      <dgm:prSet presAssocID="{5B86FF4B-4886-40F2-8256-46C2AC8BE537}" presName="thickLine" presStyleLbl="alignNode1" presStyleIdx="0" presStyleCnt="1"/>
      <dgm:spPr/>
    </dgm:pt>
    <dgm:pt modelId="{1170D48B-360B-40C5-A6AB-D38F982C034E}" type="pres">
      <dgm:prSet presAssocID="{5B86FF4B-4886-40F2-8256-46C2AC8BE537}" presName="horz1" presStyleCnt="0"/>
      <dgm:spPr/>
    </dgm:pt>
    <dgm:pt modelId="{E6B72E5C-677E-4266-99C0-02897FF2D110}" type="pres">
      <dgm:prSet presAssocID="{5B86FF4B-4886-40F2-8256-46C2AC8BE537}" presName="tx1" presStyleLbl="revTx" presStyleIdx="0" presStyleCnt="4"/>
      <dgm:spPr/>
    </dgm:pt>
    <dgm:pt modelId="{0177307F-A37E-42DD-B63F-75394852717A}" type="pres">
      <dgm:prSet presAssocID="{5B86FF4B-4886-40F2-8256-46C2AC8BE537}" presName="vert1" presStyleCnt="0"/>
      <dgm:spPr/>
    </dgm:pt>
    <dgm:pt modelId="{8419F4CF-78F3-4EA6-B83B-D97244635400}" type="pres">
      <dgm:prSet presAssocID="{EB792412-B83E-41A8-A49C-877B17E13D7A}" presName="vertSpace2a" presStyleCnt="0"/>
      <dgm:spPr/>
    </dgm:pt>
    <dgm:pt modelId="{99D7AA14-3163-4766-AEAA-60E2E24383DA}" type="pres">
      <dgm:prSet presAssocID="{EB792412-B83E-41A8-A49C-877B17E13D7A}" presName="horz2" presStyleCnt="0"/>
      <dgm:spPr/>
    </dgm:pt>
    <dgm:pt modelId="{6A66A96C-6913-40D6-AFFA-DD882360B538}" type="pres">
      <dgm:prSet presAssocID="{EB792412-B83E-41A8-A49C-877B17E13D7A}" presName="horzSpace2" presStyleCnt="0"/>
      <dgm:spPr/>
    </dgm:pt>
    <dgm:pt modelId="{F195D50A-9C1C-47B2-A640-60B8FE4B35C7}" type="pres">
      <dgm:prSet presAssocID="{EB792412-B83E-41A8-A49C-877B17E13D7A}" presName="tx2" presStyleLbl="revTx" presStyleIdx="1" presStyleCnt="4"/>
      <dgm:spPr/>
    </dgm:pt>
    <dgm:pt modelId="{20E2B608-735A-4629-815F-50BB4EB842A9}" type="pres">
      <dgm:prSet presAssocID="{EB792412-B83E-41A8-A49C-877B17E13D7A}" presName="vert2" presStyleCnt="0"/>
      <dgm:spPr/>
    </dgm:pt>
    <dgm:pt modelId="{1FB19A31-2DC4-4233-9DA0-1B25EB8D3F7B}" type="pres">
      <dgm:prSet presAssocID="{EB792412-B83E-41A8-A49C-877B17E13D7A}" presName="thinLine2b" presStyleLbl="callout" presStyleIdx="0" presStyleCnt="3"/>
      <dgm:spPr/>
    </dgm:pt>
    <dgm:pt modelId="{1042BB66-700C-4417-877E-A9E516E6B4AD}" type="pres">
      <dgm:prSet presAssocID="{EB792412-B83E-41A8-A49C-877B17E13D7A}" presName="vertSpace2b" presStyleCnt="0"/>
      <dgm:spPr/>
    </dgm:pt>
    <dgm:pt modelId="{6C16B7D5-FCAB-43B6-B874-C568459C8FDB}" type="pres">
      <dgm:prSet presAssocID="{2353C163-7E6A-4283-8152-E6DAC8BE4A43}" presName="horz2" presStyleCnt="0"/>
      <dgm:spPr/>
    </dgm:pt>
    <dgm:pt modelId="{9A9FE34E-58AB-4757-B7E6-38C18889013A}" type="pres">
      <dgm:prSet presAssocID="{2353C163-7E6A-4283-8152-E6DAC8BE4A43}" presName="horzSpace2" presStyleCnt="0"/>
      <dgm:spPr/>
    </dgm:pt>
    <dgm:pt modelId="{45E6BDC6-E0CA-4BBC-BFE3-E2A18C95A6D6}" type="pres">
      <dgm:prSet presAssocID="{2353C163-7E6A-4283-8152-E6DAC8BE4A43}" presName="tx2" presStyleLbl="revTx" presStyleIdx="2" presStyleCnt="4"/>
      <dgm:spPr/>
    </dgm:pt>
    <dgm:pt modelId="{908F1972-547D-458D-9482-13263B3B034F}" type="pres">
      <dgm:prSet presAssocID="{2353C163-7E6A-4283-8152-E6DAC8BE4A43}" presName="vert2" presStyleCnt="0"/>
      <dgm:spPr/>
    </dgm:pt>
    <dgm:pt modelId="{73BA7256-3327-4335-B747-8B5989976932}" type="pres">
      <dgm:prSet presAssocID="{2353C163-7E6A-4283-8152-E6DAC8BE4A43}" presName="thinLine2b" presStyleLbl="callout" presStyleIdx="1" presStyleCnt="3"/>
      <dgm:spPr/>
    </dgm:pt>
    <dgm:pt modelId="{75B8D454-3771-48FC-A264-98CD7A993B42}" type="pres">
      <dgm:prSet presAssocID="{2353C163-7E6A-4283-8152-E6DAC8BE4A43}" presName="vertSpace2b" presStyleCnt="0"/>
      <dgm:spPr/>
    </dgm:pt>
    <dgm:pt modelId="{DF7821F8-9FCD-4804-944C-CCE5C2C83839}" type="pres">
      <dgm:prSet presAssocID="{F27D481C-3FFC-4FD3-BBD5-D4851280B0FF}" presName="horz2" presStyleCnt="0"/>
      <dgm:spPr/>
    </dgm:pt>
    <dgm:pt modelId="{31A67E69-3483-419F-A0FD-8F4E8F2B92E8}" type="pres">
      <dgm:prSet presAssocID="{F27D481C-3FFC-4FD3-BBD5-D4851280B0FF}" presName="horzSpace2" presStyleCnt="0"/>
      <dgm:spPr/>
    </dgm:pt>
    <dgm:pt modelId="{6A9B41AD-E8AA-4D61-AB97-146EF057140D}" type="pres">
      <dgm:prSet presAssocID="{F27D481C-3FFC-4FD3-BBD5-D4851280B0FF}" presName="tx2" presStyleLbl="revTx" presStyleIdx="3" presStyleCnt="4"/>
      <dgm:spPr/>
    </dgm:pt>
    <dgm:pt modelId="{F0CE81D1-F20D-4240-A3C3-5AC3ECC126D1}" type="pres">
      <dgm:prSet presAssocID="{F27D481C-3FFC-4FD3-BBD5-D4851280B0FF}" presName="vert2" presStyleCnt="0"/>
      <dgm:spPr/>
    </dgm:pt>
    <dgm:pt modelId="{318D9618-4327-4317-99A5-A25148DD952B}" type="pres">
      <dgm:prSet presAssocID="{F27D481C-3FFC-4FD3-BBD5-D4851280B0FF}" presName="thinLine2b" presStyleLbl="callout" presStyleIdx="2" presStyleCnt="3"/>
      <dgm:spPr/>
    </dgm:pt>
    <dgm:pt modelId="{A4776B5E-C060-458F-9900-E270D84780D7}" type="pres">
      <dgm:prSet presAssocID="{F27D481C-3FFC-4FD3-BBD5-D4851280B0FF}" presName="vertSpace2b" presStyleCnt="0"/>
      <dgm:spPr/>
    </dgm:pt>
  </dgm:ptLst>
  <dgm:cxnLst>
    <dgm:cxn modelId="{8D051334-A770-4323-861B-7B6AE626D0FA}" srcId="{5B86FF4B-4886-40F2-8256-46C2AC8BE537}" destId="{F27D481C-3FFC-4FD3-BBD5-D4851280B0FF}" srcOrd="2" destOrd="0" parTransId="{7776C1FA-3010-47B1-AA90-3DF4B9F3F875}" sibTransId="{694EC440-599C-4156-9338-571836A34FFC}"/>
    <dgm:cxn modelId="{F7E8035F-09EB-4A4D-8339-759D32B5F053}" srcId="{5B86FF4B-4886-40F2-8256-46C2AC8BE537}" destId="{EB792412-B83E-41A8-A49C-877B17E13D7A}" srcOrd="0" destOrd="0" parTransId="{87B3B32D-1153-4AB8-BF66-3E4FF6915A8A}" sibTransId="{D10B3395-E9B3-4CDD-A099-D3858AE8A7AC}"/>
    <dgm:cxn modelId="{3914AA42-9142-4A3A-B506-9BDD5B131134}" srcId="{FFE9C22C-210B-4B3A-8DA1-9AED40AFDBCE}" destId="{5B86FF4B-4886-40F2-8256-46C2AC8BE537}" srcOrd="0" destOrd="0" parTransId="{3B16452A-3379-4008-9B3A-E751657C5323}" sibTransId="{59AEBD9C-3CFA-460E-B2D0-E704074CA5E0}"/>
    <dgm:cxn modelId="{AF04C9AF-E217-4F20-8DE2-08D72F7926B0}" type="presOf" srcId="{EB792412-B83E-41A8-A49C-877B17E13D7A}" destId="{F195D50A-9C1C-47B2-A640-60B8FE4B35C7}" srcOrd="0" destOrd="0" presId="urn:microsoft.com/office/officeart/2008/layout/LinedList"/>
    <dgm:cxn modelId="{3D0828C7-B2F3-47D2-9D77-2F47E6C89D20}" type="presOf" srcId="{5B86FF4B-4886-40F2-8256-46C2AC8BE537}" destId="{E6B72E5C-677E-4266-99C0-02897FF2D110}" srcOrd="0" destOrd="0" presId="urn:microsoft.com/office/officeart/2008/layout/LinedList"/>
    <dgm:cxn modelId="{83F042CD-CEE2-4B7B-A528-5FBB6B8ED5D3}" type="presOf" srcId="{F27D481C-3FFC-4FD3-BBD5-D4851280B0FF}" destId="{6A9B41AD-E8AA-4D61-AB97-146EF057140D}" srcOrd="0" destOrd="0" presId="urn:microsoft.com/office/officeart/2008/layout/LinedList"/>
    <dgm:cxn modelId="{6011E0D3-CA34-49D1-83F0-89A65CA6D7D1}" type="presOf" srcId="{2353C163-7E6A-4283-8152-E6DAC8BE4A43}" destId="{45E6BDC6-E0CA-4BBC-BFE3-E2A18C95A6D6}" srcOrd="0" destOrd="0" presId="urn:microsoft.com/office/officeart/2008/layout/LinedList"/>
    <dgm:cxn modelId="{38F619E2-BFD4-4339-B1E0-D9BDEDAB58B5}" type="presOf" srcId="{FFE9C22C-210B-4B3A-8DA1-9AED40AFDBCE}" destId="{1F4A67D9-236E-4EE0-8D70-DC5C34D23BF4}" srcOrd="0" destOrd="0" presId="urn:microsoft.com/office/officeart/2008/layout/LinedList"/>
    <dgm:cxn modelId="{B69664F2-FC04-465D-9A2E-43ED69AE6D66}" srcId="{5B86FF4B-4886-40F2-8256-46C2AC8BE537}" destId="{2353C163-7E6A-4283-8152-E6DAC8BE4A43}" srcOrd="1" destOrd="0" parTransId="{BB331706-34CB-4796-AD2A-277BA221938F}" sibTransId="{AE1300F8-8CB6-4E57-AC3E-8AF33A927220}"/>
    <dgm:cxn modelId="{DD3ECAEC-537C-4CA4-82D8-F4AF55F4C33B}" type="presParOf" srcId="{1F4A67D9-236E-4EE0-8D70-DC5C34D23BF4}" destId="{778CA63D-3183-4EFF-8ED3-4A1736611CFE}" srcOrd="0" destOrd="0" presId="urn:microsoft.com/office/officeart/2008/layout/LinedList"/>
    <dgm:cxn modelId="{2EE4DCAB-3FB1-4D84-AF1C-3D2C21897F39}" type="presParOf" srcId="{1F4A67D9-236E-4EE0-8D70-DC5C34D23BF4}" destId="{1170D48B-360B-40C5-A6AB-D38F982C034E}" srcOrd="1" destOrd="0" presId="urn:microsoft.com/office/officeart/2008/layout/LinedList"/>
    <dgm:cxn modelId="{154A9144-7278-497D-A278-CDCB03483569}" type="presParOf" srcId="{1170D48B-360B-40C5-A6AB-D38F982C034E}" destId="{E6B72E5C-677E-4266-99C0-02897FF2D110}" srcOrd="0" destOrd="0" presId="urn:microsoft.com/office/officeart/2008/layout/LinedList"/>
    <dgm:cxn modelId="{ABB659B7-A2C6-4EB0-9B0B-2AF0928074A0}" type="presParOf" srcId="{1170D48B-360B-40C5-A6AB-D38F982C034E}" destId="{0177307F-A37E-42DD-B63F-75394852717A}" srcOrd="1" destOrd="0" presId="urn:microsoft.com/office/officeart/2008/layout/LinedList"/>
    <dgm:cxn modelId="{784DD4DE-54B4-4813-B25D-77A6F62A133E}" type="presParOf" srcId="{0177307F-A37E-42DD-B63F-75394852717A}" destId="{8419F4CF-78F3-4EA6-B83B-D97244635400}" srcOrd="0" destOrd="0" presId="urn:microsoft.com/office/officeart/2008/layout/LinedList"/>
    <dgm:cxn modelId="{5A53321A-C98E-4DC7-8EC4-2C140F0F5C80}" type="presParOf" srcId="{0177307F-A37E-42DD-B63F-75394852717A}" destId="{99D7AA14-3163-4766-AEAA-60E2E24383DA}" srcOrd="1" destOrd="0" presId="urn:microsoft.com/office/officeart/2008/layout/LinedList"/>
    <dgm:cxn modelId="{89E849D8-6692-42CA-B52B-2BD7DE779892}" type="presParOf" srcId="{99D7AA14-3163-4766-AEAA-60E2E24383DA}" destId="{6A66A96C-6913-40D6-AFFA-DD882360B538}" srcOrd="0" destOrd="0" presId="urn:microsoft.com/office/officeart/2008/layout/LinedList"/>
    <dgm:cxn modelId="{3B207EDC-17C2-4373-A006-CC192514FC66}" type="presParOf" srcId="{99D7AA14-3163-4766-AEAA-60E2E24383DA}" destId="{F195D50A-9C1C-47B2-A640-60B8FE4B35C7}" srcOrd="1" destOrd="0" presId="urn:microsoft.com/office/officeart/2008/layout/LinedList"/>
    <dgm:cxn modelId="{6AC7B840-94A4-41E1-B594-9FE2B1D7006D}" type="presParOf" srcId="{99D7AA14-3163-4766-AEAA-60E2E24383DA}" destId="{20E2B608-735A-4629-815F-50BB4EB842A9}" srcOrd="2" destOrd="0" presId="urn:microsoft.com/office/officeart/2008/layout/LinedList"/>
    <dgm:cxn modelId="{5D52175D-F646-49F6-B788-63C6FF7AA9BD}" type="presParOf" srcId="{0177307F-A37E-42DD-B63F-75394852717A}" destId="{1FB19A31-2DC4-4233-9DA0-1B25EB8D3F7B}" srcOrd="2" destOrd="0" presId="urn:microsoft.com/office/officeart/2008/layout/LinedList"/>
    <dgm:cxn modelId="{68A5FA11-2A42-4CD5-B7DA-3DC0D514D69C}" type="presParOf" srcId="{0177307F-A37E-42DD-B63F-75394852717A}" destId="{1042BB66-700C-4417-877E-A9E516E6B4AD}" srcOrd="3" destOrd="0" presId="urn:microsoft.com/office/officeart/2008/layout/LinedList"/>
    <dgm:cxn modelId="{335EBB31-FD42-425C-98D9-70932560EF1F}" type="presParOf" srcId="{0177307F-A37E-42DD-B63F-75394852717A}" destId="{6C16B7D5-FCAB-43B6-B874-C568459C8FDB}" srcOrd="4" destOrd="0" presId="urn:microsoft.com/office/officeart/2008/layout/LinedList"/>
    <dgm:cxn modelId="{22C55C08-EE6B-43BB-A9E0-8E152B929D31}" type="presParOf" srcId="{6C16B7D5-FCAB-43B6-B874-C568459C8FDB}" destId="{9A9FE34E-58AB-4757-B7E6-38C18889013A}" srcOrd="0" destOrd="0" presId="urn:microsoft.com/office/officeart/2008/layout/LinedList"/>
    <dgm:cxn modelId="{17464B86-33A2-4679-AC1A-4546DEC6E4B8}" type="presParOf" srcId="{6C16B7D5-FCAB-43B6-B874-C568459C8FDB}" destId="{45E6BDC6-E0CA-4BBC-BFE3-E2A18C95A6D6}" srcOrd="1" destOrd="0" presId="urn:microsoft.com/office/officeart/2008/layout/LinedList"/>
    <dgm:cxn modelId="{32497E60-3574-40CA-993C-53799B57EE3D}" type="presParOf" srcId="{6C16B7D5-FCAB-43B6-B874-C568459C8FDB}" destId="{908F1972-547D-458D-9482-13263B3B034F}" srcOrd="2" destOrd="0" presId="urn:microsoft.com/office/officeart/2008/layout/LinedList"/>
    <dgm:cxn modelId="{D12B5F4D-548E-4DD9-A5C5-A462D8F68225}" type="presParOf" srcId="{0177307F-A37E-42DD-B63F-75394852717A}" destId="{73BA7256-3327-4335-B747-8B5989976932}" srcOrd="5" destOrd="0" presId="urn:microsoft.com/office/officeart/2008/layout/LinedList"/>
    <dgm:cxn modelId="{B7B8F6C4-DCE1-47B1-AC75-B16248C8DB3E}" type="presParOf" srcId="{0177307F-A37E-42DD-B63F-75394852717A}" destId="{75B8D454-3771-48FC-A264-98CD7A993B42}" srcOrd="6" destOrd="0" presId="urn:microsoft.com/office/officeart/2008/layout/LinedList"/>
    <dgm:cxn modelId="{1795C72E-3CAC-4900-B429-6E20121A09FB}" type="presParOf" srcId="{0177307F-A37E-42DD-B63F-75394852717A}" destId="{DF7821F8-9FCD-4804-944C-CCE5C2C83839}" srcOrd="7" destOrd="0" presId="urn:microsoft.com/office/officeart/2008/layout/LinedList"/>
    <dgm:cxn modelId="{A66F6B4F-AF5B-4340-9E1B-BE58844BDD84}" type="presParOf" srcId="{DF7821F8-9FCD-4804-944C-CCE5C2C83839}" destId="{31A67E69-3483-419F-A0FD-8F4E8F2B92E8}" srcOrd="0" destOrd="0" presId="urn:microsoft.com/office/officeart/2008/layout/LinedList"/>
    <dgm:cxn modelId="{C6952146-994D-4ABB-8857-A3CB9E1CEC07}" type="presParOf" srcId="{DF7821F8-9FCD-4804-944C-CCE5C2C83839}" destId="{6A9B41AD-E8AA-4D61-AB97-146EF057140D}" srcOrd="1" destOrd="0" presId="urn:microsoft.com/office/officeart/2008/layout/LinedList"/>
    <dgm:cxn modelId="{A10BF5C9-22A6-440A-804A-4AF459425935}" type="presParOf" srcId="{DF7821F8-9FCD-4804-944C-CCE5C2C83839}" destId="{F0CE81D1-F20D-4240-A3C3-5AC3ECC126D1}" srcOrd="2" destOrd="0" presId="urn:microsoft.com/office/officeart/2008/layout/LinedList"/>
    <dgm:cxn modelId="{D8A5B4FC-3AD5-464B-A952-30B898E4F51B}" type="presParOf" srcId="{0177307F-A37E-42DD-B63F-75394852717A}" destId="{318D9618-4327-4317-99A5-A25148DD952B}" srcOrd="8" destOrd="0" presId="urn:microsoft.com/office/officeart/2008/layout/LinedList"/>
    <dgm:cxn modelId="{14E1BB24-9987-489F-AF36-3891BCBA7203}" type="presParOf" srcId="{0177307F-A37E-42DD-B63F-75394852717A}" destId="{A4776B5E-C060-458F-9900-E270D84780D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707E015-3480-4EF8-A641-593BD758689B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209FD6-C9FF-4AFB-A770-54F3CAD7CDE3}">
      <dgm:prSet phldrT="[Text]"/>
      <dgm:spPr/>
      <dgm:t>
        <a:bodyPr/>
        <a:lstStyle/>
        <a:p>
          <a:r>
            <a:rPr lang="en-US" dirty="0"/>
            <a:t>Set up the </a:t>
          </a:r>
          <a:r>
            <a:rPr lang="en-US" dirty="0">
              <a:solidFill>
                <a:srgbClr val="00B050"/>
              </a:solidFill>
            </a:rPr>
            <a:t>problem</a:t>
          </a:r>
        </a:p>
      </dgm:t>
    </dgm:pt>
    <dgm:pt modelId="{B4987B31-A201-49C8-AA27-DE962D04D6C6}" type="parTrans" cxnId="{1E7F71DB-9888-4FFF-98C4-73A950298A0A}">
      <dgm:prSet/>
      <dgm:spPr/>
      <dgm:t>
        <a:bodyPr/>
        <a:lstStyle/>
        <a:p>
          <a:endParaRPr lang="en-US"/>
        </a:p>
      </dgm:t>
    </dgm:pt>
    <dgm:pt modelId="{1BCB4BA4-0526-4115-8C1A-7905DDB21F9C}" type="sibTrans" cxnId="{1E7F71DB-9888-4FFF-98C4-73A950298A0A}">
      <dgm:prSet/>
      <dgm:spPr/>
      <dgm:t>
        <a:bodyPr/>
        <a:lstStyle/>
        <a:p>
          <a:endParaRPr lang="en-US"/>
        </a:p>
      </dgm:t>
    </dgm:pt>
    <dgm:pt modelId="{8D3B361F-5D8C-4119-A048-72EBD46CF240}">
      <dgm:prSet phldrT="[Text]"/>
      <dgm:spPr/>
      <dgm:t>
        <a:bodyPr/>
        <a:lstStyle/>
        <a:p>
          <a:r>
            <a:rPr lang="en-US" dirty="0"/>
            <a:t>Assume it is </a:t>
          </a:r>
          <a:r>
            <a:rPr lang="en-US" dirty="0">
              <a:solidFill>
                <a:srgbClr val="FF0000"/>
              </a:solidFill>
            </a:rPr>
            <a:t>not</a:t>
          </a:r>
        </a:p>
      </dgm:t>
    </dgm:pt>
    <dgm:pt modelId="{6D4236A8-8AE4-46EE-BEFD-1ED5AD6C6DB0}" type="parTrans" cxnId="{08CA7384-0B87-4D5C-B558-1FAC8C0A3215}">
      <dgm:prSet/>
      <dgm:spPr/>
      <dgm:t>
        <a:bodyPr/>
        <a:lstStyle/>
        <a:p>
          <a:endParaRPr lang="en-US"/>
        </a:p>
      </dgm:t>
    </dgm:pt>
    <dgm:pt modelId="{C8CEACBE-B450-4C55-AD13-5531029CE488}" type="sibTrans" cxnId="{08CA7384-0B87-4D5C-B558-1FAC8C0A3215}">
      <dgm:prSet/>
      <dgm:spPr/>
      <dgm:t>
        <a:bodyPr/>
        <a:lstStyle/>
        <a:p>
          <a:endParaRPr lang="en-US"/>
        </a:p>
      </dgm:t>
    </dgm:pt>
    <dgm:pt modelId="{43C230B5-AE61-4050-AD2D-FC7010A5F8A5}">
      <dgm:prSet phldrT="[Text]"/>
      <dgm:spPr/>
      <dgm:t>
        <a:bodyPr/>
        <a:lstStyle/>
        <a:p>
          <a:r>
            <a:rPr lang="en-US" dirty="0"/>
            <a:t>Then there must be another </a:t>
          </a:r>
          <a:r>
            <a:rPr lang="en-US" dirty="0">
              <a:solidFill>
                <a:srgbClr val="0070C0"/>
              </a:solidFill>
            </a:rPr>
            <a:t>optimal</a:t>
          </a:r>
          <a:r>
            <a:rPr lang="en-US" dirty="0"/>
            <a:t> algorithm A’</a:t>
          </a:r>
        </a:p>
      </dgm:t>
    </dgm:pt>
    <dgm:pt modelId="{5AD84896-6A3B-4EEA-AC10-BDB25425D8B8}" type="parTrans" cxnId="{E0EDBC97-6AD3-4D51-B78A-20855603F9B7}">
      <dgm:prSet/>
      <dgm:spPr/>
      <dgm:t>
        <a:bodyPr/>
        <a:lstStyle/>
        <a:p>
          <a:endParaRPr lang="en-US"/>
        </a:p>
      </dgm:t>
    </dgm:pt>
    <dgm:pt modelId="{E79829D6-D279-43B5-98BE-BFFA2D5B97E3}" type="sibTrans" cxnId="{E0EDBC97-6AD3-4D51-B78A-20855603F9B7}">
      <dgm:prSet/>
      <dgm:spPr/>
      <dgm:t>
        <a:bodyPr/>
        <a:lstStyle/>
        <a:p>
          <a:endParaRPr lang="en-US"/>
        </a:p>
      </dgm:t>
    </dgm:pt>
    <dgm:pt modelId="{8AF11338-A871-4F6C-8935-A3610F5AE3AB}">
      <dgm:prSet phldrT="[Text]"/>
      <dgm:spPr/>
      <dgm:t>
        <a:bodyPr/>
        <a:lstStyle/>
        <a:p>
          <a:r>
            <a:rPr lang="en-US" dirty="0"/>
            <a:t>Let it take the same </a:t>
          </a:r>
          <a:r>
            <a:rPr lang="en-US" dirty="0">
              <a:solidFill>
                <a:srgbClr val="00B050"/>
              </a:solidFill>
            </a:rPr>
            <a:t>decisions</a:t>
          </a:r>
          <a:r>
            <a:rPr lang="en-US" dirty="0"/>
            <a:t> till a certain point</a:t>
          </a:r>
        </a:p>
      </dgm:t>
    </dgm:pt>
    <dgm:pt modelId="{CC2CC189-EB31-42D0-A774-9772F16DDBB1}" type="parTrans" cxnId="{F99A4AF3-F89B-4866-AD02-CF189200EE28}">
      <dgm:prSet/>
      <dgm:spPr/>
      <dgm:t>
        <a:bodyPr/>
        <a:lstStyle/>
        <a:p>
          <a:endParaRPr lang="en-US"/>
        </a:p>
      </dgm:t>
    </dgm:pt>
    <dgm:pt modelId="{4DC96E42-2EBA-4EBF-A3A8-0A8CFE9F9B9F}" type="sibTrans" cxnId="{F99A4AF3-F89B-4866-AD02-CF189200EE28}">
      <dgm:prSet/>
      <dgm:spPr/>
      <dgm:t>
        <a:bodyPr/>
        <a:lstStyle/>
        <a:p>
          <a:endParaRPr lang="en-US"/>
        </a:p>
      </dgm:t>
    </dgm:pt>
    <dgm:pt modelId="{2BD14647-A0C4-4961-BCC9-B9D448560BE9}">
      <dgm:prSet phldrT="[Text]"/>
      <dgm:spPr/>
      <dgm:t>
        <a:bodyPr/>
        <a:lstStyle/>
        <a:p>
          <a:r>
            <a:rPr lang="en-US" dirty="0"/>
            <a:t>Prove by </a:t>
          </a:r>
          <a:r>
            <a:rPr lang="en-US" dirty="0">
              <a:solidFill>
                <a:srgbClr val="FF0000"/>
              </a:solidFill>
            </a:rPr>
            <a:t>contradiction</a:t>
          </a:r>
        </a:p>
      </dgm:t>
    </dgm:pt>
    <dgm:pt modelId="{7FB9A414-E744-4BC5-B92E-29057AF23638}" type="parTrans" cxnId="{20A9830F-7D80-4B27-8106-62EE7584DBAE}">
      <dgm:prSet/>
      <dgm:spPr/>
      <dgm:t>
        <a:bodyPr/>
        <a:lstStyle/>
        <a:p>
          <a:endParaRPr lang="en-US"/>
        </a:p>
      </dgm:t>
    </dgm:pt>
    <dgm:pt modelId="{0B50CD31-476B-4566-92EB-F3763E45E0A2}" type="sibTrans" cxnId="{20A9830F-7D80-4B27-8106-62EE7584DBAE}">
      <dgm:prSet/>
      <dgm:spPr/>
      <dgm:t>
        <a:bodyPr/>
        <a:lstStyle/>
        <a:p>
          <a:endParaRPr lang="en-US"/>
        </a:p>
      </dgm:t>
    </dgm:pt>
    <dgm:pt modelId="{CCD71A5C-055C-4EC9-8342-ACEB4C575D93}">
      <dgm:prSet phldrT="[Text]"/>
      <dgm:spPr/>
      <dgm:t>
        <a:bodyPr/>
        <a:lstStyle/>
        <a:p>
          <a:r>
            <a:rPr lang="en-US" dirty="0"/>
            <a:t>Find the first point of </a:t>
          </a:r>
          <a:r>
            <a:rPr lang="en-US" dirty="0">
              <a:solidFill>
                <a:srgbClr val="7030A0"/>
              </a:solidFill>
            </a:rPr>
            <a:t>divergence</a:t>
          </a:r>
        </a:p>
      </dgm:t>
    </dgm:pt>
    <dgm:pt modelId="{C264949E-A143-4045-9427-656289755746}" type="parTrans" cxnId="{8E856ACC-429F-47E6-A848-D2CBA6C063CC}">
      <dgm:prSet/>
      <dgm:spPr/>
      <dgm:t>
        <a:bodyPr/>
        <a:lstStyle/>
        <a:p>
          <a:endParaRPr lang="en-US"/>
        </a:p>
      </dgm:t>
    </dgm:pt>
    <dgm:pt modelId="{BF7EC4C6-6075-47D0-92EF-19DC65C94FC8}" type="sibTrans" cxnId="{8E856ACC-429F-47E6-A848-D2CBA6C063CC}">
      <dgm:prSet/>
      <dgm:spPr/>
      <dgm:t>
        <a:bodyPr/>
        <a:lstStyle/>
        <a:p>
          <a:endParaRPr lang="en-US"/>
        </a:p>
      </dgm:t>
    </dgm:pt>
    <dgm:pt modelId="{97AFC406-F170-4829-92C6-724FF42F5B21}">
      <dgm:prSet phldrT="[Text]"/>
      <dgm:spPr/>
      <dgm:t>
        <a:bodyPr/>
        <a:lstStyle/>
        <a:p>
          <a:r>
            <a:rPr lang="en-US" dirty="0"/>
            <a:t>Prove that an algorithm A’’ is </a:t>
          </a:r>
          <a:r>
            <a:rPr lang="en-US" dirty="0">
              <a:solidFill>
                <a:srgbClr val="00B050"/>
              </a:solidFill>
            </a:rPr>
            <a:t>better</a:t>
          </a:r>
          <a:r>
            <a:rPr lang="en-US" dirty="0"/>
            <a:t> than A’ because of the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decision</a:t>
          </a:r>
          <a:r>
            <a:rPr lang="en-US" dirty="0"/>
            <a:t> that it took.</a:t>
          </a:r>
        </a:p>
      </dgm:t>
    </dgm:pt>
    <dgm:pt modelId="{B700A85E-4A28-4DF3-B1E1-591C11428314}" type="parTrans" cxnId="{271FD731-783A-4360-B2EC-0D4EFA6AB3C0}">
      <dgm:prSet/>
      <dgm:spPr/>
      <dgm:t>
        <a:bodyPr/>
        <a:lstStyle/>
        <a:p>
          <a:endParaRPr lang="en-US"/>
        </a:p>
      </dgm:t>
    </dgm:pt>
    <dgm:pt modelId="{A960E43B-8528-46EB-BBE5-9E344FE80340}" type="sibTrans" cxnId="{271FD731-783A-4360-B2EC-0D4EFA6AB3C0}">
      <dgm:prSet/>
      <dgm:spPr/>
      <dgm:t>
        <a:bodyPr/>
        <a:lstStyle/>
        <a:p>
          <a:endParaRPr lang="en-US"/>
        </a:p>
      </dgm:t>
    </dgm:pt>
    <dgm:pt modelId="{C8F20743-A251-4F73-B871-847229F11C26}">
      <dgm:prSet phldrT="[Text]"/>
      <dgm:spPr/>
      <dgm:t>
        <a:bodyPr/>
        <a:lstStyle/>
        <a:p>
          <a:r>
            <a:rPr lang="en-US" dirty="0"/>
            <a:t>Hence, A’ cannot be </a:t>
          </a:r>
          <a:r>
            <a:rPr lang="en-US" dirty="0">
              <a:solidFill>
                <a:srgbClr val="FF0000"/>
              </a:solidFill>
            </a:rPr>
            <a:t>optimal</a:t>
          </a:r>
          <a:r>
            <a:rPr lang="en-US" dirty="0"/>
            <a:t>.</a:t>
          </a:r>
        </a:p>
      </dgm:t>
    </dgm:pt>
    <dgm:pt modelId="{8D376FBF-87DC-434A-A10D-DE204B55ABFE}" type="parTrans" cxnId="{B352C8E5-C215-4F4D-B600-B31E89DE03DB}">
      <dgm:prSet/>
      <dgm:spPr/>
      <dgm:t>
        <a:bodyPr/>
        <a:lstStyle/>
        <a:p>
          <a:endParaRPr lang="en-US"/>
        </a:p>
      </dgm:t>
    </dgm:pt>
    <dgm:pt modelId="{362FFD00-7769-412A-A9FF-90566080419E}" type="sibTrans" cxnId="{B352C8E5-C215-4F4D-B600-B31E89DE03DB}">
      <dgm:prSet/>
      <dgm:spPr/>
      <dgm:t>
        <a:bodyPr/>
        <a:lstStyle/>
        <a:p>
          <a:endParaRPr lang="en-US"/>
        </a:p>
      </dgm:t>
    </dgm:pt>
    <dgm:pt modelId="{7E77454E-7008-45D4-852F-4E8DCACF029D}" type="pres">
      <dgm:prSet presAssocID="{B707E015-3480-4EF8-A641-593BD758689B}" presName="vert0" presStyleCnt="0">
        <dgm:presLayoutVars>
          <dgm:dir/>
          <dgm:animOne val="branch"/>
          <dgm:animLvl val="lvl"/>
        </dgm:presLayoutVars>
      </dgm:prSet>
      <dgm:spPr/>
    </dgm:pt>
    <dgm:pt modelId="{1E89FEBD-E1A5-48E9-A87F-AE473034E88F}" type="pres">
      <dgm:prSet presAssocID="{7A209FD6-C9FF-4AFB-A770-54F3CAD7CDE3}" presName="thickLine" presStyleLbl="alignNode1" presStyleIdx="0" presStyleCnt="2"/>
      <dgm:spPr/>
    </dgm:pt>
    <dgm:pt modelId="{2C50C1B1-604F-4BA0-8EA4-B997582B8F61}" type="pres">
      <dgm:prSet presAssocID="{7A209FD6-C9FF-4AFB-A770-54F3CAD7CDE3}" presName="horz1" presStyleCnt="0"/>
      <dgm:spPr/>
    </dgm:pt>
    <dgm:pt modelId="{C74C1827-E4CB-48BF-96AB-D8B80472AE7E}" type="pres">
      <dgm:prSet presAssocID="{7A209FD6-C9FF-4AFB-A770-54F3CAD7CDE3}" presName="tx1" presStyleLbl="revTx" presStyleIdx="0" presStyleCnt="8"/>
      <dgm:spPr/>
    </dgm:pt>
    <dgm:pt modelId="{4DC63C79-E284-418B-BB45-A0B666E51CB0}" type="pres">
      <dgm:prSet presAssocID="{7A209FD6-C9FF-4AFB-A770-54F3CAD7CDE3}" presName="vert1" presStyleCnt="0"/>
      <dgm:spPr/>
    </dgm:pt>
    <dgm:pt modelId="{52A50C6D-0072-45DB-A1C7-EF5E48FA5890}" type="pres">
      <dgm:prSet presAssocID="{8D3B361F-5D8C-4119-A048-72EBD46CF240}" presName="vertSpace2a" presStyleCnt="0"/>
      <dgm:spPr/>
    </dgm:pt>
    <dgm:pt modelId="{28FA477B-1803-4F46-AAB2-0FB856257071}" type="pres">
      <dgm:prSet presAssocID="{8D3B361F-5D8C-4119-A048-72EBD46CF240}" presName="horz2" presStyleCnt="0"/>
      <dgm:spPr/>
    </dgm:pt>
    <dgm:pt modelId="{923DCFF0-EF1B-4EE7-B130-DDCA3AD86C8B}" type="pres">
      <dgm:prSet presAssocID="{8D3B361F-5D8C-4119-A048-72EBD46CF240}" presName="horzSpace2" presStyleCnt="0"/>
      <dgm:spPr/>
    </dgm:pt>
    <dgm:pt modelId="{7D7AA208-74A9-467D-B9DF-DB8675F17707}" type="pres">
      <dgm:prSet presAssocID="{8D3B361F-5D8C-4119-A048-72EBD46CF240}" presName="tx2" presStyleLbl="revTx" presStyleIdx="1" presStyleCnt="8"/>
      <dgm:spPr/>
    </dgm:pt>
    <dgm:pt modelId="{BE64A55E-9BC4-4637-BF51-BA191A067657}" type="pres">
      <dgm:prSet presAssocID="{8D3B361F-5D8C-4119-A048-72EBD46CF240}" presName="vert2" presStyleCnt="0"/>
      <dgm:spPr/>
    </dgm:pt>
    <dgm:pt modelId="{AC3740BA-99D5-45DD-9841-B29992E7FA3F}" type="pres">
      <dgm:prSet presAssocID="{8D3B361F-5D8C-4119-A048-72EBD46CF240}" presName="thinLine2b" presStyleLbl="callout" presStyleIdx="0" presStyleCnt="6"/>
      <dgm:spPr/>
    </dgm:pt>
    <dgm:pt modelId="{DE8C0858-1B29-4C39-8A06-A052AE2CB913}" type="pres">
      <dgm:prSet presAssocID="{8D3B361F-5D8C-4119-A048-72EBD46CF240}" presName="vertSpace2b" presStyleCnt="0"/>
      <dgm:spPr/>
    </dgm:pt>
    <dgm:pt modelId="{989D793C-AA5E-43C4-8BD8-15FDF3DA8684}" type="pres">
      <dgm:prSet presAssocID="{43C230B5-AE61-4050-AD2D-FC7010A5F8A5}" presName="horz2" presStyleCnt="0"/>
      <dgm:spPr/>
    </dgm:pt>
    <dgm:pt modelId="{D8684423-C1AA-464C-AF7E-7C31A5E30E5C}" type="pres">
      <dgm:prSet presAssocID="{43C230B5-AE61-4050-AD2D-FC7010A5F8A5}" presName="horzSpace2" presStyleCnt="0"/>
      <dgm:spPr/>
    </dgm:pt>
    <dgm:pt modelId="{8121B837-2BC5-4323-9A8E-34865CF38CBB}" type="pres">
      <dgm:prSet presAssocID="{43C230B5-AE61-4050-AD2D-FC7010A5F8A5}" presName="tx2" presStyleLbl="revTx" presStyleIdx="2" presStyleCnt="8"/>
      <dgm:spPr/>
    </dgm:pt>
    <dgm:pt modelId="{FEA827A9-518B-4BEE-9B12-4209F2CFF6FE}" type="pres">
      <dgm:prSet presAssocID="{43C230B5-AE61-4050-AD2D-FC7010A5F8A5}" presName="vert2" presStyleCnt="0"/>
      <dgm:spPr/>
    </dgm:pt>
    <dgm:pt modelId="{A6215888-AFA8-43AB-AA3B-B9DF6441208E}" type="pres">
      <dgm:prSet presAssocID="{43C230B5-AE61-4050-AD2D-FC7010A5F8A5}" presName="thinLine2b" presStyleLbl="callout" presStyleIdx="1" presStyleCnt="6"/>
      <dgm:spPr/>
    </dgm:pt>
    <dgm:pt modelId="{19986510-4107-4644-B79D-220B6277AF0D}" type="pres">
      <dgm:prSet presAssocID="{43C230B5-AE61-4050-AD2D-FC7010A5F8A5}" presName="vertSpace2b" presStyleCnt="0"/>
      <dgm:spPr/>
    </dgm:pt>
    <dgm:pt modelId="{240CD6EB-652D-4485-926D-C86835461468}" type="pres">
      <dgm:prSet presAssocID="{8AF11338-A871-4F6C-8935-A3610F5AE3AB}" presName="horz2" presStyleCnt="0"/>
      <dgm:spPr/>
    </dgm:pt>
    <dgm:pt modelId="{0CD1F71F-C780-4AE7-ACC9-365D7332717F}" type="pres">
      <dgm:prSet presAssocID="{8AF11338-A871-4F6C-8935-A3610F5AE3AB}" presName="horzSpace2" presStyleCnt="0"/>
      <dgm:spPr/>
    </dgm:pt>
    <dgm:pt modelId="{7222374A-0DFE-41ED-A542-1A331A1AB7E8}" type="pres">
      <dgm:prSet presAssocID="{8AF11338-A871-4F6C-8935-A3610F5AE3AB}" presName="tx2" presStyleLbl="revTx" presStyleIdx="3" presStyleCnt="8"/>
      <dgm:spPr/>
    </dgm:pt>
    <dgm:pt modelId="{BF94616F-B00D-4D00-BC41-1F491F78EE96}" type="pres">
      <dgm:prSet presAssocID="{8AF11338-A871-4F6C-8935-A3610F5AE3AB}" presName="vert2" presStyleCnt="0"/>
      <dgm:spPr/>
    </dgm:pt>
    <dgm:pt modelId="{E3BD4A33-7C15-48E2-A506-EF6B62816D00}" type="pres">
      <dgm:prSet presAssocID="{8AF11338-A871-4F6C-8935-A3610F5AE3AB}" presName="thinLine2b" presStyleLbl="callout" presStyleIdx="2" presStyleCnt="6"/>
      <dgm:spPr/>
    </dgm:pt>
    <dgm:pt modelId="{BF7A437B-6A74-4E85-A01C-08CA832730AD}" type="pres">
      <dgm:prSet presAssocID="{8AF11338-A871-4F6C-8935-A3610F5AE3AB}" presName="vertSpace2b" presStyleCnt="0"/>
      <dgm:spPr/>
    </dgm:pt>
    <dgm:pt modelId="{BBE11BD5-1EE5-4640-A69C-37503D7FCF04}" type="pres">
      <dgm:prSet presAssocID="{2BD14647-A0C4-4961-BCC9-B9D448560BE9}" presName="thickLine" presStyleLbl="alignNode1" presStyleIdx="1" presStyleCnt="2"/>
      <dgm:spPr/>
    </dgm:pt>
    <dgm:pt modelId="{BD8CD98E-16AF-4A96-97A6-408417A05619}" type="pres">
      <dgm:prSet presAssocID="{2BD14647-A0C4-4961-BCC9-B9D448560BE9}" presName="horz1" presStyleCnt="0"/>
      <dgm:spPr/>
    </dgm:pt>
    <dgm:pt modelId="{8E0EFF4C-1C22-412C-99DD-11DAE79D9898}" type="pres">
      <dgm:prSet presAssocID="{2BD14647-A0C4-4961-BCC9-B9D448560BE9}" presName="tx1" presStyleLbl="revTx" presStyleIdx="4" presStyleCnt="8"/>
      <dgm:spPr/>
    </dgm:pt>
    <dgm:pt modelId="{CEB17E0B-E7EE-415B-B49D-B5C153D0214F}" type="pres">
      <dgm:prSet presAssocID="{2BD14647-A0C4-4961-BCC9-B9D448560BE9}" presName="vert1" presStyleCnt="0"/>
      <dgm:spPr/>
    </dgm:pt>
    <dgm:pt modelId="{972FF55C-DA60-452C-B176-A02489B0E20A}" type="pres">
      <dgm:prSet presAssocID="{CCD71A5C-055C-4EC9-8342-ACEB4C575D93}" presName="vertSpace2a" presStyleCnt="0"/>
      <dgm:spPr/>
    </dgm:pt>
    <dgm:pt modelId="{78AD9F83-5B1D-4782-B3EE-316EE6B517EB}" type="pres">
      <dgm:prSet presAssocID="{CCD71A5C-055C-4EC9-8342-ACEB4C575D93}" presName="horz2" presStyleCnt="0"/>
      <dgm:spPr/>
    </dgm:pt>
    <dgm:pt modelId="{DF872DA0-619B-4EF7-80DF-E2161D69914F}" type="pres">
      <dgm:prSet presAssocID="{CCD71A5C-055C-4EC9-8342-ACEB4C575D93}" presName="horzSpace2" presStyleCnt="0"/>
      <dgm:spPr/>
    </dgm:pt>
    <dgm:pt modelId="{6072D0EA-1ABF-488A-9D83-F6728CF6E5AC}" type="pres">
      <dgm:prSet presAssocID="{CCD71A5C-055C-4EC9-8342-ACEB4C575D93}" presName="tx2" presStyleLbl="revTx" presStyleIdx="5" presStyleCnt="8"/>
      <dgm:spPr/>
    </dgm:pt>
    <dgm:pt modelId="{1DDE5890-B791-4504-BA8B-E41E80B07AA2}" type="pres">
      <dgm:prSet presAssocID="{CCD71A5C-055C-4EC9-8342-ACEB4C575D93}" presName="vert2" presStyleCnt="0"/>
      <dgm:spPr/>
    </dgm:pt>
    <dgm:pt modelId="{D6DD54D7-74BD-4AE2-91BF-14BE25C33B47}" type="pres">
      <dgm:prSet presAssocID="{CCD71A5C-055C-4EC9-8342-ACEB4C575D93}" presName="thinLine2b" presStyleLbl="callout" presStyleIdx="3" presStyleCnt="6"/>
      <dgm:spPr/>
    </dgm:pt>
    <dgm:pt modelId="{B3EE8F32-9F73-473B-A3FB-7CA4BF528EC9}" type="pres">
      <dgm:prSet presAssocID="{CCD71A5C-055C-4EC9-8342-ACEB4C575D93}" presName="vertSpace2b" presStyleCnt="0"/>
      <dgm:spPr/>
    </dgm:pt>
    <dgm:pt modelId="{C5F4E673-8A04-4868-B039-775582CEEDD1}" type="pres">
      <dgm:prSet presAssocID="{97AFC406-F170-4829-92C6-724FF42F5B21}" presName="horz2" presStyleCnt="0"/>
      <dgm:spPr/>
    </dgm:pt>
    <dgm:pt modelId="{E1E44195-1DB6-4AC2-A1CC-C68BACADD0EE}" type="pres">
      <dgm:prSet presAssocID="{97AFC406-F170-4829-92C6-724FF42F5B21}" presName="horzSpace2" presStyleCnt="0"/>
      <dgm:spPr/>
    </dgm:pt>
    <dgm:pt modelId="{CF6A9C36-B051-41FA-8787-4E8CF3AB3A61}" type="pres">
      <dgm:prSet presAssocID="{97AFC406-F170-4829-92C6-724FF42F5B21}" presName="tx2" presStyleLbl="revTx" presStyleIdx="6" presStyleCnt="8"/>
      <dgm:spPr/>
    </dgm:pt>
    <dgm:pt modelId="{83F7E0E5-D773-4B21-BDE6-F9526FA76760}" type="pres">
      <dgm:prSet presAssocID="{97AFC406-F170-4829-92C6-724FF42F5B21}" presName="vert2" presStyleCnt="0"/>
      <dgm:spPr/>
    </dgm:pt>
    <dgm:pt modelId="{3C6CEA83-DE0B-409D-B174-09C4AE3E7058}" type="pres">
      <dgm:prSet presAssocID="{97AFC406-F170-4829-92C6-724FF42F5B21}" presName="thinLine2b" presStyleLbl="callout" presStyleIdx="4" presStyleCnt="6"/>
      <dgm:spPr/>
    </dgm:pt>
    <dgm:pt modelId="{7E0FF32E-B093-4D56-A63B-F735F61BA557}" type="pres">
      <dgm:prSet presAssocID="{97AFC406-F170-4829-92C6-724FF42F5B21}" presName="vertSpace2b" presStyleCnt="0"/>
      <dgm:spPr/>
    </dgm:pt>
    <dgm:pt modelId="{2B28F72B-745D-4DB5-BCFD-F4F0BD7E9CDA}" type="pres">
      <dgm:prSet presAssocID="{C8F20743-A251-4F73-B871-847229F11C26}" presName="horz2" presStyleCnt="0"/>
      <dgm:spPr/>
    </dgm:pt>
    <dgm:pt modelId="{0B114B3F-81C4-49E2-B541-F34D3A6F7656}" type="pres">
      <dgm:prSet presAssocID="{C8F20743-A251-4F73-B871-847229F11C26}" presName="horzSpace2" presStyleCnt="0"/>
      <dgm:spPr/>
    </dgm:pt>
    <dgm:pt modelId="{BE466EB5-24FD-40CA-99BF-C182CF36C51A}" type="pres">
      <dgm:prSet presAssocID="{C8F20743-A251-4F73-B871-847229F11C26}" presName="tx2" presStyleLbl="revTx" presStyleIdx="7" presStyleCnt="8"/>
      <dgm:spPr/>
    </dgm:pt>
    <dgm:pt modelId="{7345A502-FE0C-4CAB-8022-9A64BF101039}" type="pres">
      <dgm:prSet presAssocID="{C8F20743-A251-4F73-B871-847229F11C26}" presName="vert2" presStyleCnt="0"/>
      <dgm:spPr/>
    </dgm:pt>
    <dgm:pt modelId="{1D255F7E-E03F-4867-84FD-A2E70DFF54B3}" type="pres">
      <dgm:prSet presAssocID="{C8F20743-A251-4F73-B871-847229F11C26}" presName="thinLine2b" presStyleLbl="callout" presStyleIdx="5" presStyleCnt="6"/>
      <dgm:spPr/>
    </dgm:pt>
    <dgm:pt modelId="{CFF945FF-BC04-4E16-9A53-53372246216E}" type="pres">
      <dgm:prSet presAssocID="{C8F20743-A251-4F73-B871-847229F11C26}" presName="vertSpace2b" presStyleCnt="0"/>
      <dgm:spPr/>
    </dgm:pt>
  </dgm:ptLst>
  <dgm:cxnLst>
    <dgm:cxn modelId="{A5DFBA0D-0AB1-475F-927C-740033DB59E1}" type="presOf" srcId="{CCD71A5C-055C-4EC9-8342-ACEB4C575D93}" destId="{6072D0EA-1ABF-488A-9D83-F6728CF6E5AC}" srcOrd="0" destOrd="0" presId="urn:microsoft.com/office/officeart/2008/layout/LinedList"/>
    <dgm:cxn modelId="{20A9830F-7D80-4B27-8106-62EE7584DBAE}" srcId="{B707E015-3480-4EF8-A641-593BD758689B}" destId="{2BD14647-A0C4-4961-BCC9-B9D448560BE9}" srcOrd="1" destOrd="0" parTransId="{7FB9A414-E744-4BC5-B92E-29057AF23638}" sibTransId="{0B50CD31-476B-4566-92EB-F3763E45E0A2}"/>
    <dgm:cxn modelId="{3BF06411-769A-4F3C-9949-E01F8A94E11C}" type="presOf" srcId="{8D3B361F-5D8C-4119-A048-72EBD46CF240}" destId="{7D7AA208-74A9-467D-B9DF-DB8675F17707}" srcOrd="0" destOrd="0" presId="urn:microsoft.com/office/officeart/2008/layout/LinedList"/>
    <dgm:cxn modelId="{271FD731-783A-4360-B2EC-0D4EFA6AB3C0}" srcId="{2BD14647-A0C4-4961-BCC9-B9D448560BE9}" destId="{97AFC406-F170-4829-92C6-724FF42F5B21}" srcOrd="1" destOrd="0" parTransId="{B700A85E-4A28-4DF3-B1E1-591C11428314}" sibTransId="{A960E43B-8528-46EB-BBE5-9E344FE80340}"/>
    <dgm:cxn modelId="{8345F739-5990-4237-9AA3-E9563996C26D}" type="presOf" srcId="{97AFC406-F170-4829-92C6-724FF42F5B21}" destId="{CF6A9C36-B051-41FA-8787-4E8CF3AB3A61}" srcOrd="0" destOrd="0" presId="urn:microsoft.com/office/officeart/2008/layout/LinedList"/>
    <dgm:cxn modelId="{766C8775-9C74-402E-8BD8-A384F28E704F}" type="presOf" srcId="{B707E015-3480-4EF8-A641-593BD758689B}" destId="{7E77454E-7008-45D4-852F-4E8DCACF029D}" srcOrd="0" destOrd="0" presId="urn:microsoft.com/office/officeart/2008/layout/LinedList"/>
    <dgm:cxn modelId="{6164E482-481A-4057-8863-7EA2CF19A802}" type="presOf" srcId="{C8F20743-A251-4F73-B871-847229F11C26}" destId="{BE466EB5-24FD-40CA-99BF-C182CF36C51A}" srcOrd="0" destOrd="0" presId="urn:microsoft.com/office/officeart/2008/layout/LinedList"/>
    <dgm:cxn modelId="{1DB6B683-3374-4ED1-A7DD-6A1C0A33B337}" type="presOf" srcId="{2BD14647-A0C4-4961-BCC9-B9D448560BE9}" destId="{8E0EFF4C-1C22-412C-99DD-11DAE79D9898}" srcOrd="0" destOrd="0" presId="urn:microsoft.com/office/officeart/2008/layout/LinedList"/>
    <dgm:cxn modelId="{08CA7384-0B87-4D5C-B558-1FAC8C0A3215}" srcId="{7A209FD6-C9FF-4AFB-A770-54F3CAD7CDE3}" destId="{8D3B361F-5D8C-4119-A048-72EBD46CF240}" srcOrd="0" destOrd="0" parTransId="{6D4236A8-8AE4-46EE-BEFD-1ED5AD6C6DB0}" sibTransId="{C8CEACBE-B450-4C55-AD13-5531029CE488}"/>
    <dgm:cxn modelId="{A70A3689-5C58-4BED-92D0-1E7185057113}" type="presOf" srcId="{8AF11338-A871-4F6C-8935-A3610F5AE3AB}" destId="{7222374A-0DFE-41ED-A542-1A331A1AB7E8}" srcOrd="0" destOrd="0" presId="urn:microsoft.com/office/officeart/2008/layout/LinedList"/>
    <dgm:cxn modelId="{B02D5C97-2D8B-4E41-80F9-14702E3932E0}" type="presOf" srcId="{43C230B5-AE61-4050-AD2D-FC7010A5F8A5}" destId="{8121B837-2BC5-4323-9A8E-34865CF38CBB}" srcOrd="0" destOrd="0" presId="urn:microsoft.com/office/officeart/2008/layout/LinedList"/>
    <dgm:cxn modelId="{E0EDBC97-6AD3-4D51-B78A-20855603F9B7}" srcId="{7A209FD6-C9FF-4AFB-A770-54F3CAD7CDE3}" destId="{43C230B5-AE61-4050-AD2D-FC7010A5F8A5}" srcOrd="1" destOrd="0" parTransId="{5AD84896-6A3B-4EEA-AC10-BDB25425D8B8}" sibTransId="{E79829D6-D279-43B5-98BE-BFFA2D5B97E3}"/>
    <dgm:cxn modelId="{B8FEE7C8-4DD2-4FD2-B6BE-8ECE77D7ED53}" type="presOf" srcId="{7A209FD6-C9FF-4AFB-A770-54F3CAD7CDE3}" destId="{C74C1827-E4CB-48BF-96AB-D8B80472AE7E}" srcOrd="0" destOrd="0" presId="urn:microsoft.com/office/officeart/2008/layout/LinedList"/>
    <dgm:cxn modelId="{8E856ACC-429F-47E6-A848-D2CBA6C063CC}" srcId="{2BD14647-A0C4-4961-BCC9-B9D448560BE9}" destId="{CCD71A5C-055C-4EC9-8342-ACEB4C575D93}" srcOrd="0" destOrd="0" parTransId="{C264949E-A143-4045-9427-656289755746}" sibTransId="{BF7EC4C6-6075-47D0-92EF-19DC65C94FC8}"/>
    <dgm:cxn modelId="{1E7F71DB-9888-4FFF-98C4-73A950298A0A}" srcId="{B707E015-3480-4EF8-A641-593BD758689B}" destId="{7A209FD6-C9FF-4AFB-A770-54F3CAD7CDE3}" srcOrd="0" destOrd="0" parTransId="{B4987B31-A201-49C8-AA27-DE962D04D6C6}" sibTransId="{1BCB4BA4-0526-4115-8C1A-7905DDB21F9C}"/>
    <dgm:cxn modelId="{B352C8E5-C215-4F4D-B600-B31E89DE03DB}" srcId="{2BD14647-A0C4-4961-BCC9-B9D448560BE9}" destId="{C8F20743-A251-4F73-B871-847229F11C26}" srcOrd="2" destOrd="0" parTransId="{8D376FBF-87DC-434A-A10D-DE204B55ABFE}" sibTransId="{362FFD00-7769-412A-A9FF-90566080419E}"/>
    <dgm:cxn modelId="{F99A4AF3-F89B-4866-AD02-CF189200EE28}" srcId="{7A209FD6-C9FF-4AFB-A770-54F3CAD7CDE3}" destId="{8AF11338-A871-4F6C-8935-A3610F5AE3AB}" srcOrd="2" destOrd="0" parTransId="{CC2CC189-EB31-42D0-A774-9772F16DDBB1}" sibTransId="{4DC96E42-2EBA-4EBF-A3A8-0A8CFE9F9B9F}"/>
    <dgm:cxn modelId="{47AE8351-ACDA-4751-A133-BC78B80E2E49}" type="presParOf" srcId="{7E77454E-7008-45D4-852F-4E8DCACF029D}" destId="{1E89FEBD-E1A5-48E9-A87F-AE473034E88F}" srcOrd="0" destOrd="0" presId="urn:microsoft.com/office/officeart/2008/layout/LinedList"/>
    <dgm:cxn modelId="{A9682D9E-5FA3-4582-8C2C-E476B19B0E23}" type="presParOf" srcId="{7E77454E-7008-45D4-852F-4E8DCACF029D}" destId="{2C50C1B1-604F-4BA0-8EA4-B997582B8F61}" srcOrd="1" destOrd="0" presId="urn:microsoft.com/office/officeart/2008/layout/LinedList"/>
    <dgm:cxn modelId="{20B87B23-B1A1-473B-88C8-B8BE446E9194}" type="presParOf" srcId="{2C50C1B1-604F-4BA0-8EA4-B997582B8F61}" destId="{C74C1827-E4CB-48BF-96AB-D8B80472AE7E}" srcOrd="0" destOrd="0" presId="urn:microsoft.com/office/officeart/2008/layout/LinedList"/>
    <dgm:cxn modelId="{18A3597C-F62A-4E4A-AEA9-149DF7C7E254}" type="presParOf" srcId="{2C50C1B1-604F-4BA0-8EA4-B997582B8F61}" destId="{4DC63C79-E284-418B-BB45-A0B666E51CB0}" srcOrd="1" destOrd="0" presId="urn:microsoft.com/office/officeart/2008/layout/LinedList"/>
    <dgm:cxn modelId="{6F039179-6F26-4102-B66B-82D0B2CA21BF}" type="presParOf" srcId="{4DC63C79-E284-418B-BB45-A0B666E51CB0}" destId="{52A50C6D-0072-45DB-A1C7-EF5E48FA5890}" srcOrd="0" destOrd="0" presId="urn:microsoft.com/office/officeart/2008/layout/LinedList"/>
    <dgm:cxn modelId="{1F2F96A5-67FD-40DC-B942-A4D68DD55173}" type="presParOf" srcId="{4DC63C79-E284-418B-BB45-A0B666E51CB0}" destId="{28FA477B-1803-4F46-AAB2-0FB856257071}" srcOrd="1" destOrd="0" presId="urn:microsoft.com/office/officeart/2008/layout/LinedList"/>
    <dgm:cxn modelId="{D2EF17C1-936D-4D0E-95C4-652CF0E5A821}" type="presParOf" srcId="{28FA477B-1803-4F46-AAB2-0FB856257071}" destId="{923DCFF0-EF1B-4EE7-B130-DDCA3AD86C8B}" srcOrd="0" destOrd="0" presId="urn:microsoft.com/office/officeart/2008/layout/LinedList"/>
    <dgm:cxn modelId="{47C8571A-269E-4778-B43D-A166B7DAE67E}" type="presParOf" srcId="{28FA477B-1803-4F46-AAB2-0FB856257071}" destId="{7D7AA208-74A9-467D-B9DF-DB8675F17707}" srcOrd="1" destOrd="0" presId="urn:microsoft.com/office/officeart/2008/layout/LinedList"/>
    <dgm:cxn modelId="{26DA9541-ABFB-48CA-AD88-9EC8D1ABA5C4}" type="presParOf" srcId="{28FA477B-1803-4F46-AAB2-0FB856257071}" destId="{BE64A55E-9BC4-4637-BF51-BA191A067657}" srcOrd="2" destOrd="0" presId="urn:microsoft.com/office/officeart/2008/layout/LinedList"/>
    <dgm:cxn modelId="{E369E4FA-5237-40B6-B9A1-1FB0C2C54E06}" type="presParOf" srcId="{4DC63C79-E284-418B-BB45-A0B666E51CB0}" destId="{AC3740BA-99D5-45DD-9841-B29992E7FA3F}" srcOrd="2" destOrd="0" presId="urn:microsoft.com/office/officeart/2008/layout/LinedList"/>
    <dgm:cxn modelId="{428005C2-6C36-4160-B0E9-A83B1A5A79D1}" type="presParOf" srcId="{4DC63C79-E284-418B-BB45-A0B666E51CB0}" destId="{DE8C0858-1B29-4C39-8A06-A052AE2CB913}" srcOrd="3" destOrd="0" presId="urn:microsoft.com/office/officeart/2008/layout/LinedList"/>
    <dgm:cxn modelId="{D07304EE-26DA-4FCE-834A-835CBF5F0DFF}" type="presParOf" srcId="{4DC63C79-E284-418B-BB45-A0B666E51CB0}" destId="{989D793C-AA5E-43C4-8BD8-15FDF3DA8684}" srcOrd="4" destOrd="0" presId="urn:microsoft.com/office/officeart/2008/layout/LinedList"/>
    <dgm:cxn modelId="{188ABCDB-CD19-4A28-B764-EE88323AE37A}" type="presParOf" srcId="{989D793C-AA5E-43C4-8BD8-15FDF3DA8684}" destId="{D8684423-C1AA-464C-AF7E-7C31A5E30E5C}" srcOrd="0" destOrd="0" presId="urn:microsoft.com/office/officeart/2008/layout/LinedList"/>
    <dgm:cxn modelId="{8854F6FE-ECC1-49A7-A13C-A1273FFC565C}" type="presParOf" srcId="{989D793C-AA5E-43C4-8BD8-15FDF3DA8684}" destId="{8121B837-2BC5-4323-9A8E-34865CF38CBB}" srcOrd="1" destOrd="0" presId="urn:microsoft.com/office/officeart/2008/layout/LinedList"/>
    <dgm:cxn modelId="{9B5904EE-564E-4C21-81B0-557FB3465EB6}" type="presParOf" srcId="{989D793C-AA5E-43C4-8BD8-15FDF3DA8684}" destId="{FEA827A9-518B-4BEE-9B12-4209F2CFF6FE}" srcOrd="2" destOrd="0" presId="urn:microsoft.com/office/officeart/2008/layout/LinedList"/>
    <dgm:cxn modelId="{FC683A40-530A-48B4-B37D-0814B7BA74E2}" type="presParOf" srcId="{4DC63C79-E284-418B-BB45-A0B666E51CB0}" destId="{A6215888-AFA8-43AB-AA3B-B9DF6441208E}" srcOrd="5" destOrd="0" presId="urn:microsoft.com/office/officeart/2008/layout/LinedList"/>
    <dgm:cxn modelId="{A70543D5-09ED-4422-BEBE-5A1D136402F1}" type="presParOf" srcId="{4DC63C79-E284-418B-BB45-A0B666E51CB0}" destId="{19986510-4107-4644-B79D-220B6277AF0D}" srcOrd="6" destOrd="0" presId="urn:microsoft.com/office/officeart/2008/layout/LinedList"/>
    <dgm:cxn modelId="{149A5759-3A0A-4967-B5F8-150304F1B012}" type="presParOf" srcId="{4DC63C79-E284-418B-BB45-A0B666E51CB0}" destId="{240CD6EB-652D-4485-926D-C86835461468}" srcOrd="7" destOrd="0" presId="urn:microsoft.com/office/officeart/2008/layout/LinedList"/>
    <dgm:cxn modelId="{58A0D2C0-955E-45D9-9067-C6864C7F3488}" type="presParOf" srcId="{240CD6EB-652D-4485-926D-C86835461468}" destId="{0CD1F71F-C780-4AE7-ACC9-365D7332717F}" srcOrd="0" destOrd="0" presId="urn:microsoft.com/office/officeart/2008/layout/LinedList"/>
    <dgm:cxn modelId="{08133519-6DEA-4933-B52D-921DFEA279BA}" type="presParOf" srcId="{240CD6EB-652D-4485-926D-C86835461468}" destId="{7222374A-0DFE-41ED-A542-1A331A1AB7E8}" srcOrd="1" destOrd="0" presId="urn:microsoft.com/office/officeart/2008/layout/LinedList"/>
    <dgm:cxn modelId="{565C0B8B-A48B-45CB-98E0-6FA3CBCDC413}" type="presParOf" srcId="{240CD6EB-652D-4485-926D-C86835461468}" destId="{BF94616F-B00D-4D00-BC41-1F491F78EE96}" srcOrd="2" destOrd="0" presId="urn:microsoft.com/office/officeart/2008/layout/LinedList"/>
    <dgm:cxn modelId="{E048ACC6-FE43-4576-B069-1B3D39A95AEF}" type="presParOf" srcId="{4DC63C79-E284-418B-BB45-A0B666E51CB0}" destId="{E3BD4A33-7C15-48E2-A506-EF6B62816D00}" srcOrd="8" destOrd="0" presId="urn:microsoft.com/office/officeart/2008/layout/LinedList"/>
    <dgm:cxn modelId="{F764D94B-9E0C-4B76-902F-A61EFEFC2356}" type="presParOf" srcId="{4DC63C79-E284-418B-BB45-A0B666E51CB0}" destId="{BF7A437B-6A74-4E85-A01C-08CA832730AD}" srcOrd="9" destOrd="0" presId="urn:microsoft.com/office/officeart/2008/layout/LinedList"/>
    <dgm:cxn modelId="{997F6F05-6446-4341-B7AB-0997AF6FA4C8}" type="presParOf" srcId="{7E77454E-7008-45D4-852F-4E8DCACF029D}" destId="{BBE11BD5-1EE5-4640-A69C-37503D7FCF04}" srcOrd="2" destOrd="0" presId="urn:microsoft.com/office/officeart/2008/layout/LinedList"/>
    <dgm:cxn modelId="{2CDA3B1F-7022-4A4D-8110-B43D3263E10F}" type="presParOf" srcId="{7E77454E-7008-45D4-852F-4E8DCACF029D}" destId="{BD8CD98E-16AF-4A96-97A6-408417A05619}" srcOrd="3" destOrd="0" presId="urn:microsoft.com/office/officeart/2008/layout/LinedList"/>
    <dgm:cxn modelId="{197135E2-D895-4548-B615-4F7925AE69B4}" type="presParOf" srcId="{BD8CD98E-16AF-4A96-97A6-408417A05619}" destId="{8E0EFF4C-1C22-412C-99DD-11DAE79D9898}" srcOrd="0" destOrd="0" presId="urn:microsoft.com/office/officeart/2008/layout/LinedList"/>
    <dgm:cxn modelId="{7F2EB798-7F1A-459A-B083-67F5D9C2B5AE}" type="presParOf" srcId="{BD8CD98E-16AF-4A96-97A6-408417A05619}" destId="{CEB17E0B-E7EE-415B-B49D-B5C153D0214F}" srcOrd="1" destOrd="0" presId="urn:microsoft.com/office/officeart/2008/layout/LinedList"/>
    <dgm:cxn modelId="{94FBF47D-B7DE-4679-959D-E6C017921EB7}" type="presParOf" srcId="{CEB17E0B-E7EE-415B-B49D-B5C153D0214F}" destId="{972FF55C-DA60-452C-B176-A02489B0E20A}" srcOrd="0" destOrd="0" presId="urn:microsoft.com/office/officeart/2008/layout/LinedList"/>
    <dgm:cxn modelId="{71F0EE89-8470-48E2-A2D6-A5567AA92159}" type="presParOf" srcId="{CEB17E0B-E7EE-415B-B49D-B5C153D0214F}" destId="{78AD9F83-5B1D-4782-B3EE-316EE6B517EB}" srcOrd="1" destOrd="0" presId="urn:microsoft.com/office/officeart/2008/layout/LinedList"/>
    <dgm:cxn modelId="{89E7C5EC-4CAA-4B1C-A565-60DBD54C8DD5}" type="presParOf" srcId="{78AD9F83-5B1D-4782-B3EE-316EE6B517EB}" destId="{DF872DA0-619B-4EF7-80DF-E2161D69914F}" srcOrd="0" destOrd="0" presId="urn:microsoft.com/office/officeart/2008/layout/LinedList"/>
    <dgm:cxn modelId="{786D2CEE-C94F-42D3-A9C2-338D9D9D513F}" type="presParOf" srcId="{78AD9F83-5B1D-4782-B3EE-316EE6B517EB}" destId="{6072D0EA-1ABF-488A-9D83-F6728CF6E5AC}" srcOrd="1" destOrd="0" presId="urn:microsoft.com/office/officeart/2008/layout/LinedList"/>
    <dgm:cxn modelId="{5784E559-6622-4E61-A6AB-49BDBDAD7E51}" type="presParOf" srcId="{78AD9F83-5B1D-4782-B3EE-316EE6B517EB}" destId="{1DDE5890-B791-4504-BA8B-E41E80B07AA2}" srcOrd="2" destOrd="0" presId="urn:microsoft.com/office/officeart/2008/layout/LinedList"/>
    <dgm:cxn modelId="{F7BDA921-F2B2-4359-A2D5-2574A6953266}" type="presParOf" srcId="{CEB17E0B-E7EE-415B-B49D-B5C153D0214F}" destId="{D6DD54D7-74BD-4AE2-91BF-14BE25C33B47}" srcOrd="2" destOrd="0" presId="urn:microsoft.com/office/officeart/2008/layout/LinedList"/>
    <dgm:cxn modelId="{4CC8563C-E5BE-4464-8FBA-252C23673FD2}" type="presParOf" srcId="{CEB17E0B-E7EE-415B-B49D-B5C153D0214F}" destId="{B3EE8F32-9F73-473B-A3FB-7CA4BF528EC9}" srcOrd="3" destOrd="0" presId="urn:microsoft.com/office/officeart/2008/layout/LinedList"/>
    <dgm:cxn modelId="{1B309B65-8FDC-4C7C-9A21-30FEA020AE86}" type="presParOf" srcId="{CEB17E0B-E7EE-415B-B49D-B5C153D0214F}" destId="{C5F4E673-8A04-4868-B039-775582CEEDD1}" srcOrd="4" destOrd="0" presId="urn:microsoft.com/office/officeart/2008/layout/LinedList"/>
    <dgm:cxn modelId="{281B92CB-EAA2-4D1F-829E-52F4AA5CACFD}" type="presParOf" srcId="{C5F4E673-8A04-4868-B039-775582CEEDD1}" destId="{E1E44195-1DB6-4AC2-A1CC-C68BACADD0EE}" srcOrd="0" destOrd="0" presId="urn:microsoft.com/office/officeart/2008/layout/LinedList"/>
    <dgm:cxn modelId="{3A67F1AF-7EA7-429C-A26E-3F723AAF2C04}" type="presParOf" srcId="{C5F4E673-8A04-4868-B039-775582CEEDD1}" destId="{CF6A9C36-B051-41FA-8787-4E8CF3AB3A61}" srcOrd="1" destOrd="0" presId="urn:microsoft.com/office/officeart/2008/layout/LinedList"/>
    <dgm:cxn modelId="{1171A015-AE85-4E69-B1CF-CD108A8F3E81}" type="presParOf" srcId="{C5F4E673-8A04-4868-B039-775582CEEDD1}" destId="{83F7E0E5-D773-4B21-BDE6-F9526FA76760}" srcOrd="2" destOrd="0" presId="urn:microsoft.com/office/officeart/2008/layout/LinedList"/>
    <dgm:cxn modelId="{50CD6132-0FFB-41EF-A90A-4018A2BF82EA}" type="presParOf" srcId="{CEB17E0B-E7EE-415B-B49D-B5C153D0214F}" destId="{3C6CEA83-DE0B-409D-B174-09C4AE3E7058}" srcOrd="5" destOrd="0" presId="urn:microsoft.com/office/officeart/2008/layout/LinedList"/>
    <dgm:cxn modelId="{9596B4A7-A417-4A1D-B56F-00C074CD40C9}" type="presParOf" srcId="{CEB17E0B-E7EE-415B-B49D-B5C153D0214F}" destId="{7E0FF32E-B093-4D56-A63B-F735F61BA557}" srcOrd="6" destOrd="0" presId="urn:microsoft.com/office/officeart/2008/layout/LinedList"/>
    <dgm:cxn modelId="{A923837D-4036-4B12-8C01-BDA16C3A7A69}" type="presParOf" srcId="{CEB17E0B-E7EE-415B-B49D-B5C153D0214F}" destId="{2B28F72B-745D-4DB5-BCFD-F4F0BD7E9CDA}" srcOrd="7" destOrd="0" presId="urn:microsoft.com/office/officeart/2008/layout/LinedList"/>
    <dgm:cxn modelId="{D72EE631-FB70-44FA-82A0-A798AB6AD335}" type="presParOf" srcId="{2B28F72B-745D-4DB5-BCFD-F4F0BD7E9CDA}" destId="{0B114B3F-81C4-49E2-B541-F34D3A6F7656}" srcOrd="0" destOrd="0" presId="urn:microsoft.com/office/officeart/2008/layout/LinedList"/>
    <dgm:cxn modelId="{9432C326-DC4E-41BD-947B-6B6CB4E2109D}" type="presParOf" srcId="{2B28F72B-745D-4DB5-BCFD-F4F0BD7E9CDA}" destId="{BE466EB5-24FD-40CA-99BF-C182CF36C51A}" srcOrd="1" destOrd="0" presId="urn:microsoft.com/office/officeart/2008/layout/LinedList"/>
    <dgm:cxn modelId="{337B19F2-670F-4036-927E-799210E48C34}" type="presParOf" srcId="{2B28F72B-745D-4DB5-BCFD-F4F0BD7E9CDA}" destId="{7345A502-FE0C-4CAB-8022-9A64BF101039}" srcOrd="2" destOrd="0" presId="urn:microsoft.com/office/officeart/2008/layout/LinedList"/>
    <dgm:cxn modelId="{184362F0-27B4-4140-BF53-BEA13C2E57F6}" type="presParOf" srcId="{CEB17E0B-E7EE-415B-B49D-B5C153D0214F}" destId="{1D255F7E-E03F-4867-84FD-A2E70DFF54B3}" srcOrd="8" destOrd="0" presId="urn:microsoft.com/office/officeart/2008/layout/LinedList"/>
    <dgm:cxn modelId="{886536D4-C192-470B-832F-1B071BA7C4D6}" type="presParOf" srcId="{CEB17E0B-E7EE-415B-B49D-B5C153D0214F}" destId="{CFF945FF-BC04-4E16-9A53-53372246216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707E015-3480-4EF8-A641-593BD758689B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209FD6-C9FF-4AFB-A770-54F3CAD7CDE3}">
      <dgm:prSet phldrT="[Text]"/>
      <dgm:spPr/>
      <dgm:t>
        <a:bodyPr/>
        <a:lstStyle/>
        <a:p>
          <a:r>
            <a:rPr lang="en-US" dirty="0"/>
            <a:t>FIFO</a:t>
          </a:r>
          <a:endParaRPr lang="en-US" dirty="0">
            <a:solidFill>
              <a:srgbClr val="00B050"/>
            </a:solidFill>
          </a:endParaRPr>
        </a:p>
      </dgm:t>
    </dgm:pt>
    <dgm:pt modelId="{B4987B31-A201-49C8-AA27-DE962D04D6C6}" type="parTrans" cxnId="{1E7F71DB-9888-4FFF-98C4-73A950298A0A}">
      <dgm:prSet/>
      <dgm:spPr/>
      <dgm:t>
        <a:bodyPr/>
        <a:lstStyle/>
        <a:p>
          <a:endParaRPr lang="en-US"/>
        </a:p>
      </dgm:t>
    </dgm:pt>
    <dgm:pt modelId="{1BCB4BA4-0526-4115-8C1A-7905DDB21F9C}" type="sibTrans" cxnId="{1E7F71DB-9888-4FFF-98C4-73A950298A0A}">
      <dgm:prSet/>
      <dgm:spPr/>
      <dgm:t>
        <a:bodyPr/>
        <a:lstStyle/>
        <a:p>
          <a:endParaRPr lang="en-US"/>
        </a:p>
      </dgm:t>
    </dgm:pt>
    <dgm:pt modelId="{8D3B361F-5D8C-4119-A048-72EBD46CF240}">
      <dgm:prSet phldrT="[Text]"/>
      <dgm:spPr/>
      <dgm:t>
        <a:bodyPr/>
        <a:lstStyle/>
        <a:p>
          <a:r>
            <a:rPr lang="en-US" dirty="0"/>
            <a:t>Maintain a </a:t>
          </a:r>
          <a:r>
            <a:rPr lang="en-US" dirty="0">
              <a:solidFill>
                <a:srgbClr val="0070C0"/>
              </a:solidFill>
            </a:rPr>
            <a:t>queue</a:t>
          </a:r>
          <a:r>
            <a:rPr lang="en-US" dirty="0"/>
            <a:t> of all processes	</a:t>
          </a:r>
          <a:endParaRPr lang="en-US" dirty="0">
            <a:solidFill>
              <a:srgbClr val="FF0000"/>
            </a:solidFill>
          </a:endParaRPr>
        </a:p>
      </dgm:t>
    </dgm:pt>
    <dgm:pt modelId="{6D4236A8-8AE4-46EE-BEFD-1ED5AD6C6DB0}" type="parTrans" cxnId="{08CA7384-0B87-4D5C-B558-1FAC8C0A3215}">
      <dgm:prSet/>
      <dgm:spPr/>
      <dgm:t>
        <a:bodyPr/>
        <a:lstStyle/>
        <a:p>
          <a:endParaRPr lang="en-US"/>
        </a:p>
      </dgm:t>
    </dgm:pt>
    <dgm:pt modelId="{C8CEACBE-B450-4C55-AD13-5531029CE488}" type="sibTrans" cxnId="{08CA7384-0B87-4D5C-B558-1FAC8C0A3215}">
      <dgm:prSet/>
      <dgm:spPr/>
      <dgm:t>
        <a:bodyPr/>
        <a:lstStyle/>
        <a:p>
          <a:endParaRPr lang="en-US"/>
        </a:p>
      </dgm:t>
    </dgm:pt>
    <dgm:pt modelId="{43C230B5-AE61-4050-AD2D-FC7010A5F8A5}">
      <dgm:prSet phldrT="[Text]"/>
      <dgm:spPr/>
      <dgm:t>
        <a:bodyPr/>
        <a:lstStyle/>
        <a:p>
          <a:r>
            <a:rPr lang="en-US" dirty="0"/>
            <a:t>At every point, choose the </a:t>
          </a:r>
          <a:r>
            <a:rPr lang="en-US" dirty="0">
              <a:solidFill>
                <a:srgbClr val="7030A0"/>
              </a:solidFill>
            </a:rPr>
            <a:t>process</a:t>
          </a:r>
          <a:r>
            <a:rPr lang="en-US" dirty="0"/>
            <a:t> at the </a:t>
          </a:r>
          <a:r>
            <a:rPr lang="en-US" dirty="0">
              <a:solidFill>
                <a:srgbClr val="FF0000"/>
              </a:solidFill>
            </a:rPr>
            <a:t>head</a:t>
          </a:r>
          <a:r>
            <a:rPr lang="en-US" dirty="0"/>
            <a:t> of the queue</a:t>
          </a:r>
        </a:p>
      </dgm:t>
    </dgm:pt>
    <dgm:pt modelId="{5AD84896-6A3B-4EEA-AC10-BDB25425D8B8}" type="parTrans" cxnId="{E0EDBC97-6AD3-4D51-B78A-20855603F9B7}">
      <dgm:prSet/>
      <dgm:spPr/>
      <dgm:t>
        <a:bodyPr/>
        <a:lstStyle/>
        <a:p>
          <a:endParaRPr lang="en-US"/>
        </a:p>
      </dgm:t>
    </dgm:pt>
    <dgm:pt modelId="{E79829D6-D279-43B5-98BE-BFFA2D5B97E3}" type="sibTrans" cxnId="{E0EDBC97-6AD3-4D51-B78A-20855603F9B7}">
      <dgm:prSet/>
      <dgm:spPr/>
      <dgm:t>
        <a:bodyPr/>
        <a:lstStyle/>
        <a:p>
          <a:endParaRPr lang="en-US"/>
        </a:p>
      </dgm:t>
    </dgm:pt>
    <dgm:pt modelId="{2BD14647-A0C4-4961-BCC9-B9D448560BE9}">
      <dgm:prSet phldrT="[Text]"/>
      <dgm:spPr/>
      <dgm:t>
        <a:bodyPr/>
        <a:lstStyle/>
        <a:p>
          <a:r>
            <a:rPr lang="en-US" dirty="0"/>
            <a:t>Problems with FIFO</a:t>
          </a:r>
          <a:endParaRPr lang="en-US" dirty="0">
            <a:solidFill>
              <a:srgbClr val="FF0000"/>
            </a:solidFill>
          </a:endParaRPr>
        </a:p>
      </dgm:t>
    </dgm:pt>
    <dgm:pt modelId="{7FB9A414-E744-4BC5-B92E-29057AF23638}" type="parTrans" cxnId="{20A9830F-7D80-4B27-8106-62EE7584DBAE}">
      <dgm:prSet/>
      <dgm:spPr/>
      <dgm:t>
        <a:bodyPr/>
        <a:lstStyle/>
        <a:p>
          <a:endParaRPr lang="en-US"/>
        </a:p>
      </dgm:t>
    </dgm:pt>
    <dgm:pt modelId="{0B50CD31-476B-4566-92EB-F3763E45E0A2}" type="sibTrans" cxnId="{20A9830F-7D80-4B27-8106-62EE7584DBAE}">
      <dgm:prSet/>
      <dgm:spPr/>
      <dgm:t>
        <a:bodyPr/>
        <a:lstStyle/>
        <a:p>
          <a:endParaRPr lang="en-US"/>
        </a:p>
      </dgm:t>
    </dgm:pt>
    <dgm:pt modelId="{CCD71A5C-055C-4EC9-8342-ACEB4C575D9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 long job might delay a lot of small </a:t>
          </a:r>
          <a:r>
            <a:rPr lang="en-US" dirty="0">
              <a:solidFill>
                <a:srgbClr val="00B050"/>
              </a:solidFill>
            </a:rPr>
            <a:t>jobs: </a:t>
          </a:r>
          <a:r>
            <a:rPr lang="en-US" dirty="0">
              <a:solidFill>
                <a:schemeClr val="tx1"/>
              </a:solidFill>
            </a:rPr>
            <a:t>convoy effect </a:t>
          </a:r>
        </a:p>
      </dgm:t>
    </dgm:pt>
    <dgm:pt modelId="{C264949E-A143-4045-9427-656289755746}" type="parTrans" cxnId="{8E856ACC-429F-47E6-A848-D2CBA6C063CC}">
      <dgm:prSet/>
      <dgm:spPr/>
      <dgm:t>
        <a:bodyPr/>
        <a:lstStyle/>
        <a:p>
          <a:endParaRPr lang="en-US"/>
        </a:p>
      </dgm:t>
    </dgm:pt>
    <dgm:pt modelId="{BF7EC4C6-6075-47D0-92EF-19DC65C94FC8}" type="sibTrans" cxnId="{8E856ACC-429F-47E6-A848-D2CBA6C063CC}">
      <dgm:prSet/>
      <dgm:spPr/>
      <dgm:t>
        <a:bodyPr/>
        <a:lstStyle/>
        <a:p>
          <a:endParaRPr lang="en-US"/>
        </a:p>
      </dgm:t>
    </dgm:pt>
    <dgm:pt modelId="{97AFC406-F170-4829-92C6-724FF42F5B21}">
      <dgm:prSet phldrT="[Text]"/>
      <dgm:spPr/>
      <dgm:t>
        <a:bodyPr/>
        <a:lstStyle/>
        <a:p>
          <a:r>
            <a:rPr lang="en-US" dirty="0"/>
            <a:t>Fairness</a:t>
          </a:r>
          <a:r>
            <a:rPr lang="en-US" baseline="0" dirty="0"/>
            <a:t> is an issue</a:t>
          </a:r>
          <a:endParaRPr lang="en-US" dirty="0"/>
        </a:p>
      </dgm:t>
    </dgm:pt>
    <dgm:pt modelId="{B700A85E-4A28-4DF3-B1E1-591C11428314}" type="parTrans" cxnId="{271FD731-783A-4360-B2EC-0D4EFA6AB3C0}">
      <dgm:prSet/>
      <dgm:spPr/>
      <dgm:t>
        <a:bodyPr/>
        <a:lstStyle/>
        <a:p>
          <a:endParaRPr lang="en-US"/>
        </a:p>
      </dgm:t>
    </dgm:pt>
    <dgm:pt modelId="{A960E43B-8528-46EB-BBE5-9E344FE80340}" type="sibTrans" cxnId="{271FD731-783A-4360-B2EC-0D4EFA6AB3C0}">
      <dgm:prSet/>
      <dgm:spPr/>
      <dgm:t>
        <a:bodyPr/>
        <a:lstStyle/>
        <a:p>
          <a:endParaRPr lang="en-US"/>
        </a:p>
      </dgm:t>
    </dgm:pt>
    <dgm:pt modelId="{C8F20743-A251-4F73-B871-847229F11C26}">
      <dgm:prSet phldrT="[Text]"/>
      <dgm:spPr/>
      <dgm:t>
        <a:bodyPr/>
        <a:lstStyle/>
        <a:p>
          <a:r>
            <a:rPr lang="en-US" dirty="0"/>
            <a:t>Round robin</a:t>
          </a:r>
        </a:p>
      </dgm:t>
    </dgm:pt>
    <dgm:pt modelId="{8D376FBF-87DC-434A-A10D-DE204B55ABFE}" type="parTrans" cxnId="{B352C8E5-C215-4F4D-B600-B31E89DE03DB}">
      <dgm:prSet/>
      <dgm:spPr/>
      <dgm:t>
        <a:bodyPr/>
        <a:lstStyle/>
        <a:p>
          <a:endParaRPr lang="en-US"/>
        </a:p>
      </dgm:t>
    </dgm:pt>
    <dgm:pt modelId="{362FFD00-7769-412A-A9FF-90566080419E}" type="sibTrans" cxnId="{B352C8E5-C215-4F4D-B600-B31E89DE03DB}">
      <dgm:prSet/>
      <dgm:spPr/>
      <dgm:t>
        <a:bodyPr/>
        <a:lstStyle/>
        <a:p>
          <a:endParaRPr lang="en-US"/>
        </a:p>
      </dgm:t>
    </dgm:pt>
    <dgm:pt modelId="{F81B7919-E3DC-4EF2-B121-1804C1CE922E}">
      <dgm:prSet phldrT="[Text]"/>
      <dgm:spPr/>
      <dgm:t>
        <a:bodyPr/>
        <a:lstStyle/>
        <a:p>
          <a:r>
            <a:rPr lang="en-US" dirty="0"/>
            <a:t>Run each job for one </a:t>
          </a:r>
          <a:r>
            <a:rPr lang="en-US" dirty="0">
              <a:solidFill>
                <a:srgbClr val="C00000"/>
              </a:solidFill>
            </a:rPr>
            <a:t>time quanta</a:t>
          </a:r>
        </a:p>
      </dgm:t>
    </dgm:pt>
    <dgm:pt modelId="{D275F1E4-5FF8-43E9-8834-3AB4F9F194FA}" type="parTrans" cxnId="{6945F26A-B28B-43CF-88AD-52A763B7AE6B}">
      <dgm:prSet/>
      <dgm:spPr/>
      <dgm:t>
        <a:bodyPr/>
        <a:lstStyle/>
        <a:p>
          <a:endParaRPr lang="en-US"/>
        </a:p>
      </dgm:t>
    </dgm:pt>
    <dgm:pt modelId="{6A665BAD-AD4B-4235-ADA5-5550B7965A3F}" type="sibTrans" cxnId="{6945F26A-B28B-43CF-88AD-52A763B7AE6B}">
      <dgm:prSet/>
      <dgm:spPr/>
      <dgm:t>
        <a:bodyPr/>
        <a:lstStyle/>
        <a:p>
          <a:endParaRPr lang="en-US"/>
        </a:p>
      </dgm:t>
    </dgm:pt>
    <dgm:pt modelId="{0975FAFF-793F-4CA9-B009-06389B933E66}">
      <dgm:prSet phldrT="[Text]"/>
      <dgm:spPr/>
      <dgm:t>
        <a:bodyPr/>
        <a:lstStyle/>
        <a:p>
          <a:r>
            <a:rPr lang="en-US" dirty="0"/>
            <a:t>Then </a:t>
          </a:r>
          <a:r>
            <a:rPr lang="en-US" dirty="0">
              <a:solidFill>
                <a:srgbClr val="00B050"/>
              </a:solidFill>
            </a:rPr>
            <a:t>preempt</a:t>
          </a:r>
          <a:r>
            <a:rPr lang="en-US" dirty="0"/>
            <a:t> the task and run a </a:t>
          </a:r>
          <a:r>
            <a:rPr lang="en-US" dirty="0">
              <a:solidFill>
                <a:srgbClr val="0070C0"/>
              </a:solidFill>
            </a:rPr>
            <a:t>new</a:t>
          </a:r>
          <a:r>
            <a:rPr lang="en-US" dirty="0"/>
            <a:t> job in round robin order</a:t>
          </a:r>
        </a:p>
      </dgm:t>
    </dgm:pt>
    <dgm:pt modelId="{BB8C2C74-5572-4CB6-B268-96C0073E8919}" type="parTrans" cxnId="{FF2DCEAD-7CA0-47F7-9CEE-D8E38CC66E6E}">
      <dgm:prSet/>
      <dgm:spPr/>
      <dgm:t>
        <a:bodyPr/>
        <a:lstStyle/>
        <a:p>
          <a:endParaRPr lang="en-US"/>
        </a:p>
      </dgm:t>
    </dgm:pt>
    <dgm:pt modelId="{CC0D2974-C655-4EDA-9556-F5EEA1BBC4AA}" type="sibTrans" cxnId="{FF2DCEAD-7CA0-47F7-9CEE-D8E38CC66E6E}">
      <dgm:prSet/>
      <dgm:spPr/>
      <dgm:t>
        <a:bodyPr/>
        <a:lstStyle/>
        <a:p>
          <a:endParaRPr lang="en-US"/>
        </a:p>
      </dgm:t>
    </dgm:pt>
    <dgm:pt modelId="{7E77454E-7008-45D4-852F-4E8DCACF029D}" type="pres">
      <dgm:prSet presAssocID="{B707E015-3480-4EF8-A641-593BD758689B}" presName="vert0" presStyleCnt="0">
        <dgm:presLayoutVars>
          <dgm:dir/>
          <dgm:animOne val="branch"/>
          <dgm:animLvl val="lvl"/>
        </dgm:presLayoutVars>
      </dgm:prSet>
      <dgm:spPr/>
    </dgm:pt>
    <dgm:pt modelId="{1E89FEBD-E1A5-48E9-A87F-AE473034E88F}" type="pres">
      <dgm:prSet presAssocID="{7A209FD6-C9FF-4AFB-A770-54F3CAD7CDE3}" presName="thickLine" presStyleLbl="alignNode1" presStyleIdx="0" presStyleCnt="3"/>
      <dgm:spPr/>
    </dgm:pt>
    <dgm:pt modelId="{2C50C1B1-604F-4BA0-8EA4-B997582B8F61}" type="pres">
      <dgm:prSet presAssocID="{7A209FD6-C9FF-4AFB-A770-54F3CAD7CDE3}" presName="horz1" presStyleCnt="0"/>
      <dgm:spPr/>
    </dgm:pt>
    <dgm:pt modelId="{C74C1827-E4CB-48BF-96AB-D8B80472AE7E}" type="pres">
      <dgm:prSet presAssocID="{7A209FD6-C9FF-4AFB-A770-54F3CAD7CDE3}" presName="tx1" presStyleLbl="revTx" presStyleIdx="0" presStyleCnt="9"/>
      <dgm:spPr/>
    </dgm:pt>
    <dgm:pt modelId="{4DC63C79-E284-418B-BB45-A0B666E51CB0}" type="pres">
      <dgm:prSet presAssocID="{7A209FD6-C9FF-4AFB-A770-54F3CAD7CDE3}" presName="vert1" presStyleCnt="0"/>
      <dgm:spPr/>
    </dgm:pt>
    <dgm:pt modelId="{52A50C6D-0072-45DB-A1C7-EF5E48FA5890}" type="pres">
      <dgm:prSet presAssocID="{8D3B361F-5D8C-4119-A048-72EBD46CF240}" presName="vertSpace2a" presStyleCnt="0"/>
      <dgm:spPr/>
    </dgm:pt>
    <dgm:pt modelId="{28FA477B-1803-4F46-AAB2-0FB856257071}" type="pres">
      <dgm:prSet presAssocID="{8D3B361F-5D8C-4119-A048-72EBD46CF240}" presName="horz2" presStyleCnt="0"/>
      <dgm:spPr/>
    </dgm:pt>
    <dgm:pt modelId="{923DCFF0-EF1B-4EE7-B130-DDCA3AD86C8B}" type="pres">
      <dgm:prSet presAssocID="{8D3B361F-5D8C-4119-A048-72EBD46CF240}" presName="horzSpace2" presStyleCnt="0"/>
      <dgm:spPr/>
    </dgm:pt>
    <dgm:pt modelId="{7D7AA208-74A9-467D-B9DF-DB8675F17707}" type="pres">
      <dgm:prSet presAssocID="{8D3B361F-5D8C-4119-A048-72EBD46CF240}" presName="tx2" presStyleLbl="revTx" presStyleIdx="1" presStyleCnt="9"/>
      <dgm:spPr/>
    </dgm:pt>
    <dgm:pt modelId="{BE64A55E-9BC4-4637-BF51-BA191A067657}" type="pres">
      <dgm:prSet presAssocID="{8D3B361F-5D8C-4119-A048-72EBD46CF240}" presName="vert2" presStyleCnt="0"/>
      <dgm:spPr/>
    </dgm:pt>
    <dgm:pt modelId="{AC3740BA-99D5-45DD-9841-B29992E7FA3F}" type="pres">
      <dgm:prSet presAssocID="{8D3B361F-5D8C-4119-A048-72EBD46CF240}" presName="thinLine2b" presStyleLbl="callout" presStyleIdx="0" presStyleCnt="6"/>
      <dgm:spPr/>
    </dgm:pt>
    <dgm:pt modelId="{DE8C0858-1B29-4C39-8A06-A052AE2CB913}" type="pres">
      <dgm:prSet presAssocID="{8D3B361F-5D8C-4119-A048-72EBD46CF240}" presName="vertSpace2b" presStyleCnt="0"/>
      <dgm:spPr/>
    </dgm:pt>
    <dgm:pt modelId="{989D793C-AA5E-43C4-8BD8-15FDF3DA8684}" type="pres">
      <dgm:prSet presAssocID="{43C230B5-AE61-4050-AD2D-FC7010A5F8A5}" presName="horz2" presStyleCnt="0"/>
      <dgm:spPr/>
    </dgm:pt>
    <dgm:pt modelId="{D8684423-C1AA-464C-AF7E-7C31A5E30E5C}" type="pres">
      <dgm:prSet presAssocID="{43C230B5-AE61-4050-AD2D-FC7010A5F8A5}" presName="horzSpace2" presStyleCnt="0"/>
      <dgm:spPr/>
    </dgm:pt>
    <dgm:pt modelId="{8121B837-2BC5-4323-9A8E-34865CF38CBB}" type="pres">
      <dgm:prSet presAssocID="{43C230B5-AE61-4050-AD2D-FC7010A5F8A5}" presName="tx2" presStyleLbl="revTx" presStyleIdx="2" presStyleCnt="9"/>
      <dgm:spPr/>
    </dgm:pt>
    <dgm:pt modelId="{FEA827A9-518B-4BEE-9B12-4209F2CFF6FE}" type="pres">
      <dgm:prSet presAssocID="{43C230B5-AE61-4050-AD2D-FC7010A5F8A5}" presName="vert2" presStyleCnt="0"/>
      <dgm:spPr/>
    </dgm:pt>
    <dgm:pt modelId="{A6215888-AFA8-43AB-AA3B-B9DF6441208E}" type="pres">
      <dgm:prSet presAssocID="{43C230B5-AE61-4050-AD2D-FC7010A5F8A5}" presName="thinLine2b" presStyleLbl="callout" presStyleIdx="1" presStyleCnt="6"/>
      <dgm:spPr/>
    </dgm:pt>
    <dgm:pt modelId="{19986510-4107-4644-B79D-220B6277AF0D}" type="pres">
      <dgm:prSet presAssocID="{43C230B5-AE61-4050-AD2D-FC7010A5F8A5}" presName="vertSpace2b" presStyleCnt="0"/>
      <dgm:spPr/>
    </dgm:pt>
    <dgm:pt modelId="{BBE11BD5-1EE5-4640-A69C-37503D7FCF04}" type="pres">
      <dgm:prSet presAssocID="{2BD14647-A0C4-4961-BCC9-B9D448560BE9}" presName="thickLine" presStyleLbl="alignNode1" presStyleIdx="1" presStyleCnt="3"/>
      <dgm:spPr/>
    </dgm:pt>
    <dgm:pt modelId="{BD8CD98E-16AF-4A96-97A6-408417A05619}" type="pres">
      <dgm:prSet presAssocID="{2BD14647-A0C4-4961-BCC9-B9D448560BE9}" presName="horz1" presStyleCnt="0"/>
      <dgm:spPr/>
    </dgm:pt>
    <dgm:pt modelId="{8E0EFF4C-1C22-412C-99DD-11DAE79D9898}" type="pres">
      <dgm:prSet presAssocID="{2BD14647-A0C4-4961-BCC9-B9D448560BE9}" presName="tx1" presStyleLbl="revTx" presStyleIdx="3" presStyleCnt="9"/>
      <dgm:spPr/>
    </dgm:pt>
    <dgm:pt modelId="{CEB17E0B-E7EE-415B-B49D-B5C153D0214F}" type="pres">
      <dgm:prSet presAssocID="{2BD14647-A0C4-4961-BCC9-B9D448560BE9}" presName="vert1" presStyleCnt="0"/>
      <dgm:spPr/>
    </dgm:pt>
    <dgm:pt modelId="{972FF55C-DA60-452C-B176-A02489B0E20A}" type="pres">
      <dgm:prSet presAssocID="{CCD71A5C-055C-4EC9-8342-ACEB4C575D93}" presName="vertSpace2a" presStyleCnt="0"/>
      <dgm:spPr/>
    </dgm:pt>
    <dgm:pt modelId="{78AD9F83-5B1D-4782-B3EE-316EE6B517EB}" type="pres">
      <dgm:prSet presAssocID="{CCD71A5C-055C-4EC9-8342-ACEB4C575D93}" presName="horz2" presStyleCnt="0"/>
      <dgm:spPr/>
    </dgm:pt>
    <dgm:pt modelId="{DF872DA0-619B-4EF7-80DF-E2161D69914F}" type="pres">
      <dgm:prSet presAssocID="{CCD71A5C-055C-4EC9-8342-ACEB4C575D93}" presName="horzSpace2" presStyleCnt="0"/>
      <dgm:spPr/>
    </dgm:pt>
    <dgm:pt modelId="{6072D0EA-1ABF-488A-9D83-F6728CF6E5AC}" type="pres">
      <dgm:prSet presAssocID="{CCD71A5C-055C-4EC9-8342-ACEB4C575D93}" presName="tx2" presStyleLbl="revTx" presStyleIdx="4" presStyleCnt="9"/>
      <dgm:spPr/>
    </dgm:pt>
    <dgm:pt modelId="{1DDE5890-B791-4504-BA8B-E41E80B07AA2}" type="pres">
      <dgm:prSet presAssocID="{CCD71A5C-055C-4EC9-8342-ACEB4C575D93}" presName="vert2" presStyleCnt="0"/>
      <dgm:spPr/>
    </dgm:pt>
    <dgm:pt modelId="{D6DD54D7-74BD-4AE2-91BF-14BE25C33B47}" type="pres">
      <dgm:prSet presAssocID="{CCD71A5C-055C-4EC9-8342-ACEB4C575D93}" presName="thinLine2b" presStyleLbl="callout" presStyleIdx="2" presStyleCnt="6"/>
      <dgm:spPr/>
    </dgm:pt>
    <dgm:pt modelId="{B3EE8F32-9F73-473B-A3FB-7CA4BF528EC9}" type="pres">
      <dgm:prSet presAssocID="{CCD71A5C-055C-4EC9-8342-ACEB4C575D93}" presName="vertSpace2b" presStyleCnt="0"/>
      <dgm:spPr/>
    </dgm:pt>
    <dgm:pt modelId="{C5F4E673-8A04-4868-B039-775582CEEDD1}" type="pres">
      <dgm:prSet presAssocID="{97AFC406-F170-4829-92C6-724FF42F5B21}" presName="horz2" presStyleCnt="0"/>
      <dgm:spPr/>
    </dgm:pt>
    <dgm:pt modelId="{E1E44195-1DB6-4AC2-A1CC-C68BACADD0EE}" type="pres">
      <dgm:prSet presAssocID="{97AFC406-F170-4829-92C6-724FF42F5B21}" presName="horzSpace2" presStyleCnt="0"/>
      <dgm:spPr/>
    </dgm:pt>
    <dgm:pt modelId="{CF6A9C36-B051-41FA-8787-4E8CF3AB3A61}" type="pres">
      <dgm:prSet presAssocID="{97AFC406-F170-4829-92C6-724FF42F5B21}" presName="tx2" presStyleLbl="revTx" presStyleIdx="5" presStyleCnt="9"/>
      <dgm:spPr/>
    </dgm:pt>
    <dgm:pt modelId="{83F7E0E5-D773-4B21-BDE6-F9526FA76760}" type="pres">
      <dgm:prSet presAssocID="{97AFC406-F170-4829-92C6-724FF42F5B21}" presName="vert2" presStyleCnt="0"/>
      <dgm:spPr/>
    </dgm:pt>
    <dgm:pt modelId="{3C6CEA83-DE0B-409D-B174-09C4AE3E7058}" type="pres">
      <dgm:prSet presAssocID="{97AFC406-F170-4829-92C6-724FF42F5B21}" presName="thinLine2b" presStyleLbl="callout" presStyleIdx="3" presStyleCnt="6"/>
      <dgm:spPr/>
    </dgm:pt>
    <dgm:pt modelId="{7E0FF32E-B093-4D56-A63B-F735F61BA557}" type="pres">
      <dgm:prSet presAssocID="{97AFC406-F170-4829-92C6-724FF42F5B21}" presName="vertSpace2b" presStyleCnt="0"/>
      <dgm:spPr/>
    </dgm:pt>
    <dgm:pt modelId="{5447B767-A49B-4506-8982-F784695402A1}" type="pres">
      <dgm:prSet presAssocID="{C8F20743-A251-4F73-B871-847229F11C26}" presName="thickLine" presStyleLbl="alignNode1" presStyleIdx="2" presStyleCnt="3"/>
      <dgm:spPr/>
    </dgm:pt>
    <dgm:pt modelId="{3DF643E8-9E20-4389-9EE6-863DBB052989}" type="pres">
      <dgm:prSet presAssocID="{C8F20743-A251-4F73-B871-847229F11C26}" presName="horz1" presStyleCnt="0"/>
      <dgm:spPr/>
    </dgm:pt>
    <dgm:pt modelId="{51262B0B-BD95-407A-9B77-F8470D04D2C3}" type="pres">
      <dgm:prSet presAssocID="{C8F20743-A251-4F73-B871-847229F11C26}" presName="tx1" presStyleLbl="revTx" presStyleIdx="6" presStyleCnt="9"/>
      <dgm:spPr/>
    </dgm:pt>
    <dgm:pt modelId="{3B87A08D-C852-40C2-A3C3-BBD01F81E40E}" type="pres">
      <dgm:prSet presAssocID="{C8F20743-A251-4F73-B871-847229F11C26}" presName="vert1" presStyleCnt="0"/>
      <dgm:spPr/>
    </dgm:pt>
    <dgm:pt modelId="{ECEAF138-C51A-43F1-8AC8-1D85C244E44A}" type="pres">
      <dgm:prSet presAssocID="{F81B7919-E3DC-4EF2-B121-1804C1CE922E}" presName="vertSpace2a" presStyleCnt="0"/>
      <dgm:spPr/>
    </dgm:pt>
    <dgm:pt modelId="{8E01EA27-B0CE-4E24-ABB4-26BA5171B4C8}" type="pres">
      <dgm:prSet presAssocID="{F81B7919-E3DC-4EF2-B121-1804C1CE922E}" presName="horz2" presStyleCnt="0"/>
      <dgm:spPr/>
    </dgm:pt>
    <dgm:pt modelId="{B81B31EC-1E47-4C46-9295-200CB831B24E}" type="pres">
      <dgm:prSet presAssocID="{F81B7919-E3DC-4EF2-B121-1804C1CE922E}" presName="horzSpace2" presStyleCnt="0"/>
      <dgm:spPr/>
    </dgm:pt>
    <dgm:pt modelId="{A61D45D3-B6C3-409E-99DA-10C27C9DB543}" type="pres">
      <dgm:prSet presAssocID="{F81B7919-E3DC-4EF2-B121-1804C1CE922E}" presName="tx2" presStyleLbl="revTx" presStyleIdx="7" presStyleCnt="9"/>
      <dgm:spPr/>
    </dgm:pt>
    <dgm:pt modelId="{6AC534C5-3A87-4649-B98D-7E4C6B24FDC9}" type="pres">
      <dgm:prSet presAssocID="{F81B7919-E3DC-4EF2-B121-1804C1CE922E}" presName="vert2" presStyleCnt="0"/>
      <dgm:spPr/>
    </dgm:pt>
    <dgm:pt modelId="{00682077-DB77-4330-94BA-52B0061C2797}" type="pres">
      <dgm:prSet presAssocID="{F81B7919-E3DC-4EF2-B121-1804C1CE922E}" presName="thinLine2b" presStyleLbl="callout" presStyleIdx="4" presStyleCnt="6"/>
      <dgm:spPr/>
    </dgm:pt>
    <dgm:pt modelId="{7AC62B7C-742A-46CB-A980-293C3ED9F1E4}" type="pres">
      <dgm:prSet presAssocID="{F81B7919-E3DC-4EF2-B121-1804C1CE922E}" presName="vertSpace2b" presStyleCnt="0"/>
      <dgm:spPr/>
    </dgm:pt>
    <dgm:pt modelId="{41BDF9D6-8FB7-4B08-9611-FD3DB6A952F3}" type="pres">
      <dgm:prSet presAssocID="{0975FAFF-793F-4CA9-B009-06389B933E66}" presName="horz2" presStyleCnt="0"/>
      <dgm:spPr/>
    </dgm:pt>
    <dgm:pt modelId="{955E0A43-40D0-4F6A-AD2F-8837D7C1FA25}" type="pres">
      <dgm:prSet presAssocID="{0975FAFF-793F-4CA9-B009-06389B933E66}" presName="horzSpace2" presStyleCnt="0"/>
      <dgm:spPr/>
    </dgm:pt>
    <dgm:pt modelId="{B077D896-E005-4F83-83E0-A3708ACD73B2}" type="pres">
      <dgm:prSet presAssocID="{0975FAFF-793F-4CA9-B009-06389B933E66}" presName="tx2" presStyleLbl="revTx" presStyleIdx="8" presStyleCnt="9"/>
      <dgm:spPr/>
    </dgm:pt>
    <dgm:pt modelId="{E81CE10B-73A2-401E-A431-0623F4881281}" type="pres">
      <dgm:prSet presAssocID="{0975FAFF-793F-4CA9-B009-06389B933E66}" presName="vert2" presStyleCnt="0"/>
      <dgm:spPr/>
    </dgm:pt>
    <dgm:pt modelId="{6F438830-5D05-42D6-B590-F04191C43883}" type="pres">
      <dgm:prSet presAssocID="{0975FAFF-793F-4CA9-B009-06389B933E66}" presName="thinLine2b" presStyleLbl="callout" presStyleIdx="5" presStyleCnt="6"/>
      <dgm:spPr/>
    </dgm:pt>
    <dgm:pt modelId="{98F05479-209B-47C9-ACD8-1AC5866F34C1}" type="pres">
      <dgm:prSet presAssocID="{0975FAFF-793F-4CA9-B009-06389B933E66}" presName="vertSpace2b" presStyleCnt="0"/>
      <dgm:spPr/>
    </dgm:pt>
  </dgm:ptLst>
  <dgm:cxnLst>
    <dgm:cxn modelId="{A5DFBA0D-0AB1-475F-927C-740033DB59E1}" type="presOf" srcId="{CCD71A5C-055C-4EC9-8342-ACEB4C575D93}" destId="{6072D0EA-1ABF-488A-9D83-F6728CF6E5AC}" srcOrd="0" destOrd="0" presId="urn:microsoft.com/office/officeart/2008/layout/LinedList"/>
    <dgm:cxn modelId="{20A9830F-7D80-4B27-8106-62EE7584DBAE}" srcId="{B707E015-3480-4EF8-A641-593BD758689B}" destId="{2BD14647-A0C4-4961-BCC9-B9D448560BE9}" srcOrd="1" destOrd="0" parTransId="{7FB9A414-E744-4BC5-B92E-29057AF23638}" sibTransId="{0B50CD31-476B-4566-92EB-F3763E45E0A2}"/>
    <dgm:cxn modelId="{3BF06411-769A-4F3C-9949-E01F8A94E11C}" type="presOf" srcId="{8D3B361F-5D8C-4119-A048-72EBD46CF240}" destId="{7D7AA208-74A9-467D-B9DF-DB8675F17707}" srcOrd="0" destOrd="0" presId="urn:microsoft.com/office/officeart/2008/layout/LinedList"/>
    <dgm:cxn modelId="{271FD731-783A-4360-B2EC-0D4EFA6AB3C0}" srcId="{2BD14647-A0C4-4961-BCC9-B9D448560BE9}" destId="{97AFC406-F170-4829-92C6-724FF42F5B21}" srcOrd="1" destOrd="0" parTransId="{B700A85E-4A28-4DF3-B1E1-591C11428314}" sibTransId="{A960E43B-8528-46EB-BBE5-9E344FE80340}"/>
    <dgm:cxn modelId="{8345F739-5990-4237-9AA3-E9563996C26D}" type="presOf" srcId="{97AFC406-F170-4829-92C6-724FF42F5B21}" destId="{CF6A9C36-B051-41FA-8787-4E8CF3AB3A61}" srcOrd="0" destOrd="0" presId="urn:microsoft.com/office/officeart/2008/layout/LinedList"/>
    <dgm:cxn modelId="{6945F26A-B28B-43CF-88AD-52A763B7AE6B}" srcId="{C8F20743-A251-4F73-B871-847229F11C26}" destId="{F81B7919-E3DC-4EF2-B121-1804C1CE922E}" srcOrd="0" destOrd="0" parTransId="{D275F1E4-5FF8-43E9-8834-3AB4F9F194FA}" sibTransId="{6A665BAD-AD4B-4235-ADA5-5550B7965A3F}"/>
    <dgm:cxn modelId="{766C8775-9C74-402E-8BD8-A384F28E704F}" type="presOf" srcId="{B707E015-3480-4EF8-A641-593BD758689B}" destId="{7E77454E-7008-45D4-852F-4E8DCACF029D}" srcOrd="0" destOrd="0" presId="urn:microsoft.com/office/officeart/2008/layout/LinedList"/>
    <dgm:cxn modelId="{1DB6B683-3374-4ED1-A7DD-6A1C0A33B337}" type="presOf" srcId="{2BD14647-A0C4-4961-BCC9-B9D448560BE9}" destId="{8E0EFF4C-1C22-412C-99DD-11DAE79D9898}" srcOrd="0" destOrd="0" presId="urn:microsoft.com/office/officeart/2008/layout/LinedList"/>
    <dgm:cxn modelId="{08CA7384-0B87-4D5C-B558-1FAC8C0A3215}" srcId="{7A209FD6-C9FF-4AFB-A770-54F3CAD7CDE3}" destId="{8D3B361F-5D8C-4119-A048-72EBD46CF240}" srcOrd="0" destOrd="0" parTransId="{6D4236A8-8AE4-46EE-BEFD-1ED5AD6C6DB0}" sibTransId="{C8CEACBE-B450-4C55-AD13-5531029CE488}"/>
    <dgm:cxn modelId="{7E03C584-875F-459E-9CD6-587138347481}" type="presOf" srcId="{F81B7919-E3DC-4EF2-B121-1804C1CE922E}" destId="{A61D45D3-B6C3-409E-99DA-10C27C9DB543}" srcOrd="0" destOrd="0" presId="urn:microsoft.com/office/officeart/2008/layout/LinedList"/>
    <dgm:cxn modelId="{B02D5C97-2D8B-4E41-80F9-14702E3932E0}" type="presOf" srcId="{43C230B5-AE61-4050-AD2D-FC7010A5F8A5}" destId="{8121B837-2BC5-4323-9A8E-34865CF38CBB}" srcOrd="0" destOrd="0" presId="urn:microsoft.com/office/officeart/2008/layout/LinedList"/>
    <dgm:cxn modelId="{E0EDBC97-6AD3-4D51-B78A-20855603F9B7}" srcId="{7A209FD6-C9FF-4AFB-A770-54F3CAD7CDE3}" destId="{43C230B5-AE61-4050-AD2D-FC7010A5F8A5}" srcOrd="1" destOrd="0" parTransId="{5AD84896-6A3B-4EEA-AC10-BDB25425D8B8}" sibTransId="{E79829D6-D279-43B5-98BE-BFFA2D5B97E3}"/>
    <dgm:cxn modelId="{F08005A8-6F8D-41E9-8D33-8BEA3A1432A0}" type="presOf" srcId="{C8F20743-A251-4F73-B871-847229F11C26}" destId="{51262B0B-BD95-407A-9B77-F8470D04D2C3}" srcOrd="0" destOrd="0" presId="urn:microsoft.com/office/officeart/2008/layout/LinedList"/>
    <dgm:cxn modelId="{FF2DCEAD-7CA0-47F7-9CEE-D8E38CC66E6E}" srcId="{C8F20743-A251-4F73-B871-847229F11C26}" destId="{0975FAFF-793F-4CA9-B009-06389B933E66}" srcOrd="1" destOrd="0" parTransId="{BB8C2C74-5572-4CB6-B268-96C0073E8919}" sibTransId="{CC0D2974-C655-4EDA-9556-F5EEA1BBC4AA}"/>
    <dgm:cxn modelId="{B8FEE7C8-4DD2-4FD2-B6BE-8ECE77D7ED53}" type="presOf" srcId="{7A209FD6-C9FF-4AFB-A770-54F3CAD7CDE3}" destId="{C74C1827-E4CB-48BF-96AB-D8B80472AE7E}" srcOrd="0" destOrd="0" presId="urn:microsoft.com/office/officeart/2008/layout/LinedList"/>
    <dgm:cxn modelId="{8E856ACC-429F-47E6-A848-D2CBA6C063CC}" srcId="{2BD14647-A0C4-4961-BCC9-B9D448560BE9}" destId="{CCD71A5C-055C-4EC9-8342-ACEB4C575D93}" srcOrd="0" destOrd="0" parTransId="{C264949E-A143-4045-9427-656289755746}" sibTransId="{BF7EC4C6-6075-47D0-92EF-19DC65C94FC8}"/>
    <dgm:cxn modelId="{BC054DCC-6956-4D29-B97C-05EDA082451B}" type="presOf" srcId="{0975FAFF-793F-4CA9-B009-06389B933E66}" destId="{B077D896-E005-4F83-83E0-A3708ACD73B2}" srcOrd="0" destOrd="0" presId="urn:microsoft.com/office/officeart/2008/layout/LinedList"/>
    <dgm:cxn modelId="{1E7F71DB-9888-4FFF-98C4-73A950298A0A}" srcId="{B707E015-3480-4EF8-A641-593BD758689B}" destId="{7A209FD6-C9FF-4AFB-A770-54F3CAD7CDE3}" srcOrd="0" destOrd="0" parTransId="{B4987B31-A201-49C8-AA27-DE962D04D6C6}" sibTransId="{1BCB4BA4-0526-4115-8C1A-7905DDB21F9C}"/>
    <dgm:cxn modelId="{B352C8E5-C215-4F4D-B600-B31E89DE03DB}" srcId="{B707E015-3480-4EF8-A641-593BD758689B}" destId="{C8F20743-A251-4F73-B871-847229F11C26}" srcOrd="2" destOrd="0" parTransId="{8D376FBF-87DC-434A-A10D-DE204B55ABFE}" sibTransId="{362FFD00-7769-412A-A9FF-90566080419E}"/>
    <dgm:cxn modelId="{47AE8351-ACDA-4751-A133-BC78B80E2E49}" type="presParOf" srcId="{7E77454E-7008-45D4-852F-4E8DCACF029D}" destId="{1E89FEBD-E1A5-48E9-A87F-AE473034E88F}" srcOrd="0" destOrd="0" presId="urn:microsoft.com/office/officeart/2008/layout/LinedList"/>
    <dgm:cxn modelId="{A9682D9E-5FA3-4582-8C2C-E476B19B0E23}" type="presParOf" srcId="{7E77454E-7008-45D4-852F-4E8DCACF029D}" destId="{2C50C1B1-604F-4BA0-8EA4-B997582B8F61}" srcOrd="1" destOrd="0" presId="urn:microsoft.com/office/officeart/2008/layout/LinedList"/>
    <dgm:cxn modelId="{20B87B23-B1A1-473B-88C8-B8BE446E9194}" type="presParOf" srcId="{2C50C1B1-604F-4BA0-8EA4-B997582B8F61}" destId="{C74C1827-E4CB-48BF-96AB-D8B80472AE7E}" srcOrd="0" destOrd="0" presId="urn:microsoft.com/office/officeart/2008/layout/LinedList"/>
    <dgm:cxn modelId="{18A3597C-F62A-4E4A-AEA9-149DF7C7E254}" type="presParOf" srcId="{2C50C1B1-604F-4BA0-8EA4-B997582B8F61}" destId="{4DC63C79-E284-418B-BB45-A0B666E51CB0}" srcOrd="1" destOrd="0" presId="urn:microsoft.com/office/officeart/2008/layout/LinedList"/>
    <dgm:cxn modelId="{6F039179-6F26-4102-B66B-82D0B2CA21BF}" type="presParOf" srcId="{4DC63C79-E284-418B-BB45-A0B666E51CB0}" destId="{52A50C6D-0072-45DB-A1C7-EF5E48FA5890}" srcOrd="0" destOrd="0" presId="urn:microsoft.com/office/officeart/2008/layout/LinedList"/>
    <dgm:cxn modelId="{1F2F96A5-67FD-40DC-B942-A4D68DD55173}" type="presParOf" srcId="{4DC63C79-E284-418B-BB45-A0B666E51CB0}" destId="{28FA477B-1803-4F46-AAB2-0FB856257071}" srcOrd="1" destOrd="0" presId="urn:microsoft.com/office/officeart/2008/layout/LinedList"/>
    <dgm:cxn modelId="{D2EF17C1-936D-4D0E-95C4-652CF0E5A821}" type="presParOf" srcId="{28FA477B-1803-4F46-AAB2-0FB856257071}" destId="{923DCFF0-EF1B-4EE7-B130-DDCA3AD86C8B}" srcOrd="0" destOrd="0" presId="urn:microsoft.com/office/officeart/2008/layout/LinedList"/>
    <dgm:cxn modelId="{47C8571A-269E-4778-B43D-A166B7DAE67E}" type="presParOf" srcId="{28FA477B-1803-4F46-AAB2-0FB856257071}" destId="{7D7AA208-74A9-467D-B9DF-DB8675F17707}" srcOrd="1" destOrd="0" presId="urn:microsoft.com/office/officeart/2008/layout/LinedList"/>
    <dgm:cxn modelId="{26DA9541-ABFB-48CA-AD88-9EC8D1ABA5C4}" type="presParOf" srcId="{28FA477B-1803-4F46-AAB2-0FB856257071}" destId="{BE64A55E-9BC4-4637-BF51-BA191A067657}" srcOrd="2" destOrd="0" presId="urn:microsoft.com/office/officeart/2008/layout/LinedList"/>
    <dgm:cxn modelId="{E369E4FA-5237-40B6-B9A1-1FB0C2C54E06}" type="presParOf" srcId="{4DC63C79-E284-418B-BB45-A0B666E51CB0}" destId="{AC3740BA-99D5-45DD-9841-B29992E7FA3F}" srcOrd="2" destOrd="0" presId="urn:microsoft.com/office/officeart/2008/layout/LinedList"/>
    <dgm:cxn modelId="{428005C2-6C36-4160-B0E9-A83B1A5A79D1}" type="presParOf" srcId="{4DC63C79-E284-418B-BB45-A0B666E51CB0}" destId="{DE8C0858-1B29-4C39-8A06-A052AE2CB913}" srcOrd="3" destOrd="0" presId="urn:microsoft.com/office/officeart/2008/layout/LinedList"/>
    <dgm:cxn modelId="{D07304EE-26DA-4FCE-834A-835CBF5F0DFF}" type="presParOf" srcId="{4DC63C79-E284-418B-BB45-A0B666E51CB0}" destId="{989D793C-AA5E-43C4-8BD8-15FDF3DA8684}" srcOrd="4" destOrd="0" presId="urn:microsoft.com/office/officeart/2008/layout/LinedList"/>
    <dgm:cxn modelId="{188ABCDB-CD19-4A28-B764-EE88323AE37A}" type="presParOf" srcId="{989D793C-AA5E-43C4-8BD8-15FDF3DA8684}" destId="{D8684423-C1AA-464C-AF7E-7C31A5E30E5C}" srcOrd="0" destOrd="0" presId="urn:microsoft.com/office/officeart/2008/layout/LinedList"/>
    <dgm:cxn modelId="{8854F6FE-ECC1-49A7-A13C-A1273FFC565C}" type="presParOf" srcId="{989D793C-AA5E-43C4-8BD8-15FDF3DA8684}" destId="{8121B837-2BC5-4323-9A8E-34865CF38CBB}" srcOrd="1" destOrd="0" presId="urn:microsoft.com/office/officeart/2008/layout/LinedList"/>
    <dgm:cxn modelId="{9B5904EE-564E-4C21-81B0-557FB3465EB6}" type="presParOf" srcId="{989D793C-AA5E-43C4-8BD8-15FDF3DA8684}" destId="{FEA827A9-518B-4BEE-9B12-4209F2CFF6FE}" srcOrd="2" destOrd="0" presId="urn:microsoft.com/office/officeart/2008/layout/LinedList"/>
    <dgm:cxn modelId="{FC683A40-530A-48B4-B37D-0814B7BA74E2}" type="presParOf" srcId="{4DC63C79-E284-418B-BB45-A0B666E51CB0}" destId="{A6215888-AFA8-43AB-AA3B-B9DF6441208E}" srcOrd="5" destOrd="0" presId="urn:microsoft.com/office/officeart/2008/layout/LinedList"/>
    <dgm:cxn modelId="{A70543D5-09ED-4422-BEBE-5A1D136402F1}" type="presParOf" srcId="{4DC63C79-E284-418B-BB45-A0B666E51CB0}" destId="{19986510-4107-4644-B79D-220B6277AF0D}" srcOrd="6" destOrd="0" presId="urn:microsoft.com/office/officeart/2008/layout/LinedList"/>
    <dgm:cxn modelId="{997F6F05-6446-4341-B7AB-0997AF6FA4C8}" type="presParOf" srcId="{7E77454E-7008-45D4-852F-4E8DCACF029D}" destId="{BBE11BD5-1EE5-4640-A69C-37503D7FCF04}" srcOrd="2" destOrd="0" presId="urn:microsoft.com/office/officeart/2008/layout/LinedList"/>
    <dgm:cxn modelId="{2CDA3B1F-7022-4A4D-8110-B43D3263E10F}" type="presParOf" srcId="{7E77454E-7008-45D4-852F-4E8DCACF029D}" destId="{BD8CD98E-16AF-4A96-97A6-408417A05619}" srcOrd="3" destOrd="0" presId="urn:microsoft.com/office/officeart/2008/layout/LinedList"/>
    <dgm:cxn modelId="{197135E2-D895-4548-B615-4F7925AE69B4}" type="presParOf" srcId="{BD8CD98E-16AF-4A96-97A6-408417A05619}" destId="{8E0EFF4C-1C22-412C-99DD-11DAE79D9898}" srcOrd="0" destOrd="0" presId="urn:microsoft.com/office/officeart/2008/layout/LinedList"/>
    <dgm:cxn modelId="{7F2EB798-7F1A-459A-B083-67F5D9C2B5AE}" type="presParOf" srcId="{BD8CD98E-16AF-4A96-97A6-408417A05619}" destId="{CEB17E0B-E7EE-415B-B49D-B5C153D0214F}" srcOrd="1" destOrd="0" presId="urn:microsoft.com/office/officeart/2008/layout/LinedList"/>
    <dgm:cxn modelId="{94FBF47D-B7DE-4679-959D-E6C017921EB7}" type="presParOf" srcId="{CEB17E0B-E7EE-415B-B49D-B5C153D0214F}" destId="{972FF55C-DA60-452C-B176-A02489B0E20A}" srcOrd="0" destOrd="0" presId="urn:microsoft.com/office/officeart/2008/layout/LinedList"/>
    <dgm:cxn modelId="{71F0EE89-8470-48E2-A2D6-A5567AA92159}" type="presParOf" srcId="{CEB17E0B-E7EE-415B-B49D-B5C153D0214F}" destId="{78AD9F83-5B1D-4782-B3EE-316EE6B517EB}" srcOrd="1" destOrd="0" presId="urn:microsoft.com/office/officeart/2008/layout/LinedList"/>
    <dgm:cxn modelId="{89E7C5EC-4CAA-4B1C-A565-60DBD54C8DD5}" type="presParOf" srcId="{78AD9F83-5B1D-4782-B3EE-316EE6B517EB}" destId="{DF872DA0-619B-4EF7-80DF-E2161D69914F}" srcOrd="0" destOrd="0" presId="urn:microsoft.com/office/officeart/2008/layout/LinedList"/>
    <dgm:cxn modelId="{786D2CEE-C94F-42D3-A9C2-338D9D9D513F}" type="presParOf" srcId="{78AD9F83-5B1D-4782-B3EE-316EE6B517EB}" destId="{6072D0EA-1ABF-488A-9D83-F6728CF6E5AC}" srcOrd="1" destOrd="0" presId="urn:microsoft.com/office/officeart/2008/layout/LinedList"/>
    <dgm:cxn modelId="{5784E559-6622-4E61-A6AB-49BDBDAD7E51}" type="presParOf" srcId="{78AD9F83-5B1D-4782-B3EE-316EE6B517EB}" destId="{1DDE5890-B791-4504-BA8B-E41E80B07AA2}" srcOrd="2" destOrd="0" presId="urn:microsoft.com/office/officeart/2008/layout/LinedList"/>
    <dgm:cxn modelId="{F7BDA921-F2B2-4359-A2D5-2574A6953266}" type="presParOf" srcId="{CEB17E0B-E7EE-415B-B49D-B5C153D0214F}" destId="{D6DD54D7-74BD-4AE2-91BF-14BE25C33B47}" srcOrd="2" destOrd="0" presId="urn:microsoft.com/office/officeart/2008/layout/LinedList"/>
    <dgm:cxn modelId="{4CC8563C-E5BE-4464-8FBA-252C23673FD2}" type="presParOf" srcId="{CEB17E0B-E7EE-415B-B49D-B5C153D0214F}" destId="{B3EE8F32-9F73-473B-A3FB-7CA4BF528EC9}" srcOrd="3" destOrd="0" presId="urn:microsoft.com/office/officeart/2008/layout/LinedList"/>
    <dgm:cxn modelId="{1B309B65-8FDC-4C7C-9A21-30FEA020AE86}" type="presParOf" srcId="{CEB17E0B-E7EE-415B-B49D-B5C153D0214F}" destId="{C5F4E673-8A04-4868-B039-775582CEEDD1}" srcOrd="4" destOrd="0" presId="urn:microsoft.com/office/officeart/2008/layout/LinedList"/>
    <dgm:cxn modelId="{281B92CB-EAA2-4D1F-829E-52F4AA5CACFD}" type="presParOf" srcId="{C5F4E673-8A04-4868-B039-775582CEEDD1}" destId="{E1E44195-1DB6-4AC2-A1CC-C68BACADD0EE}" srcOrd="0" destOrd="0" presId="urn:microsoft.com/office/officeart/2008/layout/LinedList"/>
    <dgm:cxn modelId="{3A67F1AF-7EA7-429C-A26E-3F723AAF2C04}" type="presParOf" srcId="{C5F4E673-8A04-4868-B039-775582CEEDD1}" destId="{CF6A9C36-B051-41FA-8787-4E8CF3AB3A61}" srcOrd="1" destOrd="0" presId="urn:microsoft.com/office/officeart/2008/layout/LinedList"/>
    <dgm:cxn modelId="{1171A015-AE85-4E69-B1CF-CD108A8F3E81}" type="presParOf" srcId="{C5F4E673-8A04-4868-B039-775582CEEDD1}" destId="{83F7E0E5-D773-4B21-BDE6-F9526FA76760}" srcOrd="2" destOrd="0" presId="urn:microsoft.com/office/officeart/2008/layout/LinedList"/>
    <dgm:cxn modelId="{50CD6132-0FFB-41EF-A90A-4018A2BF82EA}" type="presParOf" srcId="{CEB17E0B-E7EE-415B-B49D-B5C153D0214F}" destId="{3C6CEA83-DE0B-409D-B174-09C4AE3E7058}" srcOrd="5" destOrd="0" presId="urn:microsoft.com/office/officeart/2008/layout/LinedList"/>
    <dgm:cxn modelId="{9596B4A7-A417-4A1D-B56F-00C074CD40C9}" type="presParOf" srcId="{CEB17E0B-E7EE-415B-B49D-B5C153D0214F}" destId="{7E0FF32E-B093-4D56-A63B-F735F61BA557}" srcOrd="6" destOrd="0" presId="urn:microsoft.com/office/officeart/2008/layout/LinedList"/>
    <dgm:cxn modelId="{B5FDFB42-A476-4DB5-B7AB-8C84732709C9}" type="presParOf" srcId="{7E77454E-7008-45D4-852F-4E8DCACF029D}" destId="{5447B767-A49B-4506-8982-F784695402A1}" srcOrd="4" destOrd="0" presId="urn:microsoft.com/office/officeart/2008/layout/LinedList"/>
    <dgm:cxn modelId="{20A2553D-B613-4C51-9A6A-FFEDC85E48E8}" type="presParOf" srcId="{7E77454E-7008-45D4-852F-4E8DCACF029D}" destId="{3DF643E8-9E20-4389-9EE6-863DBB052989}" srcOrd="5" destOrd="0" presId="urn:microsoft.com/office/officeart/2008/layout/LinedList"/>
    <dgm:cxn modelId="{DF3E4AC3-DAA9-48EE-9AAF-F1A65138EE1E}" type="presParOf" srcId="{3DF643E8-9E20-4389-9EE6-863DBB052989}" destId="{51262B0B-BD95-407A-9B77-F8470D04D2C3}" srcOrd="0" destOrd="0" presId="urn:microsoft.com/office/officeart/2008/layout/LinedList"/>
    <dgm:cxn modelId="{7A1E0BED-8EEA-4C4E-AC30-7AF3F42A37AC}" type="presParOf" srcId="{3DF643E8-9E20-4389-9EE6-863DBB052989}" destId="{3B87A08D-C852-40C2-A3C3-BBD01F81E40E}" srcOrd="1" destOrd="0" presId="urn:microsoft.com/office/officeart/2008/layout/LinedList"/>
    <dgm:cxn modelId="{1C6E4584-A83C-4A50-8E44-CCD4812A0912}" type="presParOf" srcId="{3B87A08D-C852-40C2-A3C3-BBD01F81E40E}" destId="{ECEAF138-C51A-43F1-8AC8-1D85C244E44A}" srcOrd="0" destOrd="0" presId="urn:microsoft.com/office/officeart/2008/layout/LinedList"/>
    <dgm:cxn modelId="{85F6F0E6-3407-45EB-848C-BB870F3B742E}" type="presParOf" srcId="{3B87A08D-C852-40C2-A3C3-BBD01F81E40E}" destId="{8E01EA27-B0CE-4E24-ABB4-26BA5171B4C8}" srcOrd="1" destOrd="0" presId="urn:microsoft.com/office/officeart/2008/layout/LinedList"/>
    <dgm:cxn modelId="{53D55F0B-2E8A-4213-A731-D2A7FF7AB213}" type="presParOf" srcId="{8E01EA27-B0CE-4E24-ABB4-26BA5171B4C8}" destId="{B81B31EC-1E47-4C46-9295-200CB831B24E}" srcOrd="0" destOrd="0" presId="urn:microsoft.com/office/officeart/2008/layout/LinedList"/>
    <dgm:cxn modelId="{757DAEB0-63C1-419E-AC08-BCB3B2A5BCF7}" type="presParOf" srcId="{8E01EA27-B0CE-4E24-ABB4-26BA5171B4C8}" destId="{A61D45D3-B6C3-409E-99DA-10C27C9DB543}" srcOrd="1" destOrd="0" presId="urn:microsoft.com/office/officeart/2008/layout/LinedList"/>
    <dgm:cxn modelId="{E6177C6C-45F4-4C89-B6B1-CAD645128CDE}" type="presParOf" srcId="{8E01EA27-B0CE-4E24-ABB4-26BA5171B4C8}" destId="{6AC534C5-3A87-4649-B98D-7E4C6B24FDC9}" srcOrd="2" destOrd="0" presId="urn:microsoft.com/office/officeart/2008/layout/LinedList"/>
    <dgm:cxn modelId="{7CD0AC9F-2BD8-47EF-909B-9F3B4D4A7EA0}" type="presParOf" srcId="{3B87A08D-C852-40C2-A3C3-BBD01F81E40E}" destId="{00682077-DB77-4330-94BA-52B0061C2797}" srcOrd="2" destOrd="0" presId="urn:microsoft.com/office/officeart/2008/layout/LinedList"/>
    <dgm:cxn modelId="{0D6917FA-7DE4-4C64-9763-3EA5D03C03E7}" type="presParOf" srcId="{3B87A08D-C852-40C2-A3C3-BBD01F81E40E}" destId="{7AC62B7C-742A-46CB-A980-293C3ED9F1E4}" srcOrd="3" destOrd="0" presId="urn:microsoft.com/office/officeart/2008/layout/LinedList"/>
    <dgm:cxn modelId="{B606DD2F-E308-4B72-B47E-3C51B1FD85C8}" type="presParOf" srcId="{3B87A08D-C852-40C2-A3C3-BBD01F81E40E}" destId="{41BDF9D6-8FB7-4B08-9611-FD3DB6A952F3}" srcOrd="4" destOrd="0" presId="urn:microsoft.com/office/officeart/2008/layout/LinedList"/>
    <dgm:cxn modelId="{ABF4CA2E-C6F7-4B2C-AD1D-9B165E600C7B}" type="presParOf" srcId="{41BDF9D6-8FB7-4B08-9611-FD3DB6A952F3}" destId="{955E0A43-40D0-4F6A-AD2F-8837D7C1FA25}" srcOrd="0" destOrd="0" presId="urn:microsoft.com/office/officeart/2008/layout/LinedList"/>
    <dgm:cxn modelId="{D5CCA6DC-2A1E-4B4B-B799-B5C5C5F3503D}" type="presParOf" srcId="{41BDF9D6-8FB7-4B08-9611-FD3DB6A952F3}" destId="{B077D896-E005-4F83-83E0-A3708ACD73B2}" srcOrd="1" destOrd="0" presId="urn:microsoft.com/office/officeart/2008/layout/LinedList"/>
    <dgm:cxn modelId="{5540AE1A-6553-449A-966A-7814ADA66B67}" type="presParOf" srcId="{41BDF9D6-8FB7-4B08-9611-FD3DB6A952F3}" destId="{E81CE10B-73A2-401E-A431-0623F4881281}" srcOrd="2" destOrd="0" presId="urn:microsoft.com/office/officeart/2008/layout/LinedList"/>
    <dgm:cxn modelId="{53CF9243-A3FC-4ED8-A0CB-BC0F196558A7}" type="presParOf" srcId="{3B87A08D-C852-40C2-A3C3-BBD01F81E40E}" destId="{6F438830-5D05-42D6-B590-F04191C43883}" srcOrd="5" destOrd="0" presId="urn:microsoft.com/office/officeart/2008/layout/LinedList"/>
    <dgm:cxn modelId="{5462CFFB-7EE2-47E3-AE63-5300F0E98160}" type="presParOf" srcId="{3B87A08D-C852-40C2-A3C3-BBD01F81E40E}" destId="{98F05479-209B-47C9-ACD8-1AC5866F34C1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376BBED-679E-4274-9733-67FC5DCB959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D9E3548-78EF-48EE-987A-B0B3BAC3ECB7}">
      <dgm:prSet phldrT="[Text]"/>
      <dgm:spPr/>
      <dgm:t>
        <a:bodyPr/>
        <a:lstStyle/>
        <a:p>
          <a:r>
            <a:rPr lang="en-IN"/>
            <a:t>Initialize</a:t>
          </a:r>
        </a:p>
      </dgm:t>
    </dgm:pt>
    <dgm:pt modelId="{81058736-DB01-40B1-8009-6C612E10BFA1}" type="parTrans" cxnId="{87400727-37AB-4078-90C7-01FA13D4C6F9}">
      <dgm:prSet/>
      <dgm:spPr/>
      <dgm:t>
        <a:bodyPr/>
        <a:lstStyle/>
        <a:p>
          <a:endParaRPr lang="en-IN"/>
        </a:p>
      </dgm:t>
    </dgm:pt>
    <dgm:pt modelId="{0E9964D0-E1DA-44D4-87CA-9F0FA1363B43}" type="sibTrans" cxnId="{87400727-37AB-4078-90C7-01FA13D4C6F9}">
      <dgm:prSet/>
      <dgm:spPr/>
      <dgm:t>
        <a:bodyPr/>
        <a:lstStyle/>
        <a:p>
          <a:endParaRPr lang="en-IN"/>
        </a:p>
      </dgm:t>
    </dgm:pt>
    <dgm:pt modelId="{EF4C8863-1C36-4ADC-9E8D-6BB08F49E9B0}">
      <dgm:prSet phldrT="[Text]"/>
      <dgm:spPr/>
      <dgm:t>
        <a:bodyPr/>
        <a:lstStyle/>
        <a:p>
          <a:r>
            <a:rPr lang="en-IN"/>
            <a:t>Find an </a:t>
          </a:r>
          <a:r>
            <a:rPr lang="en-IN" i="1" err="1"/>
            <a:t>i</a:t>
          </a:r>
          <a:r>
            <a:rPr lang="en-IN"/>
            <a:t> such that</a:t>
          </a:r>
        </a:p>
      </dgm:t>
    </dgm:pt>
    <dgm:pt modelId="{44223E83-46B9-4B3E-AE5B-20B023BBC22C}" type="parTrans" cxnId="{FDACF255-13C0-4ECB-99F9-1D371F420CC0}">
      <dgm:prSet/>
      <dgm:spPr/>
      <dgm:t>
        <a:bodyPr/>
        <a:lstStyle/>
        <a:p>
          <a:endParaRPr lang="en-IN"/>
        </a:p>
      </dgm:t>
    </dgm:pt>
    <dgm:pt modelId="{F3E76329-2706-4F10-B3EF-1FC4C3EC7747}" type="sibTrans" cxnId="{FDACF255-13C0-4ECB-99F9-1D371F420CC0}">
      <dgm:prSet/>
      <dgm:spPr/>
      <dgm:t>
        <a:bodyPr/>
        <a:lstStyle/>
        <a:p>
          <a:endParaRPr lang="en-IN"/>
        </a:p>
      </dgm:t>
    </dgm:pt>
    <dgm:pt modelId="{7ABABF70-A69E-410D-9CCC-A31B21C81298}">
      <dgm:prSet phldrT="[Text]"/>
      <dgm:spPr/>
      <dgm:t>
        <a:bodyPr/>
        <a:lstStyle/>
        <a:p>
          <a:r>
            <a:rPr lang="en-IN" err="1"/>
            <a:t>cur_cnt</a:t>
          </a:r>
          <a:r>
            <a:rPr lang="en-IN"/>
            <a:t> = </a:t>
          </a:r>
          <a:r>
            <a:rPr lang="en-IN" err="1"/>
            <a:t>avlbl</a:t>
          </a:r>
          <a:endParaRPr lang="en-IN"/>
        </a:p>
        <a:p>
          <a:r>
            <a:rPr lang="en-IN">
              <a:solidFill>
                <a:srgbClr val="00B050"/>
              </a:solidFill>
            </a:rPr>
            <a:t>done</a:t>
          </a:r>
          <a:r>
            <a:rPr lang="en-IN"/>
            <a:t>[</a:t>
          </a:r>
          <a:r>
            <a:rPr lang="en-IN" err="1"/>
            <a:t>i</a:t>
          </a:r>
          <a:r>
            <a:rPr lang="en-IN"/>
            <a:t>] = </a:t>
          </a:r>
          <a:r>
            <a:rPr lang="en-IN">
              <a:solidFill>
                <a:srgbClr val="FF0000"/>
              </a:solidFill>
            </a:rPr>
            <a:t>false</a:t>
          </a:r>
          <a:r>
            <a:rPr lang="en-IN"/>
            <a:t> (0 … n-1)</a:t>
          </a:r>
        </a:p>
      </dgm:t>
    </dgm:pt>
    <dgm:pt modelId="{D9E4C542-0ACB-4ADC-A3C5-795432B466A9}" type="parTrans" cxnId="{01C7CE6B-A2EF-4CF5-884C-450941637BF0}">
      <dgm:prSet/>
      <dgm:spPr/>
      <dgm:t>
        <a:bodyPr/>
        <a:lstStyle/>
        <a:p>
          <a:endParaRPr lang="en-IN"/>
        </a:p>
      </dgm:t>
    </dgm:pt>
    <dgm:pt modelId="{01B3A446-C1D1-47E3-8ABB-646B4B69EA85}" type="sibTrans" cxnId="{01C7CE6B-A2EF-4CF5-884C-450941637BF0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C9023ECB-B4C2-49D6-A7E3-89DDBEF64251}">
          <dgm:prSet phldrT="[Text]"/>
          <dgm:spPr/>
          <dgm:t>
            <a:bodyPr/>
            <a:lstStyle/>
            <a:p>
              <a:r>
                <a:rPr lang="en-IN"/>
                <a:t>(</a:t>
              </a:r>
              <a:r>
                <a:rPr lang="en-IN">
                  <a:solidFill>
                    <a:srgbClr val="00B050"/>
                  </a:solidFill>
                </a:rPr>
                <a:t>done</a:t>
              </a:r>
              <a:r>
                <a:rPr lang="en-IN"/>
                <a:t>[</a:t>
              </a:r>
              <a:r>
                <a:rPr lang="en-IN" err="1"/>
                <a:t>i</a:t>
              </a:r>
              <a:r>
                <a:rPr lang="en-IN"/>
                <a:t>] == </a:t>
              </a:r>
              <a:r>
                <a:rPr lang="en-IN">
                  <a:solidFill>
                    <a:srgbClr val="FF0000"/>
                  </a:solidFill>
                </a:rPr>
                <a:t>false</a:t>
              </a:r>
              <a:r>
                <a:rPr lang="en-IN"/>
                <a:t>) &amp;&amp; (need[</a:t>
              </a:r>
              <a:r>
                <a:rPr lang="en-IN" err="1"/>
                <a:t>i</a:t>
              </a:r>
              <a:r>
                <a:rPr lang="en-IN"/>
                <a:t>][…] </a:t>
              </a:r>
              <a14:m>
                <m:oMath xmlns:m="http://schemas.openxmlformats.org/officeDocument/2006/math">
                  <m:r>
                    <a:rPr lang="en-IN" b="0" i="1" smtClean="0">
                      <a:latin typeface="Cambria Math" panose="02040503050406030204" pitchFamily="18" charset="0"/>
                    </a:rPr>
                    <m:t>≤ </m:t>
                  </m:r>
                </m:oMath>
              </a14:m>
              <a:r>
                <a:rPr lang="en-IN" err="1"/>
                <a:t>cur_cnt</a:t>
              </a:r>
              <a:r>
                <a:rPr lang="en-IN"/>
                <a:t>)</a:t>
              </a:r>
            </a:p>
            <a:p>
              <a:r>
                <a:rPr lang="en-IN"/>
                <a:t>If such an </a:t>
              </a:r>
              <a:r>
                <a:rPr lang="en-IN" i="1" err="1"/>
                <a:t>i</a:t>
              </a:r>
              <a:r>
                <a:rPr lang="en-IN"/>
                <a:t> </a:t>
              </a:r>
              <a:r>
                <a:rPr lang="en-IN">
                  <a:solidFill>
                    <a:schemeClr val="accent2">
                      <a:lumMod val="50000"/>
                    </a:schemeClr>
                  </a:solidFill>
                </a:rPr>
                <a:t>cannot</a:t>
              </a:r>
              <a:r>
                <a:rPr lang="en-IN"/>
                <a:t> be found, jump to the last step</a:t>
              </a:r>
            </a:p>
          </dgm:t>
        </dgm:pt>
      </mc:Choice>
      <mc:Fallback xmlns="">
        <dgm:pt modelId="{C9023ECB-B4C2-49D6-A7E3-89DDBEF64251}">
          <dgm:prSet phldrT="[Text]"/>
          <dgm:spPr/>
          <dgm:t>
            <a:bodyPr/>
            <a:lstStyle/>
            <a:p>
              <a:r>
                <a:rPr lang="en-IN"/>
                <a:t>(</a:t>
              </a:r>
              <a:r>
                <a:rPr lang="en-IN">
                  <a:solidFill>
                    <a:srgbClr val="00B050"/>
                  </a:solidFill>
                </a:rPr>
                <a:t>done</a:t>
              </a:r>
              <a:r>
                <a:rPr lang="en-IN"/>
                <a:t>[</a:t>
              </a:r>
              <a:r>
                <a:rPr lang="en-IN" err="1"/>
                <a:t>i</a:t>
              </a:r>
              <a:r>
                <a:rPr lang="en-IN"/>
                <a:t>] == </a:t>
              </a:r>
              <a:r>
                <a:rPr lang="en-IN">
                  <a:solidFill>
                    <a:srgbClr val="FF0000"/>
                  </a:solidFill>
                </a:rPr>
                <a:t>false</a:t>
              </a:r>
              <a:r>
                <a:rPr lang="en-IN"/>
                <a:t>) &amp;&amp; (need[</a:t>
              </a:r>
              <a:r>
                <a:rPr lang="en-IN" err="1"/>
                <a:t>i</a:t>
              </a:r>
              <a:r>
                <a:rPr lang="en-IN"/>
                <a:t>][…] </a:t>
              </a:r>
              <a:r>
                <a:rPr lang="en-IN" b="0" i="0">
                  <a:latin typeface="Cambria Math" panose="02040503050406030204" pitchFamily="18" charset="0"/>
                </a:rPr>
                <a:t>≤ </a:t>
              </a:r>
              <a:r>
                <a:rPr lang="en-IN" err="1"/>
                <a:t>cur_cnt</a:t>
              </a:r>
              <a:r>
                <a:rPr lang="en-IN"/>
                <a:t>)</a:t>
              </a:r>
            </a:p>
            <a:p>
              <a:r>
                <a:rPr lang="en-IN"/>
                <a:t>If such an </a:t>
              </a:r>
              <a:r>
                <a:rPr lang="en-IN" i="1" err="1"/>
                <a:t>i</a:t>
              </a:r>
              <a:r>
                <a:rPr lang="en-IN"/>
                <a:t> </a:t>
              </a:r>
              <a:r>
                <a:rPr lang="en-IN">
                  <a:solidFill>
                    <a:schemeClr val="accent2">
                      <a:lumMod val="50000"/>
                    </a:schemeClr>
                  </a:solidFill>
                </a:rPr>
                <a:t>cannot</a:t>
              </a:r>
              <a:r>
                <a:rPr lang="en-IN"/>
                <a:t> be found, jump to the last step</a:t>
              </a:r>
            </a:p>
          </dgm:t>
        </dgm:pt>
      </mc:Fallback>
    </mc:AlternateContent>
    <dgm:pt modelId="{2C658689-5EF4-4057-B599-CC42E49626B8}" type="parTrans" cxnId="{E873C9F6-AADB-425E-8A7E-FA2E69A72B47}">
      <dgm:prSet/>
      <dgm:spPr/>
      <dgm:t>
        <a:bodyPr/>
        <a:lstStyle/>
        <a:p>
          <a:endParaRPr lang="en-IN"/>
        </a:p>
      </dgm:t>
    </dgm:pt>
    <dgm:pt modelId="{425DB0EE-16C3-4726-AFB1-FD25313F1EFE}" type="sibTrans" cxnId="{E873C9F6-AADB-425E-8A7E-FA2E69A72B47}">
      <dgm:prSet/>
      <dgm:spPr/>
      <dgm:t>
        <a:bodyPr/>
        <a:lstStyle/>
        <a:p>
          <a:endParaRPr lang="en-IN"/>
        </a:p>
      </dgm:t>
    </dgm:pt>
    <dgm:pt modelId="{9F9C39E0-617D-493F-A819-206EE743BBB7}">
      <dgm:prSet phldrT="[Text]"/>
      <dgm:spPr/>
      <dgm:t>
        <a:bodyPr/>
        <a:lstStyle/>
        <a:p>
          <a:r>
            <a:rPr lang="en-IN"/>
            <a:t>Update</a:t>
          </a:r>
        </a:p>
      </dgm:t>
    </dgm:pt>
    <dgm:pt modelId="{2C04095B-D804-4333-B4AF-FD92B3338907}" type="parTrans" cxnId="{E70B7B5A-ECB9-48DE-A210-3F4F7D218C83}">
      <dgm:prSet/>
      <dgm:spPr/>
      <dgm:t>
        <a:bodyPr/>
        <a:lstStyle/>
        <a:p>
          <a:endParaRPr lang="en-IN"/>
        </a:p>
      </dgm:t>
    </dgm:pt>
    <dgm:pt modelId="{B78BB922-EC72-4201-9487-1174DB27CA4B}" type="sibTrans" cxnId="{E70B7B5A-ECB9-48DE-A210-3F4F7D218C83}">
      <dgm:prSet/>
      <dgm:spPr/>
      <dgm:t>
        <a:bodyPr/>
        <a:lstStyle/>
        <a:p>
          <a:endParaRPr lang="en-IN"/>
        </a:p>
      </dgm:t>
    </dgm:pt>
    <dgm:pt modelId="{F1633909-FD1B-4E6B-9343-4E6E42C80EDE}">
      <dgm:prSet phldrT="[Text]"/>
      <dgm:spPr/>
      <dgm:t>
        <a:bodyPr/>
        <a:lstStyle/>
        <a:p>
          <a:r>
            <a:rPr lang="en-IN" err="1"/>
            <a:t>cur_cnt</a:t>
          </a:r>
          <a:r>
            <a:rPr lang="en-IN"/>
            <a:t> += </a:t>
          </a:r>
          <a:r>
            <a:rPr lang="en-IN" err="1"/>
            <a:t>acq</a:t>
          </a:r>
          <a:r>
            <a:rPr lang="en-IN"/>
            <a:t>[</a:t>
          </a:r>
          <a:r>
            <a:rPr lang="en-IN" err="1"/>
            <a:t>i</a:t>
          </a:r>
          <a:r>
            <a:rPr lang="en-IN"/>
            <a:t>][…]</a:t>
          </a:r>
        </a:p>
      </dgm:t>
    </dgm:pt>
    <dgm:pt modelId="{12F7B7E1-A166-4714-AB92-0E59962F0673}" type="parTrans" cxnId="{F498AA3E-5521-498D-8D0E-C1B7B2D3C499}">
      <dgm:prSet/>
      <dgm:spPr/>
      <dgm:t>
        <a:bodyPr/>
        <a:lstStyle/>
        <a:p>
          <a:endParaRPr lang="en-IN"/>
        </a:p>
      </dgm:t>
    </dgm:pt>
    <dgm:pt modelId="{1B59E5E6-0048-4EBF-A427-D85C828FB941}" type="sibTrans" cxnId="{F498AA3E-5521-498D-8D0E-C1B7B2D3C499}">
      <dgm:prSet/>
      <dgm:spPr/>
      <dgm:t>
        <a:bodyPr/>
        <a:lstStyle/>
        <a:p>
          <a:endParaRPr lang="en-IN"/>
        </a:p>
      </dgm:t>
    </dgm:pt>
    <dgm:pt modelId="{B5EAE989-FC1A-42C8-9C6D-26307AE0109A}">
      <dgm:prSet phldrT="[Text]"/>
      <dgm:spPr/>
      <dgm:t>
        <a:bodyPr/>
        <a:lstStyle/>
        <a:p>
          <a:r>
            <a:rPr lang="en-IN">
              <a:solidFill>
                <a:srgbClr val="00B050"/>
              </a:solidFill>
            </a:rPr>
            <a:t>done</a:t>
          </a:r>
          <a:r>
            <a:rPr lang="en-IN"/>
            <a:t>[</a:t>
          </a:r>
          <a:r>
            <a:rPr lang="en-IN" err="1"/>
            <a:t>i</a:t>
          </a:r>
          <a:r>
            <a:rPr lang="en-IN"/>
            <a:t>] = </a:t>
          </a:r>
          <a:r>
            <a:rPr lang="en-IN">
              <a:solidFill>
                <a:srgbClr val="0070C0"/>
              </a:solidFill>
            </a:rPr>
            <a:t>true</a:t>
          </a:r>
        </a:p>
      </dgm:t>
    </dgm:pt>
    <dgm:pt modelId="{E76C4320-1F7B-4FBD-B67E-3DD1CF50B215}" type="parTrans" cxnId="{366190D6-6CD6-438B-B23A-4F1980BDF3C7}">
      <dgm:prSet/>
      <dgm:spPr/>
      <dgm:t>
        <a:bodyPr/>
        <a:lstStyle/>
        <a:p>
          <a:endParaRPr lang="en-IN"/>
        </a:p>
      </dgm:t>
    </dgm:pt>
    <dgm:pt modelId="{82B47502-5F2D-4DED-935F-86CA04A8A972}" type="sibTrans" cxnId="{366190D6-6CD6-438B-B23A-4F1980BDF3C7}">
      <dgm:prSet/>
      <dgm:spPr/>
      <dgm:t>
        <a:bodyPr/>
        <a:lstStyle/>
        <a:p>
          <a:endParaRPr lang="en-IN"/>
        </a:p>
      </dgm:t>
    </dgm:pt>
    <dgm:pt modelId="{18A12206-3EBA-447C-9596-BC8BA33F568F}">
      <dgm:prSet phldrT="[Text]"/>
      <dgm:spPr/>
      <dgm:t>
        <a:bodyPr/>
        <a:lstStyle/>
        <a:p>
          <a:r>
            <a:rPr lang="en-IN"/>
            <a:t>Safety check</a:t>
          </a:r>
        </a:p>
      </dgm:t>
    </dgm:pt>
    <dgm:pt modelId="{C0430B3F-7938-466A-ADAB-333302ED6ADD}" type="parTrans" cxnId="{921A3573-774C-4C21-B294-B90A599DC6AB}">
      <dgm:prSet/>
      <dgm:spPr/>
      <dgm:t>
        <a:bodyPr/>
        <a:lstStyle/>
        <a:p>
          <a:endParaRPr lang="en-IN"/>
        </a:p>
      </dgm:t>
    </dgm:pt>
    <dgm:pt modelId="{BF52E0E6-EC56-4CF4-8383-3095F65E0322}" type="sibTrans" cxnId="{921A3573-774C-4C21-B294-B90A599DC6AB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FED8406A-6E06-4FEB-B566-8C52EA22E9E1}">
          <dgm:prSet phldrT="[Text]"/>
          <dgm:spPr/>
          <dgm:t>
            <a:bodyPr/>
            <a:lstStyle/>
            <a:p>
              <a:r>
                <a:rPr lang="en-IN"/>
                <a:t>If </a:t>
              </a:r>
              <a14:m>
                <m:oMath xmlns:m="http://schemas.openxmlformats.org/officeDocument/2006/math">
                  <m:r>
                    <a:rPr lang="en-IN" b="0" i="1" smtClean="0">
                      <a:latin typeface="Cambria Math" panose="02040503050406030204" pitchFamily="18" charset="0"/>
                    </a:rPr>
                    <m:t>∀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,  </m:t>
                  </m:r>
                  <m:r>
                    <a:rPr lang="en-IN" b="0" i="1" smtClean="0">
                      <a:solidFill>
                        <a:srgbClr val="00B050"/>
                      </a:solidFill>
                      <a:latin typeface="Cambria Math" panose="02040503050406030204" pitchFamily="18" charset="0"/>
                    </a:rPr>
                    <m:t>𝑑𝑜𝑛𝑒</m:t>
                  </m:r>
                  <m:d>
                    <m:dPr>
                      <m:begChr m:val="["/>
                      <m:endChr m:val="]"/>
                      <m:ctrlPr>
                        <a:rPr lang="en-IN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</m:e>
                  </m:d>
                  <m:r>
                    <a:rPr lang="en-IN" b="0" i="1" smtClean="0">
                      <a:latin typeface="Cambria Math" panose="02040503050406030204" pitchFamily="18" charset="0"/>
                    </a:rPr>
                    <m:t>==</m:t>
                  </m:r>
                  <m:r>
                    <a:rPr lang="en-IN" b="0" i="1" smtClean="0">
                      <a:solidFill>
                        <a:srgbClr val="0070C0"/>
                      </a:solidFill>
                      <a:latin typeface="Cambria Math" panose="02040503050406030204" pitchFamily="18" charset="0"/>
                    </a:rPr>
                    <m:t>𝑡𝑟𝑢𝑒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  </m:t>
                  </m:r>
                </m:oMath>
              </a14:m>
              <a:r>
                <a:rPr lang="en-IN">
                  <a:sym typeface="Wingdings" panose="05000000000000000000" pitchFamily="2" charset="2"/>
                </a:rPr>
                <a:t> </a:t>
              </a:r>
              <a:r>
                <a:rPr lang="en-IN">
                  <a:solidFill>
                    <a:srgbClr val="C00000"/>
                  </a:solidFill>
                  <a:sym typeface="Wingdings" panose="05000000000000000000" pitchFamily="2" charset="2"/>
                </a:rPr>
                <a:t>Safe</a:t>
              </a:r>
            </a:p>
            <a:p>
              <a:r>
                <a:rPr lang="en-IN">
                  <a:sym typeface="Wingdings" panose="05000000000000000000" pitchFamily="2" charset="2"/>
                </a:rPr>
                <a:t>Else </a:t>
              </a:r>
              <a:r>
                <a:rPr lang="en-IN">
                  <a:solidFill>
                    <a:srgbClr val="FF0000"/>
                  </a:solidFill>
                  <a:sym typeface="Wingdings" panose="05000000000000000000" pitchFamily="2" charset="2"/>
                </a:rPr>
                <a:t>Unsafe</a:t>
              </a:r>
              <a:endParaRPr lang="en-IN">
                <a:solidFill>
                  <a:srgbClr val="FF0000"/>
                </a:solidFill>
              </a:endParaRPr>
            </a:p>
          </dgm:t>
        </dgm:pt>
      </mc:Choice>
      <mc:Fallback xmlns="">
        <dgm:pt modelId="{FED8406A-6E06-4FEB-B566-8C52EA22E9E1}">
          <dgm:prSet phldrT="[Text]"/>
          <dgm:spPr/>
          <dgm:t>
            <a:bodyPr/>
            <a:lstStyle/>
            <a:p>
              <a:r>
                <a:rPr lang="en-IN"/>
                <a:t>If </a:t>
              </a:r>
              <a:r>
                <a:rPr lang="en-IN" b="0" i="0">
                  <a:latin typeface="Cambria Math" panose="02040503050406030204" pitchFamily="18" charset="0"/>
                </a:rPr>
                <a:t>∀𝑖,  </a:t>
              </a:r>
              <a:r>
                <a:rPr lang="en-IN" b="0" i="0">
                  <a:solidFill>
                    <a:srgbClr val="00B050"/>
                  </a:solidFill>
                  <a:latin typeface="Cambria Math" panose="02040503050406030204" pitchFamily="18" charset="0"/>
                </a:rPr>
                <a:t>𝑑𝑜𝑛𝑒</a:t>
              </a:r>
              <a:r>
                <a:rPr lang="en-IN" b="0" i="0">
                  <a:latin typeface="Cambria Math" panose="02040503050406030204" pitchFamily="18" charset="0"/>
                </a:rPr>
                <a:t>[𝑖]==</a:t>
              </a:r>
              <a:r>
                <a:rPr lang="en-IN" b="0" i="0">
                  <a:solidFill>
                    <a:srgbClr val="0070C0"/>
                  </a:solidFill>
                  <a:latin typeface="Cambria Math" panose="02040503050406030204" pitchFamily="18" charset="0"/>
                </a:rPr>
                <a:t>𝑡𝑟𝑢𝑒</a:t>
              </a:r>
              <a:r>
                <a:rPr lang="en-IN" b="0" i="0">
                  <a:latin typeface="Cambria Math" panose="02040503050406030204" pitchFamily="18" charset="0"/>
                </a:rPr>
                <a:t>  </a:t>
              </a:r>
              <a:r>
                <a:rPr lang="en-IN">
                  <a:sym typeface="Wingdings" panose="05000000000000000000" pitchFamily="2" charset="2"/>
                </a:rPr>
                <a:t> </a:t>
              </a:r>
              <a:r>
                <a:rPr lang="en-IN">
                  <a:solidFill>
                    <a:srgbClr val="C00000"/>
                  </a:solidFill>
                  <a:sym typeface="Wingdings" panose="05000000000000000000" pitchFamily="2" charset="2"/>
                </a:rPr>
                <a:t>Safe</a:t>
              </a:r>
            </a:p>
            <a:p>
              <a:r>
                <a:rPr lang="en-IN">
                  <a:sym typeface="Wingdings" panose="05000000000000000000" pitchFamily="2" charset="2"/>
                </a:rPr>
                <a:t>Else </a:t>
              </a:r>
              <a:r>
                <a:rPr lang="en-IN">
                  <a:solidFill>
                    <a:srgbClr val="FF0000"/>
                  </a:solidFill>
                  <a:sym typeface="Wingdings" panose="05000000000000000000" pitchFamily="2" charset="2"/>
                </a:rPr>
                <a:t>Unsafe</a:t>
              </a:r>
              <a:endParaRPr lang="en-IN">
                <a:solidFill>
                  <a:srgbClr val="FF0000"/>
                </a:solidFill>
              </a:endParaRPr>
            </a:p>
          </dgm:t>
        </dgm:pt>
      </mc:Fallback>
    </mc:AlternateContent>
    <dgm:pt modelId="{F022DD42-F218-4C3F-94BF-967C389A5F2B}" type="parTrans" cxnId="{06A01D66-4252-4818-B5D0-4BC2FF424A9D}">
      <dgm:prSet/>
      <dgm:spPr/>
      <dgm:t>
        <a:bodyPr/>
        <a:lstStyle/>
        <a:p>
          <a:endParaRPr lang="en-IN"/>
        </a:p>
      </dgm:t>
    </dgm:pt>
    <dgm:pt modelId="{C81F91E1-FDAB-447F-8194-34D369F258FD}" type="sibTrans" cxnId="{06A01D66-4252-4818-B5D0-4BC2FF424A9D}">
      <dgm:prSet/>
      <dgm:spPr/>
      <dgm:t>
        <a:bodyPr/>
        <a:lstStyle/>
        <a:p>
          <a:endParaRPr lang="en-IN"/>
        </a:p>
      </dgm:t>
    </dgm:pt>
    <dgm:pt modelId="{30B258AE-24BF-499F-8263-CF4527CA5A81}" type="pres">
      <dgm:prSet presAssocID="{B376BBED-679E-4274-9733-67FC5DCB9596}" presName="vert0" presStyleCnt="0">
        <dgm:presLayoutVars>
          <dgm:dir/>
          <dgm:animOne val="branch"/>
          <dgm:animLvl val="lvl"/>
        </dgm:presLayoutVars>
      </dgm:prSet>
      <dgm:spPr/>
    </dgm:pt>
    <dgm:pt modelId="{A5DF6A48-A9EC-4FB1-B5A8-86135D2A48AE}" type="pres">
      <dgm:prSet presAssocID="{9D9E3548-78EF-48EE-987A-B0B3BAC3ECB7}" presName="thickLine" presStyleLbl="alignNode1" presStyleIdx="0" presStyleCnt="4"/>
      <dgm:spPr/>
    </dgm:pt>
    <dgm:pt modelId="{39A59D46-5078-4653-B59B-C45DF8CCD0FE}" type="pres">
      <dgm:prSet presAssocID="{9D9E3548-78EF-48EE-987A-B0B3BAC3ECB7}" presName="horz1" presStyleCnt="0"/>
      <dgm:spPr/>
    </dgm:pt>
    <dgm:pt modelId="{8AB6B65F-C521-4CF1-B2BE-CB139E65E5F7}" type="pres">
      <dgm:prSet presAssocID="{9D9E3548-78EF-48EE-987A-B0B3BAC3ECB7}" presName="tx1" presStyleLbl="revTx" presStyleIdx="0" presStyleCnt="9"/>
      <dgm:spPr/>
    </dgm:pt>
    <dgm:pt modelId="{54B706F3-4E6F-4D04-A3B1-2138C1399A22}" type="pres">
      <dgm:prSet presAssocID="{9D9E3548-78EF-48EE-987A-B0B3BAC3ECB7}" presName="vert1" presStyleCnt="0"/>
      <dgm:spPr/>
    </dgm:pt>
    <dgm:pt modelId="{D4930865-0311-4D9B-A776-D4B677CD1517}" type="pres">
      <dgm:prSet presAssocID="{7ABABF70-A69E-410D-9CCC-A31B21C81298}" presName="vertSpace2a" presStyleCnt="0"/>
      <dgm:spPr/>
    </dgm:pt>
    <dgm:pt modelId="{7576CDEA-CB1B-4955-ACC6-C441F5853DE3}" type="pres">
      <dgm:prSet presAssocID="{7ABABF70-A69E-410D-9CCC-A31B21C81298}" presName="horz2" presStyleCnt="0"/>
      <dgm:spPr/>
    </dgm:pt>
    <dgm:pt modelId="{419547E9-00DE-44F7-A13A-18727A04DB9D}" type="pres">
      <dgm:prSet presAssocID="{7ABABF70-A69E-410D-9CCC-A31B21C81298}" presName="horzSpace2" presStyleCnt="0"/>
      <dgm:spPr/>
    </dgm:pt>
    <dgm:pt modelId="{AB92FB3C-7F96-4AD5-8101-E494A3AECA42}" type="pres">
      <dgm:prSet presAssocID="{7ABABF70-A69E-410D-9CCC-A31B21C81298}" presName="tx2" presStyleLbl="revTx" presStyleIdx="1" presStyleCnt="9"/>
      <dgm:spPr/>
    </dgm:pt>
    <dgm:pt modelId="{CDC9FE1D-573F-4781-804F-606EF8DD2E58}" type="pres">
      <dgm:prSet presAssocID="{7ABABF70-A69E-410D-9CCC-A31B21C81298}" presName="vert2" presStyleCnt="0"/>
      <dgm:spPr/>
    </dgm:pt>
    <dgm:pt modelId="{FB3FD467-4EE6-4637-8B4A-E69AA7442FB7}" type="pres">
      <dgm:prSet presAssocID="{7ABABF70-A69E-410D-9CCC-A31B21C81298}" presName="thinLine2b" presStyleLbl="callout" presStyleIdx="0" presStyleCnt="5"/>
      <dgm:spPr/>
    </dgm:pt>
    <dgm:pt modelId="{1DBEE651-D64F-4A09-B2D1-F24A140F6CB1}" type="pres">
      <dgm:prSet presAssocID="{7ABABF70-A69E-410D-9CCC-A31B21C81298}" presName="vertSpace2b" presStyleCnt="0"/>
      <dgm:spPr/>
    </dgm:pt>
    <dgm:pt modelId="{A77CD7D9-8E46-458C-ACD6-14B650FB10F0}" type="pres">
      <dgm:prSet presAssocID="{EF4C8863-1C36-4ADC-9E8D-6BB08F49E9B0}" presName="thickLine" presStyleLbl="alignNode1" presStyleIdx="1" presStyleCnt="4"/>
      <dgm:spPr/>
    </dgm:pt>
    <dgm:pt modelId="{5E679222-5EDA-442D-A649-D82477225859}" type="pres">
      <dgm:prSet presAssocID="{EF4C8863-1C36-4ADC-9E8D-6BB08F49E9B0}" presName="horz1" presStyleCnt="0"/>
      <dgm:spPr/>
    </dgm:pt>
    <dgm:pt modelId="{836DE649-9ECC-4B74-A61E-9E1C094322AE}" type="pres">
      <dgm:prSet presAssocID="{EF4C8863-1C36-4ADC-9E8D-6BB08F49E9B0}" presName="tx1" presStyleLbl="revTx" presStyleIdx="2" presStyleCnt="9"/>
      <dgm:spPr/>
    </dgm:pt>
    <dgm:pt modelId="{F729A10C-B902-458A-9BE0-8E98EBA83870}" type="pres">
      <dgm:prSet presAssocID="{EF4C8863-1C36-4ADC-9E8D-6BB08F49E9B0}" presName="vert1" presStyleCnt="0"/>
      <dgm:spPr/>
    </dgm:pt>
    <dgm:pt modelId="{21474B71-4B67-4DE9-A0D5-F0F8899BA460}" type="pres">
      <dgm:prSet presAssocID="{C9023ECB-B4C2-49D6-A7E3-89DDBEF64251}" presName="vertSpace2a" presStyleCnt="0"/>
      <dgm:spPr/>
    </dgm:pt>
    <dgm:pt modelId="{9F2F49B5-0E34-4769-ADEB-EA686E50DFA8}" type="pres">
      <dgm:prSet presAssocID="{C9023ECB-B4C2-49D6-A7E3-89DDBEF64251}" presName="horz2" presStyleCnt="0"/>
      <dgm:spPr/>
    </dgm:pt>
    <dgm:pt modelId="{5E6081EF-6B29-46F7-82C9-A4BE430454CC}" type="pres">
      <dgm:prSet presAssocID="{C9023ECB-B4C2-49D6-A7E3-89DDBEF64251}" presName="horzSpace2" presStyleCnt="0"/>
      <dgm:spPr/>
    </dgm:pt>
    <dgm:pt modelId="{F8ABDBBA-1212-4EE7-BB01-09334E8D4951}" type="pres">
      <dgm:prSet presAssocID="{C9023ECB-B4C2-49D6-A7E3-89DDBEF64251}" presName="tx2" presStyleLbl="revTx" presStyleIdx="3" presStyleCnt="9"/>
      <dgm:spPr/>
    </dgm:pt>
    <dgm:pt modelId="{3B40A93F-AE67-4FD2-B084-AFF5E59AE5BA}" type="pres">
      <dgm:prSet presAssocID="{C9023ECB-B4C2-49D6-A7E3-89DDBEF64251}" presName="vert2" presStyleCnt="0"/>
      <dgm:spPr/>
    </dgm:pt>
    <dgm:pt modelId="{069AD398-60FA-416B-9503-84387BA4DFD1}" type="pres">
      <dgm:prSet presAssocID="{C9023ECB-B4C2-49D6-A7E3-89DDBEF64251}" presName="thinLine2b" presStyleLbl="callout" presStyleIdx="1" presStyleCnt="5"/>
      <dgm:spPr/>
    </dgm:pt>
    <dgm:pt modelId="{CAAAC5FE-5B63-4B5B-930F-752280EBC511}" type="pres">
      <dgm:prSet presAssocID="{C9023ECB-B4C2-49D6-A7E3-89DDBEF64251}" presName="vertSpace2b" presStyleCnt="0"/>
      <dgm:spPr/>
    </dgm:pt>
    <dgm:pt modelId="{8A94DEC3-B545-4C00-86EC-5181638CB5D2}" type="pres">
      <dgm:prSet presAssocID="{9F9C39E0-617D-493F-A819-206EE743BBB7}" presName="thickLine" presStyleLbl="alignNode1" presStyleIdx="2" presStyleCnt="4"/>
      <dgm:spPr/>
    </dgm:pt>
    <dgm:pt modelId="{5B1CC6F2-E7C5-4079-85B0-C24156A95D96}" type="pres">
      <dgm:prSet presAssocID="{9F9C39E0-617D-493F-A819-206EE743BBB7}" presName="horz1" presStyleCnt="0"/>
      <dgm:spPr/>
    </dgm:pt>
    <dgm:pt modelId="{FDA92520-D407-451C-8EEA-930A6ACCE883}" type="pres">
      <dgm:prSet presAssocID="{9F9C39E0-617D-493F-A819-206EE743BBB7}" presName="tx1" presStyleLbl="revTx" presStyleIdx="4" presStyleCnt="9"/>
      <dgm:spPr/>
    </dgm:pt>
    <dgm:pt modelId="{525F8474-392D-4FC7-9DB2-C641C2107F8C}" type="pres">
      <dgm:prSet presAssocID="{9F9C39E0-617D-493F-A819-206EE743BBB7}" presName="vert1" presStyleCnt="0"/>
      <dgm:spPr/>
    </dgm:pt>
    <dgm:pt modelId="{C8BD3E61-D155-4B86-A35F-991D28FAD54B}" type="pres">
      <dgm:prSet presAssocID="{F1633909-FD1B-4E6B-9343-4E6E42C80EDE}" presName="vertSpace2a" presStyleCnt="0"/>
      <dgm:spPr/>
    </dgm:pt>
    <dgm:pt modelId="{BDA217A7-CBF0-42C1-B5B5-290E4A193B49}" type="pres">
      <dgm:prSet presAssocID="{F1633909-FD1B-4E6B-9343-4E6E42C80EDE}" presName="horz2" presStyleCnt="0"/>
      <dgm:spPr/>
    </dgm:pt>
    <dgm:pt modelId="{FE64664F-63F4-4FD3-88C3-3201784F61F0}" type="pres">
      <dgm:prSet presAssocID="{F1633909-FD1B-4E6B-9343-4E6E42C80EDE}" presName="horzSpace2" presStyleCnt="0"/>
      <dgm:spPr/>
    </dgm:pt>
    <dgm:pt modelId="{FCA5673B-5AE1-46BA-A1E2-F038C039EE71}" type="pres">
      <dgm:prSet presAssocID="{F1633909-FD1B-4E6B-9343-4E6E42C80EDE}" presName="tx2" presStyleLbl="revTx" presStyleIdx="5" presStyleCnt="9"/>
      <dgm:spPr/>
    </dgm:pt>
    <dgm:pt modelId="{566E735C-1798-4D00-A159-05D2937D6D06}" type="pres">
      <dgm:prSet presAssocID="{F1633909-FD1B-4E6B-9343-4E6E42C80EDE}" presName="vert2" presStyleCnt="0"/>
      <dgm:spPr/>
    </dgm:pt>
    <dgm:pt modelId="{0EA93F67-86E2-4357-954F-790A0B49A35A}" type="pres">
      <dgm:prSet presAssocID="{F1633909-FD1B-4E6B-9343-4E6E42C80EDE}" presName="thinLine2b" presStyleLbl="callout" presStyleIdx="2" presStyleCnt="5"/>
      <dgm:spPr/>
    </dgm:pt>
    <dgm:pt modelId="{26049F8C-611B-456E-BED9-7469C4CD3C19}" type="pres">
      <dgm:prSet presAssocID="{F1633909-FD1B-4E6B-9343-4E6E42C80EDE}" presName="vertSpace2b" presStyleCnt="0"/>
      <dgm:spPr/>
    </dgm:pt>
    <dgm:pt modelId="{BF49D5D4-470C-4589-9E90-6B896F21D332}" type="pres">
      <dgm:prSet presAssocID="{B5EAE989-FC1A-42C8-9C6D-26307AE0109A}" presName="horz2" presStyleCnt="0"/>
      <dgm:spPr/>
    </dgm:pt>
    <dgm:pt modelId="{FBD6AACB-816D-423B-9CA0-EE5EADB4CF9F}" type="pres">
      <dgm:prSet presAssocID="{B5EAE989-FC1A-42C8-9C6D-26307AE0109A}" presName="horzSpace2" presStyleCnt="0"/>
      <dgm:spPr/>
    </dgm:pt>
    <dgm:pt modelId="{E2F5A75B-99F8-4DAF-ACEC-8D96D19B6BC9}" type="pres">
      <dgm:prSet presAssocID="{B5EAE989-FC1A-42C8-9C6D-26307AE0109A}" presName="tx2" presStyleLbl="revTx" presStyleIdx="6" presStyleCnt="9"/>
      <dgm:spPr/>
    </dgm:pt>
    <dgm:pt modelId="{46222F7D-0215-4317-86DE-B4B0AF6D378F}" type="pres">
      <dgm:prSet presAssocID="{B5EAE989-FC1A-42C8-9C6D-26307AE0109A}" presName="vert2" presStyleCnt="0"/>
      <dgm:spPr/>
    </dgm:pt>
    <dgm:pt modelId="{B5B735D4-413D-4438-8301-D2BCB345E789}" type="pres">
      <dgm:prSet presAssocID="{B5EAE989-FC1A-42C8-9C6D-26307AE0109A}" presName="thinLine2b" presStyleLbl="callout" presStyleIdx="3" presStyleCnt="5"/>
      <dgm:spPr/>
    </dgm:pt>
    <dgm:pt modelId="{E4CEB1A5-161C-4C6D-BE4D-9BC982690FAA}" type="pres">
      <dgm:prSet presAssocID="{B5EAE989-FC1A-42C8-9C6D-26307AE0109A}" presName="vertSpace2b" presStyleCnt="0"/>
      <dgm:spPr/>
    </dgm:pt>
    <dgm:pt modelId="{9639DFCE-4173-44A2-8EF8-B9426B4207D0}" type="pres">
      <dgm:prSet presAssocID="{18A12206-3EBA-447C-9596-BC8BA33F568F}" presName="thickLine" presStyleLbl="alignNode1" presStyleIdx="3" presStyleCnt="4"/>
      <dgm:spPr/>
    </dgm:pt>
    <dgm:pt modelId="{1DC878AC-DB09-4DB2-A351-F81BFE89E586}" type="pres">
      <dgm:prSet presAssocID="{18A12206-3EBA-447C-9596-BC8BA33F568F}" presName="horz1" presStyleCnt="0"/>
      <dgm:spPr/>
    </dgm:pt>
    <dgm:pt modelId="{9FB7A9D6-5D4A-4A92-91A2-5176CA347F8A}" type="pres">
      <dgm:prSet presAssocID="{18A12206-3EBA-447C-9596-BC8BA33F568F}" presName="tx1" presStyleLbl="revTx" presStyleIdx="7" presStyleCnt="9"/>
      <dgm:spPr/>
    </dgm:pt>
    <dgm:pt modelId="{A896F779-D96E-4C24-B68C-5D28E4E3279F}" type="pres">
      <dgm:prSet presAssocID="{18A12206-3EBA-447C-9596-BC8BA33F568F}" presName="vert1" presStyleCnt="0"/>
      <dgm:spPr/>
    </dgm:pt>
    <dgm:pt modelId="{2D8A1DE9-34D4-41B6-8374-B8720FBAD38B}" type="pres">
      <dgm:prSet presAssocID="{FED8406A-6E06-4FEB-B566-8C52EA22E9E1}" presName="vertSpace2a" presStyleCnt="0"/>
      <dgm:spPr/>
    </dgm:pt>
    <dgm:pt modelId="{767CEE8C-98E0-4C6E-94B1-50C56102DCFB}" type="pres">
      <dgm:prSet presAssocID="{FED8406A-6E06-4FEB-B566-8C52EA22E9E1}" presName="horz2" presStyleCnt="0"/>
      <dgm:spPr/>
    </dgm:pt>
    <dgm:pt modelId="{63973518-772F-4F67-B2B1-A8043F63D9C4}" type="pres">
      <dgm:prSet presAssocID="{FED8406A-6E06-4FEB-B566-8C52EA22E9E1}" presName="horzSpace2" presStyleCnt="0"/>
      <dgm:spPr/>
    </dgm:pt>
    <dgm:pt modelId="{166E3319-526B-44EF-B5E0-DDBB9EFEB013}" type="pres">
      <dgm:prSet presAssocID="{FED8406A-6E06-4FEB-B566-8C52EA22E9E1}" presName="tx2" presStyleLbl="revTx" presStyleIdx="8" presStyleCnt="9"/>
      <dgm:spPr/>
    </dgm:pt>
    <dgm:pt modelId="{3BE7AB45-0B07-4836-87C8-2A5EC27ACF32}" type="pres">
      <dgm:prSet presAssocID="{FED8406A-6E06-4FEB-B566-8C52EA22E9E1}" presName="vert2" presStyleCnt="0"/>
      <dgm:spPr/>
    </dgm:pt>
    <dgm:pt modelId="{EAE3FC21-F74A-4E72-9EAB-DA8BE6E24E8A}" type="pres">
      <dgm:prSet presAssocID="{FED8406A-6E06-4FEB-B566-8C52EA22E9E1}" presName="thinLine2b" presStyleLbl="callout" presStyleIdx="4" presStyleCnt="5"/>
      <dgm:spPr/>
    </dgm:pt>
    <dgm:pt modelId="{290F9DE0-B9FA-433A-B4C1-3C5090C70FA3}" type="pres">
      <dgm:prSet presAssocID="{FED8406A-6E06-4FEB-B566-8C52EA22E9E1}" presName="vertSpace2b" presStyleCnt="0"/>
      <dgm:spPr/>
    </dgm:pt>
  </dgm:ptLst>
  <dgm:cxnLst>
    <dgm:cxn modelId="{3C1F2908-7138-48DA-89FC-B50E1848800C}" type="presOf" srcId="{9F9C39E0-617D-493F-A819-206EE743BBB7}" destId="{FDA92520-D407-451C-8EEA-930A6ACCE883}" srcOrd="0" destOrd="0" presId="urn:microsoft.com/office/officeart/2008/layout/LinedList"/>
    <dgm:cxn modelId="{939C270A-E248-4764-B158-EEAC75334DA8}" type="presOf" srcId="{C9023ECB-B4C2-49D6-A7E3-89DDBEF64251}" destId="{F8ABDBBA-1212-4EE7-BB01-09334E8D4951}" srcOrd="0" destOrd="0" presId="urn:microsoft.com/office/officeart/2008/layout/LinedList"/>
    <dgm:cxn modelId="{87400727-37AB-4078-90C7-01FA13D4C6F9}" srcId="{B376BBED-679E-4274-9733-67FC5DCB9596}" destId="{9D9E3548-78EF-48EE-987A-B0B3BAC3ECB7}" srcOrd="0" destOrd="0" parTransId="{81058736-DB01-40B1-8009-6C612E10BFA1}" sibTransId="{0E9964D0-E1DA-44D4-87CA-9F0FA1363B43}"/>
    <dgm:cxn modelId="{F498AA3E-5521-498D-8D0E-C1B7B2D3C499}" srcId="{9F9C39E0-617D-493F-A819-206EE743BBB7}" destId="{F1633909-FD1B-4E6B-9343-4E6E42C80EDE}" srcOrd="0" destOrd="0" parTransId="{12F7B7E1-A166-4714-AB92-0E59962F0673}" sibTransId="{1B59E5E6-0048-4EBF-A427-D85C828FB941}"/>
    <dgm:cxn modelId="{1D646642-9EB6-4DD6-9E10-9F58911D501A}" type="presOf" srcId="{EF4C8863-1C36-4ADC-9E8D-6BB08F49E9B0}" destId="{836DE649-9ECC-4B74-A61E-9E1C094322AE}" srcOrd="0" destOrd="0" presId="urn:microsoft.com/office/officeart/2008/layout/LinedList"/>
    <dgm:cxn modelId="{06A01D66-4252-4818-B5D0-4BC2FF424A9D}" srcId="{18A12206-3EBA-447C-9596-BC8BA33F568F}" destId="{FED8406A-6E06-4FEB-B566-8C52EA22E9E1}" srcOrd="0" destOrd="0" parTransId="{F022DD42-F218-4C3F-94BF-967C389A5F2B}" sibTransId="{C81F91E1-FDAB-447F-8194-34D369F258FD}"/>
    <dgm:cxn modelId="{01C7CE6B-A2EF-4CF5-884C-450941637BF0}" srcId="{9D9E3548-78EF-48EE-987A-B0B3BAC3ECB7}" destId="{7ABABF70-A69E-410D-9CCC-A31B21C81298}" srcOrd="0" destOrd="0" parTransId="{D9E4C542-0ACB-4ADC-A3C5-795432B466A9}" sibTransId="{01B3A446-C1D1-47E3-8ABB-646B4B69EA85}"/>
    <dgm:cxn modelId="{E34BF36B-BF09-4251-BCE2-D9D8423C0C35}" type="presOf" srcId="{9D9E3548-78EF-48EE-987A-B0B3BAC3ECB7}" destId="{8AB6B65F-C521-4CF1-B2BE-CB139E65E5F7}" srcOrd="0" destOrd="0" presId="urn:microsoft.com/office/officeart/2008/layout/LinedList"/>
    <dgm:cxn modelId="{921A3573-774C-4C21-B294-B90A599DC6AB}" srcId="{B376BBED-679E-4274-9733-67FC5DCB9596}" destId="{18A12206-3EBA-447C-9596-BC8BA33F568F}" srcOrd="3" destOrd="0" parTransId="{C0430B3F-7938-466A-ADAB-333302ED6ADD}" sibTransId="{BF52E0E6-EC56-4CF4-8383-3095F65E0322}"/>
    <dgm:cxn modelId="{FDACF255-13C0-4ECB-99F9-1D371F420CC0}" srcId="{B376BBED-679E-4274-9733-67FC5DCB9596}" destId="{EF4C8863-1C36-4ADC-9E8D-6BB08F49E9B0}" srcOrd="1" destOrd="0" parTransId="{44223E83-46B9-4B3E-AE5B-20B023BBC22C}" sibTransId="{F3E76329-2706-4F10-B3EF-1FC4C3EC7747}"/>
    <dgm:cxn modelId="{E70B7B5A-ECB9-48DE-A210-3F4F7D218C83}" srcId="{B376BBED-679E-4274-9733-67FC5DCB9596}" destId="{9F9C39E0-617D-493F-A819-206EE743BBB7}" srcOrd="2" destOrd="0" parTransId="{2C04095B-D804-4333-B4AF-FD92B3338907}" sibTransId="{B78BB922-EC72-4201-9487-1174DB27CA4B}"/>
    <dgm:cxn modelId="{4ADFB88D-1F8C-4165-A5D9-7147E8EE9080}" type="presOf" srcId="{18A12206-3EBA-447C-9596-BC8BA33F568F}" destId="{9FB7A9D6-5D4A-4A92-91A2-5176CA347F8A}" srcOrd="0" destOrd="0" presId="urn:microsoft.com/office/officeart/2008/layout/LinedList"/>
    <dgm:cxn modelId="{C85DCFCD-16C2-4B13-9161-19AA0305AC76}" type="presOf" srcId="{FED8406A-6E06-4FEB-B566-8C52EA22E9E1}" destId="{166E3319-526B-44EF-B5E0-DDBB9EFEB013}" srcOrd="0" destOrd="0" presId="urn:microsoft.com/office/officeart/2008/layout/LinedList"/>
    <dgm:cxn modelId="{366190D6-6CD6-438B-B23A-4F1980BDF3C7}" srcId="{9F9C39E0-617D-493F-A819-206EE743BBB7}" destId="{B5EAE989-FC1A-42C8-9C6D-26307AE0109A}" srcOrd="1" destOrd="0" parTransId="{E76C4320-1F7B-4FBD-B67E-3DD1CF50B215}" sibTransId="{82B47502-5F2D-4DED-935F-86CA04A8A972}"/>
    <dgm:cxn modelId="{AD76A8D6-B21A-40B3-8E41-40A8AE368612}" type="presOf" srcId="{7ABABF70-A69E-410D-9CCC-A31B21C81298}" destId="{AB92FB3C-7F96-4AD5-8101-E494A3AECA42}" srcOrd="0" destOrd="0" presId="urn:microsoft.com/office/officeart/2008/layout/LinedList"/>
    <dgm:cxn modelId="{66BFC6DA-62FE-499B-927C-A5DBA6A2F37B}" type="presOf" srcId="{B376BBED-679E-4274-9733-67FC5DCB9596}" destId="{30B258AE-24BF-499F-8263-CF4527CA5A81}" srcOrd="0" destOrd="0" presId="urn:microsoft.com/office/officeart/2008/layout/LinedList"/>
    <dgm:cxn modelId="{477CC7F3-74BA-4757-9667-F021E3AF195C}" type="presOf" srcId="{B5EAE989-FC1A-42C8-9C6D-26307AE0109A}" destId="{E2F5A75B-99F8-4DAF-ACEC-8D96D19B6BC9}" srcOrd="0" destOrd="0" presId="urn:microsoft.com/office/officeart/2008/layout/LinedList"/>
    <dgm:cxn modelId="{E873C9F6-AADB-425E-8A7E-FA2E69A72B47}" srcId="{EF4C8863-1C36-4ADC-9E8D-6BB08F49E9B0}" destId="{C9023ECB-B4C2-49D6-A7E3-89DDBEF64251}" srcOrd="0" destOrd="0" parTransId="{2C658689-5EF4-4057-B599-CC42E49626B8}" sibTransId="{425DB0EE-16C3-4726-AFB1-FD25313F1EFE}"/>
    <dgm:cxn modelId="{72236FFE-15B9-4442-B851-C30323FF1D3D}" type="presOf" srcId="{F1633909-FD1B-4E6B-9343-4E6E42C80EDE}" destId="{FCA5673B-5AE1-46BA-A1E2-F038C039EE71}" srcOrd="0" destOrd="0" presId="urn:microsoft.com/office/officeart/2008/layout/LinedList"/>
    <dgm:cxn modelId="{9ACDBB34-B0E4-494A-AAF6-8EA051637919}" type="presParOf" srcId="{30B258AE-24BF-499F-8263-CF4527CA5A81}" destId="{A5DF6A48-A9EC-4FB1-B5A8-86135D2A48AE}" srcOrd="0" destOrd="0" presId="urn:microsoft.com/office/officeart/2008/layout/LinedList"/>
    <dgm:cxn modelId="{BB5BF234-2505-4E33-95D9-29D52503CFAA}" type="presParOf" srcId="{30B258AE-24BF-499F-8263-CF4527CA5A81}" destId="{39A59D46-5078-4653-B59B-C45DF8CCD0FE}" srcOrd="1" destOrd="0" presId="urn:microsoft.com/office/officeart/2008/layout/LinedList"/>
    <dgm:cxn modelId="{ACE7CFE9-ACF6-4EA2-A90E-2586F2A7F977}" type="presParOf" srcId="{39A59D46-5078-4653-B59B-C45DF8CCD0FE}" destId="{8AB6B65F-C521-4CF1-B2BE-CB139E65E5F7}" srcOrd="0" destOrd="0" presId="urn:microsoft.com/office/officeart/2008/layout/LinedList"/>
    <dgm:cxn modelId="{9AD698E5-7C79-421D-8ED1-D58D88018A2C}" type="presParOf" srcId="{39A59D46-5078-4653-B59B-C45DF8CCD0FE}" destId="{54B706F3-4E6F-4D04-A3B1-2138C1399A22}" srcOrd="1" destOrd="0" presId="urn:microsoft.com/office/officeart/2008/layout/LinedList"/>
    <dgm:cxn modelId="{604A35D2-0861-4249-AA2C-2A20851DE07F}" type="presParOf" srcId="{54B706F3-4E6F-4D04-A3B1-2138C1399A22}" destId="{D4930865-0311-4D9B-A776-D4B677CD1517}" srcOrd="0" destOrd="0" presId="urn:microsoft.com/office/officeart/2008/layout/LinedList"/>
    <dgm:cxn modelId="{72BC5EB4-57A0-4DF6-9954-FCD121E546E4}" type="presParOf" srcId="{54B706F3-4E6F-4D04-A3B1-2138C1399A22}" destId="{7576CDEA-CB1B-4955-ACC6-C441F5853DE3}" srcOrd="1" destOrd="0" presId="urn:microsoft.com/office/officeart/2008/layout/LinedList"/>
    <dgm:cxn modelId="{6506FDC4-D28C-40CD-9FD0-A34191A1F4B7}" type="presParOf" srcId="{7576CDEA-CB1B-4955-ACC6-C441F5853DE3}" destId="{419547E9-00DE-44F7-A13A-18727A04DB9D}" srcOrd="0" destOrd="0" presId="urn:microsoft.com/office/officeart/2008/layout/LinedList"/>
    <dgm:cxn modelId="{7CD3FCD6-8F6D-4445-B661-1C29BD58648B}" type="presParOf" srcId="{7576CDEA-CB1B-4955-ACC6-C441F5853DE3}" destId="{AB92FB3C-7F96-4AD5-8101-E494A3AECA42}" srcOrd="1" destOrd="0" presId="urn:microsoft.com/office/officeart/2008/layout/LinedList"/>
    <dgm:cxn modelId="{193F05CA-9568-4858-8B9D-D0FB321B8E10}" type="presParOf" srcId="{7576CDEA-CB1B-4955-ACC6-C441F5853DE3}" destId="{CDC9FE1D-573F-4781-804F-606EF8DD2E58}" srcOrd="2" destOrd="0" presId="urn:microsoft.com/office/officeart/2008/layout/LinedList"/>
    <dgm:cxn modelId="{D742C584-AC91-4717-AF6E-5E8636381305}" type="presParOf" srcId="{54B706F3-4E6F-4D04-A3B1-2138C1399A22}" destId="{FB3FD467-4EE6-4637-8B4A-E69AA7442FB7}" srcOrd="2" destOrd="0" presId="urn:microsoft.com/office/officeart/2008/layout/LinedList"/>
    <dgm:cxn modelId="{944C6FEB-E00F-4703-ACC2-152670ABBFF1}" type="presParOf" srcId="{54B706F3-4E6F-4D04-A3B1-2138C1399A22}" destId="{1DBEE651-D64F-4A09-B2D1-F24A140F6CB1}" srcOrd="3" destOrd="0" presId="urn:microsoft.com/office/officeart/2008/layout/LinedList"/>
    <dgm:cxn modelId="{F92F1CF9-31F3-46B7-AD82-DF95273B50BB}" type="presParOf" srcId="{30B258AE-24BF-499F-8263-CF4527CA5A81}" destId="{A77CD7D9-8E46-458C-ACD6-14B650FB10F0}" srcOrd="2" destOrd="0" presId="urn:microsoft.com/office/officeart/2008/layout/LinedList"/>
    <dgm:cxn modelId="{0C2A59AF-4BE5-447E-A379-1920508FD19E}" type="presParOf" srcId="{30B258AE-24BF-499F-8263-CF4527CA5A81}" destId="{5E679222-5EDA-442D-A649-D82477225859}" srcOrd="3" destOrd="0" presId="urn:microsoft.com/office/officeart/2008/layout/LinedList"/>
    <dgm:cxn modelId="{71076163-4286-4ADF-B2C1-365B7E55EB86}" type="presParOf" srcId="{5E679222-5EDA-442D-A649-D82477225859}" destId="{836DE649-9ECC-4B74-A61E-9E1C094322AE}" srcOrd="0" destOrd="0" presId="urn:microsoft.com/office/officeart/2008/layout/LinedList"/>
    <dgm:cxn modelId="{CDD3E8B5-C26A-4E94-A574-46834F67B8CB}" type="presParOf" srcId="{5E679222-5EDA-442D-A649-D82477225859}" destId="{F729A10C-B902-458A-9BE0-8E98EBA83870}" srcOrd="1" destOrd="0" presId="urn:microsoft.com/office/officeart/2008/layout/LinedList"/>
    <dgm:cxn modelId="{22C7C3BD-9C43-4E13-AD5B-5E054FA0571C}" type="presParOf" srcId="{F729A10C-B902-458A-9BE0-8E98EBA83870}" destId="{21474B71-4B67-4DE9-A0D5-F0F8899BA460}" srcOrd="0" destOrd="0" presId="urn:microsoft.com/office/officeart/2008/layout/LinedList"/>
    <dgm:cxn modelId="{D59D3C90-87B0-4862-BA49-A875DCBDDB3C}" type="presParOf" srcId="{F729A10C-B902-458A-9BE0-8E98EBA83870}" destId="{9F2F49B5-0E34-4769-ADEB-EA686E50DFA8}" srcOrd="1" destOrd="0" presId="urn:microsoft.com/office/officeart/2008/layout/LinedList"/>
    <dgm:cxn modelId="{8038D287-E166-4C47-99C1-7232A1FE30FF}" type="presParOf" srcId="{9F2F49B5-0E34-4769-ADEB-EA686E50DFA8}" destId="{5E6081EF-6B29-46F7-82C9-A4BE430454CC}" srcOrd="0" destOrd="0" presId="urn:microsoft.com/office/officeart/2008/layout/LinedList"/>
    <dgm:cxn modelId="{404B321F-174D-4C69-8037-1E2BC509AE07}" type="presParOf" srcId="{9F2F49B5-0E34-4769-ADEB-EA686E50DFA8}" destId="{F8ABDBBA-1212-4EE7-BB01-09334E8D4951}" srcOrd="1" destOrd="0" presId="urn:microsoft.com/office/officeart/2008/layout/LinedList"/>
    <dgm:cxn modelId="{28061F50-AEA0-4260-818F-F0668B49122C}" type="presParOf" srcId="{9F2F49B5-0E34-4769-ADEB-EA686E50DFA8}" destId="{3B40A93F-AE67-4FD2-B084-AFF5E59AE5BA}" srcOrd="2" destOrd="0" presId="urn:microsoft.com/office/officeart/2008/layout/LinedList"/>
    <dgm:cxn modelId="{E4FC3A2A-562F-4BAA-8E48-7904F609AE2E}" type="presParOf" srcId="{F729A10C-B902-458A-9BE0-8E98EBA83870}" destId="{069AD398-60FA-416B-9503-84387BA4DFD1}" srcOrd="2" destOrd="0" presId="urn:microsoft.com/office/officeart/2008/layout/LinedList"/>
    <dgm:cxn modelId="{7D3D2F64-D3FE-49FE-B0CB-203F0144D7C2}" type="presParOf" srcId="{F729A10C-B902-458A-9BE0-8E98EBA83870}" destId="{CAAAC5FE-5B63-4B5B-930F-752280EBC511}" srcOrd="3" destOrd="0" presId="urn:microsoft.com/office/officeart/2008/layout/LinedList"/>
    <dgm:cxn modelId="{1D398600-52EC-4923-8729-CCD4BBF58E15}" type="presParOf" srcId="{30B258AE-24BF-499F-8263-CF4527CA5A81}" destId="{8A94DEC3-B545-4C00-86EC-5181638CB5D2}" srcOrd="4" destOrd="0" presId="urn:microsoft.com/office/officeart/2008/layout/LinedList"/>
    <dgm:cxn modelId="{BF9203AB-16FB-412E-B511-5157D2206721}" type="presParOf" srcId="{30B258AE-24BF-499F-8263-CF4527CA5A81}" destId="{5B1CC6F2-E7C5-4079-85B0-C24156A95D96}" srcOrd="5" destOrd="0" presId="urn:microsoft.com/office/officeart/2008/layout/LinedList"/>
    <dgm:cxn modelId="{B54A9915-46E0-47C4-B195-AB954F1AE2F2}" type="presParOf" srcId="{5B1CC6F2-E7C5-4079-85B0-C24156A95D96}" destId="{FDA92520-D407-451C-8EEA-930A6ACCE883}" srcOrd="0" destOrd="0" presId="urn:microsoft.com/office/officeart/2008/layout/LinedList"/>
    <dgm:cxn modelId="{0361C6C8-4FEB-4466-B1B4-01FF0850E1C7}" type="presParOf" srcId="{5B1CC6F2-E7C5-4079-85B0-C24156A95D96}" destId="{525F8474-392D-4FC7-9DB2-C641C2107F8C}" srcOrd="1" destOrd="0" presId="urn:microsoft.com/office/officeart/2008/layout/LinedList"/>
    <dgm:cxn modelId="{02DCE771-EDF8-4BB9-844E-A2BB0987534B}" type="presParOf" srcId="{525F8474-392D-4FC7-9DB2-C641C2107F8C}" destId="{C8BD3E61-D155-4B86-A35F-991D28FAD54B}" srcOrd="0" destOrd="0" presId="urn:microsoft.com/office/officeart/2008/layout/LinedList"/>
    <dgm:cxn modelId="{822C63DE-F5F5-48CA-9045-3BA355F7ECD6}" type="presParOf" srcId="{525F8474-392D-4FC7-9DB2-C641C2107F8C}" destId="{BDA217A7-CBF0-42C1-B5B5-290E4A193B49}" srcOrd="1" destOrd="0" presId="urn:microsoft.com/office/officeart/2008/layout/LinedList"/>
    <dgm:cxn modelId="{B1956D54-9A85-484F-9B31-3A1C08B142C3}" type="presParOf" srcId="{BDA217A7-CBF0-42C1-B5B5-290E4A193B49}" destId="{FE64664F-63F4-4FD3-88C3-3201784F61F0}" srcOrd="0" destOrd="0" presId="urn:microsoft.com/office/officeart/2008/layout/LinedList"/>
    <dgm:cxn modelId="{E0A36BFF-3B93-4F41-BFDE-37818C429D65}" type="presParOf" srcId="{BDA217A7-CBF0-42C1-B5B5-290E4A193B49}" destId="{FCA5673B-5AE1-46BA-A1E2-F038C039EE71}" srcOrd="1" destOrd="0" presId="urn:microsoft.com/office/officeart/2008/layout/LinedList"/>
    <dgm:cxn modelId="{345375FD-BB97-4B96-B159-E9EB6D051CFE}" type="presParOf" srcId="{BDA217A7-CBF0-42C1-B5B5-290E4A193B49}" destId="{566E735C-1798-4D00-A159-05D2937D6D06}" srcOrd="2" destOrd="0" presId="urn:microsoft.com/office/officeart/2008/layout/LinedList"/>
    <dgm:cxn modelId="{8B82E237-0C38-487F-93A8-6BD68686EB8C}" type="presParOf" srcId="{525F8474-392D-4FC7-9DB2-C641C2107F8C}" destId="{0EA93F67-86E2-4357-954F-790A0B49A35A}" srcOrd="2" destOrd="0" presId="urn:microsoft.com/office/officeart/2008/layout/LinedList"/>
    <dgm:cxn modelId="{63A006B3-04C7-4F48-88D2-CAF69BD4BBF3}" type="presParOf" srcId="{525F8474-392D-4FC7-9DB2-C641C2107F8C}" destId="{26049F8C-611B-456E-BED9-7469C4CD3C19}" srcOrd="3" destOrd="0" presId="urn:microsoft.com/office/officeart/2008/layout/LinedList"/>
    <dgm:cxn modelId="{EBEBE44F-2DA5-4E6E-A1C1-A414131726E6}" type="presParOf" srcId="{525F8474-392D-4FC7-9DB2-C641C2107F8C}" destId="{BF49D5D4-470C-4589-9E90-6B896F21D332}" srcOrd="4" destOrd="0" presId="urn:microsoft.com/office/officeart/2008/layout/LinedList"/>
    <dgm:cxn modelId="{A91A2BBE-A7FD-4CCA-9A9E-DA5E315D3BD4}" type="presParOf" srcId="{BF49D5D4-470C-4589-9E90-6B896F21D332}" destId="{FBD6AACB-816D-423B-9CA0-EE5EADB4CF9F}" srcOrd="0" destOrd="0" presId="urn:microsoft.com/office/officeart/2008/layout/LinedList"/>
    <dgm:cxn modelId="{49F98986-B8E0-4316-878C-E1E8C5905B27}" type="presParOf" srcId="{BF49D5D4-470C-4589-9E90-6B896F21D332}" destId="{E2F5A75B-99F8-4DAF-ACEC-8D96D19B6BC9}" srcOrd="1" destOrd="0" presId="urn:microsoft.com/office/officeart/2008/layout/LinedList"/>
    <dgm:cxn modelId="{1A793D63-3C39-4F58-8967-571D22DCD85C}" type="presParOf" srcId="{BF49D5D4-470C-4589-9E90-6B896F21D332}" destId="{46222F7D-0215-4317-86DE-B4B0AF6D378F}" srcOrd="2" destOrd="0" presId="urn:microsoft.com/office/officeart/2008/layout/LinedList"/>
    <dgm:cxn modelId="{2A2D3363-2AB8-4AF0-A937-02088847589C}" type="presParOf" srcId="{525F8474-392D-4FC7-9DB2-C641C2107F8C}" destId="{B5B735D4-413D-4438-8301-D2BCB345E789}" srcOrd="5" destOrd="0" presId="urn:microsoft.com/office/officeart/2008/layout/LinedList"/>
    <dgm:cxn modelId="{36F60694-DCCD-4840-9A5A-EA500398A97E}" type="presParOf" srcId="{525F8474-392D-4FC7-9DB2-C641C2107F8C}" destId="{E4CEB1A5-161C-4C6D-BE4D-9BC982690FAA}" srcOrd="6" destOrd="0" presId="urn:microsoft.com/office/officeart/2008/layout/LinedList"/>
    <dgm:cxn modelId="{45CFA29B-AA68-4F49-943B-E405D1125CC5}" type="presParOf" srcId="{30B258AE-24BF-499F-8263-CF4527CA5A81}" destId="{9639DFCE-4173-44A2-8EF8-B9426B4207D0}" srcOrd="6" destOrd="0" presId="urn:microsoft.com/office/officeart/2008/layout/LinedList"/>
    <dgm:cxn modelId="{58BBC6FD-1BEB-47F0-AD1F-45010364D1D2}" type="presParOf" srcId="{30B258AE-24BF-499F-8263-CF4527CA5A81}" destId="{1DC878AC-DB09-4DB2-A351-F81BFE89E586}" srcOrd="7" destOrd="0" presId="urn:microsoft.com/office/officeart/2008/layout/LinedList"/>
    <dgm:cxn modelId="{654982B8-D65C-48E9-936A-24933F186A23}" type="presParOf" srcId="{1DC878AC-DB09-4DB2-A351-F81BFE89E586}" destId="{9FB7A9D6-5D4A-4A92-91A2-5176CA347F8A}" srcOrd="0" destOrd="0" presId="urn:microsoft.com/office/officeart/2008/layout/LinedList"/>
    <dgm:cxn modelId="{56F7E690-6CBC-45C6-9BB4-F2A9003258C2}" type="presParOf" srcId="{1DC878AC-DB09-4DB2-A351-F81BFE89E586}" destId="{A896F779-D96E-4C24-B68C-5D28E4E3279F}" srcOrd="1" destOrd="0" presId="urn:microsoft.com/office/officeart/2008/layout/LinedList"/>
    <dgm:cxn modelId="{BB8992D6-B2CE-4577-9A24-AAE5F58988F2}" type="presParOf" srcId="{A896F779-D96E-4C24-B68C-5D28E4E3279F}" destId="{2D8A1DE9-34D4-41B6-8374-B8720FBAD38B}" srcOrd="0" destOrd="0" presId="urn:microsoft.com/office/officeart/2008/layout/LinedList"/>
    <dgm:cxn modelId="{F9A5CF54-F321-45F6-AA7A-7E526DEE05D4}" type="presParOf" srcId="{A896F779-D96E-4C24-B68C-5D28E4E3279F}" destId="{767CEE8C-98E0-4C6E-94B1-50C56102DCFB}" srcOrd="1" destOrd="0" presId="urn:microsoft.com/office/officeart/2008/layout/LinedList"/>
    <dgm:cxn modelId="{BFB1F6AA-7E78-40A5-984A-BC05586DF993}" type="presParOf" srcId="{767CEE8C-98E0-4C6E-94B1-50C56102DCFB}" destId="{63973518-772F-4F67-B2B1-A8043F63D9C4}" srcOrd="0" destOrd="0" presId="urn:microsoft.com/office/officeart/2008/layout/LinedList"/>
    <dgm:cxn modelId="{4570442E-359B-4AE1-8B70-A7B2D5812B7E}" type="presParOf" srcId="{767CEE8C-98E0-4C6E-94B1-50C56102DCFB}" destId="{166E3319-526B-44EF-B5E0-DDBB9EFEB013}" srcOrd="1" destOrd="0" presId="urn:microsoft.com/office/officeart/2008/layout/LinedList"/>
    <dgm:cxn modelId="{19C4A574-EBE8-464C-BCFB-197BFC7571CD}" type="presParOf" srcId="{767CEE8C-98E0-4C6E-94B1-50C56102DCFB}" destId="{3BE7AB45-0B07-4836-87C8-2A5EC27ACF32}" srcOrd="2" destOrd="0" presId="urn:microsoft.com/office/officeart/2008/layout/LinedList"/>
    <dgm:cxn modelId="{827353B1-87F0-47AC-9E12-BCD041BF88C1}" type="presParOf" srcId="{A896F779-D96E-4C24-B68C-5D28E4E3279F}" destId="{EAE3FC21-F74A-4E72-9EAB-DA8BE6E24E8A}" srcOrd="2" destOrd="0" presId="urn:microsoft.com/office/officeart/2008/layout/LinedList"/>
    <dgm:cxn modelId="{F75F37FC-0E59-42AE-9D92-11814513EE75}" type="presParOf" srcId="{A896F779-D96E-4C24-B68C-5D28E4E3279F}" destId="{290F9DE0-B9FA-433A-B4C1-3C5090C70FA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376BBED-679E-4274-9733-67FC5DCB959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D9E3548-78EF-48EE-987A-B0B3BAC3ECB7}">
      <dgm:prSet phldrT="[Text]"/>
      <dgm:spPr/>
      <dgm:t>
        <a:bodyPr/>
        <a:lstStyle/>
        <a:p>
          <a:r>
            <a:rPr lang="en-IN"/>
            <a:t>Initialize</a:t>
          </a:r>
        </a:p>
      </dgm:t>
    </dgm:pt>
    <dgm:pt modelId="{81058736-DB01-40B1-8009-6C612E10BFA1}" type="parTrans" cxnId="{87400727-37AB-4078-90C7-01FA13D4C6F9}">
      <dgm:prSet/>
      <dgm:spPr/>
      <dgm:t>
        <a:bodyPr/>
        <a:lstStyle/>
        <a:p>
          <a:endParaRPr lang="en-IN"/>
        </a:p>
      </dgm:t>
    </dgm:pt>
    <dgm:pt modelId="{0E9964D0-E1DA-44D4-87CA-9F0FA1363B43}" type="sibTrans" cxnId="{87400727-37AB-4078-90C7-01FA13D4C6F9}">
      <dgm:prSet/>
      <dgm:spPr/>
      <dgm:t>
        <a:bodyPr/>
        <a:lstStyle/>
        <a:p>
          <a:endParaRPr lang="en-IN"/>
        </a:p>
      </dgm:t>
    </dgm:pt>
    <dgm:pt modelId="{EF4C8863-1C36-4ADC-9E8D-6BB08F49E9B0}">
      <dgm:prSet phldrT="[Text]"/>
      <dgm:spPr/>
      <dgm:t>
        <a:bodyPr/>
        <a:lstStyle/>
        <a:p>
          <a:r>
            <a:rPr lang="en-IN"/>
            <a:t>Find an </a:t>
          </a:r>
          <a:r>
            <a:rPr lang="en-IN" i="1" err="1"/>
            <a:t>i</a:t>
          </a:r>
          <a:r>
            <a:rPr lang="en-IN"/>
            <a:t> such that</a:t>
          </a:r>
        </a:p>
      </dgm:t>
    </dgm:pt>
    <dgm:pt modelId="{44223E83-46B9-4B3E-AE5B-20B023BBC22C}" type="parTrans" cxnId="{FDACF255-13C0-4ECB-99F9-1D371F420CC0}">
      <dgm:prSet/>
      <dgm:spPr/>
      <dgm:t>
        <a:bodyPr/>
        <a:lstStyle/>
        <a:p>
          <a:endParaRPr lang="en-IN"/>
        </a:p>
      </dgm:t>
    </dgm:pt>
    <dgm:pt modelId="{F3E76329-2706-4F10-B3EF-1FC4C3EC7747}" type="sibTrans" cxnId="{FDACF255-13C0-4ECB-99F9-1D371F420CC0}">
      <dgm:prSet/>
      <dgm:spPr/>
      <dgm:t>
        <a:bodyPr/>
        <a:lstStyle/>
        <a:p>
          <a:endParaRPr lang="en-IN"/>
        </a:p>
      </dgm:t>
    </dgm:pt>
    <dgm:pt modelId="{7ABABF70-A69E-410D-9CCC-A31B21C81298}">
      <dgm:prSet phldrT="[Text]"/>
      <dgm:spPr/>
      <dgm:t>
        <a:bodyPr/>
        <a:lstStyle/>
        <a:p>
          <a:r>
            <a:rPr lang="en-IN" err="1"/>
            <a:t>cur_cnt</a:t>
          </a:r>
          <a:r>
            <a:rPr lang="en-IN"/>
            <a:t> = </a:t>
          </a:r>
          <a:r>
            <a:rPr lang="en-IN" err="1"/>
            <a:t>avlbl</a:t>
          </a:r>
          <a:endParaRPr lang="en-IN"/>
        </a:p>
        <a:p>
          <a:r>
            <a:rPr lang="en-IN">
              <a:solidFill>
                <a:srgbClr val="00B050"/>
              </a:solidFill>
            </a:rPr>
            <a:t>done</a:t>
          </a:r>
          <a:r>
            <a:rPr lang="en-IN"/>
            <a:t>[</a:t>
          </a:r>
          <a:r>
            <a:rPr lang="en-IN" err="1"/>
            <a:t>i</a:t>
          </a:r>
          <a:r>
            <a:rPr lang="en-IN"/>
            <a:t>] = </a:t>
          </a:r>
          <a:r>
            <a:rPr lang="en-IN">
              <a:solidFill>
                <a:srgbClr val="FF0000"/>
              </a:solidFill>
            </a:rPr>
            <a:t>false</a:t>
          </a:r>
          <a:r>
            <a:rPr lang="en-IN"/>
            <a:t> (0 … n-1)</a:t>
          </a:r>
        </a:p>
      </dgm:t>
    </dgm:pt>
    <dgm:pt modelId="{D9E4C542-0ACB-4ADC-A3C5-795432B466A9}" type="parTrans" cxnId="{01C7CE6B-A2EF-4CF5-884C-450941637BF0}">
      <dgm:prSet/>
      <dgm:spPr/>
      <dgm:t>
        <a:bodyPr/>
        <a:lstStyle/>
        <a:p>
          <a:endParaRPr lang="en-IN"/>
        </a:p>
      </dgm:t>
    </dgm:pt>
    <dgm:pt modelId="{01B3A446-C1D1-47E3-8ABB-646B4B69EA85}" type="sibTrans" cxnId="{01C7CE6B-A2EF-4CF5-884C-450941637BF0}">
      <dgm:prSet/>
      <dgm:spPr/>
      <dgm:t>
        <a:bodyPr/>
        <a:lstStyle/>
        <a:p>
          <a:endParaRPr lang="en-IN"/>
        </a:p>
      </dgm:t>
    </dgm:pt>
    <dgm:pt modelId="{C9023ECB-B4C2-49D6-A7E3-89DDBEF64251}">
      <dgm:prSet phldrT="[Text]"/>
      <dgm:spPr>
        <a:blipFill>
          <a:blip xmlns:r="http://schemas.openxmlformats.org/officeDocument/2006/relationships" r:embed="rId1"/>
          <a:stretch>
            <a:fillRect l="-1331" t="-4469" b="-3352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2C658689-5EF4-4057-B599-CC42E49626B8}" type="parTrans" cxnId="{E873C9F6-AADB-425E-8A7E-FA2E69A72B47}">
      <dgm:prSet/>
      <dgm:spPr/>
      <dgm:t>
        <a:bodyPr/>
        <a:lstStyle/>
        <a:p>
          <a:endParaRPr lang="en-IN"/>
        </a:p>
      </dgm:t>
    </dgm:pt>
    <dgm:pt modelId="{425DB0EE-16C3-4726-AFB1-FD25313F1EFE}" type="sibTrans" cxnId="{E873C9F6-AADB-425E-8A7E-FA2E69A72B47}">
      <dgm:prSet/>
      <dgm:spPr/>
      <dgm:t>
        <a:bodyPr/>
        <a:lstStyle/>
        <a:p>
          <a:endParaRPr lang="en-IN"/>
        </a:p>
      </dgm:t>
    </dgm:pt>
    <dgm:pt modelId="{9F9C39E0-617D-493F-A819-206EE743BBB7}">
      <dgm:prSet phldrT="[Text]"/>
      <dgm:spPr/>
      <dgm:t>
        <a:bodyPr/>
        <a:lstStyle/>
        <a:p>
          <a:r>
            <a:rPr lang="en-IN"/>
            <a:t>Update</a:t>
          </a:r>
        </a:p>
      </dgm:t>
    </dgm:pt>
    <dgm:pt modelId="{2C04095B-D804-4333-B4AF-FD92B3338907}" type="parTrans" cxnId="{E70B7B5A-ECB9-48DE-A210-3F4F7D218C83}">
      <dgm:prSet/>
      <dgm:spPr/>
      <dgm:t>
        <a:bodyPr/>
        <a:lstStyle/>
        <a:p>
          <a:endParaRPr lang="en-IN"/>
        </a:p>
      </dgm:t>
    </dgm:pt>
    <dgm:pt modelId="{B78BB922-EC72-4201-9487-1174DB27CA4B}" type="sibTrans" cxnId="{E70B7B5A-ECB9-48DE-A210-3F4F7D218C83}">
      <dgm:prSet/>
      <dgm:spPr/>
      <dgm:t>
        <a:bodyPr/>
        <a:lstStyle/>
        <a:p>
          <a:endParaRPr lang="en-IN"/>
        </a:p>
      </dgm:t>
    </dgm:pt>
    <dgm:pt modelId="{F1633909-FD1B-4E6B-9343-4E6E42C80EDE}">
      <dgm:prSet phldrT="[Text]"/>
      <dgm:spPr/>
      <dgm:t>
        <a:bodyPr/>
        <a:lstStyle/>
        <a:p>
          <a:r>
            <a:rPr lang="en-IN" err="1"/>
            <a:t>cur_cnt</a:t>
          </a:r>
          <a:r>
            <a:rPr lang="en-IN"/>
            <a:t> += </a:t>
          </a:r>
          <a:r>
            <a:rPr lang="en-IN" err="1"/>
            <a:t>acq</a:t>
          </a:r>
          <a:r>
            <a:rPr lang="en-IN"/>
            <a:t>[</a:t>
          </a:r>
          <a:r>
            <a:rPr lang="en-IN" err="1"/>
            <a:t>i</a:t>
          </a:r>
          <a:r>
            <a:rPr lang="en-IN"/>
            <a:t>][…]</a:t>
          </a:r>
        </a:p>
      </dgm:t>
    </dgm:pt>
    <dgm:pt modelId="{12F7B7E1-A166-4714-AB92-0E59962F0673}" type="parTrans" cxnId="{F498AA3E-5521-498D-8D0E-C1B7B2D3C499}">
      <dgm:prSet/>
      <dgm:spPr/>
      <dgm:t>
        <a:bodyPr/>
        <a:lstStyle/>
        <a:p>
          <a:endParaRPr lang="en-IN"/>
        </a:p>
      </dgm:t>
    </dgm:pt>
    <dgm:pt modelId="{1B59E5E6-0048-4EBF-A427-D85C828FB941}" type="sibTrans" cxnId="{F498AA3E-5521-498D-8D0E-C1B7B2D3C499}">
      <dgm:prSet/>
      <dgm:spPr/>
      <dgm:t>
        <a:bodyPr/>
        <a:lstStyle/>
        <a:p>
          <a:endParaRPr lang="en-IN"/>
        </a:p>
      </dgm:t>
    </dgm:pt>
    <dgm:pt modelId="{B5EAE989-FC1A-42C8-9C6D-26307AE0109A}">
      <dgm:prSet phldrT="[Text]"/>
      <dgm:spPr/>
      <dgm:t>
        <a:bodyPr/>
        <a:lstStyle/>
        <a:p>
          <a:r>
            <a:rPr lang="en-IN">
              <a:solidFill>
                <a:srgbClr val="00B050"/>
              </a:solidFill>
            </a:rPr>
            <a:t>done</a:t>
          </a:r>
          <a:r>
            <a:rPr lang="en-IN"/>
            <a:t>[</a:t>
          </a:r>
          <a:r>
            <a:rPr lang="en-IN" err="1"/>
            <a:t>i</a:t>
          </a:r>
          <a:r>
            <a:rPr lang="en-IN"/>
            <a:t>] = </a:t>
          </a:r>
          <a:r>
            <a:rPr lang="en-IN">
              <a:solidFill>
                <a:srgbClr val="0070C0"/>
              </a:solidFill>
            </a:rPr>
            <a:t>true</a:t>
          </a:r>
        </a:p>
      </dgm:t>
    </dgm:pt>
    <dgm:pt modelId="{E76C4320-1F7B-4FBD-B67E-3DD1CF50B215}" type="parTrans" cxnId="{366190D6-6CD6-438B-B23A-4F1980BDF3C7}">
      <dgm:prSet/>
      <dgm:spPr/>
      <dgm:t>
        <a:bodyPr/>
        <a:lstStyle/>
        <a:p>
          <a:endParaRPr lang="en-IN"/>
        </a:p>
      </dgm:t>
    </dgm:pt>
    <dgm:pt modelId="{82B47502-5F2D-4DED-935F-86CA04A8A972}" type="sibTrans" cxnId="{366190D6-6CD6-438B-B23A-4F1980BDF3C7}">
      <dgm:prSet/>
      <dgm:spPr/>
      <dgm:t>
        <a:bodyPr/>
        <a:lstStyle/>
        <a:p>
          <a:endParaRPr lang="en-IN"/>
        </a:p>
      </dgm:t>
    </dgm:pt>
    <dgm:pt modelId="{18A12206-3EBA-447C-9596-BC8BA33F568F}">
      <dgm:prSet phldrT="[Text]"/>
      <dgm:spPr/>
      <dgm:t>
        <a:bodyPr/>
        <a:lstStyle/>
        <a:p>
          <a:r>
            <a:rPr lang="en-IN"/>
            <a:t>Safety check</a:t>
          </a:r>
        </a:p>
      </dgm:t>
    </dgm:pt>
    <dgm:pt modelId="{C0430B3F-7938-466A-ADAB-333302ED6ADD}" type="parTrans" cxnId="{921A3573-774C-4C21-B294-B90A599DC6AB}">
      <dgm:prSet/>
      <dgm:spPr/>
      <dgm:t>
        <a:bodyPr/>
        <a:lstStyle/>
        <a:p>
          <a:endParaRPr lang="en-IN"/>
        </a:p>
      </dgm:t>
    </dgm:pt>
    <dgm:pt modelId="{BF52E0E6-EC56-4CF4-8383-3095F65E0322}" type="sibTrans" cxnId="{921A3573-774C-4C21-B294-B90A599DC6AB}">
      <dgm:prSet/>
      <dgm:spPr/>
      <dgm:t>
        <a:bodyPr/>
        <a:lstStyle/>
        <a:p>
          <a:endParaRPr lang="en-IN"/>
        </a:p>
      </dgm:t>
    </dgm:pt>
    <dgm:pt modelId="{FED8406A-6E06-4FEB-B566-8C52EA22E9E1}">
      <dgm:prSet phldrT="[Text]"/>
      <dgm:spPr>
        <a:blipFill>
          <a:blip xmlns:r="http://schemas.openxmlformats.org/officeDocument/2006/relationships" r:embed="rId2"/>
          <a:stretch>
            <a:fillRect l="-1331" t="-4469" b="-3352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F022DD42-F218-4C3F-94BF-967C389A5F2B}" type="parTrans" cxnId="{06A01D66-4252-4818-B5D0-4BC2FF424A9D}">
      <dgm:prSet/>
      <dgm:spPr/>
      <dgm:t>
        <a:bodyPr/>
        <a:lstStyle/>
        <a:p>
          <a:endParaRPr lang="en-IN"/>
        </a:p>
      </dgm:t>
    </dgm:pt>
    <dgm:pt modelId="{C81F91E1-FDAB-447F-8194-34D369F258FD}" type="sibTrans" cxnId="{06A01D66-4252-4818-B5D0-4BC2FF424A9D}">
      <dgm:prSet/>
      <dgm:spPr/>
      <dgm:t>
        <a:bodyPr/>
        <a:lstStyle/>
        <a:p>
          <a:endParaRPr lang="en-IN"/>
        </a:p>
      </dgm:t>
    </dgm:pt>
    <dgm:pt modelId="{30B258AE-24BF-499F-8263-CF4527CA5A81}" type="pres">
      <dgm:prSet presAssocID="{B376BBED-679E-4274-9733-67FC5DCB9596}" presName="vert0" presStyleCnt="0">
        <dgm:presLayoutVars>
          <dgm:dir/>
          <dgm:animOne val="branch"/>
          <dgm:animLvl val="lvl"/>
        </dgm:presLayoutVars>
      </dgm:prSet>
      <dgm:spPr/>
    </dgm:pt>
    <dgm:pt modelId="{A5DF6A48-A9EC-4FB1-B5A8-86135D2A48AE}" type="pres">
      <dgm:prSet presAssocID="{9D9E3548-78EF-48EE-987A-B0B3BAC3ECB7}" presName="thickLine" presStyleLbl="alignNode1" presStyleIdx="0" presStyleCnt="4"/>
      <dgm:spPr/>
    </dgm:pt>
    <dgm:pt modelId="{39A59D46-5078-4653-B59B-C45DF8CCD0FE}" type="pres">
      <dgm:prSet presAssocID="{9D9E3548-78EF-48EE-987A-B0B3BAC3ECB7}" presName="horz1" presStyleCnt="0"/>
      <dgm:spPr/>
    </dgm:pt>
    <dgm:pt modelId="{8AB6B65F-C521-4CF1-B2BE-CB139E65E5F7}" type="pres">
      <dgm:prSet presAssocID="{9D9E3548-78EF-48EE-987A-B0B3BAC3ECB7}" presName="tx1" presStyleLbl="revTx" presStyleIdx="0" presStyleCnt="9"/>
      <dgm:spPr/>
    </dgm:pt>
    <dgm:pt modelId="{54B706F3-4E6F-4D04-A3B1-2138C1399A22}" type="pres">
      <dgm:prSet presAssocID="{9D9E3548-78EF-48EE-987A-B0B3BAC3ECB7}" presName="vert1" presStyleCnt="0"/>
      <dgm:spPr/>
    </dgm:pt>
    <dgm:pt modelId="{D4930865-0311-4D9B-A776-D4B677CD1517}" type="pres">
      <dgm:prSet presAssocID="{7ABABF70-A69E-410D-9CCC-A31B21C81298}" presName="vertSpace2a" presStyleCnt="0"/>
      <dgm:spPr/>
    </dgm:pt>
    <dgm:pt modelId="{7576CDEA-CB1B-4955-ACC6-C441F5853DE3}" type="pres">
      <dgm:prSet presAssocID="{7ABABF70-A69E-410D-9CCC-A31B21C81298}" presName="horz2" presStyleCnt="0"/>
      <dgm:spPr/>
    </dgm:pt>
    <dgm:pt modelId="{419547E9-00DE-44F7-A13A-18727A04DB9D}" type="pres">
      <dgm:prSet presAssocID="{7ABABF70-A69E-410D-9CCC-A31B21C81298}" presName="horzSpace2" presStyleCnt="0"/>
      <dgm:spPr/>
    </dgm:pt>
    <dgm:pt modelId="{AB92FB3C-7F96-4AD5-8101-E494A3AECA42}" type="pres">
      <dgm:prSet presAssocID="{7ABABF70-A69E-410D-9CCC-A31B21C81298}" presName="tx2" presStyleLbl="revTx" presStyleIdx="1" presStyleCnt="9"/>
      <dgm:spPr/>
    </dgm:pt>
    <dgm:pt modelId="{CDC9FE1D-573F-4781-804F-606EF8DD2E58}" type="pres">
      <dgm:prSet presAssocID="{7ABABF70-A69E-410D-9CCC-A31B21C81298}" presName="vert2" presStyleCnt="0"/>
      <dgm:spPr/>
    </dgm:pt>
    <dgm:pt modelId="{FB3FD467-4EE6-4637-8B4A-E69AA7442FB7}" type="pres">
      <dgm:prSet presAssocID="{7ABABF70-A69E-410D-9CCC-A31B21C81298}" presName="thinLine2b" presStyleLbl="callout" presStyleIdx="0" presStyleCnt="5"/>
      <dgm:spPr/>
    </dgm:pt>
    <dgm:pt modelId="{1DBEE651-D64F-4A09-B2D1-F24A140F6CB1}" type="pres">
      <dgm:prSet presAssocID="{7ABABF70-A69E-410D-9CCC-A31B21C81298}" presName="vertSpace2b" presStyleCnt="0"/>
      <dgm:spPr/>
    </dgm:pt>
    <dgm:pt modelId="{A77CD7D9-8E46-458C-ACD6-14B650FB10F0}" type="pres">
      <dgm:prSet presAssocID="{EF4C8863-1C36-4ADC-9E8D-6BB08F49E9B0}" presName="thickLine" presStyleLbl="alignNode1" presStyleIdx="1" presStyleCnt="4"/>
      <dgm:spPr/>
    </dgm:pt>
    <dgm:pt modelId="{5E679222-5EDA-442D-A649-D82477225859}" type="pres">
      <dgm:prSet presAssocID="{EF4C8863-1C36-4ADC-9E8D-6BB08F49E9B0}" presName="horz1" presStyleCnt="0"/>
      <dgm:spPr/>
    </dgm:pt>
    <dgm:pt modelId="{836DE649-9ECC-4B74-A61E-9E1C094322AE}" type="pres">
      <dgm:prSet presAssocID="{EF4C8863-1C36-4ADC-9E8D-6BB08F49E9B0}" presName="tx1" presStyleLbl="revTx" presStyleIdx="2" presStyleCnt="9"/>
      <dgm:spPr/>
    </dgm:pt>
    <dgm:pt modelId="{F729A10C-B902-458A-9BE0-8E98EBA83870}" type="pres">
      <dgm:prSet presAssocID="{EF4C8863-1C36-4ADC-9E8D-6BB08F49E9B0}" presName="vert1" presStyleCnt="0"/>
      <dgm:spPr/>
    </dgm:pt>
    <dgm:pt modelId="{21474B71-4B67-4DE9-A0D5-F0F8899BA460}" type="pres">
      <dgm:prSet presAssocID="{C9023ECB-B4C2-49D6-A7E3-89DDBEF64251}" presName="vertSpace2a" presStyleCnt="0"/>
      <dgm:spPr/>
    </dgm:pt>
    <dgm:pt modelId="{9F2F49B5-0E34-4769-ADEB-EA686E50DFA8}" type="pres">
      <dgm:prSet presAssocID="{C9023ECB-B4C2-49D6-A7E3-89DDBEF64251}" presName="horz2" presStyleCnt="0"/>
      <dgm:spPr/>
    </dgm:pt>
    <dgm:pt modelId="{5E6081EF-6B29-46F7-82C9-A4BE430454CC}" type="pres">
      <dgm:prSet presAssocID="{C9023ECB-B4C2-49D6-A7E3-89DDBEF64251}" presName="horzSpace2" presStyleCnt="0"/>
      <dgm:spPr/>
    </dgm:pt>
    <dgm:pt modelId="{F8ABDBBA-1212-4EE7-BB01-09334E8D4951}" type="pres">
      <dgm:prSet presAssocID="{C9023ECB-B4C2-49D6-A7E3-89DDBEF64251}" presName="tx2" presStyleLbl="revTx" presStyleIdx="3" presStyleCnt="9"/>
      <dgm:spPr/>
    </dgm:pt>
    <dgm:pt modelId="{3B40A93F-AE67-4FD2-B084-AFF5E59AE5BA}" type="pres">
      <dgm:prSet presAssocID="{C9023ECB-B4C2-49D6-A7E3-89DDBEF64251}" presName="vert2" presStyleCnt="0"/>
      <dgm:spPr/>
    </dgm:pt>
    <dgm:pt modelId="{069AD398-60FA-416B-9503-84387BA4DFD1}" type="pres">
      <dgm:prSet presAssocID="{C9023ECB-B4C2-49D6-A7E3-89DDBEF64251}" presName="thinLine2b" presStyleLbl="callout" presStyleIdx="1" presStyleCnt="5"/>
      <dgm:spPr/>
    </dgm:pt>
    <dgm:pt modelId="{CAAAC5FE-5B63-4B5B-930F-752280EBC511}" type="pres">
      <dgm:prSet presAssocID="{C9023ECB-B4C2-49D6-A7E3-89DDBEF64251}" presName="vertSpace2b" presStyleCnt="0"/>
      <dgm:spPr/>
    </dgm:pt>
    <dgm:pt modelId="{8A94DEC3-B545-4C00-86EC-5181638CB5D2}" type="pres">
      <dgm:prSet presAssocID="{9F9C39E0-617D-493F-A819-206EE743BBB7}" presName="thickLine" presStyleLbl="alignNode1" presStyleIdx="2" presStyleCnt="4"/>
      <dgm:spPr/>
    </dgm:pt>
    <dgm:pt modelId="{5B1CC6F2-E7C5-4079-85B0-C24156A95D96}" type="pres">
      <dgm:prSet presAssocID="{9F9C39E0-617D-493F-A819-206EE743BBB7}" presName="horz1" presStyleCnt="0"/>
      <dgm:spPr/>
    </dgm:pt>
    <dgm:pt modelId="{FDA92520-D407-451C-8EEA-930A6ACCE883}" type="pres">
      <dgm:prSet presAssocID="{9F9C39E0-617D-493F-A819-206EE743BBB7}" presName="tx1" presStyleLbl="revTx" presStyleIdx="4" presStyleCnt="9"/>
      <dgm:spPr/>
    </dgm:pt>
    <dgm:pt modelId="{525F8474-392D-4FC7-9DB2-C641C2107F8C}" type="pres">
      <dgm:prSet presAssocID="{9F9C39E0-617D-493F-A819-206EE743BBB7}" presName="vert1" presStyleCnt="0"/>
      <dgm:spPr/>
    </dgm:pt>
    <dgm:pt modelId="{C8BD3E61-D155-4B86-A35F-991D28FAD54B}" type="pres">
      <dgm:prSet presAssocID="{F1633909-FD1B-4E6B-9343-4E6E42C80EDE}" presName="vertSpace2a" presStyleCnt="0"/>
      <dgm:spPr/>
    </dgm:pt>
    <dgm:pt modelId="{BDA217A7-CBF0-42C1-B5B5-290E4A193B49}" type="pres">
      <dgm:prSet presAssocID="{F1633909-FD1B-4E6B-9343-4E6E42C80EDE}" presName="horz2" presStyleCnt="0"/>
      <dgm:spPr/>
    </dgm:pt>
    <dgm:pt modelId="{FE64664F-63F4-4FD3-88C3-3201784F61F0}" type="pres">
      <dgm:prSet presAssocID="{F1633909-FD1B-4E6B-9343-4E6E42C80EDE}" presName="horzSpace2" presStyleCnt="0"/>
      <dgm:spPr/>
    </dgm:pt>
    <dgm:pt modelId="{FCA5673B-5AE1-46BA-A1E2-F038C039EE71}" type="pres">
      <dgm:prSet presAssocID="{F1633909-FD1B-4E6B-9343-4E6E42C80EDE}" presName="tx2" presStyleLbl="revTx" presStyleIdx="5" presStyleCnt="9"/>
      <dgm:spPr/>
    </dgm:pt>
    <dgm:pt modelId="{566E735C-1798-4D00-A159-05D2937D6D06}" type="pres">
      <dgm:prSet presAssocID="{F1633909-FD1B-4E6B-9343-4E6E42C80EDE}" presName="vert2" presStyleCnt="0"/>
      <dgm:spPr/>
    </dgm:pt>
    <dgm:pt modelId="{0EA93F67-86E2-4357-954F-790A0B49A35A}" type="pres">
      <dgm:prSet presAssocID="{F1633909-FD1B-4E6B-9343-4E6E42C80EDE}" presName="thinLine2b" presStyleLbl="callout" presStyleIdx="2" presStyleCnt="5"/>
      <dgm:spPr/>
    </dgm:pt>
    <dgm:pt modelId="{26049F8C-611B-456E-BED9-7469C4CD3C19}" type="pres">
      <dgm:prSet presAssocID="{F1633909-FD1B-4E6B-9343-4E6E42C80EDE}" presName="vertSpace2b" presStyleCnt="0"/>
      <dgm:spPr/>
    </dgm:pt>
    <dgm:pt modelId="{BF49D5D4-470C-4589-9E90-6B896F21D332}" type="pres">
      <dgm:prSet presAssocID="{B5EAE989-FC1A-42C8-9C6D-26307AE0109A}" presName="horz2" presStyleCnt="0"/>
      <dgm:spPr/>
    </dgm:pt>
    <dgm:pt modelId="{FBD6AACB-816D-423B-9CA0-EE5EADB4CF9F}" type="pres">
      <dgm:prSet presAssocID="{B5EAE989-FC1A-42C8-9C6D-26307AE0109A}" presName="horzSpace2" presStyleCnt="0"/>
      <dgm:spPr/>
    </dgm:pt>
    <dgm:pt modelId="{E2F5A75B-99F8-4DAF-ACEC-8D96D19B6BC9}" type="pres">
      <dgm:prSet presAssocID="{B5EAE989-FC1A-42C8-9C6D-26307AE0109A}" presName="tx2" presStyleLbl="revTx" presStyleIdx="6" presStyleCnt="9"/>
      <dgm:spPr/>
    </dgm:pt>
    <dgm:pt modelId="{46222F7D-0215-4317-86DE-B4B0AF6D378F}" type="pres">
      <dgm:prSet presAssocID="{B5EAE989-FC1A-42C8-9C6D-26307AE0109A}" presName="vert2" presStyleCnt="0"/>
      <dgm:spPr/>
    </dgm:pt>
    <dgm:pt modelId="{B5B735D4-413D-4438-8301-D2BCB345E789}" type="pres">
      <dgm:prSet presAssocID="{B5EAE989-FC1A-42C8-9C6D-26307AE0109A}" presName="thinLine2b" presStyleLbl="callout" presStyleIdx="3" presStyleCnt="5"/>
      <dgm:spPr/>
    </dgm:pt>
    <dgm:pt modelId="{E4CEB1A5-161C-4C6D-BE4D-9BC982690FAA}" type="pres">
      <dgm:prSet presAssocID="{B5EAE989-FC1A-42C8-9C6D-26307AE0109A}" presName="vertSpace2b" presStyleCnt="0"/>
      <dgm:spPr/>
    </dgm:pt>
    <dgm:pt modelId="{9639DFCE-4173-44A2-8EF8-B9426B4207D0}" type="pres">
      <dgm:prSet presAssocID="{18A12206-3EBA-447C-9596-BC8BA33F568F}" presName="thickLine" presStyleLbl="alignNode1" presStyleIdx="3" presStyleCnt="4"/>
      <dgm:spPr/>
    </dgm:pt>
    <dgm:pt modelId="{1DC878AC-DB09-4DB2-A351-F81BFE89E586}" type="pres">
      <dgm:prSet presAssocID="{18A12206-3EBA-447C-9596-BC8BA33F568F}" presName="horz1" presStyleCnt="0"/>
      <dgm:spPr/>
    </dgm:pt>
    <dgm:pt modelId="{9FB7A9D6-5D4A-4A92-91A2-5176CA347F8A}" type="pres">
      <dgm:prSet presAssocID="{18A12206-3EBA-447C-9596-BC8BA33F568F}" presName="tx1" presStyleLbl="revTx" presStyleIdx="7" presStyleCnt="9"/>
      <dgm:spPr/>
    </dgm:pt>
    <dgm:pt modelId="{A896F779-D96E-4C24-B68C-5D28E4E3279F}" type="pres">
      <dgm:prSet presAssocID="{18A12206-3EBA-447C-9596-BC8BA33F568F}" presName="vert1" presStyleCnt="0"/>
      <dgm:spPr/>
    </dgm:pt>
    <dgm:pt modelId="{2D8A1DE9-34D4-41B6-8374-B8720FBAD38B}" type="pres">
      <dgm:prSet presAssocID="{FED8406A-6E06-4FEB-B566-8C52EA22E9E1}" presName="vertSpace2a" presStyleCnt="0"/>
      <dgm:spPr/>
    </dgm:pt>
    <dgm:pt modelId="{767CEE8C-98E0-4C6E-94B1-50C56102DCFB}" type="pres">
      <dgm:prSet presAssocID="{FED8406A-6E06-4FEB-B566-8C52EA22E9E1}" presName="horz2" presStyleCnt="0"/>
      <dgm:spPr/>
    </dgm:pt>
    <dgm:pt modelId="{63973518-772F-4F67-B2B1-A8043F63D9C4}" type="pres">
      <dgm:prSet presAssocID="{FED8406A-6E06-4FEB-B566-8C52EA22E9E1}" presName="horzSpace2" presStyleCnt="0"/>
      <dgm:spPr/>
    </dgm:pt>
    <dgm:pt modelId="{166E3319-526B-44EF-B5E0-DDBB9EFEB013}" type="pres">
      <dgm:prSet presAssocID="{FED8406A-6E06-4FEB-B566-8C52EA22E9E1}" presName="tx2" presStyleLbl="revTx" presStyleIdx="8" presStyleCnt="9"/>
      <dgm:spPr/>
    </dgm:pt>
    <dgm:pt modelId="{3BE7AB45-0B07-4836-87C8-2A5EC27ACF32}" type="pres">
      <dgm:prSet presAssocID="{FED8406A-6E06-4FEB-B566-8C52EA22E9E1}" presName="vert2" presStyleCnt="0"/>
      <dgm:spPr/>
    </dgm:pt>
    <dgm:pt modelId="{EAE3FC21-F74A-4E72-9EAB-DA8BE6E24E8A}" type="pres">
      <dgm:prSet presAssocID="{FED8406A-6E06-4FEB-B566-8C52EA22E9E1}" presName="thinLine2b" presStyleLbl="callout" presStyleIdx="4" presStyleCnt="5"/>
      <dgm:spPr/>
    </dgm:pt>
    <dgm:pt modelId="{290F9DE0-B9FA-433A-B4C1-3C5090C70FA3}" type="pres">
      <dgm:prSet presAssocID="{FED8406A-6E06-4FEB-B566-8C52EA22E9E1}" presName="vertSpace2b" presStyleCnt="0"/>
      <dgm:spPr/>
    </dgm:pt>
  </dgm:ptLst>
  <dgm:cxnLst>
    <dgm:cxn modelId="{3C1F2908-7138-48DA-89FC-B50E1848800C}" type="presOf" srcId="{9F9C39E0-617D-493F-A819-206EE743BBB7}" destId="{FDA92520-D407-451C-8EEA-930A6ACCE883}" srcOrd="0" destOrd="0" presId="urn:microsoft.com/office/officeart/2008/layout/LinedList"/>
    <dgm:cxn modelId="{939C270A-E248-4764-B158-EEAC75334DA8}" type="presOf" srcId="{C9023ECB-B4C2-49D6-A7E3-89DDBEF64251}" destId="{F8ABDBBA-1212-4EE7-BB01-09334E8D4951}" srcOrd="0" destOrd="0" presId="urn:microsoft.com/office/officeart/2008/layout/LinedList"/>
    <dgm:cxn modelId="{87400727-37AB-4078-90C7-01FA13D4C6F9}" srcId="{B376BBED-679E-4274-9733-67FC5DCB9596}" destId="{9D9E3548-78EF-48EE-987A-B0B3BAC3ECB7}" srcOrd="0" destOrd="0" parTransId="{81058736-DB01-40B1-8009-6C612E10BFA1}" sibTransId="{0E9964D0-E1DA-44D4-87CA-9F0FA1363B43}"/>
    <dgm:cxn modelId="{F498AA3E-5521-498D-8D0E-C1B7B2D3C499}" srcId="{9F9C39E0-617D-493F-A819-206EE743BBB7}" destId="{F1633909-FD1B-4E6B-9343-4E6E42C80EDE}" srcOrd="0" destOrd="0" parTransId="{12F7B7E1-A166-4714-AB92-0E59962F0673}" sibTransId="{1B59E5E6-0048-4EBF-A427-D85C828FB941}"/>
    <dgm:cxn modelId="{1D646642-9EB6-4DD6-9E10-9F58911D501A}" type="presOf" srcId="{EF4C8863-1C36-4ADC-9E8D-6BB08F49E9B0}" destId="{836DE649-9ECC-4B74-A61E-9E1C094322AE}" srcOrd="0" destOrd="0" presId="urn:microsoft.com/office/officeart/2008/layout/LinedList"/>
    <dgm:cxn modelId="{06A01D66-4252-4818-B5D0-4BC2FF424A9D}" srcId="{18A12206-3EBA-447C-9596-BC8BA33F568F}" destId="{FED8406A-6E06-4FEB-B566-8C52EA22E9E1}" srcOrd="0" destOrd="0" parTransId="{F022DD42-F218-4C3F-94BF-967C389A5F2B}" sibTransId="{C81F91E1-FDAB-447F-8194-34D369F258FD}"/>
    <dgm:cxn modelId="{01C7CE6B-A2EF-4CF5-884C-450941637BF0}" srcId="{9D9E3548-78EF-48EE-987A-B0B3BAC3ECB7}" destId="{7ABABF70-A69E-410D-9CCC-A31B21C81298}" srcOrd="0" destOrd="0" parTransId="{D9E4C542-0ACB-4ADC-A3C5-795432B466A9}" sibTransId="{01B3A446-C1D1-47E3-8ABB-646B4B69EA85}"/>
    <dgm:cxn modelId="{E34BF36B-BF09-4251-BCE2-D9D8423C0C35}" type="presOf" srcId="{9D9E3548-78EF-48EE-987A-B0B3BAC3ECB7}" destId="{8AB6B65F-C521-4CF1-B2BE-CB139E65E5F7}" srcOrd="0" destOrd="0" presId="urn:microsoft.com/office/officeart/2008/layout/LinedList"/>
    <dgm:cxn modelId="{921A3573-774C-4C21-B294-B90A599DC6AB}" srcId="{B376BBED-679E-4274-9733-67FC5DCB9596}" destId="{18A12206-3EBA-447C-9596-BC8BA33F568F}" srcOrd="3" destOrd="0" parTransId="{C0430B3F-7938-466A-ADAB-333302ED6ADD}" sibTransId="{BF52E0E6-EC56-4CF4-8383-3095F65E0322}"/>
    <dgm:cxn modelId="{FDACF255-13C0-4ECB-99F9-1D371F420CC0}" srcId="{B376BBED-679E-4274-9733-67FC5DCB9596}" destId="{EF4C8863-1C36-4ADC-9E8D-6BB08F49E9B0}" srcOrd="1" destOrd="0" parTransId="{44223E83-46B9-4B3E-AE5B-20B023BBC22C}" sibTransId="{F3E76329-2706-4F10-B3EF-1FC4C3EC7747}"/>
    <dgm:cxn modelId="{E70B7B5A-ECB9-48DE-A210-3F4F7D218C83}" srcId="{B376BBED-679E-4274-9733-67FC5DCB9596}" destId="{9F9C39E0-617D-493F-A819-206EE743BBB7}" srcOrd="2" destOrd="0" parTransId="{2C04095B-D804-4333-B4AF-FD92B3338907}" sibTransId="{B78BB922-EC72-4201-9487-1174DB27CA4B}"/>
    <dgm:cxn modelId="{4ADFB88D-1F8C-4165-A5D9-7147E8EE9080}" type="presOf" srcId="{18A12206-3EBA-447C-9596-BC8BA33F568F}" destId="{9FB7A9D6-5D4A-4A92-91A2-5176CA347F8A}" srcOrd="0" destOrd="0" presId="urn:microsoft.com/office/officeart/2008/layout/LinedList"/>
    <dgm:cxn modelId="{C85DCFCD-16C2-4B13-9161-19AA0305AC76}" type="presOf" srcId="{FED8406A-6E06-4FEB-B566-8C52EA22E9E1}" destId="{166E3319-526B-44EF-B5E0-DDBB9EFEB013}" srcOrd="0" destOrd="0" presId="urn:microsoft.com/office/officeart/2008/layout/LinedList"/>
    <dgm:cxn modelId="{366190D6-6CD6-438B-B23A-4F1980BDF3C7}" srcId="{9F9C39E0-617D-493F-A819-206EE743BBB7}" destId="{B5EAE989-FC1A-42C8-9C6D-26307AE0109A}" srcOrd="1" destOrd="0" parTransId="{E76C4320-1F7B-4FBD-B67E-3DD1CF50B215}" sibTransId="{82B47502-5F2D-4DED-935F-86CA04A8A972}"/>
    <dgm:cxn modelId="{AD76A8D6-B21A-40B3-8E41-40A8AE368612}" type="presOf" srcId="{7ABABF70-A69E-410D-9CCC-A31B21C81298}" destId="{AB92FB3C-7F96-4AD5-8101-E494A3AECA42}" srcOrd="0" destOrd="0" presId="urn:microsoft.com/office/officeart/2008/layout/LinedList"/>
    <dgm:cxn modelId="{66BFC6DA-62FE-499B-927C-A5DBA6A2F37B}" type="presOf" srcId="{B376BBED-679E-4274-9733-67FC5DCB9596}" destId="{30B258AE-24BF-499F-8263-CF4527CA5A81}" srcOrd="0" destOrd="0" presId="urn:microsoft.com/office/officeart/2008/layout/LinedList"/>
    <dgm:cxn modelId="{477CC7F3-74BA-4757-9667-F021E3AF195C}" type="presOf" srcId="{B5EAE989-FC1A-42C8-9C6D-26307AE0109A}" destId="{E2F5A75B-99F8-4DAF-ACEC-8D96D19B6BC9}" srcOrd="0" destOrd="0" presId="urn:microsoft.com/office/officeart/2008/layout/LinedList"/>
    <dgm:cxn modelId="{E873C9F6-AADB-425E-8A7E-FA2E69A72B47}" srcId="{EF4C8863-1C36-4ADC-9E8D-6BB08F49E9B0}" destId="{C9023ECB-B4C2-49D6-A7E3-89DDBEF64251}" srcOrd="0" destOrd="0" parTransId="{2C658689-5EF4-4057-B599-CC42E49626B8}" sibTransId="{425DB0EE-16C3-4726-AFB1-FD25313F1EFE}"/>
    <dgm:cxn modelId="{72236FFE-15B9-4442-B851-C30323FF1D3D}" type="presOf" srcId="{F1633909-FD1B-4E6B-9343-4E6E42C80EDE}" destId="{FCA5673B-5AE1-46BA-A1E2-F038C039EE71}" srcOrd="0" destOrd="0" presId="urn:microsoft.com/office/officeart/2008/layout/LinedList"/>
    <dgm:cxn modelId="{9ACDBB34-B0E4-494A-AAF6-8EA051637919}" type="presParOf" srcId="{30B258AE-24BF-499F-8263-CF4527CA5A81}" destId="{A5DF6A48-A9EC-4FB1-B5A8-86135D2A48AE}" srcOrd="0" destOrd="0" presId="urn:microsoft.com/office/officeart/2008/layout/LinedList"/>
    <dgm:cxn modelId="{BB5BF234-2505-4E33-95D9-29D52503CFAA}" type="presParOf" srcId="{30B258AE-24BF-499F-8263-CF4527CA5A81}" destId="{39A59D46-5078-4653-B59B-C45DF8CCD0FE}" srcOrd="1" destOrd="0" presId="urn:microsoft.com/office/officeart/2008/layout/LinedList"/>
    <dgm:cxn modelId="{ACE7CFE9-ACF6-4EA2-A90E-2586F2A7F977}" type="presParOf" srcId="{39A59D46-5078-4653-B59B-C45DF8CCD0FE}" destId="{8AB6B65F-C521-4CF1-B2BE-CB139E65E5F7}" srcOrd="0" destOrd="0" presId="urn:microsoft.com/office/officeart/2008/layout/LinedList"/>
    <dgm:cxn modelId="{9AD698E5-7C79-421D-8ED1-D58D88018A2C}" type="presParOf" srcId="{39A59D46-5078-4653-B59B-C45DF8CCD0FE}" destId="{54B706F3-4E6F-4D04-A3B1-2138C1399A22}" srcOrd="1" destOrd="0" presId="urn:microsoft.com/office/officeart/2008/layout/LinedList"/>
    <dgm:cxn modelId="{604A35D2-0861-4249-AA2C-2A20851DE07F}" type="presParOf" srcId="{54B706F3-4E6F-4D04-A3B1-2138C1399A22}" destId="{D4930865-0311-4D9B-A776-D4B677CD1517}" srcOrd="0" destOrd="0" presId="urn:microsoft.com/office/officeart/2008/layout/LinedList"/>
    <dgm:cxn modelId="{72BC5EB4-57A0-4DF6-9954-FCD121E546E4}" type="presParOf" srcId="{54B706F3-4E6F-4D04-A3B1-2138C1399A22}" destId="{7576CDEA-CB1B-4955-ACC6-C441F5853DE3}" srcOrd="1" destOrd="0" presId="urn:microsoft.com/office/officeart/2008/layout/LinedList"/>
    <dgm:cxn modelId="{6506FDC4-D28C-40CD-9FD0-A34191A1F4B7}" type="presParOf" srcId="{7576CDEA-CB1B-4955-ACC6-C441F5853DE3}" destId="{419547E9-00DE-44F7-A13A-18727A04DB9D}" srcOrd="0" destOrd="0" presId="urn:microsoft.com/office/officeart/2008/layout/LinedList"/>
    <dgm:cxn modelId="{7CD3FCD6-8F6D-4445-B661-1C29BD58648B}" type="presParOf" srcId="{7576CDEA-CB1B-4955-ACC6-C441F5853DE3}" destId="{AB92FB3C-7F96-4AD5-8101-E494A3AECA42}" srcOrd="1" destOrd="0" presId="urn:microsoft.com/office/officeart/2008/layout/LinedList"/>
    <dgm:cxn modelId="{193F05CA-9568-4858-8B9D-D0FB321B8E10}" type="presParOf" srcId="{7576CDEA-CB1B-4955-ACC6-C441F5853DE3}" destId="{CDC9FE1D-573F-4781-804F-606EF8DD2E58}" srcOrd="2" destOrd="0" presId="urn:microsoft.com/office/officeart/2008/layout/LinedList"/>
    <dgm:cxn modelId="{D742C584-AC91-4717-AF6E-5E8636381305}" type="presParOf" srcId="{54B706F3-4E6F-4D04-A3B1-2138C1399A22}" destId="{FB3FD467-4EE6-4637-8B4A-E69AA7442FB7}" srcOrd="2" destOrd="0" presId="urn:microsoft.com/office/officeart/2008/layout/LinedList"/>
    <dgm:cxn modelId="{944C6FEB-E00F-4703-ACC2-152670ABBFF1}" type="presParOf" srcId="{54B706F3-4E6F-4D04-A3B1-2138C1399A22}" destId="{1DBEE651-D64F-4A09-B2D1-F24A140F6CB1}" srcOrd="3" destOrd="0" presId="urn:microsoft.com/office/officeart/2008/layout/LinedList"/>
    <dgm:cxn modelId="{F92F1CF9-31F3-46B7-AD82-DF95273B50BB}" type="presParOf" srcId="{30B258AE-24BF-499F-8263-CF4527CA5A81}" destId="{A77CD7D9-8E46-458C-ACD6-14B650FB10F0}" srcOrd="2" destOrd="0" presId="urn:microsoft.com/office/officeart/2008/layout/LinedList"/>
    <dgm:cxn modelId="{0C2A59AF-4BE5-447E-A379-1920508FD19E}" type="presParOf" srcId="{30B258AE-24BF-499F-8263-CF4527CA5A81}" destId="{5E679222-5EDA-442D-A649-D82477225859}" srcOrd="3" destOrd="0" presId="urn:microsoft.com/office/officeart/2008/layout/LinedList"/>
    <dgm:cxn modelId="{71076163-4286-4ADF-B2C1-365B7E55EB86}" type="presParOf" srcId="{5E679222-5EDA-442D-A649-D82477225859}" destId="{836DE649-9ECC-4B74-A61E-9E1C094322AE}" srcOrd="0" destOrd="0" presId="urn:microsoft.com/office/officeart/2008/layout/LinedList"/>
    <dgm:cxn modelId="{CDD3E8B5-C26A-4E94-A574-46834F67B8CB}" type="presParOf" srcId="{5E679222-5EDA-442D-A649-D82477225859}" destId="{F729A10C-B902-458A-9BE0-8E98EBA83870}" srcOrd="1" destOrd="0" presId="urn:microsoft.com/office/officeart/2008/layout/LinedList"/>
    <dgm:cxn modelId="{22C7C3BD-9C43-4E13-AD5B-5E054FA0571C}" type="presParOf" srcId="{F729A10C-B902-458A-9BE0-8E98EBA83870}" destId="{21474B71-4B67-4DE9-A0D5-F0F8899BA460}" srcOrd="0" destOrd="0" presId="urn:microsoft.com/office/officeart/2008/layout/LinedList"/>
    <dgm:cxn modelId="{D59D3C90-87B0-4862-BA49-A875DCBDDB3C}" type="presParOf" srcId="{F729A10C-B902-458A-9BE0-8E98EBA83870}" destId="{9F2F49B5-0E34-4769-ADEB-EA686E50DFA8}" srcOrd="1" destOrd="0" presId="urn:microsoft.com/office/officeart/2008/layout/LinedList"/>
    <dgm:cxn modelId="{8038D287-E166-4C47-99C1-7232A1FE30FF}" type="presParOf" srcId="{9F2F49B5-0E34-4769-ADEB-EA686E50DFA8}" destId="{5E6081EF-6B29-46F7-82C9-A4BE430454CC}" srcOrd="0" destOrd="0" presId="urn:microsoft.com/office/officeart/2008/layout/LinedList"/>
    <dgm:cxn modelId="{404B321F-174D-4C69-8037-1E2BC509AE07}" type="presParOf" srcId="{9F2F49B5-0E34-4769-ADEB-EA686E50DFA8}" destId="{F8ABDBBA-1212-4EE7-BB01-09334E8D4951}" srcOrd="1" destOrd="0" presId="urn:microsoft.com/office/officeart/2008/layout/LinedList"/>
    <dgm:cxn modelId="{28061F50-AEA0-4260-818F-F0668B49122C}" type="presParOf" srcId="{9F2F49B5-0E34-4769-ADEB-EA686E50DFA8}" destId="{3B40A93F-AE67-4FD2-B084-AFF5E59AE5BA}" srcOrd="2" destOrd="0" presId="urn:microsoft.com/office/officeart/2008/layout/LinedList"/>
    <dgm:cxn modelId="{E4FC3A2A-562F-4BAA-8E48-7904F609AE2E}" type="presParOf" srcId="{F729A10C-B902-458A-9BE0-8E98EBA83870}" destId="{069AD398-60FA-416B-9503-84387BA4DFD1}" srcOrd="2" destOrd="0" presId="urn:microsoft.com/office/officeart/2008/layout/LinedList"/>
    <dgm:cxn modelId="{7D3D2F64-D3FE-49FE-B0CB-203F0144D7C2}" type="presParOf" srcId="{F729A10C-B902-458A-9BE0-8E98EBA83870}" destId="{CAAAC5FE-5B63-4B5B-930F-752280EBC511}" srcOrd="3" destOrd="0" presId="urn:microsoft.com/office/officeart/2008/layout/LinedList"/>
    <dgm:cxn modelId="{1D398600-52EC-4923-8729-CCD4BBF58E15}" type="presParOf" srcId="{30B258AE-24BF-499F-8263-CF4527CA5A81}" destId="{8A94DEC3-B545-4C00-86EC-5181638CB5D2}" srcOrd="4" destOrd="0" presId="urn:microsoft.com/office/officeart/2008/layout/LinedList"/>
    <dgm:cxn modelId="{BF9203AB-16FB-412E-B511-5157D2206721}" type="presParOf" srcId="{30B258AE-24BF-499F-8263-CF4527CA5A81}" destId="{5B1CC6F2-E7C5-4079-85B0-C24156A95D96}" srcOrd="5" destOrd="0" presId="urn:microsoft.com/office/officeart/2008/layout/LinedList"/>
    <dgm:cxn modelId="{B54A9915-46E0-47C4-B195-AB954F1AE2F2}" type="presParOf" srcId="{5B1CC6F2-E7C5-4079-85B0-C24156A95D96}" destId="{FDA92520-D407-451C-8EEA-930A6ACCE883}" srcOrd="0" destOrd="0" presId="urn:microsoft.com/office/officeart/2008/layout/LinedList"/>
    <dgm:cxn modelId="{0361C6C8-4FEB-4466-B1B4-01FF0850E1C7}" type="presParOf" srcId="{5B1CC6F2-E7C5-4079-85B0-C24156A95D96}" destId="{525F8474-392D-4FC7-9DB2-C641C2107F8C}" srcOrd="1" destOrd="0" presId="urn:microsoft.com/office/officeart/2008/layout/LinedList"/>
    <dgm:cxn modelId="{02DCE771-EDF8-4BB9-844E-A2BB0987534B}" type="presParOf" srcId="{525F8474-392D-4FC7-9DB2-C641C2107F8C}" destId="{C8BD3E61-D155-4B86-A35F-991D28FAD54B}" srcOrd="0" destOrd="0" presId="urn:microsoft.com/office/officeart/2008/layout/LinedList"/>
    <dgm:cxn modelId="{822C63DE-F5F5-48CA-9045-3BA355F7ECD6}" type="presParOf" srcId="{525F8474-392D-4FC7-9DB2-C641C2107F8C}" destId="{BDA217A7-CBF0-42C1-B5B5-290E4A193B49}" srcOrd="1" destOrd="0" presId="urn:microsoft.com/office/officeart/2008/layout/LinedList"/>
    <dgm:cxn modelId="{B1956D54-9A85-484F-9B31-3A1C08B142C3}" type="presParOf" srcId="{BDA217A7-CBF0-42C1-B5B5-290E4A193B49}" destId="{FE64664F-63F4-4FD3-88C3-3201784F61F0}" srcOrd="0" destOrd="0" presId="urn:microsoft.com/office/officeart/2008/layout/LinedList"/>
    <dgm:cxn modelId="{E0A36BFF-3B93-4F41-BFDE-37818C429D65}" type="presParOf" srcId="{BDA217A7-CBF0-42C1-B5B5-290E4A193B49}" destId="{FCA5673B-5AE1-46BA-A1E2-F038C039EE71}" srcOrd="1" destOrd="0" presId="urn:microsoft.com/office/officeart/2008/layout/LinedList"/>
    <dgm:cxn modelId="{345375FD-BB97-4B96-B159-E9EB6D051CFE}" type="presParOf" srcId="{BDA217A7-CBF0-42C1-B5B5-290E4A193B49}" destId="{566E735C-1798-4D00-A159-05D2937D6D06}" srcOrd="2" destOrd="0" presId="urn:microsoft.com/office/officeart/2008/layout/LinedList"/>
    <dgm:cxn modelId="{8B82E237-0C38-487F-93A8-6BD68686EB8C}" type="presParOf" srcId="{525F8474-392D-4FC7-9DB2-C641C2107F8C}" destId="{0EA93F67-86E2-4357-954F-790A0B49A35A}" srcOrd="2" destOrd="0" presId="urn:microsoft.com/office/officeart/2008/layout/LinedList"/>
    <dgm:cxn modelId="{63A006B3-04C7-4F48-88D2-CAF69BD4BBF3}" type="presParOf" srcId="{525F8474-392D-4FC7-9DB2-C641C2107F8C}" destId="{26049F8C-611B-456E-BED9-7469C4CD3C19}" srcOrd="3" destOrd="0" presId="urn:microsoft.com/office/officeart/2008/layout/LinedList"/>
    <dgm:cxn modelId="{EBEBE44F-2DA5-4E6E-A1C1-A414131726E6}" type="presParOf" srcId="{525F8474-392D-4FC7-9DB2-C641C2107F8C}" destId="{BF49D5D4-470C-4589-9E90-6B896F21D332}" srcOrd="4" destOrd="0" presId="urn:microsoft.com/office/officeart/2008/layout/LinedList"/>
    <dgm:cxn modelId="{A91A2BBE-A7FD-4CCA-9A9E-DA5E315D3BD4}" type="presParOf" srcId="{BF49D5D4-470C-4589-9E90-6B896F21D332}" destId="{FBD6AACB-816D-423B-9CA0-EE5EADB4CF9F}" srcOrd="0" destOrd="0" presId="urn:microsoft.com/office/officeart/2008/layout/LinedList"/>
    <dgm:cxn modelId="{49F98986-B8E0-4316-878C-E1E8C5905B27}" type="presParOf" srcId="{BF49D5D4-470C-4589-9E90-6B896F21D332}" destId="{E2F5A75B-99F8-4DAF-ACEC-8D96D19B6BC9}" srcOrd="1" destOrd="0" presId="urn:microsoft.com/office/officeart/2008/layout/LinedList"/>
    <dgm:cxn modelId="{1A793D63-3C39-4F58-8967-571D22DCD85C}" type="presParOf" srcId="{BF49D5D4-470C-4589-9E90-6B896F21D332}" destId="{46222F7D-0215-4317-86DE-B4B0AF6D378F}" srcOrd="2" destOrd="0" presId="urn:microsoft.com/office/officeart/2008/layout/LinedList"/>
    <dgm:cxn modelId="{2A2D3363-2AB8-4AF0-A937-02088847589C}" type="presParOf" srcId="{525F8474-392D-4FC7-9DB2-C641C2107F8C}" destId="{B5B735D4-413D-4438-8301-D2BCB345E789}" srcOrd="5" destOrd="0" presId="urn:microsoft.com/office/officeart/2008/layout/LinedList"/>
    <dgm:cxn modelId="{36F60694-DCCD-4840-9A5A-EA500398A97E}" type="presParOf" srcId="{525F8474-392D-4FC7-9DB2-C641C2107F8C}" destId="{E4CEB1A5-161C-4C6D-BE4D-9BC982690FAA}" srcOrd="6" destOrd="0" presId="urn:microsoft.com/office/officeart/2008/layout/LinedList"/>
    <dgm:cxn modelId="{45CFA29B-AA68-4F49-943B-E405D1125CC5}" type="presParOf" srcId="{30B258AE-24BF-499F-8263-CF4527CA5A81}" destId="{9639DFCE-4173-44A2-8EF8-B9426B4207D0}" srcOrd="6" destOrd="0" presId="urn:microsoft.com/office/officeart/2008/layout/LinedList"/>
    <dgm:cxn modelId="{58BBC6FD-1BEB-47F0-AD1F-45010364D1D2}" type="presParOf" srcId="{30B258AE-24BF-499F-8263-CF4527CA5A81}" destId="{1DC878AC-DB09-4DB2-A351-F81BFE89E586}" srcOrd="7" destOrd="0" presId="urn:microsoft.com/office/officeart/2008/layout/LinedList"/>
    <dgm:cxn modelId="{654982B8-D65C-48E9-936A-24933F186A23}" type="presParOf" srcId="{1DC878AC-DB09-4DB2-A351-F81BFE89E586}" destId="{9FB7A9D6-5D4A-4A92-91A2-5176CA347F8A}" srcOrd="0" destOrd="0" presId="urn:microsoft.com/office/officeart/2008/layout/LinedList"/>
    <dgm:cxn modelId="{56F7E690-6CBC-45C6-9BB4-F2A9003258C2}" type="presParOf" srcId="{1DC878AC-DB09-4DB2-A351-F81BFE89E586}" destId="{A896F779-D96E-4C24-B68C-5D28E4E3279F}" srcOrd="1" destOrd="0" presId="urn:microsoft.com/office/officeart/2008/layout/LinedList"/>
    <dgm:cxn modelId="{BB8992D6-B2CE-4577-9A24-AAE5F58988F2}" type="presParOf" srcId="{A896F779-D96E-4C24-B68C-5D28E4E3279F}" destId="{2D8A1DE9-34D4-41B6-8374-B8720FBAD38B}" srcOrd="0" destOrd="0" presId="urn:microsoft.com/office/officeart/2008/layout/LinedList"/>
    <dgm:cxn modelId="{F9A5CF54-F321-45F6-AA7A-7E526DEE05D4}" type="presParOf" srcId="{A896F779-D96E-4C24-B68C-5D28E4E3279F}" destId="{767CEE8C-98E0-4C6E-94B1-50C56102DCFB}" srcOrd="1" destOrd="0" presId="urn:microsoft.com/office/officeart/2008/layout/LinedList"/>
    <dgm:cxn modelId="{BFB1F6AA-7E78-40A5-984A-BC05586DF993}" type="presParOf" srcId="{767CEE8C-98E0-4C6E-94B1-50C56102DCFB}" destId="{63973518-772F-4F67-B2B1-A8043F63D9C4}" srcOrd="0" destOrd="0" presId="urn:microsoft.com/office/officeart/2008/layout/LinedList"/>
    <dgm:cxn modelId="{4570442E-359B-4AE1-8B70-A7B2D5812B7E}" type="presParOf" srcId="{767CEE8C-98E0-4C6E-94B1-50C56102DCFB}" destId="{166E3319-526B-44EF-B5E0-DDBB9EFEB013}" srcOrd="1" destOrd="0" presId="urn:microsoft.com/office/officeart/2008/layout/LinedList"/>
    <dgm:cxn modelId="{19C4A574-EBE8-464C-BCFB-197BFC7571CD}" type="presParOf" srcId="{767CEE8C-98E0-4C6E-94B1-50C56102DCFB}" destId="{3BE7AB45-0B07-4836-87C8-2A5EC27ACF32}" srcOrd="2" destOrd="0" presId="urn:microsoft.com/office/officeart/2008/layout/LinedList"/>
    <dgm:cxn modelId="{827353B1-87F0-47AC-9E12-BCD041BF88C1}" type="presParOf" srcId="{A896F779-D96E-4C24-B68C-5D28E4E3279F}" destId="{EAE3FC21-F74A-4E72-9EAB-DA8BE6E24E8A}" srcOrd="2" destOrd="0" presId="urn:microsoft.com/office/officeart/2008/layout/LinedList"/>
    <dgm:cxn modelId="{F75F37FC-0E59-42AE-9D92-11814513EE75}" type="presParOf" srcId="{A896F779-D96E-4C24-B68C-5D28E4E3279F}" destId="{290F9DE0-B9FA-433A-B4C1-3C5090C70FA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376BBED-679E-4274-9733-67FC5DCB959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D9E3548-78EF-48EE-987A-B0B3BAC3ECB7}">
      <dgm:prSet phldrT="[Text]"/>
      <dgm:spPr/>
      <dgm:t>
        <a:bodyPr/>
        <a:lstStyle/>
        <a:p>
          <a:r>
            <a:rPr lang="en-IN"/>
            <a:t>Initialize</a:t>
          </a:r>
        </a:p>
      </dgm:t>
    </dgm:pt>
    <dgm:pt modelId="{81058736-DB01-40B1-8009-6C612E10BFA1}" type="parTrans" cxnId="{87400727-37AB-4078-90C7-01FA13D4C6F9}">
      <dgm:prSet/>
      <dgm:spPr/>
      <dgm:t>
        <a:bodyPr/>
        <a:lstStyle/>
        <a:p>
          <a:endParaRPr lang="en-IN"/>
        </a:p>
      </dgm:t>
    </dgm:pt>
    <dgm:pt modelId="{0E9964D0-E1DA-44D4-87CA-9F0FA1363B43}" type="sibTrans" cxnId="{87400727-37AB-4078-90C7-01FA13D4C6F9}">
      <dgm:prSet/>
      <dgm:spPr/>
      <dgm:t>
        <a:bodyPr/>
        <a:lstStyle/>
        <a:p>
          <a:endParaRPr lang="en-IN"/>
        </a:p>
      </dgm:t>
    </dgm:pt>
    <dgm:pt modelId="{7ABABF70-A69E-410D-9CCC-A31B21C81298}">
      <dgm:prSet phldrT="[Text]"/>
      <dgm:spPr/>
      <dgm:t>
        <a:bodyPr/>
        <a:lstStyle/>
        <a:p>
          <a:r>
            <a:rPr lang="en-IN" dirty="0"/>
            <a:t>The </a:t>
          </a:r>
          <a:r>
            <a:rPr lang="en-IN" i="1" dirty="0" err="1"/>
            <a:t>req</a:t>
          </a:r>
          <a:r>
            <a:rPr lang="en-IN" i="1" dirty="0"/>
            <a:t>[] </a:t>
          </a:r>
          <a:r>
            <a:rPr lang="en-IN" i="0" dirty="0"/>
            <a:t>array is an </a:t>
          </a:r>
          <a:r>
            <a:rPr lang="en-IN" i="0" dirty="0">
              <a:solidFill>
                <a:srgbClr val="FF0000"/>
              </a:solidFill>
            </a:rPr>
            <a:t>array</a:t>
          </a:r>
          <a:r>
            <a:rPr lang="en-IN" i="0" dirty="0"/>
            <a:t> of resource requests for array </a:t>
          </a:r>
          <a:r>
            <a:rPr lang="en-IN" i="1" dirty="0" err="1"/>
            <a:t>i</a:t>
          </a:r>
          <a:r>
            <a:rPr lang="en-IN" i="1" dirty="0"/>
            <a:t> </a:t>
          </a:r>
          <a:r>
            <a:rPr lang="en-IN" i="0" dirty="0"/>
            <a:t>. If </a:t>
          </a:r>
          <a:r>
            <a:rPr lang="en-IN" i="0" dirty="0" err="1"/>
            <a:t>req</a:t>
          </a:r>
          <a:r>
            <a:rPr lang="en-IN" i="0" dirty="0"/>
            <a:t>[j] = k, then it means that process </a:t>
          </a:r>
          <a:r>
            <a:rPr lang="en-IN" i="1" dirty="0" err="1"/>
            <a:t>i</a:t>
          </a:r>
          <a:r>
            <a:rPr lang="en-IN" i="1" dirty="0"/>
            <a:t> </a:t>
          </a:r>
          <a:r>
            <a:rPr lang="en-IN" i="0" dirty="0"/>
            <a:t>needs </a:t>
          </a:r>
          <a:r>
            <a:rPr lang="en-IN" i="1" dirty="0"/>
            <a:t>k </a:t>
          </a:r>
          <a:r>
            <a:rPr lang="en-IN" i="0" dirty="0">
              <a:solidFill>
                <a:srgbClr val="0070C0"/>
              </a:solidFill>
            </a:rPr>
            <a:t>copies</a:t>
          </a:r>
          <a:r>
            <a:rPr lang="en-IN" i="0" dirty="0"/>
            <a:t> of </a:t>
          </a:r>
          <a:r>
            <a:rPr lang="en-IN" i="0" dirty="0">
              <a:solidFill>
                <a:srgbClr val="C00000"/>
              </a:solidFill>
            </a:rPr>
            <a:t>resource</a:t>
          </a:r>
          <a:r>
            <a:rPr lang="en-IN" i="0" dirty="0"/>
            <a:t> </a:t>
          </a:r>
          <a:r>
            <a:rPr lang="en-IN" i="1" dirty="0"/>
            <a:t>j. </a:t>
          </a:r>
          <a:r>
            <a:rPr lang="en-IN" i="0" dirty="0"/>
            <a:t> </a:t>
          </a:r>
          <a:endParaRPr lang="en-IN" dirty="0"/>
        </a:p>
      </dgm:t>
    </dgm:pt>
    <dgm:pt modelId="{D9E4C542-0ACB-4ADC-A3C5-795432B466A9}" type="parTrans" cxnId="{01C7CE6B-A2EF-4CF5-884C-450941637BF0}">
      <dgm:prSet/>
      <dgm:spPr/>
      <dgm:t>
        <a:bodyPr/>
        <a:lstStyle/>
        <a:p>
          <a:endParaRPr lang="en-IN"/>
        </a:p>
      </dgm:t>
    </dgm:pt>
    <dgm:pt modelId="{01B3A446-C1D1-47E3-8ABB-646B4B69EA85}" type="sibTrans" cxnId="{01C7CE6B-A2EF-4CF5-884C-450941637BF0}">
      <dgm:prSet/>
      <dgm:spPr/>
      <dgm:t>
        <a:bodyPr/>
        <a:lstStyle/>
        <a:p>
          <a:endParaRPr lang="en-IN"/>
        </a:p>
      </dgm:t>
    </dgm:pt>
    <dgm:pt modelId="{C9023ECB-B4C2-49D6-A7E3-89DDBEF64251}">
      <dgm:prSet phldrT="[Text]"/>
      <dgm:spPr/>
      <dgm:t>
        <a:bodyPr/>
        <a:lstStyle/>
        <a:p>
          <a:r>
            <a:rPr lang="en-IN" dirty="0"/>
            <a:t>If </a:t>
          </a:r>
          <a:r>
            <a:rPr lang="en-IN" dirty="0" err="1"/>
            <a:t>req</a:t>
          </a:r>
          <a:r>
            <a:rPr lang="en-IN" dirty="0"/>
            <a:t> &gt;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 need[</a:t>
          </a:r>
          <a:r>
            <a:rPr lang="en-IN" dirty="0" err="1">
              <a:latin typeface="Calibri" panose="020F0502020204030204" pitchFamily="34" charset="0"/>
              <a:cs typeface="Calibri" panose="020F0502020204030204" pitchFamily="34" charset="0"/>
            </a:rPr>
            <a:t>i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][…], then the </a:t>
          </a:r>
          <a:r>
            <a:rPr lang="en-I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requirements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 cannot be satisfied.</a:t>
          </a:r>
        </a:p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If </a:t>
          </a:r>
          <a:r>
            <a:rPr lang="en-IN" dirty="0" err="1">
              <a:latin typeface="Calibri" panose="020F0502020204030204" pitchFamily="34" charset="0"/>
              <a:cs typeface="Calibri" panose="020F0502020204030204" pitchFamily="34" charset="0"/>
            </a:rPr>
            <a:t>req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 &gt; </a:t>
          </a:r>
          <a:r>
            <a:rPr lang="en-IN" dirty="0" err="1">
              <a:latin typeface="Calibri" panose="020F0502020204030204" pitchFamily="34" charset="0"/>
              <a:cs typeface="Calibri" panose="020F0502020204030204" pitchFamily="34" charset="0"/>
            </a:rPr>
            <a:t>avlbl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IN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wait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 until resources are available</a:t>
          </a:r>
          <a:endParaRPr lang="en-IN" dirty="0"/>
        </a:p>
      </dgm:t>
    </dgm:pt>
    <dgm:pt modelId="{2C658689-5EF4-4057-B599-CC42E49626B8}" type="parTrans" cxnId="{E873C9F6-AADB-425E-8A7E-FA2E69A72B47}">
      <dgm:prSet/>
      <dgm:spPr/>
      <dgm:t>
        <a:bodyPr/>
        <a:lstStyle/>
        <a:p>
          <a:endParaRPr lang="en-IN"/>
        </a:p>
      </dgm:t>
    </dgm:pt>
    <dgm:pt modelId="{425DB0EE-16C3-4726-AFB1-FD25313F1EFE}" type="sibTrans" cxnId="{E873C9F6-AADB-425E-8A7E-FA2E69A72B47}">
      <dgm:prSet/>
      <dgm:spPr/>
      <dgm:t>
        <a:bodyPr/>
        <a:lstStyle/>
        <a:p>
          <a:endParaRPr lang="en-IN"/>
        </a:p>
      </dgm:t>
    </dgm:pt>
    <dgm:pt modelId="{9F9C39E0-617D-493F-A819-206EE743BBB7}">
      <dgm:prSet phldrT="[Text]"/>
      <dgm:spPr/>
      <dgm:t>
        <a:bodyPr/>
        <a:lstStyle/>
        <a:p>
          <a:r>
            <a:rPr lang="en-IN"/>
            <a:t>Dummy Allocation</a:t>
          </a:r>
        </a:p>
      </dgm:t>
    </dgm:pt>
    <dgm:pt modelId="{2C04095B-D804-4333-B4AF-FD92B3338907}" type="parTrans" cxnId="{E70B7B5A-ECB9-48DE-A210-3F4F7D218C83}">
      <dgm:prSet/>
      <dgm:spPr/>
      <dgm:t>
        <a:bodyPr/>
        <a:lstStyle/>
        <a:p>
          <a:endParaRPr lang="en-IN"/>
        </a:p>
      </dgm:t>
    </dgm:pt>
    <dgm:pt modelId="{B78BB922-EC72-4201-9487-1174DB27CA4B}" type="sibTrans" cxnId="{E70B7B5A-ECB9-48DE-A210-3F4F7D218C83}">
      <dgm:prSet/>
      <dgm:spPr/>
      <dgm:t>
        <a:bodyPr/>
        <a:lstStyle/>
        <a:p>
          <a:endParaRPr lang="en-IN"/>
        </a:p>
      </dgm:t>
    </dgm:pt>
    <dgm:pt modelId="{F1633909-FD1B-4E6B-9343-4E6E42C80EDE}">
      <dgm:prSet phldrT="[Text]"/>
      <dgm:spPr/>
      <dgm:t>
        <a:bodyPr/>
        <a:lstStyle/>
        <a:p>
          <a:r>
            <a:rPr lang="en-IN" err="1">
              <a:solidFill>
                <a:srgbClr val="00B050"/>
              </a:solidFill>
            </a:rPr>
            <a:t>avlbl</a:t>
          </a:r>
          <a:r>
            <a:rPr lang="en-IN"/>
            <a:t> = </a:t>
          </a:r>
          <a:r>
            <a:rPr lang="en-IN" err="1">
              <a:solidFill>
                <a:srgbClr val="00B050"/>
              </a:solidFill>
            </a:rPr>
            <a:t>avlbl</a:t>
          </a:r>
          <a:r>
            <a:rPr lang="en-IN"/>
            <a:t> - </a:t>
          </a:r>
          <a:r>
            <a:rPr lang="en-IN" err="1"/>
            <a:t>req</a:t>
          </a:r>
          <a:endParaRPr lang="en-IN"/>
        </a:p>
      </dgm:t>
    </dgm:pt>
    <dgm:pt modelId="{12F7B7E1-A166-4714-AB92-0E59962F0673}" type="parTrans" cxnId="{F498AA3E-5521-498D-8D0E-C1B7B2D3C499}">
      <dgm:prSet/>
      <dgm:spPr/>
      <dgm:t>
        <a:bodyPr/>
        <a:lstStyle/>
        <a:p>
          <a:endParaRPr lang="en-IN"/>
        </a:p>
      </dgm:t>
    </dgm:pt>
    <dgm:pt modelId="{1B59E5E6-0048-4EBF-A427-D85C828FB941}" type="sibTrans" cxnId="{F498AA3E-5521-498D-8D0E-C1B7B2D3C499}">
      <dgm:prSet/>
      <dgm:spPr/>
      <dgm:t>
        <a:bodyPr/>
        <a:lstStyle/>
        <a:p>
          <a:endParaRPr lang="en-IN"/>
        </a:p>
      </dgm:t>
    </dgm:pt>
    <dgm:pt modelId="{B5EAE989-FC1A-42C8-9C6D-26307AE0109A}">
      <dgm:prSet phldrT="[Text]"/>
      <dgm:spPr/>
      <dgm:t>
        <a:bodyPr/>
        <a:lstStyle/>
        <a:p>
          <a:r>
            <a:rPr lang="en-IN" dirty="0" err="1">
              <a:solidFill>
                <a:srgbClr val="0070C0"/>
              </a:solidFill>
            </a:rPr>
            <a:t>acq</a:t>
          </a:r>
          <a:r>
            <a:rPr lang="en-IN" dirty="0">
              <a:solidFill>
                <a:srgbClr val="0070C0"/>
              </a:solidFill>
            </a:rPr>
            <a:t>[</a:t>
          </a:r>
          <a:r>
            <a:rPr lang="en-IN" dirty="0" err="1">
              <a:solidFill>
                <a:srgbClr val="0070C0"/>
              </a:solidFill>
            </a:rPr>
            <a:t>i</a:t>
          </a:r>
          <a:r>
            <a:rPr lang="en-IN" dirty="0">
              <a:solidFill>
                <a:srgbClr val="0070C0"/>
              </a:solidFill>
            </a:rPr>
            <a:t>][…] </a:t>
          </a:r>
          <a:r>
            <a:rPr lang="en-IN" dirty="0">
              <a:solidFill>
                <a:schemeClr val="tx1"/>
              </a:solidFill>
            </a:rPr>
            <a:t>=</a:t>
          </a:r>
          <a:r>
            <a:rPr lang="en-IN" dirty="0">
              <a:solidFill>
                <a:srgbClr val="0070C0"/>
              </a:solidFill>
            </a:rPr>
            <a:t> </a:t>
          </a:r>
          <a:r>
            <a:rPr lang="en-IN" dirty="0" err="1">
              <a:solidFill>
                <a:srgbClr val="0070C0"/>
              </a:solidFill>
            </a:rPr>
            <a:t>acq</a:t>
          </a:r>
          <a:r>
            <a:rPr lang="en-IN" dirty="0">
              <a:solidFill>
                <a:srgbClr val="0070C0"/>
              </a:solidFill>
            </a:rPr>
            <a:t>[</a:t>
          </a:r>
          <a:r>
            <a:rPr lang="en-IN" dirty="0" err="1">
              <a:solidFill>
                <a:srgbClr val="0070C0"/>
              </a:solidFill>
            </a:rPr>
            <a:t>i</a:t>
          </a:r>
          <a:r>
            <a:rPr lang="en-IN" dirty="0">
              <a:solidFill>
                <a:srgbClr val="0070C0"/>
              </a:solidFill>
            </a:rPr>
            <a:t>][…] </a:t>
          </a:r>
          <a:r>
            <a:rPr lang="en-IN" dirty="0">
              <a:solidFill>
                <a:schemeClr val="tx1"/>
              </a:solidFill>
            </a:rPr>
            <a:t>+ </a:t>
          </a:r>
          <a:r>
            <a:rPr lang="en-IN" dirty="0" err="1">
              <a:solidFill>
                <a:schemeClr val="tx1"/>
              </a:solidFill>
            </a:rPr>
            <a:t>req</a:t>
          </a:r>
          <a:r>
            <a:rPr lang="en-IN" dirty="0">
              <a:solidFill>
                <a:schemeClr val="tx1"/>
              </a:solidFill>
            </a:rPr>
            <a:t> </a:t>
          </a:r>
        </a:p>
      </dgm:t>
    </dgm:pt>
    <dgm:pt modelId="{E76C4320-1F7B-4FBD-B67E-3DD1CF50B215}" type="parTrans" cxnId="{366190D6-6CD6-438B-B23A-4F1980BDF3C7}">
      <dgm:prSet/>
      <dgm:spPr/>
      <dgm:t>
        <a:bodyPr/>
        <a:lstStyle/>
        <a:p>
          <a:endParaRPr lang="en-IN"/>
        </a:p>
      </dgm:t>
    </dgm:pt>
    <dgm:pt modelId="{82B47502-5F2D-4DED-935F-86CA04A8A972}" type="sibTrans" cxnId="{366190D6-6CD6-438B-B23A-4F1980BDF3C7}">
      <dgm:prSet/>
      <dgm:spPr/>
      <dgm:t>
        <a:bodyPr/>
        <a:lstStyle/>
        <a:p>
          <a:endParaRPr lang="en-IN"/>
        </a:p>
      </dgm:t>
    </dgm:pt>
    <dgm:pt modelId="{78AE1B98-8AD3-43D4-9104-6A98D5F2B2D6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need[</a:t>
          </a:r>
          <a:r>
            <a:rPr lang="en-IN" dirty="0" err="1">
              <a:solidFill>
                <a:schemeClr val="tx1"/>
              </a:solidFill>
            </a:rPr>
            <a:t>i</a:t>
          </a:r>
          <a:r>
            <a:rPr lang="en-IN" dirty="0">
              <a:solidFill>
                <a:schemeClr val="tx1"/>
              </a:solidFill>
            </a:rPr>
            <a:t>][…]</a:t>
          </a:r>
          <a:r>
            <a:rPr lang="en-IN" baseline="0" dirty="0">
              <a:solidFill>
                <a:schemeClr val="tx1"/>
              </a:solidFill>
            </a:rPr>
            <a:t> = need[</a:t>
          </a:r>
          <a:r>
            <a:rPr lang="en-IN" baseline="0" dirty="0" err="1">
              <a:solidFill>
                <a:schemeClr val="tx1"/>
              </a:solidFill>
            </a:rPr>
            <a:t>i</a:t>
          </a:r>
          <a:r>
            <a:rPr lang="en-IN" baseline="0" dirty="0">
              <a:solidFill>
                <a:schemeClr val="tx1"/>
              </a:solidFill>
            </a:rPr>
            <a:t>][…] – </a:t>
          </a:r>
          <a:r>
            <a:rPr lang="en-IN" baseline="0" dirty="0" err="1">
              <a:solidFill>
                <a:schemeClr val="tx1"/>
              </a:solidFill>
            </a:rPr>
            <a:t>req</a:t>
          </a:r>
          <a:endParaRPr lang="en-IN" dirty="0">
            <a:solidFill>
              <a:schemeClr val="tx1"/>
            </a:solidFill>
          </a:endParaRPr>
        </a:p>
      </dgm:t>
    </dgm:pt>
    <dgm:pt modelId="{AD415F95-45EC-4099-921E-AE87658520E9}" type="parTrans" cxnId="{2AFA6D4D-47B2-41BF-9693-51B0E4A1853F}">
      <dgm:prSet/>
      <dgm:spPr/>
      <dgm:t>
        <a:bodyPr/>
        <a:lstStyle/>
        <a:p>
          <a:endParaRPr lang="en-IN"/>
        </a:p>
      </dgm:t>
    </dgm:pt>
    <dgm:pt modelId="{1D5C48AE-6EE2-41E1-8B4F-535D4FDC1E16}" type="sibTrans" cxnId="{2AFA6D4D-47B2-41BF-9693-51B0E4A1853F}">
      <dgm:prSet/>
      <dgm:spPr/>
      <dgm:t>
        <a:bodyPr/>
        <a:lstStyle/>
        <a:p>
          <a:endParaRPr lang="en-IN"/>
        </a:p>
      </dgm:t>
    </dgm:pt>
    <dgm:pt modelId="{AF5E415A-7520-4323-B03D-70935B346F78}">
      <dgm:prSet phldrT="[Text]"/>
      <dgm:spPr/>
      <dgm:t>
        <a:bodyPr/>
        <a:lstStyle/>
        <a:p>
          <a:r>
            <a:rPr lang="en-IN"/>
            <a:t>Basic check</a:t>
          </a:r>
        </a:p>
      </dgm:t>
    </dgm:pt>
    <dgm:pt modelId="{F2B184E0-E1FF-4182-B447-A772DD43C487}" type="parTrans" cxnId="{E2D99D78-3C50-42CC-A8E6-F9FD6CFE1817}">
      <dgm:prSet/>
      <dgm:spPr/>
      <dgm:t>
        <a:bodyPr/>
        <a:lstStyle/>
        <a:p>
          <a:endParaRPr lang="en-IN"/>
        </a:p>
      </dgm:t>
    </dgm:pt>
    <dgm:pt modelId="{5CF747E8-3506-48DD-9717-4BABFDD18CC1}" type="sibTrans" cxnId="{E2D99D78-3C50-42CC-A8E6-F9FD6CFE1817}">
      <dgm:prSet/>
      <dgm:spPr/>
      <dgm:t>
        <a:bodyPr/>
        <a:lstStyle/>
        <a:p>
          <a:endParaRPr lang="en-IN"/>
        </a:p>
      </dgm:t>
    </dgm:pt>
    <dgm:pt modelId="{30B258AE-24BF-499F-8263-CF4527CA5A81}" type="pres">
      <dgm:prSet presAssocID="{B376BBED-679E-4274-9733-67FC5DCB9596}" presName="vert0" presStyleCnt="0">
        <dgm:presLayoutVars>
          <dgm:dir/>
          <dgm:animOne val="branch"/>
          <dgm:animLvl val="lvl"/>
        </dgm:presLayoutVars>
      </dgm:prSet>
      <dgm:spPr/>
    </dgm:pt>
    <dgm:pt modelId="{A5DF6A48-A9EC-4FB1-B5A8-86135D2A48AE}" type="pres">
      <dgm:prSet presAssocID="{9D9E3548-78EF-48EE-987A-B0B3BAC3ECB7}" presName="thickLine" presStyleLbl="alignNode1" presStyleIdx="0" presStyleCnt="3"/>
      <dgm:spPr/>
    </dgm:pt>
    <dgm:pt modelId="{39A59D46-5078-4653-B59B-C45DF8CCD0FE}" type="pres">
      <dgm:prSet presAssocID="{9D9E3548-78EF-48EE-987A-B0B3BAC3ECB7}" presName="horz1" presStyleCnt="0"/>
      <dgm:spPr/>
    </dgm:pt>
    <dgm:pt modelId="{8AB6B65F-C521-4CF1-B2BE-CB139E65E5F7}" type="pres">
      <dgm:prSet presAssocID="{9D9E3548-78EF-48EE-987A-B0B3BAC3ECB7}" presName="tx1" presStyleLbl="revTx" presStyleIdx="0" presStyleCnt="8"/>
      <dgm:spPr/>
    </dgm:pt>
    <dgm:pt modelId="{54B706F3-4E6F-4D04-A3B1-2138C1399A22}" type="pres">
      <dgm:prSet presAssocID="{9D9E3548-78EF-48EE-987A-B0B3BAC3ECB7}" presName="vert1" presStyleCnt="0"/>
      <dgm:spPr/>
    </dgm:pt>
    <dgm:pt modelId="{D4930865-0311-4D9B-A776-D4B677CD1517}" type="pres">
      <dgm:prSet presAssocID="{7ABABF70-A69E-410D-9CCC-A31B21C81298}" presName="vertSpace2a" presStyleCnt="0"/>
      <dgm:spPr/>
    </dgm:pt>
    <dgm:pt modelId="{7576CDEA-CB1B-4955-ACC6-C441F5853DE3}" type="pres">
      <dgm:prSet presAssocID="{7ABABF70-A69E-410D-9CCC-A31B21C81298}" presName="horz2" presStyleCnt="0"/>
      <dgm:spPr/>
    </dgm:pt>
    <dgm:pt modelId="{419547E9-00DE-44F7-A13A-18727A04DB9D}" type="pres">
      <dgm:prSet presAssocID="{7ABABF70-A69E-410D-9CCC-A31B21C81298}" presName="horzSpace2" presStyleCnt="0"/>
      <dgm:spPr/>
    </dgm:pt>
    <dgm:pt modelId="{AB92FB3C-7F96-4AD5-8101-E494A3AECA42}" type="pres">
      <dgm:prSet presAssocID="{7ABABF70-A69E-410D-9CCC-A31B21C81298}" presName="tx2" presStyleLbl="revTx" presStyleIdx="1" presStyleCnt="8"/>
      <dgm:spPr/>
    </dgm:pt>
    <dgm:pt modelId="{CDC9FE1D-573F-4781-804F-606EF8DD2E58}" type="pres">
      <dgm:prSet presAssocID="{7ABABF70-A69E-410D-9CCC-A31B21C81298}" presName="vert2" presStyleCnt="0"/>
      <dgm:spPr/>
    </dgm:pt>
    <dgm:pt modelId="{FB3FD467-4EE6-4637-8B4A-E69AA7442FB7}" type="pres">
      <dgm:prSet presAssocID="{7ABABF70-A69E-410D-9CCC-A31B21C81298}" presName="thinLine2b" presStyleLbl="callout" presStyleIdx="0" presStyleCnt="5"/>
      <dgm:spPr/>
    </dgm:pt>
    <dgm:pt modelId="{1DBEE651-D64F-4A09-B2D1-F24A140F6CB1}" type="pres">
      <dgm:prSet presAssocID="{7ABABF70-A69E-410D-9CCC-A31B21C81298}" presName="vertSpace2b" presStyleCnt="0"/>
      <dgm:spPr/>
    </dgm:pt>
    <dgm:pt modelId="{797D4E6A-ADB9-4865-8C15-7B76AB381D40}" type="pres">
      <dgm:prSet presAssocID="{AF5E415A-7520-4323-B03D-70935B346F78}" presName="thickLine" presStyleLbl="alignNode1" presStyleIdx="1" presStyleCnt="3"/>
      <dgm:spPr/>
    </dgm:pt>
    <dgm:pt modelId="{90B31A84-CFA1-42DE-8AF6-5B62B9C96456}" type="pres">
      <dgm:prSet presAssocID="{AF5E415A-7520-4323-B03D-70935B346F78}" presName="horz1" presStyleCnt="0"/>
      <dgm:spPr/>
    </dgm:pt>
    <dgm:pt modelId="{B11997DC-6B05-4CB4-88E3-6676647F2032}" type="pres">
      <dgm:prSet presAssocID="{AF5E415A-7520-4323-B03D-70935B346F78}" presName="tx1" presStyleLbl="revTx" presStyleIdx="2" presStyleCnt="8"/>
      <dgm:spPr/>
    </dgm:pt>
    <dgm:pt modelId="{C7AB11BD-565A-48E7-B8BD-D09B82B846DC}" type="pres">
      <dgm:prSet presAssocID="{AF5E415A-7520-4323-B03D-70935B346F78}" presName="vert1" presStyleCnt="0"/>
      <dgm:spPr/>
    </dgm:pt>
    <dgm:pt modelId="{E89D03E5-28A6-4DD0-8C60-50F69E0A7F52}" type="pres">
      <dgm:prSet presAssocID="{C9023ECB-B4C2-49D6-A7E3-89DDBEF64251}" presName="vertSpace2a" presStyleCnt="0"/>
      <dgm:spPr/>
    </dgm:pt>
    <dgm:pt modelId="{D411A4EE-08E7-4181-B2FC-0A10D2DCFD00}" type="pres">
      <dgm:prSet presAssocID="{C9023ECB-B4C2-49D6-A7E3-89DDBEF64251}" presName="horz2" presStyleCnt="0"/>
      <dgm:spPr/>
    </dgm:pt>
    <dgm:pt modelId="{F957FEA6-06BF-45CA-974D-F4D1DC97210E}" type="pres">
      <dgm:prSet presAssocID="{C9023ECB-B4C2-49D6-A7E3-89DDBEF64251}" presName="horzSpace2" presStyleCnt="0"/>
      <dgm:spPr/>
    </dgm:pt>
    <dgm:pt modelId="{095F4AAB-61A6-4223-A656-AE338226691C}" type="pres">
      <dgm:prSet presAssocID="{C9023ECB-B4C2-49D6-A7E3-89DDBEF64251}" presName="tx2" presStyleLbl="revTx" presStyleIdx="3" presStyleCnt="8"/>
      <dgm:spPr/>
    </dgm:pt>
    <dgm:pt modelId="{630EDF10-AE68-4D57-8947-BFE0390680D2}" type="pres">
      <dgm:prSet presAssocID="{C9023ECB-B4C2-49D6-A7E3-89DDBEF64251}" presName="vert2" presStyleCnt="0"/>
      <dgm:spPr/>
    </dgm:pt>
    <dgm:pt modelId="{6400DA4A-902D-4F00-A4F7-A8B1729AE1A4}" type="pres">
      <dgm:prSet presAssocID="{C9023ECB-B4C2-49D6-A7E3-89DDBEF64251}" presName="thinLine2b" presStyleLbl="callout" presStyleIdx="1" presStyleCnt="5"/>
      <dgm:spPr/>
    </dgm:pt>
    <dgm:pt modelId="{5747244A-A31E-458F-949F-6356486E9060}" type="pres">
      <dgm:prSet presAssocID="{C9023ECB-B4C2-49D6-A7E3-89DDBEF64251}" presName="vertSpace2b" presStyleCnt="0"/>
      <dgm:spPr/>
    </dgm:pt>
    <dgm:pt modelId="{8A94DEC3-B545-4C00-86EC-5181638CB5D2}" type="pres">
      <dgm:prSet presAssocID="{9F9C39E0-617D-493F-A819-206EE743BBB7}" presName="thickLine" presStyleLbl="alignNode1" presStyleIdx="2" presStyleCnt="3"/>
      <dgm:spPr/>
    </dgm:pt>
    <dgm:pt modelId="{5B1CC6F2-E7C5-4079-85B0-C24156A95D96}" type="pres">
      <dgm:prSet presAssocID="{9F9C39E0-617D-493F-A819-206EE743BBB7}" presName="horz1" presStyleCnt="0"/>
      <dgm:spPr/>
    </dgm:pt>
    <dgm:pt modelId="{FDA92520-D407-451C-8EEA-930A6ACCE883}" type="pres">
      <dgm:prSet presAssocID="{9F9C39E0-617D-493F-A819-206EE743BBB7}" presName="tx1" presStyleLbl="revTx" presStyleIdx="4" presStyleCnt="8"/>
      <dgm:spPr/>
    </dgm:pt>
    <dgm:pt modelId="{525F8474-392D-4FC7-9DB2-C641C2107F8C}" type="pres">
      <dgm:prSet presAssocID="{9F9C39E0-617D-493F-A819-206EE743BBB7}" presName="vert1" presStyleCnt="0"/>
      <dgm:spPr/>
    </dgm:pt>
    <dgm:pt modelId="{C8BD3E61-D155-4B86-A35F-991D28FAD54B}" type="pres">
      <dgm:prSet presAssocID="{F1633909-FD1B-4E6B-9343-4E6E42C80EDE}" presName="vertSpace2a" presStyleCnt="0"/>
      <dgm:spPr/>
    </dgm:pt>
    <dgm:pt modelId="{BDA217A7-CBF0-42C1-B5B5-290E4A193B49}" type="pres">
      <dgm:prSet presAssocID="{F1633909-FD1B-4E6B-9343-4E6E42C80EDE}" presName="horz2" presStyleCnt="0"/>
      <dgm:spPr/>
    </dgm:pt>
    <dgm:pt modelId="{FE64664F-63F4-4FD3-88C3-3201784F61F0}" type="pres">
      <dgm:prSet presAssocID="{F1633909-FD1B-4E6B-9343-4E6E42C80EDE}" presName="horzSpace2" presStyleCnt="0"/>
      <dgm:spPr/>
    </dgm:pt>
    <dgm:pt modelId="{FCA5673B-5AE1-46BA-A1E2-F038C039EE71}" type="pres">
      <dgm:prSet presAssocID="{F1633909-FD1B-4E6B-9343-4E6E42C80EDE}" presName="tx2" presStyleLbl="revTx" presStyleIdx="5" presStyleCnt="8"/>
      <dgm:spPr/>
    </dgm:pt>
    <dgm:pt modelId="{566E735C-1798-4D00-A159-05D2937D6D06}" type="pres">
      <dgm:prSet presAssocID="{F1633909-FD1B-4E6B-9343-4E6E42C80EDE}" presName="vert2" presStyleCnt="0"/>
      <dgm:spPr/>
    </dgm:pt>
    <dgm:pt modelId="{0EA93F67-86E2-4357-954F-790A0B49A35A}" type="pres">
      <dgm:prSet presAssocID="{F1633909-FD1B-4E6B-9343-4E6E42C80EDE}" presName="thinLine2b" presStyleLbl="callout" presStyleIdx="2" presStyleCnt="5"/>
      <dgm:spPr/>
    </dgm:pt>
    <dgm:pt modelId="{26049F8C-611B-456E-BED9-7469C4CD3C19}" type="pres">
      <dgm:prSet presAssocID="{F1633909-FD1B-4E6B-9343-4E6E42C80EDE}" presName="vertSpace2b" presStyleCnt="0"/>
      <dgm:spPr/>
    </dgm:pt>
    <dgm:pt modelId="{BF49D5D4-470C-4589-9E90-6B896F21D332}" type="pres">
      <dgm:prSet presAssocID="{B5EAE989-FC1A-42C8-9C6D-26307AE0109A}" presName="horz2" presStyleCnt="0"/>
      <dgm:spPr/>
    </dgm:pt>
    <dgm:pt modelId="{FBD6AACB-816D-423B-9CA0-EE5EADB4CF9F}" type="pres">
      <dgm:prSet presAssocID="{B5EAE989-FC1A-42C8-9C6D-26307AE0109A}" presName="horzSpace2" presStyleCnt="0"/>
      <dgm:spPr/>
    </dgm:pt>
    <dgm:pt modelId="{E2F5A75B-99F8-4DAF-ACEC-8D96D19B6BC9}" type="pres">
      <dgm:prSet presAssocID="{B5EAE989-FC1A-42C8-9C6D-26307AE0109A}" presName="tx2" presStyleLbl="revTx" presStyleIdx="6" presStyleCnt="8"/>
      <dgm:spPr/>
    </dgm:pt>
    <dgm:pt modelId="{46222F7D-0215-4317-86DE-B4B0AF6D378F}" type="pres">
      <dgm:prSet presAssocID="{B5EAE989-FC1A-42C8-9C6D-26307AE0109A}" presName="vert2" presStyleCnt="0"/>
      <dgm:spPr/>
    </dgm:pt>
    <dgm:pt modelId="{B5B735D4-413D-4438-8301-D2BCB345E789}" type="pres">
      <dgm:prSet presAssocID="{B5EAE989-FC1A-42C8-9C6D-26307AE0109A}" presName="thinLine2b" presStyleLbl="callout" presStyleIdx="3" presStyleCnt="5"/>
      <dgm:spPr/>
    </dgm:pt>
    <dgm:pt modelId="{E4CEB1A5-161C-4C6D-BE4D-9BC982690FAA}" type="pres">
      <dgm:prSet presAssocID="{B5EAE989-FC1A-42C8-9C6D-26307AE0109A}" presName="vertSpace2b" presStyleCnt="0"/>
      <dgm:spPr/>
    </dgm:pt>
    <dgm:pt modelId="{EC7C6B49-31B7-4CDD-B349-9B47C3AFA04B}" type="pres">
      <dgm:prSet presAssocID="{78AE1B98-8AD3-43D4-9104-6A98D5F2B2D6}" presName="horz2" presStyleCnt="0"/>
      <dgm:spPr/>
    </dgm:pt>
    <dgm:pt modelId="{D63A293E-090D-4AD0-AED1-7AFA22AE94EE}" type="pres">
      <dgm:prSet presAssocID="{78AE1B98-8AD3-43D4-9104-6A98D5F2B2D6}" presName="horzSpace2" presStyleCnt="0"/>
      <dgm:spPr/>
    </dgm:pt>
    <dgm:pt modelId="{44F706CC-DBA8-4C30-9818-F3086F8741F4}" type="pres">
      <dgm:prSet presAssocID="{78AE1B98-8AD3-43D4-9104-6A98D5F2B2D6}" presName="tx2" presStyleLbl="revTx" presStyleIdx="7" presStyleCnt="8"/>
      <dgm:spPr/>
    </dgm:pt>
    <dgm:pt modelId="{7EBCB304-AC7A-4C35-ABB5-D3FCB68EDA1D}" type="pres">
      <dgm:prSet presAssocID="{78AE1B98-8AD3-43D4-9104-6A98D5F2B2D6}" presName="vert2" presStyleCnt="0"/>
      <dgm:spPr/>
    </dgm:pt>
    <dgm:pt modelId="{2BD650D7-9433-4F9C-B08D-87FC1A02F6E4}" type="pres">
      <dgm:prSet presAssocID="{78AE1B98-8AD3-43D4-9104-6A98D5F2B2D6}" presName="thinLine2b" presStyleLbl="callout" presStyleIdx="4" presStyleCnt="5"/>
      <dgm:spPr/>
    </dgm:pt>
    <dgm:pt modelId="{6D58CA4F-F0DE-4110-8795-59801E8F7A70}" type="pres">
      <dgm:prSet presAssocID="{78AE1B98-8AD3-43D4-9104-6A98D5F2B2D6}" presName="vertSpace2b" presStyleCnt="0"/>
      <dgm:spPr/>
    </dgm:pt>
  </dgm:ptLst>
  <dgm:cxnLst>
    <dgm:cxn modelId="{3C1F2908-7138-48DA-89FC-B50E1848800C}" type="presOf" srcId="{9F9C39E0-617D-493F-A819-206EE743BBB7}" destId="{FDA92520-D407-451C-8EEA-930A6ACCE883}" srcOrd="0" destOrd="0" presId="urn:microsoft.com/office/officeart/2008/layout/LinedList"/>
    <dgm:cxn modelId="{AC6EC90D-BC04-4DE5-97D8-4F58ADC42CF2}" type="presOf" srcId="{C9023ECB-B4C2-49D6-A7E3-89DDBEF64251}" destId="{095F4AAB-61A6-4223-A656-AE338226691C}" srcOrd="0" destOrd="0" presId="urn:microsoft.com/office/officeart/2008/layout/LinedList"/>
    <dgm:cxn modelId="{87400727-37AB-4078-90C7-01FA13D4C6F9}" srcId="{B376BBED-679E-4274-9733-67FC5DCB9596}" destId="{9D9E3548-78EF-48EE-987A-B0B3BAC3ECB7}" srcOrd="0" destOrd="0" parTransId="{81058736-DB01-40B1-8009-6C612E10BFA1}" sibTransId="{0E9964D0-E1DA-44D4-87CA-9F0FA1363B43}"/>
    <dgm:cxn modelId="{F498AA3E-5521-498D-8D0E-C1B7B2D3C499}" srcId="{9F9C39E0-617D-493F-A819-206EE743BBB7}" destId="{F1633909-FD1B-4E6B-9343-4E6E42C80EDE}" srcOrd="0" destOrd="0" parTransId="{12F7B7E1-A166-4714-AB92-0E59962F0673}" sibTransId="{1B59E5E6-0048-4EBF-A427-D85C828FB941}"/>
    <dgm:cxn modelId="{30B8524A-FD96-4C10-A9F7-7CEBD67E0830}" type="presOf" srcId="{AF5E415A-7520-4323-B03D-70935B346F78}" destId="{B11997DC-6B05-4CB4-88E3-6676647F2032}" srcOrd="0" destOrd="0" presId="urn:microsoft.com/office/officeart/2008/layout/LinedList"/>
    <dgm:cxn modelId="{01C7CE6B-A2EF-4CF5-884C-450941637BF0}" srcId="{9D9E3548-78EF-48EE-987A-B0B3BAC3ECB7}" destId="{7ABABF70-A69E-410D-9CCC-A31B21C81298}" srcOrd="0" destOrd="0" parTransId="{D9E4C542-0ACB-4ADC-A3C5-795432B466A9}" sibTransId="{01B3A446-C1D1-47E3-8ABB-646B4B69EA85}"/>
    <dgm:cxn modelId="{E34BF36B-BF09-4251-BCE2-D9D8423C0C35}" type="presOf" srcId="{9D9E3548-78EF-48EE-987A-B0B3BAC3ECB7}" destId="{8AB6B65F-C521-4CF1-B2BE-CB139E65E5F7}" srcOrd="0" destOrd="0" presId="urn:microsoft.com/office/officeart/2008/layout/LinedList"/>
    <dgm:cxn modelId="{2AFA6D4D-47B2-41BF-9693-51B0E4A1853F}" srcId="{9F9C39E0-617D-493F-A819-206EE743BBB7}" destId="{78AE1B98-8AD3-43D4-9104-6A98D5F2B2D6}" srcOrd="2" destOrd="0" parTransId="{AD415F95-45EC-4099-921E-AE87658520E9}" sibTransId="{1D5C48AE-6EE2-41E1-8B4F-535D4FDC1E16}"/>
    <dgm:cxn modelId="{E2D99D78-3C50-42CC-A8E6-F9FD6CFE1817}" srcId="{B376BBED-679E-4274-9733-67FC5DCB9596}" destId="{AF5E415A-7520-4323-B03D-70935B346F78}" srcOrd="1" destOrd="0" parTransId="{F2B184E0-E1FF-4182-B447-A772DD43C487}" sibTransId="{5CF747E8-3506-48DD-9717-4BABFDD18CC1}"/>
    <dgm:cxn modelId="{E70B7B5A-ECB9-48DE-A210-3F4F7D218C83}" srcId="{B376BBED-679E-4274-9733-67FC5DCB9596}" destId="{9F9C39E0-617D-493F-A819-206EE743BBB7}" srcOrd="2" destOrd="0" parTransId="{2C04095B-D804-4333-B4AF-FD92B3338907}" sibTransId="{B78BB922-EC72-4201-9487-1174DB27CA4B}"/>
    <dgm:cxn modelId="{366190D6-6CD6-438B-B23A-4F1980BDF3C7}" srcId="{9F9C39E0-617D-493F-A819-206EE743BBB7}" destId="{B5EAE989-FC1A-42C8-9C6D-26307AE0109A}" srcOrd="1" destOrd="0" parTransId="{E76C4320-1F7B-4FBD-B67E-3DD1CF50B215}" sibTransId="{82B47502-5F2D-4DED-935F-86CA04A8A972}"/>
    <dgm:cxn modelId="{AD76A8D6-B21A-40B3-8E41-40A8AE368612}" type="presOf" srcId="{7ABABF70-A69E-410D-9CCC-A31B21C81298}" destId="{AB92FB3C-7F96-4AD5-8101-E494A3AECA42}" srcOrd="0" destOrd="0" presId="urn:microsoft.com/office/officeart/2008/layout/LinedList"/>
    <dgm:cxn modelId="{66BFC6DA-62FE-499B-927C-A5DBA6A2F37B}" type="presOf" srcId="{B376BBED-679E-4274-9733-67FC5DCB9596}" destId="{30B258AE-24BF-499F-8263-CF4527CA5A81}" srcOrd="0" destOrd="0" presId="urn:microsoft.com/office/officeart/2008/layout/LinedList"/>
    <dgm:cxn modelId="{477CC7F3-74BA-4757-9667-F021E3AF195C}" type="presOf" srcId="{B5EAE989-FC1A-42C8-9C6D-26307AE0109A}" destId="{E2F5A75B-99F8-4DAF-ACEC-8D96D19B6BC9}" srcOrd="0" destOrd="0" presId="urn:microsoft.com/office/officeart/2008/layout/LinedList"/>
    <dgm:cxn modelId="{E873C9F6-AADB-425E-8A7E-FA2E69A72B47}" srcId="{AF5E415A-7520-4323-B03D-70935B346F78}" destId="{C9023ECB-B4C2-49D6-A7E3-89DDBEF64251}" srcOrd="0" destOrd="0" parTransId="{2C658689-5EF4-4057-B599-CC42E49626B8}" sibTransId="{425DB0EE-16C3-4726-AFB1-FD25313F1EFE}"/>
    <dgm:cxn modelId="{362060FA-D5BF-4DE9-940F-92E7D36D2027}" type="presOf" srcId="{78AE1B98-8AD3-43D4-9104-6A98D5F2B2D6}" destId="{44F706CC-DBA8-4C30-9818-F3086F8741F4}" srcOrd="0" destOrd="0" presId="urn:microsoft.com/office/officeart/2008/layout/LinedList"/>
    <dgm:cxn modelId="{72236FFE-15B9-4442-B851-C30323FF1D3D}" type="presOf" srcId="{F1633909-FD1B-4E6B-9343-4E6E42C80EDE}" destId="{FCA5673B-5AE1-46BA-A1E2-F038C039EE71}" srcOrd="0" destOrd="0" presId="urn:microsoft.com/office/officeart/2008/layout/LinedList"/>
    <dgm:cxn modelId="{9ACDBB34-B0E4-494A-AAF6-8EA051637919}" type="presParOf" srcId="{30B258AE-24BF-499F-8263-CF4527CA5A81}" destId="{A5DF6A48-A9EC-4FB1-B5A8-86135D2A48AE}" srcOrd="0" destOrd="0" presId="urn:microsoft.com/office/officeart/2008/layout/LinedList"/>
    <dgm:cxn modelId="{BB5BF234-2505-4E33-95D9-29D52503CFAA}" type="presParOf" srcId="{30B258AE-24BF-499F-8263-CF4527CA5A81}" destId="{39A59D46-5078-4653-B59B-C45DF8CCD0FE}" srcOrd="1" destOrd="0" presId="urn:microsoft.com/office/officeart/2008/layout/LinedList"/>
    <dgm:cxn modelId="{ACE7CFE9-ACF6-4EA2-A90E-2586F2A7F977}" type="presParOf" srcId="{39A59D46-5078-4653-B59B-C45DF8CCD0FE}" destId="{8AB6B65F-C521-4CF1-B2BE-CB139E65E5F7}" srcOrd="0" destOrd="0" presId="urn:microsoft.com/office/officeart/2008/layout/LinedList"/>
    <dgm:cxn modelId="{9AD698E5-7C79-421D-8ED1-D58D88018A2C}" type="presParOf" srcId="{39A59D46-5078-4653-B59B-C45DF8CCD0FE}" destId="{54B706F3-4E6F-4D04-A3B1-2138C1399A22}" srcOrd="1" destOrd="0" presId="urn:microsoft.com/office/officeart/2008/layout/LinedList"/>
    <dgm:cxn modelId="{604A35D2-0861-4249-AA2C-2A20851DE07F}" type="presParOf" srcId="{54B706F3-4E6F-4D04-A3B1-2138C1399A22}" destId="{D4930865-0311-4D9B-A776-D4B677CD1517}" srcOrd="0" destOrd="0" presId="urn:microsoft.com/office/officeart/2008/layout/LinedList"/>
    <dgm:cxn modelId="{72BC5EB4-57A0-4DF6-9954-FCD121E546E4}" type="presParOf" srcId="{54B706F3-4E6F-4D04-A3B1-2138C1399A22}" destId="{7576CDEA-CB1B-4955-ACC6-C441F5853DE3}" srcOrd="1" destOrd="0" presId="urn:microsoft.com/office/officeart/2008/layout/LinedList"/>
    <dgm:cxn modelId="{6506FDC4-D28C-40CD-9FD0-A34191A1F4B7}" type="presParOf" srcId="{7576CDEA-CB1B-4955-ACC6-C441F5853DE3}" destId="{419547E9-00DE-44F7-A13A-18727A04DB9D}" srcOrd="0" destOrd="0" presId="urn:microsoft.com/office/officeart/2008/layout/LinedList"/>
    <dgm:cxn modelId="{7CD3FCD6-8F6D-4445-B661-1C29BD58648B}" type="presParOf" srcId="{7576CDEA-CB1B-4955-ACC6-C441F5853DE3}" destId="{AB92FB3C-7F96-4AD5-8101-E494A3AECA42}" srcOrd="1" destOrd="0" presId="urn:microsoft.com/office/officeart/2008/layout/LinedList"/>
    <dgm:cxn modelId="{193F05CA-9568-4858-8B9D-D0FB321B8E10}" type="presParOf" srcId="{7576CDEA-CB1B-4955-ACC6-C441F5853DE3}" destId="{CDC9FE1D-573F-4781-804F-606EF8DD2E58}" srcOrd="2" destOrd="0" presId="urn:microsoft.com/office/officeart/2008/layout/LinedList"/>
    <dgm:cxn modelId="{D742C584-AC91-4717-AF6E-5E8636381305}" type="presParOf" srcId="{54B706F3-4E6F-4D04-A3B1-2138C1399A22}" destId="{FB3FD467-4EE6-4637-8B4A-E69AA7442FB7}" srcOrd="2" destOrd="0" presId="urn:microsoft.com/office/officeart/2008/layout/LinedList"/>
    <dgm:cxn modelId="{944C6FEB-E00F-4703-ACC2-152670ABBFF1}" type="presParOf" srcId="{54B706F3-4E6F-4D04-A3B1-2138C1399A22}" destId="{1DBEE651-D64F-4A09-B2D1-F24A140F6CB1}" srcOrd="3" destOrd="0" presId="urn:microsoft.com/office/officeart/2008/layout/LinedList"/>
    <dgm:cxn modelId="{731922CB-9B9F-44FA-816F-D7F283659649}" type="presParOf" srcId="{30B258AE-24BF-499F-8263-CF4527CA5A81}" destId="{797D4E6A-ADB9-4865-8C15-7B76AB381D40}" srcOrd="2" destOrd="0" presId="urn:microsoft.com/office/officeart/2008/layout/LinedList"/>
    <dgm:cxn modelId="{1B527E7B-B23A-4D29-82E1-32A2E816E833}" type="presParOf" srcId="{30B258AE-24BF-499F-8263-CF4527CA5A81}" destId="{90B31A84-CFA1-42DE-8AF6-5B62B9C96456}" srcOrd="3" destOrd="0" presId="urn:microsoft.com/office/officeart/2008/layout/LinedList"/>
    <dgm:cxn modelId="{0925E4B6-F942-4BC0-8F6F-499EFD4F7D1A}" type="presParOf" srcId="{90B31A84-CFA1-42DE-8AF6-5B62B9C96456}" destId="{B11997DC-6B05-4CB4-88E3-6676647F2032}" srcOrd="0" destOrd="0" presId="urn:microsoft.com/office/officeart/2008/layout/LinedList"/>
    <dgm:cxn modelId="{3375D91E-B460-4C7D-9198-0E059486F7F0}" type="presParOf" srcId="{90B31A84-CFA1-42DE-8AF6-5B62B9C96456}" destId="{C7AB11BD-565A-48E7-B8BD-D09B82B846DC}" srcOrd="1" destOrd="0" presId="urn:microsoft.com/office/officeart/2008/layout/LinedList"/>
    <dgm:cxn modelId="{7C5B58AC-E814-4CFC-9C1A-3FB67ED52B88}" type="presParOf" srcId="{C7AB11BD-565A-48E7-B8BD-D09B82B846DC}" destId="{E89D03E5-28A6-4DD0-8C60-50F69E0A7F52}" srcOrd="0" destOrd="0" presId="urn:microsoft.com/office/officeart/2008/layout/LinedList"/>
    <dgm:cxn modelId="{D9E1832F-B288-41CF-B974-7589A9782C56}" type="presParOf" srcId="{C7AB11BD-565A-48E7-B8BD-D09B82B846DC}" destId="{D411A4EE-08E7-4181-B2FC-0A10D2DCFD00}" srcOrd="1" destOrd="0" presId="urn:microsoft.com/office/officeart/2008/layout/LinedList"/>
    <dgm:cxn modelId="{58CAF837-C29B-4FCF-83E1-C531D4203507}" type="presParOf" srcId="{D411A4EE-08E7-4181-B2FC-0A10D2DCFD00}" destId="{F957FEA6-06BF-45CA-974D-F4D1DC97210E}" srcOrd="0" destOrd="0" presId="urn:microsoft.com/office/officeart/2008/layout/LinedList"/>
    <dgm:cxn modelId="{C58B7577-244D-468B-A716-6815FB1B7F9E}" type="presParOf" srcId="{D411A4EE-08E7-4181-B2FC-0A10D2DCFD00}" destId="{095F4AAB-61A6-4223-A656-AE338226691C}" srcOrd="1" destOrd="0" presId="urn:microsoft.com/office/officeart/2008/layout/LinedList"/>
    <dgm:cxn modelId="{EC5695DC-05FE-472D-A832-DF04BCF2FBDC}" type="presParOf" srcId="{D411A4EE-08E7-4181-B2FC-0A10D2DCFD00}" destId="{630EDF10-AE68-4D57-8947-BFE0390680D2}" srcOrd="2" destOrd="0" presId="urn:microsoft.com/office/officeart/2008/layout/LinedList"/>
    <dgm:cxn modelId="{8E5F167B-C0EB-439A-AD73-E916EC0FC41C}" type="presParOf" srcId="{C7AB11BD-565A-48E7-B8BD-D09B82B846DC}" destId="{6400DA4A-902D-4F00-A4F7-A8B1729AE1A4}" srcOrd="2" destOrd="0" presId="urn:microsoft.com/office/officeart/2008/layout/LinedList"/>
    <dgm:cxn modelId="{7D3FB4DB-F374-485C-9654-407EA7F01BDB}" type="presParOf" srcId="{C7AB11BD-565A-48E7-B8BD-D09B82B846DC}" destId="{5747244A-A31E-458F-949F-6356486E9060}" srcOrd="3" destOrd="0" presId="urn:microsoft.com/office/officeart/2008/layout/LinedList"/>
    <dgm:cxn modelId="{1D398600-52EC-4923-8729-CCD4BBF58E15}" type="presParOf" srcId="{30B258AE-24BF-499F-8263-CF4527CA5A81}" destId="{8A94DEC3-B545-4C00-86EC-5181638CB5D2}" srcOrd="4" destOrd="0" presId="urn:microsoft.com/office/officeart/2008/layout/LinedList"/>
    <dgm:cxn modelId="{BF9203AB-16FB-412E-B511-5157D2206721}" type="presParOf" srcId="{30B258AE-24BF-499F-8263-CF4527CA5A81}" destId="{5B1CC6F2-E7C5-4079-85B0-C24156A95D96}" srcOrd="5" destOrd="0" presId="urn:microsoft.com/office/officeart/2008/layout/LinedList"/>
    <dgm:cxn modelId="{B54A9915-46E0-47C4-B195-AB954F1AE2F2}" type="presParOf" srcId="{5B1CC6F2-E7C5-4079-85B0-C24156A95D96}" destId="{FDA92520-D407-451C-8EEA-930A6ACCE883}" srcOrd="0" destOrd="0" presId="urn:microsoft.com/office/officeart/2008/layout/LinedList"/>
    <dgm:cxn modelId="{0361C6C8-4FEB-4466-B1B4-01FF0850E1C7}" type="presParOf" srcId="{5B1CC6F2-E7C5-4079-85B0-C24156A95D96}" destId="{525F8474-392D-4FC7-9DB2-C641C2107F8C}" srcOrd="1" destOrd="0" presId="urn:microsoft.com/office/officeart/2008/layout/LinedList"/>
    <dgm:cxn modelId="{02DCE771-EDF8-4BB9-844E-A2BB0987534B}" type="presParOf" srcId="{525F8474-392D-4FC7-9DB2-C641C2107F8C}" destId="{C8BD3E61-D155-4B86-A35F-991D28FAD54B}" srcOrd="0" destOrd="0" presId="urn:microsoft.com/office/officeart/2008/layout/LinedList"/>
    <dgm:cxn modelId="{822C63DE-F5F5-48CA-9045-3BA355F7ECD6}" type="presParOf" srcId="{525F8474-392D-4FC7-9DB2-C641C2107F8C}" destId="{BDA217A7-CBF0-42C1-B5B5-290E4A193B49}" srcOrd="1" destOrd="0" presId="urn:microsoft.com/office/officeart/2008/layout/LinedList"/>
    <dgm:cxn modelId="{B1956D54-9A85-484F-9B31-3A1C08B142C3}" type="presParOf" srcId="{BDA217A7-CBF0-42C1-B5B5-290E4A193B49}" destId="{FE64664F-63F4-4FD3-88C3-3201784F61F0}" srcOrd="0" destOrd="0" presId="urn:microsoft.com/office/officeart/2008/layout/LinedList"/>
    <dgm:cxn modelId="{E0A36BFF-3B93-4F41-BFDE-37818C429D65}" type="presParOf" srcId="{BDA217A7-CBF0-42C1-B5B5-290E4A193B49}" destId="{FCA5673B-5AE1-46BA-A1E2-F038C039EE71}" srcOrd="1" destOrd="0" presId="urn:microsoft.com/office/officeart/2008/layout/LinedList"/>
    <dgm:cxn modelId="{345375FD-BB97-4B96-B159-E9EB6D051CFE}" type="presParOf" srcId="{BDA217A7-CBF0-42C1-B5B5-290E4A193B49}" destId="{566E735C-1798-4D00-A159-05D2937D6D06}" srcOrd="2" destOrd="0" presId="urn:microsoft.com/office/officeart/2008/layout/LinedList"/>
    <dgm:cxn modelId="{8B82E237-0C38-487F-93A8-6BD68686EB8C}" type="presParOf" srcId="{525F8474-392D-4FC7-9DB2-C641C2107F8C}" destId="{0EA93F67-86E2-4357-954F-790A0B49A35A}" srcOrd="2" destOrd="0" presId="urn:microsoft.com/office/officeart/2008/layout/LinedList"/>
    <dgm:cxn modelId="{63A006B3-04C7-4F48-88D2-CAF69BD4BBF3}" type="presParOf" srcId="{525F8474-392D-4FC7-9DB2-C641C2107F8C}" destId="{26049F8C-611B-456E-BED9-7469C4CD3C19}" srcOrd="3" destOrd="0" presId="urn:microsoft.com/office/officeart/2008/layout/LinedList"/>
    <dgm:cxn modelId="{EBEBE44F-2DA5-4E6E-A1C1-A414131726E6}" type="presParOf" srcId="{525F8474-392D-4FC7-9DB2-C641C2107F8C}" destId="{BF49D5D4-470C-4589-9E90-6B896F21D332}" srcOrd="4" destOrd="0" presId="urn:microsoft.com/office/officeart/2008/layout/LinedList"/>
    <dgm:cxn modelId="{A91A2BBE-A7FD-4CCA-9A9E-DA5E315D3BD4}" type="presParOf" srcId="{BF49D5D4-470C-4589-9E90-6B896F21D332}" destId="{FBD6AACB-816D-423B-9CA0-EE5EADB4CF9F}" srcOrd="0" destOrd="0" presId="urn:microsoft.com/office/officeart/2008/layout/LinedList"/>
    <dgm:cxn modelId="{49F98986-B8E0-4316-878C-E1E8C5905B27}" type="presParOf" srcId="{BF49D5D4-470C-4589-9E90-6B896F21D332}" destId="{E2F5A75B-99F8-4DAF-ACEC-8D96D19B6BC9}" srcOrd="1" destOrd="0" presId="urn:microsoft.com/office/officeart/2008/layout/LinedList"/>
    <dgm:cxn modelId="{1A793D63-3C39-4F58-8967-571D22DCD85C}" type="presParOf" srcId="{BF49D5D4-470C-4589-9E90-6B896F21D332}" destId="{46222F7D-0215-4317-86DE-B4B0AF6D378F}" srcOrd="2" destOrd="0" presId="urn:microsoft.com/office/officeart/2008/layout/LinedList"/>
    <dgm:cxn modelId="{2A2D3363-2AB8-4AF0-A937-02088847589C}" type="presParOf" srcId="{525F8474-392D-4FC7-9DB2-C641C2107F8C}" destId="{B5B735D4-413D-4438-8301-D2BCB345E789}" srcOrd="5" destOrd="0" presId="urn:microsoft.com/office/officeart/2008/layout/LinedList"/>
    <dgm:cxn modelId="{36F60694-DCCD-4840-9A5A-EA500398A97E}" type="presParOf" srcId="{525F8474-392D-4FC7-9DB2-C641C2107F8C}" destId="{E4CEB1A5-161C-4C6D-BE4D-9BC982690FAA}" srcOrd="6" destOrd="0" presId="urn:microsoft.com/office/officeart/2008/layout/LinedList"/>
    <dgm:cxn modelId="{70B63432-63CC-4200-A502-AF9FFCBD2ECE}" type="presParOf" srcId="{525F8474-392D-4FC7-9DB2-C641C2107F8C}" destId="{EC7C6B49-31B7-4CDD-B349-9B47C3AFA04B}" srcOrd="7" destOrd="0" presId="urn:microsoft.com/office/officeart/2008/layout/LinedList"/>
    <dgm:cxn modelId="{0F0878F1-0639-4E59-9B50-8846595F7230}" type="presParOf" srcId="{EC7C6B49-31B7-4CDD-B349-9B47C3AFA04B}" destId="{D63A293E-090D-4AD0-AED1-7AFA22AE94EE}" srcOrd="0" destOrd="0" presId="urn:microsoft.com/office/officeart/2008/layout/LinedList"/>
    <dgm:cxn modelId="{B35E818D-4476-47EC-B870-D4CA2EEA727B}" type="presParOf" srcId="{EC7C6B49-31B7-4CDD-B349-9B47C3AFA04B}" destId="{44F706CC-DBA8-4C30-9818-F3086F8741F4}" srcOrd="1" destOrd="0" presId="urn:microsoft.com/office/officeart/2008/layout/LinedList"/>
    <dgm:cxn modelId="{513310C9-81AF-4BDD-B4EA-F2C7262A615D}" type="presParOf" srcId="{EC7C6B49-31B7-4CDD-B349-9B47C3AFA04B}" destId="{7EBCB304-AC7A-4C35-ABB5-D3FCB68EDA1D}" srcOrd="2" destOrd="0" presId="urn:microsoft.com/office/officeart/2008/layout/LinedList"/>
    <dgm:cxn modelId="{42F5F5D0-84A5-4F1A-9AD4-F85DC5A7EE2C}" type="presParOf" srcId="{525F8474-392D-4FC7-9DB2-C641C2107F8C}" destId="{2BD650D7-9433-4F9C-B08D-87FC1A02F6E4}" srcOrd="8" destOrd="0" presId="urn:microsoft.com/office/officeart/2008/layout/LinedList"/>
    <dgm:cxn modelId="{E16CE465-CB85-4F20-8D83-C95FD70AD38C}" type="presParOf" srcId="{525F8474-392D-4FC7-9DB2-C641C2107F8C}" destId="{6D58CA4F-F0DE-4110-8795-59801E8F7A7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376BBED-679E-4274-9733-67FC5DCB959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D9E3548-78EF-48EE-987A-B0B3BAC3ECB7}">
      <dgm:prSet phldrT="[Text]"/>
      <dgm:spPr/>
      <dgm:t>
        <a:bodyPr/>
        <a:lstStyle/>
        <a:p>
          <a:r>
            <a:rPr lang="en-IN"/>
            <a:t>Initialize</a:t>
          </a:r>
        </a:p>
      </dgm:t>
    </dgm:pt>
    <dgm:pt modelId="{81058736-DB01-40B1-8009-6C612E10BFA1}" type="parTrans" cxnId="{87400727-37AB-4078-90C7-01FA13D4C6F9}">
      <dgm:prSet/>
      <dgm:spPr/>
      <dgm:t>
        <a:bodyPr/>
        <a:lstStyle/>
        <a:p>
          <a:endParaRPr lang="en-IN"/>
        </a:p>
      </dgm:t>
    </dgm:pt>
    <dgm:pt modelId="{0E9964D0-E1DA-44D4-87CA-9F0FA1363B43}" type="sibTrans" cxnId="{87400727-37AB-4078-90C7-01FA13D4C6F9}">
      <dgm:prSet/>
      <dgm:spPr/>
      <dgm:t>
        <a:bodyPr/>
        <a:lstStyle/>
        <a:p>
          <a:endParaRPr lang="en-IN"/>
        </a:p>
      </dgm:t>
    </dgm:pt>
    <dgm:pt modelId="{EF4C8863-1C36-4ADC-9E8D-6BB08F49E9B0}">
      <dgm:prSet phldrT="[Text]"/>
      <dgm:spPr/>
      <dgm:t>
        <a:bodyPr/>
        <a:lstStyle/>
        <a:p>
          <a:r>
            <a:rPr lang="en-IN"/>
            <a:t>Find an </a:t>
          </a:r>
          <a:r>
            <a:rPr lang="en-IN" i="1" err="1"/>
            <a:t>i</a:t>
          </a:r>
          <a:r>
            <a:rPr lang="en-IN"/>
            <a:t> such that</a:t>
          </a:r>
        </a:p>
      </dgm:t>
    </dgm:pt>
    <dgm:pt modelId="{44223E83-46B9-4B3E-AE5B-20B023BBC22C}" type="parTrans" cxnId="{FDACF255-13C0-4ECB-99F9-1D371F420CC0}">
      <dgm:prSet/>
      <dgm:spPr/>
      <dgm:t>
        <a:bodyPr/>
        <a:lstStyle/>
        <a:p>
          <a:endParaRPr lang="en-IN"/>
        </a:p>
      </dgm:t>
    </dgm:pt>
    <dgm:pt modelId="{F3E76329-2706-4F10-B3EF-1FC4C3EC7747}" type="sibTrans" cxnId="{FDACF255-13C0-4ECB-99F9-1D371F420CC0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7ABABF70-A69E-410D-9CCC-A31B21C81298}">
          <dgm:prSet phldrT="[Text]"/>
          <dgm:spPr/>
          <dgm:t>
            <a:bodyPr/>
            <a:lstStyle/>
            <a:p>
              <a:r>
                <a:rPr lang="en-IN"/>
                <a:t>cur_cnt = </a:t>
              </a:r>
              <a:r>
                <a:rPr lang="en-IN" err="1"/>
                <a:t>avlbl</a:t>
              </a:r>
              <a:endParaRPr lang="en-IN"/>
            </a:p>
            <a:p>
              <a14:m>
                <m:oMath xmlns:m="http://schemas.openxmlformats.org/officeDocument/2006/math">
                  <m:r>
                    <a:rPr lang="en-IN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∀</m:t>
                  </m:r>
                  <m:r>
                    <a:rPr lang="en-IN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𝑖</m:t>
                  </m:r>
                  <m:r>
                    <a:rPr lang="en-IN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,  </m:t>
                  </m:r>
                </m:oMath>
              </a14:m>
              <a:r>
                <a:rPr lang="en-IN">
                  <a:solidFill>
                    <a:srgbClr val="00B050"/>
                  </a:solidFill>
                </a:rPr>
                <a:t>done</a:t>
              </a:r>
              <a:r>
                <a:rPr lang="en-IN"/>
                <a:t>[</a:t>
              </a:r>
              <a:r>
                <a:rPr lang="en-IN" err="1"/>
                <a:t>i</a:t>
              </a:r>
              <a:r>
                <a:rPr lang="en-IN"/>
                <a:t>] = </a:t>
              </a:r>
              <a:r>
                <a:rPr lang="en-IN">
                  <a:solidFill>
                    <a:srgbClr val="FF0000"/>
                  </a:solidFill>
                </a:rPr>
                <a:t>false</a:t>
              </a:r>
              <a:r>
                <a:rPr lang="en-IN"/>
                <a:t> if </a:t>
              </a:r>
              <a:r>
                <a:rPr lang="en-IN" err="1"/>
                <a:t>acq</a:t>
              </a:r>
              <a:r>
                <a:rPr lang="en-IN"/>
                <a:t>[</a:t>
              </a:r>
              <a:r>
                <a:rPr lang="en-IN" err="1"/>
                <a:t>i</a:t>
              </a:r>
              <a:r>
                <a:rPr lang="en-IN"/>
                <a:t>][…] ≠ 0, else </a:t>
              </a:r>
              <a:r>
                <a:rPr lang="en-IN">
                  <a:solidFill>
                    <a:srgbClr val="0070C0"/>
                  </a:solidFill>
                </a:rPr>
                <a:t>true</a:t>
              </a:r>
            </a:p>
          </dgm:t>
        </dgm:pt>
      </mc:Choice>
      <mc:Fallback xmlns="">
        <dgm:pt modelId="{7ABABF70-A69E-410D-9CCC-A31B21C81298}">
          <dgm:prSet phldrT="[Text]"/>
          <dgm:spPr/>
          <dgm:t>
            <a:bodyPr/>
            <a:lstStyle/>
            <a:p>
              <a:r>
                <a:rPr lang="en-IN"/>
                <a:t>cur_cnt = </a:t>
              </a:r>
              <a:r>
                <a:rPr lang="en-IN" err="1"/>
                <a:t>avlbl</a:t>
              </a:r>
              <a:endParaRPr lang="en-IN"/>
            </a:p>
            <a:p>
              <a:r>
                <a:rPr lang="en-IN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∀𝑖,  </a:t>
              </a:r>
              <a:r>
                <a:rPr lang="en-IN">
                  <a:solidFill>
                    <a:srgbClr val="00B050"/>
                  </a:solidFill>
                </a:rPr>
                <a:t>done</a:t>
              </a:r>
              <a:r>
                <a:rPr lang="en-IN"/>
                <a:t>[</a:t>
              </a:r>
              <a:r>
                <a:rPr lang="en-IN" err="1"/>
                <a:t>i</a:t>
              </a:r>
              <a:r>
                <a:rPr lang="en-IN"/>
                <a:t>] = </a:t>
              </a:r>
              <a:r>
                <a:rPr lang="en-IN">
                  <a:solidFill>
                    <a:srgbClr val="FF0000"/>
                  </a:solidFill>
                </a:rPr>
                <a:t>false</a:t>
              </a:r>
              <a:r>
                <a:rPr lang="en-IN"/>
                <a:t> if </a:t>
              </a:r>
              <a:r>
                <a:rPr lang="en-IN" err="1"/>
                <a:t>acq</a:t>
              </a:r>
              <a:r>
                <a:rPr lang="en-IN"/>
                <a:t>[</a:t>
              </a:r>
              <a:r>
                <a:rPr lang="en-IN" err="1"/>
                <a:t>i</a:t>
              </a:r>
              <a:r>
                <a:rPr lang="en-IN"/>
                <a:t>][…] ≠ 0, else </a:t>
              </a:r>
              <a:r>
                <a:rPr lang="en-IN">
                  <a:solidFill>
                    <a:srgbClr val="0070C0"/>
                  </a:solidFill>
                </a:rPr>
                <a:t>true</a:t>
              </a:r>
            </a:p>
          </dgm:t>
        </dgm:pt>
      </mc:Fallback>
    </mc:AlternateContent>
    <dgm:pt modelId="{D9E4C542-0ACB-4ADC-A3C5-795432B466A9}" type="parTrans" cxnId="{01C7CE6B-A2EF-4CF5-884C-450941637BF0}">
      <dgm:prSet/>
      <dgm:spPr/>
      <dgm:t>
        <a:bodyPr/>
        <a:lstStyle/>
        <a:p>
          <a:endParaRPr lang="en-IN"/>
        </a:p>
      </dgm:t>
    </dgm:pt>
    <dgm:pt modelId="{01B3A446-C1D1-47E3-8ABB-646B4B69EA85}" type="sibTrans" cxnId="{01C7CE6B-A2EF-4CF5-884C-450941637BF0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C9023ECB-B4C2-49D6-A7E3-89DDBEF64251}">
          <dgm:prSet phldrT="[Text]"/>
          <dgm:spPr/>
          <dgm:t>
            <a:bodyPr/>
            <a:lstStyle/>
            <a:p>
              <a:r>
                <a:rPr lang="en-IN" dirty="0"/>
                <a:t>(</a:t>
              </a:r>
              <a:r>
                <a:rPr lang="en-IN" dirty="0">
                  <a:solidFill>
                    <a:srgbClr val="00B050"/>
                  </a:solidFill>
                </a:rPr>
                <a:t>done</a:t>
              </a:r>
              <a:r>
                <a:rPr lang="en-IN" dirty="0"/>
                <a:t>[</a:t>
              </a:r>
              <a:r>
                <a:rPr lang="en-IN" dirty="0" err="1"/>
                <a:t>i</a:t>
              </a:r>
              <a:r>
                <a:rPr lang="en-IN" dirty="0"/>
                <a:t>] == </a:t>
              </a:r>
              <a:r>
                <a:rPr lang="en-IN" dirty="0">
                  <a:solidFill>
                    <a:srgbClr val="FF0000"/>
                  </a:solidFill>
                </a:rPr>
                <a:t>false</a:t>
              </a:r>
              <a:r>
                <a:rPr lang="en-IN" dirty="0"/>
                <a:t>) &amp;&amp; (r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IN" b="0" i="0" smtClean="0">
                      <a:latin typeface="Cambria Math" panose="02040503050406030204" pitchFamily="18" charset="0"/>
                    </a:rPr>
                    <m:t>eqs</m:t>
                  </m:r>
                  <m:d>
                    <m:dPr>
                      <m:begChr m:val="["/>
                      <m:endChr m:val="]"/>
                      <m:ctrlPr>
                        <a:rPr lang="en-IN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i</m:t>
                      </m:r>
                    </m:e>
                  </m:d>
                  <m:r>
                    <a:rPr lang="en-IN" b="0" i="0" smtClean="0">
                      <a:latin typeface="Cambria Math" panose="02040503050406030204" pitchFamily="18" charset="0"/>
                    </a:rPr>
                    <m:t>[…]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≤ </m:t>
                  </m:r>
                </m:oMath>
              </a14:m>
              <a:r>
                <a:rPr lang="en-IN" dirty="0" err="1"/>
                <a:t>cur_cnt</a:t>
              </a:r>
              <a:r>
                <a:rPr lang="en-IN" dirty="0"/>
                <a:t>)</a:t>
              </a:r>
            </a:p>
            <a:p>
              <a:r>
                <a:rPr lang="en-IN" dirty="0"/>
                <a:t>If such an </a:t>
              </a:r>
              <a:r>
                <a:rPr lang="en-IN" i="1" dirty="0" err="1"/>
                <a:t>i</a:t>
              </a:r>
              <a:r>
                <a:rPr lang="en-IN" dirty="0"/>
                <a:t> </a:t>
              </a:r>
              <a:r>
                <a:rPr lang="en-IN" dirty="0">
                  <a:solidFill>
                    <a:schemeClr val="accent2">
                      <a:lumMod val="50000"/>
                    </a:schemeClr>
                  </a:solidFill>
                </a:rPr>
                <a:t>cannot</a:t>
              </a:r>
              <a:r>
                <a:rPr lang="en-IN" dirty="0"/>
                <a:t> be found, </a:t>
              </a:r>
              <a:r>
                <a:rPr lang="en-IN" dirty="0">
                  <a:solidFill>
                    <a:srgbClr val="0070C0"/>
                  </a:solidFill>
                </a:rPr>
                <a:t>jump</a:t>
              </a:r>
              <a:r>
                <a:rPr lang="en-IN" dirty="0"/>
                <a:t> to the last step</a:t>
              </a:r>
            </a:p>
          </dgm:t>
        </dgm:pt>
      </mc:Choice>
      <mc:Fallback xmlns="">
        <dgm:pt modelId="{C9023ECB-B4C2-49D6-A7E3-89DDBEF64251}">
          <dgm:prSet phldrT="[Text]"/>
          <dgm:spPr/>
          <dgm:t>
            <a:bodyPr/>
            <a:lstStyle/>
            <a:p>
              <a:r>
                <a:rPr lang="en-IN" dirty="0"/>
                <a:t>(</a:t>
              </a:r>
              <a:r>
                <a:rPr lang="en-IN" dirty="0">
                  <a:solidFill>
                    <a:srgbClr val="00B050"/>
                  </a:solidFill>
                </a:rPr>
                <a:t>done</a:t>
              </a:r>
              <a:r>
                <a:rPr lang="en-IN" dirty="0"/>
                <a:t>[</a:t>
              </a:r>
              <a:r>
                <a:rPr lang="en-IN" dirty="0" err="1"/>
                <a:t>i</a:t>
              </a:r>
              <a:r>
                <a:rPr lang="en-IN" dirty="0"/>
                <a:t>] == </a:t>
              </a:r>
              <a:r>
                <a:rPr lang="en-IN" dirty="0">
                  <a:solidFill>
                    <a:srgbClr val="FF0000"/>
                  </a:solidFill>
                </a:rPr>
                <a:t>false</a:t>
              </a:r>
              <a:r>
                <a:rPr lang="en-IN" dirty="0"/>
                <a:t>) &amp;&amp; (r</a:t>
              </a:r>
              <a:r>
                <a:rPr lang="en-IN" b="0" i="0">
                  <a:latin typeface="Cambria Math" panose="02040503050406030204" pitchFamily="18" charset="0"/>
                </a:rPr>
                <a:t>eqs[i][…]≤ </a:t>
              </a:r>
              <a:r>
                <a:rPr lang="en-IN" dirty="0" err="1"/>
                <a:t>cur_cnt</a:t>
              </a:r>
              <a:r>
                <a:rPr lang="en-IN" dirty="0"/>
                <a:t>)</a:t>
              </a:r>
            </a:p>
            <a:p>
              <a:r>
                <a:rPr lang="en-IN" dirty="0"/>
                <a:t>If such an </a:t>
              </a:r>
              <a:r>
                <a:rPr lang="en-IN" i="1" dirty="0" err="1"/>
                <a:t>i</a:t>
              </a:r>
              <a:r>
                <a:rPr lang="en-IN" dirty="0"/>
                <a:t> </a:t>
              </a:r>
              <a:r>
                <a:rPr lang="en-IN" dirty="0">
                  <a:solidFill>
                    <a:schemeClr val="accent2">
                      <a:lumMod val="50000"/>
                    </a:schemeClr>
                  </a:solidFill>
                </a:rPr>
                <a:t>cannot</a:t>
              </a:r>
              <a:r>
                <a:rPr lang="en-IN" dirty="0"/>
                <a:t> be found, </a:t>
              </a:r>
              <a:r>
                <a:rPr lang="en-IN" dirty="0">
                  <a:solidFill>
                    <a:srgbClr val="0070C0"/>
                  </a:solidFill>
                </a:rPr>
                <a:t>jump</a:t>
              </a:r>
              <a:r>
                <a:rPr lang="en-IN" dirty="0"/>
                <a:t> to the last step</a:t>
              </a:r>
            </a:p>
          </dgm:t>
        </dgm:pt>
      </mc:Fallback>
    </mc:AlternateContent>
    <dgm:pt modelId="{2C658689-5EF4-4057-B599-CC42E49626B8}" type="parTrans" cxnId="{E873C9F6-AADB-425E-8A7E-FA2E69A72B47}">
      <dgm:prSet/>
      <dgm:spPr/>
      <dgm:t>
        <a:bodyPr/>
        <a:lstStyle/>
        <a:p>
          <a:endParaRPr lang="en-IN"/>
        </a:p>
      </dgm:t>
    </dgm:pt>
    <dgm:pt modelId="{425DB0EE-16C3-4726-AFB1-FD25313F1EFE}" type="sibTrans" cxnId="{E873C9F6-AADB-425E-8A7E-FA2E69A72B47}">
      <dgm:prSet/>
      <dgm:spPr/>
      <dgm:t>
        <a:bodyPr/>
        <a:lstStyle/>
        <a:p>
          <a:endParaRPr lang="en-IN"/>
        </a:p>
      </dgm:t>
    </dgm:pt>
    <dgm:pt modelId="{9F9C39E0-617D-493F-A819-206EE743BBB7}">
      <dgm:prSet phldrT="[Text]"/>
      <dgm:spPr/>
      <dgm:t>
        <a:bodyPr/>
        <a:lstStyle/>
        <a:p>
          <a:r>
            <a:rPr lang="en-IN"/>
            <a:t>Update</a:t>
          </a:r>
        </a:p>
      </dgm:t>
    </dgm:pt>
    <dgm:pt modelId="{2C04095B-D804-4333-B4AF-FD92B3338907}" type="parTrans" cxnId="{E70B7B5A-ECB9-48DE-A210-3F4F7D218C83}">
      <dgm:prSet/>
      <dgm:spPr/>
      <dgm:t>
        <a:bodyPr/>
        <a:lstStyle/>
        <a:p>
          <a:endParaRPr lang="en-IN"/>
        </a:p>
      </dgm:t>
    </dgm:pt>
    <dgm:pt modelId="{B78BB922-EC72-4201-9487-1174DB27CA4B}" type="sibTrans" cxnId="{E70B7B5A-ECB9-48DE-A210-3F4F7D218C83}">
      <dgm:prSet/>
      <dgm:spPr/>
      <dgm:t>
        <a:bodyPr/>
        <a:lstStyle/>
        <a:p>
          <a:endParaRPr lang="en-IN"/>
        </a:p>
      </dgm:t>
    </dgm:pt>
    <dgm:pt modelId="{F1633909-FD1B-4E6B-9343-4E6E42C80EDE}">
      <dgm:prSet phldrT="[Text]"/>
      <dgm:spPr/>
      <dgm:t>
        <a:bodyPr/>
        <a:lstStyle/>
        <a:p>
          <a:r>
            <a:rPr lang="en-IN" err="1"/>
            <a:t>cur_cnt</a:t>
          </a:r>
          <a:r>
            <a:rPr lang="en-IN"/>
            <a:t> = </a:t>
          </a:r>
          <a:r>
            <a:rPr lang="en-IN" err="1"/>
            <a:t>cur_cnt</a:t>
          </a:r>
          <a:r>
            <a:rPr lang="en-IN"/>
            <a:t> + </a:t>
          </a:r>
          <a:r>
            <a:rPr lang="en-IN" err="1"/>
            <a:t>acq</a:t>
          </a:r>
          <a:r>
            <a:rPr lang="en-IN"/>
            <a:t>[</a:t>
          </a:r>
          <a:r>
            <a:rPr lang="en-IN" err="1"/>
            <a:t>i</a:t>
          </a:r>
          <a:r>
            <a:rPr lang="en-IN"/>
            <a:t>][…]</a:t>
          </a:r>
        </a:p>
      </dgm:t>
    </dgm:pt>
    <dgm:pt modelId="{12F7B7E1-A166-4714-AB92-0E59962F0673}" type="parTrans" cxnId="{F498AA3E-5521-498D-8D0E-C1B7B2D3C499}">
      <dgm:prSet/>
      <dgm:spPr/>
      <dgm:t>
        <a:bodyPr/>
        <a:lstStyle/>
        <a:p>
          <a:endParaRPr lang="en-IN"/>
        </a:p>
      </dgm:t>
    </dgm:pt>
    <dgm:pt modelId="{1B59E5E6-0048-4EBF-A427-D85C828FB941}" type="sibTrans" cxnId="{F498AA3E-5521-498D-8D0E-C1B7B2D3C499}">
      <dgm:prSet/>
      <dgm:spPr/>
      <dgm:t>
        <a:bodyPr/>
        <a:lstStyle/>
        <a:p>
          <a:endParaRPr lang="en-IN"/>
        </a:p>
      </dgm:t>
    </dgm:pt>
    <dgm:pt modelId="{B5EAE989-FC1A-42C8-9C6D-26307AE0109A}">
      <dgm:prSet phldrT="[Text]"/>
      <dgm:spPr/>
      <dgm:t>
        <a:bodyPr/>
        <a:lstStyle/>
        <a:p>
          <a:r>
            <a:rPr lang="en-IN">
              <a:solidFill>
                <a:srgbClr val="00B050"/>
              </a:solidFill>
            </a:rPr>
            <a:t>done</a:t>
          </a:r>
          <a:r>
            <a:rPr lang="en-IN"/>
            <a:t>[</a:t>
          </a:r>
          <a:r>
            <a:rPr lang="en-IN" err="1"/>
            <a:t>i</a:t>
          </a:r>
          <a:r>
            <a:rPr lang="en-IN"/>
            <a:t>] = </a:t>
          </a:r>
          <a:r>
            <a:rPr lang="en-IN">
              <a:solidFill>
                <a:srgbClr val="0070C0"/>
              </a:solidFill>
            </a:rPr>
            <a:t>true</a:t>
          </a:r>
        </a:p>
      </dgm:t>
    </dgm:pt>
    <dgm:pt modelId="{E76C4320-1F7B-4FBD-B67E-3DD1CF50B215}" type="parTrans" cxnId="{366190D6-6CD6-438B-B23A-4F1980BDF3C7}">
      <dgm:prSet/>
      <dgm:spPr/>
      <dgm:t>
        <a:bodyPr/>
        <a:lstStyle/>
        <a:p>
          <a:endParaRPr lang="en-IN"/>
        </a:p>
      </dgm:t>
    </dgm:pt>
    <dgm:pt modelId="{82B47502-5F2D-4DED-935F-86CA04A8A972}" type="sibTrans" cxnId="{366190D6-6CD6-438B-B23A-4F1980BDF3C7}">
      <dgm:prSet/>
      <dgm:spPr/>
      <dgm:t>
        <a:bodyPr/>
        <a:lstStyle/>
        <a:p>
          <a:endParaRPr lang="en-IN"/>
        </a:p>
      </dgm:t>
    </dgm:pt>
    <dgm:pt modelId="{18A12206-3EBA-447C-9596-BC8BA33F568F}">
      <dgm:prSet phldrT="[Text]"/>
      <dgm:spPr/>
      <dgm:t>
        <a:bodyPr/>
        <a:lstStyle/>
        <a:p>
          <a:r>
            <a:rPr lang="en-IN"/>
            <a:t>Deadlock check</a:t>
          </a:r>
        </a:p>
      </dgm:t>
    </dgm:pt>
    <dgm:pt modelId="{C0430B3F-7938-466A-ADAB-333302ED6ADD}" type="parTrans" cxnId="{921A3573-774C-4C21-B294-B90A599DC6AB}">
      <dgm:prSet/>
      <dgm:spPr/>
      <dgm:t>
        <a:bodyPr/>
        <a:lstStyle/>
        <a:p>
          <a:endParaRPr lang="en-IN"/>
        </a:p>
      </dgm:t>
    </dgm:pt>
    <dgm:pt modelId="{BF52E0E6-EC56-4CF4-8383-3095F65E0322}" type="sibTrans" cxnId="{921A3573-774C-4C21-B294-B90A599DC6AB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FED8406A-6E06-4FEB-B566-8C52EA22E9E1}">
          <dgm:prSet phldrT="[Text]"/>
          <dgm:spPr/>
          <dgm:t>
            <a:bodyPr/>
            <a:lstStyle/>
            <a:p>
              <a:r>
                <a:rPr lang="en-IN"/>
                <a:t>If </a:t>
              </a:r>
              <a14:m>
                <m:oMath xmlns:m="http://schemas.openxmlformats.org/officeDocument/2006/math">
                  <m:r>
                    <a:rPr lang="en-IN" b="0" i="1" smtClean="0">
                      <a:latin typeface="Cambria Math" panose="02040503050406030204" pitchFamily="18" charset="0"/>
                    </a:rPr>
                    <m:t>∀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,  </m:t>
                  </m:r>
                  <m:r>
                    <a:rPr lang="en-IN" b="0" i="1" smtClean="0">
                      <a:solidFill>
                        <a:srgbClr val="00B050"/>
                      </a:solidFill>
                      <a:latin typeface="Cambria Math" panose="02040503050406030204" pitchFamily="18" charset="0"/>
                    </a:rPr>
                    <m:t>𝑑𝑜𝑛𝑒</m:t>
                  </m:r>
                  <m:d>
                    <m:dPr>
                      <m:begChr m:val="["/>
                      <m:endChr m:val="]"/>
                      <m:ctrlPr>
                        <a:rPr lang="en-IN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</m:e>
                  </m:d>
                  <m:r>
                    <a:rPr lang="en-IN" b="0" i="1" smtClean="0">
                      <a:latin typeface="Cambria Math" panose="02040503050406030204" pitchFamily="18" charset="0"/>
                    </a:rPr>
                    <m:t>==</m:t>
                  </m:r>
                  <m:r>
                    <a:rPr lang="en-IN" b="0" i="1" smtClean="0">
                      <a:solidFill>
                        <a:srgbClr val="0070C0"/>
                      </a:solidFill>
                      <a:latin typeface="Cambria Math" panose="02040503050406030204" pitchFamily="18" charset="0"/>
                    </a:rPr>
                    <m:t>𝑡𝑟𝑢𝑒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  </m:t>
                  </m:r>
                </m:oMath>
              </a14:m>
              <a:r>
                <a:rPr lang="en-IN">
                  <a:sym typeface="Wingdings" panose="05000000000000000000" pitchFamily="2" charset="2"/>
                </a:rPr>
                <a:t> </a:t>
              </a:r>
              <a:r>
                <a:rPr lang="en-IN">
                  <a:solidFill>
                    <a:srgbClr val="C00000"/>
                  </a:solidFill>
                  <a:sym typeface="Wingdings" panose="05000000000000000000" pitchFamily="2" charset="2"/>
                </a:rPr>
                <a:t>NO deadlock </a:t>
              </a:r>
            </a:p>
            <a:p>
              <a:r>
                <a:rPr lang="en-IN">
                  <a:sym typeface="Wingdings" panose="05000000000000000000" pitchFamily="2" charset="2"/>
                </a:rPr>
                <a:t>Else </a:t>
              </a:r>
              <a:r>
                <a:rPr lang="en-IN">
                  <a:solidFill>
                    <a:srgbClr val="FF0000"/>
                  </a:solidFill>
                  <a:sym typeface="Wingdings" panose="05000000000000000000" pitchFamily="2" charset="2"/>
                </a:rPr>
                <a:t>Deadlock</a:t>
              </a:r>
              <a:endParaRPr lang="en-IN">
                <a:solidFill>
                  <a:srgbClr val="FF0000"/>
                </a:solidFill>
              </a:endParaRPr>
            </a:p>
          </dgm:t>
        </dgm:pt>
      </mc:Choice>
      <mc:Fallback xmlns="">
        <dgm:pt modelId="{FED8406A-6E06-4FEB-B566-8C52EA22E9E1}">
          <dgm:prSet phldrT="[Text]"/>
          <dgm:spPr/>
          <dgm:t>
            <a:bodyPr/>
            <a:lstStyle/>
            <a:p>
              <a:r>
                <a:rPr lang="en-IN"/>
                <a:t>If </a:t>
              </a:r>
              <a:r>
                <a:rPr lang="en-IN" b="0" i="0">
                  <a:latin typeface="Cambria Math" panose="02040503050406030204" pitchFamily="18" charset="0"/>
                </a:rPr>
                <a:t>∀𝑖,  </a:t>
              </a:r>
              <a:r>
                <a:rPr lang="en-IN" b="0" i="0">
                  <a:solidFill>
                    <a:srgbClr val="00B050"/>
                  </a:solidFill>
                  <a:latin typeface="Cambria Math" panose="02040503050406030204" pitchFamily="18" charset="0"/>
                </a:rPr>
                <a:t>𝑑𝑜𝑛𝑒</a:t>
              </a:r>
              <a:r>
                <a:rPr lang="en-IN" b="0" i="0">
                  <a:latin typeface="Cambria Math" panose="02040503050406030204" pitchFamily="18" charset="0"/>
                </a:rPr>
                <a:t>[𝑖]==</a:t>
              </a:r>
              <a:r>
                <a:rPr lang="en-IN" b="0" i="0">
                  <a:solidFill>
                    <a:srgbClr val="0070C0"/>
                  </a:solidFill>
                  <a:latin typeface="Cambria Math" panose="02040503050406030204" pitchFamily="18" charset="0"/>
                </a:rPr>
                <a:t>𝑡𝑟𝑢𝑒</a:t>
              </a:r>
              <a:r>
                <a:rPr lang="en-IN" b="0" i="0">
                  <a:latin typeface="Cambria Math" panose="02040503050406030204" pitchFamily="18" charset="0"/>
                </a:rPr>
                <a:t>  </a:t>
              </a:r>
              <a:r>
                <a:rPr lang="en-IN">
                  <a:sym typeface="Wingdings" panose="05000000000000000000" pitchFamily="2" charset="2"/>
                </a:rPr>
                <a:t> </a:t>
              </a:r>
              <a:r>
                <a:rPr lang="en-IN">
                  <a:solidFill>
                    <a:srgbClr val="C00000"/>
                  </a:solidFill>
                  <a:sym typeface="Wingdings" panose="05000000000000000000" pitchFamily="2" charset="2"/>
                </a:rPr>
                <a:t>NO deadlock </a:t>
              </a:r>
            </a:p>
            <a:p>
              <a:r>
                <a:rPr lang="en-IN">
                  <a:sym typeface="Wingdings" panose="05000000000000000000" pitchFamily="2" charset="2"/>
                </a:rPr>
                <a:t>Else </a:t>
              </a:r>
              <a:r>
                <a:rPr lang="en-IN">
                  <a:solidFill>
                    <a:srgbClr val="FF0000"/>
                  </a:solidFill>
                  <a:sym typeface="Wingdings" panose="05000000000000000000" pitchFamily="2" charset="2"/>
                </a:rPr>
                <a:t>Deadlock</a:t>
              </a:r>
              <a:endParaRPr lang="en-IN">
                <a:solidFill>
                  <a:srgbClr val="FF0000"/>
                </a:solidFill>
              </a:endParaRPr>
            </a:p>
          </dgm:t>
        </dgm:pt>
      </mc:Fallback>
    </mc:AlternateContent>
    <dgm:pt modelId="{F022DD42-F218-4C3F-94BF-967C389A5F2B}" type="parTrans" cxnId="{06A01D66-4252-4818-B5D0-4BC2FF424A9D}">
      <dgm:prSet/>
      <dgm:spPr/>
      <dgm:t>
        <a:bodyPr/>
        <a:lstStyle/>
        <a:p>
          <a:endParaRPr lang="en-IN"/>
        </a:p>
      </dgm:t>
    </dgm:pt>
    <dgm:pt modelId="{C81F91E1-FDAB-447F-8194-34D369F258FD}" type="sibTrans" cxnId="{06A01D66-4252-4818-B5D0-4BC2FF424A9D}">
      <dgm:prSet/>
      <dgm:spPr/>
      <dgm:t>
        <a:bodyPr/>
        <a:lstStyle/>
        <a:p>
          <a:endParaRPr lang="en-IN"/>
        </a:p>
      </dgm:t>
    </dgm:pt>
    <dgm:pt modelId="{30B258AE-24BF-499F-8263-CF4527CA5A81}" type="pres">
      <dgm:prSet presAssocID="{B376BBED-679E-4274-9733-67FC5DCB9596}" presName="vert0" presStyleCnt="0">
        <dgm:presLayoutVars>
          <dgm:dir/>
          <dgm:animOne val="branch"/>
          <dgm:animLvl val="lvl"/>
        </dgm:presLayoutVars>
      </dgm:prSet>
      <dgm:spPr/>
    </dgm:pt>
    <dgm:pt modelId="{A5DF6A48-A9EC-4FB1-B5A8-86135D2A48AE}" type="pres">
      <dgm:prSet presAssocID="{9D9E3548-78EF-48EE-987A-B0B3BAC3ECB7}" presName="thickLine" presStyleLbl="alignNode1" presStyleIdx="0" presStyleCnt="4"/>
      <dgm:spPr/>
    </dgm:pt>
    <dgm:pt modelId="{39A59D46-5078-4653-B59B-C45DF8CCD0FE}" type="pres">
      <dgm:prSet presAssocID="{9D9E3548-78EF-48EE-987A-B0B3BAC3ECB7}" presName="horz1" presStyleCnt="0"/>
      <dgm:spPr/>
    </dgm:pt>
    <dgm:pt modelId="{8AB6B65F-C521-4CF1-B2BE-CB139E65E5F7}" type="pres">
      <dgm:prSet presAssocID="{9D9E3548-78EF-48EE-987A-B0B3BAC3ECB7}" presName="tx1" presStyleLbl="revTx" presStyleIdx="0" presStyleCnt="9"/>
      <dgm:spPr/>
    </dgm:pt>
    <dgm:pt modelId="{54B706F3-4E6F-4D04-A3B1-2138C1399A22}" type="pres">
      <dgm:prSet presAssocID="{9D9E3548-78EF-48EE-987A-B0B3BAC3ECB7}" presName="vert1" presStyleCnt="0"/>
      <dgm:spPr/>
    </dgm:pt>
    <dgm:pt modelId="{D4930865-0311-4D9B-A776-D4B677CD1517}" type="pres">
      <dgm:prSet presAssocID="{7ABABF70-A69E-410D-9CCC-A31B21C81298}" presName="vertSpace2a" presStyleCnt="0"/>
      <dgm:spPr/>
    </dgm:pt>
    <dgm:pt modelId="{7576CDEA-CB1B-4955-ACC6-C441F5853DE3}" type="pres">
      <dgm:prSet presAssocID="{7ABABF70-A69E-410D-9CCC-A31B21C81298}" presName="horz2" presStyleCnt="0"/>
      <dgm:spPr/>
    </dgm:pt>
    <dgm:pt modelId="{419547E9-00DE-44F7-A13A-18727A04DB9D}" type="pres">
      <dgm:prSet presAssocID="{7ABABF70-A69E-410D-9CCC-A31B21C81298}" presName="horzSpace2" presStyleCnt="0"/>
      <dgm:spPr/>
    </dgm:pt>
    <dgm:pt modelId="{AB92FB3C-7F96-4AD5-8101-E494A3AECA42}" type="pres">
      <dgm:prSet presAssocID="{7ABABF70-A69E-410D-9CCC-A31B21C81298}" presName="tx2" presStyleLbl="revTx" presStyleIdx="1" presStyleCnt="9"/>
      <dgm:spPr/>
    </dgm:pt>
    <dgm:pt modelId="{CDC9FE1D-573F-4781-804F-606EF8DD2E58}" type="pres">
      <dgm:prSet presAssocID="{7ABABF70-A69E-410D-9CCC-A31B21C81298}" presName="vert2" presStyleCnt="0"/>
      <dgm:spPr/>
    </dgm:pt>
    <dgm:pt modelId="{FB3FD467-4EE6-4637-8B4A-E69AA7442FB7}" type="pres">
      <dgm:prSet presAssocID="{7ABABF70-A69E-410D-9CCC-A31B21C81298}" presName="thinLine2b" presStyleLbl="callout" presStyleIdx="0" presStyleCnt="5"/>
      <dgm:spPr/>
    </dgm:pt>
    <dgm:pt modelId="{1DBEE651-D64F-4A09-B2D1-F24A140F6CB1}" type="pres">
      <dgm:prSet presAssocID="{7ABABF70-A69E-410D-9CCC-A31B21C81298}" presName="vertSpace2b" presStyleCnt="0"/>
      <dgm:spPr/>
    </dgm:pt>
    <dgm:pt modelId="{A77CD7D9-8E46-458C-ACD6-14B650FB10F0}" type="pres">
      <dgm:prSet presAssocID="{EF4C8863-1C36-4ADC-9E8D-6BB08F49E9B0}" presName="thickLine" presStyleLbl="alignNode1" presStyleIdx="1" presStyleCnt="4"/>
      <dgm:spPr/>
    </dgm:pt>
    <dgm:pt modelId="{5E679222-5EDA-442D-A649-D82477225859}" type="pres">
      <dgm:prSet presAssocID="{EF4C8863-1C36-4ADC-9E8D-6BB08F49E9B0}" presName="horz1" presStyleCnt="0"/>
      <dgm:spPr/>
    </dgm:pt>
    <dgm:pt modelId="{836DE649-9ECC-4B74-A61E-9E1C094322AE}" type="pres">
      <dgm:prSet presAssocID="{EF4C8863-1C36-4ADC-9E8D-6BB08F49E9B0}" presName="tx1" presStyleLbl="revTx" presStyleIdx="2" presStyleCnt="9"/>
      <dgm:spPr/>
    </dgm:pt>
    <dgm:pt modelId="{F729A10C-B902-458A-9BE0-8E98EBA83870}" type="pres">
      <dgm:prSet presAssocID="{EF4C8863-1C36-4ADC-9E8D-6BB08F49E9B0}" presName="vert1" presStyleCnt="0"/>
      <dgm:spPr/>
    </dgm:pt>
    <dgm:pt modelId="{21474B71-4B67-4DE9-A0D5-F0F8899BA460}" type="pres">
      <dgm:prSet presAssocID="{C9023ECB-B4C2-49D6-A7E3-89DDBEF64251}" presName="vertSpace2a" presStyleCnt="0"/>
      <dgm:spPr/>
    </dgm:pt>
    <dgm:pt modelId="{9F2F49B5-0E34-4769-ADEB-EA686E50DFA8}" type="pres">
      <dgm:prSet presAssocID="{C9023ECB-B4C2-49D6-A7E3-89DDBEF64251}" presName="horz2" presStyleCnt="0"/>
      <dgm:spPr/>
    </dgm:pt>
    <dgm:pt modelId="{5E6081EF-6B29-46F7-82C9-A4BE430454CC}" type="pres">
      <dgm:prSet presAssocID="{C9023ECB-B4C2-49D6-A7E3-89DDBEF64251}" presName="horzSpace2" presStyleCnt="0"/>
      <dgm:spPr/>
    </dgm:pt>
    <dgm:pt modelId="{F8ABDBBA-1212-4EE7-BB01-09334E8D4951}" type="pres">
      <dgm:prSet presAssocID="{C9023ECB-B4C2-49D6-A7E3-89DDBEF64251}" presName="tx2" presStyleLbl="revTx" presStyleIdx="3" presStyleCnt="9"/>
      <dgm:spPr/>
    </dgm:pt>
    <dgm:pt modelId="{3B40A93F-AE67-4FD2-B084-AFF5E59AE5BA}" type="pres">
      <dgm:prSet presAssocID="{C9023ECB-B4C2-49D6-A7E3-89DDBEF64251}" presName="vert2" presStyleCnt="0"/>
      <dgm:spPr/>
    </dgm:pt>
    <dgm:pt modelId="{069AD398-60FA-416B-9503-84387BA4DFD1}" type="pres">
      <dgm:prSet presAssocID="{C9023ECB-B4C2-49D6-A7E3-89DDBEF64251}" presName="thinLine2b" presStyleLbl="callout" presStyleIdx="1" presStyleCnt="5"/>
      <dgm:spPr/>
    </dgm:pt>
    <dgm:pt modelId="{CAAAC5FE-5B63-4B5B-930F-752280EBC511}" type="pres">
      <dgm:prSet presAssocID="{C9023ECB-B4C2-49D6-A7E3-89DDBEF64251}" presName="vertSpace2b" presStyleCnt="0"/>
      <dgm:spPr/>
    </dgm:pt>
    <dgm:pt modelId="{8A94DEC3-B545-4C00-86EC-5181638CB5D2}" type="pres">
      <dgm:prSet presAssocID="{9F9C39E0-617D-493F-A819-206EE743BBB7}" presName="thickLine" presStyleLbl="alignNode1" presStyleIdx="2" presStyleCnt="4"/>
      <dgm:spPr/>
    </dgm:pt>
    <dgm:pt modelId="{5B1CC6F2-E7C5-4079-85B0-C24156A95D96}" type="pres">
      <dgm:prSet presAssocID="{9F9C39E0-617D-493F-A819-206EE743BBB7}" presName="horz1" presStyleCnt="0"/>
      <dgm:spPr/>
    </dgm:pt>
    <dgm:pt modelId="{FDA92520-D407-451C-8EEA-930A6ACCE883}" type="pres">
      <dgm:prSet presAssocID="{9F9C39E0-617D-493F-A819-206EE743BBB7}" presName="tx1" presStyleLbl="revTx" presStyleIdx="4" presStyleCnt="9"/>
      <dgm:spPr/>
    </dgm:pt>
    <dgm:pt modelId="{525F8474-392D-4FC7-9DB2-C641C2107F8C}" type="pres">
      <dgm:prSet presAssocID="{9F9C39E0-617D-493F-A819-206EE743BBB7}" presName="vert1" presStyleCnt="0"/>
      <dgm:spPr/>
    </dgm:pt>
    <dgm:pt modelId="{C8BD3E61-D155-4B86-A35F-991D28FAD54B}" type="pres">
      <dgm:prSet presAssocID="{F1633909-FD1B-4E6B-9343-4E6E42C80EDE}" presName="vertSpace2a" presStyleCnt="0"/>
      <dgm:spPr/>
    </dgm:pt>
    <dgm:pt modelId="{BDA217A7-CBF0-42C1-B5B5-290E4A193B49}" type="pres">
      <dgm:prSet presAssocID="{F1633909-FD1B-4E6B-9343-4E6E42C80EDE}" presName="horz2" presStyleCnt="0"/>
      <dgm:spPr/>
    </dgm:pt>
    <dgm:pt modelId="{FE64664F-63F4-4FD3-88C3-3201784F61F0}" type="pres">
      <dgm:prSet presAssocID="{F1633909-FD1B-4E6B-9343-4E6E42C80EDE}" presName="horzSpace2" presStyleCnt="0"/>
      <dgm:spPr/>
    </dgm:pt>
    <dgm:pt modelId="{FCA5673B-5AE1-46BA-A1E2-F038C039EE71}" type="pres">
      <dgm:prSet presAssocID="{F1633909-FD1B-4E6B-9343-4E6E42C80EDE}" presName="tx2" presStyleLbl="revTx" presStyleIdx="5" presStyleCnt="9"/>
      <dgm:spPr/>
    </dgm:pt>
    <dgm:pt modelId="{566E735C-1798-4D00-A159-05D2937D6D06}" type="pres">
      <dgm:prSet presAssocID="{F1633909-FD1B-4E6B-9343-4E6E42C80EDE}" presName="vert2" presStyleCnt="0"/>
      <dgm:spPr/>
    </dgm:pt>
    <dgm:pt modelId="{0EA93F67-86E2-4357-954F-790A0B49A35A}" type="pres">
      <dgm:prSet presAssocID="{F1633909-FD1B-4E6B-9343-4E6E42C80EDE}" presName="thinLine2b" presStyleLbl="callout" presStyleIdx="2" presStyleCnt="5"/>
      <dgm:spPr/>
    </dgm:pt>
    <dgm:pt modelId="{26049F8C-611B-456E-BED9-7469C4CD3C19}" type="pres">
      <dgm:prSet presAssocID="{F1633909-FD1B-4E6B-9343-4E6E42C80EDE}" presName="vertSpace2b" presStyleCnt="0"/>
      <dgm:spPr/>
    </dgm:pt>
    <dgm:pt modelId="{BF49D5D4-470C-4589-9E90-6B896F21D332}" type="pres">
      <dgm:prSet presAssocID="{B5EAE989-FC1A-42C8-9C6D-26307AE0109A}" presName="horz2" presStyleCnt="0"/>
      <dgm:spPr/>
    </dgm:pt>
    <dgm:pt modelId="{FBD6AACB-816D-423B-9CA0-EE5EADB4CF9F}" type="pres">
      <dgm:prSet presAssocID="{B5EAE989-FC1A-42C8-9C6D-26307AE0109A}" presName="horzSpace2" presStyleCnt="0"/>
      <dgm:spPr/>
    </dgm:pt>
    <dgm:pt modelId="{E2F5A75B-99F8-4DAF-ACEC-8D96D19B6BC9}" type="pres">
      <dgm:prSet presAssocID="{B5EAE989-FC1A-42C8-9C6D-26307AE0109A}" presName="tx2" presStyleLbl="revTx" presStyleIdx="6" presStyleCnt="9"/>
      <dgm:spPr/>
    </dgm:pt>
    <dgm:pt modelId="{46222F7D-0215-4317-86DE-B4B0AF6D378F}" type="pres">
      <dgm:prSet presAssocID="{B5EAE989-FC1A-42C8-9C6D-26307AE0109A}" presName="vert2" presStyleCnt="0"/>
      <dgm:spPr/>
    </dgm:pt>
    <dgm:pt modelId="{B5B735D4-413D-4438-8301-D2BCB345E789}" type="pres">
      <dgm:prSet presAssocID="{B5EAE989-FC1A-42C8-9C6D-26307AE0109A}" presName="thinLine2b" presStyleLbl="callout" presStyleIdx="3" presStyleCnt="5"/>
      <dgm:spPr/>
    </dgm:pt>
    <dgm:pt modelId="{E4CEB1A5-161C-4C6D-BE4D-9BC982690FAA}" type="pres">
      <dgm:prSet presAssocID="{B5EAE989-FC1A-42C8-9C6D-26307AE0109A}" presName="vertSpace2b" presStyleCnt="0"/>
      <dgm:spPr/>
    </dgm:pt>
    <dgm:pt modelId="{9639DFCE-4173-44A2-8EF8-B9426B4207D0}" type="pres">
      <dgm:prSet presAssocID="{18A12206-3EBA-447C-9596-BC8BA33F568F}" presName="thickLine" presStyleLbl="alignNode1" presStyleIdx="3" presStyleCnt="4"/>
      <dgm:spPr/>
    </dgm:pt>
    <dgm:pt modelId="{1DC878AC-DB09-4DB2-A351-F81BFE89E586}" type="pres">
      <dgm:prSet presAssocID="{18A12206-3EBA-447C-9596-BC8BA33F568F}" presName="horz1" presStyleCnt="0"/>
      <dgm:spPr/>
    </dgm:pt>
    <dgm:pt modelId="{9FB7A9D6-5D4A-4A92-91A2-5176CA347F8A}" type="pres">
      <dgm:prSet presAssocID="{18A12206-3EBA-447C-9596-BC8BA33F568F}" presName="tx1" presStyleLbl="revTx" presStyleIdx="7" presStyleCnt="9"/>
      <dgm:spPr/>
    </dgm:pt>
    <dgm:pt modelId="{A896F779-D96E-4C24-B68C-5D28E4E3279F}" type="pres">
      <dgm:prSet presAssocID="{18A12206-3EBA-447C-9596-BC8BA33F568F}" presName="vert1" presStyleCnt="0"/>
      <dgm:spPr/>
    </dgm:pt>
    <dgm:pt modelId="{2D8A1DE9-34D4-41B6-8374-B8720FBAD38B}" type="pres">
      <dgm:prSet presAssocID="{FED8406A-6E06-4FEB-B566-8C52EA22E9E1}" presName="vertSpace2a" presStyleCnt="0"/>
      <dgm:spPr/>
    </dgm:pt>
    <dgm:pt modelId="{767CEE8C-98E0-4C6E-94B1-50C56102DCFB}" type="pres">
      <dgm:prSet presAssocID="{FED8406A-6E06-4FEB-B566-8C52EA22E9E1}" presName="horz2" presStyleCnt="0"/>
      <dgm:spPr/>
    </dgm:pt>
    <dgm:pt modelId="{63973518-772F-4F67-B2B1-A8043F63D9C4}" type="pres">
      <dgm:prSet presAssocID="{FED8406A-6E06-4FEB-B566-8C52EA22E9E1}" presName="horzSpace2" presStyleCnt="0"/>
      <dgm:spPr/>
    </dgm:pt>
    <dgm:pt modelId="{166E3319-526B-44EF-B5E0-DDBB9EFEB013}" type="pres">
      <dgm:prSet presAssocID="{FED8406A-6E06-4FEB-B566-8C52EA22E9E1}" presName="tx2" presStyleLbl="revTx" presStyleIdx="8" presStyleCnt="9"/>
      <dgm:spPr/>
    </dgm:pt>
    <dgm:pt modelId="{3BE7AB45-0B07-4836-87C8-2A5EC27ACF32}" type="pres">
      <dgm:prSet presAssocID="{FED8406A-6E06-4FEB-B566-8C52EA22E9E1}" presName="vert2" presStyleCnt="0"/>
      <dgm:spPr/>
    </dgm:pt>
    <dgm:pt modelId="{EAE3FC21-F74A-4E72-9EAB-DA8BE6E24E8A}" type="pres">
      <dgm:prSet presAssocID="{FED8406A-6E06-4FEB-B566-8C52EA22E9E1}" presName="thinLine2b" presStyleLbl="callout" presStyleIdx="4" presStyleCnt="5"/>
      <dgm:spPr/>
    </dgm:pt>
    <dgm:pt modelId="{290F9DE0-B9FA-433A-B4C1-3C5090C70FA3}" type="pres">
      <dgm:prSet presAssocID="{FED8406A-6E06-4FEB-B566-8C52EA22E9E1}" presName="vertSpace2b" presStyleCnt="0"/>
      <dgm:spPr/>
    </dgm:pt>
  </dgm:ptLst>
  <dgm:cxnLst>
    <dgm:cxn modelId="{3C1F2908-7138-48DA-89FC-B50E1848800C}" type="presOf" srcId="{9F9C39E0-617D-493F-A819-206EE743BBB7}" destId="{FDA92520-D407-451C-8EEA-930A6ACCE883}" srcOrd="0" destOrd="0" presId="urn:microsoft.com/office/officeart/2008/layout/LinedList"/>
    <dgm:cxn modelId="{939C270A-E248-4764-B158-EEAC75334DA8}" type="presOf" srcId="{C9023ECB-B4C2-49D6-A7E3-89DDBEF64251}" destId="{F8ABDBBA-1212-4EE7-BB01-09334E8D4951}" srcOrd="0" destOrd="0" presId="urn:microsoft.com/office/officeart/2008/layout/LinedList"/>
    <dgm:cxn modelId="{87400727-37AB-4078-90C7-01FA13D4C6F9}" srcId="{B376BBED-679E-4274-9733-67FC5DCB9596}" destId="{9D9E3548-78EF-48EE-987A-B0B3BAC3ECB7}" srcOrd="0" destOrd="0" parTransId="{81058736-DB01-40B1-8009-6C612E10BFA1}" sibTransId="{0E9964D0-E1DA-44D4-87CA-9F0FA1363B43}"/>
    <dgm:cxn modelId="{F498AA3E-5521-498D-8D0E-C1B7B2D3C499}" srcId="{9F9C39E0-617D-493F-A819-206EE743BBB7}" destId="{F1633909-FD1B-4E6B-9343-4E6E42C80EDE}" srcOrd="0" destOrd="0" parTransId="{12F7B7E1-A166-4714-AB92-0E59962F0673}" sibTransId="{1B59E5E6-0048-4EBF-A427-D85C828FB941}"/>
    <dgm:cxn modelId="{1D646642-9EB6-4DD6-9E10-9F58911D501A}" type="presOf" srcId="{EF4C8863-1C36-4ADC-9E8D-6BB08F49E9B0}" destId="{836DE649-9ECC-4B74-A61E-9E1C094322AE}" srcOrd="0" destOrd="0" presId="urn:microsoft.com/office/officeart/2008/layout/LinedList"/>
    <dgm:cxn modelId="{06A01D66-4252-4818-B5D0-4BC2FF424A9D}" srcId="{18A12206-3EBA-447C-9596-BC8BA33F568F}" destId="{FED8406A-6E06-4FEB-B566-8C52EA22E9E1}" srcOrd="0" destOrd="0" parTransId="{F022DD42-F218-4C3F-94BF-967C389A5F2B}" sibTransId="{C81F91E1-FDAB-447F-8194-34D369F258FD}"/>
    <dgm:cxn modelId="{01C7CE6B-A2EF-4CF5-884C-450941637BF0}" srcId="{9D9E3548-78EF-48EE-987A-B0B3BAC3ECB7}" destId="{7ABABF70-A69E-410D-9CCC-A31B21C81298}" srcOrd="0" destOrd="0" parTransId="{D9E4C542-0ACB-4ADC-A3C5-795432B466A9}" sibTransId="{01B3A446-C1D1-47E3-8ABB-646B4B69EA85}"/>
    <dgm:cxn modelId="{E34BF36B-BF09-4251-BCE2-D9D8423C0C35}" type="presOf" srcId="{9D9E3548-78EF-48EE-987A-B0B3BAC3ECB7}" destId="{8AB6B65F-C521-4CF1-B2BE-CB139E65E5F7}" srcOrd="0" destOrd="0" presId="urn:microsoft.com/office/officeart/2008/layout/LinedList"/>
    <dgm:cxn modelId="{921A3573-774C-4C21-B294-B90A599DC6AB}" srcId="{B376BBED-679E-4274-9733-67FC5DCB9596}" destId="{18A12206-3EBA-447C-9596-BC8BA33F568F}" srcOrd="3" destOrd="0" parTransId="{C0430B3F-7938-466A-ADAB-333302ED6ADD}" sibTransId="{BF52E0E6-EC56-4CF4-8383-3095F65E0322}"/>
    <dgm:cxn modelId="{FDACF255-13C0-4ECB-99F9-1D371F420CC0}" srcId="{B376BBED-679E-4274-9733-67FC5DCB9596}" destId="{EF4C8863-1C36-4ADC-9E8D-6BB08F49E9B0}" srcOrd="1" destOrd="0" parTransId="{44223E83-46B9-4B3E-AE5B-20B023BBC22C}" sibTransId="{F3E76329-2706-4F10-B3EF-1FC4C3EC7747}"/>
    <dgm:cxn modelId="{E70B7B5A-ECB9-48DE-A210-3F4F7D218C83}" srcId="{B376BBED-679E-4274-9733-67FC5DCB9596}" destId="{9F9C39E0-617D-493F-A819-206EE743BBB7}" srcOrd="2" destOrd="0" parTransId="{2C04095B-D804-4333-B4AF-FD92B3338907}" sibTransId="{B78BB922-EC72-4201-9487-1174DB27CA4B}"/>
    <dgm:cxn modelId="{4ADFB88D-1F8C-4165-A5D9-7147E8EE9080}" type="presOf" srcId="{18A12206-3EBA-447C-9596-BC8BA33F568F}" destId="{9FB7A9D6-5D4A-4A92-91A2-5176CA347F8A}" srcOrd="0" destOrd="0" presId="urn:microsoft.com/office/officeart/2008/layout/LinedList"/>
    <dgm:cxn modelId="{C85DCFCD-16C2-4B13-9161-19AA0305AC76}" type="presOf" srcId="{FED8406A-6E06-4FEB-B566-8C52EA22E9E1}" destId="{166E3319-526B-44EF-B5E0-DDBB9EFEB013}" srcOrd="0" destOrd="0" presId="urn:microsoft.com/office/officeart/2008/layout/LinedList"/>
    <dgm:cxn modelId="{366190D6-6CD6-438B-B23A-4F1980BDF3C7}" srcId="{9F9C39E0-617D-493F-A819-206EE743BBB7}" destId="{B5EAE989-FC1A-42C8-9C6D-26307AE0109A}" srcOrd="1" destOrd="0" parTransId="{E76C4320-1F7B-4FBD-B67E-3DD1CF50B215}" sibTransId="{82B47502-5F2D-4DED-935F-86CA04A8A972}"/>
    <dgm:cxn modelId="{AD76A8D6-B21A-40B3-8E41-40A8AE368612}" type="presOf" srcId="{7ABABF70-A69E-410D-9CCC-A31B21C81298}" destId="{AB92FB3C-7F96-4AD5-8101-E494A3AECA42}" srcOrd="0" destOrd="0" presId="urn:microsoft.com/office/officeart/2008/layout/LinedList"/>
    <dgm:cxn modelId="{66BFC6DA-62FE-499B-927C-A5DBA6A2F37B}" type="presOf" srcId="{B376BBED-679E-4274-9733-67FC5DCB9596}" destId="{30B258AE-24BF-499F-8263-CF4527CA5A81}" srcOrd="0" destOrd="0" presId="urn:microsoft.com/office/officeart/2008/layout/LinedList"/>
    <dgm:cxn modelId="{477CC7F3-74BA-4757-9667-F021E3AF195C}" type="presOf" srcId="{B5EAE989-FC1A-42C8-9C6D-26307AE0109A}" destId="{E2F5A75B-99F8-4DAF-ACEC-8D96D19B6BC9}" srcOrd="0" destOrd="0" presId="urn:microsoft.com/office/officeart/2008/layout/LinedList"/>
    <dgm:cxn modelId="{E873C9F6-AADB-425E-8A7E-FA2E69A72B47}" srcId="{EF4C8863-1C36-4ADC-9E8D-6BB08F49E9B0}" destId="{C9023ECB-B4C2-49D6-A7E3-89DDBEF64251}" srcOrd="0" destOrd="0" parTransId="{2C658689-5EF4-4057-B599-CC42E49626B8}" sibTransId="{425DB0EE-16C3-4726-AFB1-FD25313F1EFE}"/>
    <dgm:cxn modelId="{72236FFE-15B9-4442-B851-C30323FF1D3D}" type="presOf" srcId="{F1633909-FD1B-4E6B-9343-4E6E42C80EDE}" destId="{FCA5673B-5AE1-46BA-A1E2-F038C039EE71}" srcOrd="0" destOrd="0" presId="urn:microsoft.com/office/officeart/2008/layout/LinedList"/>
    <dgm:cxn modelId="{9ACDBB34-B0E4-494A-AAF6-8EA051637919}" type="presParOf" srcId="{30B258AE-24BF-499F-8263-CF4527CA5A81}" destId="{A5DF6A48-A9EC-4FB1-B5A8-86135D2A48AE}" srcOrd="0" destOrd="0" presId="urn:microsoft.com/office/officeart/2008/layout/LinedList"/>
    <dgm:cxn modelId="{BB5BF234-2505-4E33-95D9-29D52503CFAA}" type="presParOf" srcId="{30B258AE-24BF-499F-8263-CF4527CA5A81}" destId="{39A59D46-5078-4653-B59B-C45DF8CCD0FE}" srcOrd="1" destOrd="0" presId="urn:microsoft.com/office/officeart/2008/layout/LinedList"/>
    <dgm:cxn modelId="{ACE7CFE9-ACF6-4EA2-A90E-2586F2A7F977}" type="presParOf" srcId="{39A59D46-5078-4653-B59B-C45DF8CCD0FE}" destId="{8AB6B65F-C521-4CF1-B2BE-CB139E65E5F7}" srcOrd="0" destOrd="0" presId="urn:microsoft.com/office/officeart/2008/layout/LinedList"/>
    <dgm:cxn modelId="{9AD698E5-7C79-421D-8ED1-D58D88018A2C}" type="presParOf" srcId="{39A59D46-5078-4653-B59B-C45DF8CCD0FE}" destId="{54B706F3-4E6F-4D04-A3B1-2138C1399A22}" srcOrd="1" destOrd="0" presId="urn:microsoft.com/office/officeart/2008/layout/LinedList"/>
    <dgm:cxn modelId="{604A35D2-0861-4249-AA2C-2A20851DE07F}" type="presParOf" srcId="{54B706F3-4E6F-4D04-A3B1-2138C1399A22}" destId="{D4930865-0311-4D9B-A776-D4B677CD1517}" srcOrd="0" destOrd="0" presId="urn:microsoft.com/office/officeart/2008/layout/LinedList"/>
    <dgm:cxn modelId="{72BC5EB4-57A0-4DF6-9954-FCD121E546E4}" type="presParOf" srcId="{54B706F3-4E6F-4D04-A3B1-2138C1399A22}" destId="{7576CDEA-CB1B-4955-ACC6-C441F5853DE3}" srcOrd="1" destOrd="0" presId="urn:microsoft.com/office/officeart/2008/layout/LinedList"/>
    <dgm:cxn modelId="{6506FDC4-D28C-40CD-9FD0-A34191A1F4B7}" type="presParOf" srcId="{7576CDEA-CB1B-4955-ACC6-C441F5853DE3}" destId="{419547E9-00DE-44F7-A13A-18727A04DB9D}" srcOrd="0" destOrd="0" presId="urn:microsoft.com/office/officeart/2008/layout/LinedList"/>
    <dgm:cxn modelId="{7CD3FCD6-8F6D-4445-B661-1C29BD58648B}" type="presParOf" srcId="{7576CDEA-CB1B-4955-ACC6-C441F5853DE3}" destId="{AB92FB3C-7F96-4AD5-8101-E494A3AECA42}" srcOrd="1" destOrd="0" presId="urn:microsoft.com/office/officeart/2008/layout/LinedList"/>
    <dgm:cxn modelId="{193F05CA-9568-4858-8B9D-D0FB321B8E10}" type="presParOf" srcId="{7576CDEA-CB1B-4955-ACC6-C441F5853DE3}" destId="{CDC9FE1D-573F-4781-804F-606EF8DD2E58}" srcOrd="2" destOrd="0" presId="urn:microsoft.com/office/officeart/2008/layout/LinedList"/>
    <dgm:cxn modelId="{D742C584-AC91-4717-AF6E-5E8636381305}" type="presParOf" srcId="{54B706F3-4E6F-4D04-A3B1-2138C1399A22}" destId="{FB3FD467-4EE6-4637-8B4A-E69AA7442FB7}" srcOrd="2" destOrd="0" presId="urn:microsoft.com/office/officeart/2008/layout/LinedList"/>
    <dgm:cxn modelId="{944C6FEB-E00F-4703-ACC2-152670ABBFF1}" type="presParOf" srcId="{54B706F3-4E6F-4D04-A3B1-2138C1399A22}" destId="{1DBEE651-D64F-4A09-B2D1-F24A140F6CB1}" srcOrd="3" destOrd="0" presId="urn:microsoft.com/office/officeart/2008/layout/LinedList"/>
    <dgm:cxn modelId="{F92F1CF9-31F3-46B7-AD82-DF95273B50BB}" type="presParOf" srcId="{30B258AE-24BF-499F-8263-CF4527CA5A81}" destId="{A77CD7D9-8E46-458C-ACD6-14B650FB10F0}" srcOrd="2" destOrd="0" presId="urn:microsoft.com/office/officeart/2008/layout/LinedList"/>
    <dgm:cxn modelId="{0C2A59AF-4BE5-447E-A379-1920508FD19E}" type="presParOf" srcId="{30B258AE-24BF-499F-8263-CF4527CA5A81}" destId="{5E679222-5EDA-442D-A649-D82477225859}" srcOrd="3" destOrd="0" presId="urn:microsoft.com/office/officeart/2008/layout/LinedList"/>
    <dgm:cxn modelId="{71076163-4286-4ADF-B2C1-365B7E55EB86}" type="presParOf" srcId="{5E679222-5EDA-442D-A649-D82477225859}" destId="{836DE649-9ECC-4B74-A61E-9E1C094322AE}" srcOrd="0" destOrd="0" presId="urn:microsoft.com/office/officeart/2008/layout/LinedList"/>
    <dgm:cxn modelId="{CDD3E8B5-C26A-4E94-A574-46834F67B8CB}" type="presParOf" srcId="{5E679222-5EDA-442D-A649-D82477225859}" destId="{F729A10C-B902-458A-9BE0-8E98EBA83870}" srcOrd="1" destOrd="0" presId="urn:microsoft.com/office/officeart/2008/layout/LinedList"/>
    <dgm:cxn modelId="{22C7C3BD-9C43-4E13-AD5B-5E054FA0571C}" type="presParOf" srcId="{F729A10C-B902-458A-9BE0-8E98EBA83870}" destId="{21474B71-4B67-4DE9-A0D5-F0F8899BA460}" srcOrd="0" destOrd="0" presId="urn:microsoft.com/office/officeart/2008/layout/LinedList"/>
    <dgm:cxn modelId="{D59D3C90-87B0-4862-BA49-A875DCBDDB3C}" type="presParOf" srcId="{F729A10C-B902-458A-9BE0-8E98EBA83870}" destId="{9F2F49B5-0E34-4769-ADEB-EA686E50DFA8}" srcOrd="1" destOrd="0" presId="urn:microsoft.com/office/officeart/2008/layout/LinedList"/>
    <dgm:cxn modelId="{8038D287-E166-4C47-99C1-7232A1FE30FF}" type="presParOf" srcId="{9F2F49B5-0E34-4769-ADEB-EA686E50DFA8}" destId="{5E6081EF-6B29-46F7-82C9-A4BE430454CC}" srcOrd="0" destOrd="0" presId="urn:microsoft.com/office/officeart/2008/layout/LinedList"/>
    <dgm:cxn modelId="{404B321F-174D-4C69-8037-1E2BC509AE07}" type="presParOf" srcId="{9F2F49B5-0E34-4769-ADEB-EA686E50DFA8}" destId="{F8ABDBBA-1212-4EE7-BB01-09334E8D4951}" srcOrd="1" destOrd="0" presId="urn:microsoft.com/office/officeart/2008/layout/LinedList"/>
    <dgm:cxn modelId="{28061F50-AEA0-4260-818F-F0668B49122C}" type="presParOf" srcId="{9F2F49B5-0E34-4769-ADEB-EA686E50DFA8}" destId="{3B40A93F-AE67-4FD2-B084-AFF5E59AE5BA}" srcOrd="2" destOrd="0" presId="urn:microsoft.com/office/officeart/2008/layout/LinedList"/>
    <dgm:cxn modelId="{E4FC3A2A-562F-4BAA-8E48-7904F609AE2E}" type="presParOf" srcId="{F729A10C-B902-458A-9BE0-8E98EBA83870}" destId="{069AD398-60FA-416B-9503-84387BA4DFD1}" srcOrd="2" destOrd="0" presId="urn:microsoft.com/office/officeart/2008/layout/LinedList"/>
    <dgm:cxn modelId="{7D3D2F64-D3FE-49FE-B0CB-203F0144D7C2}" type="presParOf" srcId="{F729A10C-B902-458A-9BE0-8E98EBA83870}" destId="{CAAAC5FE-5B63-4B5B-930F-752280EBC511}" srcOrd="3" destOrd="0" presId="urn:microsoft.com/office/officeart/2008/layout/LinedList"/>
    <dgm:cxn modelId="{1D398600-52EC-4923-8729-CCD4BBF58E15}" type="presParOf" srcId="{30B258AE-24BF-499F-8263-CF4527CA5A81}" destId="{8A94DEC3-B545-4C00-86EC-5181638CB5D2}" srcOrd="4" destOrd="0" presId="urn:microsoft.com/office/officeart/2008/layout/LinedList"/>
    <dgm:cxn modelId="{BF9203AB-16FB-412E-B511-5157D2206721}" type="presParOf" srcId="{30B258AE-24BF-499F-8263-CF4527CA5A81}" destId="{5B1CC6F2-E7C5-4079-85B0-C24156A95D96}" srcOrd="5" destOrd="0" presId="urn:microsoft.com/office/officeart/2008/layout/LinedList"/>
    <dgm:cxn modelId="{B54A9915-46E0-47C4-B195-AB954F1AE2F2}" type="presParOf" srcId="{5B1CC6F2-E7C5-4079-85B0-C24156A95D96}" destId="{FDA92520-D407-451C-8EEA-930A6ACCE883}" srcOrd="0" destOrd="0" presId="urn:microsoft.com/office/officeart/2008/layout/LinedList"/>
    <dgm:cxn modelId="{0361C6C8-4FEB-4466-B1B4-01FF0850E1C7}" type="presParOf" srcId="{5B1CC6F2-E7C5-4079-85B0-C24156A95D96}" destId="{525F8474-392D-4FC7-9DB2-C641C2107F8C}" srcOrd="1" destOrd="0" presId="urn:microsoft.com/office/officeart/2008/layout/LinedList"/>
    <dgm:cxn modelId="{02DCE771-EDF8-4BB9-844E-A2BB0987534B}" type="presParOf" srcId="{525F8474-392D-4FC7-9DB2-C641C2107F8C}" destId="{C8BD3E61-D155-4B86-A35F-991D28FAD54B}" srcOrd="0" destOrd="0" presId="urn:microsoft.com/office/officeart/2008/layout/LinedList"/>
    <dgm:cxn modelId="{822C63DE-F5F5-48CA-9045-3BA355F7ECD6}" type="presParOf" srcId="{525F8474-392D-4FC7-9DB2-C641C2107F8C}" destId="{BDA217A7-CBF0-42C1-B5B5-290E4A193B49}" srcOrd="1" destOrd="0" presId="urn:microsoft.com/office/officeart/2008/layout/LinedList"/>
    <dgm:cxn modelId="{B1956D54-9A85-484F-9B31-3A1C08B142C3}" type="presParOf" srcId="{BDA217A7-CBF0-42C1-B5B5-290E4A193B49}" destId="{FE64664F-63F4-4FD3-88C3-3201784F61F0}" srcOrd="0" destOrd="0" presId="urn:microsoft.com/office/officeart/2008/layout/LinedList"/>
    <dgm:cxn modelId="{E0A36BFF-3B93-4F41-BFDE-37818C429D65}" type="presParOf" srcId="{BDA217A7-CBF0-42C1-B5B5-290E4A193B49}" destId="{FCA5673B-5AE1-46BA-A1E2-F038C039EE71}" srcOrd="1" destOrd="0" presId="urn:microsoft.com/office/officeart/2008/layout/LinedList"/>
    <dgm:cxn modelId="{345375FD-BB97-4B96-B159-E9EB6D051CFE}" type="presParOf" srcId="{BDA217A7-CBF0-42C1-B5B5-290E4A193B49}" destId="{566E735C-1798-4D00-A159-05D2937D6D06}" srcOrd="2" destOrd="0" presId="urn:microsoft.com/office/officeart/2008/layout/LinedList"/>
    <dgm:cxn modelId="{8B82E237-0C38-487F-93A8-6BD68686EB8C}" type="presParOf" srcId="{525F8474-392D-4FC7-9DB2-C641C2107F8C}" destId="{0EA93F67-86E2-4357-954F-790A0B49A35A}" srcOrd="2" destOrd="0" presId="urn:microsoft.com/office/officeart/2008/layout/LinedList"/>
    <dgm:cxn modelId="{63A006B3-04C7-4F48-88D2-CAF69BD4BBF3}" type="presParOf" srcId="{525F8474-392D-4FC7-9DB2-C641C2107F8C}" destId="{26049F8C-611B-456E-BED9-7469C4CD3C19}" srcOrd="3" destOrd="0" presId="urn:microsoft.com/office/officeart/2008/layout/LinedList"/>
    <dgm:cxn modelId="{EBEBE44F-2DA5-4E6E-A1C1-A414131726E6}" type="presParOf" srcId="{525F8474-392D-4FC7-9DB2-C641C2107F8C}" destId="{BF49D5D4-470C-4589-9E90-6B896F21D332}" srcOrd="4" destOrd="0" presId="urn:microsoft.com/office/officeart/2008/layout/LinedList"/>
    <dgm:cxn modelId="{A91A2BBE-A7FD-4CCA-9A9E-DA5E315D3BD4}" type="presParOf" srcId="{BF49D5D4-470C-4589-9E90-6B896F21D332}" destId="{FBD6AACB-816D-423B-9CA0-EE5EADB4CF9F}" srcOrd="0" destOrd="0" presId="urn:microsoft.com/office/officeart/2008/layout/LinedList"/>
    <dgm:cxn modelId="{49F98986-B8E0-4316-878C-E1E8C5905B27}" type="presParOf" srcId="{BF49D5D4-470C-4589-9E90-6B896F21D332}" destId="{E2F5A75B-99F8-4DAF-ACEC-8D96D19B6BC9}" srcOrd="1" destOrd="0" presId="urn:microsoft.com/office/officeart/2008/layout/LinedList"/>
    <dgm:cxn modelId="{1A793D63-3C39-4F58-8967-571D22DCD85C}" type="presParOf" srcId="{BF49D5D4-470C-4589-9E90-6B896F21D332}" destId="{46222F7D-0215-4317-86DE-B4B0AF6D378F}" srcOrd="2" destOrd="0" presId="urn:microsoft.com/office/officeart/2008/layout/LinedList"/>
    <dgm:cxn modelId="{2A2D3363-2AB8-4AF0-A937-02088847589C}" type="presParOf" srcId="{525F8474-392D-4FC7-9DB2-C641C2107F8C}" destId="{B5B735D4-413D-4438-8301-D2BCB345E789}" srcOrd="5" destOrd="0" presId="urn:microsoft.com/office/officeart/2008/layout/LinedList"/>
    <dgm:cxn modelId="{36F60694-DCCD-4840-9A5A-EA500398A97E}" type="presParOf" srcId="{525F8474-392D-4FC7-9DB2-C641C2107F8C}" destId="{E4CEB1A5-161C-4C6D-BE4D-9BC982690FAA}" srcOrd="6" destOrd="0" presId="urn:microsoft.com/office/officeart/2008/layout/LinedList"/>
    <dgm:cxn modelId="{45CFA29B-AA68-4F49-943B-E405D1125CC5}" type="presParOf" srcId="{30B258AE-24BF-499F-8263-CF4527CA5A81}" destId="{9639DFCE-4173-44A2-8EF8-B9426B4207D0}" srcOrd="6" destOrd="0" presId="urn:microsoft.com/office/officeart/2008/layout/LinedList"/>
    <dgm:cxn modelId="{58BBC6FD-1BEB-47F0-AD1F-45010364D1D2}" type="presParOf" srcId="{30B258AE-24BF-499F-8263-CF4527CA5A81}" destId="{1DC878AC-DB09-4DB2-A351-F81BFE89E586}" srcOrd="7" destOrd="0" presId="urn:microsoft.com/office/officeart/2008/layout/LinedList"/>
    <dgm:cxn modelId="{654982B8-D65C-48E9-936A-24933F186A23}" type="presParOf" srcId="{1DC878AC-DB09-4DB2-A351-F81BFE89E586}" destId="{9FB7A9D6-5D4A-4A92-91A2-5176CA347F8A}" srcOrd="0" destOrd="0" presId="urn:microsoft.com/office/officeart/2008/layout/LinedList"/>
    <dgm:cxn modelId="{56F7E690-6CBC-45C6-9BB4-F2A9003258C2}" type="presParOf" srcId="{1DC878AC-DB09-4DB2-A351-F81BFE89E586}" destId="{A896F779-D96E-4C24-B68C-5D28E4E3279F}" srcOrd="1" destOrd="0" presId="urn:microsoft.com/office/officeart/2008/layout/LinedList"/>
    <dgm:cxn modelId="{BB8992D6-B2CE-4577-9A24-AAE5F58988F2}" type="presParOf" srcId="{A896F779-D96E-4C24-B68C-5D28E4E3279F}" destId="{2D8A1DE9-34D4-41B6-8374-B8720FBAD38B}" srcOrd="0" destOrd="0" presId="urn:microsoft.com/office/officeart/2008/layout/LinedList"/>
    <dgm:cxn modelId="{F9A5CF54-F321-45F6-AA7A-7E526DEE05D4}" type="presParOf" srcId="{A896F779-D96E-4C24-B68C-5D28E4E3279F}" destId="{767CEE8C-98E0-4C6E-94B1-50C56102DCFB}" srcOrd="1" destOrd="0" presId="urn:microsoft.com/office/officeart/2008/layout/LinedList"/>
    <dgm:cxn modelId="{BFB1F6AA-7E78-40A5-984A-BC05586DF993}" type="presParOf" srcId="{767CEE8C-98E0-4C6E-94B1-50C56102DCFB}" destId="{63973518-772F-4F67-B2B1-A8043F63D9C4}" srcOrd="0" destOrd="0" presId="urn:microsoft.com/office/officeart/2008/layout/LinedList"/>
    <dgm:cxn modelId="{4570442E-359B-4AE1-8B70-A7B2D5812B7E}" type="presParOf" srcId="{767CEE8C-98E0-4C6E-94B1-50C56102DCFB}" destId="{166E3319-526B-44EF-B5E0-DDBB9EFEB013}" srcOrd="1" destOrd="0" presId="urn:microsoft.com/office/officeart/2008/layout/LinedList"/>
    <dgm:cxn modelId="{19C4A574-EBE8-464C-BCFB-197BFC7571CD}" type="presParOf" srcId="{767CEE8C-98E0-4C6E-94B1-50C56102DCFB}" destId="{3BE7AB45-0B07-4836-87C8-2A5EC27ACF32}" srcOrd="2" destOrd="0" presId="urn:microsoft.com/office/officeart/2008/layout/LinedList"/>
    <dgm:cxn modelId="{827353B1-87F0-47AC-9E12-BCD041BF88C1}" type="presParOf" srcId="{A896F779-D96E-4C24-B68C-5D28E4E3279F}" destId="{EAE3FC21-F74A-4E72-9EAB-DA8BE6E24E8A}" srcOrd="2" destOrd="0" presId="urn:microsoft.com/office/officeart/2008/layout/LinedList"/>
    <dgm:cxn modelId="{F75F37FC-0E59-42AE-9D92-11814513EE75}" type="presParOf" srcId="{A896F779-D96E-4C24-B68C-5D28E4E3279F}" destId="{290F9DE0-B9FA-433A-B4C1-3C5090C70FA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376BBED-679E-4274-9733-67FC5DCB959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D9E3548-78EF-48EE-987A-B0B3BAC3ECB7}">
      <dgm:prSet phldrT="[Text]"/>
      <dgm:spPr/>
      <dgm:t>
        <a:bodyPr/>
        <a:lstStyle/>
        <a:p>
          <a:r>
            <a:rPr lang="en-IN"/>
            <a:t>Initialize</a:t>
          </a:r>
        </a:p>
      </dgm:t>
    </dgm:pt>
    <dgm:pt modelId="{81058736-DB01-40B1-8009-6C612E10BFA1}" type="parTrans" cxnId="{87400727-37AB-4078-90C7-01FA13D4C6F9}">
      <dgm:prSet/>
      <dgm:spPr/>
      <dgm:t>
        <a:bodyPr/>
        <a:lstStyle/>
        <a:p>
          <a:endParaRPr lang="en-IN"/>
        </a:p>
      </dgm:t>
    </dgm:pt>
    <dgm:pt modelId="{0E9964D0-E1DA-44D4-87CA-9F0FA1363B43}" type="sibTrans" cxnId="{87400727-37AB-4078-90C7-01FA13D4C6F9}">
      <dgm:prSet/>
      <dgm:spPr/>
      <dgm:t>
        <a:bodyPr/>
        <a:lstStyle/>
        <a:p>
          <a:endParaRPr lang="en-IN"/>
        </a:p>
      </dgm:t>
    </dgm:pt>
    <dgm:pt modelId="{EF4C8863-1C36-4ADC-9E8D-6BB08F49E9B0}">
      <dgm:prSet phldrT="[Text]"/>
      <dgm:spPr/>
      <dgm:t>
        <a:bodyPr/>
        <a:lstStyle/>
        <a:p>
          <a:r>
            <a:rPr lang="en-IN"/>
            <a:t>Find an </a:t>
          </a:r>
          <a:r>
            <a:rPr lang="en-IN" i="1" err="1"/>
            <a:t>i</a:t>
          </a:r>
          <a:r>
            <a:rPr lang="en-IN"/>
            <a:t> such that</a:t>
          </a:r>
        </a:p>
      </dgm:t>
    </dgm:pt>
    <dgm:pt modelId="{44223E83-46B9-4B3E-AE5B-20B023BBC22C}" type="parTrans" cxnId="{FDACF255-13C0-4ECB-99F9-1D371F420CC0}">
      <dgm:prSet/>
      <dgm:spPr/>
      <dgm:t>
        <a:bodyPr/>
        <a:lstStyle/>
        <a:p>
          <a:endParaRPr lang="en-IN"/>
        </a:p>
      </dgm:t>
    </dgm:pt>
    <dgm:pt modelId="{F3E76329-2706-4F10-B3EF-1FC4C3EC7747}" type="sibTrans" cxnId="{FDACF255-13C0-4ECB-99F9-1D371F420CC0}">
      <dgm:prSet/>
      <dgm:spPr/>
      <dgm:t>
        <a:bodyPr/>
        <a:lstStyle/>
        <a:p>
          <a:endParaRPr lang="en-IN"/>
        </a:p>
      </dgm:t>
    </dgm:pt>
    <dgm:pt modelId="{7ABABF70-A69E-410D-9CCC-A31B21C81298}">
      <dgm:prSet phldrT="[Text]"/>
      <dgm:spPr>
        <a:blipFill>
          <a:blip xmlns:r="http://schemas.openxmlformats.org/officeDocument/2006/relationships" r:embed="rId1"/>
          <a:stretch>
            <a:fillRect l="-1331" t="-4469" b="-3352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D9E4C542-0ACB-4ADC-A3C5-795432B466A9}" type="parTrans" cxnId="{01C7CE6B-A2EF-4CF5-884C-450941637BF0}">
      <dgm:prSet/>
      <dgm:spPr/>
      <dgm:t>
        <a:bodyPr/>
        <a:lstStyle/>
        <a:p>
          <a:endParaRPr lang="en-IN"/>
        </a:p>
      </dgm:t>
    </dgm:pt>
    <dgm:pt modelId="{01B3A446-C1D1-47E3-8ABB-646B4B69EA85}" type="sibTrans" cxnId="{01C7CE6B-A2EF-4CF5-884C-450941637BF0}">
      <dgm:prSet/>
      <dgm:spPr/>
      <dgm:t>
        <a:bodyPr/>
        <a:lstStyle/>
        <a:p>
          <a:endParaRPr lang="en-IN"/>
        </a:p>
      </dgm:t>
    </dgm:pt>
    <dgm:pt modelId="{C9023ECB-B4C2-49D6-A7E3-89DDBEF64251}">
      <dgm:prSet phldrT="[Text]"/>
      <dgm:spPr>
        <a:blipFill>
          <a:blip xmlns:r="http://schemas.openxmlformats.org/officeDocument/2006/relationships" r:embed="rId2"/>
          <a:stretch>
            <a:fillRect l="-1331" t="-4469" b="-3352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2C658689-5EF4-4057-B599-CC42E49626B8}" type="parTrans" cxnId="{E873C9F6-AADB-425E-8A7E-FA2E69A72B47}">
      <dgm:prSet/>
      <dgm:spPr/>
      <dgm:t>
        <a:bodyPr/>
        <a:lstStyle/>
        <a:p>
          <a:endParaRPr lang="en-IN"/>
        </a:p>
      </dgm:t>
    </dgm:pt>
    <dgm:pt modelId="{425DB0EE-16C3-4726-AFB1-FD25313F1EFE}" type="sibTrans" cxnId="{E873C9F6-AADB-425E-8A7E-FA2E69A72B47}">
      <dgm:prSet/>
      <dgm:spPr/>
      <dgm:t>
        <a:bodyPr/>
        <a:lstStyle/>
        <a:p>
          <a:endParaRPr lang="en-IN"/>
        </a:p>
      </dgm:t>
    </dgm:pt>
    <dgm:pt modelId="{9F9C39E0-617D-493F-A819-206EE743BBB7}">
      <dgm:prSet phldrT="[Text]"/>
      <dgm:spPr/>
      <dgm:t>
        <a:bodyPr/>
        <a:lstStyle/>
        <a:p>
          <a:r>
            <a:rPr lang="en-IN"/>
            <a:t>Update</a:t>
          </a:r>
        </a:p>
      </dgm:t>
    </dgm:pt>
    <dgm:pt modelId="{2C04095B-D804-4333-B4AF-FD92B3338907}" type="parTrans" cxnId="{E70B7B5A-ECB9-48DE-A210-3F4F7D218C83}">
      <dgm:prSet/>
      <dgm:spPr/>
      <dgm:t>
        <a:bodyPr/>
        <a:lstStyle/>
        <a:p>
          <a:endParaRPr lang="en-IN"/>
        </a:p>
      </dgm:t>
    </dgm:pt>
    <dgm:pt modelId="{B78BB922-EC72-4201-9487-1174DB27CA4B}" type="sibTrans" cxnId="{E70B7B5A-ECB9-48DE-A210-3F4F7D218C83}">
      <dgm:prSet/>
      <dgm:spPr/>
      <dgm:t>
        <a:bodyPr/>
        <a:lstStyle/>
        <a:p>
          <a:endParaRPr lang="en-IN"/>
        </a:p>
      </dgm:t>
    </dgm:pt>
    <dgm:pt modelId="{F1633909-FD1B-4E6B-9343-4E6E42C80EDE}">
      <dgm:prSet phldrT="[Text]"/>
      <dgm:spPr/>
      <dgm:t>
        <a:bodyPr/>
        <a:lstStyle/>
        <a:p>
          <a:r>
            <a:rPr lang="en-IN" err="1"/>
            <a:t>cur_cnt</a:t>
          </a:r>
          <a:r>
            <a:rPr lang="en-IN"/>
            <a:t> = </a:t>
          </a:r>
          <a:r>
            <a:rPr lang="en-IN" err="1"/>
            <a:t>cur_cnt</a:t>
          </a:r>
          <a:r>
            <a:rPr lang="en-IN"/>
            <a:t> + </a:t>
          </a:r>
          <a:r>
            <a:rPr lang="en-IN" err="1"/>
            <a:t>acq</a:t>
          </a:r>
          <a:r>
            <a:rPr lang="en-IN"/>
            <a:t>[</a:t>
          </a:r>
          <a:r>
            <a:rPr lang="en-IN" err="1"/>
            <a:t>i</a:t>
          </a:r>
          <a:r>
            <a:rPr lang="en-IN"/>
            <a:t>][…]</a:t>
          </a:r>
        </a:p>
      </dgm:t>
    </dgm:pt>
    <dgm:pt modelId="{12F7B7E1-A166-4714-AB92-0E59962F0673}" type="parTrans" cxnId="{F498AA3E-5521-498D-8D0E-C1B7B2D3C499}">
      <dgm:prSet/>
      <dgm:spPr/>
      <dgm:t>
        <a:bodyPr/>
        <a:lstStyle/>
        <a:p>
          <a:endParaRPr lang="en-IN"/>
        </a:p>
      </dgm:t>
    </dgm:pt>
    <dgm:pt modelId="{1B59E5E6-0048-4EBF-A427-D85C828FB941}" type="sibTrans" cxnId="{F498AA3E-5521-498D-8D0E-C1B7B2D3C499}">
      <dgm:prSet/>
      <dgm:spPr/>
      <dgm:t>
        <a:bodyPr/>
        <a:lstStyle/>
        <a:p>
          <a:endParaRPr lang="en-IN"/>
        </a:p>
      </dgm:t>
    </dgm:pt>
    <dgm:pt modelId="{B5EAE989-FC1A-42C8-9C6D-26307AE0109A}">
      <dgm:prSet phldrT="[Text]"/>
      <dgm:spPr/>
      <dgm:t>
        <a:bodyPr/>
        <a:lstStyle/>
        <a:p>
          <a:r>
            <a:rPr lang="en-IN">
              <a:solidFill>
                <a:srgbClr val="00B050"/>
              </a:solidFill>
            </a:rPr>
            <a:t>done</a:t>
          </a:r>
          <a:r>
            <a:rPr lang="en-IN"/>
            <a:t>[</a:t>
          </a:r>
          <a:r>
            <a:rPr lang="en-IN" err="1"/>
            <a:t>i</a:t>
          </a:r>
          <a:r>
            <a:rPr lang="en-IN"/>
            <a:t>] = </a:t>
          </a:r>
          <a:r>
            <a:rPr lang="en-IN">
              <a:solidFill>
                <a:srgbClr val="0070C0"/>
              </a:solidFill>
            </a:rPr>
            <a:t>true</a:t>
          </a:r>
        </a:p>
      </dgm:t>
    </dgm:pt>
    <dgm:pt modelId="{E76C4320-1F7B-4FBD-B67E-3DD1CF50B215}" type="parTrans" cxnId="{366190D6-6CD6-438B-B23A-4F1980BDF3C7}">
      <dgm:prSet/>
      <dgm:spPr/>
      <dgm:t>
        <a:bodyPr/>
        <a:lstStyle/>
        <a:p>
          <a:endParaRPr lang="en-IN"/>
        </a:p>
      </dgm:t>
    </dgm:pt>
    <dgm:pt modelId="{82B47502-5F2D-4DED-935F-86CA04A8A972}" type="sibTrans" cxnId="{366190D6-6CD6-438B-B23A-4F1980BDF3C7}">
      <dgm:prSet/>
      <dgm:spPr/>
      <dgm:t>
        <a:bodyPr/>
        <a:lstStyle/>
        <a:p>
          <a:endParaRPr lang="en-IN"/>
        </a:p>
      </dgm:t>
    </dgm:pt>
    <dgm:pt modelId="{18A12206-3EBA-447C-9596-BC8BA33F568F}">
      <dgm:prSet phldrT="[Text]"/>
      <dgm:spPr/>
      <dgm:t>
        <a:bodyPr/>
        <a:lstStyle/>
        <a:p>
          <a:r>
            <a:rPr lang="en-IN"/>
            <a:t>Deadlock check</a:t>
          </a:r>
        </a:p>
      </dgm:t>
    </dgm:pt>
    <dgm:pt modelId="{C0430B3F-7938-466A-ADAB-333302ED6ADD}" type="parTrans" cxnId="{921A3573-774C-4C21-B294-B90A599DC6AB}">
      <dgm:prSet/>
      <dgm:spPr/>
      <dgm:t>
        <a:bodyPr/>
        <a:lstStyle/>
        <a:p>
          <a:endParaRPr lang="en-IN"/>
        </a:p>
      </dgm:t>
    </dgm:pt>
    <dgm:pt modelId="{BF52E0E6-EC56-4CF4-8383-3095F65E0322}" type="sibTrans" cxnId="{921A3573-774C-4C21-B294-B90A599DC6AB}">
      <dgm:prSet/>
      <dgm:spPr/>
      <dgm:t>
        <a:bodyPr/>
        <a:lstStyle/>
        <a:p>
          <a:endParaRPr lang="en-IN"/>
        </a:p>
      </dgm:t>
    </dgm:pt>
    <dgm:pt modelId="{FED8406A-6E06-4FEB-B566-8C52EA22E9E1}">
      <dgm:prSet phldrT="[Text]"/>
      <dgm:spPr>
        <a:blipFill>
          <a:blip xmlns:r="http://schemas.openxmlformats.org/officeDocument/2006/relationships" r:embed="rId3"/>
          <a:stretch>
            <a:fillRect l="-1331" t="-4469" b="-3352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F022DD42-F218-4C3F-94BF-967C389A5F2B}" type="parTrans" cxnId="{06A01D66-4252-4818-B5D0-4BC2FF424A9D}">
      <dgm:prSet/>
      <dgm:spPr/>
      <dgm:t>
        <a:bodyPr/>
        <a:lstStyle/>
        <a:p>
          <a:endParaRPr lang="en-IN"/>
        </a:p>
      </dgm:t>
    </dgm:pt>
    <dgm:pt modelId="{C81F91E1-FDAB-447F-8194-34D369F258FD}" type="sibTrans" cxnId="{06A01D66-4252-4818-B5D0-4BC2FF424A9D}">
      <dgm:prSet/>
      <dgm:spPr/>
      <dgm:t>
        <a:bodyPr/>
        <a:lstStyle/>
        <a:p>
          <a:endParaRPr lang="en-IN"/>
        </a:p>
      </dgm:t>
    </dgm:pt>
    <dgm:pt modelId="{30B258AE-24BF-499F-8263-CF4527CA5A81}" type="pres">
      <dgm:prSet presAssocID="{B376BBED-679E-4274-9733-67FC5DCB9596}" presName="vert0" presStyleCnt="0">
        <dgm:presLayoutVars>
          <dgm:dir/>
          <dgm:animOne val="branch"/>
          <dgm:animLvl val="lvl"/>
        </dgm:presLayoutVars>
      </dgm:prSet>
      <dgm:spPr/>
    </dgm:pt>
    <dgm:pt modelId="{A5DF6A48-A9EC-4FB1-B5A8-86135D2A48AE}" type="pres">
      <dgm:prSet presAssocID="{9D9E3548-78EF-48EE-987A-B0B3BAC3ECB7}" presName="thickLine" presStyleLbl="alignNode1" presStyleIdx="0" presStyleCnt="4"/>
      <dgm:spPr/>
    </dgm:pt>
    <dgm:pt modelId="{39A59D46-5078-4653-B59B-C45DF8CCD0FE}" type="pres">
      <dgm:prSet presAssocID="{9D9E3548-78EF-48EE-987A-B0B3BAC3ECB7}" presName="horz1" presStyleCnt="0"/>
      <dgm:spPr/>
    </dgm:pt>
    <dgm:pt modelId="{8AB6B65F-C521-4CF1-B2BE-CB139E65E5F7}" type="pres">
      <dgm:prSet presAssocID="{9D9E3548-78EF-48EE-987A-B0B3BAC3ECB7}" presName="tx1" presStyleLbl="revTx" presStyleIdx="0" presStyleCnt="9"/>
      <dgm:spPr/>
    </dgm:pt>
    <dgm:pt modelId="{54B706F3-4E6F-4D04-A3B1-2138C1399A22}" type="pres">
      <dgm:prSet presAssocID="{9D9E3548-78EF-48EE-987A-B0B3BAC3ECB7}" presName="vert1" presStyleCnt="0"/>
      <dgm:spPr/>
    </dgm:pt>
    <dgm:pt modelId="{D4930865-0311-4D9B-A776-D4B677CD1517}" type="pres">
      <dgm:prSet presAssocID="{7ABABF70-A69E-410D-9CCC-A31B21C81298}" presName="vertSpace2a" presStyleCnt="0"/>
      <dgm:spPr/>
    </dgm:pt>
    <dgm:pt modelId="{7576CDEA-CB1B-4955-ACC6-C441F5853DE3}" type="pres">
      <dgm:prSet presAssocID="{7ABABF70-A69E-410D-9CCC-A31B21C81298}" presName="horz2" presStyleCnt="0"/>
      <dgm:spPr/>
    </dgm:pt>
    <dgm:pt modelId="{419547E9-00DE-44F7-A13A-18727A04DB9D}" type="pres">
      <dgm:prSet presAssocID="{7ABABF70-A69E-410D-9CCC-A31B21C81298}" presName="horzSpace2" presStyleCnt="0"/>
      <dgm:spPr/>
    </dgm:pt>
    <dgm:pt modelId="{AB92FB3C-7F96-4AD5-8101-E494A3AECA42}" type="pres">
      <dgm:prSet presAssocID="{7ABABF70-A69E-410D-9CCC-A31B21C81298}" presName="tx2" presStyleLbl="revTx" presStyleIdx="1" presStyleCnt="9"/>
      <dgm:spPr/>
    </dgm:pt>
    <dgm:pt modelId="{CDC9FE1D-573F-4781-804F-606EF8DD2E58}" type="pres">
      <dgm:prSet presAssocID="{7ABABF70-A69E-410D-9CCC-A31B21C81298}" presName="vert2" presStyleCnt="0"/>
      <dgm:spPr/>
    </dgm:pt>
    <dgm:pt modelId="{FB3FD467-4EE6-4637-8B4A-E69AA7442FB7}" type="pres">
      <dgm:prSet presAssocID="{7ABABF70-A69E-410D-9CCC-A31B21C81298}" presName="thinLine2b" presStyleLbl="callout" presStyleIdx="0" presStyleCnt="5"/>
      <dgm:spPr/>
    </dgm:pt>
    <dgm:pt modelId="{1DBEE651-D64F-4A09-B2D1-F24A140F6CB1}" type="pres">
      <dgm:prSet presAssocID="{7ABABF70-A69E-410D-9CCC-A31B21C81298}" presName="vertSpace2b" presStyleCnt="0"/>
      <dgm:spPr/>
    </dgm:pt>
    <dgm:pt modelId="{A77CD7D9-8E46-458C-ACD6-14B650FB10F0}" type="pres">
      <dgm:prSet presAssocID="{EF4C8863-1C36-4ADC-9E8D-6BB08F49E9B0}" presName="thickLine" presStyleLbl="alignNode1" presStyleIdx="1" presStyleCnt="4"/>
      <dgm:spPr/>
    </dgm:pt>
    <dgm:pt modelId="{5E679222-5EDA-442D-A649-D82477225859}" type="pres">
      <dgm:prSet presAssocID="{EF4C8863-1C36-4ADC-9E8D-6BB08F49E9B0}" presName="horz1" presStyleCnt="0"/>
      <dgm:spPr/>
    </dgm:pt>
    <dgm:pt modelId="{836DE649-9ECC-4B74-A61E-9E1C094322AE}" type="pres">
      <dgm:prSet presAssocID="{EF4C8863-1C36-4ADC-9E8D-6BB08F49E9B0}" presName="tx1" presStyleLbl="revTx" presStyleIdx="2" presStyleCnt="9"/>
      <dgm:spPr/>
    </dgm:pt>
    <dgm:pt modelId="{F729A10C-B902-458A-9BE0-8E98EBA83870}" type="pres">
      <dgm:prSet presAssocID="{EF4C8863-1C36-4ADC-9E8D-6BB08F49E9B0}" presName="vert1" presStyleCnt="0"/>
      <dgm:spPr/>
    </dgm:pt>
    <dgm:pt modelId="{21474B71-4B67-4DE9-A0D5-F0F8899BA460}" type="pres">
      <dgm:prSet presAssocID="{C9023ECB-B4C2-49D6-A7E3-89DDBEF64251}" presName="vertSpace2a" presStyleCnt="0"/>
      <dgm:spPr/>
    </dgm:pt>
    <dgm:pt modelId="{9F2F49B5-0E34-4769-ADEB-EA686E50DFA8}" type="pres">
      <dgm:prSet presAssocID="{C9023ECB-B4C2-49D6-A7E3-89DDBEF64251}" presName="horz2" presStyleCnt="0"/>
      <dgm:spPr/>
    </dgm:pt>
    <dgm:pt modelId="{5E6081EF-6B29-46F7-82C9-A4BE430454CC}" type="pres">
      <dgm:prSet presAssocID="{C9023ECB-B4C2-49D6-A7E3-89DDBEF64251}" presName="horzSpace2" presStyleCnt="0"/>
      <dgm:spPr/>
    </dgm:pt>
    <dgm:pt modelId="{F8ABDBBA-1212-4EE7-BB01-09334E8D4951}" type="pres">
      <dgm:prSet presAssocID="{C9023ECB-B4C2-49D6-A7E3-89DDBEF64251}" presName="tx2" presStyleLbl="revTx" presStyleIdx="3" presStyleCnt="9"/>
      <dgm:spPr/>
    </dgm:pt>
    <dgm:pt modelId="{3B40A93F-AE67-4FD2-B084-AFF5E59AE5BA}" type="pres">
      <dgm:prSet presAssocID="{C9023ECB-B4C2-49D6-A7E3-89DDBEF64251}" presName="vert2" presStyleCnt="0"/>
      <dgm:spPr/>
    </dgm:pt>
    <dgm:pt modelId="{069AD398-60FA-416B-9503-84387BA4DFD1}" type="pres">
      <dgm:prSet presAssocID="{C9023ECB-B4C2-49D6-A7E3-89DDBEF64251}" presName="thinLine2b" presStyleLbl="callout" presStyleIdx="1" presStyleCnt="5"/>
      <dgm:spPr/>
    </dgm:pt>
    <dgm:pt modelId="{CAAAC5FE-5B63-4B5B-930F-752280EBC511}" type="pres">
      <dgm:prSet presAssocID="{C9023ECB-B4C2-49D6-A7E3-89DDBEF64251}" presName="vertSpace2b" presStyleCnt="0"/>
      <dgm:spPr/>
    </dgm:pt>
    <dgm:pt modelId="{8A94DEC3-B545-4C00-86EC-5181638CB5D2}" type="pres">
      <dgm:prSet presAssocID="{9F9C39E0-617D-493F-A819-206EE743BBB7}" presName="thickLine" presStyleLbl="alignNode1" presStyleIdx="2" presStyleCnt="4"/>
      <dgm:spPr/>
    </dgm:pt>
    <dgm:pt modelId="{5B1CC6F2-E7C5-4079-85B0-C24156A95D96}" type="pres">
      <dgm:prSet presAssocID="{9F9C39E0-617D-493F-A819-206EE743BBB7}" presName="horz1" presStyleCnt="0"/>
      <dgm:spPr/>
    </dgm:pt>
    <dgm:pt modelId="{FDA92520-D407-451C-8EEA-930A6ACCE883}" type="pres">
      <dgm:prSet presAssocID="{9F9C39E0-617D-493F-A819-206EE743BBB7}" presName="tx1" presStyleLbl="revTx" presStyleIdx="4" presStyleCnt="9"/>
      <dgm:spPr/>
    </dgm:pt>
    <dgm:pt modelId="{525F8474-392D-4FC7-9DB2-C641C2107F8C}" type="pres">
      <dgm:prSet presAssocID="{9F9C39E0-617D-493F-A819-206EE743BBB7}" presName="vert1" presStyleCnt="0"/>
      <dgm:spPr/>
    </dgm:pt>
    <dgm:pt modelId="{C8BD3E61-D155-4B86-A35F-991D28FAD54B}" type="pres">
      <dgm:prSet presAssocID="{F1633909-FD1B-4E6B-9343-4E6E42C80EDE}" presName="vertSpace2a" presStyleCnt="0"/>
      <dgm:spPr/>
    </dgm:pt>
    <dgm:pt modelId="{BDA217A7-CBF0-42C1-B5B5-290E4A193B49}" type="pres">
      <dgm:prSet presAssocID="{F1633909-FD1B-4E6B-9343-4E6E42C80EDE}" presName="horz2" presStyleCnt="0"/>
      <dgm:spPr/>
    </dgm:pt>
    <dgm:pt modelId="{FE64664F-63F4-4FD3-88C3-3201784F61F0}" type="pres">
      <dgm:prSet presAssocID="{F1633909-FD1B-4E6B-9343-4E6E42C80EDE}" presName="horzSpace2" presStyleCnt="0"/>
      <dgm:spPr/>
    </dgm:pt>
    <dgm:pt modelId="{FCA5673B-5AE1-46BA-A1E2-F038C039EE71}" type="pres">
      <dgm:prSet presAssocID="{F1633909-FD1B-4E6B-9343-4E6E42C80EDE}" presName="tx2" presStyleLbl="revTx" presStyleIdx="5" presStyleCnt="9"/>
      <dgm:spPr/>
    </dgm:pt>
    <dgm:pt modelId="{566E735C-1798-4D00-A159-05D2937D6D06}" type="pres">
      <dgm:prSet presAssocID="{F1633909-FD1B-4E6B-9343-4E6E42C80EDE}" presName="vert2" presStyleCnt="0"/>
      <dgm:spPr/>
    </dgm:pt>
    <dgm:pt modelId="{0EA93F67-86E2-4357-954F-790A0B49A35A}" type="pres">
      <dgm:prSet presAssocID="{F1633909-FD1B-4E6B-9343-4E6E42C80EDE}" presName="thinLine2b" presStyleLbl="callout" presStyleIdx="2" presStyleCnt="5"/>
      <dgm:spPr/>
    </dgm:pt>
    <dgm:pt modelId="{26049F8C-611B-456E-BED9-7469C4CD3C19}" type="pres">
      <dgm:prSet presAssocID="{F1633909-FD1B-4E6B-9343-4E6E42C80EDE}" presName="vertSpace2b" presStyleCnt="0"/>
      <dgm:spPr/>
    </dgm:pt>
    <dgm:pt modelId="{BF49D5D4-470C-4589-9E90-6B896F21D332}" type="pres">
      <dgm:prSet presAssocID="{B5EAE989-FC1A-42C8-9C6D-26307AE0109A}" presName="horz2" presStyleCnt="0"/>
      <dgm:spPr/>
    </dgm:pt>
    <dgm:pt modelId="{FBD6AACB-816D-423B-9CA0-EE5EADB4CF9F}" type="pres">
      <dgm:prSet presAssocID="{B5EAE989-FC1A-42C8-9C6D-26307AE0109A}" presName="horzSpace2" presStyleCnt="0"/>
      <dgm:spPr/>
    </dgm:pt>
    <dgm:pt modelId="{E2F5A75B-99F8-4DAF-ACEC-8D96D19B6BC9}" type="pres">
      <dgm:prSet presAssocID="{B5EAE989-FC1A-42C8-9C6D-26307AE0109A}" presName="tx2" presStyleLbl="revTx" presStyleIdx="6" presStyleCnt="9"/>
      <dgm:spPr/>
    </dgm:pt>
    <dgm:pt modelId="{46222F7D-0215-4317-86DE-B4B0AF6D378F}" type="pres">
      <dgm:prSet presAssocID="{B5EAE989-FC1A-42C8-9C6D-26307AE0109A}" presName="vert2" presStyleCnt="0"/>
      <dgm:spPr/>
    </dgm:pt>
    <dgm:pt modelId="{B5B735D4-413D-4438-8301-D2BCB345E789}" type="pres">
      <dgm:prSet presAssocID="{B5EAE989-FC1A-42C8-9C6D-26307AE0109A}" presName="thinLine2b" presStyleLbl="callout" presStyleIdx="3" presStyleCnt="5"/>
      <dgm:spPr/>
    </dgm:pt>
    <dgm:pt modelId="{E4CEB1A5-161C-4C6D-BE4D-9BC982690FAA}" type="pres">
      <dgm:prSet presAssocID="{B5EAE989-FC1A-42C8-9C6D-26307AE0109A}" presName="vertSpace2b" presStyleCnt="0"/>
      <dgm:spPr/>
    </dgm:pt>
    <dgm:pt modelId="{9639DFCE-4173-44A2-8EF8-B9426B4207D0}" type="pres">
      <dgm:prSet presAssocID="{18A12206-3EBA-447C-9596-BC8BA33F568F}" presName="thickLine" presStyleLbl="alignNode1" presStyleIdx="3" presStyleCnt="4"/>
      <dgm:spPr/>
    </dgm:pt>
    <dgm:pt modelId="{1DC878AC-DB09-4DB2-A351-F81BFE89E586}" type="pres">
      <dgm:prSet presAssocID="{18A12206-3EBA-447C-9596-BC8BA33F568F}" presName="horz1" presStyleCnt="0"/>
      <dgm:spPr/>
    </dgm:pt>
    <dgm:pt modelId="{9FB7A9D6-5D4A-4A92-91A2-5176CA347F8A}" type="pres">
      <dgm:prSet presAssocID="{18A12206-3EBA-447C-9596-BC8BA33F568F}" presName="tx1" presStyleLbl="revTx" presStyleIdx="7" presStyleCnt="9"/>
      <dgm:spPr/>
    </dgm:pt>
    <dgm:pt modelId="{A896F779-D96E-4C24-B68C-5D28E4E3279F}" type="pres">
      <dgm:prSet presAssocID="{18A12206-3EBA-447C-9596-BC8BA33F568F}" presName="vert1" presStyleCnt="0"/>
      <dgm:spPr/>
    </dgm:pt>
    <dgm:pt modelId="{2D8A1DE9-34D4-41B6-8374-B8720FBAD38B}" type="pres">
      <dgm:prSet presAssocID="{FED8406A-6E06-4FEB-B566-8C52EA22E9E1}" presName="vertSpace2a" presStyleCnt="0"/>
      <dgm:spPr/>
    </dgm:pt>
    <dgm:pt modelId="{767CEE8C-98E0-4C6E-94B1-50C56102DCFB}" type="pres">
      <dgm:prSet presAssocID="{FED8406A-6E06-4FEB-B566-8C52EA22E9E1}" presName="horz2" presStyleCnt="0"/>
      <dgm:spPr/>
    </dgm:pt>
    <dgm:pt modelId="{63973518-772F-4F67-B2B1-A8043F63D9C4}" type="pres">
      <dgm:prSet presAssocID="{FED8406A-6E06-4FEB-B566-8C52EA22E9E1}" presName="horzSpace2" presStyleCnt="0"/>
      <dgm:spPr/>
    </dgm:pt>
    <dgm:pt modelId="{166E3319-526B-44EF-B5E0-DDBB9EFEB013}" type="pres">
      <dgm:prSet presAssocID="{FED8406A-6E06-4FEB-B566-8C52EA22E9E1}" presName="tx2" presStyleLbl="revTx" presStyleIdx="8" presStyleCnt="9"/>
      <dgm:spPr/>
    </dgm:pt>
    <dgm:pt modelId="{3BE7AB45-0B07-4836-87C8-2A5EC27ACF32}" type="pres">
      <dgm:prSet presAssocID="{FED8406A-6E06-4FEB-B566-8C52EA22E9E1}" presName="vert2" presStyleCnt="0"/>
      <dgm:spPr/>
    </dgm:pt>
    <dgm:pt modelId="{EAE3FC21-F74A-4E72-9EAB-DA8BE6E24E8A}" type="pres">
      <dgm:prSet presAssocID="{FED8406A-6E06-4FEB-B566-8C52EA22E9E1}" presName="thinLine2b" presStyleLbl="callout" presStyleIdx="4" presStyleCnt="5"/>
      <dgm:spPr/>
    </dgm:pt>
    <dgm:pt modelId="{290F9DE0-B9FA-433A-B4C1-3C5090C70FA3}" type="pres">
      <dgm:prSet presAssocID="{FED8406A-6E06-4FEB-B566-8C52EA22E9E1}" presName="vertSpace2b" presStyleCnt="0"/>
      <dgm:spPr/>
    </dgm:pt>
  </dgm:ptLst>
  <dgm:cxnLst>
    <dgm:cxn modelId="{3C1F2908-7138-48DA-89FC-B50E1848800C}" type="presOf" srcId="{9F9C39E0-617D-493F-A819-206EE743BBB7}" destId="{FDA92520-D407-451C-8EEA-930A6ACCE883}" srcOrd="0" destOrd="0" presId="urn:microsoft.com/office/officeart/2008/layout/LinedList"/>
    <dgm:cxn modelId="{939C270A-E248-4764-B158-EEAC75334DA8}" type="presOf" srcId="{C9023ECB-B4C2-49D6-A7E3-89DDBEF64251}" destId="{F8ABDBBA-1212-4EE7-BB01-09334E8D4951}" srcOrd="0" destOrd="0" presId="urn:microsoft.com/office/officeart/2008/layout/LinedList"/>
    <dgm:cxn modelId="{87400727-37AB-4078-90C7-01FA13D4C6F9}" srcId="{B376BBED-679E-4274-9733-67FC5DCB9596}" destId="{9D9E3548-78EF-48EE-987A-B0B3BAC3ECB7}" srcOrd="0" destOrd="0" parTransId="{81058736-DB01-40B1-8009-6C612E10BFA1}" sibTransId="{0E9964D0-E1DA-44D4-87CA-9F0FA1363B43}"/>
    <dgm:cxn modelId="{F498AA3E-5521-498D-8D0E-C1B7B2D3C499}" srcId="{9F9C39E0-617D-493F-A819-206EE743BBB7}" destId="{F1633909-FD1B-4E6B-9343-4E6E42C80EDE}" srcOrd="0" destOrd="0" parTransId="{12F7B7E1-A166-4714-AB92-0E59962F0673}" sibTransId="{1B59E5E6-0048-4EBF-A427-D85C828FB941}"/>
    <dgm:cxn modelId="{1D646642-9EB6-4DD6-9E10-9F58911D501A}" type="presOf" srcId="{EF4C8863-1C36-4ADC-9E8D-6BB08F49E9B0}" destId="{836DE649-9ECC-4B74-A61E-9E1C094322AE}" srcOrd="0" destOrd="0" presId="urn:microsoft.com/office/officeart/2008/layout/LinedList"/>
    <dgm:cxn modelId="{06A01D66-4252-4818-B5D0-4BC2FF424A9D}" srcId="{18A12206-3EBA-447C-9596-BC8BA33F568F}" destId="{FED8406A-6E06-4FEB-B566-8C52EA22E9E1}" srcOrd="0" destOrd="0" parTransId="{F022DD42-F218-4C3F-94BF-967C389A5F2B}" sibTransId="{C81F91E1-FDAB-447F-8194-34D369F258FD}"/>
    <dgm:cxn modelId="{01C7CE6B-A2EF-4CF5-884C-450941637BF0}" srcId="{9D9E3548-78EF-48EE-987A-B0B3BAC3ECB7}" destId="{7ABABF70-A69E-410D-9CCC-A31B21C81298}" srcOrd="0" destOrd="0" parTransId="{D9E4C542-0ACB-4ADC-A3C5-795432B466A9}" sibTransId="{01B3A446-C1D1-47E3-8ABB-646B4B69EA85}"/>
    <dgm:cxn modelId="{E34BF36B-BF09-4251-BCE2-D9D8423C0C35}" type="presOf" srcId="{9D9E3548-78EF-48EE-987A-B0B3BAC3ECB7}" destId="{8AB6B65F-C521-4CF1-B2BE-CB139E65E5F7}" srcOrd="0" destOrd="0" presId="urn:microsoft.com/office/officeart/2008/layout/LinedList"/>
    <dgm:cxn modelId="{921A3573-774C-4C21-B294-B90A599DC6AB}" srcId="{B376BBED-679E-4274-9733-67FC5DCB9596}" destId="{18A12206-3EBA-447C-9596-BC8BA33F568F}" srcOrd="3" destOrd="0" parTransId="{C0430B3F-7938-466A-ADAB-333302ED6ADD}" sibTransId="{BF52E0E6-EC56-4CF4-8383-3095F65E0322}"/>
    <dgm:cxn modelId="{FDACF255-13C0-4ECB-99F9-1D371F420CC0}" srcId="{B376BBED-679E-4274-9733-67FC5DCB9596}" destId="{EF4C8863-1C36-4ADC-9E8D-6BB08F49E9B0}" srcOrd="1" destOrd="0" parTransId="{44223E83-46B9-4B3E-AE5B-20B023BBC22C}" sibTransId="{F3E76329-2706-4F10-B3EF-1FC4C3EC7747}"/>
    <dgm:cxn modelId="{E70B7B5A-ECB9-48DE-A210-3F4F7D218C83}" srcId="{B376BBED-679E-4274-9733-67FC5DCB9596}" destId="{9F9C39E0-617D-493F-A819-206EE743BBB7}" srcOrd="2" destOrd="0" parTransId="{2C04095B-D804-4333-B4AF-FD92B3338907}" sibTransId="{B78BB922-EC72-4201-9487-1174DB27CA4B}"/>
    <dgm:cxn modelId="{4ADFB88D-1F8C-4165-A5D9-7147E8EE9080}" type="presOf" srcId="{18A12206-3EBA-447C-9596-BC8BA33F568F}" destId="{9FB7A9D6-5D4A-4A92-91A2-5176CA347F8A}" srcOrd="0" destOrd="0" presId="urn:microsoft.com/office/officeart/2008/layout/LinedList"/>
    <dgm:cxn modelId="{C85DCFCD-16C2-4B13-9161-19AA0305AC76}" type="presOf" srcId="{FED8406A-6E06-4FEB-B566-8C52EA22E9E1}" destId="{166E3319-526B-44EF-B5E0-DDBB9EFEB013}" srcOrd="0" destOrd="0" presId="urn:microsoft.com/office/officeart/2008/layout/LinedList"/>
    <dgm:cxn modelId="{366190D6-6CD6-438B-B23A-4F1980BDF3C7}" srcId="{9F9C39E0-617D-493F-A819-206EE743BBB7}" destId="{B5EAE989-FC1A-42C8-9C6D-26307AE0109A}" srcOrd="1" destOrd="0" parTransId="{E76C4320-1F7B-4FBD-B67E-3DD1CF50B215}" sibTransId="{82B47502-5F2D-4DED-935F-86CA04A8A972}"/>
    <dgm:cxn modelId="{AD76A8D6-B21A-40B3-8E41-40A8AE368612}" type="presOf" srcId="{7ABABF70-A69E-410D-9CCC-A31B21C81298}" destId="{AB92FB3C-7F96-4AD5-8101-E494A3AECA42}" srcOrd="0" destOrd="0" presId="urn:microsoft.com/office/officeart/2008/layout/LinedList"/>
    <dgm:cxn modelId="{66BFC6DA-62FE-499B-927C-A5DBA6A2F37B}" type="presOf" srcId="{B376BBED-679E-4274-9733-67FC5DCB9596}" destId="{30B258AE-24BF-499F-8263-CF4527CA5A81}" srcOrd="0" destOrd="0" presId="urn:microsoft.com/office/officeart/2008/layout/LinedList"/>
    <dgm:cxn modelId="{477CC7F3-74BA-4757-9667-F021E3AF195C}" type="presOf" srcId="{B5EAE989-FC1A-42C8-9C6D-26307AE0109A}" destId="{E2F5A75B-99F8-4DAF-ACEC-8D96D19B6BC9}" srcOrd="0" destOrd="0" presId="urn:microsoft.com/office/officeart/2008/layout/LinedList"/>
    <dgm:cxn modelId="{E873C9F6-AADB-425E-8A7E-FA2E69A72B47}" srcId="{EF4C8863-1C36-4ADC-9E8D-6BB08F49E9B0}" destId="{C9023ECB-B4C2-49D6-A7E3-89DDBEF64251}" srcOrd="0" destOrd="0" parTransId="{2C658689-5EF4-4057-B599-CC42E49626B8}" sibTransId="{425DB0EE-16C3-4726-AFB1-FD25313F1EFE}"/>
    <dgm:cxn modelId="{72236FFE-15B9-4442-B851-C30323FF1D3D}" type="presOf" srcId="{F1633909-FD1B-4E6B-9343-4E6E42C80EDE}" destId="{FCA5673B-5AE1-46BA-A1E2-F038C039EE71}" srcOrd="0" destOrd="0" presId="urn:microsoft.com/office/officeart/2008/layout/LinedList"/>
    <dgm:cxn modelId="{9ACDBB34-B0E4-494A-AAF6-8EA051637919}" type="presParOf" srcId="{30B258AE-24BF-499F-8263-CF4527CA5A81}" destId="{A5DF6A48-A9EC-4FB1-B5A8-86135D2A48AE}" srcOrd="0" destOrd="0" presId="urn:microsoft.com/office/officeart/2008/layout/LinedList"/>
    <dgm:cxn modelId="{BB5BF234-2505-4E33-95D9-29D52503CFAA}" type="presParOf" srcId="{30B258AE-24BF-499F-8263-CF4527CA5A81}" destId="{39A59D46-5078-4653-B59B-C45DF8CCD0FE}" srcOrd="1" destOrd="0" presId="urn:microsoft.com/office/officeart/2008/layout/LinedList"/>
    <dgm:cxn modelId="{ACE7CFE9-ACF6-4EA2-A90E-2586F2A7F977}" type="presParOf" srcId="{39A59D46-5078-4653-B59B-C45DF8CCD0FE}" destId="{8AB6B65F-C521-4CF1-B2BE-CB139E65E5F7}" srcOrd="0" destOrd="0" presId="urn:microsoft.com/office/officeart/2008/layout/LinedList"/>
    <dgm:cxn modelId="{9AD698E5-7C79-421D-8ED1-D58D88018A2C}" type="presParOf" srcId="{39A59D46-5078-4653-B59B-C45DF8CCD0FE}" destId="{54B706F3-4E6F-4D04-A3B1-2138C1399A22}" srcOrd="1" destOrd="0" presId="urn:microsoft.com/office/officeart/2008/layout/LinedList"/>
    <dgm:cxn modelId="{604A35D2-0861-4249-AA2C-2A20851DE07F}" type="presParOf" srcId="{54B706F3-4E6F-4D04-A3B1-2138C1399A22}" destId="{D4930865-0311-4D9B-A776-D4B677CD1517}" srcOrd="0" destOrd="0" presId="urn:microsoft.com/office/officeart/2008/layout/LinedList"/>
    <dgm:cxn modelId="{72BC5EB4-57A0-4DF6-9954-FCD121E546E4}" type="presParOf" srcId="{54B706F3-4E6F-4D04-A3B1-2138C1399A22}" destId="{7576CDEA-CB1B-4955-ACC6-C441F5853DE3}" srcOrd="1" destOrd="0" presId="urn:microsoft.com/office/officeart/2008/layout/LinedList"/>
    <dgm:cxn modelId="{6506FDC4-D28C-40CD-9FD0-A34191A1F4B7}" type="presParOf" srcId="{7576CDEA-CB1B-4955-ACC6-C441F5853DE3}" destId="{419547E9-00DE-44F7-A13A-18727A04DB9D}" srcOrd="0" destOrd="0" presId="urn:microsoft.com/office/officeart/2008/layout/LinedList"/>
    <dgm:cxn modelId="{7CD3FCD6-8F6D-4445-B661-1C29BD58648B}" type="presParOf" srcId="{7576CDEA-CB1B-4955-ACC6-C441F5853DE3}" destId="{AB92FB3C-7F96-4AD5-8101-E494A3AECA42}" srcOrd="1" destOrd="0" presId="urn:microsoft.com/office/officeart/2008/layout/LinedList"/>
    <dgm:cxn modelId="{193F05CA-9568-4858-8B9D-D0FB321B8E10}" type="presParOf" srcId="{7576CDEA-CB1B-4955-ACC6-C441F5853DE3}" destId="{CDC9FE1D-573F-4781-804F-606EF8DD2E58}" srcOrd="2" destOrd="0" presId="urn:microsoft.com/office/officeart/2008/layout/LinedList"/>
    <dgm:cxn modelId="{D742C584-AC91-4717-AF6E-5E8636381305}" type="presParOf" srcId="{54B706F3-4E6F-4D04-A3B1-2138C1399A22}" destId="{FB3FD467-4EE6-4637-8B4A-E69AA7442FB7}" srcOrd="2" destOrd="0" presId="urn:microsoft.com/office/officeart/2008/layout/LinedList"/>
    <dgm:cxn modelId="{944C6FEB-E00F-4703-ACC2-152670ABBFF1}" type="presParOf" srcId="{54B706F3-4E6F-4D04-A3B1-2138C1399A22}" destId="{1DBEE651-D64F-4A09-B2D1-F24A140F6CB1}" srcOrd="3" destOrd="0" presId="urn:microsoft.com/office/officeart/2008/layout/LinedList"/>
    <dgm:cxn modelId="{F92F1CF9-31F3-46B7-AD82-DF95273B50BB}" type="presParOf" srcId="{30B258AE-24BF-499F-8263-CF4527CA5A81}" destId="{A77CD7D9-8E46-458C-ACD6-14B650FB10F0}" srcOrd="2" destOrd="0" presId="urn:microsoft.com/office/officeart/2008/layout/LinedList"/>
    <dgm:cxn modelId="{0C2A59AF-4BE5-447E-A379-1920508FD19E}" type="presParOf" srcId="{30B258AE-24BF-499F-8263-CF4527CA5A81}" destId="{5E679222-5EDA-442D-A649-D82477225859}" srcOrd="3" destOrd="0" presId="urn:microsoft.com/office/officeart/2008/layout/LinedList"/>
    <dgm:cxn modelId="{71076163-4286-4ADF-B2C1-365B7E55EB86}" type="presParOf" srcId="{5E679222-5EDA-442D-A649-D82477225859}" destId="{836DE649-9ECC-4B74-A61E-9E1C094322AE}" srcOrd="0" destOrd="0" presId="urn:microsoft.com/office/officeart/2008/layout/LinedList"/>
    <dgm:cxn modelId="{CDD3E8B5-C26A-4E94-A574-46834F67B8CB}" type="presParOf" srcId="{5E679222-5EDA-442D-A649-D82477225859}" destId="{F729A10C-B902-458A-9BE0-8E98EBA83870}" srcOrd="1" destOrd="0" presId="urn:microsoft.com/office/officeart/2008/layout/LinedList"/>
    <dgm:cxn modelId="{22C7C3BD-9C43-4E13-AD5B-5E054FA0571C}" type="presParOf" srcId="{F729A10C-B902-458A-9BE0-8E98EBA83870}" destId="{21474B71-4B67-4DE9-A0D5-F0F8899BA460}" srcOrd="0" destOrd="0" presId="urn:microsoft.com/office/officeart/2008/layout/LinedList"/>
    <dgm:cxn modelId="{D59D3C90-87B0-4862-BA49-A875DCBDDB3C}" type="presParOf" srcId="{F729A10C-B902-458A-9BE0-8E98EBA83870}" destId="{9F2F49B5-0E34-4769-ADEB-EA686E50DFA8}" srcOrd="1" destOrd="0" presId="urn:microsoft.com/office/officeart/2008/layout/LinedList"/>
    <dgm:cxn modelId="{8038D287-E166-4C47-99C1-7232A1FE30FF}" type="presParOf" srcId="{9F2F49B5-0E34-4769-ADEB-EA686E50DFA8}" destId="{5E6081EF-6B29-46F7-82C9-A4BE430454CC}" srcOrd="0" destOrd="0" presId="urn:microsoft.com/office/officeart/2008/layout/LinedList"/>
    <dgm:cxn modelId="{404B321F-174D-4C69-8037-1E2BC509AE07}" type="presParOf" srcId="{9F2F49B5-0E34-4769-ADEB-EA686E50DFA8}" destId="{F8ABDBBA-1212-4EE7-BB01-09334E8D4951}" srcOrd="1" destOrd="0" presId="urn:microsoft.com/office/officeart/2008/layout/LinedList"/>
    <dgm:cxn modelId="{28061F50-AEA0-4260-818F-F0668B49122C}" type="presParOf" srcId="{9F2F49B5-0E34-4769-ADEB-EA686E50DFA8}" destId="{3B40A93F-AE67-4FD2-B084-AFF5E59AE5BA}" srcOrd="2" destOrd="0" presId="urn:microsoft.com/office/officeart/2008/layout/LinedList"/>
    <dgm:cxn modelId="{E4FC3A2A-562F-4BAA-8E48-7904F609AE2E}" type="presParOf" srcId="{F729A10C-B902-458A-9BE0-8E98EBA83870}" destId="{069AD398-60FA-416B-9503-84387BA4DFD1}" srcOrd="2" destOrd="0" presId="urn:microsoft.com/office/officeart/2008/layout/LinedList"/>
    <dgm:cxn modelId="{7D3D2F64-D3FE-49FE-B0CB-203F0144D7C2}" type="presParOf" srcId="{F729A10C-B902-458A-9BE0-8E98EBA83870}" destId="{CAAAC5FE-5B63-4B5B-930F-752280EBC511}" srcOrd="3" destOrd="0" presId="urn:microsoft.com/office/officeart/2008/layout/LinedList"/>
    <dgm:cxn modelId="{1D398600-52EC-4923-8729-CCD4BBF58E15}" type="presParOf" srcId="{30B258AE-24BF-499F-8263-CF4527CA5A81}" destId="{8A94DEC3-B545-4C00-86EC-5181638CB5D2}" srcOrd="4" destOrd="0" presId="urn:microsoft.com/office/officeart/2008/layout/LinedList"/>
    <dgm:cxn modelId="{BF9203AB-16FB-412E-B511-5157D2206721}" type="presParOf" srcId="{30B258AE-24BF-499F-8263-CF4527CA5A81}" destId="{5B1CC6F2-E7C5-4079-85B0-C24156A95D96}" srcOrd="5" destOrd="0" presId="urn:microsoft.com/office/officeart/2008/layout/LinedList"/>
    <dgm:cxn modelId="{B54A9915-46E0-47C4-B195-AB954F1AE2F2}" type="presParOf" srcId="{5B1CC6F2-E7C5-4079-85B0-C24156A95D96}" destId="{FDA92520-D407-451C-8EEA-930A6ACCE883}" srcOrd="0" destOrd="0" presId="urn:microsoft.com/office/officeart/2008/layout/LinedList"/>
    <dgm:cxn modelId="{0361C6C8-4FEB-4466-B1B4-01FF0850E1C7}" type="presParOf" srcId="{5B1CC6F2-E7C5-4079-85B0-C24156A95D96}" destId="{525F8474-392D-4FC7-9DB2-C641C2107F8C}" srcOrd="1" destOrd="0" presId="urn:microsoft.com/office/officeart/2008/layout/LinedList"/>
    <dgm:cxn modelId="{02DCE771-EDF8-4BB9-844E-A2BB0987534B}" type="presParOf" srcId="{525F8474-392D-4FC7-9DB2-C641C2107F8C}" destId="{C8BD3E61-D155-4B86-A35F-991D28FAD54B}" srcOrd="0" destOrd="0" presId="urn:microsoft.com/office/officeart/2008/layout/LinedList"/>
    <dgm:cxn modelId="{822C63DE-F5F5-48CA-9045-3BA355F7ECD6}" type="presParOf" srcId="{525F8474-392D-4FC7-9DB2-C641C2107F8C}" destId="{BDA217A7-CBF0-42C1-B5B5-290E4A193B49}" srcOrd="1" destOrd="0" presId="urn:microsoft.com/office/officeart/2008/layout/LinedList"/>
    <dgm:cxn modelId="{B1956D54-9A85-484F-9B31-3A1C08B142C3}" type="presParOf" srcId="{BDA217A7-CBF0-42C1-B5B5-290E4A193B49}" destId="{FE64664F-63F4-4FD3-88C3-3201784F61F0}" srcOrd="0" destOrd="0" presId="urn:microsoft.com/office/officeart/2008/layout/LinedList"/>
    <dgm:cxn modelId="{E0A36BFF-3B93-4F41-BFDE-37818C429D65}" type="presParOf" srcId="{BDA217A7-CBF0-42C1-B5B5-290E4A193B49}" destId="{FCA5673B-5AE1-46BA-A1E2-F038C039EE71}" srcOrd="1" destOrd="0" presId="urn:microsoft.com/office/officeart/2008/layout/LinedList"/>
    <dgm:cxn modelId="{345375FD-BB97-4B96-B159-E9EB6D051CFE}" type="presParOf" srcId="{BDA217A7-CBF0-42C1-B5B5-290E4A193B49}" destId="{566E735C-1798-4D00-A159-05D2937D6D06}" srcOrd="2" destOrd="0" presId="urn:microsoft.com/office/officeart/2008/layout/LinedList"/>
    <dgm:cxn modelId="{8B82E237-0C38-487F-93A8-6BD68686EB8C}" type="presParOf" srcId="{525F8474-392D-4FC7-9DB2-C641C2107F8C}" destId="{0EA93F67-86E2-4357-954F-790A0B49A35A}" srcOrd="2" destOrd="0" presId="urn:microsoft.com/office/officeart/2008/layout/LinedList"/>
    <dgm:cxn modelId="{63A006B3-04C7-4F48-88D2-CAF69BD4BBF3}" type="presParOf" srcId="{525F8474-392D-4FC7-9DB2-C641C2107F8C}" destId="{26049F8C-611B-456E-BED9-7469C4CD3C19}" srcOrd="3" destOrd="0" presId="urn:microsoft.com/office/officeart/2008/layout/LinedList"/>
    <dgm:cxn modelId="{EBEBE44F-2DA5-4E6E-A1C1-A414131726E6}" type="presParOf" srcId="{525F8474-392D-4FC7-9DB2-C641C2107F8C}" destId="{BF49D5D4-470C-4589-9E90-6B896F21D332}" srcOrd="4" destOrd="0" presId="urn:microsoft.com/office/officeart/2008/layout/LinedList"/>
    <dgm:cxn modelId="{A91A2BBE-A7FD-4CCA-9A9E-DA5E315D3BD4}" type="presParOf" srcId="{BF49D5D4-470C-4589-9E90-6B896F21D332}" destId="{FBD6AACB-816D-423B-9CA0-EE5EADB4CF9F}" srcOrd="0" destOrd="0" presId="urn:microsoft.com/office/officeart/2008/layout/LinedList"/>
    <dgm:cxn modelId="{49F98986-B8E0-4316-878C-E1E8C5905B27}" type="presParOf" srcId="{BF49D5D4-470C-4589-9E90-6B896F21D332}" destId="{E2F5A75B-99F8-4DAF-ACEC-8D96D19B6BC9}" srcOrd="1" destOrd="0" presId="urn:microsoft.com/office/officeart/2008/layout/LinedList"/>
    <dgm:cxn modelId="{1A793D63-3C39-4F58-8967-571D22DCD85C}" type="presParOf" srcId="{BF49D5D4-470C-4589-9E90-6B896F21D332}" destId="{46222F7D-0215-4317-86DE-B4B0AF6D378F}" srcOrd="2" destOrd="0" presId="urn:microsoft.com/office/officeart/2008/layout/LinedList"/>
    <dgm:cxn modelId="{2A2D3363-2AB8-4AF0-A937-02088847589C}" type="presParOf" srcId="{525F8474-392D-4FC7-9DB2-C641C2107F8C}" destId="{B5B735D4-413D-4438-8301-D2BCB345E789}" srcOrd="5" destOrd="0" presId="urn:microsoft.com/office/officeart/2008/layout/LinedList"/>
    <dgm:cxn modelId="{36F60694-DCCD-4840-9A5A-EA500398A97E}" type="presParOf" srcId="{525F8474-392D-4FC7-9DB2-C641C2107F8C}" destId="{E4CEB1A5-161C-4C6D-BE4D-9BC982690FAA}" srcOrd="6" destOrd="0" presId="urn:microsoft.com/office/officeart/2008/layout/LinedList"/>
    <dgm:cxn modelId="{45CFA29B-AA68-4F49-943B-E405D1125CC5}" type="presParOf" srcId="{30B258AE-24BF-499F-8263-CF4527CA5A81}" destId="{9639DFCE-4173-44A2-8EF8-B9426B4207D0}" srcOrd="6" destOrd="0" presId="urn:microsoft.com/office/officeart/2008/layout/LinedList"/>
    <dgm:cxn modelId="{58BBC6FD-1BEB-47F0-AD1F-45010364D1D2}" type="presParOf" srcId="{30B258AE-24BF-499F-8263-CF4527CA5A81}" destId="{1DC878AC-DB09-4DB2-A351-F81BFE89E586}" srcOrd="7" destOrd="0" presId="urn:microsoft.com/office/officeart/2008/layout/LinedList"/>
    <dgm:cxn modelId="{654982B8-D65C-48E9-936A-24933F186A23}" type="presParOf" srcId="{1DC878AC-DB09-4DB2-A351-F81BFE89E586}" destId="{9FB7A9D6-5D4A-4A92-91A2-5176CA347F8A}" srcOrd="0" destOrd="0" presId="urn:microsoft.com/office/officeart/2008/layout/LinedList"/>
    <dgm:cxn modelId="{56F7E690-6CBC-45C6-9BB4-F2A9003258C2}" type="presParOf" srcId="{1DC878AC-DB09-4DB2-A351-F81BFE89E586}" destId="{A896F779-D96E-4C24-B68C-5D28E4E3279F}" srcOrd="1" destOrd="0" presId="urn:microsoft.com/office/officeart/2008/layout/LinedList"/>
    <dgm:cxn modelId="{BB8992D6-B2CE-4577-9A24-AAE5F58988F2}" type="presParOf" srcId="{A896F779-D96E-4C24-B68C-5D28E4E3279F}" destId="{2D8A1DE9-34D4-41B6-8374-B8720FBAD38B}" srcOrd="0" destOrd="0" presId="urn:microsoft.com/office/officeart/2008/layout/LinedList"/>
    <dgm:cxn modelId="{F9A5CF54-F321-45F6-AA7A-7E526DEE05D4}" type="presParOf" srcId="{A896F779-D96E-4C24-B68C-5D28E4E3279F}" destId="{767CEE8C-98E0-4C6E-94B1-50C56102DCFB}" srcOrd="1" destOrd="0" presId="urn:microsoft.com/office/officeart/2008/layout/LinedList"/>
    <dgm:cxn modelId="{BFB1F6AA-7E78-40A5-984A-BC05586DF993}" type="presParOf" srcId="{767CEE8C-98E0-4C6E-94B1-50C56102DCFB}" destId="{63973518-772F-4F67-B2B1-A8043F63D9C4}" srcOrd="0" destOrd="0" presId="urn:microsoft.com/office/officeart/2008/layout/LinedList"/>
    <dgm:cxn modelId="{4570442E-359B-4AE1-8B70-A7B2D5812B7E}" type="presParOf" srcId="{767CEE8C-98E0-4C6E-94B1-50C56102DCFB}" destId="{166E3319-526B-44EF-B5E0-DDBB9EFEB013}" srcOrd="1" destOrd="0" presId="urn:microsoft.com/office/officeart/2008/layout/LinedList"/>
    <dgm:cxn modelId="{19C4A574-EBE8-464C-BCFB-197BFC7571CD}" type="presParOf" srcId="{767CEE8C-98E0-4C6E-94B1-50C56102DCFB}" destId="{3BE7AB45-0B07-4836-87C8-2A5EC27ACF32}" srcOrd="2" destOrd="0" presId="urn:microsoft.com/office/officeart/2008/layout/LinedList"/>
    <dgm:cxn modelId="{827353B1-87F0-47AC-9E12-BCD041BF88C1}" type="presParOf" srcId="{A896F779-D96E-4C24-B68C-5D28E4E3279F}" destId="{EAE3FC21-F74A-4E72-9EAB-DA8BE6E24E8A}" srcOrd="2" destOrd="0" presId="urn:microsoft.com/office/officeart/2008/layout/LinedList"/>
    <dgm:cxn modelId="{F75F37FC-0E59-42AE-9D92-11814513EE75}" type="presParOf" srcId="{A896F779-D96E-4C24-B68C-5D28E4E3279F}" destId="{290F9DE0-B9FA-433A-B4C1-3C5090C70FA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7DBA9E-E024-4737-ABBE-9261077488C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FE195A6-AB2A-4599-A985-2D82F1AB1B7C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Conflicting accesses by two threads</a:t>
          </a:r>
        </a:p>
      </dgm:t>
    </dgm:pt>
    <dgm:pt modelId="{A0B25B62-32AB-44FC-A46D-C476AA443D26}" type="parTrans" cxnId="{817A0E3A-2F7D-42DD-9849-0D0D74AE0B94}">
      <dgm:prSet/>
      <dgm:spPr/>
      <dgm:t>
        <a:bodyPr/>
        <a:lstStyle/>
        <a:p>
          <a:endParaRPr lang="en-US"/>
        </a:p>
      </dgm:t>
    </dgm:pt>
    <dgm:pt modelId="{6EC6ECC0-F5E3-4267-B65C-6F975750A889}" type="sibTrans" cxnId="{817A0E3A-2F7D-42DD-9849-0D0D74AE0B94}">
      <dgm:prSet/>
      <dgm:spPr/>
      <dgm:t>
        <a:bodyPr/>
        <a:lstStyle/>
        <a:p>
          <a:endParaRPr lang="en-US"/>
        </a:p>
      </dgm:t>
    </dgm:pt>
    <dgm:pt modelId="{C053AE71-A190-4FA0-9757-2F78B5384BDB}">
      <dgm:prSet phldrT="[Text]"/>
      <dgm:spPr/>
      <dgm:t>
        <a:bodyPr/>
        <a:lstStyle/>
        <a:p>
          <a:r>
            <a:rPr lang="en-US"/>
            <a:t>At least one of the threads writes to the shared variable</a:t>
          </a:r>
        </a:p>
      </dgm:t>
    </dgm:pt>
    <dgm:pt modelId="{A9C35E2C-5338-4D88-B04F-D29D922B2290}" type="parTrans" cxnId="{A9A54283-43D6-446B-BE53-308861E437EA}">
      <dgm:prSet/>
      <dgm:spPr/>
      <dgm:t>
        <a:bodyPr/>
        <a:lstStyle/>
        <a:p>
          <a:endParaRPr lang="en-US"/>
        </a:p>
      </dgm:t>
    </dgm:pt>
    <dgm:pt modelId="{35B1153B-BED2-4CD8-A554-1477234618C9}" type="sibTrans" cxnId="{A9A54283-43D6-446B-BE53-308861E437EA}">
      <dgm:prSet/>
      <dgm:spPr/>
      <dgm:t>
        <a:bodyPr/>
        <a:lstStyle/>
        <a:p>
          <a:endParaRPr lang="en-US"/>
        </a:p>
      </dgm:t>
    </dgm:pt>
    <dgm:pt modelId="{60830610-80D8-4A90-B27D-C1AC7EFE3083}">
      <dgm:prSet phldrT="[Text]"/>
      <dgm:spPr/>
      <dgm:t>
        <a:bodyPr/>
        <a:lstStyle/>
        <a:p>
          <a:r>
            <a:rPr lang="en-US"/>
            <a:t>Concurrent accesses</a:t>
          </a:r>
        </a:p>
      </dgm:t>
    </dgm:pt>
    <dgm:pt modelId="{9B3EB0DA-3374-4725-89D7-BB79B338F4B2}" type="parTrans" cxnId="{B9D36E75-4FBF-4738-922F-9A412B4AEF31}">
      <dgm:prSet/>
      <dgm:spPr/>
      <dgm:t>
        <a:bodyPr/>
        <a:lstStyle/>
        <a:p>
          <a:endParaRPr lang="en-US"/>
        </a:p>
      </dgm:t>
    </dgm:pt>
    <dgm:pt modelId="{4CB88D6E-29DD-40B4-92E4-180BA83505C0}" type="sibTrans" cxnId="{B9D36E75-4FBF-4738-922F-9A412B4AEF31}">
      <dgm:prSet/>
      <dgm:spPr/>
      <dgm:t>
        <a:bodyPr/>
        <a:lstStyle/>
        <a:p>
          <a:endParaRPr lang="en-US"/>
        </a:p>
      </dgm:t>
    </dgm:pt>
    <dgm:pt modelId="{6DF713E2-36AF-4A1C-A60A-2D4A431711AA}">
      <dgm:prSet phldrT="[Text]"/>
      <dgm:spPr/>
      <dgm:t>
        <a:bodyPr/>
        <a:lstStyle/>
        <a:p>
          <a:r>
            <a:rPr lang="en-US"/>
            <a:t>Both the accesses are happening roughly at the </a:t>
          </a:r>
          <a:r>
            <a:rPr lang="en-US">
              <a:solidFill>
                <a:srgbClr val="FF0000"/>
              </a:solidFill>
            </a:rPr>
            <a:t>same time</a:t>
          </a:r>
          <a:r>
            <a:rPr lang="en-US"/>
            <a:t>. There is a more precise </a:t>
          </a:r>
          <a:r>
            <a:rPr lang="en-US">
              <a:solidFill>
                <a:srgbClr val="00B050"/>
              </a:solidFill>
            </a:rPr>
            <a:t>definition</a:t>
          </a:r>
          <a:r>
            <a:rPr lang="en-US"/>
            <a:t> that uses the notion of </a:t>
          </a:r>
          <a:r>
            <a:rPr lang="en-US">
              <a:solidFill>
                <a:srgbClr val="7030A0"/>
              </a:solidFill>
            </a:rPr>
            <a:t>happens-before</a:t>
          </a:r>
          <a:r>
            <a:rPr lang="en-US"/>
            <a:t> relationships and lock-unlock relationships. Let </a:t>
          </a:r>
          <a:r>
            <a:rPr lang="en-US" i="1"/>
            <a:t>A </a:t>
          </a:r>
          <a:r>
            <a:rPr lang="en-US" i="0"/>
            <a:t>and </a:t>
          </a:r>
          <a:r>
            <a:rPr lang="en-US" i="1"/>
            <a:t>B</a:t>
          </a:r>
          <a:r>
            <a:rPr lang="en-US" i="0"/>
            <a:t> be memory access events.</a:t>
          </a:r>
          <a:r>
            <a:rPr lang="en-US"/>
            <a:t> </a:t>
          </a:r>
          <a:r>
            <a:rPr lang="en-US" i="1"/>
            <a:t>A </a:t>
          </a:r>
          <a:r>
            <a:rPr lang="en-US" i="0">
              <a:solidFill>
                <a:srgbClr val="C00000"/>
              </a:solidFill>
            </a:rPr>
            <a:t>happens before </a:t>
          </a:r>
          <a:r>
            <a:rPr lang="en-US" i="1"/>
            <a:t>B</a:t>
          </a:r>
          <a:r>
            <a:rPr lang="en-US" i="0"/>
            <a:t>, if </a:t>
          </a:r>
          <a:r>
            <a:rPr lang="en-US" i="1"/>
            <a:t>A </a:t>
          </a:r>
          <a:r>
            <a:rPr lang="en-US" i="0"/>
            <a:t>is a memory access in a critical section, then its lock is released and reacquired by the critical section that </a:t>
          </a:r>
          <a:r>
            <a:rPr lang="en-US" i="1"/>
            <a:t>B </a:t>
          </a:r>
          <a:r>
            <a:rPr lang="en-US" i="0"/>
            <a:t>is a part of.</a:t>
          </a:r>
          <a:endParaRPr lang="en-US"/>
        </a:p>
      </dgm:t>
    </dgm:pt>
    <dgm:pt modelId="{AF9187DF-A18C-4366-8DA1-C8003166D96D}" type="parTrans" cxnId="{80769F1A-785D-4742-97C2-DEB09E0C5FB8}">
      <dgm:prSet/>
      <dgm:spPr/>
      <dgm:t>
        <a:bodyPr/>
        <a:lstStyle/>
        <a:p>
          <a:endParaRPr lang="en-US"/>
        </a:p>
      </dgm:t>
    </dgm:pt>
    <dgm:pt modelId="{CE93B74B-ACDF-419F-A656-41BFDFA6016D}" type="sibTrans" cxnId="{80769F1A-785D-4742-97C2-DEB09E0C5FB8}">
      <dgm:prSet/>
      <dgm:spPr/>
      <dgm:t>
        <a:bodyPr/>
        <a:lstStyle/>
        <a:p>
          <a:endParaRPr lang="en-US"/>
        </a:p>
      </dgm:t>
    </dgm:pt>
    <dgm:pt modelId="{0431DAF5-A179-420D-933E-6247302D4003}" type="pres">
      <dgm:prSet presAssocID="{277DBA9E-E024-4737-ABBE-9261077488C3}" presName="linear" presStyleCnt="0">
        <dgm:presLayoutVars>
          <dgm:animLvl val="lvl"/>
          <dgm:resizeHandles val="exact"/>
        </dgm:presLayoutVars>
      </dgm:prSet>
      <dgm:spPr/>
    </dgm:pt>
    <dgm:pt modelId="{C4920965-CABA-46BF-A17C-8168BB3450FF}" type="pres">
      <dgm:prSet presAssocID="{5FE195A6-AB2A-4599-A985-2D82F1AB1B7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F32300E-99CD-472A-945E-85BFA3BC0C9F}" type="pres">
      <dgm:prSet presAssocID="{5FE195A6-AB2A-4599-A985-2D82F1AB1B7C}" presName="childText" presStyleLbl="revTx" presStyleIdx="0" presStyleCnt="2">
        <dgm:presLayoutVars>
          <dgm:bulletEnabled val="1"/>
        </dgm:presLayoutVars>
      </dgm:prSet>
      <dgm:spPr/>
    </dgm:pt>
    <dgm:pt modelId="{BCF9CA94-AFBA-4D0D-9106-E6320535A4AF}" type="pres">
      <dgm:prSet presAssocID="{60830610-80D8-4A90-B27D-C1AC7EFE30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2ED82A1-5816-464F-81A1-C4AB09238BB2}" type="pres">
      <dgm:prSet presAssocID="{60830610-80D8-4A90-B27D-C1AC7EFE308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0769F1A-785D-4742-97C2-DEB09E0C5FB8}" srcId="{60830610-80D8-4A90-B27D-C1AC7EFE3083}" destId="{6DF713E2-36AF-4A1C-A60A-2D4A431711AA}" srcOrd="0" destOrd="0" parTransId="{AF9187DF-A18C-4366-8DA1-C8003166D96D}" sibTransId="{CE93B74B-ACDF-419F-A656-41BFDFA6016D}"/>
    <dgm:cxn modelId="{128A2022-A974-401C-A4AD-A3F9B5F7B8EF}" type="presOf" srcId="{60830610-80D8-4A90-B27D-C1AC7EFE3083}" destId="{BCF9CA94-AFBA-4D0D-9106-E6320535A4AF}" srcOrd="0" destOrd="0" presId="urn:microsoft.com/office/officeart/2005/8/layout/vList2"/>
    <dgm:cxn modelId="{E2966D32-7415-4611-B94B-00684297E511}" type="presOf" srcId="{C053AE71-A190-4FA0-9757-2F78B5384BDB}" destId="{EF32300E-99CD-472A-945E-85BFA3BC0C9F}" srcOrd="0" destOrd="0" presId="urn:microsoft.com/office/officeart/2005/8/layout/vList2"/>
    <dgm:cxn modelId="{817A0E3A-2F7D-42DD-9849-0D0D74AE0B94}" srcId="{277DBA9E-E024-4737-ABBE-9261077488C3}" destId="{5FE195A6-AB2A-4599-A985-2D82F1AB1B7C}" srcOrd="0" destOrd="0" parTransId="{A0B25B62-32AB-44FC-A46D-C476AA443D26}" sibTransId="{6EC6ECC0-F5E3-4267-B65C-6F975750A889}"/>
    <dgm:cxn modelId="{AF599C5B-063E-4A75-9AD7-F35B8BB125FC}" type="presOf" srcId="{5FE195A6-AB2A-4599-A985-2D82F1AB1B7C}" destId="{C4920965-CABA-46BF-A17C-8168BB3450FF}" srcOrd="0" destOrd="0" presId="urn:microsoft.com/office/officeart/2005/8/layout/vList2"/>
    <dgm:cxn modelId="{7163CD4C-CDF2-4141-82DC-5B913ED4AC63}" type="presOf" srcId="{6DF713E2-36AF-4A1C-A60A-2D4A431711AA}" destId="{F2ED82A1-5816-464F-81A1-C4AB09238BB2}" srcOrd="0" destOrd="0" presId="urn:microsoft.com/office/officeart/2005/8/layout/vList2"/>
    <dgm:cxn modelId="{B9D36E75-4FBF-4738-922F-9A412B4AEF31}" srcId="{277DBA9E-E024-4737-ABBE-9261077488C3}" destId="{60830610-80D8-4A90-B27D-C1AC7EFE3083}" srcOrd="1" destOrd="0" parTransId="{9B3EB0DA-3374-4725-89D7-BB79B338F4B2}" sibTransId="{4CB88D6E-29DD-40B4-92E4-180BA83505C0}"/>
    <dgm:cxn modelId="{A9A54283-43D6-446B-BE53-308861E437EA}" srcId="{5FE195A6-AB2A-4599-A985-2D82F1AB1B7C}" destId="{C053AE71-A190-4FA0-9757-2F78B5384BDB}" srcOrd="0" destOrd="0" parTransId="{A9C35E2C-5338-4D88-B04F-D29D922B2290}" sibTransId="{35B1153B-BED2-4CD8-A554-1477234618C9}"/>
    <dgm:cxn modelId="{BC39C9B0-38BE-4ABC-9982-A4C2B9746BD8}" type="presOf" srcId="{277DBA9E-E024-4737-ABBE-9261077488C3}" destId="{0431DAF5-A179-420D-933E-6247302D4003}" srcOrd="0" destOrd="0" presId="urn:microsoft.com/office/officeart/2005/8/layout/vList2"/>
    <dgm:cxn modelId="{362D7EDD-6C66-424F-8F6E-4685BCAD1E9C}" type="presParOf" srcId="{0431DAF5-A179-420D-933E-6247302D4003}" destId="{C4920965-CABA-46BF-A17C-8168BB3450FF}" srcOrd="0" destOrd="0" presId="urn:microsoft.com/office/officeart/2005/8/layout/vList2"/>
    <dgm:cxn modelId="{05526CFA-AAC7-4C6B-97C2-545F1FFB70D5}" type="presParOf" srcId="{0431DAF5-A179-420D-933E-6247302D4003}" destId="{EF32300E-99CD-472A-945E-85BFA3BC0C9F}" srcOrd="1" destOrd="0" presId="urn:microsoft.com/office/officeart/2005/8/layout/vList2"/>
    <dgm:cxn modelId="{EB7A41E2-4738-4769-87CB-74C3E4F53314}" type="presParOf" srcId="{0431DAF5-A179-420D-933E-6247302D4003}" destId="{BCF9CA94-AFBA-4D0D-9106-E6320535A4AF}" srcOrd="2" destOrd="0" presId="urn:microsoft.com/office/officeart/2005/8/layout/vList2"/>
    <dgm:cxn modelId="{8D6B99E3-9BFC-4653-B572-EE1CC3476134}" type="presParOf" srcId="{0431DAF5-A179-420D-933E-6247302D4003}" destId="{F2ED82A1-5816-464F-81A1-C4AB09238BB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07AE48C-FB8C-448D-9F07-64762526F549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4B46328-8702-48D1-B8DC-71310579C928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sysctl_sched_latency</a:t>
          </a:r>
          <a:r>
            <a:rPr lang="en-US" dirty="0">
              <a:solidFill>
                <a:schemeClr val="tx1"/>
              </a:solidFill>
            </a:rPr>
            <a:t>: A period of task when all ready tasks run at least once. Referred to as a scheduling period.</a:t>
          </a:r>
        </a:p>
      </dgm:t>
    </dgm:pt>
    <dgm:pt modelId="{7A9D3560-F538-4280-95E9-12B13103DF5E}" type="parTrans" cxnId="{18D2921D-A5C7-4D4C-85FF-C1125506228A}">
      <dgm:prSet/>
      <dgm:spPr/>
      <dgm:t>
        <a:bodyPr/>
        <a:lstStyle/>
        <a:p>
          <a:endParaRPr lang="en-US"/>
        </a:p>
      </dgm:t>
    </dgm:pt>
    <dgm:pt modelId="{B0DD7300-7344-40B6-817A-AD73F466B689}" type="sibTrans" cxnId="{18D2921D-A5C7-4D4C-85FF-C1125506228A}">
      <dgm:prSet/>
      <dgm:spPr/>
      <dgm:t>
        <a:bodyPr/>
        <a:lstStyle/>
        <a:p>
          <a:endParaRPr lang="en-US"/>
        </a:p>
      </dgm:t>
    </dgm:pt>
    <dgm:pt modelId="{479DC695-095D-4C24-8C2D-834F67B501A8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sched_nr_latency</a:t>
          </a:r>
          <a:r>
            <a:rPr lang="en-US" dirty="0">
              <a:solidFill>
                <a:schemeClr val="tx1"/>
              </a:solidFill>
            </a:rPr>
            <a:t>: maximum number of runnable tasks that should be able to execute once</a:t>
          </a:r>
        </a:p>
      </dgm:t>
    </dgm:pt>
    <dgm:pt modelId="{9D5438CE-9276-413E-BE08-CB7E1E313BB7}" type="parTrans" cxnId="{89FEF9FA-261A-4EC7-A4ED-5912B0E67EA2}">
      <dgm:prSet/>
      <dgm:spPr/>
      <dgm:t>
        <a:bodyPr/>
        <a:lstStyle/>
        <a:p>
          <a:endParaRPr lang="en-US"/>
        </a:p>
      </dgm:t>
    </dgm:pt>
    <dgm:pt modelId="{9F35261A-725A-47C5-AA0A-4185F6D690D1}" type="sibTrans" cxnId="{89FEF9FA-261A-4EC7-A4ED-5912B0E67EA2}">
      <dgm:prSet/>
      <dgm:spPr/>
      <dgm:t>
        <a:bodyPr/>
        <a:lstStyle/>
        <a:p>
          <a:endParaRPr lang="en-US"/>
        </a:p>
      </dgm:t>
    </dgm:pt>
    <dgm:pt modelId="{391B2984-8BA4-4337-93DD-D8E31CD0A4AA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sysctl_sched_min_granularity</a:t>
          </a:r>
          <a:r>
            <a:rPr lang="en-US" dirty="0">
              <a:solidFill>
                <a:schemeClr val="tx1"/>
              </a:solidFill>
            </a:rPr>
            <a:t>: The minimum amount of time that a task needs to run in a scheduling period.</a:t>
          </a:r>
        </a:p>
      </dgm:t>
    </dgm:pt>
    <dgm:pt modelId="{F5E3CEED-2DAB-43E9-876D-1348217E818A}" type="parTrans" cxnId="{F1A38EEA-589E-4F79-9D8A-455430439545}">
      <dgm:prSet/>
      <dgm:spPr/>
      <dgm:t>
        <a:bodyPr/>
        <a:lstStyle/>
        <a:p>
          <a:endParaRPr lang="en-US"/>
        </a:p>
      </dgm:t>
    </dgm:pt>
    <dgm:pt modelId="{570D6E77-F637-4245-BBC8-14425487D687}" type="sibTrans" cxnId="{F1A38EEA-589E-4F79-9D8A-455430439545}">
      <dgm:prSet/>
      <dgm:spPr/>
      <dgm:t>
        <a:bodyPr/>
        <a:lstStyle/>
        <a:p>
          <a:endParaRPr lang="en-US"/>
        </a:p>
      </dgm:t>
    </dgm:pt>
    <dgm:pt modelId="{C6E600BF-5BC2-4B3B-B841-C6B036081DB6}" type="pres">
      <dgm:prSet presAssocID="{407AE48C-FB8C-448D-9F07-64762526F549}" presName="Name0" presStyleCnt="0">
        <dgm:presLayoutVars>
          <dgm:chMax val="7"/>
          <dgm:chPref val="7"/>
          <dgm:dir/>
        </dgm:presLayoutVars>
      </dgm:prSet>
      <dgm:spPr/>
    </dgm:pt>
    <dgm:pt modelId="{FED9B2FD-3A07-420C-AC15-A57B7787E46A}" type="pres">
      <dgm:prSet presAssocID="{407AE48C-FB8C-448D-9F07-64762526F549}" presName="Name1" presStyleCnt="0"/>
      <dgm:spPr/>
    </dgm:pt>
    <dgm:pt modelId="{41C01DAD-D4F4-4097-A0D3-D3B47187D12F}" type="pres">
      <dgm:prSet presAssocID="{407AE48C-FB8C-448D-9F07-64762526F549}" presName="cycle" presStyleCnt="0"/>
      <dgm:spPr/>
    </dgm:pt>
    <dgm:pt modelId="{F62A64A7-33EE-4EBF-898E-2AF9E2EC5DD7}" type="pres">
      <dgm:prSet presAssocID="{407AE48C-FB8C-448D-9F07-64762526F549}" presName="srcNode" presStyleLbl="node1" presStyleIdx="0" presStyleCnt="3"/>
      <dgm:spPr/>
    </dgm:pt>
    <dgm:pt modelId="{9C15E29C-33FB-4762-8FB4-3F8017BAC536}" type="pres">
      <dgm:prSet presAssocID="{407AE48C-FB8C-448D-9F07-64762526F549}" presName="conn" presStyleLbl="parChTrans1D2" presStyleIdx="0" presStyleCnt="1"/>
      <dgm:spPr/>
    </dgm:pt>
    <dgm:pt modelId="{F5A2765F-E7E4-4394-9057-49E749210508}" type="pres">
      <dgm:prSet presAssocID="{407AE48C-FB8C-448D-9F07-64762526F549}" presName="extraNode" presStyleLbl="node1" presStyleIdx="0" presStyleCnt="3"/>
      <dgm:spPr/>
    </dgm:pt>
    <dgm:pt modelId="{E72BE6C2-1A8D-484F-AD8F-D0DDEFA07754}" type="pres">
      <dgm:prSet presAssocID="{407AE48C-FB8C-448D-9F07-64762526F549}" presName="dstNode" presStyleLbl="node1" presStyleIdx="0" presStyleCnt="3"/>
      <dgm:spPr/>
    </dgm:pt>
    <dgm:pt modelId="{AAAF6720-DCD1-445D-9AF0-5BAD48331E7A}" type="pres">
      <dgm:prSet presAssocID="{D4B46328-8702-48D1-B8DC-71310579C928}" presName="text_1" presStyleLbl="node1" presStyleIdx="0" presStyleCnt="3">
        <dgm:presLayoutVars>
          <dgm:bulletEnabled val="1"/>
        </dgm:presLayoutVars>
      </dgm:prSet>
      <dgm:spPr/>
    </dgm:pt>
    <dgm:pt modelId="{D7CBE4B3-A371-447B-A707-A3B0562C8AFE}" type="pres">
      <dgm:prSet presAssocID="{D4B46328-8702-48D1-B8DC-71310579C928}" presName="accent_1" presStyleCnt="0"/>
      <dgm:spPr/>
    </dgm:pt>
    <dgm:pt modelId="{9C68838A-03E9-4D97-90D6-4EB4783E385E}" type="pres">
      <dgm:prSet presAssocID="{D4B46328-8702-48D1-B8DC-71310579C928}" presName="accentRepeatNode" presStyleLbl="solidFgAcc1" presStyleIdx="0" presStyleCnt="3"/>
      <dgm:spPr/>
    </dgm:pt>
    <dgm:pt modelId="{81BA8739-FE68-4333-93E9-1A182F2B3CCD}" type="pres">
      <dgm:prSet presAssocID="{479DC695-095D-4C24-8C2D-834F67B501A8}" presName="text_2" presStyleLbl="node1" presStyleIdx="1" presStyleCnt="3">
        <dgm:presLayoutVars>
          <dgm:bulletEnabled val="1"/>
        </dgm:presLayoutVars>
      </dgm:prSet>
      <dgm:spPr/>
    </dgm:pt>
    <dgm:pt modelId="{20DFEEEF-C34A-442E-8928-BE0B15523825}" type="pres">
      <dgm:prSet presAssocID="{479DC695-095D-4C24-8C2D-834F67B501A8}" presName="accent_2" presStyleCnt="0"/>
      <dgm:spPr/>
    </dgm:pt>
    <dgm:pt modelId="{D85AE0E9-4F9C-40AD-A649-F900C1782758}" type="pres">
      <dgm:prSet presAssocID="{479DC695-095D-4C24-8C2D-834F67B501A8}" presName="accentRepeatNode" presStyleLbl="solidFgAcc1" presStyleIdx="1" presStyleCnt="3"/>
      <dgm:spPr/>
    </dgm:pt>
    <dgm:pt modelId="{03DA81B6-F889-48B9-93A5-B51B6D4876A8}" type="pres">
      <dgm:prSet presAssocID="{391B2984-8BA4-4337-93DD-D8E31CD0A4AA}" presName="text_3" presStyleLbl="node1" presStyleIdx="2" presStyleCnt="3">
        <dgm:presLayoutVars>
          <dgm:bulletEnabled val="1"/>
        </dgm:presLayoutVars>
      </dgm:prSet>
      <dgm:spPr/>
    </dgm:pt>
    <dgm:pt modelId="{8164295B-45DC-4F8A-BA2F-56B49B4E3393}" type="pres">
      <dgm:prSet presAssocID="{391B2984-8BA4-4337-93DD-D8E31CD0A4AA}" presName="accent_3" presStyleCnt="0"/>
      <dgm:spPr/>
    </dgm:pt>
    <dgm:pt modelId="{D7554384-17DD-4542-842F-1DD4A45BDF1A}" type="pres">
      <dgm:prSet presAssocID="{391B2984-8BA4-4337-93DD-D8E31CD0A4AA}" presName="accentRepeatNode" presStyleLbl="solidFgAcc1" presStyleIdx="2" presStyleCnt="3"/>
      <dgm:spPr/>
    </dgm:pt>
  </dgm:ptLst>
  <dgm:cxnLst>
    <dgm:cxn modelId="{18D2921D-A5C7-4D4C-85FF-C1125506228A}" srcId="{407AE48C-FB8C-448D-9F07-64762526F549}" destId="{D4B46328-8702-48D1-B8DC-71310579C928}" srcOrd="0" destOrd="0" parTransId="{7A9D3560-F538-4280-95E9-12B13103DF5E}" sibTransId="{B0DD7300-7344-40B6-817A-AD73F466B689}"/>
    <dgm:cxn modelId="{40BEB264-B08B-42DB-82AA-DAC23096F92B}" type="presOf" srcId="{407AE48C-FB8C-448D-9F07-64762526F549}" destId="{C6E600BF-5BC2-4B3B-B841-C6B036081DB6}" srcOrd="0" destOrd="0" presId="urn:microsoft.com/office/officeart/2008/layout/VerticalCurvedList"/>
    <dgm:cxn modelId="{A6E8D659-3E83-4269-8DE5-6FD27DE01B9A}" type="presOf" srcId="{B0DD7300-7344-40B6-817A-AD73F466B689}" destId="{9C15E29C-33FB-4762-8FB4-3F8017BAC536}" srcOrd="0" destOrd="0" presId="urn:microsoft.com/office/officeart/2008/layout/VerticalCurvedList"/>
    <dgm:cxn modelId="{F31D8D80-91CE-423F-A8E1-F7C4B3461628}" type="presOf" srcId="{D4B46328-8702-48D1-B8DC-71310579C928}" destId="{AAAF6720-DCD1-445D-9AF0-5BAD48331E7A}" srcOrd="0" destOrd="0" presId="urn:microsoft.com/office/officeart/2008/layout/VerticalCurvedList"/>
    <dgm:cxn modelId="{D7C8B589-E730-4898-967F-CC168A891081}" type="presOf" srcId="{479DC695-095D-4C24-8C2D-834F67B501A8}" destId="{81BA8739-FE68-4333-93E9-1A182F2B3CCD}" srcOrd="0" destOrd="0" presId="urn:microsoft.com/office/officeart/2008/layout/VerticalCurvedList"/>
    <dgm:cxn modelId="{9529D4E6-46DF-42FA-ADA4-28ADB2C05798}" type="presOf" srcId="{391B2984-8BA4-4337-93DD-D8E31CD0A4AA}" destId="{03DA81B6-F889-48B9-93A5-B51B6D4876A8}" srcOrd="0" destOrd="0" presId="urn:microsoft.com/office/officeart/2008/layout/VerticalCurvedList"/>
    <dgm:cxn modelId="{F1A38EEA-589E-4F79-9D8A-455430439545}" srcId="{407AE48C-FB8C-448D-9F07-64762526F549}" destId="{391B2984-8BA4-4337-93DD-D8E31CD0A4AA}" srcOrd="2" destOrd="0" parTransId="{F5E3CEED-2DAB-43E9-876D-1348217E818A}" sibTransId="{570D6E77-F637-4245-BBC8-14425487D687}"/>
    <dgm:cxn modelId="{89FEF9FA-261A-4EC7-A4ED-5912B0E67EA2}" srcId="{407AE48C-FB8C-448D-9F07-64762526F549}" destId="{479DC695-095D-4C24-8C2D-834F67B501A8}" srcOrd="1" destOrd="0" parTransId="{9D5438CE-9276-413E-BE08-CB7E1E313BB7}" sibTransId="{9F35261A-725A-47C5-AA0A-4185F6D690D1}"/>
    <dgm:cxn modelId="{4C0C56EB-907E-42E8-B708-B75921413BE8}" type="presParOf" srcId="{C6E600BF-5BC2-4B3B-B841-C6B036081DB6}" destId="{FED9B2FD-3A07-420C-AC15-A57B7787E46A}" srcOrd="0" destOrd="0" presId="urn:microsoft.com/office/officeart/2008/layout/VerticalCurvedList"/>
    <dgm:cxn modelId="{F547ABFE-9181-4DB7-BE0D-64BDB614BACF}" type="presParOf" srcId="{FED9B2FD-3A07-420C-AC15-A57B7787E46A}" destId="{41C01DAD-D4F4-4097-A0D3-D3B47187D12F}" srcOrd="0" destOrd="0" presId="urn:microsoft.com/office/officeart/2008/layout/VerticalCurvedList"/>
    <dgm:cxn modelId="{9EDBE3F4-4AFE-420D-B369-C5529B9E4A5B}" type="presParOf" srcId="{41C01DAD-D4F4-4097-A0D3-D3B47187D12F}" destId="{F62A64A7-33EE-4EBF-898E-2AF9E2EC5DD7}" srcOrd="0" destOrd="0" presId="urn:microsoft.com/office/officeart/2008/layout/VerticalCurvedList"/>
    <dgm:cxn modelId="{223C7597-9596-4C6B-99BA-ED9371144678}" type="presParOf" srcId="{41C01DAD-D4F4-4097-A0D3-D3B47187D12F}" destId="{9C15E29C-33FB-4762-8FB4-3F8017BAC536}" srcOrd="1" destOrd="0" presId="urn:microsoft.com/office/officeart/2008/layout/VerticalCurvedList"/>
    <dgm:cxn modelId="{D4047635-2980-42F9-B1CD-D1289A9B5132}" type="presParOf" srcId="{41C01DAD-D4F4-4097-A0D3-D3B47187D12F}" destId="{F5A2765F-E7E4-4394-9057-49E749210508}" srcOrd="2" destOrd="0" presId="urn:microsoft.com/office/officeart/2008/layout/VerticalCurvedList"/>
    <dgm:cxn modelId="{46624843-35B0-4C01-B1CA-BAD273AFA047}" type="presParOf" srcId="{41C01DAD-D4F4-4097-A0D3-D3B47187D12F}" destId="{E72BE6C2-1A8D-484F-AD8F-D0DDEFA07754}" srcOrd="3" destOrd="0" presId="urn:microsoft.com/office/officeart/2008/layout/VerticalCurvedList"/>
    <dgm:cxn modelId="{0D53E405-9616-47AD-93B0-783ADEE2FC41}" type="presParOf" srcId="{FED9B2FD-3A07-420C-AC15-A57B7787E46A}" destId="{AAAF6720-DCD1-445D-9AF0-5BAD48331E7A}" srcOrd="1" destOrd="0" presId="urn:microsoft.com/office/officeart/2008/layout/VerticalCurvedList"/>
    <dgm:cxn modelId="{DD98AB6F-36C1-4B2A-895E-8EECF44C7E31}" type="presParOf" srcId="{FED9B2FD-3A07-420C-AC15-A57B7787E46A}" destId="{D7CBE4B3-A371-447B-A707-A3B0562C8AFE}" srcOrd="2" destOrd="0" presId="urn:microsoft.com/office/officeart/2008/layout/VerticalCurvedList"/>
    <dgm:cxn modelId="{61F4A6A1-5D59-4C85-A944-390CF49C1CA1}" type="presParOf" srcId="{D7CBE4B3-A371-447B-A707-A3B0562C8AFE}" destId="{9C68838A-03E9-4D97-90D6-4EB4783E385E}" srcOrd="0" destOrd="0" presId="urn:microsoft.com/office/officeart/2008/layout/VerticalCurvedList"/>
    <dgm:cxn modelId="{95CA3839-D91D-43F3-A6EF-1E3B75592944}" type="presParOf" srcId="{FED9B2FD-3A07-420C-AC15-A57B7787E46A}" destId="{81BA8739-FE68-4333-93E9-1A182F2B3CCD}" srcOrd="3" destOrd="0" presId="urn:microsoft.com/office/officeart/2008/layout/VerticalCurvedList"/>
    <dgm:cxn modelId="{29C480F5-F055-491B-9A0E-2F8B2756524E}" type="presParOf" srcId="{FED9B2FD-3A07-420C-AC15-A57B7787E46A}" destId="{20DFEEEF-C34A-442E-8928-BE0B15523825}" srcOrd="4" destOrd="0" presId="urn:microsoft.com/office/officeart/2008/layout/VerticalCurvedList"/>
    <dgm:cxn modelId="{9939C9F0-3CC8-4449-B6FC-305C6FADA6F9}" type="presParOf" srcId="{20DFEEEF-C34A-442E-8928-BE0B15523825}" destId="{D85AE0E9-4F9C-40AD-A649-F900C1782758}" srcOrd="0" destOrd="0" presId="urn:microsoft.com/office/officeart/2008/layout/VerticalCurvedList"/>
    <dgm:cxn modelId="{A9C9D8B3-8569-4066-80FA-F138E6013B85}" type="presParOf" srcId="{FED9B2FD-3A07-420C-AC15-A57B7787E46A}" destId="{03DA81B6-F889-48B9-93A5-B51B6D4876A8}" srcOrd="5" destOrd="0" presId="urn:microsoft.com/office/officeart/2008/layout/VerticalCurvedList"/>
    <dgm:cxn modelId="{03B8F58D-2249-47AF-8BE9-AAB34B923FBC}" type="presParOf" srcId="{FED9B2FD-3A07-420C-AC15-A57B7787E46A}" destId="{8164295B-45DC-4F8A-BA2F-56B49B4E3393}" srcOrd="6" destOrd="0" presId="urn:microsoft.com/office/officeart/2008/layout/VerticalCurvedList"/>
    <dgm:cxn modelId="{412572EB-56E7-4A80-ABD0-B007E472D38B}" type="presParOf" srcId="{8164295B-45DC-4F8A-BA2F-56B49B4E3393}" destId="{D7554384-17DD-4542-842F-1DD4A45BDF1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 custT="1"/>
      <dgm:spPr/>
      <dgm:t>
        <a:bodyPr/>
        <a:lstStyle/>
        <a:p>
          <a:pPr rtl="0"/>
          <a:r>
            <a:rPr lang="en-US" sz="2400">
              <a:latin typeface="+mn-lt"/>
            </a:rPr>
            <a:t>Synchronization Basics (User Space)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8F60B04B-BD34-496D-AE31-5600B3E8447F}">
      <dgm:prSet phldrT="[Text]" phldr="0"/>
      <dgm:spPr/>
      <dgm:t>
        <a:bodyPr/>
        <a:lstStyle/>
        <a:p>
          <a:pPr rtl="0"/>
          <a:r>
            <a:rPr lang="en-US">
              <a:latin typeface="+mn-lt"/>
            </a:rPr>
            <a:t>Synchronization in the Kernel</a:t>
          </a:r>
        </a:p>
      </dgm:t>
    </dgm:pt>
    <dgm:pt modelId="{099E9275-D9F4-4F14-8BC3-E0EAC447AC59}" type="parTrans" cxnId="{D2AA002F-BA28-4B58-A526-8B24C5B4428C}">
      <dgm:prSet/>
      <dgm:spPr/>
      <dgm:t>
        <a:bodyPr/>
        <a:lstStyle/>
        <a:p>
          <a:endParaRPr lang="en-US"/>
        </a:p>
      </dgm:t>
    </dgm:pt>
    <dgm:pt modelId="{3B7F3F9D-AD38-468C-BB8D-D165D54F87DA}" type="sibTrans" cxnId="{D2AA002F-BA28-4B58-A526-8B24C5B4428C}">
      <dgm:prSet/>
      <dgm:spPr/>
      <dgm:t>
        <a:bodyPr/>
        <a:lstStyle/>
        <a:p>
          <a:endParaRPr lang="en-US"/>
        </a:p>
      </dgm:t>
    </dgm:pt>
    <dgm:pt modelId="{DDA4A0B1-82EB-46DF-8A0B-795E7E850EAC}">
      <dgm:prSet phldrT="[Text]" phldr="0"/>
      <dgm:spPr/>
      <dgm:t>
        <a:bodyPr/>
        <a:lstStyle/>
        <a:p>
          <a:pPr rtl="0"/>
          <a:r>
            <a:rPr lang="en-US">
              <a:latin typeface="+mn-lt"/>
            </a:rPr>
            <a:t>Scheduling</a:t>
          </a:r>
        </a:p>
      </dgm:t>
    </dgm:pt>
    <dgm:pt modelId="{DD4AB54D-971F-4280-AE55-57CC0EDCD4B5}" type="parTrans" cxnId="{6697CAD5-3733-4CE7-B66C-E420868D0B37}">
      <dgm:prSet/>
      <dgm:spPr/>
      <dgm:t>
        <a:bodyPr/>
        <a:lstStyle/>
        <a:p>
          <a:endParaRPr lang="en-US"/>
        </a:p>
      </dgm:t>
    </dgm:pt>
    <dgm:pt modelId="{B8883BAD-FBA6-464D-8FB4-134DDA18BEF5}" type="sibTrans" cxnId="{6697CAD5-3733-4CE7-B66C-E420868D0B37}">
      <dgm:prSet/>
      <dgm:spPr/>
      <dgm:t>
        <a:bodyPr/>
        <a:lstStyle/>
        <a:p>
          <a:endParaRPr lang="en-US"/>
        </a:p>
      </dgm:t>
    </dgm:pt>
    <dgm:pt modelId="{74F6EBC1-74AE-4F6B-8949-C0BC002EC417}">
      <dgm:prSet phldrT="[Text]" phldr="0"/>
      <dgm:spPr/>
      <dgm:t>
        <a:bodyPr/>
        <a:lstStyle/>
        <a:p>
          <a:pPr rtl="0"/>
          <a:r>
            <a:rPr lang="en-US">
              <a:latin typeface="+mn-lt"/>
            </a:rPr>
            <a:t>Real Time Scheduling with Dependences</a:t>
          </a:r>
        </a:p>
      </dgm:t>
    </dgm:pt>
    <dgm:pt modelId="{37DF90A5-053F-4721-99E7-4CBEB19F1A4E}" type="parTrans" cxnId="{ACBBD241-7670-42C2-9946-3EBAD973C1D4}">
      <dgm:prSet/>
      <dgm:spPr/>
      <dgm:t>
        <a:bodyPr/>
        <a:lstStyle/>
        <a:p>
          <a:endParaRPr lang="en-US"/>
        </a:p>
      </dgm:t>
    </dgm:pt>
    <dgm:pt modelId="{BFFA27D5-2DD0-47EF-B9C7-5BAD0E040D95}" type="sibTrans" cxnId="{ACBBD241-7670-42C2-9946-3EBAD973C1D4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E6A86C3-883E-412E-B1BB-8409A6070C47}" type="pres">
      <dgm:prSet presAssocID="{CF01289D-A2BB-4980-AC56-676D14CB6499}" presName="arrowDiagram4" presStyleCnt="0"/>
      <dgm:spPr/>
    </dgm:pt>
    <dgm:pt modelId="{50E9FD98-D1CA-4B1A-B1A7-B1814452AC9C}" type="pres">
      <dgm:prSet presAssocID="{34A132CC-58F9-4D09-ACA5-EA96B14B9AA4}" presName="bullet4a" presStyleLbl="node1" presStyleIdx="0" presStyleCnt="4"/>
      <dgm:spPr/>
    </dgm:pt>
    <dgm:pt modelId="{68EDFD20-7B82-4415-8386-C7E493C0566C}" type="pres">
      <dgm:prSet presAssocID="{34A132CC-58F9-4D09-ACA5-EA96B14B9AA4}" presName="textBox4a" presStyleLbl="revTx" presStyleIdx="0" presStyleCnt="4" custScaleX="130949" custLinFactNeighborX="32233" custLinFactNeighborY="-3333">
        <dgm:presLayoutVars>
          <dgm:bulletEnabled val="1"/>
        </dgm:presLayoutVars>
      </dgm:prSet>
      <dgm:spPr/>
    </dgm:pt>
    <dgm:pt modelId="{B58CFBD5-FBA2-4D6C-9E8E-E1D20BEEF1B1}" type="pres">
      <dgm:prSet presAssocID="{8F60B04B-BD34-496D-AE31-5600B3E8447F}" presName="bullet4b" presStyleLbl="node1" presStyleIdx="1" presStyleCnt="4"/>
      <dgm:spPr/>
    </dgm:pt>
    <dgm:pt modelId="{812D305B-A208-4049-84AB-37B90F200D48}" type="pres">
      <dgm:prSet presAssocID="{8F60B04B-BD34-496D-AE31-5600B3E8447F}" presName="textBox4b" presStyleLbl="revTx" presStyleIdx="1" presStyleCnt="4">
        <dgm:presLayoutVars>
          <dgm:bulletEnabled val="1"/>
        </dgm:presLayoutVars>
      </dgm:prSet>
      <dgm:spPr/>
    </dgm:pt>
    <dgm:pt modelId="{4BC0FF33-AB77-4DD1-9167-C13052AE7613}" type="pres">
      <dgm:prSet presAssocID="{DDA4A0B1-82EB-46DF-8A0B-795E7E850EAC}" presName="bullet4c" presStyleLbl="node1" presStyleIdx="2" presStyleCnt="4"/>
      <dgm:spPr/>
    </dgm:pt>
    <dgm:pt modelId="{2C26FD5E-61BB-4884-9B40-37CA3093AD31}" type="pres">
      <dgm:prSet presAssocID="{DDA4A0B1-82EB-46DF-8A0B-795E7E850EAC}" presName="textBox4c" presStyleLbl="revTx" presStyleIdx="2" presStyleCnt="4">
        <dgm:presLayoutVars>
          <dgm:bulletEnabled val="1"/>
        </dgm:presLayoutVars>
      </dgm:prSet>
      <dgm:spPr/>
    </dgm:pt>
    <dgm:pt modelId="{66B1B819-5FE3-4700-85F7-F9A267928054}" type="pres">
      <dgm:prSet presAssocID="{74F6EBC1-74AE-4F6B-8949-C0BC002EC417}" presName="bullet4d" presStyleLbl="node1" presStyleIdx="3" presStyleCnt="4"/>
      <dgm:spPr/>
    </dgm:pt>
    <dgm:pt modelId="{DAE22F8D-ADD1-4918-A76D-808B9EB094DC}" type="pres">
      <dgm:prSet presAssocID="{74F6EBC1-74AE-4F6B-8949-C0BC002EC417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FC8BAD26-DE61-47E3-A185-1FB7AFBEE7FC}" type="presOf" srcId="{74F6EBC1-74AE-4F6B-8949-C0BC002EC417}" destId="{DAE22F8D-ADD1-4918-A76D-808B9EB094DC}" srcOrd="0" destOrd="0" presId="urn:microsoft.com/office/officeart/2005/8/layout/arrow2"/>
    <dgm:cxn modelId="{D2AA002F-BA28-4B58-A526-8B24C5B4428C}" srcId="{CF01289D-A2BB-4980-AC56-676D14CB6499}" destId="{8F60B04B-BD34-496D-AE31-5600B3E8447F}" srcOrd="1" destOrd="0" parTransId="{099E9275-D9F4-4F14-8BC3-E0EAC447AC59}" sibTransId="{3B7F3F9D-AD38-468C-BB8D-D165D54F87DA}"/>
    <dgm:cxn modelId="{ACBBD241-7670-42C2-9946-3EBAD973C1D4}" srcId="{CF01289D-A2BB-4980-AC56-676D14CB6499}" destId="{74F6EBC1-74AE-4F6B-8949-C0BC002EC417}" srcOrd="3" destOrd="0" parTransId="{37DF90A5-053F-4721-99E7-4CBEB19F1A4E}" sibTransId="{BFFA27D5-2DD0-47EF-B9C7-5BAD0E040D95}"/>
    <dgm:cxn modelId="{3DC72262-9414-4F9A-8C3A-AA2EBE0635FD}" type="presOf" srcId="{DDA4A0B1-82EB-46DF-8A0B-795E7E850EAC}" destId="{2C26FD5E-61BB-4884-9B40-37CA3093AD31}" srcOrd="0" destOrd="0" presId="urn:microsoft.com/office/officeart/2005/8/layout/arrow2"/>
    <dgm:cxn modelId="{BACF1C83-B81B-40E1-A640-413D42E8F093}" type="presOf" srcId="{8F60B04B-BD34-496D-AE31-5600B3E8447F}" destId="{812D305B-A208-4049-84AB-37B90F200D48}" srcOrd="0" destOrd="0" presId="urn:microsoft.com/office/officeart/2005/8/layout/arrow2"/>
    <dgm:cxn modelId="{3CA67989-9150-4B91-87A0-643254B13EE4}" type="presOf" srcId="{34A132CC-58F9-4D09-ACA5-EA96B14B9AA4}" destId="{68EDFD20-7B82-4415-8386-C7E493C0566C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6697CAD5-3733-4CE7-B66C-E420868D0B37}" srcId="{CF01289D-A2BB-4980-AC56-676D14CB6499}" destId="{DDA4A0B1-82EB-46DF-8A0B-795E7E850EAC}" srcOrd="2" destOrd="0" parTransId="{DD4AB54D-971F-4280-AE55-57CC0EDCD4B5}" sibTransId="{B8883BAD-FBA6-464D-8FB4-134DDA18BEF5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45B54F5C-0E6E-4064-BEB3-F57E9F66F611}" type="presParOf" srcId="{89E25ED4-1445-4CDA-A29F-569870BFFE46}" destId="{9E6A86C3-883E-412E-B1BB-8409A6070C47}" srcOrd="1" destOrd="0" presId="urn:microsoft.com/office/officeart/2005/8/layout/arrow2"/>
    <dgm:cxn modelId="{407A0CA8-0063-4D8B-9F25-3BDD8F0CE56F}" type="presParOf" srcId="{9E6A86C3-883E-412E-B1BB-8409A6070C47}" destId="{50E9FD98-D1CA-4B1A-B1A7-B1814452AC9C}" srcOrd="0" destOrd="0" presId="urn:microsoft.com/office/officeart/2005/8/layout/arrow2"/>
    <dgm:cxn modelId="{BD7A37A3-835B-4C99-B807-82067247F13E}" type="presParOf" srcId="{9E6A86C3-883E-412E-B1BB-8409A6070C47}" destId="{68EDFD20-7B82-4415-8386-C7E493C0566C}" srcOrd="1" destOrd="0" presId="urn:microsoft.com/office/officeart/2005/8/layout/arrow2"/>
    <dgm:cxn modelId="{2F62C69D-2E70-450C-9124-E6D2289B0B62}" type="presParOf" srcId="{9E6A86C3-883E-412E-B1BB-8409A6070C47}" destId="{B58CFBD5-FBA2-4D6C-9E8E-E1D20BEEF1B1}" srcOrd="2" destOrd="0" presId="urn:microsoft.com/office/officeart/2005/8/layout/arrow2"/>
    <dgm:cxn modelId="{64481916-622E-42E2-9E59-10AF9A795F09}" type="presParOf" srcId="{9E6A86C3-883E-412E-B1BB-8409A6070C47}" destId="{812D305B-A208-4049-84AB-37B90F200D48}" srcOrd="3" destOrd="0" presId="urn:microsoft.com/office/officeart/2005/8/layout/arrow2"/>
    <dgm:cxn modelId="{7CA92C51-6A0A-4359-A689-DF7F7108678D}" type="presParOf" srcId="{9E6A86C3-883E-412E-B1BB-8409A6070C47}" destId="{4BC0FF33-AB77-4DD1-9167-C13052AE7613}" srcOrd="4" destOrd="0" presId="urn:microsoft.com/office/officeart/2005/8/layout/arrow2"/>
    <dgm:cxn modelId="{7861DB6D-DCA0-4DDF-8E28-60CD293DB3A0}" type="presParOf" srcId="{9E6A86C3-883E-412E-B1BB-8409A6070C47}" destId="{2C26FD5E-61BB-4884-9B40-37CA3093AD31}" srcOrd="5" destOrd="0" presId="urn:microsoft.com/office/officeart/2005/8/layout/arrow2"/>
    <dgm:cxn modelId="{5146A4BB-3477-4B29-8D38-AAAD16F2E70E}" type="presParOf" srcId="{9E6A86C3-883E-412E-B1BB-8409A6070C47}" destId="{66B1B819-5FE3-4700-85F7-F9A267928054}" srcOrd="6" destOrd="0" presId="urn:microsoft.com/office/officeart/2005/8/layout/arrow2"/>
    <dgm:cxn modelId="{69EC92C3-BC44-4B6F-BF1B-4EAA7C4F62F6}" type="presParOf" srcId="{9E6A86C3-883E-412E-B1BB-8409A6070C47}" destId="{DAE22F8D-ADD1-4918-A76D-808B9EB094DC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CDBB479-8464-4DB8-9873-FAD4CEBA630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FB627AF-EA8F-4A16-A056-8F53A5567361}">
      <dgm:prSet phldrT="[Text]"/>
      <dgm:spPr/>
      <dgm:t>
        <a:bodyPr/>
        <a:lstStyle/>
        <a:p>
          <a:r>
            <a:rPr lang="en-IN" dirty="0"/>
            <a:t>Soft real-time system</a:t>
          </a:r>
        </a:p>
      </dgm:t>
    </dgm:pt>
    <dgm:pt modelId="{92C1DC67-5B41-4DCB-B0D0-393A3079A0B2}" type="parTrans" cxnId="{3E42E81A-5101-455C-9F49-2647217FA4C6}">
      <dgm:prSet/>
      <dgm:spPr/>
      <dgm:t>
        <a:bodyPr/>
        <a:lstStyle/>
        <a:p>
          <a:endParaRPr lang="en-IN"/>
        </a:p>
      </dgm:t>
    </dgm:pt>
    <dgm:pt modelId="{66948487-8277-4227-A2D4-675915106596}" type="sibTrans" cxnId="{3E42E81A-5101-455C-9F49-2647217FA4C6}">
      <dgm:prSet/>
      <dgm:spPr/>
      <dgm:t>
        <a:bodyPr/>
        <a:lstStyle/>
        <a:p>
          <a:endParaRPr lang="en-IN"/>
        </a:p>
      </dgm:t>
    </dgm:pt>
    <dgm:pt modelId="{9D3CEC13-FEF0-4D69-8FEC-9A94D771C89D}">
      <dgm:prSet phldrT="[Text]"/>
      <dgm:spPr/>
      <dgm:t>
        <a:bodyPr/>
        <a:lstStyle/>
        <a:p>
          <a:r>
            <a:rPr lang="en-IN" dirty="0"/>
            <a:t>If a task misses its </a:t>
          </a:r>
          <a:r>
            <a:rPr lang="en-IN" dirty="0">
              <a:solidFill>
                <a:srgbClr val="0070C0"/>
              </a:solidFill>
            </a:rPr>
            <a:t>deadline</a:t>
          </a:r>
          <a:r>
            <a:rPr lang="en-IN" dirty="0"/>
            <a:t>, its utility reduces, does not become zero.</a:t>
          </a:r>
        </a:p>
      </dgm:t>
    </dgm:pt>
    <dgm:pt modelId="{0DC551CA-219A-4C33-A63A-1D6BED940A3D}" type="parTrans" cxnId="{A14C8E13-37D1-4B46-A91A-99CAA3EAA967}">
      <dgm:prSet/>
      <dgm:spPr/>
      <dgm:t>
        <a:bodyPr/>
        <a:lstStyle/>
        <a:p>
          <a:endParaRPr lang="en-IN"/>
        </a:p>
      </dgm:t>
    </dgm:pt>
    <dgm:pt modelId="{BE6681CD-73AF-4CEC-9DD4-272B6B6949AE}" type="sibTrans" cxnId="{A14C8E13-37D1-4B46-A91A-99CAA3EAA967}">
      <dgm:prSet/>
      <dgm:spPr/>
      <dgm:t>
        <a:bodyPr/>
        <a:lstStyle/>
        <a:p>
          <a:endParaRPr lang="en-IN"/>
        </a:p>
      </dgm:t>
    </dgm:pt>
    <dgm:pt modelId="{CFD11D14-FB3F-403D-977D-E11AAE639A85}">
      <dgm:prSet phldrT="[Text]"/>
      <dgm:spPr/>
      <dgm:t>
        <a:bodyPr/>
        <a:lstStyle/>
        <a:p>
          <a:r>
            <a:rPr lang="en-IN" dirty="0"/>
            <a:t>Firm real-time system</a:t>
          </a:r>
        </a:p>
      </dgm:t>
    </dgm:pt>
    <dgm:pt modelId="{5C35FC68-EB8F-48AB-BD1C-E55DB093971D}" type="parTrans" cxnId="{07B3D674-7633-4D4F-984B-FC9A1183DB0F}">
      <dgm:prSet/>
      <dgm:spPr/>
      <dgm:t>
        <a:bodyPr/>
        <a:lstStyle/>
        <a:p>
          <a:endParaRPr lang="en-IN"/>
        </a:p>
      </dgm:t>
    </dgm:pt>
    <dgm:pt modelId="{C9A813FB-9059-4BA8-96A9-7C533870C2C4}" type="sibTrans" cxnId="{07B3D674-7633-4D4F-984B-FC9A1183DB0F}">
      <dgm:prSet/>
      <dgm:spPr/>
      <dgm:t>
        <a:bodyPr/>
        <a:lstStyle/>
        <a:p>
          <a:endParaRPr lang="en-IN"/>
        </a:p>
      </dgm:t>
    </dgm:pt>
    <dgm:pt modelId="{09072C89-517B-4944-ABC4-0C9E3145BB39}">
      <dgm:prSet phldrT="[Text]"/>
      <dgm:spPr/>
      <dgm:t>
        <a:bodyPr/>
        <a:lstStyle/>
        <a:p>
          <a:r>
            <a:rPr lang="en-IN" dirty="0"/>
            <a:t>Missing a few deadlines is </a:t>
          </a:r>
          <a:r>
            <a:rPr lang="en-IN" dirty="0">
              <a:solidFill>
                <a:srgbClr val="00B050"/>
              </a:solidFill>
            </a:rPr>
            <a:t>acceptable</a:t>
          </a:r>
          <a:r>
            <a:rPr lang="en-IN" dirty="0"/>
            <a:t>. Even though the utility is </a:t>
          </a:r>
          <a:r>
            <a:rPr lang="en-IN" dirty="0">
              <a:solidFill>
                <a:srgbClr val="FF0000"/>
              </a:solidFill>
            </a:rPr>
            <a:t>zero</a:t>
          </a:r>
          <a:r>
            <a:rPr lang="en-IN" dirty="0"/>
            <a:t>, we will not have a total failure.</a:t>
          </a:r>
        </a:p>
      </dgm:t>
    </dgm:pt>
    <dgm:pt modelId="{4EEAE51D-E5DE-4FF4-B493-628D51AF8C5B}" type="parTrans" cxnId="{1C2967DF-9AD6-48B9-BC6D-1A4505C1BCA0}">
      <dgm:prSet/>
      <dgm:spPr/>
      <dgm:t>
        <a:bodyPr/>
        <a:lstStyle/>
        <a:p>
          <a:endParaRPr lang="en-IN"/>
        </a:p>
      </dgm:t>
    </dgm:pt>
    <dgm:pt modelId="{A036E139-6F85-4D25-91CF-C1EDFF39274A}" type="sibTrans" cxnId="{1C2967DF-9AD6-48B9-BC6D-1A4505C1BCA0}">
      <dgm:prSet/>
      <dgm:spPr/>
      <dgm:t>
        <a:bodyPr/>
        <a:lstStyle/>
        <a:p>
          <a:endParaRPr lang="en-IN"/>
        </a:p>
      </dgm:t>
    </dgm:pt>
    <dgm:pt modelId="{013FCEC8-C7DE-44E1-BA65-5D2AE9A780EE}">
      <dgm:prSet phldrT="[Text]"/>
      <dgm:spPr/>
      <dgm:t>
        <a:bodyPr/>
        <a:lstStyle/>
        <a:p>
          <a:r>
            <a:rPr lang="en-IN" dirty="0"/>
            <a:t>Hard real-time system</a:t>
          </a:r>
        </a:p>
      </dgm:t>
    </dgm:pt>
    <dgm:pt modelId="{C61EEFE9-5F2D-4D54-AC26-16CE23F29820}" type="parTrans" cxnId="{C862FFD2-9B03-4C20-AD7B-C8BE0D901FFB}">
      <dgm:prSet/>
      <dgm:spPr/>
      <dgm:t>
        <a:bodyPr/>
        <a:lstStyle/>
        <a:p>
          <a:endParaRPr lang="en-IN"/>
        </a:p>
      </dgm:t>
    </dgm:pt>
    <dgm:pt modelId="{309718CE-0A5E-402F-88D2-424EB70CF708}" type="sibTrans" cxnId="{C862FFD2-9B03-4C20-AD7B-C8BE0D901FFB}">
      <dgm:prSet/>
      <dgm:spPr/>
      <dgm:t>
        <a:bodyPr/>
        <a:lstStyle/>
        <a:p>
          <a:endParaRPr lang="en-IN"/>
        </a:p>
      </dgm:t>
    </dgm:pt>
    <dgm:pt modelId="{EAD4ADAD-ECF9-438C-847D-909CE21A8EE0}">
      <dgm:prSet phldrT="[Text]"/>
      <dgm:spPr/>
      <dgm:t>
        <a:bodyPr/>
        <a:lstStyle/>
        <a:p>
          <a:r>
            <a:rPr lang="en-IN" dirty="0"/>
            <a:t>No task can </a:t>
          </a:r>
          <a:r>
            <a:rPr lang="en-IN" dirty="0">
              <a:solidFill>
                <a:srgbClr val="C00000"/>
              </a:solidFill>
            </a:rPr>
            <a:t>miss</a:t>
          </a:r>
          <a:r>
            <a:rPr lang="en-IN" dirty="0"/>
            <a:t> its deadline</a:t>
          </a:r>
        </a:p>
      </dgm:t>
    </dgm:pt>
    <dgm:pt modelId="{CCB515C5-9E8A-4218-80E9-665E42E9FE5F}" type="parTrans" cxnId="{D7355491-1D99-4FE3-9121-2B5C867B444D}">
      <dgm:prSet/>
      <dgm:spPr/>
      <dgm:t>
        <a:bodyPr/>
        <a:lstStyle/>
        <a:p>
          <a:endParaRPr lang="en-IN"/>
        </a:p>
      </dgm:t>
    </dgm:pt>
    <dgm:pt modelId="{5BF4678E-67BE-4F09-95B4-A36A206B487E}" type="sibTrans" cxnId="{D7355491-1D99-4FE3-9121-2B5C867B444D}">
      <dgm:prSet/>
      <dgm:spPr/>
      <dgm:t>
        <a:bodyPr/>
        <a:lstStyle/>
        <a:p>
          <a:endParaRPr lang="en-IN"/>
        </a:p>
      </dgm:t>
    </dgm:pt>
    <dgm:pt modelId="{1207F72A-B0D8-40A1-AAB0-EC0DF1AEE419}" type="pres">
      <dgm:prSet presAssocID="{5CDBB479-8464-4DB8-9873-FAD4CEBA630F}" presName="linear" presStyleCnt="0">
        <dgm:presLayoutVars>
          <dgm:animLvl val="lvl"/>
          <dgm:resizeHandles val="exact"/>
        </dgm:presLayoutVars>
      </dgm:prSet>
      <dgm:spPr/>
    </dgm:pt>
    <dgm:pt modelId="{2B4FB7FD-19D4-42AA-86C2-F0126D34A43C}" type="pres">
      <dgm:prSet presAssocID="{DFB627AF-EA8F-4A16-A056-8F53A55673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9A938C-D71A-4C94-B07D-C72A743C26C0}" type="pres">
      <dgm:prSet presAssocID="{DFB627AF-EA8F-4A16-A056-8F53A5567361}" presName="childText" presStyleLbl="revTx" presStyleIdx="0" presStyleCnt="3">
        <dgm:presLayoutVars>
          <dgm:bulletEnabled val="1"/>
        </dgm:presLayoutVars>
      </dgm:prSet>
      <dgm:spPr/>
    </dgm:pt>
    <dgm:pt modelId="{053F0784-78BC-4723-9601-BD00F17439F2}" type="pres">
      <dgm:prSet presAssocID="{CFD11D14-FB3F-403D-977D-E11AAE639A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49B800-6C2E-4459-80BD-423EB3A3CF6B}" type="pres">
      <dgm:prSet presAssocID="{CFD11D14-FB3F-403D-977D-E11AAE639A85}" presName="childText" presStyleLbl="revTx" presStyleIdx="1" presStyleCnt="3">
        <dgm:presLayoutVars>
          <dgm:bulletEnabled val="1"/>
        </dgm:presLayoutVars>
      </dgm:prSet>
      <dgm:spPr/>
    </dgm:pt>
    <dgm:pt modelId="{7085833F-ECB8-4D04-9BE6-21B15DEE08C4}" type="pres">
      <dgm:prSet presAssocID="{013FCEC8-C7DE-44E1-BA65-5D2AE9A780E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93CF6E6-29F8-42D2-80FC-A6503F765E4E}" type="pres">
      <dgm:prSet presAssocID="{013FCEC8-C7DE-44E1-BA65-5D2AE9A780E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4222A04-268A-4016-B3B4-D8B16A9E0BC5}" type="presOf" srcId="{013FCEC8-C7DE-44E1-BA65-5D2AE9A780EE}" destId="{7085833F-ECB8-4D04-9BE6-21B15DEE08C4}" srcOrd="0" destOrd="0" presId="urn:microsoft.com/office/officeart/2005/8/layout/vList2"/>
    <dgm:cxn modelId="{A14C8E13-37D1-4B46-A91A-99CAA3EAA967}" srcId="{DFB627AF-EA8F-4A16-A056-8F53A5567361}" destId="{9D3CEC13-FEF0-4D69-8FEC-9A94D771C89D}" srcOrd="0" destOrd="0" parTransId="{0DC551CA-219A-4C33-A63A-1D6BED940A3D}" sibTransId="{BE6681CD-73AF-4CEC-9DD4-272B6B6949AE}"/>
    <dgm:cxn modelId="{3E42E81A-5101-455C-9F49-2647217FA4C6}" srcId="{5CDBB479-8464-4DB8-9873-FAD4CEBA630F}" destId="{DFB627AF-EA8F-4A16-A056-8F53A5567361}" srcOrd="0" destOrd="0" parTransId="{92C1DC67-5B41-4DCB-B0D0-393A3079A0B2}" sibTransId="{66948487-8277-4227-A2D4-675915106596}"/>
    <dgm:cxn modelId="{07B3D674-7633-4D4F-984B-FC9A1183DB0F}" srcId="{5CDBB479-8464-4DB8-9873-FAD4CEBA630F}" destId="{CFD11D14-FB3F-403D-977D-E11AAE639A85}" srcOrd="1" destOrd="0" parTransId="{5C35FC68-EB8F-48AB-BD1C-E55DB093971D}" sibTransId="{C9A813FB-9059-4BA8-96A9-7C533870C2C4}"/>
    <dgm:cxn modelId="{EF6ECA7D-61EB-4132-BC9A-03051B49A08B}" type="presOf" srcId="{EAD4ADAD-ECF9-438C-847D-909CE21A8EE0}" destId="{B93CF6E6-29F8-42D2-80FC-A6503F765E4E}" srcOrd="0" destOrd="0" presId="urn:microsoft.com/office/officeart/2005/8/layout/vList2"/>
    <dgm:cxn modelId="{38DA5D82-8587-4914-9718-3BB4F531B33A}" type="presOf" srcId="{5CDBB479-8464-4DB8-9873-FAD4CEBA630F}" destId="{1207F72A-B0D8-40A1-AAB0-EC0DF1AEE419}" srcOrd="0" destOrd="0" presId="urn:microsoft.com/office/officeart/2005/8/layout/vList2"/>
    <dgm:cxn modelId="{D7355491-1D99-4FE3-9121-2B5C867B444D}" srcId="{013FCEC8-C7DE-44E1-BA65-5D2AE9A780EE}" destId="{EAD4ADAD-ECF9-438C-847D-909CE21A8EE0}" srcOrd="0" destOrd="0" parTransId="{CCB515C5-9E8A-4218-80E9-665E42E9FE5F}" sibTransId="{5BF4678E-67BE-4F09-95B4-A36A206B487E}"/>
    <dgm:cxn modelId="{CFC559A6-7950-4C71-8F6F-3C445A3FD019}" type="presOf" srcId="{9D3CEC13-FEF0-4D69-8FEC-9A94D771C89D}" destId="{4B9A938C-D71A-4C94-B07D-C72A743C26C0}" srcOrd="0" destOrd="0" presId="urn:microsoft.com/office/officeart/2005/8/layout/vList2"/>
    <dgm:cxn modelId="{2448CBA7-6458-4007-BDA2-28ADED1C8DB2}" type="presOf" srcId="{DFB627AF-EA8F-4A16-A056-8F53A5567361}" destId="{2B4FB7FD-19D4-42AA-86C2-F0126D34A43C}" srcOrd="0" destOrd="0" presId="urn:microsoft.com/office/officeart/2005/8/layout/vList2"/>
    <dgm:cxn modelId="{C862FFD2-9B03-4C20-AD7B-C8BE0D901FFB}" srcId="{5CDBB479-8464-4DB8-9873-FAD4CEBA630F}" destId="{013FCEC8-C7DE-44E1-BA65-5D2AE9A780EE}" srcOrd="2" destOrd="0" parTransId="{C61EEFE9-5F2D-4D54-AC26-16CE23F29820}" sibTransId="{309718CE-0A5E-402F-88D2-424EB70CF708}"/>
    <dgm:cxn modelId="{1C2967DF-9AD6-48B9-BC6D-1A4505C1BCA0}" srcId="{CFD11D14-FB3F-403D-977D-E11AAE639A85}" destId="{09072C89-517B-4944-ABC4-0C9E3145BB39}" srcOrd="0" destOrd="0" parTransId="{4EEAE51D-E5DE-4FF4-B493-628D51AF8C5B}" sibTransId="{A036E139-6F85-4D25-91CF-C1EDFF39274A}"/>
    <dgm:cxn modelId="{9D6BEBE2-92F8-4765-9A8D-96EEFE67488E}" type="presOf" srcId="{09072C89-517B-4944-ABC4-0C9E3145BB39}" destId="{6449B800-6C2E-4459-80BD-423EB3A3CF6B}" srcOrd="0" destOrd="0" presId="urn:microsoft.com/office/officeart/2005/8/layout/vList2"/>
    <dgm:cxn modelId="{731918EC-B448-4AAC-AAE9-7E1543A740B5}" type="presOf" srcId="{CFD11D14-FB3F-403D-977D-E11AAE639A85}" destId="{053F0784-78BC-4723-9601-BD00F17439F2}" srcOrd="0" destOrd="0" presId="urn:microsoft.com/office/officeart/2005/8/layout/vList2"/>
    <dgm:cxn modelId="{4AA7C47E-A711-4D10-8DD1-BCF0DA576CF7}" type="presParOf" srcId="{1207F72A-B0D8-40A1-AAB0-EC0DF1AEE419}" destId="{2B4FB7FD-19D4-42AA-86C2-F0126D34A43C}" srcOrd="0" destOrd="0" presId="urn:microsoft.com/office/officeart/2005/8/layout/vList2"/>
    <dgm:cxn modelId="{89290774-78CC-46D0-8372-D9F7F275C632}" type="presParOf" srcId="{1207F72A-B0D8-40A1-AAB0-EC0DF1AEE419}" destId="{4B9A938C-D71A-4C94-B07D-C72A743C26C0}" srcOrd="1" destOrd="0" presId="urn:microsoft.com/office/officeart/2005/8/layout/vList2"/>
    <dgm:cxn modelId="{7C18E59F-FFDC-4C2C-8D77-49AD4E6BB4FA}" type="presParOf" srcId="{1207F72A-B0D8-40A1-AAB0-EC0DF1AEE419}" destId="{053F0784-78BC-4723-9601-BD00F17439F2}" srcOrd="2" destOrd="0" presId="urn:microsoft.com/office/officeart/2005/8/layout/vList2"/>
    <dgm:cxn modelId="{18CC4C39-A773-4949-90D1-1F0F5C3196C4}" type="presParOf" srcId="{1207F72A-B0D8-40A1-AAB0-EC0DF1AEE419}" destId="{6449B800-6C2E-4459-80BD-423EB3A3CF6B}" srcOrd="3" destOrd="0" presId="urn:microsoft.com/office/officeart/2005/8/layout/vList2"/>
    <dgm:cxn modelId="{F1C0D1DD-F073-4BEF-9A90-C07DC9EECB68}" type="presParOf" srcId="{1207F72A-B0D8-40A1-AAB0-EC0DF1AEE419}" destId="{7085833F-ECB8-4D04-9BE6-21B15DEE08C4}" srcOrd="4" destOrd="0" presId="urn:microsoft.com/office/officeart/2005/8/layout/vList2"/>
    <dgm:cxn modelId="{E92A575F-0441-468E-87DA-2BD7ACE983DB}" type="presParOf" srcId="{1207F72A-B0D8-40A1-AAB0-EC0DF1AEE419}" destId="{B93CF6E6-29F8-42D2-80FC-A6503F765E4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4FD4388-C96A-45C6-95FD-32924007550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C939C25-9F6A-42B5-BF11-82A88B61ACB7}">
      <dgm:prSet phldrT="[Text]"/>
      <dgm:spPr/>
      <dgm:t>
        <a:bodyPr/>
        <a:lstStyle/>
        <a:p>
          <a:r>
            <a:rPr lang="en-IN" dirty="0"/>
            <a:t>No deadlocks and chain blocking</a:t>
          </a:r>
        </a:p>
      </dgm:t>
    </dgm:pt>
    <dgm:pt modelId="{6AF5C2F5-A4F4-49C3-8147-F0F7D6D55B81}" type="parTrans" cxnId="{6B4A7134-88C4-41C9-9AB8-1982317D3CB3}">
      <dgm:prSet/>
      <dgm:spPr/>
      <dgm:t>
        <a:bodyPr/>
        <a:lstStyle/>
        <a:p>
          <a:endParaRPr lang="en-IN"/>
        </a:p>
      </dgm:t>
    </dgm:pt>
    <dgm:pt modelId="{C49D679A-2E47-4970-B90A-B936BD0A8A26}" type="sibTrans" cxnId="{6B4A7134-88C4-41C9-9AB8-1982317D3CB3}">
      <dgm:prSet/>
      <dgm:spPr/>
      <dgm:t>
        <a:bodyPr/>
        <a:lstStyle/>
        <a:p>
          <a:endParaRPr lang="en-IN"/>
        </a:p>
      </dgm:t>
    </dgm:pt>
    <dgm:pt modelId="{4264F39B-2083-4E13-A9E5-90F4470B5A5F}">
      <dgm:prSet phldrT="[Text]"/>
      <dgm:spPr/>
      <dgm:t>
        <a:bodyPr/>
        <a:lstStyle/>
        <a:p>
          <a:r>
            <a:rPr lang="en-IN" dirty="0"/>
            <a:t>Once a task </a:t>
          </a:r>
          <a:r>
            <a:rPr lang="en-IN" dirty="0">
              <a:solidFill>
                <a:srgbClr val="0070C0"/>
              </a:solidFill>
            </a:rPr>
            <a:t>acquires</a:t>
          </a:r>
          <a:r>
            <a:rPr lang="en-IN" dirty="0"/>
            <a:t> a resource, it does not </a:t>
          </a:r>
          <a:r>
            <a:rPr lang="en-IN" dirty="0">
              <a:solidFill>
                <a:srgbClr val="FF0000"/>
              </a:solidFill>
            </a:rPr>
            <a:t>undergo</a:t>
          </a:r>
          <a:r>
            <a:rPr lang="en-IN" dirty="0"/>
            <a:t> any more priority inversions.</a:t>
          </a:r>
        </a:p>
      </dgm:t>
    </dgm:pt>
    <dgm:pt modelId="{54F15B82-F58E-4D29-A9AB-9316E7760CE1}" type="parTrans" cxnId="{BFD260D1-D925-486B-A7A5-6A51D0875073}">
      <dgm:prSet/>
      <dgm:spPr/>
      <dgm:t>
        <a:bodyPr/>
        <a:lstStyle/>
        <a:p>
          <a:endParaRPr lang="en-IN"/>
        </a:p>
      </dgm:t>
    </dgm:pt>
    <dgm:pt modelId="{E315D2BE-9475-4278-B620-EDA74D9BF786}" type="sibTrans" cxnId="{BFD260D1-D925-486B-A7A5-6A51D0875073}">
      <dgm:prSet/>
      <dgm:spPr/>
      <dgm:t>
        <a:bodyPr/>
        <a:lstStyle/>
        <a:p>
          <a:endParaRPr lang="en-IN"/>
        </a:p>
      </dgm:t>
    </dgm:pt>
    <dgm:pt modelId="{D4912802-482F-4BFC-84AD-200BF33A3EBF}">
      <dgm:prSet phldrT="[Text]"/>
      <dgm:spPr/>
      <dgm:t>
        <a:bodyPr/>
        <a:lstStyle/>
        <a:p>
          <a:r>
            <a:rPr lang="en-IN" dirty="0"/>
            <a:t>Controlled priority inheritance</a:t>
          </a:r>
        </a:p>
      </dgm:t>
    </dgm:pt>
    <dgm:pt modelId="{456B83AE-F5B8-402E-8F29-FF99B48695C3}" type="parTrans" cxnId="{F2C50BCF-822F-4B3B-88EB-996B942E9140}">
      <dgm:prSet/>
      <dgm:spPr/>
      <dgm:t>
        <a:bodyPr/>
        <a:lstStyle/>
        <a:p>
          <a:endParaRPr lang="en-IN"/>
        </a:p>
      </dgm:t>
    </dgm:pt>
    <dgm:pt modelId="{64CEB6E8-B77C-4946-99C7-7FB6F705FE00}" type="sibTrans" cxnId="{F2C50BCF-822F-4B3B-88EB-996B942E9140}">
      <dgm:prSet/>
      <dgm:spPr/>
      <dgm:t>
        <a:bodyPr/>
        <a:lstStyle/>
        <a:p>
          <a:endParaRPr lang="en-IN"/>
        </a:p>
      </dgm:t>
    </dgm:pt>
    <dgm:pt modelId="{D0500D0A-334B-4C99-A587-738F89C7C12F}">
      <dgm:prSet phldrT="[Text]"/>
      <dgm:spPr/>
      <dgm:t>
        <a:bodyPr/>
        <a:lstStyle/>
        <a:p>
          <a:r>
            <a:rPr lang="en-IN" dirty="0"/>
            <a:t>We look at the actual </a:t>
          </a:r>
          <a:r>
            <a:rPr lang="en-IN" dirty="0">
              <a:solidFill>
                <a:srgbClr val="FF0000"/>
              </a:solidFill>
            </a:rPr>
            <a:t>pattern</a:t>
          </a:r>
          <a:r>
            <a:rPr lang="en-IN" dirty="0"/>
            <a:t> of resource usage. </a:t>
          </a:r>
        </a:p>
      </dgm:t>
    </dgm:pt>
    <dgm:pt modelId="{CAF1D1BB-718D-4BBB-AF52-B40DA6144DBA}" type="parTrans" cxnId="{2588C928-DF1A-41D3-913B-A4B6DCF4C677}">
      <dgm:prSet/>
      <dgm:spPr/>
      <dgm:t>
        <a:bodyPr/>
        <a:lstStyle/>
        <a:p>
          <a:endParaRPr lang="en-IN"/>
        </a:p>
      </dgm:t>
    </dgm:pt>
    <dgm:pt modelId="{44AF2AA3-3D5A-4C12-995E-88B3407C0892}" type="sibTrans" cxnId="{2588C928-DF1A-41D3-913B-A4B6DCF4C677}">
      <dgm:prSet/>
      <dgm:spPr/>
      <dgm:t>
        <a:bodyPr/>
        <a:lstStyle/>
        <a:p>
          <a:endParaRPr lang="en-IN"/>
        </a:p>
      </dgm:t>
    </dgm:pt>
    <dgm:pt modelId="{A267816B-53C1-4D63-B1CD-2628EABEA134}">
      <dgm:prSet phldrT="[Text]"/>
      <dgm:spPr/>
      <dgm:t>
        <a:bodyPr/>
        <a:lstStyle/>
        <a:p>
          <a:r>
            <a:rPr lang="en-IN" dirty="0"/>
            <a:t>This breaks the </a:t>
          </a:r>
          <a:r>
            <a:rPr lang="en-IN" dirty="0">
              <a:solidFill>
                <a:srgbClr val="C00000"/>
              </a:solidFill>
            </a:rPr>
            <a:t>symmetry</a:t>
          </a:r>
          <a:r>
            <a:rPr lang="en-IN" dirty="0"/>
            <a:t> and thus </a:t>
          </a:r>
          <a:r>
            <a:rPr lang="en-IN" dirty="0">
              <a:solidFill>
                <a:srgbClr val="7030A0"/>
              </a:solidFill>
            </a:rPr>
            <a:t>deadlocks</a:t>
          </a:r>
          <a:r>
            <a:rPr lang="en-IN" dirty="0"/>
            <a:t> are not possible. </a:t>
          </a:r>
        </a:p>
      </dgm:t>
    </dgm:pt>
    <dgm:pt modelId="{DECD5460-5403-456D-9109-1197A658F018}" type="parTrans" cxnId="{EAAA1950-A4DE-4909-8999-9563559D0D74}">
      <dgm:prSet/>
      <dgm:spPr/>
      <dgm:t>
        <a:bodyPr/>
        <a:lstStyle/>
        <a:p>
          <a:endParaRPr lang="en-IN"/>
        </a:p>
      </dgm:t>
    </dgm:pt>
    <dgm:pt modelId="{E59D72D7-C4AF-43D7-96DB-0D5542852932}" type="sibTrans" cxnId="{EAAA1950-A4DE-4909-8999-9563559D0D74}">
      <dgm:prSet/>
      <dgm:spPr/>
      <dgm:t>
        <a:bodyPr/>
        <a:lstStyle/>
        <a:p>
          <a:endParaRPr lang="en-IN"/>
        </a:p>
      </dgm:t>
    </dgm:pt>
    <dgm:pt modelId="{83385AAB-1B78-41CD-BA6E-711046432A71}">
      <dgm:prSet phldrT="[Text]"/>
      <dgm:spPr/>
      <dgm:t>
        <a:bodyPr/>
        <a:lstStyle/>
        <a:p>
          <a:r>
            <a:rPr lang="en-IN" dirty="0"/>
            <a:t>We don’t design a </a:t>
          </a:r>
          <a:r>
            <a:rPr lang="en-IN" dirty="0">
              <a:solidFill>
                <a:srgbClr val="00B050"/>
              </a:solidFill>
            </a:rPr>
            <a:t>protocol</a:t>
          </a:r>
          <a:r>
            <a:rPr lang="en-IN" dirty="0"/>
            <a:t> assuming the theoretical </a:t>
          </a:r>
          <a:r>
            <a:rPr lang="en-IN" dirty="0">
              <a:solidFill>
                <a:srgbClr val="C00000"/>
              </a:solidFill>
            </a:rPr>
            <a:t>worst-case</a:t>
          </a:r>
          <a:r>
            <a:rPr lang="en-IN" dirty="0"/>
            <a:t>.</a:t>
          </a:r>
        </a:p>
      </dgm:t>
    </dgm:pt>
    <dgm:pt modelId="{CC0CA3B4-DED3-4DE4-BE16-DAC7AA04EDEF}" type="parTrans" cxnId="{7E9F867C-684E-4606-9087-686FB03D7BE1}">
      <dgm:prSet/>
      <dgm:spPr/>
      <dgm:t>
        <a:bodyPr/>
        <a:lstStyle/>
        <a:p>
          <a:endParaRPr lang="en-IN"/>
        </a:p>
      </dgm:t>
    </dgm:pt>
    <dgm:pt modelId="{097B7C16-1473-44B7-89F2-08A4AEED4F7E}" type="sibTrans" cxnId="{7E9F867C-684E-4606-9087-686FB03D7BE1}">
      <dgm:prSet/>
      <dgm:spPr/>
      <dgm:t>
        <a:bodyPr/>
        <a:lstStyle/>
        <a:p>
          <a:endParaRPr lang="en-IN"/>
        </a:p>
      </dgm:t>
    </dgm:pt>
    <dgm:pt modelId="{1B52C364-F454-47E5-945D-6C0B90043A2F}" type="pres">
      <dgm:prSet presAssocID="{E4FD4388-C96A-45C6-95FD-329240075507}" presName="linear" presStyleCnt="0">
        <dgm:presLayoutVars>
          <dgm:animLvl val="lvl"/>
          <dgm:resizeHandles val="exact"/>
        </dgm:presLayoutVars>
      </dgm:prSet>
      <dgm:spPr/>
    </dgm:pt>
    <dgm:pt modelId="{3876F339-CAE0-4A3B-ACD3-53659545B680}" type="pres">
      <dgm:prSet presAssocID="{CC939C25-9F6A-42B5-BF11-82A88B61ACB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A60B65-4200-4018-8057-CE61C24C65DA}" type="pres">
      <dgm:prSet presAssocID="{CC939C25-9F6A-42B5-BF11-82A88B61ACB7}" presName="childText" presStyleLbl="revTx" presStyleIdx="0" presStyleCnt="2">
        <dgm:presLayoutVars>
          <dgm:bulletEnabled val="1"/>
        </dgm:presLayoutVars>
      </dgm:prSet>
      <dgm:spPr/>
    </dgm:pt>
    <dgm:pt modelId="{2B77AA97-4320-4C28-B15A-B94518C9DC31}" type="pres">
      <dgm:prSet presAssocID="{D4912802-482F-4BFC-84AD-200BF33A3EB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EC93A2-1ACE-4D8E-926B-73684D054ECE}" type="pres">
      <dgm:prSet presAssocID="{D4912802-482F-4BFC-84AD-200BF33A3EB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588C928-DF1A-41D3-913B-A4B6DCF4C677}" srcId="{D4912802-482F-4BFC-84AD-200BF33A3EBF}" destId="{D0500D0A-334B-4C99-A587-738F89C7C12F}" srcOrd="0" destOrd="0" parTransId="{CAF1D1BB-718D-4BBB-AF52-B40DA6144DBA}" sibTransId="{44AF2AA3-3D5A-4C12-995E-88B3407C0892}"/>
    <dgm:cxn modelId="{6B4A7134-88C4-41C9-9AB8-1982317D3CB3}" srcId="{E4FD4388-C96A-45C6-95FD-329240075507}" destId="{CC939C25-9F6A-42B5-BF11-82A88B61ACB7}" srcOrd="0" destOrd="0" parTransId="{6AF5C2F5-A4F4-49C3-8147-F0F7D6D55B81}" sibTransId="{C49D679A-2E47-4970-B90A-B936BD0A8A26}"/>
    <dgm:cxn modelId="{B82BFF5C-746E-4B15-A418-EE39AF197730}" type="presOf" srcId="{D0500D0A-334B-4C99-A587-738F89C7C12F}" destId="{F1EC93A2-1ACE-4D8E-926B-73684D054ECE}" srcOrd="0" destOrd="0" presId="urn:microsoft.com/office/officeart/2005/8/layout/vList2"/>
    <dgm:cxn modelId="{86BBD868-5CF9-4695-8CD7-1A3BA1BA2DCA}" type="presOf" srcId="{A267816B-53C1-4D63-B1CD-2628EABEA134}" destId="{FDA60B65-4200-4018-8057-CE61C24C65DA}" srcOrd="0" destOrd="1" presId="urn:microsoft.com/office/officeart/2005/8/layout/vList2"/>
    <dgm:cxn modelId="{EAAA1950-A4DE-4909-8999-9563559D0D74}" srcId="{CC939C25-9F6A-42B5-BF11-82A88B61ACB7}" destId="{A267816B-53C1-4D63-B1CD-2628EABEA134}" srcOrd="1" destOrd="0" parTransId="{DECD5460-5403-456D-9109-1197A658F018}" sibTransId="{E59D72D7-C4AF-43D7-96DB-0D5542852932}"/>
    <dgm:cxn modelId="{30353A57-84F8-4A60-9C7D-70608042C709}" type="presOf" srcId="{E4FD4388-C96A-45C6-95FD-329240075507}" destId="{1B52C364-F454-47E5-945D-6C0B90043A2F}" srcOrd="0" destOrd="0" presId="urn:microsoft.com/office/officeart/2005/8/layout/vList2"/>
    <dgm:cxn modelId="{A3FFF859-D9E9-448D-A8D5-1003928A36DB}" type="presOf" srcId="{83385AAB-1B78-41CD-BA6E-711046432A71}" destId="{F1EC93A2-1ACE-4D8E-926B-73684D054ECE}" srcOrd="0" destOrd="1" presId="urn:microsoft.com/office/officeart/2005/8/layout/vList2"/>
    <dgm:cxn modelId="{7E9F867C-684E-4606-9087-686FB03D7BE1}" srcId="{D4912802-482F-4BFC-84AD-200BF33A3EBF}" destId="{83385AAB-1B78-41CD-BA6E-711046432A71}" srcOrd="1" destOrd="0" parTransId="{CC0CA3B4-DED3-4DE4-BE16-DAC7AA04EDEF}" sibTransId="{097B7C16-1473-44B7-89F2-08A4AEED4F7E}"/>
    <dgm:cxn modelId="{549466A2-94C2-403E-8F87-C244B13BB7FC}" type="presOf" srcId="{4264F39B-2083-4E13-A9E5-90F4470B5A5F}" destId="{FDA60B65-4200-4018-8057-CE61C24C65DA}" srcOrd="0" destOrd="0" presId="urn:microsoft.com/office/officeart/2005/8/layout/vList2"/>
    <dgm:cxn modelId="{7A61E9B4-9454-489B-AD1D-91722EDC7DD2}" type="presOf" srcId="{CC939C25-9F6A-42B5-BF11-82A88B61ACB7}" destId="{3876F339-CAE0-4A3B-ACD3-53659545B680}" srcOrd="0" destOrd="0" presId="urn:microsoft.com/office/officeart/2005/8/layout/vList2"/>
    <dgm:cxn modelId="{F2C50BCF-822F-4B3B-88EB-996B942E9140}" srcId="{E4FD4388-C96A-45C6-95FD-329240075507}" destId="{D4912802-482F-4BFC-84AD-200BF33A3EBF}" srcOrd="1" destOrd="0" parTransId="{456B83AE-F5B8-402E-8F29-FF99B48695C3}" sibTransId="{64CEB6E8-B77C-4946-99C7-7FB6F705FE00}"/>
    <dgm:cxn modelId="{BFD260D1-D925-486B-A7A5-6A51D0875073}" srcId="{CC939C25-9F6A-42B5-BF11-82A88B61ACB7}" destId="{4264F39B-2083-4E13-A9E5-90F4470B5A5F}" srcOrd="0" destOrd="0" parTransId="{54F15B82-F58E-4D29-A9AB-9316E7760CE1}" sibTransId="{E315D2BE-9475-4278-B620-EDA74D9BF786}"/>
    <dgm:cxn modelId="{4B2FF0F0-27F5-4B1E-8686-9C90D210461F}" type="presOf" srcId="{D4912802-482F-4BFC-84AD-200BF33A3EBF}" destId="{2B77AA97-4320-4C28-B15A-B94518C9DC31}" srcOrd="0" destOrd="0" presId="urn:microsoft.com/office/officeart/2005/8/layout/vList2"/>
    <dgm:cxn modelId="{3E12D351-5893-4B8C-94A8-4DB7108EDBC1}" type="presParOf" srcId="{1B52C364-F454-47E5-945D-6C0B90043A2F}" destId="{3876F339-CAE0-4A3B-ACD3-53659545B680}" srcOrd="0" destOrd="0" presId="urn:microsoft.com/office/officeart/2005/8/layout/vList2"/>
    <dgm:cxn modelId="{D777EE6C-3A8B-46D0-B936-F1D0F9405686}" type="presParOf" srcId="{1B52C364-F454-47E5-945D-6C0B90043A2F}" destId="{FDA60B65-4200-4018-8057-CE61C24C65DA}" srcOrd="1" destOrd="0" presId="urn:microsoft.com/office/officeart/2005/8/layout/vList2"/>
    <dgm:cxn modelId="{CFD2D8C1-086B-4FFF-A643-9C3E1FC966BD}" type="presParOf" srcId="{1B52C364-F454-47E5-945D-6C0B90043A2F}" destId="{2B77AA97-4320-4C28-B15A-B94518C9DC31}" srcOrd="2" destOrd="0" presId="urn:microsoft.com/office/officeart/2005/8/layout/vList2"/>
    <dgm:cxn modelId="{AFD4E890-5C3D-4CFA-8B03-C7252AD3576E}" type="presParOf" srcId="{1B52C364-F454-47E5-945D-6C0B90043A2F}" destId="{F1EC93A2-1ACE-4D8E-926B-73684D054E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FECB88-7516-4791-804C-AB57485A0A53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7E7454F-C806-4134-9F04-DD50D89492C1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Hold and Wait</a:t>
          </a:r>
        </a:p>
      </dgm:t>
    </dgm:pt>
    <dgm:pt modelId="{4C49793B-47C0-4112-A8C5-527FE91AF699}" type="parTrans" cxnId="{62120B3A-4616-46CD-BD4C-7F050DB71DF2}">
      <dgm:prSet/>
      <dgm:spPr/>
      <dgm:t>
        <a:bodyPr/>
        <a:lstStyle/>
        <a:p>
          <a:endParaRPr lang="en-US"/>
        </a:p>
      </dgm:t>
    </dgm:pt>
    <dgm:pt modelId="{E1DDEDC3-8750-45B5-BE8A-08880E669900}" type="sibTrans" cxnId="{62120B3A-4616-46CD-BD4C-7F050DB71DF2}">
      <dgm:prSet/>
      <dgm:spPr/>
      <dgm:t>
        <a:bodyPr/>
        <a:lstStyle/>
        <a:p>
          <a:endParaRPr lang="en-US"/>
        </a:p>
      </dgm:t>
    </dgm:pt>
    <dgm:pt modelId="{D17DF54A-335F-46B5-8DEC-3F37EF0C521F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No preemption</a:t>
          </a:r>
        </a:p>
      </dgm:t>
    </dgm:pt>
    <dgm:pt modelId="{839DA3FA-D3E9-4DD8-A736-AF4660F15399}" type="parTrans" cxnId="{3B112FB9-9822-46A8-B044-DFCE91460710}">
      <dgm:prSet/>
      <dgm:spPr/>
      <dgm:t>
        <a:bodyPr/>
        <a:lstStyle/>
        <a:p>
          <a:endParaRPr lang="en-US"/>
        </a:p>
      </dgm:t>
    </dgm:pt>
    <dgm:pt modelId="{58F3A633-2B02-48E8-965A-18826B37B076}" type="sibTrans" cxnId="{3B112FB9-9822-46A8-B044-DFCE91460710}">
      <dgm:prSet/>
      <dgm:spPr/>
      <dgm:t>
        <a:bodyPr/>
        <a:lstStyle/>
        <a:p>
          <a:endParaRPr lang="en-US"/>
        </a:p>
      </dgm:t>
    </dgm:pt>
    <dgm:pt modelId="{F3F3ACDC-8587-46DE-99BC-F3C2645D0410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Mutual exclusion</a:t>
          </a:r>
        </a:p>
      </dgm:t>
    </dgm:pt>
    <dgm:pt modelId="{3A810AD3-9066-4921-B81E-51BAEE79E80B}" type="parTrans" cxnId="{A9235253-1A9E-4A1E-A895-C136EF2A4377}">
      <dgm:prSet/>
      <dgm:spPr/>
      <dgm:t>
        <a:bodyPr/>
        <a:lstStyle/>
        <a:p>
          <a:endParaRPr lang="en-US"/>
        </a:p>
      </dgm:t>
    </dgm:pt>
    <dgm:pt modelId="{1DB4E923-229D-4288-AFAA-FFB95FAB83F6}" type="sibTrans" cxnId="{A9235253-1A9E-4A1E-A895-C136EF2A4377}">
      <dgm:prSet/>
      <dgm:spPr/>
      <dgm:t>
        <a:bodyPr/>
        <a:lstStyle/>
        <a:p>
          <a:endParaRPr lang="en-US"/>
        </a:p>
      </dgm:t>
    </dgm:pt>
    <dgm:pt modelId="{2DC3A9E1-1036-4204-A8F0-1C3A817BE5FB}">
      <dgm:prSet phldrT="[Text]"/>
      <dgm:spPr/>
      <dgm:t>
        <a:bodyPr/>
        <a:lstStyle/>
        <a:p>
          <a:r>
            <a:rPr lang="en-US"/>
            <a:t>A </a:t>
          </a:r>
          <a:r>
            <a:rPr lang="en-US">
              <a:solidFill>
                <a:srgbClr val="C00000"/>
              </a:solidFill>
            </a:rPr>
            <a:t>thread</a:t>
          </a:r>
          <a:r>
            <a:rPr lang="en-US"/>
            <a:t> is holding on to a </a:t>
          </a:r>
          <a:r>
            <a:rPr lang="en-US" b="1">
              <a:solidFill>
                <a:srgbClr val="7030A0"/>
              </a:solidFill>
            </a:rPr>
            <a:t>lock</a:t>
          </a:r>
          <a:r>
            <a:rPr lang="en-US"/>
            <a:t> and waiting for the other one.</a:t>
          </a:r>
        </a:p>
      </dgm:t>
    </dgm:pt>
    <dgm:pt modelId="{27FC0219-0A94-4432-A652-59BFC93F2BC7}" type="parTrans" cxnId="{FBA5592A-141B-4F25-B327-0FD008451A34}">
      <dgm:prSet/>
      <dgm:spPr/>
      <dgm:t>
        <a:bodyPr/>
        <a:lstStyle/>
        <a:p>
          <a:endParaRPr lang="en-US"/>
        </a:p>
      </dgm:t>
    </dgm:pt>
    <dgm:pt modelId="{68F2DCE7-E5A7-49E3-AF71-0422F0D101FA}" type="sibTrans" cxnId="{FBA5592A-141B-4F25-B327-0FD008451A34}">
      <dgm:prSet/>
      <dgm:spPr/>
      <dgm:t>
        <a:bodyPr/>
        <a:lstStyle/>
        <a:p>
          <a:endParaRPr lang="en-US"/>
        </a:p>
      </dgm:t>
    </dgm:pt>
    <dgm:pt modelId="{03707EDA-E93C-4CAA-8FA4-8835B1F45ECD}">
      <dgm:prSet phldrT="[Text]"/>
      <dgm:spPr/>
      <dgm:t>
        <a:bodyPr/>
        <a:lstStyle/>
        <a:p>
          <a:r>
            <a:rPr lang="en-US"/>
            <a:t>The </a:t>
          </a:r>
          <a:r>
            <a:rPr lang="en-US">
              <a:solidFill>
                <a:srgbClr val="FF0000"/>
              </a:solidFill>
            </a:rPr>
            <a:t>lock</a:t>
          </a:r>
          <a:r>
            <a:rPr lang="en-US"/>
            <a:t> cannot be taken away from a </a:t>
          </a:r>
          <a:r>
            <a:rPr lang="en-US">
              <a:solidFill>
                <a:srgbClr val="C00000"/>
              </a:solidFill>
            </a:rPr>
            <a:t>thread</a:t>
          </a:r>
          <a:r>
            <a:rPr lang="en-US"/>
            <a:t>.</a:t>
          </a:r>
        </a:p>
      </dgm:t>
    </dgm:pt>
    <dgm:pt modelId="{9672DB5E-87E6-4962-87DC-FFFD8AA8CF47}" type="parTrans" cxnId="{05745157-A8D8-41A3-827F-BB5130A1010C}">
      <dgm:prSet/>
      <dgm:spPr/>
      <dgm:t>
        <a:bodyPr/>
        <a:lstStyle/>
        <a:p>
          <a:endParaRPr lang="en-US"/>
        </a:p>
      </dgm:t>
    </dgm:pt>
    <dgm:pt modelId="{11BAEE29-1CDD-4C2D-B0F2-1A696953AAEF}" type="sibTrans" cxnId="{05745157-A8D8-41A3-827F-BB5130A1010C}">
      <dgm:prSet/>
      <dgm:spPr/>
      <dgm:t>
        <a:bodyPr/>
        <a:lstStyle/>
        <a:p>
          <a:endParaRPr lang="en-US"/>
        </a:p>
      </dgm:t>
    </dgm:pt>
    <dgm:pt modelId="{A2893F39-CD2C-4091-864A-C56830812427}">
      <dgm:prSet phldrT="[Text]"/>
      <dgm:spPr/>
      <dgm:t>
        <a:bodyPr/>
        <a:lstStyle/>
        <a:p>
          <a:r>
            <a:rPr lang="en-US"/>
            <a:t>A </a:t>
          </a:r>
          <a:r>
            <a:rPr lang="en-US">
              <a:solidFill>
                <a:srgbClr val="FF0000"/>
              </a:solidFill>
            </a:rPr>
            <a:t>lock</a:t>
          </a:r>
          <a:r>
            <a:rPr lang="en-US"/>
            <a:t> can be held by only a </a:t>
          </a:r>
          <a:r>
            <a:rPr lang="en-US">
              <a:solidFill>
                <a:srgbClr val="00B050"/>
              </a:solidFill>
            </a:rPr>
            <a:t>single</a:t>
          </a:r>
          <a:r>
            <a:rPr lang="en-US"/>
            <a:t> </a:t>
          </a:r>
          <a:r>
            <a:rPr lang="en-US">
              <a:solidFill>
                <a:srgbClr val="C00000"/>
              </a:solidFill>
            </a:rPr>
            <a:t>thread</a:t>
          </a:r>
          <a:r>
            <a:rPr lang="en-US"/>
            <a:t>.</a:t>
          </a:r>
        </a:p>
      </dgm:t>
    </dgm:pt>
    <dgm:pt modelId="{F06E93EE-1A58-4DAC-9E56-A7659A758868}" type="parTrans" cxnId="{A38FAA3A-D79C-43DF-9D00-6F815B018F35}">
      <dgm:prSet/>
      <dgm:spPr/>
      <dgm:t>
        <a:bodyPr/>
        <a:lstStyle/>
        <a:p>
          <a:endParaRPr lang="en-US"/>
        </a:p>
      </dgm:t>
    </dgm:pt>
    <dgm:pt modelId="{F63630E5-5B1B-4372-9FF8-0AF74528D5FE}" type="sibTrans" cxnId="{A38FAA3A-D79C-43DF-9D00-6F815B018F35}">
      <dgm:prSet/>
      <dgm:spPr/>
      <dgm:t>
        <a:bodyPr/>
        <a:lstStyle/>
        <a:p>
          <a:endParaRPr lang="en-US"/>
        </a:p>
      </dgm:t>
    </dgm:pt>
    <dgm:pt modelId="{6E02C815-D053-4415-8BDA-2542A0716FFE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Circular wait</a:t>
          </a:r>
        </a:p>
      </dgm:t>
    </dgm:pt>
    <dgm:pt modelId="{26E33288-1297-4723-AC84-10E23076675E}" type="parTrans" cxnId="{D75B6EAC-4379-46EF-A494-F72E1035ED49}">
      <dgm:prSet/>
      <dgm:spPr/>
      <dgm:t>
        <a:bodyPr/>
        <a:lstStyle/>
        <a:p>
          <a:endParaRPr lang="en-US"/>
        </a:p>
      </dgm:t>
    </dgm:pt>
    <dgm:pt modelId="{DDC4BA24-54D4-4A96-AD4D-A15AADFCB7BA}" type="sibTrans" cxnId="{D75B6EAC-4379-46EF-A494-F72E1035ED49}">
      <dgm:prSet/>
      <dgm:spPr/>
      <dgm:t>
        <a:bodyPr/>
        <a:lstStyle/>
        <a:p>
          <a:endParaRPr lang="en-US"/>
        </a:p>
      </dgm:t>
    </dgm:pt>
    <dgm:pt modelId="{855B4268-C596-474A-A049-5B34A98960E1}" type="pres">
      <dgm:prSet presAssocID="{3CFECB88-7516-4791-804C-AB57485A0A53}" presName="linear" presStyleCnt="0">
        <dgm:presLayoutVars>
          <dgm:dir/>
          <dgm:animLvl val="lvl"/>
          <dgm:resizeHandles val="exact"/>
        </dgm:presLayoutVars>
      </dgm:prSet>
      <dgm:spPr/>
    </dgm:pt>
    <dgm:pt modelId="{D10C2E47-B737-4CFE-A603-A976F61C2206}" type="pres">
      <dgm:prSet presAssocID="{C7E7454F-C806-4134-9F04-DD50D89492C1}" presName="parentLin" presStyleCnt="0"/>
      <dgm:spPr/>
    </dgm:pt>
    <dgm:pt modelId="{409D43E1-ABFD-4630-BC5B-9C32ACE041C0}" type="pres">
      <dgm:prSet presAssocID="{C7E7454F-C806-4134-9F04-DD50D89492C1}" presName="parentLeftMargin" presStyleLbl="node1" presStyleIdx="0" presStyleCnt="4"/>
      <dgm:spPr/>
    </dgm:pt>
    <dgm:pt modelId="{863EDEFD-DE7A-46AD-9A0D-B75F07E88CEF}" type="pres">
      <dgm:prSet presAssocID="{C7E7454F-C806-4134-9F04-DD50D89492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5AD6E5-C0C1-4103-8E58-F45A31114C43}" type="pres">
      <dgm:prSet presAssocID="{C7E7454F-C806-4134-9F04-DD50D89492C1}" presName="negativeSpace" presStyleCnt="0"/>
      <dgm:spPr/>
    </dgm:pt>
    <dgm:pt modelId="{148E288A-6C01-494E-83FF-C1531D9AD647}" type="pres">
      <dgm:prSet presAssocID="{C7E7454F-C806-4134-9F04-DD50D89492C1}" presName="childText" presStyleLbl="conFgAcc1" presStyleIdx="0" presStyleCnt="4">
        <dgm:presLayoutVars>
          <dgm:bulletEnabled val="1"/>
        </dgm:presLayoutVars>
      </dgm:prSet>
      <dgm:spPr/>
    </dgm:pt>
    <dgm:pt modelId="{CD199810-2EFA-405C-9B15-A70E14E2B73F}" type="pres">
      <dgm:prSet presAssocID="{E1DDEDC3-8750-45B5-BE8A-08880E669900}" presName="spaceBetweenRectangles" presStyleCnt="0"/>
      <dgm:spPr/>
    </dgm:pt>
    <dgm:pt modelId="{E757B9A2-2DA2-42A3-89C5-DAB3E2F22F1F}" type="pres">
      <dgm:prSet presAssocID="{D17DF54A-335F-46B5-8DEC-3F37EF0C521F}" presName="parentLin" presStyleCnt="0"/>
      <dgm:spPr/>
    </dgm:pt>
    <dgm:pt modelId="{CF0A69A9-DC76-4B1F-BB98-555C36FACE69}" type="pres">
      <dgm:prSet presAssocID="{D17DF54A-335F-46B5-8DEC-3F37EF0C521F}" presName="parentLeftMargin" presStyleLbl="node1" presStyleIdx="0" presStyleCnt="4"/>
      <dgm:spPr/>
    </dgm:pt>
    <dgm:pt modelId="{C953B312-4F44-45D0-9FD1-F891658C26FB}" type="pres">
      <dgm:prSet presAssocID="{D17DF54A-335F-46B5-8DEC-3F37EF0C52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0293C7-AFBB-4395-8A7F-80CA2942C37F}" type="pres">
      <dgm:prSet presAssocID="{D17DF54A-335F-46B5-8DEC-3F37EF0C521F}" presName="negativeSpace" presStyleCnt="0"/>
      <dgm:spPr/>
    </dgm:pt>
    <dgm:pt modelId="{F065B99F-2498-4BE4-B2AD-449D6536C591}" type="pres">
      <dgm:prSet presAssocID="{D17DF54A-335F-46B5-8DEC-3F37EF0C521F}" presName="childText" presStyleLbl="conFgAcc1" presStyleIdx="1" presStyleCnt="4">
        <dgm:presLayoutVars>
          <dgm:bulletEnabled val="1"/>
        </dgm:presLayoutVars>
      </dgm:prSet>
      <dgm:spPr/>
    </dgm:pt>
    <dgm:pt modelId="{7A2FFEC3-E658-4101-8685-F248EAB93FDA}" type="pres">
      <dgm:prSet presAssocID="{58F3A633-2B02-48E8-965A-18826B37B076}" presName="spaceBetweenRectangles" presStyleCnt="0"/>
      <dgm:spPr/>
    </dgm:pt>
    <dgm:pt modelId="{74BB945C-D787-4714-9ED5-9CB741C125BD}" type="pres">
      <dgm:prSet presAssocID="{F3F3ACDC-8587-46DE-99BC-F3C2645D0410}" presName="parentLin" presStyleCnt="0"/>
      <dgm:spPr/>
    </dgm:pt>
    <dgm:pt modelId="{9C647700-DEBD-4530-BA3B-CFCC5285C915}" type="pres">
      <dgm:prSet presAssocID="{F3F3ACDC-8587-46DE-99BC-F3C2645D0410}" presName="parentLeftMargin" presStyleLbl="node1" presStyleIdx="1" presStyleCnt="4"/>
      <dgm:spPr/>
    </dgm:pt>
    <dgm:pt modelId="{7116426C-1314-4FB3-BBF4-2910831DB21C}" type="pres">
      <dgm:prSet presAssocID="{F3F3ACDC-8587-46DE-99BC-F3C2645D04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C90D55E-9CF3-42BB-BBE9-962915B8C403}" type="pres">
      <dgm:prSet presAssocID="{F3F3ACDC-8587-46DE-99BC-F3C2645D0410}" presName="negativeSpace" presStyleCnt="0"/>
      <dgm:spPr/>
    </dgm:pt>
    <dgm:pt modelId="{CB16EF0D-D475-4F77-B578-A731FDD15741}" type="pres">
      <dgm:prSet presAssocID="{F3F3ACDC-8587-46DE-99BC-F3C2645D0410}" presName="childText" presStyleLbl="conFgAcc1" presStyleIdx="2" presStyleCnt="4">
        <dgm:presLayoutVars>
          <dgm:bulletEnabled val="1"/>
        </dgm:presLayoutVars>
      </dgm:prSet>
      <dgm:spPr/>
    </dgm:pt>
    <dgm:pt modelId="{4DC95DE0-13E4-4E1E-B3BD-1EEB6239C98D}" type="pres">
      <dgm:prSet presAssocID="{1DB4E923-229D-4288-AFAA-FFB95FAB83F6}" presName="spaceBetweenRectangles" presStyleCnt="0"/>
      <dgm:spPr/>
    </dgm:pt>
    <dgm:pt modelId="{224AA955-0848-4707-9DE0-65035D295AA4}" type="pres">
      <dgm:prSet presAssocID="{6E02C815-D053-4415-8BDA-2542A0716FFE}" presName="parentLin" presStyleCnt="0"/>
      <dgm:spPr/>
    </dgm:pt>
    <dgm:pt modelId="{12574B2A-CB08-447C-A5FD-4E6E5741D043}" type="pres">
      <dgm:prSet presAssocID="{6E02C815-D053-4415-8BDA-2542A0716FFE}" presName="parentLeftMargin" presStyleLbl="node1" presStyleIdx="2" presStyleCnt="4"/>
      <dgm:spPr/>
    </dgm:pt>
    <dgm:pt modelId="{5C546525-3632-48D8-8C56-862610EF63B6}" type="pres">
      <dgm:prSet presAssocID="{6E02C815-D053-4415-8BDA-2542A0716FF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AD3C8DE-FE4B-41C8-9D16-22B877FA2923}" type="pres">
      <dgm:prSet presAssocID="{6E02C815-D053-4415-8BDA-2542A0716FFE}" presName="negativeSpace" presStyleCnt="0"/>
      <dgm:spPr/>
    </dgm:pt>
    <dgm:pt modelId="{94F737FB-BCB2-49ED-B519-262ED1349C35}" type="pres">
      <dgm:prSet presAssocID="{6E02C815-D053-4415-8BDA-2542A0716FF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F652912-772E-4C7B-AB4E-48DF9889ECC6}" type="presOf" srcId="{F3F3ACDC-8587-46DE-99BC-F3C2645D0410}" destId="{7116426C-1314-4FB3-BBF4-2910831DB21C}" srcOrd="1" destOrd="0" presId="urn:microsoft.com/office/officeart/2005/8/layout/list1"/>
    <dgm:cxn modelId="{EE429916-8F43-4CB1-AD24-7E090F3F42E7}" type="presOf" srcId="{03707EDA-E93C-4CAA-8FA4-8835B1F45ECD}" destId="{F065B99F-2498-4BE4-B2AD-449D6536C591}" srcOrd="0" destOrd="0" presId="urn:microsoft.com/office/officeart/2005/8/layout/list1"/>
    <dgm:cxn modelId="{FB5F1E1B-2796-4A95-86D7-307A9F3ADA51}" type="presOf" srcId="{3CFECB88-7516-4791-804C-AB57485A0A53}" destId="{855B4268-C596-474A-A049-5B34A98960E1}" srcOrd="0" destOrd="0" presId="urn:microsoft.com/office/officeart/2005/8/layout/list1"/>
    <dgm:cxn modelId="{28C9B824-3BE4-4665-A8EA-8D620EB6690E}" type="presOf" srcId="{6E02C815-D053-4415-8BDA-2542A0716FFE}" destId="{12574B2A-CB08-447C-A5FD-4E6E5741D043}" srcOrd="0" destOrd="0" presId="urn:microsoft.com/office/officeart/2005/8/layout/list1"/>
    <dgm:cxn modelId="{8F971A28-15A2-4E8A-AA3E-B6462180EF54}" type="presOf" srcId="{F3F3ACDC-8587-46DE-99BC-F3C2645D0410}" destId="{9C647700-DEBD-4530-BA3B-CFCC5285C915}" srcOrd="0" destOrd="0" presId="urn:microsoft.com/office/officeart/2005/8/layout/list1"/>
    <dgm:cxn modelId="{FBA5592A-141B-4F25-B327-0FD008451A34}" srcId="{C7E7454F-C806-4134-9F04-DD50D89492C1}" destId="{2DC3A9E1-1036-4204-A8F0-1C3A817BE5FB}" srcOrd="0" destOrd="0" parTransId="{27FC0219-0A94-4432-A652-59BFC93F2BC7}" sibTransId="{68F2DCE7-E5A7-49E3-AF71-0422F0D101FA}"/>
    <dgm:cxn modelId="{D3D86032-497F-4DC3-AFA6-2E23B6351BEB}" type="presOf" srcId="{6E02C815-D053-4415-8BDA-2542A0716FFE}" destId="{5C546525-3632-48D8-8C56-862610EF63B6}" srcOrd="1" destOrd="0" presId="urn:microsoft.com/office/officeart/2005/8/layout/list1"/>
    <dgm:cxn modelId="{62120B3A-4616-46CD-BD4C-7F050DB71DF2}" srcId="{3CFECB88-7516-4791-804C-AB57485A0A53}" destId="{C7E7454F-C806-4134-9F04-DD50D89492C1}" srcOrd="0" destOrd="0" parTransId="{4C49793B-47C0-4112-A8C5-527FE91AF699}" sibTransId="{E1DDEDC3-8750-45B5-BE8A-08880E669900}"/>
    <dgm:cxn modelId="{A38FAA3A-D79C-43DF-9D00-6F815B018F35}" srcId="{F3F3ACDC-8587-46DE-99BC-F3C2645D0410}" destId="{A2893F39-CD2C-4091-864A-C56830812427}" srcOrd="0" destOrd="0" parTransId="{F06E93EE-1A58-4DAC-9E56-A7659A758868}" sibTransId="{F63630E5-5B1B-4372-9FF8-0AF74528D5FE}"/>
    <dgm:cxn modelId="{3E550F4A-D45D-4E20-9068-88A1E0A34B33}" type="presOf" srcId="{C7E7454F-C806-4134-9F04-DD50D89492C1}" destId="{409D43E1-ABFD-4630-BC5B-9C32ACE041C0}" srcOrd="0" destOrd="0" presId="urn:microsoft.com/office/officeart/2005/8/layout/list1"/>
    <dgm:cxn modelId="{794E6C4A-58A8-4248-9A63-088BDF4CB016}" type="presOf" srcId="{D17DF54A-335F-46B5-8DEC-3F37EF0C521F}" destId="{CF0A69A9-DC76-4B1F-BB98-555C36FACE69}" srcOrd="0" destOrd="0" presId="urn:microsoft.com/office/officeart/2005/8/layout/list1"/>
    <dgm:cxn modelId="{A9235253-1A9E-4A1E-A895-C136EF2A4377}" srcId="{3CFECB88-7516-4791-804C-AB57485A0A53}" destId="{F3F3ACDC-8587-46DE-99BC-F3C2645D0410}" srcOrd="2" destOrd="0" parTransId="{3A810AD3-9066-4921-B81E-51BAEE79E80B}" sibTransId="{1DB4E923-229D-4288-AFAA-FFB95FAB83F6}"/>
    <dgm:cxn modelId="{05745157-A8D8-41A3-827F-BB5130A1010C}" srcId="{D17DF54A-335F-46B5-8DEC-3F37EF0C521F}" destId="{03707EDA-E93C-4CAA-8FA4-8835B1F45ECD}" srcOrd="0" destOrd="0" parTransId="{9672DB5E-87E6-4962-87DC-FFFD8AA8CF47}" sibTransId="{11BAEE29-1CDD-4C2D-B0F2-1A696953AAEF}"/>
    <dgm:cxn modelId="{12067D8C-95FF-41CB-9C38-B4E24D39D0FF}" type="presOf" srcId="{A2893F39-CD2C-4091-864A-C56830812427}" destId="{CB16EF0D-D475-4F77-B578-A731FDD15741}" srcOrd="0" destOrd="0" presId="urn:microsoft.com/office/officeart/2005/8/layout/list1"/>
    <dgm:cxn modelId="{7FD9C5A1-A203-466F-8845-7E9050FCA9EC}" type="presOf" srcId="{2DC3A9E1-1036-4204-A8F0-1C3A817BE5FB}" destId="{148E288A-6C01-494E-83FF-C1531D9AD647}" srcOrd="0" destOrd="0" presId="urn:microsoft.com/office/officeart/2005/8/layout/list1"/>
    <dgm:cxn modelId="{D75B6EAC-4379-46EF-A494-F72E1035ED49}" srcId="{3CFECB88-7516-4791-804C-AB57485A0A53}" destId="{6E02C815-D053-4415-8BDA-2542A0716FFE}" srcOrd="3" destOrd="0" parTransId="{26E33288-1297-4723-AC84-10E23076675E}" sibTransId="{DDC4BA24-54D4-4A96-AD4D-A15AADFCB7BA}"/>
    <dgm:cxn modelId="{49325CAE-5FE9-433A-A7C1-0850B7D666D8}" type="presOf" srcId="{C7E7454F-C806-4134-9F04-DD50D89492C1}" destId="{863EDEFD-DE7A-46AD-9A0D-B75F07E88CEF}" srcOrd="1" destOrd="0" presId="urn:microsoft.com/office/officeart/2005/8/layout/list1"/>
    <dgm:cxn modelId="{3B112FB9-9822-46A8-B044-DFCE91460710}" srcId="{3CFECB88-7516-4791-804C-AB57485A0A53}" destId="{D17DF54A-335F-46B5-8DEC-3F37EF0C521F}" srcOrd="1" destOrd="0" parTransId="{839DA3FA-D3E9-4DD8-A736-AF4660F15399}" sibTransId="{58F3A633-2B02-48E8-965A-18826B37B076}"/>
    <dgm:cxn modelId="{EA09AFD9-32A3-4EB4-98BE-40E4DFAC6E7E}" type="presOf" srcId="{D17DF54A-335F-46B5-8DEC-3F37EF0C521F}" destId="{C953B312-4F44-45D0-9FD1-F891658C26FB}" srcOrd="1" destOrd="0" presId="urn:microsoft.com/office/officeart/2005/8/layout/list1"/>
    <dgm:cxn modelId="{36A7CD2B-D935-4BCC-9247-1AF89690E6B9}" type="presParOf" srcId="{855B4268-C596-474A-A049-5B34A98960E1}" destId="{D10C2E47-B737-4CFE-A603-A976F61C2206}" srcOrd="0" destOrd="0" presId="urn:microsoft.com/office/officeart/2005/8/layout/list1"/>
    <dgm:cxn modelId="{08E33ABA-703A-4251-A474-5626CA83E968}" type="presParOf" srcId="{D10C2E47-B737-4CFE-A603-A976F61C2206}" destId="{409D43E1-ABFD-4630-BC5B-9C32ACE041C0}" srcOrd="0" destOrd="0" presId="urn:microsoft.com/office/officeart/2005/8/layout/list1"/>
    <dgm:cxn modelId="{E28EC89D-D6E8-48EC-AFB9-A1DE25C56A1B}" type="presParOf" srcId="{D10C2E47-B737-4CFE-A603-A976F61C2206}" destId="{863EDEFD-DE7A-46AD-9A0D-B75F07E88CEF}" srcOrd="1" destOrd="0" presId="urn:microsoft.com/office/officeart/2005/8/layout/list1"/>
    <dgm:cxn modelId="{74F18533-8D21-4492-AFA4-F5F2A2F7757C}" type="presParOf" srcId="{855B4268-C596-474A-A049-5B34A98960E1}" destId="{BD5AD6E5-C0C1-4103-8E58-F45A31114C43}" srcOrd="1" destOrd="0" presId="urn:microsoft.com/office/officeart/2005/8/layout/list1"/>
    <dgm:cxn modelId="{77A62992-E200-41E2-816A-9F8B67644903}" type="presParOf" srcId="{855B4268-C596-474A-A049-5B34A98960E1}" destId="{148E288A-6C01-494E-83FF-C1531D9AD647}" srcOrd="2" destOrd="0" presId="urn:microsoft.com/office/officeart/2005/8/layout/list1"/>
    <dgm:cxn modelId="{F67FCCC7-2307-4D62-8550-4B0B5F471097}" type="presParOf" srcId="{855B4268-C596-474A-A049-5B34A98960E1}" destId="{CD199810-2EFA-405C-9B15-A70E14E2B73F}" srcOrd="3" destOrd="0" presId="urn:microsoft.com/office/officeart/2005/8/layout/list1"/>
    <dgm:cxn modelId="{1473D3E1-6FFF-48B4-94EB-C2EFCBAE6F67}" type="presParOf" srcId="{855B4268-C596-474A-A049-5B34A98960E1}" destId="{E757B9A2-2DA2-42A3-89C5-DAB3E2F22F1F}" srcOrd="4" destOrd="0" presId="urn:microsoft.com/office/officeart/2005/8/layout/list1"/>
    <dgm:cxn modelId="{750FEDFD-B97C-4CE7-824B-0B9A934DA534}" type="presParOf" srcId="{E757B9A2-2DA2-42A3-89C5-DAB3E2F22F1F}" destId="{CF0A69A9-DC76-4B1F-BB98-555C36FACE69}" srcOrd="0" destOrd="0" presId="urn:microsoft.com/office/officeart/2005/8/layout/list1"/>
    <dgm:cxn modelId="{C4CE0016-5EB0-46BE-8C34-F10E0FCE6A1D}" type="presParOf" srcId="{E757B9A2-2DA2-42A3-89C5-DAB3E2F22F1F}" destId="{C953B312-4F44-45D0-9FD1-F891658C26FB}" srcOrd="1" destOrd="0" presId="urn:microsoft.com/office/officeart/2005/8/layout/list1"/>
    <dgm:cxn modelId="{EC91DABD-953C-4E09-BEB3-DF5AA2F14397}" type="presParOf" srcId="{855B4268-C596-474A-A049-5B34A98960E1}" destId="{CE0293C7-AFBB-4395-8A7F-80CA2942C37F}" srcOrd="5" destOrd="0" presId="urn:microsoft.com/office/officeart/2005/8/layout/list1"/>
    <dgm:cxn modelId="{B2D39105-C922-4E47-BED5-50582FFEB3C5}" type="presParOf" srcId="{855B4268-C596-474A-A049-5B34A98960E1}" destId="{F065B99F-2498-4BE4-B2AD-449D6536C591}" srcOrd="6" destOrd="0" presId="urn:microsoft.com/office/officeart/2005/8/layout/list1"/>
    <dgm:cxn modelId="{0C33317A-EDD5-4BB5-95CE-E5C7EA823944}" type="presParOf" srcId="{855B4268-C596-474A-A049-5B34A98960E1}" destId="{7A2FFEC3-E658-4101-8685-F248EAB93FDA}" srcOrd="7" destOrd="0" presId="urn:microsoft.com/office/officeart/2005/8/layout/list1"/>
    <dgm:cxn modelId="{B7728A64-2B94-45E2-9057-EB03AED31D8B}" type="presParOf" srcId="{855B4268-C596-474A-A049-5B34A98960E1}" destId="{74BB945C-D787-4714-9ED5-9CB741C125BD}" srcOrd="8" destOrd="0" presId="urn:microsoft.com/office/officeart/2005/8/layout/list1"/>
    <dgm:cxn modelId="{3BE2E938-AC70-4225-AB3C-F6E7E36F9436}" type="presParOf" srcId="{74BB945C-D787-4714-9ED5-9CB741C125BD}" destId="{9C647700-DEBD-4530-BA3B-CFCC5285C915}" srcOrd="0" destOrd="0" presId="urn:microsoft.com/office/officeart/2005/8/layout/list1"/>
    <dgm:cxn modelId="{37ABF437-8A8E-4210-8CCD-C29EA869A539}" type="presParOf" srcId="{74BB945C-D787-4714-9ED5-9CB741C125BD}" destId="{7116426C-1314-4FB3-BBF4-2910831DB21C}" srcOrd="1" destOrd="0" presId="urn:microsoft.com/office/officeart/2005/8/layout/list1"/>
    <dgm:cxn modelId="{814A347D-749E-4168-8211-CFFBB2C413E0}" type="presParOf" srcId="{855B4268-C596-474A-A049-5B34A98960E1}" destId="{EC90D55E-9CF3-42BB-BBE9-962915B8C403}" srcOrd="9" destOrd="0" presId="urn:microsoft.com/office/officeart/2005/8/layout/list1"/>
    <dgm:cxn modelId="{D5FD4DDD-7606-4290-B556-6FEB67EEBFA1}" type="presParOf" srcId="{855B4268-C596-474A-A049-5B34A98960E1}" destId="{CB16EF0D-D475-4F77-B578-A731FDD15741}" srcOrd="10" destOrd="0" presId="urn:microsoft.com/office/officeart/2005/8/layout/list1"/>
    <dgm:cxn modelId="{EF8A4344-12E6-43BF-81E0-C2B80A016461}" type="presParOf" srcId="{855B4268-C596-474A-A049-5B34A98960E1}" destId="{4DC95DE0-13E4-4E1E-B3BD-1EEB6239C98D}" srcOrd="11" destOrd="0" presId="urn:microsoft.com/office/officeart/2005/8/layout/list1"/>
    <dgm:cxn modelId="{6CE0A627-1380-483A-80F9-9BC981E925CD}" type="presParOf" srcId="{855B4268-C596-474A-A049-5B34A98960E1}" destId="{224AA955-0848-4707-9DE0-65035D295AA4}" srcOrd="12" destOrd="0" presId="urn:microsoft.com/office/officeart/2005/8/layout/list1"/>
    <dgm:cxn modelId="{92C009F8-0EEF-4119-A2A6-402D0724BFBA}" type="presParOf" srcId="{224AA955-0848-4707-9DE0-65035D295AA4}" destId="{12574B2A-CB08-447C-A5FD-4E6E5741D043}" srcOrd="0" destOrd="0" presId="urn:microsoft.com/office/officeart/2005/8/layout/list1"/>
    <dgm:cxn modelId="{7322E7D1-4B03-45E8-85EE-D76FC90060D3}" type="presParOf" srcId="{224AA955-0848-4707-9DE0-65035D295AA4}" destId="{5C546525-3632-48D8-8C56-862610EF63B6}" srcOrd="1" destOrd="0" presId="urn:microsoft.com/office/officeart/2005/8/layout/list1"/>
    <dgm:cxn modelId="{C717D1E2-1E3F-439B-9219-A52B919F2DCE}" type="presParOf" srcId="{855B4268-C596-474A-A049-5B34A98960E1}" destId="{FAD3C8DE-FE4B-41C8-9D16-22B877FA2923}" srcOrd="13" destOrd="0" presId="urn:microsoft.com/office/officeart/2005/8/layout/list1"/>
    <dgm:cxn modelId="{93068009-E8E4-4B9B-9BEA-8FAFF40C5870}" type="presParOf" srcId="{855B4268-C596-474A-A049-5B34A98960E1}" destId="{94F737FB-BCB2-49ED-B519-262ED1349C3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FECB88-7516-4791-804C-AB57485A0A53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7E7454F-C806-4134-9F04-DD50D89492C1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Hold and Wait</a:t>
          </a:r>
        </a:p>
      </dgm:t>
    </dgm:pt>
    <dgm:pt modelId="{4C49793B-47C0-4112-A8C5-527FE91AF699}" type="parTrans" cxnId="{62120B3A-4616-46CD-BD4C-7F050DB71DF2}">
      <dgm:prSet/>
      <dgm:spPr/>
      <dgm:t>
        <a:bodyPr/>
        <a:lstStyle/>
        <a:p>
          <a:endParaRPr lang="en-US"/>
        </a:p>
      </dgm:t>
    </dgm:pt>
    <dgm:pt modelId="{E1DDEDC3-8750-45B5-BE8A-08880E669900}" type="sibTrans" cxnId="{62120B3A-4616-46CD-BD4C-7F050DB71DF2}">
      <dgm:prSet/>
      <dgm:spPr/>
      <dgm:t>
        <a:bodyPr/>
        <a:lstStyle/>
        <a:p>
          <a:endParaRPr lang="en-US"/>
        </a:p>
      </dgm:t>
    </dgm:pt>
    <dgm:pt modelId="{D17DF54A-335F-46B5-8DEC-3F37EF0C521F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No preemption</a:t>
          </a:r>
        </a:p>
      </dgm:t>
    </dgm:pt>
    <dgm:pt modelId="{839DA3FA-D3E9-4DD8-A736-AF4660F15399}" type="parTrans" cxnId="{3B112FB9-9822-46A8-B044-DFCE91460710}">
      <dgm:prSet/>
      <dgm:spPr/>
      <dgm:t>
        <a:bodyPr/>
        <a:lstStyle/>
        <a:p>
          <a:endParaRPr lang="en-US"/>
        </a:p>
      </dgm:t>
    </dgm:pt>
    <dgm:pt modelId="{58F3A633-2B02-48E8-965A-18826B37B076}" type="sibTrans" cxnId="{3B112FB9-9822-46A8-B044-DFCE91460710}">
      <dgm:prSet/>
      <dgm:spPr/>
      <dgm:t>
        <a:bodyPr/>
        <a:lstStyle/>
        <a:p>
          <a:endParaRPr lang="en-US"/>
        </a:p>
      </dgm:t>
    </dgm:pt>
    <dgm:pt modelId="{F3F3ACDC-8587-46DE-99BC-F3C2645D0410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Mutual exclusion</a:t>
          </a:r>
        </a:p>
      </dgm:t>
    </dgm:pt>
    <dgm:pt modelId="{3A810AD3-9066-4921-B81E-51BAEE79E80B}" type="parTrans" cxnId="{A9235253-1A9E-4A1E-A895-C136EF2A4377}">
      <dgm:prSet/>
      <dgm:spPr/>
      <dgm:t>
        <a:bodyPr/>
        <a:lstStyle/>
        <a:p>
          <a:endParaRPr lang="en-US"/>
        </a:p>
      </dgm:t>
    </dgm:pt>
    <dgm:pt modelId="{1DB4E923-229D-4288-AFAA-FFB95FAB83F6}" type="sibTrans" cxnId="{A9235253-1A9E-4A1E-A895-C136EF2A4377}">
      <dgm:prSet/>
      <dgm:spPr/>
      <dgm:t>
        <a:bodyPr/>
        <a:lstStyle/>
        <a:p>
          <a:endParaRPr lang="en-US"/>
        </a:p>
      </dgm:t>
    </dgm:pt>
    <dgm:pt modelId="{2DC3A9E1-1036-4204-A8F0-1C3A817BE5FB}">
      <dgm:prSet phldrT="[Text]"/>
      <dgm:spPr/>
      <dgm:t>
        <a:bodyPr/>
        <a:lstStyle/>
        <a:p>
          <a:r>
            <a:rPr lang="en-US"/>
            <a:t>If a thread is waiting for a resources for too </a:t>
          </a:r>
          <a:r>
            <a:rPr lang="en-US">
              <a:solidFill>
                <a:srgbClr val="FF0000"/>
              </a:solidFill>
            </a:rPr>
            <a:t>long</a:t>
          </a:r>
          <a:r>
            <a:rPr lang="en-US"/>
            <a:t>, release the </a:t>
          </a:r>
          <a:r>
            <a:rPr lang="en-US">
              <a:solidFill>
                <a:srgbClr val="C00000"/>
              </a:solidFill>
            </a:rPr>
            <a:t>resources</a:t>
          </a:r>
          <a:r>
            <a:rPr lang="en-US"/>
            <a:t> that it holds.</a:t>
          </a:r>
        </a:p>
      </dgm:t>
    </dgm:pt>
    <dgm:pt modelId="{27FC0219-0A94-4432-A652-59BFC93F2BC7}" type="parTrans" cxnId="{FBA5592A-141B-4F25-B327-0FD008451A34}">
      <dgm:prSet/>
      <dgm:spPr/>
      <dgm:t>
        <a:bodyPr/>
        <a:lstStyle/>
        <a:p>
          <a:endParaRPr lang="en-US"/>
        </a:p>
      </dgm:t>
    </dgm:pt>
    <dgm:pt modelId="{68F2DCE7-E5A7-49E3-AF71-0422F0D101FA}" type="sibTrans" cxnId="{FBA5592A-141B-4F25-B327-0FD008451A34}">
      <dgm:prSet/>
      <dgm:spPr/>
      <dgm:t>
        <a:bodyPr/>
        <a:lstStyle/>
        <a:p>
          <a:endParaRPr lang="en-US"/>
        </a:p>
      </dgm:t>
    </dgm:pt>
    <dgm:pt modelId="{03707EDA-E93C-4CAA-8FA4-8835B1F45ECD}">
      <dgm:prSet phldrT="[Text]"/>
      <dgm:spPr/>
      <dgm:t>
        <a:bodyPr/>
        <a:lstStyle/>
        <a:p>
          <a:r>
            <a:rPr lang="en-US"/>
            <a:t>Resources can be </a:t>
          </a:r>
          <a:r>
            <a:rPr lang="en-US">
              <a:solidFill>
                <a:srgbClr val="C00000"/>
              </a:solidFill>
            </a:rPr>
            <a:t>taken</a:t>
          </a:r>
          <a:r>
            <a:rPr lang="en-US"/>
            <a:t> away from threads by the OS.</a:t>
          </a:r>
        </a:p>
      </dgm:t>
    </dgm:pt>
    <dgm:pt modelId="{9672DB5E-87E6-4962-87DC-FFFD8AA8CF47}" type="parTrans" cxnId="{05745157-A8D8-41A3-827F-BB5130A1010C}">
      <dgm:prSet/>
      <dgm:spPr/>
      <dgm:t>
        <a:bodyPr/>
        <a:lstStyle/>
        <a:p>
          <a:endParaRPr lang="en-US"/>
        </a:p>
      </dgm:t>
    </dgm:pt>
    <dgm:pt modelId="{11BAEE29-1CDD-4C2D-B0F2-1A696953AAEF}" type="sibTrans" cxnId="{05745157-A8D8-41A3-827F-BB5130A1010C}">
      <dgm:prSet/>
      <dgm:spPr/>
      <dgm:t>
        <a:bodyPr/>
        <a:lstStyle/>
        <a:p>
          <a:endParaRPr lang="en-US"/>
        </a:p>
      </dgm:t>
    </dgm:pt>
    <dgm:pt modelId="{A2893F39-CD2C-4091-864A-C56830812427}">
      <dgm:prSet phldrT="[Text]"/>
      <dgm:spPr/>
      <dgm:t>
        <a:bodyPr/>
        <a:lstStyle/>
        <a:p>
          <a:r>
            <a:rPr lang="en-US"/>
            <a:t>This is a basic property of a lock. This cannot be tampered with.</a:t>
          </a:r>
        </a:p>
      </dgm:t>
    </dgm:pt>
    <dgm:pt modelId="{F06E93EE-1A58-4DAC-9E56-A7659A758868}" type="parTrans" cxnId="{A38FAA3A-D79C-43DF-9D00-6F815B018F35}">
      <dgm:prSet/>
      <dgm:spPr/>
      <dgm:t>
        <a:bodyPr/>
        <a:lstStyle/>
        <a:p>
          <a:endParaRPr lang="en-US"/>
        </a:p>
      </dgm:t>
    </dgm:pt>
    <dgm:pt modelId="{F63630E5-5B1B-4372-9FF8-0AF74528D5FE}" type="sibTrans" cxnId="{A38FAA3A-D79C-43DF-9D00-6F815B018F35}">
      <dgm:prSet/>
      <dgm:spPr/>
      <dgm:t>
        <a:bodyPr/>
        <a:lstStyle/>
        <a:p>
          <a:endParaRPr lang="en-US"/>
        </a:p>
      </dgm:t>
    </dgm:pt>
    <dgm:pt modelId="{6E02C815-D053-4415-8BDA-2542A0716FFE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Circular wait</a:t>
          </a:r>
        </a:p>
      </dgm:t>
    </dgm:pt>
    <dgm:pt modelId="{26E33288-1297-4723-AC84-10E23076675E}" type="parTrans" cxnId="{D75B6EAC-4379-46EF-A494-F72E1035ED49}">
      <dgm:prSet/>
      <dgm:spPr/>
      <dgm:t>
        <a:bodyPr/>
        <a:lstStyle/>
        <a:p>
          <a:endParaRPr lang="en-US"/>
        </a:p>
      </dgm:t>
    </dgm:pt>
    <dgm:pt modelId="{DDC4BA24-54D4-4A96-AD4D-A15AADFCB7BA}" type="sibTrans" cxnId="{D75B6EAC-4379-46EF-A494-F72E1035ED49}">
      <dgm:prSet/>
      <dgm:spPr/>
      <dgm:t>
        <a:bodyPr/>
        <a:lstStyle/>
        <a:p>
          <a:endParaRPr lang="en-US"/>
        </a:p>
      </dgm:t>
    </dgm:pt>
    <dgm:pt modelId="{EBC9F78D-BEF2-43AE-941E-1CBAFFF36CF6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Acquire locks in a given </a:t>
          </a:r>
          <a:r>
            <a:rPr lang="en-US">
              <a:solidFill>
                <a:srgbClr val="00B050"/>
              </a:solidFill>
            </a:rPr>
            <a:t>order</a:t>
          </a:r>
        </a:p>
      </dgm:t>
    </dgm:pt>
    <dgm:pt modelId="{33C8CBB1-D20C-42F9-8E02-4DEAAC36F970}" type="parTrans" cxnId="{93464550-EE71-4B58-824C-AA4C3CC35F47}">
      <dgm:prSet/>
      <dgm:spPr/>
      <dgm:t>
        <a:bodyPr/>
        <a:lstStyle/>
        <a:p>
          <a:endParaRPr lang="en-US"/>
        </a:p>
      </dgm:t>
    </dgm:pt>
    <dgm:pt modelId="{4F398713-503E-46FA-800C-6A65CB4CDE0C}" type="sibTrans" cxnId="{93464550-EE71-4B58-824C-AA4C3CC35F47}">
      <dgm:prSet/>
      <dgm:spPr/>
      <dgm:t>
        <a:bodyPr/>
        <a:lstStyle/>
        <a:p>
          <a:endParaRPr lang="en-US"/>
        </a:p>
      </dgm:t>
    </dgm:pt>
    <dgm:pt modelId="{855B4268-C596-474A-A049-5B34A98960E1}" type="pres">
      <dgm:prSet presAssocID="{3CFECB88-7516-4791-804C-AB57485A0A53}" presName="linear" presStyleCnt="0">
        <dgm:presLayoutVars>
          <dgm:dir/>
          <dgm:animLvl val="lvl"/>
          <dgm:resizeHandles val="exact"/>
        </dgm:presLayoutVars>
      </dgm:prSet>
      <dgm:spPr/>
    </dgm:pt>
    <dgm:pt modelId="{D10C2E47-B737-4CFE-A603-A976F61C2206}" type="pres">
      <dgm:prSet presAssocID="{C7E7454F-C806-4134-9F04-DD50D89492C1}" presName="parentLin" presStyleCnt="0"/>
      <dgm:spPr/>
    </dgm:pt>
    <dgm:pt modelId="{409D43E1-ABFD-4630-BC5B-9C32ACE041C0}" type="pres">
      <dgm:prSet presAssocID="{C7E7454F-C806-4134-9F04-DD50D89492C1}" presName="parentLeftMargin" presStyleLbl="node1" presStyleIdx="0" presStyleCnt="4"/>
      <dgm:spPr/>
    </dgm:pt>
    <dgm:pt modelId="{863EDEFD-DE7A-46AD-9A0D-B75F07E88CEF}" type="pres">
      <dgm:prSet presAssocID="{C7E7454F-C806-4134-9F04-DD50D89492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5AD6E5-C0C1-4103-8E58-F45A31114C43}" type="pres">
      <dgm:prSet presAssocID="{C7E7454F-C806-4134-9F04-DD50D89492C1}" presName="negativeSpace" presStyleCnt="0"/>
      <dgm:spPr/>
    </dgm:pt>
    <dgm:pt modelId="{148E288A-6C01-494E-83FF-C1531D9AD647}" type="pres">
      <dgm:prSet presAssocID="{C7E7454F-C806-4134-9F04-DD50D89492C1}" presName="childText" presStyleLbl="conFgAcc1" presStyleIdx="0" presStyleCnt="4">
        <dgm:presLayoutVars>
          <dgm:bulletEnabled val="1"/>
        </dgm:presLayoutVars>
      </dgm:prSet>
      <dgm:spPr/>
    </dgm:pt>
    <dgm:pt modelId="{CD199810-2EFA-405C-9B15-A70E14E2B73F}" type="pres">
      <dgm:prSet presAssocID="{E1DDEDC3-8750-45B5-BE8A-08880E669900}" presName="spaceBetweenRectangles" presStyleCnt="0"/>
      <dgm:spPr/>
    </dgm:pt>
    <dgm:pt modelId="{E757B9A2-2DA2-42A3-89C5-DAB3E2F22F1F}" type="pres">
      <dgm:prSet presAssocID="{D17DF54A-335F-46B5-8DEC-3F37EF0C521F}" presName="parentLin" presStyleCnt="0"/>
      <dgm:spPr/>
    </dgm:pt>
    <dgm:pt modelId="{CF0A69A9-DC76-4B1F-BB98-555C36FACE69}" type="pres">
      <dgm:prSet presAssocID="{D17DF54A-335F-46B5-8DEC-3F37EF0C521F}" presName="parentLeftMargin" presStyleLbl="node1" presStyleIdx="0" presStyleCnt="4"/>
      <dgm:spPr/>
    </dgm:pt>
    <dgm:pt modelId="{C953B312-4F44-45D0-9FD1-F891658C26FB}" type="pres">
      <dgm:prSet presAssocID="{D17DF54A-335F-46B5-8DEC-3F37EF0C52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0293C7-AFBB-4395-8A7F-80CA2942C37F}" type="pres">
      <dgm:prSet presAssocID="{D17DF54A-335F-46B5-8DEC-3F37EF0C521F}" presName="negativeSpace" presStyleCnt="0"/>
      <dgm:spPr/>
    </dgm:pt>
    <dgm:pt modelId="{F065B99F-2498-4BE4-B2AD-449D6536C591}" type="pres">
      <dgm:prSet presAssocID="{D17DF54A-335F-46B5-8DEC-3F37EF0C521F}" presName="childText" presStyleLbl="conFgAcc1" presStyleIdx="1" presStyleCnt="4">
        <dgm:presLayoutVars>
          <dgm:bulletEnabled val="1"/>
        </dgm:presLayoutVars>
      </dgm:prSet>
      <dgm:spPr/>
    </dgm:pt>
    <dgm:pt modelId="{7A2FFEC3-E658-4101-8685-F248EAB93FDA}" type="pres">
      <dgm:prSet presAssocID="{58F3A633-2B02-48E8-965A-18826B37B076}" presName="spaceBetweenRectangles" presStyleCnt="0"/>
      <dgm:spPr/>
    </dgm:pt>
    <dgm:pt modelId="{74BB945C-D787-4714-9ED5-9CB741C125BD}" type="pres">
      <dgm:prSet presAssocID="{F3F3ACDC-8587-46DE-99BC-F3C2645D0410}" presName="parentLin" presStyleCnt="0"/>
      <dgm:spPr/>
    </dgm:pt>
    <dgm:pt modelId="{9C647700-DEBD-4530-BA3B-CFCC5285C915}" type="pres">
      <dgm:prSet presAssocID="{F3F3ACDC-8587-46DE-99BC-F3C2645D0410}" presName="parentLeftMargin" presStyleLbl="node1" presStyleIdx="1" presStyleCnt="4"/>
      <dgm:spPr/>
    </dgm:pt>
    <dgm:pt modelId="{7116426C-1314-4FB3-BBF4-2910831DB21C}" type="pres">
      <dgm:prSet presAssocID="{F3F3ACDC-8587-46DE-99BC-F3C2645D04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C90D55E-9CF3-42BB-BBE9-962915B8C403}" type="pres">
      <dgm:prSet presAssocID="{F3F3ACDC-8587-46DE-99BC-F3C2645D0410}" presName="negativeSpace" presStyleCnt="0"/>
      <dgm:spPr/>
    </dgm:pt>
    <dgm:pt modelId="{CB16EF0D-D475-4F77-B578-A731FDD15741}" type="pres">
      <dgm:prSet presAssocID="{F3F3ACDC-8587-46DE-99BC-F3C2645D0410}" presName="childText" presStyleLbl="conFgAcc1" presStyleIdx="2" presStyleCnt="4">
        <dgm:presLayoutVars>
          <dgm:bulletEnabled val="1"/>
        </dgm:presLayoutVars>
      </dgm:prSet>
      <dgm:spPr/>
    </dgm:pt>
    <dgm:pt modelId="{4DC95DE0-13E4-4E1E-B3BD-1EEB6239C98D}" type="pres">
      <dgm:prSet presAssocID="{1DB4E923-229D-4288-AFAA-FFB95FAB83F6}" presName="spaceBetweenRectangles" presStyleCnt="0"/>
      <dgm:spPr/>
    </dgm:pt>
    <dgm:pt modelId="{224AA955-0848-4707-9DE0-65035D295AA4}" type="pres">
      <dgm:prSet presAssocID="{6E02C815-D053-4415-8BDA-2542A0716FFE}" presName="parentLin" presStyleCnt="0"/>
      <dgm:spPr/>
    </dgm:pt>
    <dgm:pt modelId="{12574B2A-CB08-447C-A5FD-4E6E5741D043}" type="pres">
      <dgm:prSet presAssocID="{6E02C815-D053-4415-8BDA-2542A0716FFE}" presName="parentLeftMargin" presStyleLbl="node1" presStyleIdx="2" presStyleCnt="4"/>
      <dgm:spPr/>
    </dgm:pt>
    <dgm:pt modelId="{5C546525-3632-48D8-8C56-862610EF63B6}" type="pres">
      <dgm:prSet presAssocID="{6E02C815-D053-4415-8BDA-2542A0716FF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AD3C8DE-FE4B-41C8-9D16-22B877FA2923}" type="pres">
      <dgm:prSet presAssocID="{6E02C815-D053-4415-8BDA-2542A0716FFE}" presName="negativeSpace" presStyleCnt="0"/>
      <dgm:spPr/>
    </dgm:pt>
    <dgm:pt modelId="{94F737FB-BCB2-49ED-B519-262ED1349C35}" type="pres">
      <dgm:prSet presAssocID="{6E02C815-D053-4415-8BDA-2542A0716FF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F652912-772E-4C7B-AB4E-48DF9889ECC6}" type="presOf" srcId="{F3F3ACDC-8587-46DE-99BC-F3C2645D0410}" destId="{7116426C-1314-4FB3-BBF4-2910831DB21C}" srcOrd="1" destOrd="0" presId="urn:microsoft.com/office/officeart/2005/8/layout/list1"/>
    <dgm:cxn modelId="{EE429916-8F43-4CB1-AD24-7E090F3F42E7}" type="presOf" srcId="{03707EDA-E93C-4CAA-8FA4-8835B1F45ECD}" destId="{F065B99F-2498-4BE4-B2AD-449D6536C591}" srcOrd="0" destOrd="0" presId="urn:microsoft.com/office/officeart/2005/8/layout/list1"/>
    <dgm:cxn modelId="{FB5F1E1B-2796-4A95-86D7-307A9F3ADA51}" type="presOf" srcId="{3CFECB88-7516-4791-804C-AB57485A0A53}" destId="{855B4268-C596-474A-A049-5B34A98960E1}" srcOrd="0" destOrd="0" presId="urn:microsoft.com/office/officeart/2005/8/layout/list1"/>
    <dgm:cxn modelId="{28C9B824-3BE4-4665-A8EA-8D620EB6690E}" type="presOf" srcId="{6E02C815-D053-4415-8BDA-2542A0716FFE}" destId="{12574B2A-CB08-447C-A5FD-4E6E5741D043}" srcOrd="0" destOrd="0" presId="urn:microsoft.com/office/officeart/2005/8/layout/list1"/>
    <dgm:cxn modelId="{8F971A28-15A2-4E8A-AA3E-B6462180EF54}" type="presOf" srcId="{F3F3ACDC-8587-46DE-99BC-F3C2645D0410}" destId="{9C647700-DEBD-4530-BA3B-CFCC5285C915}" srcOrd="0" destOrd="0" presId="urn:microsoft.com/office/officeart/2005/8/layout/list1"/>
    <dgm:cxn modelId="{FBA5592A-141B-4F25-B327-0FD008451A34}" srcId="{C7E7454F-C806-4134-9F04-DD50D89492C1}" destId="{2DC3A9E1-1036-4204-A8F0-1C3A817BE5FB}" srcOrd="0" destOrd="0" parTransId="{27FC0219-0A94-4432-A652-59BFC93F2BC7}" sibTransId="{68F2DCE7-E5A7-49E3-AF71-0422F0D101FA}"/>
    <dgm:cxn modelId="{D3D86032-497F-4DC3-AFA6-2E23B6351BEB}" type="presOf" srcId="{6E02C815-D053-4415-8BDA-2542A0716FFE}" destId="{5C546525-3632-48D8-8C56-862610EF63B6}" srcOrd="1" destOrd="0" presId="urn:microsoft.com/office/officeart/2005/8/layout/list1"/>
    <dgm:cxn modelId="{62120B3A-4616-46CD-BD4C-7F050DB71DF2}" srcId="{3CFECB88-7516-4791-804C-AB57485A0A53}" destId="{C7E7454F-C806-4134-9F04-DD50D89492C1}" srcOrd="0" destOrd="0" parTransId="{4C49793B-47C0-4112-A8C5-527FE91AF699}" sibTransId="{E1DDEDC3-8750-45B5-BE8A-08880E669900}"/>
    <dgm:cxn modelId="{A38FAA3A-D79C-43DF-9D00-6F815B018F35}" srcId="{F3F3ACDC-8587-46DE-99BC-F3C2645D0410}" destId="{A2893F39-CD2C-4091-864A-C56830812427}" srcOrd="0" destOrd="0" parTransId="{F06E93EE-1A58-4DAC-9E56-A7659A758868}" sibTransId="{F63630E5-5B1B-4372-9FF8-0AF74528D5FE}"/>
    <dgm:cxn modelId="{3E550F4A-D45D-4E20-9068-88A1E0A34B33}" type="presOf" srcId="{C7E7454F-C806-4134-9F04-DD50D89492C1}" destId="{409D43E1-ABFD-4630-BC5B-9C32ACE041C0}" srcOrd="0" destOrd="0" presId="urn:microsoft.com/office/officeart/2005/8/layout/list1"/>
    <dgm:cxn modelId="{794E6C4A-58A8-4248-9A63-088BDF4CB016}" type="presOf" srcId="{D17DF54A-335F-46B5-8DEC-3F37EF0C521F}" destId="{CF0A69A9-DC76-4B1F-BB98-555C36FACE69}" srcOrd="0" destOrd="0" presId="urn:microsoft.com/office/officeart/2005/8/layout/list1"/>
    <dgm:cxn modelId="{93464550-EE71-4B58-824C-AA4C3CC35F47}" srcId="{6E02C815-D053-4415-8BDA-2542A0716FFE}" destId="{EBC9F78D-BEF2-43AE-941E-1CBAFFF36CF6}" srcOrd="0" destOrd="0" parTransId="{33C8CBB1-D20C-42F9-8E02-4DEAAC36F970}" sibTransId="{4F398713-503E-46FA-800C-6A65CB4CDE0C}"/>
    <dgm:cxn modelId="{A9235253-1A9E-4A1E-A895-C136EF2A4377}" srcId="{3CFECB88-7516-4791-804C-AB57485A0A53}" destId="{F3F3ACDC-8587-46DE-99BC-F3C2645D0410}" srcOrd="2" destOrd="0" parTransId="{3A810AD3-9066-4921-B81E-51BAEE79E80B}" sibTransId="{1DB4E923-229D-4288-AFAA-FFB95FAB83F6}"/>
    <dgm:cxn modelId="{05745157-A8D8-41A3-827F-BB5130A1010C}" srcId="{D17DF54A-335F-46B5-8DEC-3F37EF0C521F}" destId="{03707EDA-E93C-4CAA-8FA4-8835B1F45ECD}" srcOrd="0" destOrd="0" parTransId="{9672DB5E-87E6-4962-87DC-FFFD8AA8CF47}" sibTransId="{11BAEE29-1CDD-4C2D-B0F2-1A696953AAEF}"/>
    <dgm:cxn modelId="{373EA187-F813-437D-BFBE-DB96EC33262F}" type="presOf" srcId="{EBC9F78D-BEF2-43AE-941E-1CBAFFF36CF6}" destId="{94F737FB-BCB2-49ED-B519-262ED1349C35}" srcOrd="0" destOrd="0" presId="urn:microsoft.com/office/officeart/2005/8/layout/list1"/>
    <dgm:cxn modelId="{12067D8C-95FF-41CB-9C38-B4E24D39D0FF}" type="presOf" srcId="{A2893F39-CD2C-4091-864A-C56830812427}" destId="{CB16EF0D-D475-4F77-B578-A731FDD15741}" srcOrd="0" destOrd="0" presId="urn:microsoft.com/office/officeart/2005/8/layout/list1"/>
    <dgm:cxn modelId="{7FD9C5A1-A203-466F-8845-7E9050FCA9EC}" type="presOf" srcId="{2DC3A9E1-1036-4204-A8F0-1C3A817BE5FB}" destId="{148E288A-6C01-494E-83FF-C1531D9AD647}" srcOrd="0" destOrd="0" presId="urn:microsoft.com/office/officeart/2005/8/layout/list1"/>
    <dgm:cxn modelId="{D75B6EAC-4379-46EF-A494-F72E1035ED49}" srcId="{3CFECB88-7516-4791-804C-AB57485A0A53}" destId="{6E02C815-D053-4415-8BDA-2542A0716FFE}" srcOrd="3" destOrd="0" parTransId="{26E33288-1297-4723-AC84-10E23076675E}" sibTransId="{DDC4BA24-54D4-4A96-AD4D-A15AADFCB7BA}"/>
    <dgm:cxn modelId="{49325CAE-5FE9-433A-A7C1-0850B7D666D8}" type="presOf" srcId="{C7E7454F-C806-4134-9F04-DD50D89492C1}" destId="{863EDEFD-DE7A-46AD-9A0D-B75F07E88CEF}" srcOrd="1" destOrd="0" presId="urn:microsoft.com/office/officeart/2005/8/layout/list1"/>
    <dgm:cxn modelId="{3B112FB9-9822-46A8-B044-DFCE91460710}" srcId="{3CFECB88-7516-4791-804C-AB57485A0A53}" destId="{D17DF54A-335F-46B5-8DEC-3F37EF0C521F}" srcOrd="1" destOrd="0" parTransId="{839DA3FA-D3E9-4DD8-A736-AF4660F15399}" sibTransId="{58F3A633-2B02-48E8-965A-18826B37B076}"/>
    <dgm:cxn modelId="{EA09AFD9-32A3-4EB4-98BE-40E4DFAC6E7E}" type="presOf" srcId="{D17DF54A-335F-46B5-8DEC-3F37EF0C521F}" destId="{C953B312-4F44-45D0-9FD1-F891658C26FB}" srcOrd="1" destOrd="0" presId="urn:microsoft.com/office/officeart/2005/8/layout/list1"/>
    <dgm:cxn modelId="{36A7CD2B-D935-4BCC-9247-1AF89690E6B9}" type="presParOf" srcId="{855B4268-C596-474A-A049-5B34A98960E1}" destId="{D10C2E47-B737-4CFE-A603-A976F61C2206}" srcOrd="0" destOrd="0" presId="urn:microsoft.com/office/officeart/2005/8/layout/list1"/>
    <dgm:cxn modelId="{08E33ABA-703A-4251-A474-5626CA83E968}" type="presParOf" srcId="{D10C2E47-B737-4CFE-A603-A976F61C2206}" destId="{409D43E1-ABFD-4630-BC5B-9C32ACE041C0}" srcOrd="0" destOrd="0" presId="urn:microsoft.com/office/officeart/2005/8/layout/list1"/>
    <dgm:cxn modelId="{E28EC89D-D6E8-48EC-AFB9-A1DE25C56A1B}" type="presParOf" srcId="{D10C2E47-B737-4CFE-A603-A976F61C2206}" destId="{863EDEFD-DE7A-46AD-9A0D-B75F07E88CEF}" srcOrd="1" destOrd="0" presId="urn:microsoft.com/office/officeart/2005/8/layout/list1"/>
    <dgm:cxn modelId="{74F18533-8D21-4492-AFA4-F5F2A2F7757C}" type="presParOf" srcId="{855B4268-C596-474A-A049-5B34A98960E1}" destId="{BD5AD6E5-C0C1-4103-8E58-F45A31114C43}" srcOrd="1" destOrd="0" presId="urn:microsoft.com/office/officeart/2005/8/layout/list1"/>
    <dgm:cxn modelId="{77A62992-E200-41E2-816A-9F8B67644903}" type="presParOf" srcId="{855B4268-C596-474A-A049-5B34A98960E1}" destId="{148E288A-6C01-494E-83FF-C1531D9AD647}" srcOrd="2" destOrd="0" presId="urn:microsoft.com/office/officeart/2005/8/layout/list1"/>
    <dgm:cxn modelId="{F67FCCC7-2307-4D62-8550-4B0B5F471097}" type="presParOf" srcId="{855B4268-C596-474A-A049-5B34A98960E1}" destId="{CD199810-2EFA-405C-9B15-A70E14E2B73F}" srcOrd="3" destOrd="0" presId="urn:microsoft.com/office/officeart/2005/8/layout/list1"/>
    <dgm:cxn modelId="{1473D3E1-6FFF-48B4-94EB-C2EFCBAE6F67}" type="presParOf" srcId="{855B4268-C596-474A-A049-5B34A98960E1}" destId="{E757B9A2-2DA2-42A3-89C5-DAB3E2F22F1F}" srcOrd="4" destOrd="0" presId="urn:microsoft.com/office/officeart/2005/8/layout/list1"/>
    <dgm:cxn modelId="{750FEDFD-B97C-4CE7-824B-0B9A934DA534}" type="presParOf" srcId="{E757B9A2-2DA2-42A3-89C5-DAB3E2F22F1F}" destId="{CF0A69A9-DC76-4B1F-BB98-555C36FACE69}" srcOrd="0" destOrd="0" presId="urn:microsoft.com/office/officeart/2005/8/layout/list1"/>
    <dgm:cxn modelId="{C4CE0016-5EB0-46BE-8C34-F10E0FCE6A1D}" type="presParOf" srcId="{E757B9A2-2DA2-42A3-89C5-DAB3E2F22F1F}" destId="{C953B312-4F44-45D0-9FD1-F891658C26FB}" srcOrd="1" destOrd="0" presId="urn:microsoft.com/office/officeart/2005/8/layout/list1"/>
    <dgm:cxn modelId="{EC91DABD-953C-4E09-BEB3-DF5AA2F14397}" type="presParOf" srcId="{855B4268-C596-474A-A049-5B34A98960E1}" destId="{CE0293C7-AFBB-4395-8A7F-80CA2942C37F}" srcOrd="5" destOrd="0" presId="urn:microsoft.com/office/officeart/2005/8/layout/list1"/>
    <dgm:cxn modelId="{B2D39105-C922-4E47-BED5-50582FFEB3C5}" type="presParOf" srcId="{855B4268-C596-474A-A049-5B34A98960E1}" destId="{F065B99F-2498-4BE4-B2AD-449D6536C591}" srcOrd="6" destOrd="0" presId="urn:microsoft.com/office/officeart/2005/8/layout/list1"/>
    <dgm:cxn modelId="{0C33317A-EDD5-4BB5-95CE-E5C7EA823944}" type="presParOf" srcId="{855B4268-C596-474A-A049-5B34A98960E1}" destId="{7A2FFEC3-E658-4101-8685-F248EAB93FDA}" srcOrd="7" destOrd="0" presId="urn:microsoft.com/office/officeart/2005/8/layout/list1"/>
    <dgm:cxn modelId="{B7728A64-2B94-45E2-9057-EB03AED31D8B}" type="presParOf" srcId="{855B4268-C596-474A-A049-5B34A98960E1}" destId="{74BB945C-D787-4714-9ED5-9CB741C125BD}" srcOrd="8" destOrd="0" presId="urn:microsoft.com/office/officeart/2005/8/layout/list1"/>
    <dgm:cxn modelId="{3BE2E938-AC70-4225-AB3C-F6E7E36F9436}" type="presParOf" srcId="{74BB945C-D787-4714-9ED5-9CB741C125BD}" destId="{9C647700-DEBD-4530-BA3B-CFCC5285C915}" srcOrd="0" destOrd="0" presId="urn:microsoft.com/office/officeart/2005/8/layout/list1"/>
    <dgm:cxn modelId="{37ABF437-8A8E-4210-8CCD-C29EA869A539}" type="presParOf" srcId="{74BB945C-D787-4714-9ED5-9CB741C125BD}" destId="{7116426C-1314-4FB3-BBF4-2910831DB21C}" srcOrd="1" destOrd="0" presId="urn:microsoft.com/office/officeart/2005/8/layout/list1"/>
    <dgm:cxn modelId="{814A347D-749E-4168-8211-CFFBB2C413E0}" type="presParOf" srcId="{855B4268-C596-474A-A049-5B34A98960E1}" destId="{EC90D55E-9CF3-42BB-BBE9-962915B8C403}" srcOrd="9" destOrd="0" presId="urn:microsoft.com/office/officeart/2005/8/layout/list1"/>
    <dgm:cxn modelId="{D5FD4DDD-7606-4290-B556-6FEB67EEBFA1}" type="presParOf" srcId="{855B4268-C596-474A-A049-5B34A98960E1}" destId="{CB16EF0D-D475-4F77-B578-A731FDD15741}" srcOrd="10" destOrd="0" presId="urn:microsoft.com/office/officeart/2005/8/layout/list1"/>
    <dgm:cxn modelId="{EF8A4344-12E6-43BF-81E0-C2B80A016461}" type="presParOf" srcId="{855B4268-C596-474A-A049-5B34A98960E1}" destId="{4DC95DE0-13E4-4E1E-B3BD-1EEB6239C98D}" srcOrd="11" destOrd="0" presId="urn:microsoft.com/office/officeart/2005/8/layout/list1"/>
    <dgm:cxn modelId="{6CE0A627-1380-483A-80F9-9BC981E925CD}" type="presParOf" srcId="{855B4268-C596-474A-A049-5B34A98960E1}" destId="{224AA955-0848-4707-9DE0-65035D295AA4}" srcOrd="12" destOrd="0" presId="urn:microsoft.com/office/officeart/2005/8/layout/list1"/>
    <dgm:cxn modelId="{92C009F8-0EEF-4119-A2A6-402D0724BFBA}" type="presParOf" srcId="{224AA955-0848-4707-9DE0-65035D295AA4}" destId="{12574B2A-CB08-447C-A5FD-4E6E5741D043}" srcOrd="0" destOrd="0" presId="urn:microsoft.com/office/officeart/2005/8/layout/list1"/>
    <dgm:cxn modelId="{7322E7D1-4B03-45E8-85EE-D76FC90060D3}" type="presParOf" srcId="{224AA955-0848-4707-9DE0-65035D295AA4}" destId="{5C546525-3632-48D8-8C56-862610EF63B6}" srcOrd="1" destOrd="0" presId="urn:microsoft.com/office/officeart/2005/8/layout/list1"/>
    <dgm:cxn modelId="{C717D1E2-1E3F-439B-9219-A52B919F2DCE}" type="presParOf" srcId="{855B4268-C596-474A-A049-5B34A98960E1}" destId="{FAD3C8DE-FE4B-41C8-9D16-22B877FA2923}" srcOrd="13" destOrd="0" presId="urn:microsoft.com/office/officeart/2005/8/layout/list1"/>
    <dgm:cxn modelId="{93068009-E8E4-4B9B-9BEA-8FAFF40C5870}" type="presParOf" srcId="{855B4268-C596-474A-A049-5B34A98960E1}" destId="{94F737FB-BCB2-49ED-B519-262ED1349C3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B97B9E-D0B9-44A3-9AB1-547E87895B37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F8125F4-9CF7-47B0-B40E-E732164C756D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Deadlocks</a:t>
          </a:r>
        </a:p>
      </dgm:t>
    </dgm:pt>
    <dgm:pt modelId="{4C09B09D-D6BC-4DA0-B181-4C3BAB64ED8C}" type="parTrans" cxnId="{6271A591-1F13-420B-8944-F412D3D84441}">
      <dgm:prSet/>
      <dgm:spPr/>
      <dgm:t>
        <a:bodyPr/>
        <a:lstStyle/>
        <a:p>
          <a:endParaRPr lang="en-US"/>
        </a:p>
      </dgm:t>
    </dgm:pt>
    <dgm:pt modelId="{EC657C63-19F5-461B-B31B-0A6A6D006AB1}" type="sibTrans" cxnId="{6271A591-1F13-420B-8944-F412D3D84441}">
      <dgm:prSet/>
      <dgm:spPr/>
      <dgm:t>
        <a:bodyPr/>
        <a:lstStyle/>
        <a:p>
          <a:endParaRPr lang="en-US"/>
        </a:p>
      </dgm:t>
    </dgm:pt>
    <dgm:pt modelId="{B2FB6B8F-2AB2-4523-9C38-DFABEF17D45F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Starvation</a:t>
          </a:r>
        </a:p>
      </dgm:t>
    </dgm:pt>
    <dgm:pt modelId="{E6D689D6-9D11-4DB7-BB4F-FAC5BB8BF16E}" type="parTrans" cxnId="{80098C39-F8CD-47FE-958F-A719E7AF68D7}">
      <dgm:prSet/>
      <dgm:spPr/>
      <dgm:t>
        <a:bodyPr/>
        <a:lstStyle/>
        <a:p>
          <a:endParaRPr lang="en-US"/>
        </a:p>
      </dgm:t>
    </dgm:pt>
    <dgm:pt modelId="{924DAC44-5219-441B-8D49-FD774AC4FC5D}" type="sibTrans" cxnId="{80098C39-F8CD-47FE-958F-A719E7AF68D7}">
      <dgm:prSet/>
      <dgm:spPr/>
      <dgm:t>
        <a:bodyPr/>
        <a:lstStyle/>
        <a:p>
          <a:endParaRPr lang="en-US"/>
        </a:p>
      </dgm:t>
    </dgm:pt>
    <dgm:pt modelId="{7468225D-3BDC-4B02-A345-F6D99B8D854F}">
      <dgm:prSet phldrT="[Text]"/>
      <dgm:spPr/>
      <dgm:t>
        <a:bodyPr/>
        <a:lstStyle/>
        <a:p>
          <a:r>
            <a:rPr lang="en-US" err="1"/>
            <a:t>Livelocks</a:t>
          </a:r>
          <a:endParaRPr lang="en-US"/>
        </a:p>
      </dgm:t>
    </dgm:pt>
    <dgm:pt modelId="{62AD6FB2-DF72-4D49-B395-6A5A2F5EE0AD}" type="parTrans" cxnId="{0007A61C-38CB-4A1A-856D-3C64EF47FDA4}">
      <dgm:prSet/>
      <dgm:spPr/>
      <dgm:t>
        <a:bodyPr/>
        <a:lstStyle/>
        <a:p>
          <a:endParaRPr lang="en-US"/>
        </a:p>
      </dgm:t>
    </dgm:pt>
    <dgm:pt modelId="{5377F442-9C10-483B-B095-3772294DF141}" type="sibTrans" cxnId="{0007A61C-38CB-4A1A-856D-3C64EF47FDA4}">
      <dgm:prSet/>
      <dgm:spPr/>
      <dgm:t>
        <a:bodyPr/>
        <a:lstStyle/>
        <a:p>
          <a:endParaRPr lang="en-US"/>
        </a:p>
      </dgm:t>
    </dgm:pt>
    <dgm:pt modelId="{8961D679-A418-4704-A3DC-40D14675966E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All the threads are </a:t>
          </a:r>
          <a:r>
            <a:rPr lang="en-US">
              <a:solidFill>
                <a:srgbClr val="FF0000"/>
              </a:solidFill>
            </a:rPr>
            <a:t>waiting</a:t>
          </a:r>
          <a:r>
            <a:rPr lang="en-US">
              <a:solidFill>
                <a:schemeClr val="tx1"/>
              </a:solidFill>
            </a:rPr>
            <a:t> on each other.</a:t>
          </a:r>
        </a:p>
      </dgm:t>
    </dgm:pt>
    <dgm:pt modelId="{DB428D25-C78D-47F9-83F0-60FE041E9841}" type="parTrans" cxnId="{E1D082C3-F852-455E-8BA3-7EEA79E19983}">
      <dgm:prSet/>
      <dgm:spPr/>
      <dgm:t>
        <a:bodyPr/>
        <a:lstStyle/>
        <a:p>
          <a:endParaRPr lang="en-US"/>
        </a:p>
      </dgm:t>
    </dgm:pt>
    <dgm:pt modelId="{8E2F366E-4C16-4B06-A736-D884685DE8D3}" type="sibTrans" cxnId="{E1D082C3-F852-455E-8BA3-7EEA79E19983}">
      <dgm:prSet/>
      <dgm:spPr/>
      <dgm:t>
        <a:bodyPr/>
        <a:lstStyle/>
        <a:p>
          <a:endParaRPr lang="en-US"/>
        </a:p>
      </dgm:t>
    </dgm:pt>
    <dgm:pt modelId="{16412E8A-41C9-4B29-8C00-34A2F05012E5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A thread </a:t>
          </a:r>
          <a:r>
            <a:rPr lang="en-US">
              <a:solidFill>
                <a:srgbClr val="C00000"/>
              </a:solidFill>
            </a:rPr>
            <a:t>waits</a:t>
          </a:r>
          <a:r>
            <a:rPr lang="en-US">
              <a:solidFill>
                <a:schemeClr val="tx1"/>
              </a:solidFill>
            </a:rPr>
            <a:t> indefinitely to get </a:t>
          </a:r>
          <a:r>
            <a:rPr lang="en-US">
              <a:solidFill>
                <a:srgbClr val="0070C0"/>
              </a:solidFill>
            </a:rPr>
            <a:t>access</a:t>
          </a:r>
          <a:r>
            <a:rPr lang="en-US">
              <a:solidFill>
                <a:schemeClr val="tx1"/>
              </a:solidFill>
            </a:rPr>
            <a:t> to the resource. Starvation freedom implies deadlock freedom (not the other way).</a:t>
          </a:r>
        </a:p>
      </dgm:t>
    </dgm:pt>
    <dgm:pt modelId="{42683EDB-683F-47FB-BB86-BDEB60514856}" type="parTrans" cxnId="{9B6188E6-5F4C-4F79-A038-C331224828BF}">
      <dgm:prSet/>
      <dgm:spPr/>
      <dgm:t>
        <a:bodyPr/>
        <a:lstStyle/>
        <a:p>
          <a:endParaRPr lang="en-US"/>
        </a:p>
      </dgm:t>
    </dgm:pt>
    <dgm:pt modelId="{54CA63D7-D2CA-4026-94D2-29017DDFFF24}" type="sibTrans" cxnId="{9B6188E6-5F4C-4F79-A038-C331224828BF}">
      <dgm:prSet/>
      <dgm:spPr/>
      <dgm:t>
        <a:bodyPr/>
        <a:lstStyle/>
        <a:p>
          <a:endParaRPr lang="en-US"/>
        </a:p>
      </dgm:t>
    </dgm:pt>
    <dgm:pt modelId="{0E739304-95B7-4D7E-BED7-759DF3D25FE2}">
      <dgm:prSet phldrT="[Text]"/>
      <dgm:spPr/>
      <dgm:t>
        <a:bodyPr/>
        <a:lstStyle/>
        <a:p>
          <a:r>
            <a:rPr lang="en-US"/>
            <a:t>Threads keep </a:t>
          </a:r>
          <a:r>
            <a:rPr lang="en-US">
              <a:solidFill>
                <a:srgbClr val="0070C0"/>
              </a:solidFill>
            </a:rPr>
            <a:t>executing</a:t>
          </a:r>
          <a:r>
            <a:rPr lang="en-US"/>
            <a:t> instructions but nothing productive gets </a:t>
          </a:r>
          <a:r>
            <a:rPr lang="en-US">
              <a:solidFill>
                <a:srgbClr val="7030A0"/>
              </a:solidFill>
            </a:rPr>
            <a:t>done</a:t>
          </a:r>
          <a:r>
            <a:rPr lang="en-US"/>
            <a:t>.  </a:t>
          </a:r>
        </a:p>
      </dgm:t>
    </dgm:pt>
    <dgm:pt modelId="{45E5C7D2-1D0D-4177-9D79-87E6A280992F}" type="parTrans" cxnId="{2DE17D37-6C18-4CB0-99E4-B8B2DB9637F1}">
      <dgm:prSet/>
      <dgm:spPr/>
      <dgm:t>
        <a:bodyPr/>
        <a:lstStyle/>
        <a:p>
          <a:endParaRPr lang="en-US"/>
        </a:p>
      </dgm:t>
    </dgm:pt>
    <dgm:pt modelId="{E4BD33E2-5255-4FA2-A032-C38227CA925C}" type="sibTrans" cxnId="{2DE17D37-6C18-4CB0-99E4-B8B2DB9637F1}">
      <dgm:prSet/>
      <dgm:spPr/>
      <dgm:t>
        <a:bodyPr/>
        <a:lstStyle/>
        <a:p>
          <a:endParaRPr lang="en-US"/>
        </a:p>
      </dgm:t>
    </dgm:pt>
    <dgm:pt modelId="{90059952-54BE-49B0-8705-4B46EB9AD3A2}" type="pres">
      <dgm:prSet presAssocID="{5AB97B9E-D0B9-44A3-9AB1-547E87895B37}" presName="linear" presStyleCnt="0">
        <dgm:presLayoutVars>
          <dgm:dir/>
          <dgm:animLvl val="lvl"/>
          <dgm:resizeHandles val="exact"/>
        </dgm:presLayoutVars>
      </dgm:prSet>
      <dgm:spPr/>
    </dgm:pt>
    <dgm:pt modelId="{0D39E875-4560-4E24-BFAB-CEB7CA8C38D2}" type="pres">
      <dgm:prSet presAssocID="{3F8125F4-9CF7-47B0-B40E-E732164C756D}" presName="parentLin" presStyleCnt="0"/>
      <dgm:spPr/>
    </dgm:pt>
    <dgm:pt modelId="{6884AC4F-6194-4563-B893-637285F0ACF4}" type="pres">
      <dgm:prSet presAssocID="{3F8125F4-9CF7-47B0-B40E-E732164C756D}" presName="parentLeftMargin" presStyleLbl="node1" presStyleIdx="0" presStyleCnt="3"/>
      <dgm:spPr/>
    </dgm:pt>
    <dgm:pt modelId="{FF56EE12-2B4C-49B5-A42A-97DDADCF5ACC}" type="pres">
      <dgm:prSet presAssocID="{3F8125F4-9CF7-47B0-B40E-E732164C75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AA5102-4DAD-4F8D-B64C-7CBC3B64F5E6}" type="pres">
      <dgm:prSet presAssocID="{3F8125F4-9CF7-47B0-B40E-E732164C756D}" presName="negativeSpace" presStyleCnt="0"/>
      <dgm:spPr/>
    </dgm:pt>
    <dgm:pt modelId="{BFFE3047-05E1-449B-A3E0-A54A580E8C53}" type="pres">
      <dgm:prSet presAssocID="{3F8125F4-9CF7-47B0-B40E-E732164C756D}" presName="childText" presStyleLbl="conFgAcc1" presStyleIdx="0" presStyleCnt="3">
        <dgm:presLayoutVars>
          <dgm:bulletEnabled val="1"/>
        </dgm:presLayoutVars>
      </dgm:prSet>
      <dgm:spPr/>
    </dgm:pt>
    <dgm:pt modelId="{FC805F22-0DAF-432A-A3D9-C6B06E650DBA}" type="pres">
      <dgm:prSet presAssocID="{EC657C63-19F5-461B-B31B-0A6A6D006AB1}" presName="spaceBetweenRectangles" presStyleCnt="0"/>
      <dgm:spPr/>
    </dgm:pt>
    <dgm:pt modelId="{3CCB802E-FEC7-4D27-80F0-D87F88422E90}" type="pres">
      <dgm:prSet presAssocID="{B2FB6B8F-2AB2-4523-9C38-DFABEF17D45F}" presName="parentLin" presStyleCnt="0"/>
      <dgm:spPr/>
    </dgm:pt>
    <dgm:pt modelId="{38DBF730-0A32-425A-9B3E-B026419E9B5A}" type="pres">
      <dgm:prSet presAssocID="{B2FB6B8F-2AB2-4523-9C38-DFABEF17D45F}" presName="parentLeftMargin" presStyleLbl="node1" presStyleIdx="0" presStyleCnt="3"/>
      <dgm:spPr/>
    </dgm:pt>
    <dgm:pt modelId="{20160E3B-2290-40B8-BC7D-33CAB7C0A6EF}" type="pres">
      <dgm:prSet presAssocID="{B2FB6B8F-2AB2-4523-9C38-DFABEF17D4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3776C5-9C2E-46F0-81B3-C75145294D8F}" type="pres">
      <dgm:prSet presAssocID="{B2FB6B8F-2AB2-4523-9C38-DFABEF17D45F}" presName="negativeSpace" presStyleCnt="0"/>
      <dgm:spPr/>
    </dgm:pt>
    <dgm:pt modelId="{E2458A1B-B89D-4DC2-81B6-A7AFCE0EED2B}" type="pres">
      <dgm:prSet presAssocID="{B2FB6B8F-2AB2-4523-9C38-DFABEF17D45F}" presName="childText" presStyleLbl="conFgAcc1" presStyleIdx="1" presStyleCnt="3">
        <dgm:presLayoutVars>
          <dgm:bulletEnabled val="1"/>
        </dgm:presLayoutVars>
      </dgm:prSet>
      <dgm:spPr/>
    </dgm:pt>
    <dgm:pt modelId="{EC319EC5-A2C1-4C88-BDBF-CE54A1F01DAC}" type="pres">
      <dgm:prSet presAssocID="{924DAC44-5219-441B-8D49-FD774AC4FC5D}" presName="spaceBetweenRectangles" presStyleCnt="0"/>
      <dgm:spPr/>
    </dgm:pt>
    <dgm:pt modelId="{5CE578D6-1289-419D-93BD-0F85C54B4A39}" type="pres">
      <dgm:prSet presAssocID="{7468225D-3BDC-4B02-A345-F6D99B8D854F}" presName="parentLin" presStyleCnt="0"/>
      <dgm:spPr/>
    </dgm:pt>
    <dgm:pt modelId="{DB18D681-A174-4155-9B66-5B020BB73084}" type="pres">
      <dgm:prSet presAssocID="{7468225D-3BDC-4B02-A345-F6D99B8D854F}" presName="parentLeftMargin" presStyleLbl="node1" presStyleIdx="1" presStyleCnt="3"/>
      <dgm:spPr/>
    </dgm:pt>
    <dgm:pt modelId="{041601C5-8B7A-4CD2-848D-85125133EEA1}" type="pres">
      <dgm:prSet presAssocID="{7468225D-3BDC-4B02-A345-F6D99B8D854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7EBEC4C-F4B9-4DDC-937D-8B9531C8AA79}" type="pres">
      <dgm:prSet presAssocID="{7468225D-3BDC-4B02-A345-F6D99B8D854F}" presName="negativeSpace" presStyleCnt="0"/>
      <dgm:spPr/>
    </dgm:pt>
    <dgm:pt modelId="{6C330ECF-DA89-4E49-BB88-784C4B6E6F1B}" type="pres">
      <dgm:prSet presAssocID="{7468225D-3BDC-4B02-A345-F6D99B8D854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4E7D03-DF49-4A0C-9F6B-F2AD90215A5D}" type="presOf" srcId="{16412E8A-41C9-4B29-8C00-34A2F05012E5}" destId="{E2458A1B-B89D-4DC2-81B6-A7AFCE0EED2B}" srcOrd="0" destOrd="0" presId="urn:microsoft.com/office/officeart/2005/8/layout/list1"/>
    <dgm:cxn modelId="{0007A61C-38CB-4A1A-856D-3C64EF47FDA4}" srcId="{5AB97B9E-D0B9-44A3-9AB1-547E87895B37}" destId="{7468225D-3BDC-4B02-A345-F6D99B8D854F}" srcOrd="2" destOrd="0" parTransId="{62AD6FB2-DF72-4D49-B395-6A5A2F5EE0AD}" sibTransId="{5377F442-9C10-483B-B095-3772294DF141}"/>
    <dgm:cxn modelId="{F345B21E-5D2F-42D4-95F8-F231AA32D668}" type="presOf" srcId="{0E739304-95B7-4D7E-BED7-759DF3D25FE2}" destId="{6C330ECF-DA89-4E49-BB88-784C4B6E6F1B}" srcOrd="0" destOrd="0" presId="urn:microsoft.com/office/officeart/2005/8/layout/list1"/>
    <dgm:cxn modelId="{F7BD0E35-6A31-4EFC-8F51-D0F95192CD2F}" type="presOf" srcId="{8961D679-A418-4704-A3DC-40D14675966E}" destId="{BFFE3047-05E1-449B-A3E0-A54A580E8C53}" srcOrd="0" destOrd="0" presId="urn:microsoft.com/office/officeart/2005/8/layout/list1"/>
    <dgm:cxn modelId="{2DE17D37-6C18-4CB0-99E4-B8B2DB9637F1}" srcId="{7468225D-3BDC-4B02-A345-F6D99B8D854F}" destId="{0E739304-95B7-4D7E-BED7-759DF3D25FE2}" srcOrd="0" destOrd="0" parTransId="{45E5C7D2-1D0D-4177-9D79-87E6A280992F}" sibTransId="{E4BD33E2-5255-4FA2-A032-C38227CA925C}"/>
    <dgm:cxn modelId="{80098C39-F8CD-47FE-958F-A719E7AF68D7}" srcId="{5AB97B9E-D0B9-44A3-9AB1-547E87895B37}" destId="{B2FB6B8F-2AB2-4523-9C38-DFABEF17D45F}" srcOrd="1" destOrd="0" parTransId="{E6D689D6-9D11-4DB7-BB4F-FAC5BB8BF16E}" sibTransId="{924DAC44-5219-441B-8D49-FD774AC4FC5D}"/>
    <dgm:cxn modelId="{1A58A163-FD78-46B1-A4DB-C6AEDBE3D35C}" type="presOf" srcId="{5AB97B9E-D0B9-44A3-9AB1-547E87895B37}" destId="{90059952-54BE-49B0-8705-4B46EB9AD3A2}" srcOrd="0" destOrd="0" presId="urn:microsoft.com/office/officeart/2005/8/layout/list1"/>
    <dgm:cxn modelId="{652F6D64-30A0-494B-9F15-06BC4E6943A8}" type="presOf" srcId="{3F8125F4-9CF7-47B0-B40E-E732164C756D}" destId="{FF56EE12-2B4C-49B5-A42A-97DDADCF5ACC}" srcOrd="1" destOrd="0" presId="urn:microsoft.com/office/officeart/2005/8/layout/list1"/>
    <dgm:cxn modelId="{3FC81C77-51DB-4152-BC5A-F9BCB83570B9}" type="presOf" srcId="{B2FB6B8F-2AB2-4523-9C38-DFABEF17D45F}" destId="{20160E3B-2290-40B8-BC7D-33CAB7C0A6EF}" srcOrd="1" destOrd="0" presId="urn:microsoft.com/office/officeart/2005/8/layout/list1"/>
    <dgm:cxn modelId="{6271A591-1F13-420B-8944-F412D3D84441}" srcId="{5AB97B9E-D0B9-44A3-9AB1-547E87895B37}" destId="{3F8125F4-9CF7-47B0-B40E-E732164C756D}" srcOrd="0" destOrd="0" parTransId="{4C09B09D-D6BC-4DA0-B181-4C3BAB64ED8C}" sibTransId="{EC657C63-19F5-461B-B31B-0A6A6D006AB1}"/>
    <dgm:cxn modelId="{DECCF5A1-159E-4FE2-97C7-05BBCC536D4C}" type="presOf" srcId="{7468225D-3BDC-4B02-A345-F6D99B8D854F}" destId="{DB18D681-A174-4155-9B66-5B020BB73084}" srcOrd="0" destOrd="0" presId="urn:microsoft.com/office/officeart/2005/8/layout/list1"/>
    <dgm:cxn modelId="{7AB68CA3-7ABE-44DB-94A4-6DB371B3EE2A}" type="presOf" srcId="{3F8125F4-9CF7-47B0-B40E-E732164C756D}" destId="{6884AC4F-6194-4563-B893-637285F0ACF4}" srcOrd="0" destOrd="0" presId="urn:microsoft.com/office/officeart/2005/8/layout/list1"/>
    <dgm:cxn modelId="{78F151BC-3E5A-490D-89DF-16A06B3378BB}" type="presOf" srcId="{7468225D-3BDC-4B02-A345-F6D99B8D854F}" destId="{041601C5-8B7A-4CD2-848D-85125133EEA1}" srcOrd="1" destOrd="0" presId="urn:microsoft.com/office/officeart/2005/8/layout/list1"/>
    <dgm:cxn modelId="{E1D082C3-F852-455E-8BA3-7EEA79E19983}" srcId="{3F8125F4-9CF7-47B0-B40E-E732164C756D}" destId="{8961D679-A418-4704-A3DC-40D14675966E}" srcOrd="0" destOrd="0" parTransId="{DB428D25-C78D-47F9-83F0-60FE041E9841}" sibTransId="{8E2F366E-4C16-4B06-A736-D884685DE8D3}"/>
    <dgm:cxn modelId="{4868A1C3-DA0D-44B5-B4EE-F7BCBDA3282B}" type="presOf" srcId="{B2FB6B8F-2AB2-4523-9C38-DFABEF17D45F}" destId="{38DBF730-0A32-425A-9B3E-B026419E9B5A}" srcOrd="0" destOrd="0" presId="urn:microsoft.com/office/officeart/2005/8/layout/list1"/>
    <dgm:cxn modelId="{9B6188E6-5F4C-4F79-A038-C331224828BF}" srcId="{B2FB6B8F-2AB2-4523-9C38-DFABEF17D45F}" destId="{16412E8A-41C9-4B29-8C00-34A2F05012E5}" srcOrd="0" destOrd="0" parTransId="{42683EDB-683F-47FB-BB86-BDEB60514856}" sibTransId="{54CA63D7-D2CA-4026-94D2-29017DDFFF24}"/>
    <dgm:cxn modelId="{7C8A065A-A234-4206-A9A3-CF78C733B6A2}" type="presParOf" srcId="{90059952-54BE-49B0-8705-4B46EB9AD3A2}" destId="{0D39E875-4560-4E24-BFAB-CEB7CA8C38D2}" srcOrd="0" destOrd="0" presId="urn:microsoft.com/office/officeart/2005/8/layout/list1"/>
    <dgm:cxn modelId="{8D889DC7-A379-4997-843A-2465E0206B59}" type="presParOf" srcId="{0D39E875-4560-4E24-BFAB-CEB7CA8C38D2}" destId="{6884AC4F-6194-4563-B893-637285F0ACF4}" srcOrd="0" destOrd="0" presId="urn:microsoft.com/office/officeart/2005/8/layout/list1"/>
    <dgm:cxn modelId="{5BE3E083-9E64-4987-845C-221F9FDB12B3}" type="presParOf" srcId="{0D39E875-4560-4E24-BFAB-CEB7CA8C38D2}" destId="{FF56EE12-2B4C-49B5-A42A-97DDADCF5ACC}" srcOrd="1" destOrd="0" presId="urn:microsoft.com/office/officeart/2005/8/layout/list1"/>
    <dgm:cxn modelId="{3434B371-367A-4009-8F2F-7C93BFB39885}" type="presParOf" srcId="{90059952-54BE-49B0-8705-4B46EB9AD3A2}" destId="{65AA5102-4DAD-4F8D-B64C-7CBC3B64F5E6}" srcOrd="1" destOrd="0" presId="urn:microsoft.com/office/officeart/2005/8/layout/list1"/>
    <dgm:cxn modelId="{9B6E654D-A7D9-4AC8-9303-1DD245F0C088}" type="presParOf" srcId="{90059952-54BE-49B0-8705-4B46EB9AD3A2}" destId="{BFFE3047-05E1-449B-A3E0-A54A580E8C53}" srcOrd="2" destOrd="0" presId="urn:microsoft.com/office/officeart/2005/8/layout/list1"/>
    <dgm:cxn modelId="{684C1F80-C9FC-4893-8CC4-284A547AB213}" type="presParOf" srcId="{90059952-54BE-49B0-8705-4B46EB9AD3A2}" destId="{FC805F22-0DAF-432A-A3D9-C6B06E650DBA}" srcOrd="3" destOrd="0" presId="urn:microsoft.com/office/officeart/2005/8/layout/list1"/>
    <dgm:cxn modelId="{5524B411-5651-4DB5-957E-47C9B61F783C}" type="presParOf" srcId="{90059952-54BE-49B0-8705-4B46EB9AD3A2}" destId="{3CCB802E-FEC7-4D27-80F0-D87F88422E90}" srcOrd="4" destOrd="0" presId="urn:microsoft.com/office/officeart/2005/8/layout/list1"/>
    <dgm:cxn modelId="{3E24A7B1-5740-4FF3-A06D-EC532D035D37}" type="presParOf" srcId="{3CCB802E-FEC7-4D27-80F0-D87F88422E90}" destId="{38DBF730-0A32-425A-9B3E-B026419E9B5A}" srcOrd="0" destOrd="0" presId="urn:microsoft.com/office/officeart/2005/8/layout/list1"/>
    <dgm:cxn modelId="{036BD1AB-2525-486C-8586-46F756E423DD}" type="presParOf" srcId="{3CCB802E-FEC7-4D27-80F0-D87F88422E90}" destId="{20160E3B-2290-40B8-BC7D-33CAB7C0A6EF}" srcOrd="1" destOrd="0" presId="urn:microsoft.com/office/officeart/2005/8/layout/list1"/>
    <dgm:cxn modelId="{859D5477-1DD6-4F61-B544-2FCE3D54CE3C}" type="presParOf" srcId="{90059952-54BE-49B0-8705-4B46EB9AD3A2}" destId="{713776C5-9C2E-46F0-81B3-C75145294D8F}" srcOrd="5" destOrd="0" presId="urn:microsoft.com/office/officeart/2005/8/layout/list1"/>
    <dgm:cxn modelId="{D7811FAF-1034-4008-B68E-AD919907CA15}" type="presParOf" srcId="{90059952-54BE-49B0-8705-4B46EB9AD3A2}" destId="{E2458A1B-B89D-4DC2-81B6-A7AFCE0EED2B}" srcOrd="6" destOrd="0" presId="urn:microsoft.com/office/officeart/2005/8/layout/list1"/>
    <dgm:cxn modelId="{F4C47666-4623-44D4-9204-5B704CB902B6}" type="presParOf" srcId="{90059952-54BE-49B0-8705-4B46EB9AD3A2}" destId="{EC319EC5-A2C1-4C88-BDBF-CE54A1F01DAC}" srcOrd="7" destOrd="0" presId="urn:microsoft.com/office/officeart/2005/8/layout/list1"/>
    <dgm:cxn modelId="{25A759AD-7977-4D07-805D-AE6A73A7067C}" type="presParOf" srcId="{90059952-54BE-49B0-8705-4B46EB9AD3A2}" destId="{5CE578D6-1289-419D-93BD-0F85C54B4A39}" srcOrd="8" destOrd="0" presId="urn:microsoft.com/office/officeart/2005/8/layout/list1"/>
    <dgm:cxn modelId="{0DAA9C73-D627-4B35-B6A7-83E756315550}" type="presParOf" srcId="{5CE578D6-1289-419D-93BD-0F85C54B4A39}" destId="{DB18D681-A174-4155-9B66-5B020BB73084}" srcOrd="0" destOrd="0" presId="urn:microsoft.com/office/officeart/2005/8/layout/list1"/>
    <dgm:cxn modelId="{3412F258-4353-45D5-8C76-20B48B899E0B}" type="presParOf" srcId="{5CE578D6-1289-419D-93BD-0F85C54B4A39}" destId="{041601C5-8B7A-4CD2-848D-85125133EEA1}" srcOrd="1" destOrd="0" presId="urn:microsoft.com/office/officeart/2005/8/layout/list1"/>
    <dgm:cxn modelId="{EE0F3378-3607-4DE8-92D1-51513118EC92}" type="presParOf" srcId="{90059952-54BE-49B0-8705-4B46EB9AD3A2}" destId="{77EBEC4C-F4B9-4DDC-937D-8B9531C8AA79}" srcOrd="9" destOrd="0" presId="urn:microsoft.com/office/officeart/2005/8/layout/list1"/>
    <dgm:cxn modelId="{9F798E25-3AD7-4B93-8595-24041D9F04A4}" type="presParOf" srcId="{90059952-54BE-49B0-8705-4B46EB9AD3A2}" destId="{6C330ECF-DA89-4E49-BB88-784C4B6E6F1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8A7A53-FBBD-4B16-BA4A-B208BF4B58E8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6E1AF4-7C8B-44C7-83AB-D8B53F1DA1AA}">
      <dgm:prSet phldrT="[Text]"/>
      <dgm:spPr/>
      <dgm:t>
        <a:bodyPr/>
        <a:lstStyle/>
        <a:p>
          <a:r>
            <a:rPr lang="en-US"/>
            <a:t>Obstruction-free</a:t>
          </a:r>
        </a:p>
      </dgm:t>
    </dgm:pt>
    <dgm:pt modelId="{AC025D5E-676F-4086-95F6-8A4FB098F858}" type="parTrans" cxnId="{213C9A16-4753-48F7-B2E5-3BB701DAC967}">
      <dgm:prSet/>
      <dgm:spPr/>
      <dgm:t>
        <a:bodyPr/>
        <a:lstStyle/>
        <a:p>
          <a:endParaRPr lang="en-US"/>
        </a:p>
      </dgm:t>
    </dgm:pt>
    <dgm:pt modelId="{CFB9D72E-F54F-4AAE-83EE-1451CE252DB1}" type="sibTrans" cxnId="{213C9A16-4753-48F7-B2E5-3BB701DAC967}">
      <dgm:prSet/>
      <dgm:spPr/>
      <dgm:t>
        <a:bodyPr/>
        <a:lstStyle/>
        <a:p>
          <a:endParaRPr lang="en-US"/>
        </a:p>
      </dgm:t>
    </dgm:pt>
    <dgm:pt modelId="{74894F22-4495-442B-826A-287537F8B68A}">
      <dgm:prSet phldrT="[Text]"/>
      <dgm:spPr/>
      <dgm:t>
        <a:bodyPr/>
        <a:lstStyle/>
        <a:p>
          <a:r>
            <a:rPr lang="en-US"/>
            <a:t>If </a:t>
          </a:r>
          <a:r>
            <a:rPr lang="en-US" i="1"/>
            <a:t>n-1 </a:t>
          </a:r>
          <a:r>
            <a:rPr lang="en-US" i="0"/>
            <a:t>threads stop, then the </a:t>
          </a:r>
          <a:r>
            <a:rPr lang="en-US" i="1"/>
            <a:t>n</a:t>
          </a:r>
          <a:r>
            <a:rPr lang="en-US" i="1" baseline="30000"/>
            <a:t>th</a:t>
          </a:r>
          <a:r>
            <a:rPr lang="en-US" i="1"/>
            <a:t> </a:t>
          </a:r>
          <a:r>
            <a:rPr lang="en-US" i="0"/>
            <a:t>thread can finish in a bounded number of steps</a:t>
          </a:r>
          <a:endParaRPr lang="en-US"/>
        </a:p>
      </dgm:t>
    </dgm:pt>
    <dgm:pt modelId="{226EB993-CF53-4877-8CC2-5E2E12ED9C70}" type="parTrans" cxnId="{8B36D7C3-7278-4CF9-B736-61CAA673BC25}">
      <dgm:prSet/>
      <dgm:spPr/>
      <dgm:t>
        <a:bodyPr/>
        <a:lstStyle/>
        <a:p>
          <a:endParaRPr lang="en-US"/>
        </a:p>
      </dgm:t>
    </dgm:pt>
    <dgm:pt modelId="{DE9E0AAC-7977-4437-A09F-84E796913BE0}" type="sibTrans" cxnId="{8B36D7C3-7278-4CF9-B736-61CAA673BC25}">
      <dgm:prSet/>
      <dgm:spPr/>
      <dgm:t>
        <a:bodyPr/>
        <a:lstStyle/>
        <a:p>
          <a:endParaRPr lang="en-US"/>
        </a:p>
      </dgm:t>
    </dgm:pt>
    <dgm:pt modelId="{EF0DE20F-0DAA-48FD-A35C-7EC33F4C0AB7}">
      <dgm:prSet phldrT="[Text]"/>
      <dgm:spPr/>
      <dgm:t>
        <a:bodyPr/>
        <a:lstStyle/>
        <a:p>
          <a:r>
            <a:rPr lang="en-US"/>
            <a:t>Lock-free</a:t>
          </a:r>
        </a:p>
      </dgm:t>
    </dgm:pt>
    <dgm:pt modelId="{01780C5B-D1B4-485A-ACAE-067DE3DC84CA}" type="parTrans" cxnId="{EF946588-350B-4C12-82D7-C1C080C0368D}">
      <dgm:prSet/>
      <dgm:spPr/>
      <dgm:t>
        <a:bodyPr/>
        <a:lstStyle/>
        <a:p>
          <a:endParaRPr lang="en-US"/>
        </a:p>
      </dgm:t>
    </dgm:pt>
    <dgm:pt modelId="{F71DAFBF-1370-4624-9822-DB8819411A02}" type="sibTrans" cxnId="{EF946588-350B-4C12-82D7-C1C080C0368D}">
      <dgm:prSet/>
      <dgm:spPr/>
      <dgm:t>
        <a:bodyPr/>
        <a:lstStyle/>
        <a:p>
          <a:endParaRPr lang="en-US"/>
        </a:p>
      </dgm:t>
    </dgm:pt>
    <dgm:pt modelId="{19AA8102-6B8C-4ECD-9AAD-C72EC989AF49}">
      <dgm:prSet phldrT="[Text]"/>
      <dgm:spPr/>
      <dgm:t>
        <a:bodyPr/>
        <a:lstStyle/>
        <a:p>
          <a:r>
            <a:rPr lang="en-US"/>
            <a:t>At any point of time, there is at least one thread that is going to complete in a bounded number of steps.</a:t>
          </a:r>
        </a:p>
      </dgm:t>
    </dgm:pt>
    <dgm:pt modelId="{7769BD8F-636E-465F-8ACD-CF1D4382234D}" type="parTrans" cxnId="{7490E6B3-E7E8-439C-B417-4A1F7BFADAB4}">
      <dgm:prSet/>
      <dgm:spPr/>
      <dgm:t>
        <a:bodyPr/>
        <a:lstStyle/>
        <a:p>
          <a:endParaRPr lang="en-US"/>
        </a:p>
      </dgm:t>
    </dgm:pt>
    <dgm:pt modelId="{BCE17911-C5E3-4762-92EA-CE2065F2FBF0}" type="sibTrans" cxnId="{7490E6B3-E7E8-439C-B417-4A1F7BFADAB4}">
      <dgm:prSet/>
      <dgm:spPr/>
      <dgm:t>
        <a:bodyPr/>
        <a:lstStyle/>
        <a:p>
          <a:endParaRPr lang="en-US"/>
        </a:p>
      </dgm:t>
    </dgm:pt>
    <dgm:pt modelId="{3F842E83-A6C8-4EF5-BA3D-8B3E0CA39944}">
      <dgm:prSet phldrT="[Text]"/>
      <dgm:spPr/>
      <dgm:t>
        <a:bodyPr/>
        <a:lstStyle/>
        <a:p>
          <a:r>
            <a:rPr lang="en-US"/>
            <a:t>Wait-free</a:t>
          </a:r>
        </a:p>
      </dgm:t>
    </dgm:pt>
    <dgm:pt modelId="{584F1610-38C1-4DC7-993E-19EEC433380E}" type="parTrans" cxnId="{610AF8EE-816D-4EB2-B952-5A1496E51908}">
      <dgm:prSet/>
      <dgm:spPr/>
      <dgm:t>
        <a:bodyPr/>
        <a:lstStyle/>
        <a:p>
          <a:endParaRPr lang="en-US"/>
        </a:p>
      </dgm:t>
    </dgm:pt>
    <dgm:pt modelId="{3B140739-D6D4-4B56-96DD-B7F2B01B2152}" type="sibTrans" cxnId="{610AF8EE-816D-4EB2-B952-5A1496E51908}">
      <dgm:prSet/>
      <dgm:spPr/>
      <dgm:t>
        <a:bodyPr/>
        <a:lstStyle/>
        <a:p>
          <a:endParaRPr lang="en-US"/>
        </a:p>
      </dgm:t>
    </dgm:pt>
    <dgm:pt modelId="{E9C47049-BD8E-4BB3-8830-903587868056}">
      <dgm:prSet phldrT="[Text]"/>
      <dgm:spPr/>
      <dgm:t>
        <a:bodyPr/>
        <a:lstStyle/>
        <a:p>
          <a:r>
            <a:rPr lang="en-US"/>
            <a:t>All threads complete within a bounded number of steps.</a:t>
          </a:r>
        </a:p>
      </dgm:t>
    </dgm:pt>
    <dgm:pt modelId="{5FA7B8ED-01FB-46C4-B361-33D4249D35AD}" type="parTrans" cxnId="{559D88A4-AF5D-4927-9B49-974FD79C3210}">
      <dgm:prSet/>
      <dgm:spPr/>
      <dgm:t>
        <a:bodyPr/>
        <a:lstStyle/>
        <a:p>
          <a:endParaRPr lang="en-US"/>
        </a:p>
      </dgm:t>
    </dgm:pt>
    <dgm:pt modelId="{EB277E35-6359-40EF-842F-98D3FA300740}" type="sibTrans" cxnId="{559D88A4-AF5D-4927-9B49-974FD79C3210}">
      <dgm:prSet/>
      <dgm:spPr/>
      <dgm:t>
        <a:bodyPr/>
        <a:lstStyle/>
        <a:p>
          <a:endParaRPr lang="en-US"/>
        </a:p>
      </dgm:t>
    </dgm:pt>
    <dgm:pt modelId="{51B424CB-630C-465C-9744-7B6BDF44AFB7}" type="pres">
      <dgm:prSet presAssocID="{668A7A53-FBBD-4B16-BA4A-B208BF4B58E8}" presName="Name0" presStyleCnt="0">
        <dgm:presLayoutVars>
          <dgm:dir/>
          <dgm:animLvl val="lvl"/>
          <dgm:resizeHandles val="exact"/>
        </dgm:presLayoutVars>
      </dgm:prSet>
      <dgm:spPr/>
    </dgm:pt>
    <dgm:pt modelId="{2E23FAA5-016F-4795-B2B5-CB3491C17441}" type="pres">
      <dgm:prSet presAssocID="{156E1AF4-7C8B-44C7-83AB-D8B53F1DA1AA}" presName="linNode" presStyleCnt="0"/>
      <dgm:spPr/>
    </dgm:pt>
    <dgm:pt modelId="{2B170F11-FD9F-42ED-AC06-06245E997071}" type="pres">
      <dgm:prSet presAssocID="{156E1AF4-7C8B-44C7-83AB-D8B53F1DA1AA}" presName="parTx" presStyleLbl="revTx" presStyleIdx="0" presStyleCnt="3">
        <dgm:presLayoutVars>
          <dgm:chMax val="1"/>
          <dgm:bulletEnabled val="1"/>
        </dgm:presLayoutVars>
      </dgm:prSet>
      <dgm:spPr/>
    </dgm:pt>
    <dgm:pt modelId="{B103DFCC-F720-4B40-9421-303D211D09AC}" type="pres">
      <dgm:prSet presAssocID="{156E1AF4-7C8B-44C7-83AB-D8B53F1DA1AA}" presName="bracket" presStyleLbl="parChTrans1D1" presStyleIdx="0" presStyleCnt="3"/>
      <dgm:spPr/>
    </dgm:pt>
    <dgm:pt modelId="{EB12307E-B394-48A5-BFF0-93D286C82F90}" type="pres">
      <dgm:prSet presAssocID="{156E1AF4-7C8B-44C7-83AB-D8B53F1DA1AA}" presName="spH" presStyleCnt="0"/>
      <dgm:spPr/>
    </dgm:pt>
    <dgm:pt modelId="{501EFA07-3A1C-45B8-A798-B598BE7523D9}" type="pres">
      <dgm:prSet presAssocID="{156E1AF4-7C8B-44C7-83AB-D8B53F1DA1AA}" presName="desTx" presStyleLbl="node1" presStyleIdx="0" presStyleCnt="3">
        <dgm:presLayoutVars>
          <dgm:bulletEnabled val="1"/>
        </dgm:presLayoutVars>
      </dgm:prSet>
      <dgm:spPr/>
    </dgm:pt>
    <dgm:pt modelId="{DA85D060-3A22-454D-BF8A-5665BE99BB8F}" type="pres">
      <dgm:prSet presAssocID="{CFB9D72E-F54F-4AAE-83EE-1451CE252DB1}" presName="spV" presStyleCnt="0"/>
      <dgm:spPr/>
    </dgm:pt>
    <dgm:pt modelId="{F64492AD-9B34-4A6E-AD6E-92B55A152A1C}" type="pres">
      <dgm:prSet presAssocID="{EF0DE20F-0DAA-48FD-A35C-7EC33F4C0AB7}" presName="linNode" presStyleCnt="0"/>
      <dgm:spPr/>
    </dgm:pt>
    <dgm:pt modelId="{1F3E25A1-4CFF-48F0-BD03-8F8A4819F246}" type="pres">
      <dgm:prSet presAssocID="{EF0DE20F-0DAA-48FD-A35C-7EC33F4C0AB7}" presName="parTx" presStyleLbl="revTx" presStyleIdx="1" presStyleCnt="3">
        <dgm:presLayoutVars>
          <dgm:chMax val="1"/>
          <dgm:bulletEnabled val="1"/>
        </dgm:presLayoutVars>
      </dgm:prSet>
      <dgm:spPr/>
    </dgm:pt>
    <dgm:pt modelId="{00312638-CB72-4B4D-97CF-2611A140FA21}" type="pres">
      <dgm:prSet presAssocID="{EF0DE20F-0DAA-48FD-A35C-7EC33F4C0AB7}" presName="bracket" presStyleLbl="parChTrans1D1" presStyleIdx="1" presStyleCnt="3"/>
      <dgm:spPr/>
    </dgm:pt>
    <dgm:pt modelId="{3960E0AC-D0B9-40F8-8FD3-FF5D9B970D9E}" type="pres">
      <dgm:prSet presAssocID="{EF0DE20F-0DAA-48FD-A35C-7EC33F4C0AB7}" presName="spH" presStyleCnt="0"/>
      <dgm:spPr/>
    </dgm:pt>
    <dgm:pt modelId="{75289C1B-9CA9-498A-83F9-3F046E52FD7D}" type="pres">
      <dgm:prSet presAssocID="{EF0DE20F-0DAA-48FD-A35C-7EC33F4C0AB7}" presName="desTx" presStyleLbl="node1" presStyleIdx="1" presStyleCnt="3">
        <dgm:presLayoutVars>
          <dgm:bulletEnabled val="1"/>
        </dgm:presLayoutVars>
      </dgm:prSet>
      <dgm:spPr/>
    </dgm:pt>
    <dgm:pt modelId="{68ED9C1E-5EBE-42CF-94C7-DEC06AA646C2}" type="pres">
      <dgm:prSet presAssocID="{F71DAFBF-1370-4624-9822-DB8819411A02}" presName="spV" presStyleCnt="0"/>
      <dgm:spPr/>
    </dgm:pt>
    <dgm:pt modelId="{527C9A57-78AC-4D36-ADFB-150958B59AAF}" type="pres">
      <dgm:prSet presAssocID="{3F842E83-A6C8-4EF5-BA3D-8B3E0CA39944}" presName="linNode" presStyleCnt="0"/>
      <dgm:spPr/>
    </dgm:pt>
    <dgm:pt modelId="{D758EEAC-6FC5-46CF-AFDB-7E0CC7E8C6F6}" type="pres">
      <dgm:prSet presAssocID="{3F842E83-A6C8-4EF5-BA3D-8B3E0CA39944}" presName="parTx" presStyleLbl="revTx" presStyleIdx="2" presStyleCnt="3">
        <dgm:presLayoutVars>
          <dgm:chMax val="1"/>
          <dgm:bulletEnabled val="1"/>
        </dgm:presLayoutVars>
      </dgm:prSet>
      <dgm:spPr/>
    </dgm:pt>
    <dgm:pt modelId="{724BF552-A220-4350-8CEF-03F7613D9E49}" type="pres">
      <dgm:prSet presAssocID="{3F842E83-A6C8-4EF5-BA3D-8B3E0CA39944}" presName="bracket" presStyleLbl="parChTrans1D1" presStyleIdx="2" presStyleCnt="3"/>
      <dgm:spPr/>
    </dgm:pt>
    <dgm:pt modelId="{65883931-1493-4F61-877C-B60A92BADD4B}" type="pres">
      <dgm:prSet presAssocID="{3F842E83-A6C8-4EF5-BA3D-8B3E0CA39944}" presName="spH" presStyleCnt="0"/>
      <dgm:spPr/>
    </dgm:pt>
    <dgm:pt modelId="{593D0CD3-72FC-448E-8B35-1EFF212CA725}" type="pres">
      <dgm:prSet presAssocID="{3F842E83-A6C8-4EF5-BA3D-8B3E0CA39944}" presName="desTx" presStyleLbl="node1" presStyleIdx="2" presStyleCnt="3">
        <dgm:presLayoutVars>
          <dgm:bulletEnabled val="1"/>
        </dgm:presLayoutVars>
      </dgm:prSet>
      <dgm:spPr/>
    </dgm:pt>
  </dgm:ptLst>
  <dgm:cxnLst>
    <dgm:cxn modelId="{213C9A16-4753-48F7-B2E5-3BB701DAC967}" srcId="{668A7A53-FBBD-4B16-BA4A-B208BF4B58E8}" destId="{156E1AF4-7C8B-44C7-83AB-D8B53F1DA1AA}" srcOrd="0" destOrd="0" parTransId="{AC025D5E-676F-4086-95F6-8A4FB098F858}" sibTransId="{CFB9D72E-F54F-4AAE-83EE-1451CE252DB1}"/>
    <dgm:cxn modelId="{DB2B5E1E-999E-40DA-AFFE-F127FFEC3684}" type="presOf" srcId="{E9C47049-BD8E-4BB3-8830-903587868056}" destId="{593D0CD3-72FC-448E-8B35-1EFF212CA725}" srcOrd="0" destOrd="0" presId="urn:diagrams.loki3.com/BracketList"/>
    <dgm:cxn modelId="{EF946588-350B-4C12-82D7-C1C080C0368D}" srcId="{668A7A53-FBBD-4B16-BA4A-B208BF4B58E8}" destId="{EF0DE20F-0DAA-48FD-A35C-7EC33F4C0AB7}" srcOrd="1" destOrd="0" parTransId="{01780C5B-D1B4-485A-ACAE-067DE3DC84CA}" sibTransId="{F71DAFBF-1370-4624-9822-DB8819411A02}"/>
    <dgm:cxn modelId="{D41F6494-E069-4B0C-B15A-28086BCF9B00}" type="presOf" srcId="{74894F22-4495-442B-826A-287537F8B68A}" destId="{501EFA07-3A1C-45B8-A798-B598BE7523D9}" srcOrd="0" destOrd="0" presId="urn:diagrams.loki3.com/BracketList"/>
    <dgm:cxn modelId="{B7AF449D-D6AD-4657-B956-E15713478B15}" type="presOf" srcId="{3F842E83-A6C8-4EF5-BA3D-8B3E0CA39944}" destId="{D758EEAC-6FC5-46CF-AFDB-7E0CC7E8C6F6}" srcOrd="0" destOrd="0" presId="urn:diagrams.loki3.com/BracketList"/>
    <dgm:cxn modelId="{559D88A4-AF5D-4927-9B49-974FD79C3210}" srcId="{3F842E83-A6C8-4EF5-BA3D-8B3E0CA39944}" destId="{E9C47049-BD8E-4BB3-8830-903587868056}" srcOrd="0" destOrd="0" parTransId="{5FA7B8ED-01FB-46C4-B361-33D4249D35AD}" sibTransId="{EB277E35-6359-40EF-842F-98D3FA300740}"/>
    <dgm:cxn modelId="{F69AA2B1-8DC5-45CE-8AF1-0E44EB330929}" type="presOf" srcId="{EF0DE20F-0DAA-48FD-A35C-7EC33F4C0AB7}" destId="{1F3E25A1-4CFF-48F0-BD03-8F8A4819F246}" srcOrd="0" destOrd="0" presId="urn:diagrams.loki3.com/BracketList"/>
    <dgm:cxn modelId="{7490E6B3-E7E8-439C-B417-4A1F7BFADAB4}" srcId="{EF0DE20F-0DAA-48FD-A35C-7EC33F4C0AB7}" destId="{19AA8102-6B8C-4ECD-9AAD-C72EC989AF49}" srcOrd="0" destOrd="0" parTransId="{7769BD8F-636E-465F-8ACD-CF1D4382234D}" sibTransId="{BCE17911-C5E3-4762-92EA-CE2065F2FBF0}"/>
    <dgm:cxn modelId="{8B36D7C3-7278-4CF9-B736-61CAA673BC25}" srcId="{156E1AF4-7C8B-44C7-83AB-D8B53F1DA1AA}" destId="{74894F22-4495-442B-826A-287537F8B68A}" srcOrd="0" destOrd="0" parTransId="{226EB993-CF53-4877-8CC2-5E2E12ED9C70}" sibTransId="{DE9E0AAC-7977-4437-A09F-84E796913BE0}"/>
    <dgm:cxn modelId="{C9B17EDC-9802-4D82-9968-E0F6C589D48A}" type="presOf" srcId="{19AA8102-6B8C-4ECD-9AAD-C72EC989AF49}" destId="{75289C1B-9CA9-498A-83F9-3F046E52FD7D}" srcOrd="0" destOrd="0" presId="urn:diagrams.loki3.com/BracketList"/>
    <dgm:cxn modelId="{36B35DE3-046D-4E97-8BF9-97F532E76723}" type="presOf" srcId="{156E1AF4-7C8B-44C7-83AB-D8B53F1DA1AA}" destId="{2B170F11-FD9F-42ED-AC06-06245E997071}" srcOrd="0" destOrd="0" presId="urn:diagrams.loki3.com/BracketList"/>
    <dgm:cxn modelId="{1933A8E8-2431-4DDC-B754-A26E46945F16}" type="presOf" srcId="{668A7A53-FBBD-4B16-BA4A-B208BF4B58E8}" destId="{51B424CB-630C-465C-9744-7B6BDF44AFB7}" srcOrd="0" destOrd="0" presId="urn:diagrams.loki3.com/BracketList"/>
    <dgm:cxn modelId="{610AF8EE-816D-4EB2-B952-5A1496E51908}" srcId="{668A7A53-FBBD-4B16-BA4A-B208BF4B58E8}" destId="{3F842E83-A6C8-4EF5-BA3D-8B3E0CA39944}" srcOrd="2" destOrd="0" parTransId="{584F1610-38C1-4DC7-993E-19EEC433380E}" sibTransId="{3B140739-D6D4-4B56-96DD-B7F2B01B2152}"/>
    <dgm:cxn modelId="{0C8A4CD8-AD58-425E-9CA3-EAC1127258FF}" type="presParOf" srcId="{51B424CB-630C-465C-9744-7B6BDF44AFB7}" destId="{2E23FAA5-016F-4795-B2B5-CB3491C17441}" srcOrd="0" destOrd="0" presId="urn:diagrams.loki3.com/BracketList"/>
    <dgm:cxn modelId="{46C93EF7-B8FC-4E09-B58A-0C711CC1F779}" type="presParOf" srcId="{2E23FAA5-016F-4795-B2B5-CB3491C17441}" destId="{2B170F11-FD9F-42ED-AC06-06245E997071}" srcOrd="0" destOrd="0" presId="urn:diagrams.loki3.com/BracketList"/>
    <dgm:cxn modelId="{7A98BB69-775F-42CC-A275-09C1452888D3}" type="presParOf" srcId="{2E23FAA5-016F-4795-B2B5-CB3491C17441}" destId="{B103DFCC-F720-4B40-9421-303D211D09AC}" srcOrd="1" destOrd="0" presId="urn:diagrams.loki3.com/BracketList"/>
    <dgm:cxn modelId="{49507C56-3CB0-4382-BCCF-40AD9482DCD3}" type="presParOf" srcId="{2E23FAA5-016F-4795-B2B5-CB3491C17441}" destId="{EB12307E-B394-48A5-BFF0-93D286C82F90}" srcOrd="2" destOrd="0" presId="urn:diagrams.loki3.com/BracketList"/>
    <dgm:cxn modelId="{422896DE-A4C9-4BFA-9825-747B490CA6E3}" type="presParOf" srcId="{2E23FAA5-016F-4795-B2B5-CB3491C17441}" destId="{501EFA07-3A1C-45B8-A798-B598BE7523D9}" srcOrd="3" destOrd="0" presId="urn:diagrams.loki3.com/BracketList"/>
    <dgm:cxn modelId="{D130D65B-4614-45CD-A500-53AC73E7FF72}" type="presParOf" srcId="{51B424CB-630C-465C-9744-7B6BDF44AFB7}" destId="{DA85D060-3A22-454D-BF8A-5665BE99BB8F}" srcOrd="1" destOrd="0" presId="urn:diagrams.loki3.com/BracketList"/>
    <dgm:cxn modelId="{4215FA7E-4AA4-49A3-A238-D3156815B58C}" type="presParOf" srcId="{51B424CB-630C-465C-9744-7B6BDF44AFB7}" destId="{F64492AD-9B34-4A6E-AD6E-92B55A152A1C}" srcOrd="2" destOrd="0" presId="urn:diagrams.loki3.com/BracketList"/>
    <dgm:cxn modelId="{D5BA09F6-05EC-4518-84A5-F9FC8D28D08D}" type="presParOf" srcId="{F64492AD-9B34-4A6E-AD6E-92B55A152A1C}" destId="{1F3E25A1-4CFF-48F0-BD03-8F8A4819F246}" srcOrd="0" destOrd="0" presId="urn:diagrams.loki3.com/BracketList"/>
    <dgm:cxn modelId="{C74509C8-2AA2-4A3E-8F10-A564278195DB}" type="presParOf" srcId="{F64492AD-9B34-4A6E-AD6E-92B55A152A1C}" destId="{00312638-CB72-4B4D-97CF-2611A140FA21}" srcOrd="1" destOrd="0" presId="urn:diagrams.loki3.com/BracketList"/>
    <dgm:cxn modelId="{3A2D46DF-88C2-45E9-A203-5472AF4AF6C0}" type="presParOf" srcId="{F64492AD-9B34-4A6E-AD6E-92B55A152A1C}" destId="{3960E0AC-D0B9-40F8-8FD3-FF5D9B970D9E}" srcOrd="2" destOrd="0" presId="urn:diagrams.loki3.com/BracketList"/>
    <dgm:cxn modelId="{2E0A27D7-FDA8-46A9-B2E4-EF1C2253FB60}" type="presParOf" srcId="{F64492AD-9B34-4A6E-AD6E-92B55A152A1C}" destId="{75289C1B-9CA9-498A-83F9-3F046E52FD7D}" srcOrd="3" destOrd="0" presId="urn:diagrams.loki3.com/BracketList"/>
    <dgm:cxn modelId="{8CD79D6C-4938-4F65-B046-D5F54D06754D}" type="presParOf" srcId="{51B424CB-630C-465C-9744-7B6BDF44AFB7}" destId="{68ED9C1E-5EBE-42CF-94C7-DEC06AA646C2}" srcOrd="3" destOrd="0" presId="urn:diagrams.loki3.com/BracketList"/>
    <dgm:cxn modelId="{6AB61D5B-9E39-439D-B0CB-FE81D60DEDDA}" type="presParOf" srcId="{51B424CB-630C-465C-9744-7B6BDF44AFB7}" destId="{527C9A57-78AC-4D36-ADFB-150958B59AAF}" srcOrd="4" destOrd="0" presId="urn:diagrams.loki3.com/BracketList"/>
    <dgm:cxn modelId="{AE1F248B-29D8-4A11-8A58-09294DCFD94B}" type="presParOf" srcId="{527C9A57-78AC-4D36-ADFB-150958B59AAF}" destId="{D758EEAC-6FC5-46CF-AFDB-7E0CC7E8C6F6}" srcOrd="0" destOrd="0" presId="urn:diagrams.loki3.com/BracketList"/>
    <dgm:cxn modelId="{B2020A3A-99E9-4AF2-9DE0-7E16E67F52DD}" type="presParOf" srcId="{527C9A57-78AC-4D36-ADFB-150958B59AAF}" destId="{724BF552-A220-4350-8CEF-03F7613D9E49}" srcOrd="1" destOrd="0" presId="urn:diagrams.loki3.com/BracketList"/>
    <dgm:cxn modelId="{DF5DFC92-0BEA-4C3D-9EBB-FEC0C396D5E8}" type="presParOf" srcId="{527C9A57-78AC-4D36-ADFB-150958B59AAF}" destId="{65883931-1493-4F61-877C-B60A92BADD4B}" srcOrd="2" destOrd="0" presId="urn:diagrams.loki3.com/BracketList"/>
    <dgm:cxn modelId="{099DE1C7-3745-42F7-B592-6F9B5498A8A2}" type="presParOf" srcId="{527C9A57-78AC-4D36-ADFB-150958B59AAF}" destId="{593D0CD3-72FC-448E-8B35-1EFF212CA72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DF802C-A1B1-46AE-9A62-03543C53BA45}" type="doc">
      <dgm:prSet loTypeId="urn:microsoft.com/office/officeart/2005/8/layout/arrow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55AF500-D20A-443D-B8C5-A69A3ACBEDE1}">
      <dgm:prSet phldrT="[Text]"/>
      <dgm:spPr/>
      <dgm:t>
        <a:bodyPr/>
        <a:lstStyle/>
        <a:p>
          <a:r>
            <a:rPr lang="en-IN" dirty="0">
              <a:solidFill>
                <a:srgbClr val="FF0000"/>
              </a:solidFill>
            </a:rPr>
            <a:t>Read</a:t>
          </a:r>
        </a:p>
      </dgm:t>
    </dgm:pt>
    <dgm:pt modelId="{A6554CEE-1A05-4540-84B1-F15928F5DCF0}" type="parTrans" cxnId="{4B116573-2F7D-40D1-B53E-35EEDAF6CAD0}">
      <dgm:prSet/>
      <dgm:spPr/>
      <dgm:t>
        <a:bodyPr/>
        <a:lstStyle/>
        <a:p>
          <a:endParaRPr lang="en-IN"/>
        </a:p>
      </dgm:t>
    </dgm:pt>
    <dgm:pt modelId="{46E6BC2A-F4A7-4D62-9F42-2EF9ADA855D2}" type="sibTrans" cxnId="{4B116573-2F7D-40D1-B53E-35EEDAF6CAD0}">
      <dgm:prSet/>
      <dgm:spPr/>
      <dgm:t>
        <a:bodyPr/>
        <a:lstStyle/>
        <a:p>
          <a:endParaRPr lang="en-IN"/>
        </a:p>
      </dgm:t>
    </dgm:pt>
    <dgm:pt modelId="{FF8452F0-1F77-452B-8371-EE7A34B62793}">
      <dgm:prSet phldrT="[Text]"/>
      <dgm:spPr/>
      <dgm:t>
        <a:bodyPr/>
        <a:lstStyle/>
        <a:p>
          <a:r>
            <a:rPr lang="en-IN" dirty="0">
              <a:solidFill>
                <a:srgbClr val="0070C0"/>
              </a:solidFill>
            </a:rPr>
            <a:t>Write</a:t>
          </a:r>
        </a:p>
      </dgm:t>
    </dgm:pt>
    <dgm:pt modelId="{0936CF51-B362-4517-83B2-A64FB5106FC1}" type="parTrans" cxnId="{2F167C6A-2F3B-4DA1-A813-63EAC3CE9F8F}">
      <dgm:prSet/>
      <dgm:spPr/>
      <dgm:t>
        <a:bodyPr/>
        <a:lstStyle/>
        <a:p>
          <a:endParaRPr lang="en-IN"/>
        </a:p>
      </dgm:t>
    </dgm:pt>
    <dgm:pt modelId="{44EB0B7C-5B42-4DED-B5BC-EF43D2334478}" type="sibTrans" cxnId="{2F167C6A-2F3B-4DA1-A813-63EAC3CE9F8F}">
      <dgm:prSet/>
      <dgm:spPr/>
      <dgm:t>
        <a:bodyPr/>
        <a:lstStyle/>
        <a:p>
          <a:endParaRPr lang="en-IN"/>
        </a:p>
      </dgm:t>
    </dgm:pt>
    <dgm:pt modelId="{E6C27C02-19D2-41E5-9F2F-2551355D506A}" type="pres">
      <dgm:prSet presAssocID="{92DF802C-A1B1-46AE-9A62-03543C53BA45}" presName="compositeShape" presStyleCnt="0">
        <dgm:presLayoutVars>
          <dgm:chMax val="2"/>
          <dgm:dir/>
          <dgm:resizeHandles val="exact"/>
        </dgm:presLayoutVars>
      </dgm:prSet>
      <dgm:spPr/>
    </dgm:pt>
    <dgm:pt modelId="{C957F402-C5E2-4037-99E4-547DB9625885}" type="pres">
      <dgm:prSet presAssocID="{92DF802C-A1B1-46AE-9A62-03543C53BA45}" presName="divider" presStyleLbl="fgShp" presStyleIdx="0" presStyleCnt="1"/>
      <dgm:spPr/>
    </dgm:pt>
    <dgm:pt modelId="{646F7566-13A4-4F6A-B6F1-FCA831CA4818}" type="pres">
      <dgm:prSet presAssocID="{455AF500-D20A-443D-B8C5-A69A3ACBEDE1}" presName="downArrow" presStyleLbl="node1" presStyleIdx="0" presStyleCnt="2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451306E4-E1D3-4BE8-B2CC-7C5D81B2B94C}" type="pres">
      <dgm:prSet presAssocID="{455AF500-D20A-443D-B8C5-A69A3ACBEDE1}" presName="downArrowText" presStyleLbl="revTx" presStyleIdx="0" presStyleCnt="2">
        <dgm:presLayoutVars>
          <dgm:bulletEnabled val="1"/>
        </dgm:presLayoutVars>
      </dgm:prSet>
      <dgm:spPr/>
    </dgm:pt>
    <dgm:pt modelId="{D94730E4-AF28-4BBF-92CA-3CB708DD438E}" type="pres">
      <dgm:prSet presAssocID="{FF8452F0-1F77-452B-8371-EE7A34B62793}" presName="upArrow" presStyleLbl="node1" presStyleIdx="1" presStyleCnt="2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26A4B953-EFB8-4042-A43F-E2E6B8439089}" type="pres">
      <dgm:prSet presAssocID="{FF8452F0-1F77-452B-8371-EE7A34B62793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06096906-6837-4935-A908-5215D5B51A28}" type="presOf" srcId="{92DF802C-A1B1-46AE-9A62-03543C53BA45}" destId="{E6C27C02-19D2-41E5-9F2F-2551355D506A}" srcOrd="0" destOrd="0" presId="urn:microsoft.com/office/officeart/2005/8/layout/arrow3"/>
    <dgm:cxn modelId="{2F167C6A-2F3B-4DA1-A813-63EAC3CE9F8F}" srcId="{92DF802C-A1B1-46AE-9A62-03543C53BA45}" destId="{FF8452F0-1F77-452B-8371-EE7A34B62793}" srcOrd="1" destOrd="0" parTransId="{0936CF51-B362-4517-83B2-A64FB5106FC1}" sibTransId="{44EB0B7C-5B42-4DED-B5BC-EF43D2334478}"/>
    <dgm:cxn modelId="{4B116573-2F7D-40D1-B53E-35EEDAF6CAD0}" srcId="{92DF802C-A1B1-46AE-9A62-03543C53BA45}" destId="{455AF500-D20A-443D-B8C5-A69A3ACBEDE1}" srcOrd="0" destOrd="0" parTransId="{A6554CEE-1A05-4540-84B1-F15928F5DCF0}" sibTransId="{46E6BC2A-F4A7-4D62-9F42-2EF9ADA855D2}"/>
    <dgm:cxn modelId="{E177BC53-E8D2-4CA7-9D01-F8031B04A5E3}" type="presOf" srcId="{455AF500-D20A-443D-B8C5-A69A3ACBEDE1}" destId="{451306E4-E1D3-4BE8-B2CC-7C5D81B2B94C}" srcOrd="0" destOrd="0" presId="urn:microsoft.com/office/officeart/2005/8/layout/arrow3"/>
    <dgm:cxn modelId="{AE9962CB-6F94-4E55-8F32-F08BF70E5660}" type="presOf" srcId="{FF8452F0-1F77-452B-8371-EE7A34B62793}" destId="{26A4B953-EFB8-4042-A43F-E2E6B8439089}" srcOrd="0" destOrd="0" presId="urn:microsoft.com/office/officeart/2005/8/layout/arrow3"/>
    <dgm:cxn modelId="{8F2981D5-7029-4B03-9CA8-85823889D069}" type="presParOf" srcId="{E6C27C02-19D2-41E5-9F2F-2551355D506A}" destId="{C957F402-C5E2-4037-99E4-547DB9625885}" srcOrd="0" destOrd="0" presId="urn:microsoft.com/office/officeart/2005/8/layout/arrow3"/>
    <dgm:cxn modelId="{F2A7C0A9-E4E2-4A91-8099-25FCD4FC7736}" type="presParOf" srcId="{E6C27C02-19D2-41E5-9F2F-2551355D506A}" destId="{646F7566-13A4-4F6A-B6F1-FCA831CA4818}" srcOrd="1" destOrd="0" presId="urn:microsoft.com/office/officeart/2005/8/layout/arrow3"/>
    <dgm:cxn modelId="{F3A48391-1600-4059-B544-06865B1A3EF7}" type="presParOf" srcId="{E6C27C02-19D2-41E5-9F2F-2551355D506A}" destId="{451306E4-E1D3-4BE8-B2CC-7C5D81B2B94C}" srcOrd="2" destOrd="0" presId="urn:microsoft.com/office/officeart/2005/8/layout/arrow3"/>
    <dgm:cxn modelId="{ED6E5FC3-8D12-4F55-B7EB-816747888B68}" type="presParOf" srcId="{E6C27C02-19D2-41E5-9F2F-2551355D506A}" destId="{D94730E4-AF28-4BBF-92CA-3CB708DD438E}" srcOrd="3" destOrd="0" presId="urn:microsoft.com/office/officeart/2005/8/layout/arrow3"/>
    <dgm:cxn modelId="{882C98AB-474E-4313-8D14-704F513AD0CD}" type="presParOf" srcId="{E6C27C02-19D2-41E5-9F2F-2551355D506A}" destId="{26A4B953-EFB8-4042-A43F-E2E6B843908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 custT="1"/>
      <dgm:spPr/>
      <dgm:t>
        <a:bodyPr/>
        <a:lstStyle/>
        <a:p>
          <a:pPr rtl="0"/>
          <a:r>
            <a:rPr lang="en-US" sz="2400">
              <a:latin typeface="+mn-lt"/>
            </a:rPr>
            <a:t>Synchronization Basics (User Space)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8F60B04B-BD34-496D-AE31-5600B3E8447F}">
      <dgm:prSet phldrT="[Text]" phldr="0"/>
      <dgm:spPr/>
      <dgm:t>
        <a:bodyPr/>
        <a:lstStyle/>
        <a:p>
          <a:pPr rtl="0"/>
          <a:r>
            <a:rPr lang="en-US">
              <a:latin typeface="+mn-lt"/>
            </a:rPr>
            <a:t>Synchronization in the Kernel</a:t>
          </a:r>
        </a:p>
      </dgm:t>
    </dgm:pt>
    <dgm:pt modelId="{099E9275-D9F4-4F14-8BC3-E0EAC447AC59}" type="parTrans" cxnId="{D2AA002F-BA28-4B58-A526-8B24C5B4428C}">
      <dgm:prSet/>
      <dgm:spPr/>
      <dgm:t>
        <a:bodyPr/>
        <a:lstStyle/>
        <a:p>
          <a:endParaRPr lang="en-US"/>
        </a:p>
      </dgm:t>
    </dgm:pt>
    <dgm:pt modelId="{3B7F3F9D-AD38-468C-BB8D-D165D54F87DA}" type="sibTrans" cxnId="{D2AA002F-BA28-4B58-A526-8B24C5B4428C}">
      <dgm:prSet/>
      <dgm:spPr/>
      <dgm:t>
        <a:bodyPr/>
        <a:lstStyle/>
        <a:p>
          <a:endParaRPr lang="en-US"/>
        </a:p>
      </dgm:t>
    </dgm:pt>
    <dgm:pt modelId="{DDA4A0B1-82EB-46DF-8A0B-795E7E850EAC}">
      <dgm:prSet phldrT="[Text]" phldr="0"/>
      <dgm:spPr/>
      <dgm:t>
        <a:bodyPr/>
        <a:lstStyle/>
        <a:p>
          <a:pPr rtl="0"/>
          <a:r>
            <a:rPr lang="en-US">
              <a:latin typeface="+mn-lt"/>
            </a:rPr>
            <a:t>Scheduling</a:t>
          </a:r>
        </a:p>
      </dgm:t>
    </dgm:pt>
    <dgm:pt modelId="{DD4AB54D-971F-4280-AE55-57CC0EDCD4B5}" type="parTrans" cxnId="{6697CAD5-3733-4CE7-B66C-E420868D0B37}">
      <dgm:prSet/>
      <dgm:spPr/>
      <dgm:t>
        <a:bodyPr/>
        <a:lstStyle/>
        <a:p>
          <a:endParaRPr lang="en-US"/>
        </a:p>
      </dgm:t>
    </dgm:pt>
    <dgm:pt modelId="{B8883BAD-FBA6-464D-8FB4-134DDA18BEF5}" type="sibTrans" cxnId="{6697CAD5-3733-4CE7-B66C-E420868D0B37}">
      <dgm:prSet/>
      <dgm:spPr/>
      <dgm:t>
        <a:bodyPr/>
        <a:lstStyle/>
        <a:p>
          <a:endParaRPr lang="en-US"/>
        </a:p>
      </dgm:t>
    </dgm:pt>
    <dgm:pt modelId="{74F6EBC1-74AE-4F6B-8949-C0BC002EC417}">
      <dgm:prSet phldrT="[Text]" phldr="0"/>
      <dgm:spPr/>
      <dgm:t>
        <a:bodyPr/>
        <a:lstStyle/>
        <a:p>
          <a:pPr rtl="0"/>
          <a:r>
            <a:rPr lang="en-US">
              <a:latin typeface="+mn-lt"/>
            </a:rPr>
            <a:t>Real Time Scheduling with Dependences</a:t>
          </a:r>
        </a:p>
      </dgm:t>
    </dgm:pt>
    <dgm:pt modelId="{37DF90A5-053F-4721-99E7-4CBEB19F1A4E}" type="parTrans" cxnId="{ACBBD241-7670-42C2-9946-3EBAD973C1D4}">
      <dgm:prSet/>
      <dgm:spPr/>
      <dgm:t>
        <a:bodyPr/>
        <a:lstStyle/>
        <a:p>
          <a:endParaRPr lang="en-US"/>
        </a:p>
      </dgm:t>
    </dgm:pt>
    <dgm:pt modelId="{BFFA27D5-2DD0-47EF-B9C7-5BAD0E040D95}" type="sibTrans" cxnId="{ACBBD241-7670-42C2-9946-3EBAD973C1D4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E6A86C3-883E-412E-B1BB-8409A6070C47}" type="pres">
      <dgm:prSet presAssocID="{CF01289D-A2BB-4980-AC56-676D14CB6499}" presName="arrowDiagram4" presStyleCnt="0"/>
      <dgm:spPr/>
    </dgm:pt>
    <dgm:pt modelId="{50E9FD98-D1CA-4B1A-B1A7-B1814452AC9C}" type="pres">
      <dgm:prSet presAssocID="{34A132CC-58F9-4D09-ACA5-EA96B14B9AA4}" presName="bullet4a" presStyleLbl="node1" presStyleIdx="0" presStyleCnt="4"/>
      <dgm:spPr/>
    </dgm:pt>
    <dgm:pt modelId="{68EDFD20-7B82-4415-8386-C7E493C0566C}" type="pres">
      <dgm:prSet presAssocID="{34A132CC-58F9-4D09-ACA5-EA96B14B9AA4}" presName="textBox4a" presStyleLbl="revTx" presStyleIdx="0" presStyleCnt="4" custScaleX="130949" custLinFactNeighborX="32233" custLinFactNeighborY="-3333">
        <dgm:presLayoutVars>
          <dgm:bulletEnabled val="1"/>
        </dgm:presLayoutVars>
      </dgm:prSet>
      <dgm:spPr/>
    </dgm:pt>
    <dgm:pt modelId="{B58CFBD5-FBA2-4D6C-9E8E-E1D20BEEF1B1}" type="pres">
      <dgm:prSet presAssocID="{8F60B04B-BD34-496D-AE31-5600B3E8447F}" presName="bullet4b" presStyleLbl="node1" presStyleIdx="1" presStyleCnt="4"/>
      <dgm:spPr/>
    </dgm:pt>
    <dgm:pt modelId="{812D305B-A208-4049-84AB-37B90F200D48}" type="pres">
      <dgm:prSet presAssocID="{8F60B04B-BD34-496D-AE31-5600B3E8447F}" presName="textBox4b" presStyleLbl="revTx" presStyleIdx="1" presStyleCnt="4">
        <dgm:presLayoutVars>
          <dgm:bulletEnabled val="1"/>
        </dgm:presLayoutVars>
      </dgm:prSet>
      <dgm:spPr/>
    </dgm:pt>
    <dgm:pt modelId="{4BC0FF33-AB77-4DD1-9167-C13052AE7613}" type="pres">
      <dgm:prSet presAssocID="{DDA4A0B1-82EB-46DF-8A0B-795E7E850EAC}" presName="bullet4c" presStyleLbl="node1" presStyleIdx="2" presStyleCnt="4"/>
      <dgm:spPr/>
    </dgm:pt>
    <dgm:pt modelId="{2C26FD5E-61BB-4884-9B40-37CA3093AD31}" type="pres">
      <dgm:prSet presAssocID="{DDA4A0B1-82EB-46DF-8A0B-795E7E850EAC}" presName="textBox4c" presStyleLbl="revTx" presStyleIdx="2" presStyleCnt="4">
        <dgm:presLayoutVars>
          <dgm:bulletEnabled val="1"/>
        </dgm:presLayoutVars>
      </dgm:prSet>
      <dgm:spPr/>
    </dgm:pt>
    <dgm:pt modelId="{66B1B819-5FE3-4700-85F7-F9A267928054}" type="pres">
      <dgm:prSet presAssocID="{74F6EBC1-74AE-4F6B-8949-C0BC002EC417}" presName="bullet4d" presStyleLbl="node1" presStyleIdx="3" presStyleCnt="4"/>
      <dgm:spPr/>
    </dgm:pt>
    <dgm:pt modelId="{DAE22F8D-ADD1-4918-A76D-808B9EB094DC}" type="pres">
      <dgm:prSet presAssocID="{74F6EBC1-74AE-4F6B-8949-C0BC002EC417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FC8BAD26-DE61-47E3-A185-1FB7AFBEE7FC}" type="presOf" srcId="{74F6EBC1-74AE-4F6B-8949-C0BC002EC417}" destId="{DAE22F8D-ADD1-4918-A76D-808B9EB094DC}" srcOrd="0" destOrd="0" presId="urn:microsoft.com/office/officeart/2005/8/layout/arrow2"/>
    <dgm:cxn modelId="{D2AA002F-BA28-4B58-A526-8B24C5B4428C}" srcId="{CF01289D-A2BB-4980-AC56-676D14CB6499}" destId="{8F60B04B-BD34-496D-AE31-5600B3E8447F}" srcOrd="1" destOrd="0" parTransId="{099E9275-D9F4-4F14-8BC3-E0EAC447AC59}" sibTransId="{3B7F3F9D-AD38-468C-BB8D-D165D54F87DA}"/>
    <dgm:cxn modelId="{ACBBD241-7670-42C2-9946-3EBAD973C1D4}" srcId="{CF01289D-A2BB-4980-AC56-676D14CB6499}" destId="{74F6EBC1-74AE-4F6B-8949-C0BC002EC417}" srcOrd="3" destOrd="0" parTransId="{37DF90A5-053F-4721-99E7-4CBEB19F1A4E}" sibTransId="{BFFA27D5-2DD0-47EF-B9C7-5BAD0E040D95}"/>
    <dgm:cxn modelId="{3DC72262-9414-4F9A-8C3A-AA2EBE0635FD}" type="presOf" srcId="{DDA4A0B1-82EB-46DF-8A0B-795E7E850EAC}" destId="{2C26FD5E-61BB-4884-9B40-37CA3093AD31}" srcOrd="0" destOrd="0" presId="urn:microsoft.com/office/officeart/2005/8/layout/arrow2"/>
    <dgm:cxn modelId="{BACF1C83-B81B-40E1-A640-413D42E8F093}" type="presOf" srcId="{8F60B04B-BD34-496D-AE31-5600B3E8447F}" destId="{812D305B-A208-4049-84AB-37B90F200D48}" srcOrd="0" destOrd="0" presId="urn:microsoft.com/office/officeart/2005/8/layout/arrow2"/>
    <dgm:cxn modelId="{3CA67989-9150-4B91-87A0-643254B13EE4}" type="presOf" srcId="{34A132CC-58F9-4D09-ACA5-EA96B14B9AA4}" destId="{68EDFD20-7B82-4415-8386-C7E493C0566C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6697CAD5-3733-4CE7-B66C-E420868D0B37}" srcId="{CF01289D-A2BB-4980-AC56-676D14CB6499}" destId="{DDA4A0B1-82EB-46DF-8A0B-795E7E850EAC}" srcOrd="2" destOrd="0" parTransId="{DD4AB54D-971F-4280-AE55-57CC0EDCD4B5}" sibTransId="{B8883BAD-FBA6-464D-8FB4-134DDA18BEF5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45B54F5C-0E6E-4064-BEB3-F57E9F66F611}" type="presParOf" srcId="{89E25ED4-1445-4CDA-A29F-569870BFFE46}" destId="{9E6A86C3-883E-412E-B1BB-8409A6070C47}" srcOrd="1" destOrd="0" presId="urn:microsoft.com/office/officeart/2005/8/layout/arrow2"/>
    <dgm:cxn modelId="{407A0CA8-0063-4D8B-9F25-3BDD8F0CE56F}" type="presParOf" srcId="{9E6A86C3-883E-412E-B1BB-8409A6070C47}" destId="{50E9FD98-D1CA-4B1A-B1A7-B1814452AC9C}" srcOrd="0" destOrd="0" presId="urn:microsoft.com/office/officeart/2005/8/layout/arrow2"/>
    <dgm:cxn modelId="{BD7A37A3-835B-4C99-B807-82067247F13E}" type="presParOf" srcId="{9E6A86C3-883E-412E-B1BB-8409A6070C47}" destId="{68EDFD20-7B82-4415-8386-C7E493C0566C}" srcOrd="1" destOrd="0" presId="urn:microsoft.com/office/officeart/2005/8/layout/arrow2"/>
    <dgm:cxn modelId="{2F62C69D-2E70-450C-9124-E6D2289B0B62}" type="presParOf" srcId="{9E6A86C3-883E-412E-B1BB-8409A6070C47}" destId="{B58CFBD5-FBA2-4D6C-9E8E-E1D20BEEF1B1}" srcOrd="2" destOrd="0" presId="urn:microsoft.com/office/officeart/2005/8/layout/arrow2"/>
    <dgm:cxn modelId="{64481916-622E-42E2-9E59-10AF9A795F09}" type="presParOf" srcId="{9E6A86C3-883E-412E-B1BB-8409A6070C47}" destId="{812D305B-A208-4049-84AB-37B90F200D48}" srcOrd="3" destOrd="0" presId="urn:microsoft.com/office/officeart/2005/8/layout/arrow2"/>
    <dgm:cxn modelId="{7CA92C51-6A0A-4359-A689-DF7F7108678D}" type="presParOf" srcId="{9E6A86C3-883E-412E-B1BB-8409A6070C47}" destId="{4BC0FF33-AB77-4DD1-9167-C13052AE7613}" srcOrd="4" destOrd="0" presId="urn:microsoft.com/office/officeart/2005/8/layout/arrow2"/>
    <dgm:cxn modelId="{7861DB6D-DCA0-4DDF-8E28-60CD293DB3A0}" type="presParOf" srcId="{9E6A86C3-883E-412E-B1BB-8409A6070C47}" destId="{2C26FD5E-61BB-4884-9B40-37CA3093AD31}" srcOrd="5" destOrd="0" presId="urn:microsoft.com/office/officeart/2005/8/layout/arrow2"/>
    <dgm:cxn modelId="{5146A4BB-3477-4B29-8D38-AAAD16F2E70E}" type="presParOf" srcId="{9E6A86C3-883E-412E-B1BB-8409A6070C47}" destId="{66B1B819-5FE3-4700-85F7-F9A267928054}" srcOrd="6" destOrd="0" presId="urn:microsoft.com/office/officeart/2005/8/layout/arrow2"/>
    <dgm:cxn modelId="{69EC92C3-BC44-4B6F-BF1B-4EAA7C4F62F6}" type="presParOf" srcId="{9E6A86C3-883E-412E-B1BB-8409A6070C47}" destId="{DAE22F8D-ADD1-4918-A76D-808B9EB094DC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D050CC0-CA33-4E38-9581-11E3D6DF69C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A95BF9BA-E0AB-486B-AC00-2659E1A117F0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Deactivate pointers to a data structure. Cannot be accessed subsequently</a:t>
          </a:r>
        </a:p>
      </dgm:t>
    </dgm:pt>
    <dgm:pt modelId="{5E03280E-6736-4163-AE32-AE1E72EF754A}" type="parTrans" cxnId="{909319F5-15AA-45F6-8E6B-00943692781F}">
      <dgm:prSet/>
      <dgm:spPr/>
      <dgm:t>
        <a:bodyPr/>
        <a:lstStyle/>
        <a:p>
          <a:endParaRPr lang="en-IN"/>
        </a:p>
      </dgm:t>
    </dgm:pt>
    <dgm:pt modelId="{9BEBCCF8-6054-48E7-A137-8E9EE0B1A131}" type="sibTrans" cxnId="{909319F5-15AA-45F6-8E6B-00943692781F}">
      <dgm:prSet/>
      <dgm:spPr/>
      <dgm:t>
        <a:bodyPr/>
        <a:lstStyle/>
        <a:p>
          <a:endParaRPr lang="en-IN"/>
        </a:p>
      </dgm:t>
    </dgm:pt>
    <dgm:pt modelId="{D957AE45-BD24-4807-9DAC-2527E1C59779}">
      <dgm:prSet phldrT="[Text]"/>
      <dgm:spPr/>
      <dgm:t>
        <a:bodyPr/>
        <a:lstStyle/>
        <a:p>
          <a:r>
            <a:rPr lang="en-IN" dirty="0"/>
            <a:t>Wait for all the readers to complete their reads.</a:t>
          </a:r>
        </a:p>
      </dgm:t>
    </dgm:pt>
    <dgm:pt modelId="{31900CAF-7456-46D4-80C0-FBA04A0C396D}" type="parTrans" cxnId="{2B42BAFC-300E-48F2-93E7-4CFA8AB514E3}">
      <dgm:prSet/>
      <dgm:spPr/>
      <dgm:t>
        <a:bodyPr/>
        <a:lstStyle/>
        <a:p>
          <a:endParaRPr lang="en-IN"/>
        </a:p>
      </dgm:t>
    </dgm:pt>
    <dgm:pt modelId="{70DB92B1-3FB9-4F0C-A8E4-6C3AEB906CCD}" type="sibTrans" cxnId="{2B42BAFC-300E-48F2-93E7-4CFA8AB514E3}">
      <dgm:prSet/>
      <dgm:spPr/>
      <dgm:t>
        <a:bodyPr/>
        <a:lstStyle/>
        <a:p>
          <a:endParaRPr lang="en-IN"/>
        </a:p>
      </dgm:t>
    </dgm:pt>
    <dgm:pt modelId="{18BA5F79-5B48-45EE-9B60-D9392613775F}">
      <dgm:prSet phldrT="[Text]"/>
      <dgm:spPr/>
      <dgm:t>
        <a:bodyPr/>
        <a:lstStyle/>
        <a:p>
          <a:r>
            <a:rPr lang="en-IN" dirty="0"/>
            <a:t>Reclaim the space using the </a:t>
          </a:r>
          <a:r>
            <a:rPr lang="en-IN" i="1" dirty="0" err="1"/>
            <a:t>kfree</a:t>
          </a:r>
          <a:r>
            <a:rPr lang="en-IN" i="0" dirty="0"/>
            <a:t> function call. </a:t>
          </a:r>
          <a:endParaRPr lang="en-IN" dirty="0"/>
        </a:p>
      </dgm:t>
    </dgm:pt>
    <dgm:pt modelId="{69BB3DD1-5097-4E7B-8883-F12FF4FEFACB}" type="parTrans" cxnId="{6D1183DB-5019-45DD-A27B-6D4F3E65C347}">
      <dgm:prSet/>
      <dgm:spPr/>
      <dgm:t>
        <a:bodyPr/>
        <a:lstStyle/>
        <a:p>
          <a:endParaRPr lang="en-IN"/>
        </a:p>
      </dgm:t>
    </dgm:pt>
    <dgm:pt modelId="{1836D137-BAB0-4744-A546-5B50D84A3017}" type="sibTrans" cxnId="{6D1183DB-5019-45DD-A27B-6D4F3E65C347}">
      <dgm:prSet/>
      <dgm:spPr/>
      <dgm:t>
        <a:bodyPr/>
        <a:lstStyle/>
        <a:p>
          <a:endParaRPr lang="en-IN"/>
        </a:p>
      </dgm:t>
    </dgm:pt>
    <dgm:pt modelId="{9EFE1011-66C7-4FB5-B828-E2E9F3DC6A97}" type="pres">
      <dgm:prSet presAssocID="{2D050CC0-CA33-4E38-9581-11E3D6DF69CD}" presName="Name0" presStyleCnt="0">
        <dgm:presLayoutVars>
          <dgm:chMax val="7"/>
          <dgm:chPref val="7"/>
          <dgm:dir/>
        </dgm:presLayoutVars>
      </dgm:prSet>
      <dgm:spPr/>
    </dgm:pt>
    <dgm:pt modelId="{9FCF114C-24F0-48FD-AF15-A42AD7726477}" type="pres">
      <dgm:prSet presAssocID="{2D050CC0-CA33-4E38-9581-11E3D6DF69CD}" presName="Name1" presStyleCnt="0"/>
      <dgm:spPr/>
    </dgm:pt>
    <dgm:pt modelId="{7FFAD92D-9B0C-4A83-A6D0-BB74F64E750D}" type="pres">
      <dgm:prSet presAssocID="{2D050CC0-CA33-4E38-9581-11E3D6DF69CD}" presName="cycle" presStyleCnt="0"/>
      <dgm:spPr/>
    </dgm:pt>
    <dgm:pt modelId="{E65AB286-4125-411D-958B-6875D5F1B8BC}" type="pres">
      <dgm:prSet presAssocID="{2D050CC0-CA33-4E38-9581-11E3D6DF69CD}" presName="srcNode" presStyleLbl="node1" presStyleIdx="0" presStyleCnt="3"/>
      <dgm:spPr/>
    </dgm:pt>
    <dgm:pt modelId="{7718F598-9599-4BB5-8271-8A7961D7A94C}" type="pres">
      <dgm:prSet presAssocID="{2D050CC0-CA33-4E38-9581-11E3D6DF69CD}" presName="conn" presStyleLbl="parChTrans1D2" presStyleIdx="0" presStyleCnt="1"/>
      <dgm:spPr/>
    </dgm:pt>
    <dgm:pt modelId="{74D1F39A-6D65-4744-9BDE-542A4F2D9DBF}" type="pres">
      <dgm:prSet presAssocID="{2D050CC0-CA33-4E38-9581-11E3D6DF69CD}" presName="extraNode" presStyleLbl="node1" presStyleIdx="0" presStyleCnt="3"/>
      <dgm:spPr/>
    </dgm:pt>
    <dgm:pt modelId="{4F75BEDF-3B83-4E93-82D2-D6897A47C95D}" type="pres">
      <dgm:prSet presAssocID="{2D050CC0-CA33-4E38-9581-11E3D6DF69CD}" presName="dstNode" presStyleLbl="node1" presStyleIdx="0" presStyleCnt="3"/>
      <dgm:spPr/>
    </dgm:pt>
    <dgm:pt modelId="{D4FBD149-9AB1-430D-A211-0AEBBA9746BB}" type="pres">
      <dgm:prSet presAssocID="{A95BF9BA-E0AB-486B-AC00-2659E1A117F0}" presName="text_1" presStyleLbl="node1" presStyleIdx="0" presStyleCnt="3">
        <dgm:presLayoutVars>
          <dgm:bulletEnabled val="1"/>
        </dgm:presLayoutVars>
      </dgm:prSet>
      <dgm:spPr/>
    </dgm:pt>
    <dgm:pt modelId="{D2A7EF21-7382-4EAA-B39A-26455E07C73F}" type="pres">
      <dgm:prSet presAssocID="{A95BF9BA-E0AB-486B-AC00-2659E1A117F0}" presName="accent_1" presStyleCnt="0"/>
      <dgm:spPr/>
    </dgm:pt>
    <dgm:pt modelId="{42EB146A-5BF4-44A4-B4B2-FFBE85E05764}" type="pres">
      <dgm:prSet presAssocID="{A95BF9BA-E0AB-486B-AC00-2659E1A117F0}" presName="accentRepeatNode" presStyleLbl="solidFgAcc1" presStyleIdx="0" presStyleCnt="3"/>
      <dgm:spPr/>
    </dgm:pt>
    <dgm:pt modelId="{E8ACB537-3B38-4FA2-84E4-63AB3BC63CF9}" type="pres">
      <dgm:prSet presAssocID="{D957AE45-BD24-4807-9DAC-2527E1C59779}" presName="text_2" presStyleLbl="node1" presStyleIdx="1" presStyleCnt="3">
        <dgm:presLayoutVars>
          <dgm:bulletEnabled val="1"/>
        </dgm:presLayoutVars>
      </dgm:prSet>
      <dgm:spPr/>
    </dgm:pt>
    <dgm:pt modelId="{4D03041D-FB19-4E04-A5C9-3E4835947436}" type="pres">
      <dgm:prSet presAssocID="{D957AE45-BD24-4807-9DAC-2527E1C59779}" presName="accent_2" presStyleCnt="0"/>
      <dgm:spPr/>
    </dgm:pt>
    <dgm:pt modelId="{92DBB961-FE6B-4F62-BA27-0C77740C05A4}" type="pres">
      <dgm:prSet presAssocID="{D957AE45-BD24-4807-9DAC-2527E1C59779}" presName="accentRepeatNode" presStyleLbl="solidFgAcc1" presStyleIdx="1" presStyleCnt="3"/>
      <dgm:spPr/>
    </dgm:pt>
    <dgm:pt modelId="{0A29B21D-3640-4D78-9400-C55AFE2706BA}" type="pres">
      <dgm:prSet presAssocID="{18BA5F79-5B48-45EE-9B60-D9392613775F}" presName="text_3" presStyleLbl="node1" presStyleIdx="2" presStyleCnt="3">
        <dgm:presLayoutVars>
          <dgm:bulletEnabled val="1"/>
        </dgm:presLayoutVars>
      </dgm:prSet>
      <dgm:spPr/>
    </dgm:pt>
    <dgm:pt modelId="{4326E228-B7C8-47EA-A7B1-7E937B476B0C}" type="pres">
      <dgm:prSet presAssocID="{18BA5F79-5B48-45EE-9B60-D9392613775F}" presName="accent_3" presStyleCnt="0"/>
      <dgm:spPr/>
    </dgm:pt>
    <dgm:pt modelId="{0C9A555E-7427-4F48-A153-5A6E8307BE31}" type="pres">
      <dgm:prSet presAssocID="{18BA5F79-5B48-45EE-9B60-D9392613775F}" presName="accentRepeatNode" presStyleLbl="solidFgAcc1" presStyleIdx="2" presStyleCnt="3"/>
      <dgm:spPr/>
    </dgm:pt>
  </dgm:ptLst>
  <dgm:cxnLst>
    <dgm:cxn modelId="{EFEB9626-B354-448F-B875-8C4EE11A8786}" type="presOf" srcId="{9BEBCCF8-6054-48E7-A137-8E9EE0B1A131}" destId="{7718F598-9599-4BB5-8271-8A7961D7A94C}" srcOrd="0" destOrd="0" presId="urn:microsoft.com/office/officeart/2008/layout/VerticalCurvedList"/>
    <dgm:cxn modelId="{C8CE3764-9BAE-4D23-90E6-2694F85D5D42}" type="presOf" srcId="{A95BF9BA-E0AB-486B-AC00-2659E1A117F0}" destId="{D4FBD149-9AB1-430D-A211-0AEBBA9746BB}" srcOrd="0" destOrd="0" presId="urn:microsoft.com/office/officeart/2008/layout/VerticalCurvedList"/>
    <dgm:cxn modelId="{5200339C-8709-47D8-87FD-5414A4A254D2}" type="presOf" srcId="{2D050CC0-CA33-4E38-9581-11E3D6DF69CD}" destId="{9EFE1011-66C7-4FB5-B828-E2E9F3DC6A97}" srcOrd="0" destOrd="0" presId="urn:microsoft.com/office/officeart/2008/layout/VerticalCurvedList"/>
    <dgm:cxn modelId="{B7D3F99C-7DF6-425E-A8CD-F126751BD326}" type="presOf" srcId="{18BA5F79-5B48-45EE-9B60-D9392613775F}" destId="{0A29B21D-3640-4D78-9400-C55AFE2706BA}" srcOrd="0" destOrd="0" presId="urn:microsoft.com/office/officeart/2008/layout/VerticalCurvedList"/>
    <dgm:cxn modelId="{8B4507BE-F9A0-440F-B1F6-936C67A1ED2E}" type="presOf" srcId="{D957AE45-BD24-4807-9DAC-2527E1C59779}" destId="{E8ACB537-3B38-4FA2-84E4-63AB3BC63CF9}" srcOrd="0" destOrd="0" presId="urn:microsoft.com/office/officeart/2008/layout/VerticalCurvedList"/>
    <dgm:cxn modelId="{6D1183DB-5019-45DD-A27B-6D4F3E65C347}" srcId="{2D050CC0-CA33-4E38-9581-11E3D6DF69CD}" destId="{18BA5F79-5B48-45EE-9B60-D9392613775F}" srcOrd="2" destOrd="0" parTransId="{69BB3DD1-5097-4E7B-8883-F12FF4FEFACB}" sibTransId="{1836D137-BAB0-4744-A546-5B50D84A3017}"/>
    <dgm:cxn modelId="{909319F5-15AA-45F6-8E6B-00943692781F}" srcId="{2D050CC0-CA33-4E38-9581-11E3D6DF69CD}" destId="{A95BF9BA-E0AB-486B-AC00-2659E1A117F0}" srcOrd="0" destOrd="0" parTransId="{5E03280E-6736-4163-AE32-AE1E72EF754A}" sibTransId="{9BEBCCF8-6054-48E7-A137-8E9EE0B1A131}"/>
    <dgm:cxn modelId="{2B42BAFC-300E-48F2-93E7-4CFA8AB514E3}" srcId="{2D050CC0-CA33-4E38-9581-11E3D6DF69CD}" destId="{D957AE45-BD24-4807-9DAC-2527E1C59779}" srcOrd="1" destOrd="0" parTransId="{31900CAF-7456-46D4-80C0-FBA04A0C396D}" sibTransId="{70DB92B1-3FB9-4F0C-A8E4-6C3AEB906CCD}"/>
    <dgm:cxn modelId="{4329E877-2A99-4E9A-9367-4D01C2932DBA}" type="presParOf" srcId="{9EFE1011-66C7-4FB5-B828-E2E9F3DC6A97}" destId="{9FCF114C-24F0-48FD-AF15-A42AD7726477}" srcOrd="0" destOrd="0" presId="urn:microsoft.com/office/officeart/2008/layout/VerticalCurvedList"/>
    <dgm:cxn modelId="{D2540E14-2F60-4BB1-A987-F8CC228E48D6}" type="presParOf" srcId="{9FCF114C-24F0-48FD-AF15-A42AD7726477}" destId="{7FFAD92D-9B0C-4A83-A6D0-BB74F64E750D}" srcOrd="0" destOrd="0" presId="urn:microsoft.com/office/officeart/2008/layout/VerticalCurvedList"/>
    <dgm:cxn modelId="{F5B4579E-D403-495B-A895-24ADF8B8A339}" type="presParOf" srcId="{7FFAD92D-9B0C-4A83-A6D0-BB74F64E750D}" destId="{E65AB286-4125-411D-958B-6875D5F1B8BC}" srcOrd="0" destOrd="0" presId="urn:microsoft.com/office/officeart/2008/layout/VerticalCurvedList"/>
    <dgm:cxn modelId="{776D422C-6F85-436C-B334-34207680010F}" type="presParOf" srcId="{7FFAD92D-9B0C-4A83-A6D0-BB74F64E750D}" destId="{7718F598-9599-4BB5-8271-8A7961D7A94C}" srcOrd="1" destOrd="0" presId="urn:microsoft.com/office/officeart/2008/layout/VerticalCurvedList"/>
    <dgm:cxn modelId="{47BD3F0B-BF6F-4B1A-AC6B-985D42C68DC7}" type="presParOf" srcId="{7FFAD92D-9B0C-4A83-A6D0-BB74F64E750D}" destId="{74D1F39A-6D65-4744-9BDE-542A4F2D9DBF}" srcOrd="2" destOrd="0" presId="urn:microsoft.com/office/officeart/2008/layout/VerticalCurvedList"/>
    <dgm:cxn modelId="{71B9942A-C739-4CB0-8B01-69EF0680678F}" type="presParOf" srcId="{7FFAD92D-9B0C-4A83-A6D0-BB74F64E750D}" destId="{4F75BEDF-3B83-4E93-82D2-D6897A47C95D}" srcOrd="3" destOrd="0" presId="urn:microsoft.com/office/officeart/2008/layout/VerticalCurvedList"/>
    <dgm:cxn modelId="{558AA7FB-168A-49B0-A1CA-410437B74B6F}" type="presParOf" srcId="{9FCF114C-24F0-48FD-AF15-A42AD7726477}" destId="{D4FBD149-9AB1-430D-A211-0AEBBA9746BB}" srcOrd="1" destOrd="0" presId="urn:microsoft.com/office/officeart/2008/layout/VerticalCurvedList"/>
    <dgm:cxn modelId="{6FAA6A83-89DE-42B8-B685-1F8A469AD3B5}" type="presParOf" srcId="{9FCF114C-24F0-48FD-AF15-A42AD7726477}" destId="{D2A7EF21-7382-4EAA-B39A-26455E07C73F}" srcOrd="2" destOrd="0" presId="urn:microsoft.com/office/officeart/2008/layout/VerticalCurvedList"/>
    <dgm:cxn modelId="{88A7F87C-EDF5-4AD5-8AA5-9468D40A1B61}" type="presParOf" srcId="{D2A7EF21-7382-4EAA-B39A-26455E07C73F}" destId="{42EB146A-5BF4-44A4-B4B2-FFBE85E05764}" srcOrd="0" destOrd="0" presId="urn:microsoft.com/office/officeart/2008/layout/VerticalCurvedList"/>
    <dgm:cxn modelId="{C4330152-2122-4E4F-955A-15441685111C}" type="presParOf" srcId="{9FCF114C-24F0-48FD-AF15-A42AD7726477}" destId="{E8ACB537-3B38-4FA2-84E4-63AB3BC63CF9}" srcOrd="3" destOrd="0" presId="urn:microsoft.com/office/officeart/2008/layout/VerticalCurvedList"/>
    <dgm:cxn modelId="{A90B0636-FED3-47EA-BE2C-E7C7F7FB3CC4}" type="presParOf" srcId="{9FCF114C-24F0-48FD-AF15-A42AD7726477}" destId="{4D03041D-FB19-4E04-A5C9-3E4835947436}" srcOrd="4" destOrd="0" presId="urn:microsoft.com/office/officeart/2008/layout/VerticalCurvedList"/>
    <dgm:cxn modelId="{1420EA30-8CAF-4601-9B0B-4F0D463278CC}" type="presParOf" srcId="{4D03041D-FB19-4E04-A5C9-3E4835947436}" destId="{92DBB961-FE6B-4F62-BA27-0C77740C05A4}" srcOrd="0" destOrd="0" presId="urn:microsoft.com/office/officeart/2008/layout/VerticalCurvedList"/>
    <dgm:cxn modelId="{45220611-5A24-4FEA-8420-FD6F3CB30DD6}" type="presParOf" srcId="{9FCF114C-24F0-48FD-AF15-A42AD7726477}" destId="{0A29B21D-3640-4D78-9400-C55AFE2706BA}" srcOrd="5" destOrd="0" presId="urn:microsoft.com/office/officeart/2008/layout/VerticalCurvedList"/>
    <dgm:cxn modelId="{1303E2D7-B961-4FF0-88D6-62D217327549}" type="presParOf" srcId="{9FCF114C-24F0-48FD-AF15-A42AD7726477}" destId="{4326E228-B7C8-47EA-A7B1-7E937B476B0C}" srcOrd="6" destOrd="0" presId="urn:microsoft.com/office/officeart/2008/layout/VerticalCurvedList"/>
    <dgm:cxn modelId="{3639E770-5497-4FC3-9909-251FBD026769}" type="presParOf" srcId="{4326E228-B7C8-47EA-A7B1-7E937B476B0C}" destId="{0C9A555E-7427-4F48-A153-5A6E8307BE3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FD98-D1CA-4B1A-B1A7-B1814452AC9C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DFD20-7B82-4415-8386-C7E493C0566C}">
      <dsp:nvSpPr>
        <dsp:cNvPr id="0" name=""/>
        <dsp:cNvSpPr/>
      </dsp:nvSpPr>
      <dsp:spPr>
        <a:xfrm>
          <a:off x="1341839" y="4648195"/>
          <a:ext cx="2166990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+mn-lt"/>
            </a:rPr>
            <a:t>Synchronization Basics (User Space)</a:t>
          </a:r>
        </a:p>
      </dsp:txBody>
      <dsp:txXfrm>
        <a:off x="1341839" y="4648195"/>
        <a:ext cx="2166990" cy="1439513"/>
      </dsp:txXfrm>
    </dsp:sp>
    <dsp:sp modelId="{B58CFBD5-FBA2-4D6C-9E8E-E1D20BEEF1B1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D305B-A208-4049-84AB-37B90F200D48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+mn-lt"/>
            </a:rPr>
            <a:t>Synchronization in the Kernel</a:t>
          </a:r>
        </a:p>
      </dsp:txBody>
      <dsp:txXfrm>
        <a:off x="2719349" y="3371580"/>
        <a:ext cx="2032254" cy="2764107"/>
      </dsp:txXfrm>
    </dsp:sp>
    <dsp:sp modelId="{4BC0FF33-AB77-4DD1-9167-C13052AE7613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6FD5E-61BB-4884-9B40-37CA3093AD31}">
      <dsp:nvSpPr>
        <dsp:cNvPr id="0" name=""/>
        <dsp:cNvSpPr/>
      </dsp:nvSpPr>
      <dsp:spPr>
        <a:xfrm>
          <a:off x="4790313" y="2397791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+mn-lt"/>
            </a:rPr>
            <a:t>Scheduling</a:t>
          </a:r>
        </a:p>
      </dsp:txBody>
      <dsp:txXfrm>
        <a:off x="4790313" y="2397791"/>
        <a:ext cx="2032254" cy="3737895"/>
      </dsp:txXfrm>
    </dsp:sp>
    <dsp:sp modelId="{66B1B819-5FE3-4700-85F7-F9A267928054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22F8D-ADD1-4918-A76D-808B9EB094DC}">
      <dsp:nvSpPr>
        <dsp:cNvPr id="0" name=""/>
        <dsp:cNvSpPr/>
      </dsp:nvSpPr>
      <dsp:spPr>
        <a:xfrm>
          <a:off x="7064502" y="1799002"/>
          <a:ext cx="2032254" cy="433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+mn-lt"/>
            </a:rPr>
            <a:t>Real Time Scheduling with Dependences</a:t>
          </a:r>
        </a:p>
      </dsp:txBody>
      <dsp:txXfrm>
        <a:off x="7064502" y="1799002"/>
        <a:ext cx="2032254" cy="43366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FD98-D1CA-4B1A-B1A7-B1814452AC9C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DFD20-7B82-4415-8386-C7E493C0566C}">
      <dsp:nvSpPr>
        <dsp:cNvPr id="0" name=""/>
        <dsp:cNvSpPr/>
      </dsp:nvSpPr>
      <dsp:spPr>
        <a:xfrm>
          <a:off x="1341839" y="4648195"/>
          <a:ext cx="2166990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+mn-lt"/>
            </a:rPr>
            <a:t>Synchronization Basics (User Space)</a:t>
          </a:r>
        </a:p>
      </dsp:txBody>
      <dsp:txXfrm>
        <a:off x="1341839" y="4648195"/>
        <a:ext cx="2166990" cy="1439513"/>
      </dsp:txXfrm>
    </dsp:sp>
    <dsp:sp modelId="{B58CFBD5-FBA2-4D6C-9E8E-E1D20BEEF1B1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D305B-A208-4049-84AB-37B90F200D48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+mn-lt"/>
            </a:rPr>
            <a:t>Synchronization in the Kernel</a:t>
          </a:r>
        </a:p>
      </dsp:txBody>
      <dsp:txXfrm>
        <a:off x="2719349" y="3371580"/>
        <a:ext cx="2032254" cy="2764107"/>
      </dsp:txXfrm>
    </dsp:sp>
    <dsp:sp modelId="{4BC0FF33-AB77-4DD1-9167-C13052AE7613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6FD5E-61BB-4884-9B40-37CA3093AD31}">
      <dsp:nvSpPr>
        <dsp:cNvPr id="0" name=""/>
        <dsp:cNvSpPr/>
      </dsp:nvSpPr>
      <dsp:spPr>
        <a:xfrm>
          <a:off x="4790313" y="2397791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+mn-lt"/>
            </a:rPr>
            <a:t>Scheduling</a:t>
          </a:r>
        </a:p>
      </dsp:txBody>
      <dsp:txXfrm>
        <a:off x="4790313" y="2397791"/>
        <a:ext cx="2032254" cy="3737895"/>
      </dsp:txXfrm>
    </dsp:sp>
    <dsp:sp modelId="{66B1B819-5FE3-4700-85F7-F9A267928054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22F8D-ADD1-4918-A76D-808B9EB094DC}">
      <dsp:nvSpPr>
        <dsp:cNvPr id="0" name=""/>
        <dsp:cNvSpPr/>
      </dsp:nvSpPr>
      <dsp:spPr>
        <a:xfrm>
          <a:off x="7064502" y="1799002"/>
          <a:ext cx="2032254" cy="433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+mn-lt"/>
            </a:rPr>
            <a:t>Real Time Scheduling with Dependences</a:t>
          </a:r>
        </a:p>
      </dsp:txBody>
      <dsp:txXfrm>
        <a:off x="7064502" y="1799002"/>
        <a:ext cx="2032254" cy="43366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CA63D-3183-4EFF-8ED3-4A1736611CFE}">
      <dsp:nvSpPr>
        <dsp:cNvPr id="0" name=""/>
        <dsp:cNvSpPr/>
      </dsp:nvSpPr>
      <dsp:spPr>
        <a:xfrm>
          <a:off x="0" y="1487"/>
          <a:ext cx="110381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72E5C-677E-4266-99C0-02897FF2D110}">
      <dsp:nvSpPr>
        <dsp:cNvPr id="0" name=""/>
        <dsp:cNvSpPr/>
      </dsp:nvSpPr>
      <dsp:spPr>
        <a:xfrm>
          <a:off x="0" y="1487"/>
          <a:ext cx="2207622" cy="304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300" kern="1200" dirty="0"/>
            <a:t>KSW Model</a:t>
          </a:r>
        </a:p>
      </dsp:txBody>
      <dsp:txXfrm>
        <a:off x="0" y="1487"/>
        <a:ext cx="2207622" cy="3043814"/>
      </dsp:txXfrm>
    </dsp:sp>
    <dsp:sp modelId="{F195D50A-9C1C-47B2-A640-60B8FE4B35C7}">
      <dsp:nvSpPr>
        <dsp:cNvPr id="0" name=""/>
        <dsp:cNvSpPr/>
      </dsp:nvSpPr>
      <dsp:spPr>
        <a:xfrm>
          <a:off x="2373194" y="49047"/>
          <a:ext cx="8664919" cy="951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IN" sz="2800" b="1" i="1" kern="1200" smtClean="0">
                  <a:latin typeface="Cambria Math" panose="02040503050406030204" pitchFamily="18" charset="0"/>
                </a:rPr>
                <m:t>𝜶</m:t>
              </m:r>
              <m:r>
                <a:rPr lang="en-IN" sz="2800" b="1" i="1" kern="1200" smtClean="0">
                  <a:latin typeface="Cambria Math" panose="02040503050406030204" pitchFamily="18" charset="0"/>
                </a:rPr>
                <m:t>:</m:t>
              </m:r>
              <m:r>
                <a:rPr lang="en-IN" sz="2800" b="0" i="1" kern="120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en-IN" sz="2600" kern="1200" dirty="0"/>
            <a:t>There are </a:t>
          </a:r>
          <a:r>
            <a:rPr lang="en-IN" sz="2600" i="1" kern="1200" dirty="0"/>
            <a:t>n </a:t>
          </a:r>
          <a:r>
            <a:rPr lang="en-IN" sz="2600" i="0" kern="1200" dirty="0">
              <a:solidFill>
                <a:srgbClr val="00B050"/>
              </a:solidFill>
            </a:rPr>
            <a:t>jobs</a:t>
          </a:r>
          <a:r>
            <a:rPr lang="en-IN" sz="2600" i="0" kern="1200" dirty="0"/>
            <a:t>, </a:t>
          </a:r>
          <a14:m xmlns:a14="http://schemas.microsoft.com/office/drawing/2010/main">
            <m:oMath xmlns:m="http://schemas.openxmlformats.org/officeDocument/2006/math">
              <m:r>
                <a:rPr lang="en-IN" sz="2600" b="0" i="0" kern="1200" smtClean="0">
                  <a:latin typeface="Cambria Math" panose="02040503050406030204" pitchFamily="18" charset="0"/>
                </a:rPr>
                <m:t>1 …</m:t>
              </m:r>
              <m:r>
                <m:rPr>
                  <m:sty m:val="p"/>
                </m:rPr>
                <a:rPr lang="en-IN" sz="2600" b="0" i="0" kern="1200" smtClean="0">
                  <a:latin typeface="Cambria Math" panose="02040503050406030204" pitchFamily="18" charset="0"/>
                </a:rPr>
                <m:t>n</m:t>
              </m:r>
            </m:oMath>
          </a14:m>
          <a:r>
            <a:rPr lang="en-IN" sz="2600" kern="1200" dirty="0"/>
            <a:t>. The processing time of the </a:t>
          </a:r>
          <a:r>
            <a:rPr lang="en-IN" sz="2600" kern="1200" dirty="0" err="1"/>
            <a:t>j</a:t>
          </a:r>
          <a:r>
            <a:rPr lang="en-IN" sz="2600" kern="1200" baseline="30000" dirty="0" err="1"/>
            <a:t>th</a:t>
          </a:r>
          <a:r>
            <a:rPr lang="en-IN" sz="2600" kern="1200" dirty="0"/>
            <a:t> </a:t>
          </a:r>
          <a:r>
            <a:rPr lang="en-IN" sz="2600" kern="1200" dirty="0">
              <a:solidFill>
                <a:srgbClr val="7030A0"/>
              </a:solidFill>
            </a:rPr>
            <a:t>job</a:t>
          </a:r>
          <a:r>
            <a:rPr lang="en-IN" sz="2600" kern="1200" dirty="0"/>
            <a:t> is </a:t>
          </a:r>
          <a:r>
            <a:rPr lang="en-IN" sz="2600" kern="1200" dirty="0" err="1">
              <a:solidFill>
                <a:srgbClr val="FF0000"/>
              </a:solidFill>
            </a:rPr>
            <a:t>p</a:t>
          </a:r>
          <a:r>
            <a:rPr lang="en-IN" sz="2600" i="0" kern="1200" baseline="-25000" dirty="0" err="1">
              <a:solidFill>
                <a:srgbClr val="FF0000"/>
              </a:solidFill>
            </a:rPr>
            <a:t>j</a:t>
          </a:r>
          <a:r>
            <a:rPr lang="en-IN" sz="2600" i="1" kern="1200" dirty="0"/>
            <a:t>. </a:t>
          </a:r>
          <a:r>
            <a:rPr lang="en-IN" sz="2600" i="0" kern="1200" dirty="0"/>
            <a:t>This </a:t>
          </a:r>
          <a:r>
            <a:rPr lang="en-IN" sz="2600" i="0" kern="1200" dirty="0">
              <a:solidFill>
                <a:srgbClr val="7030A0"/>
              </a:solidFill>
            </a:rPr>
            <a:t>parameter</a:t>
          </a:r>
          <a:r>
            <a:rPr lang="en-IN" sz="2600" i="0" kern="1200" dirty="0"/>
            <a:t> characterizes the </a:t>
          </a:r>
          <a:r>
            <a:rPr lang="en-IN" sz="2600" i="0" kern="1200" dirty="0">
              <a:solidFill>
                <a:srgbClr val="C00000"/>
              </a:solidFill>
            </a:rPr>
            <a:t>machine</a:t>
          </a:r>
          <a:r>
            <a:rPr lang="en-IN" sz="2600" i="0" kern="1200" dirty="0"/>
            <a:t>: #</a:t>
          </a:r>
          <a:r>
            <a:rPr lang="en-IN" sz="2600" i="0" kern="1200" dirty="0">
              <a:solidFill>
                <a:srgbClr val="0070C0"/>
              </a:solidFill>
            </a:rPr>
            <a:t>cores</a:t>
          </a:r>
          <a:r>
            <a:rPr lang="en-IN" sz="2600" i="0" kern="1200" dirty="0"/>
            <a:t>.</a:t>
          </a:r>
        </a:p>
      </dsp:txBody>
      <dsp:txXfrm>
        <a:off x="2373194" y="49047"/>
        <a:ext cx="8664919" cy="951192"/>
      </dsp:txXfrm>
    </dsp:sp>
    <dsp:sp modelId="{1FB19A31-2DC4-4233-9DA0-1B25EB8D3F7B}">
      <dsp:nvSpPr>
        <dsp:cNvPr id="0" name=""/>
        <dsp:cNvSpPr/>
      </dsp:nvSpPr>
      <dsp:spPr>
        <a:xfrm>
          <a:off x="2207622" y="1000239"/>
          <a:ext cx="88304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6BDC6-E0CA-4BBC-BFE3-E2A18C95A6D6}">
      <dsp:nvSpPr>
        <dsp:cNvPr id="0" name=""/>
        <dsp:cNvSpPr/>
      </dsp:nvSpPr>
      <dsp:spPr>
        <a:xfrm>
          <a:off x="2373194" y="1047798"/>
          <a:ext cx="8664919" cy="951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IN" sz="2600" b="1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𝜷</m:t>
              </m:r>
              <m:r>
                <a:rPr lang="en-IN" sz="2600" b="1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:</m:t>
              </m:r>
              <m:r>
                <a:rPr lang="en-IN" sz="2600" b="0" i="1" kern="1200" smtClean="0">
                  <a:solidFill>
                    <a:srgbClr val="C00000"/>
                  </a:solidFill>
                  <a:latin typeface="Cambria Math" panose="02040503050406030204" pitchFamily="18" charset="0"/>
                </a:rPr>
                <m:t> </m:t>
              </m:r>
            </m:oMath>
          </a14:m>
          <a:r>
            <a:rPr lang="en-IN" sz="2600" kern="1200" dirty="0">
              <a:solidFill>
                <a:srgbClr val="C00000"/>
              </a:solidFill>
            </a:rPr>
            <a:t>Constraints</a:t>
          </a:r>
          <a:r>
            <a:rPr lang="en-IN" sz="2600" kern="1200" dirty="0"/>
            <a:t>: pre-emption, arrival (</a:t>
          </a:r>
          <a:r>
            <a:rPr lang="en-IN" sz="2600" kern="1200" dirty="0">
              <a:solidFill>
                <a:srgbClr val="FF0000"/>
              </a:solidFill>
            </a:rPr>
            <a:t>release</a:t>
          </a:r>
          <a:r>
            <a:rPr lang="en-IN" sz="2600" kern="1200" dirty="0"/>
            <a:t>) times of jobs, </a:t>
          </a:r>
          <a:r>
            <a:rPr lang="en-IN" sz="2600" kern="1200" dirty="0">
              <a:solidFill>
                <a:schemeClr val="accent6">
                  <a:lumMod val="75000"/>
                </a:schemeClr>
              </a:solidFill>
            </a:rPr>
            <a:t>dependence</a:t>
          </a:r>
          <a:r>
            <a:rPr lang="en-IN" sz="2600" kern="1200" dirty="0"/>
            <a:t> between jobs, deadlines</a:t>
          </a:r>
        </a:p>
      </dsp:txBody>
      <dsp:txXfrm>
        <a:off x="2373194" y="1047798"/>
        <a:ext cx="8664919" cy="951192"/>
      </dsp:txXfrm>
    </dsp:sp>
    <dsp:sp modelId="{73BA7256-3327-4335-B747-8B5989976932}">
      <dsp:nvSpPr>
        <dsp:cNvPr id="0" name=""/>
        <dsp:cNvSpPr/>
      </dsp:nvSpPr>
      <dsp:spPr>
        <a:xfrm>
          <a:off x="2207622" y="1998991"/>
          <a:ext cx="88304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B41AD-E8AA-4D61-AB97-146EF057140D}">
      <dsp:nvSpPr>
        <dsp:cNvPr id="0" name=""/>
        <dsp:cNvSpPr/>
      </dsp:nvSpPr>
      <dsp:spPr>
        <a:xfrm>
          <a:off x="2373194" y="2046550"/>
          <a:ext cx="8664919" cy="951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IN" sz="2600" b="1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𝜸</m:t>
              </m:r>
              <m:r>
                <a:rPr lang="en-IN" sz="2600" b="1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:</m:t>
              </m:r>
            </m:oMath>
          </a14:m>
          <a:r>
            <a:rPr lang="en-IN" sz="2600" kern="1200" dirty="0">
              <a:solidFill>
                <a:srgbClr val="0070C0"/>
              </a:solidFill>
            </a:rPr>
            <a:t>Optimality</a:t>
          </a:r>
          <a:r>
            <a:rPr lang="en-IN" sz="2600" kern="1200" dirty="0"/>
            <a:t> criteria: </a:t>
          </a:r>
          <a:r>
            <a:rPr lang="en-IN" sz="2600" kern="1200" dirty="0">
              <a:solidFill>
                <a:srgbClr val="00B050"/>
              </a:solidFill>
            </a:rPr>
            <a:t>Mean</a:t>
          </a:r>
          <a:r>
            <a:rPr lang="en-IN" sz="2600" kern="1200" dirty="0"/>
            <a:t> completion time, </a:t>
          </a:r>
          <a:r>
            <a:rPr lang="en-IN" sz="2600" kern="1200" dirty="0">
              <a:solidFill>
                <a:srgbClr val="FF0000"/>
              </a:solidFill>
            </a:rPr>
            <a:t>Max</a:t>
          </a:r>
          <a:r>
            <a:rPr lang="en-IN" sz="2600" kern="1200" dirty="0"/>
            <a:t>. completion time, weighted completion time</a:t>
          </a:r>
        </a:p>
      </dsp:txBody>
      <dsp:txXfrm>
        <a:off x="2373194" y="2046550"/>
        <a:ext cx="8664919" cy="951192"/>
      </dsp:txXfrm>
    </dsp:sp>
    <dsp:sp modelId="{318D9618-4327-4317-99A5-A25148DD952B}">
      <dsp:nvSpPr>
        <dsp:cNvPr id="0" name=""/>
        <dsp:cNvSpPr/>
      </dsp:nvSpPr>
      <dsp:spPr>
        <a:xfrm>
          <a:off x="2207622" y="2997742"/>
          <a:ext cx="88304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9FEBD-E1A5-48E9-A87F-AE473034E88F}">
      <dsp:nvSpPr>
        <dsp:cNvPr id="0" name=""/>
        <dsp:cNvSpPr/>
      </dsp:nvSpPr>
      <dsp:spPr>
        <a:xfrm>
          <a:off x="0" y="0"/>
          <a:ext cx="106934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4C1827-E4CB-48BF-96AB-D8B80472AE7E}">
      <dsp:nvSpPr>
        <dsp:cNvPr id="0" name=""/>
        <dsp:cNvSpPr/>
      </dsp:nvSpPr>
      <dsp:spPr>
        <a:xfrm>
          <a:off x="0" y="0"/>
          <a:ext cx="2138680" cy="2174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Set up the </a:t>
          </a:r>
          <a:r>
            <a:rPr lang="en-US" sz="2800" kern="1200" dirty="0">
              <a:solidFill>
                <a:srgbClr val="00B050"/>
              </a:solidFill>
            </a:rPr>
            <a:t>problem</a:t>
          </a:r>
        </a:p>
      </dsp:txBody>
      <dsp:txXfrm>
        <a:off x="0" y="0"/>
        <a:ext cx="2138680" cy="2174522"/>
      </dsp:txXfrm>
    </dsp:sp>
    <dsp:sp modelId="{7D7AA208-74A9-467D-B9DF-DB8675F17707}">
      <dsp:nvSpPr>
        <dsp:cNvPr id="0" name=""/>
        <dsp:cNvSpPr/>
      </dsp:nvSpPr>
      <dsp:spPr>
        <a:xfrm>
          <a:off x="2299081" y="33976"/>
          <a:ext cx="8394319" cy="679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Assume it is </a:t>
          </a:r>
          <a:r>
            <a:rPr lang="en-US" sz="2000" kern="1200" dirty="0">
              <a:solidFill>
                <a:srgbClr val="FF0000"/>
              </a:solidFill>
            </a:rPr>
            <a:t>not</a:t>
          </a:r>
        </a:p>
      </dsp:txBody>
      <dsp:txXfrm>
        <a:off x="2299081" y="33976"/>
        <a:ext cx="8394319" cy="679538"/>
      </dsp:txXfrm>
    </dsp:sp>
    <dsp:sp modelId="{AC3740BA-99D5-45DD-9841-B29992E7FA3F}">
      <dsp:nvSpPr>
        <dsp:cNvPr id="0" name=""/>
        <dsp:cNvSpPr/>
      </dsp:nvSpPr>
      <dsp:spPr>
        <a:xfrm>
          <a:off x="2138680" y="713515"/>
          <a:ext cx="8554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21B837-2BC5-4323-9A8E-34865CF38CBB}">
      <dsp:nvSpPr>
        <dsp:cNvPr id="0" name=""/>
        <dsp:cNvSpPr/>
      </dsp:nvSpPr>
      <dsp:spPr>
        <a:xfrm>
          <a:off x="2299081" y="747491"/>
          <a:ext cx="8394319" cy="679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Then there must be another </a:t>
          </a:r>
          <a:r>
            <a:rPr lang="en-US" sz="2000" kern="1200" dirty="0">
              <a:solidFill>
                <a:srgbClr val="0070C0"/>
              </a:solidFill>
            </a:rPr>
            <a:t>optimal</a:t>
          </a:r>
          <a:r>
            <a:rPr lang="en-US" sz="2000" kern="1200" dirty="0"/>
            <a:t> algorithm A’</a:t>
          </a:r>
        </a:p>
      </dsp:txBody>
      <dsp:txXfrm>
        <a:off x="2299081" y="747491"/>
        <a:ext cx="8394319" cy="679538"/>
      </dsp:txXfrm>
    </dsp:sp>
    <dsp:sp modelId="{A6215888-AFA8-43AB-AA3B-B9DF6441208E}">
      <dsp:nvSpPr>
        <dsp:cNvPr id="0" name=""/>
        <dsp:cNvSpPr/>
      </dsp:nvSpPr>
      <dsp:spPr>
        <a:xfrm>
          <a:off x="2138680" y="1427030"/>
          <a:ext cx="8554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222374A-0DFE-41ED-A542-1A331A1AB7E8}">
      <dsp:nvSpPr>
        <dsp:cNvPr id="0" name=""/>
        <dsp:cNvSpPr/>
      </dsp:nvSpPr>
      <dsp:spPr>
        <a:xfrm>
          <a:off x="2299081" y="1461006"/>
          <a:ext cx="8394319" cy="679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Let it take the same </a:t>
          </a:r>
          <a:r>
            <a:rPr lang="en-US" sz="2000" kern="1200" dirty="0">
              <a:solidFill>
                <a:srgbClr val="00B050"/>
              </a:solidFill>
            </a:rPr>
            <a:t>decisions</a:t>
          </a:r>
          <a:r>
            <a:rPr lang="en-US" sz="2000" kern="1200" dirty="0"/>
            <a:t> till a certain point</a:t>
          </a:r>
        </a:p>
      </dsp:txBody>
      <dsp:txXfrm>
        <a:off x="2299081" y="1461006"/>
        <a:ext cx="8394319" cy="679538"/>
      </dsp:txXfrm>
    </dsp:sp>
    <dsp:sp modelId="{E3BD4A33-7C15-48E2-A506-EF6B62816D00}">
      <dsp:nvSpPr>
        <dsp:cNvPr id="0" name=""/>
        <dsp:cNvSpPr/>
      </dsp:nvSpPr>
      <dsp:spPr>
        <a:xfrm>
          <a:off x="2138680" y="2140545"/>
          <a:ext cx="8554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BE11BD5-1EE5-4640-A69C-37503D7FCF04}">
      <dsp:nvSpPr>
        <dsp:cNvPr id="0" name=""/>
        <dsp:cNvSpPr/>
      </dsp:nvSpPr>
      <dsp:spPr>
        <a:xfrm>
          <a:off x="0" y="2174522"/>
          <a:ext cx="106934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0EFF4C-1C22-412C-99DD-11DAE79D9898}">
      <dsp:nvSpPr>
        <dsp:cNvPr id="0" name=""/>
        <dsp:cNvSpPr/>
      </dsp:nvSpPr>
      <dsp:spPr>
        <a:xfrm>
          <a:off x="0" y="2174522"/>
          <a:ext cx="2138680" cy="2174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Prove by </a:t>
          </a:r>
          <a:r>
            <a:rPr lang="en-US" sz="2800" kern="1200" dirty="0">
              <a:solidFill>
                <a:srgbClr val="FF0000"/>
              </a:solidFill>
            </a:rPr>
            <a:t>contradiction</a:t>
          </a:r>
        </a:p>
      </dsp:txBody>
      <dsp:txXfrm>
        <a:off x="0" y="2174522"/>
        <a:ext cx="2138680" cy="2174522"/>
      </dsp:txXfrm>
    </dsp:sp>
    <dsp:sp modelId="{6072D0EA-1ABF-488A-9D83-F6728CF6E5AC}">
      <dsp:nvSpPr>
        <dsp:cNvPr id="0" name=""/>
        <dsp:cNvSpPr/>
      </dsp:nvSpPr>
      <dsp:spPr>
        <a:xfrm>
          <a:off x="2299081" y="2208498"/>
          <a:ext cx="8394319" cy="679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Find the first point of </a:t>
          </a:r>
          <a:r>
            <a:rPr lang="en-US" sz="2000" kern="1200" dirty="0">
              <a:solidFill>
                <a:srgbClr val="7030A0"/>
              </a:solidFill>
            </a:rPr>
            <a:t>divergence</a:t>
          </a:r>
        </a:p>
      </dsp:txBody>
      <dsp:txXfrm>
        <a:off x="2299081" y="2208498"/>
        <a:ext cx="8394319" cy="679538"/>
      </dsp:txXfrm>
    </dsp:sp>
    <dsp:sp modelId="{D6DD54D7-74BD-4AE2-91BF-14BE25C33B47}">
      <dsp:nvSpPr>
        <dsp:cNvPr id="0" name=""/>
        <dsp:cNvSpPr/>
      </dsp:nvSpPr>
      <dsp:spPr>
        <a:xfrm>
          <a:off x="2138680" y="2888037"/>
          <a:ext cx="8554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F6A9C36-B051-41FA-8787-4E8CF3AB3A61}">
      <dsp:nvSpPr>
        <dsp:cNvPr id="0" name=""/>
        <dsp:cNvSpPr/>
      </dsp:nvSpPr>
      <dsp:spPr>
        <a:xfrm>
          <a:off x="2299081" y="2922013"/>
          <a:ext cx="8394319" cy="679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Prove that an algorithm A’’ is </a:t>
          </a:r>
          <a:r>
            <a:rPr lang="en-US" sz="2000" kern="1200" dirty="0">
              <a:solidFill>
                <a:srgbClr val="00B050"/>
              </a:solidFill>
            </a:rPr>
            <a:t>better</a:t>
          </a:r>
          <a:r>
            <a:rPr lang="en-US" sz="2000" kern="1200" dirty="0"/>
            <a:t> than A’ because of the </a:t>
          </a:r>
          <a:r>
            <a:rPr lang="en-US" sz="2000" kern="1200" dirty="0">
              <a:solidFill>
                <a:schemeClr val="accent2">
                  <a:lumMod val="75000"/>
                </a:schemeClr>
              </a:solidFill>
            </a:rPr>
            <a:t>decision</a:t>
          </a:r>
          <a:r>
            <a:rPr lang="en-US" sz="2000" kern="1200" dirty="0"/>
            <a:t> that it took.</a:t>
          </a:r>
        </a:p>
      </dsp:txBody>
      <dsp:txXfrm>
        <a:off x="2299081" y="2922013"/>
        <a:ext cx="8394319" cy="679538"/>
      </dsp:txXfrm>
    </dsp:sp>
    <dsp:sp modelId="{3C6CEA83-DE0B-409D-B174-09C4AE3E7058}">
      <dsp:nvSpPr>
        <dsp:cNvPr id="0" name=""/>
        <dsp:cNvSpPr/>
      </dsp:nvSpPr>
      <dsp:spPr>
        <a:xfrm>
          <a:off x="2138680" y="3601552"/>
          <a:ext cx="8554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E466EB5-24FD-40CA-99BF-C182CF36C51A}">
      <dsp:nvSpPr>
        <dsp:cNvPr id="0" name=""/>
        <dsp:cNvSpPr/>
      </dsp:nvSpPr>
      <dsp:spPr>
        <a:xfrm>
          <a:off x="2299081" y="3635528"/>
          <a:ext cx="8394319" cy="679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Hence, A’ cannot be </a:t>
          </a:r>
          <a:r>
            <a:rPr lang="en-US" sz="2000" kern="1200" dirty="0">
              <a:solidFill>
                <a:srgbClr val="FF0000"/>
              </a:solidFill>
            </a:rPr>
            <a:t>optimal</a:t>
          </a:r>
          <a:r>
            <a:rPr lang="en-US" sz="2000" kern="1200" dirty="0"/>
            <a:t>.</a:t>
          </a:r>
        </a:p>
      </dsp:txBody>
      <dsp:txXfrm>
        <a:off x="2299081" y="3635528"/>
        <a:ext cx="8394319" cy="679538"/>
      </dsp:txXfrm>
    </dsp:sp>
    <dsp:sp modelId="{1D255F7E-E03F-4867-84FD-A2E70DFF54B3}">
      <dsp:nvSpPr>
        <dsp:cNvPr id="0" name=""/>
        <dsp:cNvSpPr/>
      </dsp:nvSpPr>
      <dsp:spPr>
        <a:xfrm>
          <a:off x="2138680" y="4315067"/>
          <a:ext cx="8554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9FEBD-E1A5-48E9-A87F-AE473034E88F}">
      <dsp:nvSpPr>
        <dsp:cNvPr id="0" name=""/>
        <dsp:cNvSpPr/>
      </dsp:nvSpPr>
      <dsp:spPr>
        <a:xfrm>
          <a:off x="0" y="2010"/>
          <a:ext cx="106934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4C1827-E4CB-48BF-96AB-D8B80472AE7E}">
      <dsp:nvSpPr>
        <dsp:cNvPr id="0" name=""/>
        <dsp:cNvSpPr/>
      </dsp:nvSpPr>
      <dsp:spPr>
        <a:xfrm>
          <a:off x="0" y="2010"/>
          <a:ext cx="2138680" cy="13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FIFO</a:t>
          </a:r>
          <a:endParaRPr lang="en-US" sz="3700" kern="1200" dirty="0">
            <a:solidFill>
              <a:srgbClr val="00B050"/>
            </a:solidFill>
          </a:endParaRPr>
        </a:p>
      </dsp:txBody>
      <dsp:txXfrm>
        <a:off x="0" y="2010"/>
        <a:ext cx="2138680" cy="1371350"/>
      </dsp:txXfrm>
    </dsp:sp>
    <dsp:sp modelId="{7D7AA208-74A9-467D-B9DF-DB8675F17707}">
      <dsp:nvSpPr>
        <dsp:cNvPr id="0" name=""/>
        <dsp:cNvSpPr/>
      </dsp:nvSpPr>
      <dsp:spPr>
        <a:xfrm>
          <a:off x="2299081" y="33883"/>
          <a:ext cx="8394319" cy="637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Maintain a </a:t>
          </a:r>
          <a:r>
            <a:rPr lang="en-US" sz="2500" kern="1200" dirty="0">
              <a:solidFill>
                <a:srgbClr val="0070C0"/>
              </a:solidFill>
            </a:rPr>
            <a:t>queue</a:t>
          </a:r>
          <a:r>
            <a:rPr lang="en-US" sz="2500" kern="1200" dirty="0"/>
            <a:t> of all processes	</a:t>
          </a:r>
          <a:endParaRPr lang="en-US" sz="2500" kern="1200" dirty="0">
            <a:solidFill>
              <a:srgbClr val="FF0000"/>
            </a:solidFill>
          </a:endParaRPr>
        </a:p>
      </dsp:txBody>
      <dsp:txXfrm>
        <a:off x="2299081" y="33883"/>
        <a:ext cx="8394319" cy="637463"/>
      </dsp:txXfrm>
    </dsp:sp>
    <dsp:sp modelId="{AC3740BA-99D5-45DD-9841-B29992E7FA3F}">
      <dsp:nvSpPr>
        <dsp:cNvPr id="0" name=""/>
        <dsp:cNvSpPr/>
      </dsp:nvSpPr>
      <dsp:spPr>
        <a:xfrm>
          <a:off x="2138680" y="671347"/>
          <a:ext cx="8554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21B837-2BC5-4323-9A8E-34865CF38CBB}">
      <dsp:nvSpPr>
        <dsp:cNvPr id="0" name=""/>
        <dsp:cNvSpPr/>
      </dsp:nvSpPr>
      <dsp:spPr>
        <a:xfrm>
          <a:off x="2299081" y="703220"/>
          <a:ext cx="8394319" cy="637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At every point, choose the </a:t>
          </a:r>
          <a:r>
            <a:rPr lang="en-US" sz="2500" kern="1200" dirty="0">
              <a:solidFill>
                <a:srgbClr val="7030A0"/>
              </a:solidFill>
            </a:rPr>
            <a:t>process</a:t>
          </a:r>
          <a:r>
            <a:rPr lang="en-US" sz="2500" kern="1200" dirty="0"/>
            <a:t> at the </a:t>
          </a:r>
          <a:r>
            <a:rPr lang="en-US" sz="2500" kern="1200" dirty="0">
              <a:solidFill>
                <a:srgbClr val="FF0000"/>
              </a:solidFill>
            </a:rPr>
            <a:t>head</a:t>
          </a:r>
          <a:r>
            <a:rPr lang="en-US" sz="2500" kern="1200" dirty="0"/>
            <a:t> of the queue</a:t>
          </a:r>
        </a:p>
      </dsp:txBody>
      <dsp:txXfrm>
        <a:off x="2299081" y="703220"/>
        <a:ext cx="8394319" cy="637463"/>
      </dsp:txXfrm>
    </dsp:sp>
    <dsp:sp modelId="{A6215888-AFA8-43AB-AA3B-B9DF6441208E}">
      <dsp:nvSpPr>
        <dsp:cNvPr id="0" name=""/>
        <dsp:cNvSpPr/>
      </dsp:nvSpPr>
      <dsp:spPr>
        <a:xfrm>
          <a:off x="2138680" y="1340684"/>
          <a:ext cx="8554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BE11BD5-1EE5-4640-A69C-37503D7FCF04}">
      <dsp:nvSpPr>
        <dsp:cNvPr id="0" name=""/>
        <dsp:cNvSpPr/>
      </dsp:nvSpPr>
      <dsp:spPr>
        <a:xfrm>
          <a:off x="0" y="1373360"/>
          <a:ext cx="106934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0EFF4C-1C22-412C-99DD-11DAE79D9898}">
      <dsp:nvSpPr>
        <dsp:cNvPr id="0" name=""/>
        <dsp:cNvSpPr/>
      </dsp:nvSpPr>
      <dsp:spPr>
        <a:xfrm>
          <a:off x="0" y="1373360"/>
          <a:ext cx="2138680" cy="13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Problems with FIFO</a:t>
          </a:r>
          <a:endParaRPr lang="en-US" sz="3700" kern="1200" dirty="0">
            <a:solidFill>
              <a:srgbClr val="FF0000"/>
            </a:solidFill>
          </a:endParaRPr>
        </a:p>
      </dsp:txBody>
      <dsp:txXfrm>
        <a:off x="0" y="1373360"/>
        <a:ext cx="2138680" cy="1371350"/>
      </dsp:txXfrm>
    </dsp:sp>
    <dsp:sp modelId="{6072D0EA-1ABF-488A-9D83-F6728CF6E5AC}">
      <dsp:nvSpPr>
        <dsp:cNvPr id="0" name=""/>
        <dsp:cNvSpPr/>
      </dsp:nvSpPr>
      <dsp:spPr>
        <a:xfrm>
          <a:off x="2299081" y="1405234"/>
          <a:ext cx="8394319" cy="637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A long job might delay a lot of small </a:t>
          </a:r>
          <a:r>
            <a:rPr lang="en-US" sz="2500" kern="1200" dirty="0">
              <a:solidFill>
                <a:srgbClr val="00B050"/>
              </a:solidFill>
            </a:rPr>
            <a:t>jobs: </a:t>
          </a:r>
          <a:r>
            <a:rPr lang="en-US" sz="2500" kern="1200" dirty="0">
              <a:solidFill>
                <a:schemeClr val="tx1"/>
              </a:solidFill>
            </a:rPr>
            <a:t>convoy effect </a:t>
          </a:r>
        </a:p>
      </dsp:txBody>
      <dsp:txXfrm>
        <a:off x="2299081" y="1405234"/>
        <a:ext cx="8394319" cy="637463"/>
      </dsp:txXfrm>
    </dsp:sp>
    <dsp:sp modelId="{D6DD54D7-74BD-4AE2-91BF-14BE25C33B47}">
      <dsp:nvSpPr>
        <dsp:cNvPr id="0" name=""/>
        <dsp:cNvSpPr/>
      </dsp:nvSpPr>
      <dsp:spPr>
        <a:xfrm>
          <a:off x="2138680" y="2042697"/>
          <a:ext cx="8554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F6A9C36-B051-41FA-8787-4E8CF3AB3A61}">
      <dsp:nvSpPr>
        <dsp:cNvPr id="0" name=""/>
        <dsp:cNvSpPr/>
      </dsp:nvSpPr>
      <dsp:spPr>
        <a:xfrm>
          <a:off x="2299081" y="2074570"/>
          <a:ext cx="8394319" cy="637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Fairness</a:t>
          </a:r>
          <a:r>
            <a:rPr lang="en-US" sz="2500" kern="1200" baseline="0" dirty="0"/>
            <a:t> is an issue</a:t>
          </a:r>
          <a:endParaRPr lang="en-US" sz="2500" kern="1200" dirty="0"/>
        </a:p>
      </dsp:txBody>
      <dsp:txXfrm>
        <a:off x="2299081" y="2074570"/>
        <a:ext cx="8394319" cy="637463"/>
      </dsp:txXfrm>
    </dsp:sp>
    <dsp:sp modelId="{3C6CEA83-DE0B-409D-B174-09C4AE3E7058}">
      <dsp:nvSpPr>
        <dsp:cNvPr id="0" name=""/>
        <dsp:cNvSpPr/>
      </dsp:nvSpPr>
      <dsp:spPr>
        <a:xfrm>
          <a:off x="2138680" y="2712034"/>
          <a:ext cx="8554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447B767-A49B-4506-8982-F784695402A1}">
      <dsp:nvSpPr>
        <dsp:cNvPr id="0" name=""/>
        <dsp:cNvSpPr/>
      </dsp:nvSpPr>
      <dsp:spPr>
        <a:xfrm>
          <a:off x="0" y="2744711"/>
          <a:ext cx="106934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262B0B-BD95-407A-9B77-F8470D04D2C3}">
      <dsp:nvSpPr>
        <dsp:cNvPr id="0" name=""/>
        <dsp:cNvSpPr/>
      </dsp:nvSpPr>
      <dsp:spPr>
        <a:xfrm>
          <a:off x="0" y="2744711"/>
          <a:ext cx="2138680" cy="137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Round robin</a:t>
          </a:r>
        </a:p>
      </dsp:txBody>
      <dsp:txXfrm>
        <a:off x="0" y="2744711"/>
        <a:ext cx="2138680" cy="1371350"/>
      </dsp:txXfrm>
    </dsp:sp>
    <dsp:sp modelId="{A61D45D3-B6C3-409E-99DA-10C27C9DB543}">
      <dsp:nvSpPr>
        <dsp:cNvPr id="0" name=""/>
        <dsp:cNvSpPr/>
      </dsp:nvSpPr>
      <dsp:spPr>
        <a:xfrm>
          <a:off x="2299081" y="2776584"/>
          <a:ext cx="8394319" cy="637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Run each job for one </a:t>
          </a:r>
          <a:r>
            <a:rPr lang="en-US" sz="2500" kern="1200" dirty="0">
              <a:solidFill>
                <a:srgbClr val="C00000"/>
              </a:solidFill>
            </a:rPr>
            <a:t>time quanta</a:t>
          </a:r>
        </a:p>
      </dsp:txBody>
      <dsp:txXfrm>
        <a:off x="2299081" y="2776584"/>
        <a:ext cx="8394319" cy="637463"/>
      </dsp:txXfrm>
    </dsp:sp>
    <dsp:sp modelId="{00682077-DB77-4330-94BA-52B0061C2797}">
      <dsp:nvSpPr>
        <dsp:cNvPr id="0" name=""/>
        <dsp:cNvSpPr/>
      </dsp:nvSpPr>
      <dsp:spPr>
        <a:xfrm>
          <a:off x="2138680" y="3414047"/>
          <a:ext cx="8554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77D896-E005-4F83-83E0-A3708ACD73B2}">
      <dsp:nvSpPr>
        <dsp:cNvPr id="0" name=""/>
        <dsp:cNvSpPr/>
      </dsp:nvSpPr>
      <dsp:spPr>
        <a:xfrm>
          <a:off x="2299081" y="3445920"/>
          <a:ext cx="8394319" cy="637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Then </a:t>
          </a:r>
          <a:r>
            <a:rPr lang="en-US" sz="2500" kern="1200" dirty="0">
              <a:solidFill>
                <a:srgbClr val="00B050"/>
              </a:solidFill>
            </a:rPr>
            <a:t>preempt</a:t>
          </a:r>
          <a:r>
            <a:rPr lang="en-US" sz="2500" kern="1200" dirty="0"/>
            <a:t> the task and run a </a:t>
          </a:r>
          <a:r>
            <a:rPr lang="en-US" sz="2500" kern="1200" dirty="0">
              <a:solidFill>
                <a:srgbClr val="0070C0"/>
              </a:solidFill>
            </a:rPr>
            <a:t>new</a:t>
          </a:r>
          <a:r>
            <a:rPr lang="en-US" sz="2500" kern="1200" dirty="0"/>
            <a:t> job in round robin order</a:t>
          </a:r>
        </a:p>
      </dsp:txBody>
      <dsp:txXfrm>
        <a:off x="2299081" y="3445920"/>
        <a:ext cx="8394319" cy="637463"/>
      </dsp:txXfrm>
    </dsp:sp>
    <dsp:sp modelId="{6F438830-5D05-42D6-B590-F04191C43883}">
      <dsp:nvSpPr>
        <dsp:cNvPr id="0" name=""/>
        <dsp:cNvSpPr/>
      </dsp:nvSpPr>
      <dsp:spPr>
        <a:xfrm>
          <a:off x="2138680" y="4083384"/>
          <a:ext cx="8554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F6A48-A9EC-4FB1-B5A8-86135D2A48AE}">
      <dsp:nvSpPr>
        <dsp:cNvPr id="0" name=""/>
        <dsp:cNvSpPr/>
      </dsp:nvSpPr>
      <dsp:spPr>
        <a:xfrm>
          <a:off x="0" y="0"/>
          <a:ext cx="93290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6B65F-C521-4CF1-B2BE-CB139E65E5F7}">
      <dsp:nvSpPr>
        <dsp:cNvPr id="0" name=""/>
        <dsp:cNvSpPr/>
      </dsp:nvSpPr>
      <dsp:spPr>
        <a:xfrm>
          <a:off x="0" y="0"/>
          <a:ext cx="1865811" cy="1202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Initialize</a:t>
          </a:r>
        </a:p>
      </dsp:txBody>
      <dsp:txXfrm>
        <a:off x="0" y="0"/>
        <a:ext cx="1865811" cy="1202758"/>
      </dsp:txXfrm>
    </dsp:sp>
    <dsp:sp modelId="{AB92FB3C-7F96-4AD5-8101-E494A3AECA42}">
      <dsp:nvSpPr>
        <dsp:cNvPr id="0" name=""/>
        <dsp:cNvSpPr/>
      </dsp:nvSpPr>
      <dsp:spPr>
        <a:xfrm>
          <a:off x="2005747" y="54617"/>
          <a:ext cx="7323309" cy="1092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err="1"/>
            <a:t>cur_cnt</a:t>
          </a:r>
          <a:r>
            <a:rPr lang="en-IN" sz="2500" kern="1200"/>
            <a:t> = </a:t>
          </a:r>
          <a:r>
            <a:rPr lang="en-IN" sz="2500" kern="1200" err="1"/>
            <a:t>avlbl</a:t>
          </a:r>
          <a:endParaRPr lang="en-IN" sz="2500" kern="120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>
              <a:solidFill>
                <a:srgbClr val="00B050"/>
              </a:solidFill>
            </a:rPr>
            <a:t>done</a:t>
          </a:r>
          <a:r>
            <a:rPr lang="en-IN" sz="2500" kern="1200"/>
            <a:t>[</a:t>
          </a:r>
          <a:r>
            <a:rPr lang="en-IN" sz="2500" kern="1200" err="1"/>
            <a:t>i</a:t>
          </a:r>
          <a:r>
            <a:rPr lang="en-IN" sz="2500" kern="1200"/>
            <a:t>] = </a:t>
          </a:r>
          <a:r>
            <a:rPr lang="en-IN" sz="2500" kern="1200">
              <a:solidFill>
                <a:srgbClr val="FF0000"/>
              </a:solidFill>
            </a:rPr>
            <a:t>false</a:t>
          </a:r>
          <a:r>
            <a:rPr lang="en-IN" sz="2500" kern="1200"/>
            <a:t> (0 … n-1)</a:t>
          </a:r>
        </a:p>
      </dsp:txBody>
      <dsp:txXfrm>
        <a:off x="2005747" y="54617"/>
        <a:ext cx="7323309" cy="1092349"/>
      </dsp:txXfrm>
    </dsp:sp>
    <dsp:sp modelId="{FB3FD467-4EE6-4637-8B4A-E69AA7442FB7}">
      <dsp:nvSpPr>
        <dsp:cNvPr id="0" name=""/>
        <dsp:cNvSpPr/>
      </dsp:nvSpPr>
      <dsp:spPr>
        <a:xfrm>
          <a:off x="1865811" y="1146966"/>
          <a:ext cx="74632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CD7D9-8E46-458C-ACD6-14B650FB10F0}">
      <dsp:nvSpPr>
        <dsp:cNvPr id="0" name=""/>
        <dsp:cNvSpPr/>
      </dsp:nvSpPr>
      <dsp:spPr>
        <a:xfrm>
          <a:off x="0" y="1202758"/>
          <a:ext cx="93290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DE649-9ECC-4B74-A61E-9E1C094322AE}">
      <dsp:nvSpPr>
        <dsp:cNvPr id="0" name=""/>
        <dsp:cNvSpPr/>
      </dsp:nvSpPr>
      <dsp:spPr>
        <a:xfrm>
          <a:off x="0" y="1202758"/>
          <a:ext cx="1865811" cy="1202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Find an </a:t>
          </a:r>
          <a:r>
            <a:rPr lang="en-IN" sz="3300" i="1" kern="1200" err="1"/>
            <a:t>i</a:t>
          </a:r>
          <a:r>
            <a:rPr lang="en-IN" sz="3300" kern="1200"/>
            <a:t> such that</a:t>
          </a:r>
        </a:p>
      </dsp:txBody>
      <dsp:txXfrm>
        <a:off x="0" y="1202758"/>
        <a:ext cx="1865811" cy="1202758"/>
      </dsp:txXfrm>
    </dsp:sp>
    <dsp:sp modelId="{F8ABDBBA-1212-4EE7-BB01-09334E8D4951}">
      <dsp:nvSpPr>
        <dsp:cNvPr id="0" name=""/>
        <dsp:cNvSpPr/>
      </dsp:nvSpPr>
      <dsp:spPr>
        <a:xfrm>
          <a:off x="2005747" y="1257375"/>
          <a:ext cx="7323309" cy="1092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(</a:t>
          </a:r>
          <a:r>
            <a:rPr lang="en-IN" sz="2500" kern="1200">
              <a:solidFill>
                <a:srgbClr val="00B050"/>
              </a:solidFill>
            </a:rPr>
            <a:t>done</a:t>
          </a:r>
          <a:r>
            <a:rPr lang="en-IN" sz="2500" kern="1200"/>
            <a:t>[</a:t>
          </a:r>
          <a:r>
            <a:rPr lang="en-IN" sz="2500" kern="1200" err="1"/>
            <a:t>i</a:t>
          </a:r>
          <a:r>
            <a:rPr lang="en-IN" sz="2500" kern="1200"/>
            <a:t>] == </a:t>
          </a:r>
          <a:r>
            <a:rPr lang="en-IN" sz="2500" kern="1200">
              <a:solidFill>
                <a:srgbClr val="FF0000"/>
              </a:solidFill>
            </a:rPr>
            <a:t>false</a:t>
          </a:r>
          <a:r>
            <a:rPr lang="en-IN" sz="2500" kern="1200"/>
            <a:t>) &amp;&amp; (need[</a:t>
          </a:r>
          <a:r>
            <a:rPr lang="en-IN" sz="2500" kern="1200" err="1"/>
            <a:t>i</a:t>
          </a:r>
          <a:r>
            <a:rPr lang="en-IN" sz="2500" kern="1200"/>
            <a:t>][…] </a:t>
          </a:r>
          <a14:m xmlns:a14="http://schemas.microsoft.com/office/drawing/2010/main">
            <m:oMath xmlns:m="http://schemas.openxmlformats.org/officeDocument/2006/math">
              <m:r>
                <a:rPr lang="en-IN" sz="2500" b="0" i="1" kern="1200" smtClean="0">
                  <a:latin typeface="Cambria Math" panose="02040503050406030204" pitchFamily="18" charset="0"/>
                </a:rPr>
                <m:t>≤ </m:t>
              </m:r>
            </m:oMath>
          </a14:m>
          <a:r>
            <a:rPr lang="en-IN" sz="2500" kern="1200" err="1"/>
            <a:t>cur_cnt</a:t>
          </a:r>
          <a:r>
            <a:rPr lang="en-IN" sz="2500" kern="1200"/>
            <a:t>)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If such an </a:t>
          </a:r>
          <a:r>
            <a:rPr lang="en-IN" sz="2500" i="1" kern="1200" err="1"/>
            <a:t>i</a:t>
          </a:r>
          <a:r>
            <a:rPr lang="en-IN" sz="2500" kern="1200"/>
            <a:t> </a:t>
          </a:r>
          <a:r>
            <a:rPr lang="en-IN" sz="2500" kern="1200">
              <a:solidFill>
                <a:schemeClr val="accent2">
                  <a:lumMod val="50000"/>
                </a:schemeClr>
              </a:solidFill>
            </a:rPr>
            <a:t>cannot</a:t>
          </a:r>
          <a:r>
            <a:rPr lang="en-IN" sz="2500" kern="1200"/>
            <a:t> be found, jump to the last step</a:t>
          </a:r>
        </a:p>
      </dsp:txBody>
      <dsp:txXfrm>
        <a:off x="2005747" y="1257375"/>
        <a:ext cx="7323309" cy="1092349"/>
      </dsp:txXfrm>
    </dsp:sp>
    <dsp:sp modelId="{069AD398-60FA-416B-9503-84387BA4DFD1}">
      <dsp:nvSpPr>
        <dsp:cNvPr id="0" name=""/>
        <dsp:cNvSpPr/>
      </dsp:nvSpPr>
      <dsp:spPr>
        <a:xfrm>
          <a:off x="1865811" y="2349724"/>
          <a:ext cx="74632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4DEC3-B545-4C00-86EC-5181638CB5D2}">
      <dsp:nvSpPr>
        <dsp:cNvPr id="0" name=""/>
        <dsp:cNvSpPr/>
      </dsp:nvSpPr>
      <dsp:spPr>
        <a:xfrm>
          <a:off x="0" y="2405517"/>
          <a:ext cx="93290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92520-D407-451C-8EEA-930A6ACCE883}">
      <dsp:nvSpPr>
        <dsp:cNvPr id="0" name=""/>
        <dsp:cNvSpPr/>
      </dsp:nvSpPr>
      <dsp:spPr>
        <a:xfrm>
          <a:off x="0" y="2405517"/>
          <a:ext cx="1865811" cy="1202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Update</a:t>
          </a:r>
        </a:p>
      </dsp:txBody>
      <dsp:txXfrm>
        <a:off x="0" y="2405517"/>
        <a:ext cx="1865811" cy="1202758"/>
      </dsp:txXfrm>
    </dsp:sp>
    <dsp:sp modelId="{FCA5673B-5AE1-46BA-A1E2-F038C039EE71}">
      <dsp:nvSpPr>
        <dsp:cNvPr id="0" name=""/>
        <dsp:cNvSpPr/>
      </dsp:nvSpPr>
      <dsp:spPr>
        <a:xfrm>
          <a:off x="2005747" y="2433471"/>
          <a:ext cx="7323309" cy="559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err="1"/>
            <a:t>cur_cnt</a:t>
          </a:r>
          <a:r>
            <a:rPr lang="en-IN" sz="2500" kern="1200"/>
            <a:t> += </a:t>
          </a:r>
          <a:r>
            <a:rPr lang="en-IN" sz="2500" kern="1200" err="1"/>
            <a:t>acq</a:t>
          </a:r>
          <a:r>
            <a:rPr lang="en-IN" sz="2500" kern="1200"/>
            <a:t>[</a:t>
          </a:r>
          <a:r>
            <a:rPr lang="en-IN" sz="2500" kern="1200" err="1"/>
            <a:t>i</a:t>
          </a:r>
          <a:r>
            <a:rPr lang="en-IN" sz="2500" kern="1200"/>
            <a:t>][…]</a:t>
          </a:r>
        </a:p>
      </dsp:txBody>
      <dsp:txXfrm>
        <a:off x="2005747" y="2433471"/>
        <a:ext cx="7323309" cy="559094"/>
      </dsp:txXfrm>
    </dsp:sp>
    <dsp:sp modelId="{0EA93F67-86E2-4357-954F-790A0B49A35A}">
      <dsp:nvSpPr>
        <dsp:cNvPr id="0" name=""/>
        <dsp:cNvSpPr/>
      </dsp:nvSpPr>
      <dsp:spPr>
        <a:xfrm>
          <a:off x="1865811" y="2992566"/>
          <a:ext cx="74632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5A75B-99F8-4DAF-ACEC-8D96D19B6BC9}">
      <dsp:nvSpPr>
        <dsp:cNvPr id="0" name=""/>
        <dsp:cNvSpPr/>
      </dsp:nvSpPr>
      <dsp:spPr>
        <a:xfrm>
          <a:off x="2005747" y="3020521"/>
          <a:ext cx="7323309" cy="559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>
              <a:solidFill>
                <a:srgbClr val="00B050"/>
              </a:solidFill>
            </a:rPr>
            <a:t>done</a:t>
          </a:r>
          <a:r>
            <a:rPr lang="en-IN" sz="2500" kern="1200"/>
            <a:t>[</a:t>
          </a:r>
          <a:r>
            <a:rPr lang="en-IN" sz="2500" kern="1200" err="1"/>
            <a:t>i</a:t>
          </a:r>
          <a:r>
            <a:rPr lang="en-IN" sz="2500" kern="1200"/>
            <a:t>] = </a:t>
          </a:r>
          <a:r>
            <a:rPr lang="en-IN" sz="2500" kern="1200">
              <a:solidFill>
                <a:srgbClr val="0070C0"/>
              </a:solidFill>
            </a:rPr>
            <a:t>true</a:t>
          </a:r>
        </a:p>
      </dsp:txBody>
      <dsp:txXfrm>
        <a:off x="2005747" y="3020521"/>
        <a:ext cx="7323309" cy="559094"/>
      </dsp:txXfrm>
    </dsp:sp>
    <dsp:sp modelId="{B5B735D4-413D-4438-8301-D2BCB345E789}">
      <dsp:nvSpPr>
        <dsp:cNvPr id="0" name=""/>
        <dsp:cNvSpPr/>
      </dsp:nvSpPr>
      <dsp:spPr>
        <a:xfrm>
          <a:off x="1865811" y="3579616"/>
          <a:ext cx="74632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9DFCE-4173-44A2-8EF8-B9426B4207D0}">
      <dsp:nvSpPr>
        <dsp:cNvPr id="0" name=""/>
        <dsp:cNvSpPr/>
      </dsp:nvSpPr>
      <dsp:spPr>
        <a:xfrm>
          <a:off x="0" y="3608275"/>
          <a:ext cx="93290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7A9D6-5D4A-4A92-91A2-5176CA347F8A}">
      <dsp:nvSpPr>
        <dsp:cNvPr id="0" name=""/>
        <dsp:cNvSpPr/>
      </dsp:nvSpPr>
      <dsp:spPr>
        <a:xfrm>
          <a:off x="0" y="3608275"/>
          <a:ext cx="1865811" cy="1202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Safety check</a:t>
          </a:r>
        </a:p>
      </dsp:txBody>
      <dsp:txXfrm>
        <a:off x="0" y="3608275"/>
        <a:ext cx="1865811" cy="1202758"/>
      </dsp:txXfrm>
    </dsp:sp>
    <dsp:sp modelId="{166E3319-526B-44EF-B5E0-DDBB9EFEB013}">
      <dsp:nvSpPr>
        <dsp:cNvPr id="0" name=""/>
        <dsp:cNvSpPr/>
      </dsp:nvSpPr>
      <dsp:spPr>
        <a:xfrm>
          <a:off x="2005747" y="3662892"/>
          <a:ext cx="7323309" cy="1092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If </a:t>
          </a:r>
          <a14:m xmlns:a14="http://schemas.microsoft.com/office/drawing/2010/main">
            <m:oMath xmlns:m="http://schemas.openxmlformats.org/officeDocument/2006/math">
              <m:r>
                <a:rPr lang="en-IN" sz="2500" b="0" i="1" kern="1200" smtClean="0">
                  <a:latin typeface="Cambria Math" panose="02040503050406030204" pitchFamily="18" charset="0"/>
                </a:rPr>
                <m:t>∀</m:t>
              </m:r>
              <m:r>
                <a:rPr lang="en-IN" sz="2500" b="0" i="1" kern="1200" smtClean="0">
                  <a:latin typeface="Cambria Math" panose="02040503050406030204" pitchFamily="18" charset="0"/>
                </a:rPr>
                <m:t>𝑖</m:t>
              </m:r>
              <m:r>
                <a:rPr lang="en-IN" sz="2500" b="0" i="1" kern="1200" smtClean="0">
                  <a:latin typeface="Cambria Math" panose="02040503050406030204" pitchFamily="18" charset="0"/>
                </a:rPr>
                <m:t>,  </m:t>
              </m:r>
              <m:r>
                <a:rPr lang="en-IN" sz="2500" b="0" i="1" kern="1200" smtClean="0">
                  <a:solidFill>
                    <a:srgbClr val="00B050"/>
                  </a:solidFill>
                  <a:latin typeface="Cambria Math" panose="02040503050406030204" pitchFamily="18" charset="0"/>
                </a:rPr>
                <m:t>𝑑𝑜𝑛𝑒</m:t>
              </m:r>
              <m:d>
                <m:dPr>
                  <m:begChr m:val="["/>
                  <m:endChr m:val="]"/>
                  <m:ctrlPr>
                    <a:rPr lang="en-IN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IN" sz="2500" b="0" i="1" kern="1200" smtClean="0">
                      <a:latin typeface="Cambria Math" panose="02040503050406030204" pitchFamily="18" charset="0"/>
                    </a:rPr>
                    <m:t>𝑖</m:t>
                  </m:r>
                </m:e>
              </m:d>
              <m:r>
                <a:rPr lang="en-IN" sz="2500" b="0" i="1" kern="1200" smtClean="0">
                  <a:latin typeface="Cambria Math" panose="02040503050406030204" pitchFamily="18" charset="0"/>
                </a:rPr>
                <m:t>==</m:t>
              </m:r>
              <m:r>
                <a:rPr lang="en-IN" sz="2500" b="0" i="1" kern="1200" smtClean="0">
                  <a:solidFill>
                    <a:srgbClr val="0070C0"/>
                  </a:solidFill>
                  <a:latin typeface="Cambria Math" panose="02040503050406030204" pitchFamily="18" charset="0"/>
                </a:rPr>
                <m:t>𝑡𝑟𝑢𝑒</m:t>
              </m:r>
              <m:r>
                <a:rPr lang="en-IN" sz="2500" b="0" i="1" kern="1200" smtClean="0">
                  <a:latin typeface="Cambria Math" panose="02040503050406030204" pitchFamily="18" charset="0"/>
                </a:rPr>
                <m:t>  </m:t>
              </m:r>
            </m:oMath>
          </a14:m>
          <a:r>
            <a:rPr lang="en-IN" sz="2500" kern="1200">
              <a:sym typeface="Wingdings" panose="05000000000000000000" pitchFamily="2" charset="2"/>
            </a:rPr>
            <a:t> </a:t>
          </a:r>
          <a:r>
            <a:rPr lang="en-IN" sz="2500" kern="1200">
              <a:solidFill>
                <a:srgbClr val="C00000"/>
              </a:solidFill>
              <a:sym typeface="Wingdings" panose="05000000000000000000" pitchFamily="2" charset="2"/>
            </a:rPr>
            <a:t>Safe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>
              <a:sym typeface="Wingdings" panose="05000000000000000000" pitchFamily="2" charset="2"/>
            </a:rPr>
            <a:t>Else </a:t>
          </a:r>
          <a:r>
            <a:rPr lang="en-IN" sz="2500" kern="1200">
              <a:solidFill>
                <a:srgbClr val="FF0000"/>
              </a:solidFill>
              <a:sym typeface="Wingdings" panose="05000000000000000000" pitchFamily="2" charset="2"/>
            </a:rPr>
            <a:t>Unsafe</a:t>
          </a:r>
          <a:endParaRPr lang="en-IN" sz="2500" kern="1200">
            <a:solidFill>
              <a:srgbClr val="FF0000"/>
            </a:solidFill>
          </a:endParaRPr>
        </a:p>
      </dsp:txBody>
      <dsp:txXfrm>
        <a:off x="2005747" y="3662892"/>
        <a:ext cx="7323309" cy="1092349"/>
      </dsp:txXfrm>
    </dsp:sp>
    <dsp:sp modelId="{EAE3FC21-F74A-4E72-9EAB-DA8BE6E24E8A}">
      <dsp:nvSpPr>
        <dsp:cNvPr id="0" name=""/>
        <dsp:cNvSpPr/>
      </dsp:nvSpPr>
      <dsp:spPr>
        <a:xfrm>
          <a:off x="1865811" y="4755241"/>
          <a:ext cx="74632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F6A48-A9EC-4FB1-B5A8-86135D2A48AE}">
      <dsp:nvSpPr>
        <dsp:cNvPr id="0" name=""/>
        <dsp:cNvSpPr/>
      </dsp:nvSpPr>
      <dsp:spPr>
        <a:xfrm>
          <a:off x="0" y="2364"/>
          <a:ext cx="10842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6B65F-C521-4CF1-B2BE-CB139E65E5F7}">
      <dsp:nvSpPr>
        <dsp:cNvPr id="0" name=""/>
        <dsp:cNvSpPr/>
      </dsp:nvSpPr>
      <dsp:spPr>
        <a:xfrm>
          <a:off x="0" y="2364"/>
          <a:ext cx="2168434" cy="1612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Initialize</a:t>
          </a:r>
        </a:p>
      </dsp:txBody>
      <dsp:txXfrm>
        <a:off x="0" y="2364"/>
        <a:ext cx="2168434" cy="1612836"/>
      </dsp:txXfrm>
    </dsp:sp>
    <dsp:sp modelId="{AB92FB3C-7F96-4AD5-8101-E494A3AECA42}">
      <dsp:nvSpPr>
        <dsp:cNvPr id="0" name=""/>
        <dsp:cNvSpPr/>
      </dsp:nvSpPr>
      <dsp:spPr>
        <a:xfrm>
          <a:off x="2331066" y="75604"/>
          <a:ext cx="8511105" cy="1464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The </a:t>
          </a:r>
          <a:r>
            <a:rPr lang="en-IN" sz="2300" i="1" kern="1200" dirty="0" err="1"/>
            <a:t>req</a:t>
          </a:r>
          <a:r>
            <a:rPr lang="en-IN" sz="2300" i="1" kern="1200" dirty="0"/>
            <a:t>[] </a:t>
          </a:r>
          <a:r>
            <a:rPr lang="en-IN" sz="2300" i="0" kern="1200" dirty="0"/>
            <a:t>array is an </a:t>
          </a:r>
          <a:r>
            <a:rPr lang="en-IN" sz="2300" i="0" kern="1200" dirty="0">
              <a:solidFill>
                <a:srgbClr val="FF0000"/>
              </a:solidFill>
            </a:rPr>
            <a:t>array</a:t>
          </a:r>
          <a:r>
            <a:rPr lang="en-IN" sz="2300" i="0" kern="1200" dirty="0"/>
            <a:t> of resource requests for array </a:t>
          </a:r>
          <a:r>
            <a:rPr lang="en-IN" sz="2300" i="1" kern="1200" dirty="0" err="1"/>
            <a:t>i</a:t>
          </a:r>
          <a:r>
            <a:rPr lang="en-IN" sz="2300" i="1" kern="1200" dirty="0"/>
            <a:t> </a:t>
          </a:r>
          <a:r>
            <a:rPr lang="en-IN" sz="2300" i="0" kern="1200" dirty="0"/>
            <a:t>. If </a:t>
          </a:r>
          <a:r>
            <a:rPr lang="en-IN" sz="2300" i="0" kern="1200" dirty="0" err="1"/>
            <a:t>req</a:t>
          </a:r>
          <a:r>
            <a:rPr lang="en-IN" sz="2300" i="0" kern="1200" dirty="0"/>
            <a:t>[j] = k, then it means that process </a:t>
          </a:r>
          <a:r>
            <a:rPr lang="en-IN" sz="2300" i="1" kern="1200" dirty="0" err="1"/>
            <a:t>i</a:t>
          </a:r>
          <a:r>
            <a:rPr lang="en-IN" sz="2300" i="1" kern="1200" dirty="0"/>
            <a:t> </a:t>
          </a:r>
          <a:r>
            <a:rPr lang="en-IN" sz="2300" i="0" kern="1200" dirty="0"/>
            <a:t>needs </a:t>
          </a:r>
          <a:r>
            <a:rPr lang="en-IN" sz="2300" i="1" kern="1200" dirty="0"/>
            <a:t>k </a:t>
          </a:r>
          <a:r>
            <a:rPr lang="en-IN" sz="2300" i="0" kern="1200" dirty="0">
              <a:solidFill>
                <a:srgbClr val="0070C0"/>
              </a:solidFill>
            </a:rPr>
            <a:t>copies</a:t>
          </a:r>
          <a:r>
            <a:rPr lang="en-IN" sz="2300" i="0" kern="1200" dirty="0"/>
            <a:t> of </a:t>
          </a:r>
          <a:r>
            <a:rPr lang="en-IN" sz="2300" i="0" kern="1200" dirty="0">
              <a:solidFill>
                <a:srgbClr val="C00000"/>
              </a:solidFill>
            </a:rPr>
            <a:t>resource</a:t>
          </a:r>
          <a:r>
            <a:rPr lang="en-IN" sz="2300" i="0" kern="1200" dirty="0"/>
            <a:t> </a:t>
          </a:r>
          <a:r>
            <a:rPr lang="en-IN" sz="2300" i="1" kern="1200" dirty="0"/>
            <a:t>j. </a:t>
          </a:r>
          <a:r>
            <a:rPr lang="en-IN" sz="2300" i="0" kern="1200" dirty="0"/>
            <a:t> </a:t>
          </a:r>
          <a:endParaRPr lang="en-IN" sz="2300" kern="1200" dirty="0"/>
        </a:p>
      </dsp:txBody>
      <dsp:txXfrm>
        <a:off x="2331066" y="75604"/>
        <a:ext cx="8511105" cy="1464783"/>
      </dsp:txXfrm>
    </dsp:sp>
    <dsp:sp modelId="{FB3FD467-4EE6-4637-8B4A-E69AA7442FB7}">
      <dsp:nvSpPr>
        <dsp:cNvPr id="0" name=""/>
        <dsp:cNvSpPr/>
      </dsp:nvSpPr>
      <dsp:spPr>
        <a:xfrm>
          <a:off x="2168434" y="1540387"/>
          <a:ext cx="8673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D4E6A-ADB9-4865-8C15-7B76AB381D40}">
      <dsp:nvSpPr>
        <dsp:cNvPr id="0" name=""/>
        <dsp:cNvSpPr/>
      </dsp:nvSpPr>
      <dsp:spPr>
        <a:xfrm>
          <a:off x="0" y="1615201"/>
          <a:ext cx="10842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997DC-6B05-4CB4-88E3-6676647F2032}">
      <dsp:nvSpPr>
        <dsp:cNvPr id="0" name=""/>
        <dsp:cNvSpPr/>
      </dsp:nvSpPr>
      <dsp:spPr>
        <a:xfrm>
          <a:off x="0" y="1615201"/>
          <a:ext cx="2168434" cy="1612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Basic check</a:t>
          </a:r>
        </a:p>
      </dsp:txBody>
      <dsp:txXfrm>
        <a:off x="0" y="1615201"/>
        <a:ext cx="2168434" cy="1612836"/>
      </dsp:txXfrm>
    </dsp:sp>
    <dsp:sp modelId="{095F4AAB-61A6-4223-A656-AE338226691C}">
      <dsp:nvSpPr>
        <dsp:cNvPr id="0" name=""/>
        <dsp:cNvSpPr/>
      </dsp:nvSpPr>
      <dsp:spPr>
        <a:xfrm>
          <a:off x="2331066" y="1688440"/>
          <a:ext cx="8511105" cy="1464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If </a:t>
          </a:r>
          <a:r>
            <a:rPr lang="en-IN" sz="2300" kern="1200" dirty="0" err="1"/>
            <a:t>req</a:t>
          </a:r>
          <a:r>
            <a:rPr lang="en-IN" sz="2300" kern="1200" dirty="0"/>
            <a:t> &gt;</a:t>
          </a:r>
          <a:r>
            <a:rPr lang="en-IN" sz="2300" kern="1200" dirty="0">
              <a:latin typeface="Calibri" panose="020F0502020204030204" pitchFamily="34" charset="0"/>
              <a:cs typeface="Calibri" panose="020F0502020204030204" pitchFamily="34" charset="0"/>
            </a:rPr>
            <a:t> need[</a:t>
          </a:r>
          <a:r>
            <a:rPr lang="en-IN" sz="2300" kern="1200" dirty="0" err="1">
              <a:latin typeface="Calibri" panose="020F0502020204030204" pitchFamily="34" charset="0"/>
              <a:cs typeface="Calibri" panose="020F0502020204030204" pitchFamily="34" charset="0"/>
            </a:rPr>
            <a:t>i</a:t>
          </a:r>
          <a:r>
            <a:rPr lang="en-IN" sz="2300" kern="1200" dirty="0">
              <a:latin typeface="Calibri" panose="020F0502020204030204" pitchFamily="34" charset="0"/>
              <a:cs typeface="Calibri" panose="020F0502020204030204" pitchFamily="34" charset="0"/>
            </a:rPr>
            <a:t>][…], then the </a:t>
          </a:r>
          <a:r>
            <a:rPr lang="en-IN" sz="2300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requirements</a:t>
          </a:r>
          <a:r>
            <a:rPr lang="en-IN" sz="2300" kern="1200" dirty="0">
              <a:latin typeface="Calibri" panose="020F0502020204030204" pitchFamily="34" charset="0"/>
              <a:cs typeface="Calibri" panose="020F0502020204030204" pitchFamily="34" charset="0"/>
            </a:rPr>
            <a:t> cannot be satisfied.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latin typeface="Calibri" panose="020F0502020204030204" pitchFamily="34" charset="0"/>
              <a:cs typeface="Calibri" panose="020F0502020204030204" pitchFamily="34" charset="0"/>
            </a:rPr>
            <a:t>If </a:t>
          </a:r>
          <a:r>
            <a:rPr lang="en-IN" sz="2300" kern="1200" dirty="0" err="1">
              <a:latin typeface="Calibri" panose="020F0502020204030204" pitchFamily="34" charset="0"/>
              <a:cs typeface="Calibri" panose="020F0502020204030204" pitchFamily="34" charset="0"/>
            </a:rPr>
            <a:t>req</a:t>
          </a:r>
          <a:r>
            <a:rPr lang="en-IN" sz="2300" kern="1200" dirty="0">
              <a:latin typeface="Calibri" panose="020F0502020204030204" pitchFamily="34" charset="0"/>
              <a:cs typeface="Calibri" panose="020F0502020204030204" pitchFamily="34" charset="0"/>
            </a:rPr>
            <a:t> &gt; </a:t>
          </a:r>
          <a:r>
            <a:rPr lang="en-IN" sz="2300" kern="1200" dirty="0" err="1">
              <a:latin typeface="Calibri" panose="020F0502020204030204" pitchFamily="34" charset="0"/>
              <a:cs typeface="Calibri" panose="020F0502020204030204" pitchFamily="34" charset="0"/>
            </a:rPr>
            <a:t>avlbl</a:t>
          </a:r>
          <a:r>
            <a:rPr lang="en-IN" sz="23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IN" sz="2300" kern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rPr>
            <a:t>wait</a:t>
          </a:r>
          <a:r>
            <a:rPr lang="en-IN" sz="2300" kern="1200" dirty="0">
              <a:latin typeface="Calibri" panose="020F0502020204030204" pitchFamily="34" charset="0"/>
              <a:cs typeface="Calibri" panose="020F0502020204030204" pitchFamily="34" charset="0"/>
            </a:rPr>
            <a:t> until resources are available</a:t>
          </a:r>
          <a:endParaRPr lang="en-IN" sz="2300" kern="1200" dirty="0"/>
        </a:p>
      </dsp:txBody>
      <dsp:txXfrm>
        <a:off x="2331066" y="1688440"/>
        <a:ext cx="8511105" cy="1464783"/>
      </dsp:txXfrm>
    </dsp:sp>
    <dsp:sp modelId="{6400DA4A-902D-4F00-A4F7-A8B1729AE1A4}">
      <dsp:nvSpPr>
        <dsp:cNvPr id="0" name=""/>
        <dsp:cNvSpPr/>
      </dsp:nvSpPr>
      <dsp:spPr>
        <a:xfrm>
          <a:off x="2168434" y="3153223"/>
          <a:ext cx="8673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4DEC3-B545-4C00-86EC-5181638CB5D2}">
      <dsp:nvSpPr>
        <dsp:cNvPr id="0" name=""/>
        <dsp:cNvSpPr/>
      </dsp:nvSpPr>
      <dsp:spPr>
        <a:xfrm>
          <a:off x="0" y="3228037"/>
          <a:ext cx="10842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92520-D407-451C-8EEA-930A6ACCE883}">
      <dsp:nvSpPr>
        <dsp:cNvPr id="0" name=""/>
        <dsp:cNvSpPr/>
      </dsp:nvSpPr>
      <dsp:spPr>
        <a:xfrm>
          <a:off x="0" y="3228037"/>
          <a:ext cx="2168434" cy="1612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Dummy Allocation</a:t>
          </a:r>
        </a:p>
      </dsp:txBody>
      <dsp:txXfrm>
        <a:off x="0" y="3228037"/>
        <a:ext cx="2168434" cy="1612836"/>
      </dsp:txXfrm>
    </dsp:sp>
    <dsp:sp modelId="{FCA5673B-5AE1-46BA-A1E2-F038C039EE71}">
      <dsp:nvSpPr>
        <dsp:cNvPr id="0" name=""/>
        <dsp:cNvSpPr/>
      </dsp:nvSpPr>
      <dsp:spPr>
        <a:xfrm>
          <a:off x="2331066" y="3253238"/>
          <a:ext cx="8511105" cy="504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err="1">
              <a:solidFill>
                <a:srgbClr val="00B050"/>
              </a:solidFill>
            </a:rPr>
            <a:t>avlbl</a:t>
          </a:r>
          <a:r>
            <a:rPr lang="en-IN" sz="2300" kern="1200"/>
            <a:t> = </a:t>
          </a:r>
          <a:r>
            <a:rPr lang="en-IN" sz="2300" kern="1200" err="1">
              <a:solidFill>
                <a:srgbClr val="00B050"/>
              </a:solidFill>
            </a:rPr>
            <a:t>avlbl</a:t>
          </a:r>
          <a:r>
            <a:rPr lang="en-IN" sz="2300" kern="1200"/>
            <a:t> - </a:t>
          </a:r>
          <a:r>
            <a:rPr lang="en-IN" sz="2300" kern="1200" err="1"/>
            <a:t>req</a:t>
          </a:r>
          <a:endParaRPr lang="en-IN" sz="2300" kern="1200"/>
        </a:p>
      </dsp:txBody>
      <dsp:txXfrm>
        <a:off x="2331066" y="3253238"/>
        <a:ext cx="8511105" cy="504011"/>
      </dsp:txXfrm>
    </dsp:sp>
    <dsp:sp modelId="{0EA93F67-86E2-4357-954F-790A0B49A35A}">
      <dsp:nvSpPr>
        <dsp:cNvPr id="0" name=""/>
        <dsp:cNvSpPr/>
      </dsp:nvSpPr>
      <dsp:spPr>
        <a:xfrm>
          <a:off x="2168434" y="3757249"/>
          <a:ext cx="8673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5A75B-99F8-4DAF-ACEC-8D96D19B6BC9}">
      <dsp:nvSpPr>
        <dsp:cNvPr id="0" name=""/>
        <dsp:cNvSpPr/>
      </dsp:nvSpPr>
      <dsp:spPr>
        <a:xfrm>
          <a:off x="2331066" y="3782450"/>
          <a:ext cx="8511105" cy="504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 err="1">
              <a:solidFill>
                <a:srgbClr val="0070C0"/>
              </a:solidFill>
            </a:rPr>
            <a:t>acq</a:t>
          </a:r>
          <a:r>
            <a:rPr lang="en-IN" sz="2300" kern="1200" dirty="0">
              <a:solidFill>
                <a:srgbClr val="0070C0"/>
              </a:solidFill>
            </a:rPr>
            <a:t>[</a:t>
          </a:r>
          <a:r>
            <a:rPr lang="en-IN" sz="2300" kern="1200" dirty="0" err="1">
              <a:solidFill>
                <a:srgbClr val="0070C0"/>
              </a:solidFill>
            </a:rPr>
            <a:t>i</a:t>
          </a:r>
          <a:r>
            <a:rPr lang="en-IN" sz="2300" kern="1200" dirty="0">
              <a:solidFill>
                <a:srgbClr val="0070C0"/>
              </a:solidFill>
            </a:rPr>
            <a:t>][…] </a:t>
          </a:r>
          <a:r>
            <a:rPr lang="en-IN" sz="2300" kern="1200" dirty="0">
              <a:solidFill>
                <a:schemeClr val="tx1"/>
              </a:solidFill>
            </a:rPr>
            <a:t>=</a:t>
          </a:r>
          <a:r>
            <a:rPr lang="en-IN" sz="2300" kern="1200" dirty="0">
              <a:solidFill>
                <a:srgbClr val="0070C0"/>
              </a:solidFill>
            </a:rPr>
            <a:t> </a:t>
          </a:r>
          <a:r>
            <a:rPr lang="en-IN" sz="2300" kern="1200" dirty="0" err="1">
              <a:solidFill>
                <a:srgbClr val="0070C0"/>
              </a:solidFill>
            </a:rPr>
            <a:t>acq</a:t>
          </a:r>
          <a:r>
            <a:rPr lang="en-IN" sz="2300" kern="1200" dirty="0">
              <a:solidFill>
                <a:srgbClr val="0070C0"/>
              </a:solidFill>
            </a:rPr>
            <a:t>[</a:t>
          </a:r>
          <a:r>
            <a:rPr lang="en-IN" sz="2300" kern="1200" dirty="0" err="1">
              <a:solidFill>
                <a:srgbClr val="0070C0"/>
              </a:solidFill>
            </a:rPr>
            <a:t>i</a:t>
          </a:r>
          <a:r>
            <a:rPr lang="en-IN" sz="2300" kern="1200" dirty="0">
              <a:solidFill>
                <a:srgbClr val="0070C0"/>
              </a:solidFill>
            </a:rPr>
            <a:t>][…] </a:t>
          </a:r>
          <a:r>
            <a:rPr lang="en-IN" sz="2300" kern="1200" dirty="0">
              <a:solidFill>
                <a:schemeClr val="tx1"/>
              </a:solidFill>
            </a:rPr>
            <a:t>+ </a:t>
          </a:r>
          <a:r>
            <a:rPr lang="en-IN" sz="2300" kern="1200" dirty="0" err="1">
              <a:solidFill>
                <a:schemeClr val="tx1"/>
              </a:solidFill>
            </a:rPr>
            <a:t>req</a:t>
          </a:r>
          <a:r>
            <a:rPr lang="en-IN" sz="2300" kern="1200" dirty="0">
              <a:solidFill>
                <a:schemeClr val="tx1"/>
              </a:solidFill>
            </a:rPr>
            <a:t> </a:t>
          </a:r>
        </a:p>
      </dsp:txBody>
      <dsp:txXfrm>
        <a:off x="2331066" y="3782450"/>
        <a:ext cx="8511105" cy="504011"/>
      </dsp:txXfrm>
    </dsp:sp>
    <dsp:sp modelId="{B5B735D4-413D-4438-8301-D2BCB345E789}">
      <dsp:nvSpPr>
        <dsp:cNvPr id="0" name=""/>
        <dsp:cNvSpPr/>
      </dsp:nvSpPr>
      <dsp:spPr>
        <a:xfrm>
          <a:off x="2168434" y="4286461"/>
          <a:ext cx="8673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706CC-DBA8-4C30-9818-F3086F8741F4}">
      <dsp:nvSpPr>
        <dsp:cNvPr id="0" name=""/>
        <dsp:cNvSpPr/>
      </dsp:nvSpPr>
      <dsp:spPr>
        <a:xfrm>
          <a:off x="2331066" y="4311662"/>
          <a:ext cx="8511105" cy="504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solidFill>
                <a:schemeClr val="tx1"/>
              </a:solidFill>
            </a:rPr>
            <a:t>need[</a:t>
          </a:r>
          <a:r>
            <a:rPr lang="en-IN" sz="2300" kern="1200" dirty="0" err="1">
              <a:solidFill>
                <a:schemeClr val="tx1"/>
              </a:solidFill>
            </a:rPr>
            <a:t>i</a:t>
          </a:r>
          <a:r>
            <a:rPr lang="en-IN" sz="2300" kern="1200" dirty="0">
              <a:solidFill>
                <a:schemeClr val="tx1"/>
              </a:solidFill>
            </a:rPr>
            <a:t>][…]</a:t>
          </a:r>
          <a:r>
            <a:rPr lang="en-IN" sz="2300" kern="1200" baseline="0" dirty="0">
              <a:solidFill>
                <a:schemeClr val="tx1"/>
              </a:solidFill>
            </a:rPr>
            <a:t> = need[</a:t>
          </a:r>
          <a:r>
            <a:rPr lang="en-IN" sz="2300" kern="1200" baseline="0" dirty="0" err="1">
              <a:solidFill>
                <a:schemeClr val="tx1"/>
              </a:solidFill>
            </a:rPr>
            <a:t>i</a:t>
          </a:r>
          <a:r>
            <a:rPr lang="en-IN" sz="2300" kern="1200" baseline="0" dirty="0">
              <a:solidFill>
                <a:schemeClr val="tx1"/>
              </a:solidFill>
            </a:rPr>
            <a:t>][…] – </a:t>
          </a:r>
          <a:r>
            <a:rPr lang="en-IN" sz="2300" kern="1200" baseline="0" dirty="0" err="1">
              <a:solidFill>
                <a:schemeClr val="tx1"/>
              </a:solidFill>
            </a:rPr>
            <a:t>req</a:t>
          </a:r>
          <a:endParaRPr lang="en-IN" sz="2300" kern="1200" dirty="0">
            <a:solidFill>
              <a:schemeClr val="tx1"/>
            </a:solidFill>
          </a:endParaRPr>
        </a:p>
      </dsp:txBody>
      <dsp:txXfrm>
        <a:off x="2331066" y="4311662"/>
        <a:ext cx="8511105" cy="504011"/>
      </dsp:txXfrm>
    </dsp:sp>
    <dsp:sp modelId="{2BD650D7-9433-4F9C-B08D-87FC1A02F6E4}">
      <dsp:nvSpPr>
        <dsp:cNvPr id="0" name=""/>
        <dsp:cNvSpPr/>
      </dsp:nvSpPr>
      <dsp:spPr>
        <a:xfrm>
          <a:off x="2168434" y="4815673"/>
          <a:ext cx="8673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F6A48-A9EC-4FB1-B5A8-86135D2A48AE}">
      <dsp:nvSpPr>
        <dsp:cNvPr id="0" name=""/>
        <dsp:cNvSpPr/>
      </dsp:nvSpPr>
      <dsp:spPr>
        <a:xfrm>
          <a:off x="0" y="0"/>
          <a:ext cx="93290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6B65F-C521-4CF1-B2BE-CB139E65E5F7}">
      <dsp:nvSpPr>
        <dsp:cNvPr id="0" name=""/>
        <dsp:cNvSpPr/>
      </dsp:nvSpPr>
      <dsp:spPr>
        <a:xfrm>
          <a:off x="0" y="0"/>
          <a:ext cx="1865811" cy="1202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Initialize</a:t>
          </a:r>
        </a:p>
      </dsp:txBody>
      <dsp:txXfrm>
        <a:off x="0" y="0"/>
        <a:ext cx="1865811" cy="1202758"/>
      </dsp:txXfrm>
    </dsp:sp>
    <dsp:sp modelId="{AB92FB3C-7F96-4AD5-8101-E494A3AECA42}">
      <dsp:nvSpPr>
        <dsp:cNvPr id="0" name=""/>
        <dsp:cNvSpPr/>
      </dsp:nvSpPr>
      <dsp:spPr>
        <a:xfrm>
          <a:off x="2005747" y="54617"/>
          <a:ext cx="7323309" cy="1092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cur_cnt = </a:t>
          </a:r>
          <a:r>
            <a:rPr lang="en-IN" sz="2500" kern="1200" err="1"/>
            <a:t>avlbl</a:t>
          </a:r>
          <a:endParaRPr lang="en-IN" sz="2500" kern="120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IN" sz="25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∀</m:t>
              </m:r>
              <m:r>
                <a:rPr lang="en-IN" sz="25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𝑖</m:t>
              </m:r>
              <m:r>
                <a:rPr lang="en-IN" sz="25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,  </m:t>
              </m:r>
            </m:oMath>
          </a14:m>
          <a:r>
            <a:rPr lang="en-IN" sz="2500" kern="1200">
              <a:solidFill>
                <a:srgbClr val="00B050"/>
              </a:solidFill>
            </a:rPr>
            <a:t>done</a:t>
          </a:r>
          <a:r>
            <a:rPr lang="en-IN" sz="2500" kern="1200"/>
            <a:t>[</a:t>
          </a:r>
          <a:r>
            <a:rPr lang="en-IN" sz="2500" kern="1200" err="1"/>
            <a:t>i</a:t>
          </a:r>
          <a:r>
            <a:rPr lang="en-IN" sz="2500" kern="1200"/>
            <a:t>] = </a:t>
          </a:r>
          <a:r>
            <a:rPr lang="en-IN" sz="2500" kern="1200">
              <a:solidFill>
                <a:srgbClr val="FF0000"/>
              </a:solidFill>
            </a:rPr>
            <a:t>false</a:t>
          </a:r>
          <a:r>
            <a:rPr lang="en-IN" sz="2500" kern="1200"/>
            <a:t> if </a:t>
          </a:r>
          <a:r>
            <a:rPr lang="en-IN" sz="2500" kern="1200" err="1"/>
            <a:t>acq</a:t>
          </a:r>
          <a:r>
            <a:rPr lang="en-IN" sz="2500" kern="1200"/>
            <a:t>[</a:t>
          </a:r>
          <a:r>
            <a:rPr lang="en-IN" sz="2500" kern="1200" err="1"/>
            <a:t>i</a:t>
          </a:r>
          <a:r>
            <a:rPr lang="en-IN" sz="2500" kern="1200"/>
            <a:t>][…] ≠ 0, else </a:t>
          </a:r>
          <a:r>
            <a:rPr lang="en-IN" sz="2500" kern="1200">
              <a:solidFill>
                <a:srgbClr val="0070C0"/>
              </a:solidFill>
            </a:rPr>
            <a:t>true</a:t>
          </a:r>
        </a:p>
      </dsp:txBody>
      <dsp:txXfrm>
        <a:off x="2005747" y="54617"/>
        <a:ext cx="7323309" cy="1092349"/>
      </dsp:txXfrm>
    </dsp:sp>
    <dsp:sp modelId="{FB3FD467-4EE6-4637-8B4A-E69AA7442FB7}">
      <dsp:nvSpPr>
        <dsp:cNvPr id="0" name=""/>
        <dsp:cNvSpPr/>
      </dsp:nvSpPr>
      <dsp:spPr>
        <a:xfrm>
          <a:off x="1865811" y="1146966"/>
          <a:ext cx="74632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CD7D9-8E46-458C-ACD6-14B650FB10F0}">
      <dsp:nvSpPr>
        <dsp:cNvPr id="0" name=""/>
        <dsp:cNvSpPr/>
      </dsp:nvSpPr>
      <dsp:spPr>
        <a:xfrm>
          <a:off x="0" y="1202758"/>
          <a:ext cx="93290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DE649-9ECC-4B74-A61E-9E1C094322AE}">
      <dsp:nvSpPr>
        <dsp:cNvPr id="0" name=""/>
        <dsp:cNvSpPr/>
      </dsp:nvSpPr>
      <dsp:spPr>
        <a:xfrm>
          <a:off x="0" y="1202758"/>
          <a:ext cx="1865811" cy="1202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Find an </a:t>
          </a:r>
          <a:r>
            <a:rPr lang="en-IN" sz="3300" i="1" kern="1200" err="1"/>
            <a:t>i</a:t>
          </a:r>
          <a:r>
            <a:rPr lang="en-IN" sz="3300" kern="1200"/>
            <a:t> such that</a:t>
          </a:r>
        </a:p>
      </dsp:txBody>
      <dsp:txXfrm>
        <a:off x="0" y="1202758"/>
        <a:ext cx="1865811" cy="1202758"/>
      </dsp:txXfrm>
    </dsp:sp>
    <dsp:sp modelId="{F8ABDBBA-1212-4EE7-BB01-09334E8D4951}">
      <dsp:nvSpPr>
        <dsp:cNvPr id="0" name=""/>
        <dsp:cNvSpPr/>
      </dsp:nvSpPr>
      <dsp:spPr>
        <a:xfrm>
          <a:off x="2005747" y="1257375"/>
          <a:ext cx="7323309" cy="1092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(</a:t>
          </a:r>
          <a:r>
            <a:rPr lang="en-IN" sz="2500" kern="1200" dirty="0">
              <a:solidFill>
                <a:srgbClr val="00B050"/>
              </a:solidFill>
            </a:rPr>
            <a:t>done</a:t>
          </a:r>
          <a:r>
            <a:rPr lang="en-IN" sz="2500" kern="1200" dirty="0"/>
            <a:t>[</a:t>
          </a:r>
          <a:r>
            <a:rPr lang="en-IN" sz="2500" kern="1200" dirty="0" err="1"/>
            <a:t>i</a:t>
          </a:r>
          <a:r>
            <a:rPr lang="en-IN" sz="2500" kern="1200" dirty="0"/>
            <a:t>] == </a:t>
          </a:r>
          <a:r>
            <a:rPr lang="en-IN" sz="2500" kern="1200" dirty="0">
              <a:solidFill>
                <a:srgbClr val="FF0000"/>
              </a:solidFill>
            </a:rPr>
            <a:t>false</a:t>
          </a:r>
          <a:r>
            <a:rPr lang="en-IN" sz="2500" kern="1200" dirty="0"/>
            <a:t>) &amp;&amp; (r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IN" sz="2500" b="0" i="0" kern="1200" smtClean="0">
                  <a:latin typeface="Cambria Math" panose="02040503050406030204" pitchFamily="18" charset="0"/>
                </a:rPr>
                <m:t>eqs</m:t>
              </m:r>
              <m:d>
                <m:dPr>
                  <m:begChr m:val="["/>
                  <m:endChr m:val="]"/>
                  <m:ctrlPr>
                    <a:rPr lang="en-IN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m:rPr>
                      <m:sty m:val="p"/>
                    </m:rPr>
                    <a:rPr lang="en-IN" sz="2500" b="0" i="0" kern="1200" smtClean="0">
                      <a:latin typeface="Cambria Math" panose="02040503050406030204" pitchFamily="18" charset="0"/>
                    </a:rPr>
                    <m:t>i</m:t>
                  </m:r>
                </m:e>
              </m:d>
              <m:r>
                <a:rPr lang="en-IN" sz="2500" b="0" i="0" kern="1200" smtClean="0">
                  <a:latin typeface="Cambria Math" panose="02040503050406030204" pitchFamily="18" charset="0"/>
                </a:rPr>
                <m:t>[…]</m:t>
              </m:r>
              <m:r>
                <a:rPr lang="en-IN" sz="2500" b="0" i="1" kern="1200" smtClean="0">
                  <a:latin typeface="Cambria Math" panose="02040503050406030204" pitchFamily="18" charset="0"/>
                </a:rPr>
                <m:t>≤ </m:t>
              </m:r>
            </m:oMath>
          </a14:m>
          <a:r>
            <a:rPr lang="en-IN" sz="2500" kern="1200" dirty="0" err="1"/>
            <a:t>cur_cnt</a:t>
          </a:r>
          <a:r>
            <a:rPr lang="en-IN" sz="2500" kern="1200" dirty="0"/>
            <a:t>)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If such an </a:t>
          </a:r>
          <a:r>
            <a:rPr lang="en-IN" sz="2500" i="1" kern="1200" dirty="0" err="1"/>
            <a:t>i</a:t>
          </a:r>
          <a:r>
            <a:rPr lang="en-IN" sz="2500" kern="1200" dirty="0"/>
            <a:t> </a:t>
          </a:r>
          <a:r>
            <a:rPr lang="en-IN" sz="2500" kern="1200" dirty="0">
              <a:solidFill>
                <a:schemeClr val="accent2">
                  <a:lumMod val="50000"/>
                </a:schemeClr>
              </a:solidFill>
            </a:rPr>
            <a:t>cannot</a:t>
          </a:r>
          <a:r>
            <a:rPr lang="en-IN" sz="2500" kern="1200" dirty="0"/>
            <a:t> be found, </a:t>
          </a:r>
          <a:r>
            <a:rPr lang="en-IN" sz="2500" kern="1200" dirty="0">
              <a:solidFill>
                <a:srgbClr val="0070C0"/>
              </a:solidFill>
            </a:rPr>
            <a:t>jump</a:t>
          </a:r>
          <a:r>
            <a:rPr lang="en-IN" sz="2500" kern="1200" dirty="0"/>
            <a:t> to the last step</a:t>
          </a:r>
        </a:p>
      </dsp:txBody>
      <dsp:txXfrm>
        <a:off x="2005747" y="1257375"/>
        <a:ext cx="7323309" cy="1092349"/>
      </dsp:txXfrm>
    </dsp:sp>
    <dsp:sp modelId="{069AD398-60FA-416B-9503-84387BA4DFD1}">
      <dsp:nvSpPr>
        <dsp:cNvPr id="0" name=""/>
        <dsp:cNvSpPr/>
      </dsp:nvSpPr>
      <dsp:spPr>
        <a:xfrm>
          <a:off x="1865811" y="2349724"/>
          <a:ext cx="74632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4DEC3-B545-4C00-86EC-5181638CB5D2}">
      <dsp:nvSpPr>
        <dsp:cNvPr id="0" name=""/>
        <dsp:cNvSpPr/>
      </dsp:nvSpPr>
      <dsp:spPr>
        <a:xfrm>
          <a:off x="0" y="2405517"/>
          <a:ext cx="93290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92520-D407-451C-8EEA-930A6ACCE883}">
      <dsp:nvSpPr>
        <dsp:cNvPr id="0" name=""/>
        <dsp:cNvSpPr/>
      </dsp:nvSpPr>
      <dsp:spPr>
        <a:xfrm>
          <a:off x="0" y="2405517"/>
          <a:ext cx="1865811" cy="1202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Update</a:t>
          </a:r>
        </a:p>
      </dsp:txBody>
      <dsp:txXfrm>
        <a:off x="0" y="2405517"/>
        <a:ext cx="1865811" cy="1202758"/>
      </dsp:txXfrm>
    </dsp:sp>
    <dsp:sp modelId="{FCA5673B-5AE1-46BA-A1E2-F038C039EE71}">
      <dsp:nvSpPr>
        <dsp:cNvPr id="0" name=""/>
        <dsp:cNvSpPr/>
      </dsp:nvSpPr>
      <dsp:spPr>
        <a:xfrm>
          <a:off x="2005747" y="2433471"/>
          <a:ext cx="7323309" cy="559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err="1"/>
            <a:t>cur_cnt</a:t>
          </a:r>
          <a:r>
            <a:rPr lang="en-IN" sz="2500" kern="1200"/>
            <a:t> = </a:t>
          </a:r>
          <a:r>
            <a:rPr lang="en-IN" sz="2500" kern="1200" err="1"/>
            <a:t>cur_cnt</a:t>
          </a:r>
          <a:r>
            <a:rPr lang="en-IN" sz="2500" kern="1200"/>
            <a:t> + </a:t>
          </a:r>
          <a:r>
            <a:rPr lang="en-IN" sz="2500" kern="1200" err="1"/>
            <a:t>acq</a:t>
          </a:r>
          <a:r>
            <a:rPr lang="en-IN" sz="2500" kern="1200"/>
            <a:t>[</a:t>
          </a:r>
          <a:r>
            <a:rPr lang="en-IN" sz="2500" kern="1200" err="1"/>
            <a:t>i</a:t>
          </a:r>
          <a:r>
            <a:rPr lang="en-IN" sz="2500" kern="1200"/>
            <a:t>][…]</a:t>
          </a:r>
        </a:p>
      </dsp:txBody>
      <dsp:txXfrm>
        <a:off x="2005747" y="2433471"/>
        <a:ext cx="7323309" cy="559094"/>
      </dsp:txXfrm>
    </dsp:sp>
    <dsp:sp modelId="{0EA93F67-86E2-4357-954F-790A0B49A35A}">
      <dsp:nvSpPr>
        <dsp:cNvPr id="0" name=""/>
        <dsp:cNvSpPr/>
      </dsp:nvSpPr>
      <dsp:spPr>
        <a:xfrm>
          <a:off x="1865811" y="2992566"/>
          <a:ext cx="74632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5A75B-99F8-4DAF-ACEC-8D96D19B6BC9}">
      <dsp:nvSpPr>
        <dsp:cNvPr id="0" name=""/>
        <dsp:cNvSpPr/>
      </dsp:nvSpPr>
      <dsp:spPr>
        <a:xfrm>
          <a:off x="2005747" y="3020521"/>
          <a:ext cx="7323309" cy="559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>
              <a:solidFill>
                <a:srgbClr val="00B050"/>
              </a:solidFill>
            </a:rPr>
            <a:t>done</a:t>
          </a:r>
          <a:r>
            <a:rPr lang="en-IN" sz="2500" kern="1200"/>
            <a:t>[</a:t>
          </a:r>
          <a:r>
            <a:rPr lang="en-IN" sz="2500" kern="1200" err="1"/>
            <a:t>i</a:t>
          </a:r>
          <a:r>
            <a:rPr lang="en-IN" sz="2500" kern="1200"/>
            <a:t>] = </a:t>
          </a:r>
          <a:r>
            <a:rPr lang="en-IN" sz="2500" kern="1200">
              <a:solidFill>
                <a:srgbClr val="0070C0"/>
              </a:solidFill>
            </a:rPr>
            <a:t>true</a:t>
          </a:r>
        </a:p>
      </dsp:txBody>
      <dsp:txXfrm>
        <a:off x="2005747" y="3020521"/>
        <a:ext cx="7323309" cy="559094"/>
      </dsp:txXfrm>
    </dsp:sp>
    <dsp:sp modelId="{B5B735D4-413D-4438-8301-D2BCB345E789}">
      <dsp:nvSpPr>
        <dsp:cNvPr id="0" name=""/>
        <dsp:cNvSpPr/>
      </dsp:nvSpPr>
      <dsp:spPr>
        <a:xfrm>
          <a:off x="1865811" y="3579616"/>
          <a:ext cx="74632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9DFCE-4173-44A2-8EF8-B9426B4207D0}">
      <dsp:nvSpPr>
        <dsp:cNvPr id="0" name=""/>
        <dsp:cNvSpPr/>
      </dsp:nvSpPr>
      <dsp:spPr>
        <a:xfrm>
          <a:off x="0" y="3608275"/>
          <a:ext cx="93290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7A9D6-5D4A-4A92-91A2-5176CA347F8A}">
      <dsp:nvSpPr>
        <dsp:cNvPr id="0" name=""/>
        <dsp:cNvSpPr/>
      </dsp:nvSpPr>
      <dsp:spPr>
        <a:xfrm>
          <a:off x="0" y="3608275"/>
          <a:ext cx="1865811" cy="1202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Deadlock check</a:t>
          </a:r>
        </a:p>
      </dsp:txBody>
      <dsp:txXfrm>
        <a:off x="0" y="3608275"/>
        <a:ext cx="1865811" cy="1202758"/>
      </dsp:txXfrm>
    </dsp:sp>
    <dsp:sp modelId="{166E3319-526B-44EF-B5E0-DDBB9EFEB013}">
      <dsp:nvSpPr>
        <dsp:cNvPr id="0" name=""/>
        <dsp:cNvSpPr/>
      </dsp:nvSpPr>
      <dsp:spPr>
        <a:xfrm>
          <a:off x="2005747" y="3662892"/>
          <a:ext cx="7323309" cy="1092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If </a:t>
          </a:r>
          <a14:m xmlns:a14="http://schemas.microsoft.com/office/drawing/2010/main">
            <m:oMath xmlns:m="http://schemas.openxmlformats.org/officeDocument/2006/math">
              <m:r>
                <a:rPr lang="en-IN" sz="2500" b="0" i="1" kern="1200" smtClean="0">
                  <a:latin typeface="Cambria Math" panose="02040503050406030204" pitchFamily="18" charset="0"/>
                </a:rPr>
                <m:t>∀</m:t>
              </m:r>
              <m:r>
                <a:rPr lang="en-IN" sz="2500" b="0" i="1" kern="1200" smtClean="0">
                  <a:latin typeface="Cambria Math" panose="02040503050406030204" pitchFamily="18" charset="0"/>
                </a:rPr>
                <m:t>𝑖</m:t>
              </m:r>
              <m:r>
                <a:rPr lang="en-IN" sz="2500" b="0" i="1" kern="1200" smtClean="0">
                  <a:latin typeface="Cambria Math" panose="02040503050406030204" pitchFamily="18" charset="0"/>
                </a:rPr>
                <m:t>,  </m:t>
              </m:r>
              <m:r>
                <a:rPr lang="en-IN" sz="2500" b="0" i="1" kern="1200" smtClean="0">
                  <a:solidFill>
                    <a:srgbClr val="00B050"/>
                  </a:solidFill>
                  <a:latin typeface="Cambria Math" panose="02040503050406030204" pitchFamily="18" charset="0"/>
                </a:rPr>
                <m:t>𝑑𝑜𝑛𝑒</m:t>
              </m:r>
              <m:d>
                <m:dPr>
                  <m:begChr m:val="["/>
                  <m:endChr m:val="]"/>
                  <m:ctrlPr>
                    <a:rPr lang="en-IN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IN" sz="2500" b="0" i="1" kern="1200" smtClean="0">
                      <a:latin typeface="Cambria Math" panose="02040503050406030204" pitchFamily="18" charset="0"/>
                    </a:rPr>
                    <m:t>𝑖</m:t>
                  </m:r>
                </m:e>
              </m:d>
              <m:r>
                <a:rPr lang="en-IN" sz="2500" b="0" i="1" kern="1200" smtClean="0">
                  <a:latin typeface="Cambria Math" panose="02040503050406030204" pitchFamily="18" charset="0"/>
                </a:rPr>
                <m:t>==</m:t>
              </m:r>
              <m:r>
                <a:rPr lang="en-IN" sz="2500" b="0" i="1" kern="1200" smtClean="0">
                  <a:solidFill>
                    <a:srgbClr val="0070C0"/>
                  </a:solidFill>
                  <a:latin typeface="Cambria Math" panose="02040503050406030204" pitchFamily="18" charset="0"/>
                </a:rPr>
                <m:t>𝑡𝑟𝑢𝑒</m:t>
              </m:r>
              <m:r>
                <a:rPr lang="en-IN" sz="2500" b="0" i="1" kern="1200" smtClean="0">
                  <a:latin typeface="Cambria Math" panose="02040503050406030204" pitchFamily="18" charset="0"/>
                </a:rPr>
                <m:t>  </m:t>
              </m:r>
            </m:oMath>
          </a14:m>
          <a:r>
            <a:rPr lang="en-IN" sz="2500" kern="1200">
              <a:sym typeface="Wingdings" panose="05000000000000000000" pitchFamily="2" charset="2"/>
            </a:rPr>
            <a:t> </a:t>
          </a:r>
          <a:r>
            <a:rPr lang="en-IN" sz="2500" kern="1200">
              <a:solidFill>
                <a:srgbClr val="C00000"/>
              </a:solidFill>
              <a:sym typeface="Wingdings" panose="05000000000000000000" pitchFamily="2" charset="2"/>
            </a:rPr>
            <a:t>NO deadlock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>
              <a:sym typeface="Wingdings" panose="05000000000000000000" pitchFamily="2" charset="2"/>
            </a:rPr>
            <a:t>Else </a:t>
          </a:r>
          <a:r>
            <a:rPr lang="en-IN" sz="2500" kern="1200">
              <a:solidFill>
                <a:srgbClr val="FF0000"/>
              </a:solidFill>
              <a:sym typeface="Wingdings" panose="05000000000000000000" pitchFamily="2" charset="2"/>
            </a:rPr>
            <a:t>Deadlock</a:t>
          </a:r>
          <a:endParaRPr lang="en-IN" sz="2500" kern="1200">
            <a:solidFill>
              <a:srgbClr val="FF0000"/>
            </a:solidFill>
          </a:endParaRPr>
        </a:p>
      </dsp:txBody>
      <dsp:txXfrm>
        <a:off x="2005747" y="3662892"/>
        <a:ext cx="7323309" cy="1092349"/>
      </dsp:txXfrm>
    </dsp:sp>
    <dsp:sp modelId="{EAE3FC21-F74A-4E72-9EAB-DA8BE6E24E8A}">
      <dsp:nvSpPr>
        <dsp:cNvPr id="0" name=""/>
        <dsp:cNvSpPr/>
      </dsp:nvSpPr>
      <dsp:spPr>
        <a:xfrm>
          <a:off x="1865811" y="4755241"/>
          <a:ext cx="74632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5E29C-33FB-4762-8FB4-3F8017BAC536}">
      <dsp:nvSpPr>
        <dsp:cNvPr id="0" name=""/>
        <dsp:cNvSpPr/>
      </dsp:nvSpPr>
      <dsp:spPr>
        <a:xfrm>
          <a:off x="-4984339" y="-763698"/>
          <a:ext cx="5936112" cy="5936112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F6720-DCD1-445D-9AF0-5BAD48331E7A}">
      <dsp:nvSpPr>
        <dsp:cNvPr id="0" name=""/>
        <dsp:cNvSpPr/>
      </dsp:nvSpPr>
      <dsp:spPr>
        <a:xfrm>
          <a:off x="612138" y="440871"/>
          <a:ext cx="9378374" cy="88174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988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tx1"/>
              </a:solidFill>
            </a:rPr>
            <a:t>sysctl_sched_latency</a:t>
          </a:r>
          <a:r>
            <a:rPr lang="en-US" sz="2600" kern="1200" dirty="0">
              <a:solidFill>
                <a:schemeClr val="tx1"/>
              </a:solidFill>
            </a:rPr>
            <a:t>: A period of task when all ready tasks run at least once. Referred to as a scheduling period.</a:t>
          </a:r>
        </a:p>
      </dsp:txBody>
      <dsp:txXfrm>
        <a:off x="612138" y="440871"/>
        <a:ext cx="9378374" cy="881743"/>
      </dsp:txXfrm>
    </dsp:sp>
    <dsp:sp modelId="{9C68838A-03E9-4D97-90D6-4EB4783E385E}">
      <dsp:nvSpPr>
        <dsp:cNvPr id="0" name=""/>
        <dsp:cNvSpPr/>
      </dsp:nvSpPr>
      <dsp:spPr>
        <a:xfrm>
          <a:off x="61049" y="330653"/>
          <a:ext cx="1102178" cy="1102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BA8739-FE68-4333-93E9-1A182F2B3CCD}">
      <dsp:nvSpPr>
        <dsp:cNvPr id="0" name=""/>
        <dsp:cNvSpPr/>
      </dsp:nvSpPr>
      <dsp:spPr>
        <a:xfrm>
          <a:off x="932652" y="1763486"/>
          <a:ext cx="9057860" cy="881743"/>
        </a:xfrm>
        <a:prstGeom prst="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988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tx1"/>
              </a:solidFill>
            </a:rPr>
            <a:t>sched_nr_latency</a:t>
          </a:r>
          <a:r>
            <a:rPr lang="en-US" sz="2600" kern="1200" dirty="0">
              <a:solidFill>
                <a:schemeClr val="tx1"/>
              </a:solidFill>
            </a:rPr>
            <a:t>: maximum number of runnable tasks that should be able to execute once</a:t>
          </a:r>
        </a:p>
      </dsp:txBody>
      <dsp:txXfrm>
        <a:off x="932652" y="1763486"/>
        <a:ext cx="9057860" cy="881743"/>
      </dsp:txXfrm>
    </dsp:sp>
    <dsp:sp modelId="{D85AE0E9-4F9C-40AD-A649-F900C1782758}">
      <dsp:nvSpPr>
        <dsp:cNvPr id="0" name=""/>
        <dsp:cNvSpPr/>
      </dsp:nvSpPr>
      <dsp:spPr>
        <a:xfrm>
          <a:off x="381563" y="1653268"/>
          <a:ext cx="1102178" cy="1102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DA81B6-F889-48B9-93A5-B51B6D4876A8}">
      <dsp:nvSpPr>
        <dsp:cNvPr id="0" name=""/>
        <dsp:cNvSpPr/>
      </dsp:nvSpPr>
      <dsp:spPr>
        <a:xfrm>
          <a:off x="612138" y="3086100"/>
          <a:ext cx="9378374" cy="881743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988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tx1"/>
              </a:solidFill>
            </a:rPr>
            <a:t>sysctl_sched_min_granularity</a:t>
          </a:r>
          <a:r>
            <a:rPr lang="en-US" sz="2600" kern="1200" dirty="0">
              <a:solidFill>
                <a:schemeClr val="tx1"/>
              </a:solidFill>
            </a:rPr>
            <a:t>: The minimum amount of time that a task needs to run in a scheduling period.</a:t>
          </a:r>
        </a:p>
      </dsp:txBody>
      <dsp:txXfrm>
        <a:off x="612138" y="3086100"/>
        <a:ext cx="9378374" cy="881743"/>
      </dsp:txXfrm>
    </dsp:sp>
    <dsp:sp modelId="{D7554384-17DD-4542-842F-1DD4A45BDF1A}">
      <dsp:nvSpPr>
        <dsp:cNvPr id="0" name=""/>
        <dsp:cNvSpPr/>
      </dsp:nvSpPr>
      <dsp:spPr>
        <a:xfrm>
          <a:off x="61049" y="2975882"/>
          <a:ext cx="1102178" cy="1102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FD98-D1CA-4B1A-B1A7-B1814452AC9C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DFD20-7B82-4415-8386-C7E493C0566C}">
      <dsp:nvSpPr>
        <dsp:cNvPr id="0" name=""/>
        <dsp:cNvSpPr/>
      </dsp:nvSpPr>
      <dsp:spPr>
        <a:xfrm>
          <a:off x="1341839" y="4648195"/>
          <a:ext cx="2166990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+mn-lt"/>
            </a:rPr>
            <a:t>Synchronization Basics (User Space)</a:t>
          </a:r>
        </a:p>
      </dsp:txBody>
      <dsp:txXfrm>
        <a:off x="1341839" y="4648195"/>
        <a:ext cx="2166990" cy="1439513"/>
      </dsp:txXfrm>
    </dsp:sp>
    <dsp:sp modelId="{B58CFBD5-FBA2-4D6C-9E8E-E1D20BEEF1B1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D305B-A208-4049-84AB-37B90F200D48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+mn-lt"/>
            </a:rPr>
            <a:t>Synchronization in the Kernel</a:t>
          </a:r>
        </a:p>
      </dsp:txBody>
      <dsp:txXfrm>
        <a:off x="2719349" y="3371580"/>
        <a:ext cx="2032254" cy="2764107"/>
      </dsp:txXfrm>
    </dsp:sp>
    <dsp:sp modelId="{4BC0FF33-AB77-4DD1-9167-C13052AE7613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6FD5E-61BB-4884-9B40-37CA3093AD31}">
      <dsp:nvSpPr>
        <dsp:cNvPr id="0" name=""/>
        <dsp:cNvSpPr/>
      </dsp:nvSpPr>
      <dsp:spPr>
        <a:xfrm>
          <a:off x="4790313" y="2397791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+mn-lt"/>
            </a:rPr>
            <a:t>Scheduling</a:t>
          </a:r>
        </a:p>
      </dsp:txBody>
      <dsp:txXfrm>
        <a:off x="4790313" y="2397791"/>
        <a:ext cx="2032254" cy="3737895"/>
      </dsp:txXfrm>
    </dsp:sp>
    <dsp:sp modelId="{66B1B819-5FE3-4700-85F7-F9A267928054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22F8D-ADD1-4918-A76D-808B9EB094DC}">
      <dsp:nvSpPr>
        <dsp:cNvPr id="0" name=""/>
        <dsp:cNvSpPr/>
      </dsp:nvSpPr>
      <dsp:spPr>
        <a:xfrm>
          <a:off x="7064502" y="1799002"/>
          <a:ext cx="2032254" cy="433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+mn-lt"/>
            </a:rPr>
            <a:t>Real Time Scheduling with Dependences</a:t>
          </a:r>
        </a:p>
      </dsp:txBody>
      <dsp:txXfrm>
        <a:off x="7064502" y="1799002"/>
        <a:ext cx="2032254" cy="433668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FB7FD-19D4-42AA-86C2-F0126D34A43C}">
      <dsp:nvSpPr>
        <dsp:cNvPr id="0" name=""/>
        <dsp:cNvSpPr/>
      </dsp:nvSpPr>
      <dsp:spPr>
        <a:xfrm>
          <a:off x="0" y="59403"/>
          <a:ext cx="9836912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Soft real-time system</a:t>
          </a:r>
        </a:p>
      </dsp:txBody>
      <dsp:txXfrm>
        <a:off x="32784" y="92187"/>
        <a:ext cx="9771344" cy="606012"/>
      </dsp:txXfrm>
    </dsp:sp>
    <dsp:sp modelId="{4B9A938C-D71A-4C94-B07D-C72A743C26C0}">
      <dsp:nvSpPr>
        <dsp:cNvPr id="0" name=""/>
        <dsp:cNvSpPr/>
      </dsp:nvSpPr>
      <dsp:spPr>
        <a:xfrm>
          <a:off x="0" y="730983"/>
          <a:ext cx="9836912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32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200" kern="1200" dirty="0"/>
            <a:t>If a task misses its </a:t>
          </a:r>
          <a:r>
            <a:rPr lang="en-IN" sz="2200" kern="1200" dirty="0">
              <a:solidFill>
                <a:srgbClr val="0070C0"/>
              </a:solidFill>
            </a:rPr>
            <a:t>deadline</a:t>
          </a:r>
          <a:r>
            <a:rPr lang="en-IN" sz="2200" kern="1200" dirty="0"/>
            <a:t>, its utility reduces, does not become zero.</a:t>
          </a:r>
        </a:p>
      </dsp:txBody>
      <dsp:txXfrm>
        <a:off x="0" y="730983"/>
        <a:ext cx="9836912" cy="463680"/>
      </dsp:txXfrm>
    </dsp:sp>
    <dsp:sp modelId="{053F0784-78BC-4723-9601-BD00F17439F2}">
      <dsp:nvSpPr>
        <dsp:cNvPr id="0" name=""/>
        <dsp:cNvSpPr/>
      </dsp:nvSpPr>
      <dsp:spPr>
        <a:xfrm>
          <a:off x="0" y="1194663"/>
          <a:ext cx="9836912" cy="6715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Firm real-time system</a:t>
          </a:r>
        </a:p>
      </dsp:txBody>
      <dsp:txXfrm>
        <a:off x="32784" y="1227447"/>
        <a:ext cx="9771344" cy="606012"/>
      </dsp:txXfrm>
    </dsp:sp>
    <dsp:sp modelId="{6449B800-6C2E-4459-80BD-423EB3A3CF6B}">
      <dsp:nvSpPr>
        <dsp:cNvPr id="0" name=""/>
        <dsp:cNvSpPr/>
      </dsp:nvSpPr>
      <dsp:spPr>
        <a:xfrm>
          <a:off x="0" y="1866243"/>
          <a:ext cx="9836912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32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200" kern="1200" dirty="0"/>
            <a:t>Missing a few deadlines is </a:t>
          </a:r>
          <a:r>
            <a:rPr lang="en-IN" sz="2200" kern="1200" dirty="0">
              <a:solidFill>
                <a:srgbClr val="00B050"/>
              </a:solidFill>
            </a:rPr>
            <a:t>acceptable</a:t>
          </a:r>
          <a:r>
            <a:rPr lang="en-IN" sz="2200" kern="1200" dirty="0"/>
            <a:t>. Even though the utility is </a:t>
          </a:r>
          <a:r>
            <a:rPr lang="en-IN" sz="2200" kern="1200" dirty="0">
              <a:solidFill>
                <a:srgbClr val="FF0000"/>
              </a:solidFill>
            </a:rPr>
            <a:t>zero</a:t>
          </a:r>
          <a:r>
            <a:rPr lang="en-IN" sz="2200" kern="1200" dirty="0"/>
            <a:t>, we will not have a total failure.</a:t>
          </a:r>
        </a:p>
      </dsp:txBody>
      <dsp:txXfrm>
        <a:off x="0" y="1866243"/>
        <a:ext cx="9836912" cy="695520"/>
      </dsp:txXfrm>
    </dsp:sp>
    <dsp:sp modelId="{7085833F-ECB8-4D04-9BE6-21B15DEE08C4}">
      <dsp:nvSpPr>
        <dsp:cNvPr id="0" name=""/>
        <dsp:cNvSpPr/>
      </dsp:nvSpPr>
      <dsp:spPr>
        <a:xfrm>
          <a:off x="0" y="2561763"/>
          <a:ext cx="9836912" cy="6715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Hard real-time system</a:t>
          </a:r>
        </a:p>
      </dsp:txBody>
      <dsp:txXfrm>
        <a:off x="32784" y="2594547"/>
        <a:ext cx="9771344" cy="606012"/>
      </dsp:txXfrm>
    </dsp:sp>
    <dsp:sp modelId="{B93CF6E6-29F8-42D2-80FC-A6503F765E4E}">
      <dsp:nvSpPr>
        <dsp:cNvPr id="0" name=""/>
        <dsp:cNvSpPr/>
      </dsp:nvSpPr>
      <dsp:spPr>
        <a:xfrm>
          <a:off x="0" y="3233343"/>
          <a:ext cx="9836912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32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200" kern="1200" dirty="0"/>
            <a:t>No task can </a:t>
          </a:r>
          <a:r>
            <a:rPr lang="en-IN" sz="2200" kern="1200" dirty="0">
              <a:solidFill>
                <a:srgbClr val="C00000"/>
              </a:solidFill>
            </a:rPr>
            <a:t>miss</a:t>
          </a:r>
          <a:r>
            <a:rPr lang="en-IN" sz="2200" kern="1200" dirty="0"/>
            <a:t> its deadline</a:t>
          </a:r>
        </a:p>
      </dsp:txBody>
      <dsp:txXfrm>
        <a:off x="0" y="3233343"/>
        <a:ext cx="9836912" cy="463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20965-CABA-46BF-A17C-8168BB3450FF}">
      <dsp:nvSpPr>
        <dsp:cNvPr id="0" name=""/>
        <dsp:cNvSpPr/>
      </dsp:nvSpPr>
      <dsp:spPr>
        <a:xfrm>
          <a:off x="0" y="148384"/>
          <a:ext cx="9173260" cy="6475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chemeClr val="tx1"/>
              </a:solidFill>
            </a:rPr>
            <a:t>Conflicting accesses by two threads</a:t>
          </a:r>
        </a:p>
      </dsp:txBody>
      <dsp:txXfrm>
        <a:off x="31613" y="179997"/>
        <a:ext cx="9110034" cy="584369"/>
      </dsp:txXfrm>
    </dsp:sp>
    <dsp:sp modelId="{EF32300E-99CD-472A-945E-85BFA3BC0C9F}">
      <dsp:nvSpPr>
        <dsp:cNvPr id="0" name=""/>
        <dsp:cNvSpPr/>
      </dsp:nvSpPr>
      <dsp:spPr>
        <a:xfrm>
          <a:off x="0" y="795979"/>
          <a:ext cx="917326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25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At least one of the threads writes to the shared variable</a:t>
          </a:r>
        </a:p>
      </dsp:txBody>
      <dsp:txXfrm>
        <a:off x="0" y="795979"/>
        <a:ext cx="9173260" cy="447120"/>
      </dsp:txXfrm>
    </dsp:sp>
    <dsp:sp modelId="{BCF9CA94-AFBA-4D0D-9106-E6320535A4AF}">
      <dsp:nvSpPr>
        <dsp:cNvPr id="0" name=""/>
        <dsp:cNvSpPr/>
      </dsp:nvSpPr>
      <dsp:spPr>
        <a:xfrm>
          <a:off x="0" y="1243099"/>
          <a:ext cx="9173260" cy="647595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Concurrent accesses</a:t>
          </a:r>
        </a:p>
      </dsp:txBody>
      <dsp:txXfrm>
        <a:off x="31613" y="1274712"/>
        <a:ext cx="9110034" cy="584369"/>
      </dsp:txXfrm>
    </dsp:sp>
    <dsp:sp modelId="{F2ED82A1-5816-464F-81A1-C4AB09238BB2}">
      <dsp:nvSpPr>
        <dsp:cNvPr id="0" name=""/>
        <dsp:cNvSpPr/>
      </dsp:nvSpPr>
      <dsp:spPr>
        <a:xfrm>
          <a:off x="0" y="1890694"/>
          <a:ext cx="9173260" cy="153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25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Both the accesses are happening roughly at the </a:t>
          </a:r>
          <a:r>
            <a:rPr lang="en-US" sz="2100" kern="1200">
              <a:solidFill>
                <a:srgbClr val="FF0000"/>
              </a:solidFill>
            </a:rPr>
            <a:t>same time</a:t>
          </a:r>
          <a:r>
            <a:rPr lang="en-US" sz="2100" kern="1200"/>
            <a:t>. There is a more precise </a:t>
          </a:r>
          <a:r>
            <a:rPr lang="en-US" sz="2100" kern="1200">
              <a:solidFill>
                <a:srgbClr val="00B050"/>
              </a:solidFill>
            </a:rPr>
            <a:t>definition</a:t>
          </a:r>
          <a:r>
            <a:rPr lang="en-US" sz="2100" kern="1200"/>
            <a:t> that uses the notion of </a:t>
          </a:r>
          <a:r>
            <a:rPr lang="en-US" sz="2100" kern="1200">
              <a:solidFill>
                <a:srgbClr val="7030A0"/>
              </a:solidFill>
            </a:rPr>
            <a:t>happens-before</a:t>
          </a:r>
          <a:r>
            <a:rPr lang="en-US" sz="2100" kern="1200"/>
            <a:t> relationships and lock-unlock relationships. Let </a:t>
          </a:r>
          <a:r>
            <a:rPr lang="en-US" sz="2100" i="1" kern="1200"/>
            <a:t>A </a:t>
          </a:r>
          <a:r>
            <a:rPr lang="en-US" sz="2100" i="0" kern="1200"/>
            <a:t>and </a:t>
          </a:r>
          <a:r>
            <a:rPr lang="en-US" sz="2100" i="1" kern="1200"/>
            <a:t>B</a:t>
          </a:r>
          <a:r>
            <a:rPr lang="en-US" sz="2100" i="0" kern="1200"/>
            <a:t> be memory access events.</a:t>
          </a:r>
          <a:r>
            <a:rPr lang="en-US" sz="2100" kern="1200"/>
            <a:t> </a:t>
          </a:r>
          <a:r>
            <a:rPr lang="en-US" sz="2100" i="1" kern="1200"/>
            <a:t>A </a:t>
          </a:r>
          <a:r>
            <a:rPr lang="en-US" sz="2100" i="0" kern="1200">
              <a:solidFill>
                <a:srgbClr val="C00000"/>
              </a:solidFill>
            </a:rPr>
            <a:t>happens before </a:t>
          </a:r>
          <a:r>
            <a:rPr lang="en-US" sz="2100" i="1" kern="1200"/>
            <a:t>B</a:t>
          </a:r>
          <a:r>
            <a:rPr lang="en-US" sz="2100" i="0" kern="1200"/>
            <a:t>, if </a:t>
          </a:r>
          <a:r>
            <a:rPr lang="en-US" sz="2100" i="1" kern="1200"/>
            <a:t>A </a:t>
          </a:r>
          <a:r>
            <a:rPr lang="en-US" sz="2100" i="0" kern="1200"/>
            <a:t>is a memory access in a critical section, then its lock is released and reacquired by the critical section that </a:t>
          </a:r>
          <a:r>
            <a:rPr lang="en-US" sz="2100" i="1" kern="1200"/>
            <a:t>B </a:t>
          </a:r>
          <a:r>
            <a:rPr lang="en-US" sz="2100" i="0" kern="1200"/>
            <a:t>is a part of.</a:t>
          </a:r>
          <a:endParaRPr lang="en-US" sz="2100" kern="1200"/>
        </a:p>
      </dsp:txBody>
      <dsp:txXfrm>
        <a:off x="0" y="1890694"/>
        <a:ext cx="9173260" cy="153697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6F339-CAE0-4A3B-ACD3-53659545B680}">
      <dsp:nvSpPr>
        <dsp:cNvPr id="0" name=""/>
        <dsp:cNvSpPr/>
      </dsp:nvSpPr>
      <dsp:spPr>
        <a:xfrm>
          <a:off x="0" y="53806"/>
          <a:ext cx="9224264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No deadlocks and chain blocking</a:t>
          </a:r>
        </a:p>
      </dsp:txBody>
      <dsp:txXfrm>
        <a:off x="38638" y="92444"/>
        <a:ext cx="9146988" cy="714229"/>
      </dsp:txXfrm>
    </dsp:sp>
    <dsp:sp modelId="{FDA60B65-4200-4018-8057-CE61C24C65DA}">
      <dsp:nvSpPr>
        <dsp:cNvPr id="0" name=""/>
        <dsp:cNvSpPr/>
      </dsp:nvSpPr>
      <dsp:spPr>
        <a:xfrm>
          <a:off x="0" y="845311"/>
          <a:ext cx="9224264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dirty="0"/>
            <a:t>Once a task </a:t>
          </a:r>
          <a:r>
            <a:rPr lang="en-IN" sz="2600" kern="1200" dirty="0">
              <a:solidFill>
                <a:srgbClr val="0070C0"/>
              </a:solidFill>
            </a:rPr>
            <a:t>acquires</a:t>
          </a:r>
          <a:r>
            <a:rPr lang="en-IN" sz="2600" kern="1200" dirty="0"/>
            <a:t> a resource, it does not </a:t>
          </a:r>
          <a:r>
            <a:rPr lang="en-IN" sz="2600" kern="1200" dirty="0">
              <a:solidFill>
                <a:srgbClr val="FF0000"/>
              </a:solidFill>
            </a:rPr>
            <a:t>undergo</a:t>
          </a:r>
          <a:r>
            <a:rPr lang="en-IN" sz="2600" kern="1200" dirty="0"/>
            <a:t> any more priority inversions.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dirty="0"/>
            <a:t>This breaks the </a:t>
          </a:r>
          <a:r>
            <a:rPr lang="en-IN" sz="2600" kern="1200" dirty="0">
              <a:solidFill>
                <a:srgbClr val="C00000"/>
              </a:solidFill>
            </a:rPr>
            <a:t>symmetry</a:t>
          </a:r>
          <a:r>
            <a:rPr lang="en-IN" sz="2600" kern="1200" dirty="0"/>
            <a:t> and thus </a:t>
          </a:r>
          <a:r>
            <a:rPr lang="en-IN" sz="2600" kern="1200" dirty="0">
              <a:solidFill>
                <a:srgbClr val="7030A0"/>
              </a:solidFill>
            </a:rPr>
            <a:t>deadlocks</a:t>
          </a:r>
          <a:r>
            <a:rPr lang="en-IN" sz="2600" kern="1200" dirty="0"/>
            <a:t> are not possible. </a:t>
          </a:r>
        </a:p>
      </dsp:txBody>
      <dsp:txXfrm>
        <a:off x="0" y="845311"/>
        <a:ext cx="9224264" cy="1263735"/>
      </dsp:txXfrm>
    </dsp:sp>
    <dsp:sp modelId="{2B77AA97-4320-4C28-B15A-B94518C9DC31}">
      <dsp:nvSpPr>
        <dsp:cNvPr id="0" name=""/>
        <dsp:cNvSpPr/>
      </dsp:nvSpPr>
      <dsp:spPr>
        <a:xfrm>
          <a:off x="0" y="2109046"/>
          <a:ext cx="9224264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Controlled priority inheritance</a:t>
          </a:r>
        </a:p>
      </dsp:txBody>
      <dsp:txXfrm>
        <a:off x="38638" y="2147684"/>
        <a:ext cx="9146988" cy="714229"/>
      </dsp:txXfrm>
    </dsp:sp>
    <dsp:sp modelId="{F1EC93A2-1ACE-4D8E-926B-73684D054ECE}">
      <dsp:nvSpPr>
        <dsp:cNvPr id="0" name=""/>
        <dsp:cNvSpPr/>
      </dsp:nvSpPr>
      <dsp:spPr>
        <a:xfrm>
          <a:off x="0" y="2900551"/>
          <a:ext cx="9224264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dirty="0"/>
            <a:t>We look at the actual </a:t>
          </a:r>
          <a:r>
            <a:rPr lang="en-IN" sz="2600" kern="1200" dirty="0">
              <a:solidFill>
                <a:srgbClr val="FF0000"/>
              </a:solidFill>
            </a:rPr>
            <a:t>pattern</a:t>
          </a:r>
          <a:r>
            <a:rPr lang="en-IN" sz="2600" kern="1200" dirty="0"/>
            <a:t> of resource usage.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dirty="0"/>
            <a:t>We don’t design a </a:t>
          </a:r>
          <a:r>
            <a:rPr lang="en-IN" sz="2600" kern="1200" dirty="0">
              <a:solidFill>
                <a:srgbClr val="00B050"/>
              </a:solidFill>
            </a:rPr>
            <a:t>protocol</a:t>
          </a:r>
          <a:r>
            <a:rPr lang="en-IN" sz="2600" kern="1200" dirty="0"/>
            <a:t> assuming the theoretical </a:t>
          </a:r>
          <a:r>
            <a:rPr lang="en-IN" sz="2600" kern="1200" dirty="0">
              <a:solidFill>
                <a:srgbClr val="C00000"/>
              </a:solidFill>
            </a:rPr>
            <a:t>worst-case</a:t>
          </a:r>
          <a:r>
            <a:rPr lang="en-IN" sz="2600" kern="1200" dirty="0"/>
            <a:t>.</a:t>
          </a:r>
        </a:p>
      </dsp:txBody>
      <dsp:txXfrm>
        <a:off x="0" y="2900551"/>
        <a:ext cx="9224264" cy="12637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E288A-6C01-494E-83FF-C1531D9AD647}">
      <dsp:nvSpPr>
        <dsp:cNvPr id="0" name=""/>
        <dsp:cNvSpPr/>
      </dsp:nvSpPr>
      <dsp:spPr>
        <a:xfrm>
          <a:off x="0" y="384409"/>
          <a:ext cx="1087538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050" tIns="499872" rIns="84405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 </a:t>
          </a:r>
          <a:r>
            <a:rPr lang="en-US" sz="2400" kern="1200">
              <a:solidFill>
                <a:srgbClr val="C00000"/>
              </a:solidFill>
            </a:rPr>
            <a:t>thread</a:t>
          </a:r>
          <a:r>
            <a:rPr lang="en-US" sz="2400" kern="1200"/>
            <a:t> is holding on to a </a:t>
          </a:r>
          <a:r>
            <a:rPr lang="en-US" sz="2400" b="1" kern="1200">
              <a:solidFill>
                <a:srgbClr val="7030A0"/>
              </a:solidFill>
            </a:rPr>
            <a:t>lock</a:t>
          </a:r>
          <a:r>
            <a:rPr lang="en-US" sz="2400" kern="1200"/>
            <a:t> and waiting for the other one.</a:t>
          </a:r>
        </a:p>
      </dsp:txBody>
      <dsp:txXfrm>
        <a:off x="0" y="384409"/>
        <a:ext cx="10875380" cy="1020600"/>
      </dsp:txXfrm>
    </dsp:sp>
    <dsp:sp modelId="{863EDEFD-DE7A-46AD-9A0D-B75F07E88CEF}">
      <dsp:nvSpPr>
        <dsp:cNvPr id="0" name=""/>
        <dsp:cNvSpPr/>
      </dsp:nvSpPr>
      <dsp:spPr>
        <a:xfrm>
          <a:off x="543769" y="30169"/>
          <a:ext cx="7612766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744" tIns="0" rIns="28774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Hold and Wait</a:t>
          </a:r>
        </a:p>
      </dsp:txBody>
      <dsp:txXfrm>
        <a:off x="578354" y="64754"/>
        <a:ext cx="7543596" cy="639310"/>
      </dsp:txXfrm>
    </dsp:sp>
    <dsp:sp modelId="{F065B99F-2498-4BE4-B2AD-449D6536C591}">
      <dsp:nvSpPr>
        <dsp:cNvPr id="0" name=""/>
        <dsp:cNvSpPr/>
      </dsp:nvSpPr>
      <dsp:spPr>
        <a:xfrm>
          <a:off x="0" y="1888849"/>
          <a:ext cx="1087538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050" tIns="499872" rIns="84405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The </a:t>
          </a:r>
          <a:r>
            <a:rPr lang="en-US" sz="2400" kern="1200">
              <a:solidFill>
                <a:srgbClr val="FF0000"/>
              </a:solidFill>
            </a:rPr>
            <a:t>lock</a:t>
          </a:r>
          <a:r>
            <a:rPr lang="en-US" sz="2400" kern="1200"/>
            <a:t> cannot be taken away from a </a:t>
          </a:r>
          <a:r>
            <a:rPr lang="en-US" sz="2400" kern="1200">
              <a:solidFill>
                <a:srgbClr val="C00000"/>
              </a:solidFill>
            </a:rPr>
            <a:t>thread</a:t>
          </a:r>
          <a:r>
            <a:rPr lang="en-US" sz="2400" kern="1200"/>
            <a:t>.</a:t>
          </a:r>
        </a:p>
      </dsp:txBody>
      <dsp:txXfrm>
        <a:off x="0" y="1888849"/>
        <a:ext cx="10875380" cy="1020600"/>
      </dsp:txXfrm>
    </dsp:sp>
    <dsp:sp modelId="{C953B312-4F44-45D0-9FD1-F891658C26FB}">
      <dsp:nvSpPr>
        <dsp:cNvPr id="0" name=""/>
        <dsp:cNvSpPr/>
      </dsp:nvSpPr>
      <dsp:spPr>
        <a:xfrm>
          <a:off x="543769" y="1534609"/>
          <a:ext cx="7612766" cy="70848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744" tIns="0" rIns="28774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No preemption</a:t>
          </a:r>
        </a:p>
      </dsp:txBody>
      <dsp:txXfrm>
        <a:off x="578354" y="1569194"/>
        <a:ext cx="7543596" cy="639310"/>
      </dsp:txXfrm>
    </dsp:sp>
    <dsp:sp modelId="{CB16EF0D-D475-4F77-B578-A731FDD15741}">
      <dsp:nvSpPr>
        <dsp:cNvPr id="0" name=""/>
        <dsp:cNvSpPr/>
      </dsp:nvSpPr>
      <dsp:spPr>
        <a:xfrm>
          <a:off x="0" y="3393289"/>
          <a:ext cx="1087538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050" tIns="499872" rIns="84405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 </a:t>
          </a:r>
          <a:r>
            <a:rPr lang="en-US" sz="2400" kern="1200">
              <a:solidFill>
                <a:srgbClr val="FF0000"/>
              </a:solidFill>
            </a:rPr>
            <a:t>lock</a:t>
          </a:r>
          <a:r>
            <a:rPr lang="en-US" sz="2400" kern="1200"/>
            <a:t> can be held by only a </a:t>
          </a:r>
          <a:r>
            <a:rPr lang="en-US" sz="2400" kern="1200">
              <a:solidFill>
                <a:srgbClr val="00B050"/>
              </a:solidFill>
            </a:rPr>
            <a:t>single</a:t>
          </a:r>
          <a:r>
            <a:rPr lang="en-US" sz="2400" kern="1200"/>
            <a:t> </a:t>
          </a:r>
          <a:r>
            <a:rPr lang="en-US" sz="2400" kern="1200">
              <a:solidFill>
                <a:srgbClr val="C00000"/>
              </a:solidFill>
            </a:rPr>
            <a:t>thread</a:t>
          </a:r>
          <a:r>
            <a:rPr lang="en-US" sz="2400" kern="1200"/>
            <a:t>.</a:t>
          </a:r>
        </a:p>
      </dsp:txBody>
      <dsp:txXfrm>
        <a:off x="0" y="3393289"/>
        <a:ext cx="10875380" cy="1020600"/>
      </dsp:txXfrm>
    </dsp:sp>
    <dsp:sp modelId="{7116426C-1314-4FB3-BBF4-2910831DB21C}">
      <dsp:nvSpPr>
        <dsp:cNvPr id="0" name=""/>
        <dsp:cNvSpPr/>
      </dsp:nvSpPr>
      <dsp:spPr>
        <a:xfrm>
          <a:off x="543769" y="3039049"/>
          <a:ext cx="7612766" cy="70848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744" tIns="0" rIns="28774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Mutual exclusion</a:t>
          </a:r>
        </a:p>
      </dsp:txBody>
      <dsp:txXfrm>
        <a:off x="578354" y="3073634"/>
        <a:ext cx="7543596" cy="639310"/>
      </dsp:txXfrm>
    </dsp:sp>
    <dsp:sp modelId="{94F737FB-BCB2-49ED-B519-262ED1349C35}">
      <dsp:nvSpPr>
        <dsp:cNvPr id="0" name=""/>
        <dsp:cNvSpPr/>
      </dsp:nvSpPr>
      <dsp:spPr>
        <a:xfrm>
          <a:off x="0" y="4897729"/>
          <a:ext cx="1087538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46525-3632-48D8-8C56-862610EF63B6}">
      <dsp:nvSpPr>
        <dsp:cNvPr id="0" name=""/>
        <dsp:cNvSpPr/>
      </dsp:nvSpPr>
      <dsp:spPr>
        <a:xfrm>
          <a:off x="543769" y="4543489"/>
          <a:ext cx="7612766" cy="70848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744" tIns="0" rIns="28774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Circular wait</a:t>
          </a:r>
        </a:p>
      </dsp:txBody>
      <dsp:txXfrm>
        <a:off x="578354" y="4578074"/>
        <a:ext cx="7543596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E288A-6C01-494E-83FF-C1531D9AD647}">
      <dsp:nvSpPr>
        <dsp:cNvPr id="0" name=""/>
        <dsp:cNvSpPr/>
      </dsp:nvSpPr>
      <dsp:spPr>
        <a:xfrm>
          <a:off x="0" y="344656"/>
          <a:ext cx="11477262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763" tIns="458216" rIns="89076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If a thread is waiting for a resources for too </a:t>
          </a:r>
          <a:r>
            <a:rPr lang="en-US" sz="2200" kern="1200">
              <a:solidFill>
                <a:srgbClr val="FF0000"/>
              </a:solidFill>
            </a:rPr>
            <a:t>long</a:t>
          </a:r>
          <a:r>
            <a:rPr lang="en-US" sz="2200" kern="1200"/>
            <a:t>, release the </a:t>
          </a:r>
          <a:r>
            <a:rPr lang="en-US" sz="2200" kern="1200">
              <a:solidFill>
                <a:srgbClr val="C00000"/>
              </a:solidFill>
            </a:rPr>
            <a:t>resources</a:t>
          </a:r>
          <a:r>
            <a:rPr lang="en-US" sz="2200" kern="1200"/>
            <a:t> that it holds.</a:t>
          </a:r>
        </a:p>
      </dsp:txBody>
      <dsp:txXfrm>
        <a:off x="0" y="344656"/>
        <a:ext cx="11477262" cy="1247400"/>
      </dsp:txXfrm>
    </dsp:sp>
    <dsp:sp modelId="{863EDEFD-DE7A-46AD-9A0D-B75F07E88CEF}">
      <dsp:nvSpPr>
        <dsp:cNvPr id="0" name=""/>
        <dsp:cNvSpPr/>
      </dsp:nvSpPr>
      <dsp:spPr>
        <a:xfrm>
          <a:off x="573863" y="19936"/>
          <a:ext cx="8034084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669" tIns="0" rIns="30366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Hold and Wait</a:t>
          </a:r>
        </a:p>
      </dsp:txBody>
      <dsp:txXfrm>
        <a:off x="605566" y="51639"/>
        <a:ext cx="7970678" cy="586034"/>
      </dsp:txXfrm>
    </dsp:sp>
    <dsp:sp modelId="{F065B99F-2498-4BE4-B2AD-449D6536C591}">
      <dsp:nvSpPr>
        <dsp:cNvPr id="0" name=""/>
        <dsp:cNvSpPr/>
      </dsp:nvSpPr>
      <dsp:spPr>
        <a:xfrm>
          <a:off x="0" y="2035576"/>
          <a:ext cx="11477262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763" tIns="458216" rIns="89076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Resources can be </a:t>
          </a:r>
          <a:r>
            <a:rPr lang="en-US" sz="2200" kern="1200">
              <a:solidFill>
                <a:srgbClr val="C00000"/>
              </a:solidFill>
            </a:rPr>
            <a:t>taken</a:t>
          </a:r>
          <a:r>
            <a:rPr lang="en-US" sz="2200" kern="1200"/>
            <a:t> away from threads by the OS.</a:t>
          </a:r>
        </a:p>
      </dsp:txBody>
      <dsp:txXfrm>
        <a:off x="0" y="2035576"/>
        <a:ext cx="11477262" cy="935550"/>
      </dsp:txXfrm>
    </dsp:sp>
    <dsp:sp modelId="{C953B312-4F44-45D0-9FD1-F891658C26FB}">
      <dsp:nvSpPr>
        <dsp:cNvPr id="0" name=""/>
        <dsp:cNvSpPr/>
      </dsp:nvSpPr>
      <dsp:spPr>
        <a:xfrm>
          <a:off x="573863" y="1710856"/>
          <a:ext cx="8034084" cy="64944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669" tIns="0" rIns="30366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No preemption</a:t>
          </a:r>
        </a:p>
      </dsp:txBody>
      <dsp:txXfrm>
        <a:off x="605566" y="1742559"/>
        <a:ext cx="7970678" cy="586034"/>
      </dsp:txXfrm>
    </dsp:sp>
    <dsp:sp modelId="{CB16EF0D-D475-4F77-B578-A731FDD15741}">
      <dsp:nvSpPr>
        <dsp:cNvPr id="0" name=""/>
        <dsp:cNvSpPr/>
      </dsp:nvSpPr>
      <dsp:spPr>
        <a:xfrm>
          <a:off x="0" y="3414646"/>
          <a:ext cx="11477262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763" tIns="458216" rIns="89076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This is a basic property of a lock. This cannot be tampered with.</a:t>
          </a:r>
        </a:p>
      </dsp:txBody>
      <dsp:txXfrm>
        <a:off x="0" y="3414646"/>
        <a:ext cx="11477262" cy="935550"/>
      </dsp:txXfrm>
    </dsp:sp>
    <dsp:sp modelId="{7116426C-1314-4FB3-BBF4-2910831DB21C}">
      <dsp:nvSpPr>
        <dsp:cNvPr id="0" name=""/>
        <dsp:cNvSpPr/>
      </dsp:nvSpPr>
      <dsp:spPr>
        <a:xfrm>
          <a:off x="573863" y="3089926"/>
          <a:ext cx="8034084" cy="64944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669" tIns="0" rIns="30366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Mutual exclusion</a:t>
          </a:r>
        </a:p>
      </dsp:txBody>
      <dsp:txXfrm>
        <a:off x="605566" y="3121629"/>
        <a:ext cx="7970678" cy="586034"/>
      </dsp:txXfrm>
    </dsp:sp>
    <dsp:sp modelId="{94F737FB-BCB2-49ED-B519-262ED1349C35}">
      <dsp:nvSpPr>
        <dsp:cNvPr id="0" name=""/>
        <dsp:cNvSpPr/>
      </dsp:nvSpPr>
      <dsp:spPr>
        <a:xfrm>
          <a:off x="0" y="4793716"/>
          <a:ext cx="11477262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763" tIns="458216" rIns="89076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tx1"/>
              </a:solidFill>
            </a:rPr>
            <a:t>Acquire locks in a given </a:t>
          </a:r>
          <a:r>
            <a:rPr lang="en-US" sz="2200" kern="1200">
              <a:solidFill>
                <a:srgbClr val="00B050"/>
              </a:solidFill>
            </a:rPr>
            <a:t>order</a:t>
          </a:r>
        </a:p>
      </dsp:txBody>
      <dsp:txXfrm>
        <a:off x="0" y="4793716"/>
        <a:ext cx="11477262" cy="935550"/>
      </dsp:txXfrm>
    </dsp:sp>
    <dsp:sp modelId="{5C546525-3632-48D8-8C56-862610EF63B6}">
      <dsp:nvSpPr>
        <dsp:cNvPr id="0" name=""/>
        <dsp:cNvSpPr/>
      </dsp:nvSpPr>
      <dsp:spPr>
        <a:xfrm>
          <a:off x="573863" y="4468996"/>
          <a:ext cx="8034084" cy="64944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669" tIns="0" rIns="30366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Circular wait</a:t>
          </a:r>
        </a:p>
      </dsp:txBody>
      <dsp:txXfrm>
        <a:off x="605566" y="4500699"/>
        <a:ext cx="7970678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E3047-05E1-449B-A3E0-A54A580E8C53}">
      <dsp:nvSpPr>
        <dsp:cNvPr id="0" name=""/>
        <dsp:cNvSpPr/>
      </dsp:nvSpPr>
      <dsp:spPr>
        <a:xfrm>
          <a:off x="0" y="383412"/>
          <a:ext cx="10098269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738" tIns="458216" rIns="78373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tx1"/>
              </a:solidFill>
            </a:rPr>
            <a:t>All the threads are </a:t>
          </a:r>
          <a:r>
            <a:rPr lang="en-US" sz="2200" kern="1200">
              <a:solidFill>
                <a:srgbClr val="FF0000"/>
              </a:solidFill>
            </a:rPr>
            <a:t>waiting</a:t>
          </a:r>
          <a:r>
            <a:rPr lang="en-US" sz="2200" kern="1200">
              <a:solidFill>
                <a:schemeClr val="tx1"/>
              </a:solidFill>
            </a:rPr>
            <a:t> on each other.</a:t>
          </a:r>
        </a:p>
      </dsp:txBody>
      <dsp:txXfrm>
        <a:off x="0" y="383412"/>
        <a:ext cx="10098269" cy="935550"/>
      </dsp:txXfrm>
    </dsp:sp>
    <dsp:sp modelId="{FF56EE12-2B4C-49B5-A42A-97DDADCF5ACC}">
      <dsp:nvSpPr>
        <dsp:cNvPr id="0" name=""/>
        <dsp:cNvSpPr/>
      </dsp:nvSpPr>
      <dsp:spPr>
        <a:xfrm>
          <a:off x="504913" y="58692"/>
          <a:ext cx="706878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183" tIns="0" rIns="26718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Deadlocks</a:t>
          </a:r>
        </a:p>
      </dsp:txBody>
      <dsp:txXfrm>
        <a:off x="536616" y="90395"/>
        <a:ext cx="7005382" cy="586034"/>
      </dsp:txXfrm>
    </dsp:sp>
    <dsp:sp modelId="{E2458A1B-B89D-4DC2-81B6-A7AFCE0EED2B}">
      <dsp:nvSpPr>
        <dsp:cNvPr id="0" name=""/>
        <dsp:cNvSpPr/>
      </dsp:nvSpPr>
      <dsp:spPr>
        <a:xfrm>
          <a:off x="0" y="1762482"/>
          <a:ext cx="10098269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738" tIns="458216" rIns="78373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tx1"/>
              </a:solidFill>
            </a:rPr>
            <a:t>A thread </a:t>
          </a:r>
          <a:r>
            <a:rPr lang="en-US" sz="2200" kern="1200">
              <a:solidFill>
                <a:srgbClr val="C00000"/>
              </a:solidFill>
            </a:rPr>
            <a:t>waits</a:t>
          </a:r>
          <a:r>
            <a:rPr lang="en-US" sz="2200" kern="1200">
              <a:solidFill>
                <a:schemeClr val="tx1"/>
              </a:solidFill>
            </a:rPr>
            <a:t> indefinitely to get </a:t>
          </a:r>
          <a:r>
            <a:rPr lang="en-US" sz="2200" kern="1200">
              <a:solidFill>
                <a:srgbClr val="0070C0"/>
              </a:solidFill>
            </a:rPr>
            <a:t>access</a:t>
          </a:r>
          <a:r>
            <a:rPr lang="en-US" sz="2200" kern="1200">
              <a:solidFill>
                <a:schemeClr val="tx1"/>
              </a:solidFill>
            </a:rPr>
            <a:t> to the resource. Starvation freedom implies deadlock freedom (not the other way).</a:t>
          </a:r>
        </a:p>
      </dsp:txBody>
      <dsp:txXfrm>
        <a:off x="0" y="1762482"/>
        <a:ext cx="10098269" cy="1247400"/>
      </dsp:txXfrm>
    </dsp:sp>
    <dsp:sp modelId="{20160E3B-2290-40B8-BC7D-33CAB7C0A6EF}">
      <dsp:nvSpPr>
        <dsp:cNvPr id="0" name=""/>
        <dsp:cNvSpPr/>
      </dsp:nvSpPr>
      <dsp:spPr>
        <a:xfrm>
          <a:off x="504913" y="1437762"/>
          <a:ext cx="7068788" cy="64944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183" tIns="0" rIns="26718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Starvation</a:t>
          </a:r>
        </a:p>
      </dsp:txBody>
      <dsp:txXfrm>
        <a:off x="536616" y="1469465"/>
        <a:ext cx="7005382" cy="586034"/>
      </dsp:txXfrm>
    </dsp:sp>
    <dsp:sp modelId="{6C330ECF-DA89-4E49-BB88-784C4B6E6F1B}">
      <dsp:nvSpPr>
        <dsp:cNvPr id="0" name=""/>
        <dsp:cNvSpPr/>
      </dsp:nvSpPr>
      <dsp:spPr>
        <a:xfrm>
          <a:off x="0" y="3453402"/>
          <a:ext cx="10098269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738" tIns="458216" rIns="78373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Threads keep </a:t>
          </a:r>
          <a:r>
            <a:rPr lang="en-US" sz="2200" kern="1200">
              <a:solidFill>
                <a:srgbClr val="0070C0"/>
              </a:solidFill>
            </a:rPr>
            <a:t>executing</a:t>
          </a:r>
          <a:r>
            <a:rPr lang="en-US" sz="2200" kern="1200"/>
            <a:t> instructions but nothing productive gets </a:t>
          </a:r>
          <a:r>
            <a:rPr lang="en-US" sz="2200" kern="1200">
              <a:solidFill>
                <a:srgbClr val="7030A0"/>
              </a:solidFill>
            </a:rPr>
            <a:t>done</a:t>
          </a:r>
          <a:r>
            <a:rPr lang="en-US" sz="2200" kern="1200"/>
            <a:t>.  </a:t>
          </a:r>
        </a:p>
      </dsp:txBody>
      <dsp:txXfrm>
        <a:off x="0" y="3453402"/>
        <a:ext cx="10098269" cy="935550"/>
      </dsp:txXfrm>
    </dsp:sp>
    <dsp:sp modelId="{041601C5-8B7A-4CD2-848D-85125133EEA1}">
      <dsp:nvSpPr>
        <dsp:cNvPr id="0" name=""/>
        <dsp:cNvSpPr/>
      </dsp:nvSpPr>
      <dsp:spPr>
        <a:xfrm>
          <a:off x="504913" y="3128682"/>
          <a:ext cx="7068788" cy="64944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183" tIns="0" rIns="26718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Livelocks</a:t>
          </a:r>
          <a:endParaRPr lang="en-US" sz="2200" kern="1200"/>
        </a:p>
      </dsp:txBody>
      <dsp:txXfrm>
        <a:off x="536616" y="3160385"/>
        <a:ext cx="7005382" cy="586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70F11-FD9F-42ED-AC06-06245E997071}">
      <dsp:nvSpPr>
        <dsp:cNvPr id="0" name=""/>
        <dsp:cNvSpPr/>
      </dsp:nvSpPr>
      <dsp:spPr>
        <a:xfrm>
          <a:off x="5619" y="348822"/>
          <a:ext cx="2874199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Obstruction-free</a:t>
          </a:r>
        </a:p>
      </dsp:txBody>
      <dsp:txXfrm>
        <a:off x="5619" y="348822"/>
        <a:ext cx="2874199" cy="495000"/>
      </dsp:txXfrm>
    </dsp:sp>
    <dsp:sp modelId="{B103DFCC-F720-4B40-9421-303D211D09AC}">
      <dsp:nvSpPr>
        <dsp:cNvPr id="0" name=""/>
        <dsp:cNvSpPr/>
      </dsp:nvSpPr>
      <dsp:spPr>
        <a:xfrm>
          <a:off x="2879818" y="147728"/>
          <a:ext cx="574839" cy="89718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EFA07-3A1C-45B8-A798-B598BE7523D9}">
      <dsp:nvSpPr>
        <dsp:cNvPr id="0" name=""/>
        <dsp:cNvSpPr/>
      </dsp:nvSpPr>
      <dsp:spPr>
        <a:xfrm>
          <a:off x="3684594" y="147728"/>
          <a:ext cx="7817822" cy="89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If </a:t>
          </a:r>
          <a:r>
            <a:rPr lang="en-US" sz="2500" i="1" kern="1200"/>
            <a:t>n-1 </a:t>
          </a:r>
          <a:r>
            <a:rPr lang="en-US" sz="2500" i="0" kern="1200"/>
            <a:t>threads stop, then the </a:t>
          </a:r>
          <a:r>
            <a:rPr lang="en-US" sz="2500" i="1" kern="1200"/>
            <a:t>n</a:t>
          </a:r>
          <a:r>
            <a:rPr lang="en-US" sz="2500" i="1" kern="1200" baseline="30000"/>
            <a:t>th</a:t>
          </a:r>
          <a:r>
            <a:rPr lang="en-US" sz="2500" i="1" kern="1200"/>
            <a:t> </a:t>
          </a:r>
          <a:r>
            <a:rPr lang="en-US" sz="2500" i="0" kern="1200"/>
            <a:t>thread can finish in a bounded number of steps</a:t>
          </a:r>
          <a:endParaRPr lang="en-US" sz="2500" kern="1200"/>
        </a:p>
      </dsp:txBody>
      <dsp:txXfrm>
        <a:off x="3684594" y="147728"/>
        <a:ext cx="7817822" cy="897187"/>
      </dsp:txXfrm>
    </dsp:sp>
    <dsp:sp modelId="{1F3E25A1-4CFF-48F0-BD03-8F8A4819F246}">
      <dsp:nvSpPr>
        <dsp:cNvPr id="0" name=""/>
        <dsp:cNvSpPr/>
      </dsp:nvSpPr>
      <dsp:spPr>
        <a:xfrm>
          <a:off x="5619" y="1336010"/>
          <a:ext cx="2874199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Lock-free</a:t>
          </a:r>
        </a:p>
      </dsp:txBody>
      <dsp:txXfrm>
        <a:off x="5619" y="1336010"/>
        <a:ext cx="2874199" cy="495000"/>
      </dsp:txXfrm>
    </dsp:sp>
    <dsp:sp modelId="{00312638-CB72-4B4D-97CF-2611A140FA21}">
      <dsp:nvSpPr>
        <dsp:cNvPr id="0" name=""/>
        <dsp:cNvSpPr/>
      </dsp:nvSpPr>
      <dsp:spPr>
        <a:xfrm>
          <a:off x="2879818" y="1134916"/>
          <a:ext cx="574839" cy="89718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89C1B-9CA9-498A-83F9-3F046E52FD7D}">
      <dsp:nvSpPr>
        <dsp:cNvPr id="0" name=""/>
        <dsp:cNvSpPr/>
      </dsp:nvSpPr>
      <dsp:spPr>
        <a:xfrm>
          <a:off x="3684594" y="1134916"/>
          <a:ext cx="7817822" cy="89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At any point of time, there is at least one thread that is going to complete in a bounded number of steps.</a:t>
          </a:r>
        </a:p>
      </dsp:txBody>
      <dsp:txXfrm>
        <a:off x="3684594" y="1134916"/>
        <a:ext cx="7817822" cy="897187"/>
      </dsp:txXfrm>
    </dsp:sp>
    <dsp:sp modelId="{D758EEAC-6FC5-46CF-AFDB-7E0CC7E8C6F6}">
      <dsp:nvSpPr>
        <dsp:cNvPr id="0" name=""/>
        <dsp:cNvSpPr/>
      </dsp:nvSpPr>
      <dsp:spPr>
        <a:xfrm>
          <a:off x="5619" y="2145307"/>
          <a:ext cx="2874199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Wait-free</a:t>
          </a:r>
        </a:p>
      </dsp:txBody>
      <dsp:txXfrm>
        <a:off x="5619" y="2145307"/>
        <a:ext cx="2874199" cy="495000"/>
      </dsp:txXfrm>
    </dsp:sp>
    <dsp:sp modelId="{724BF552-A220-4350-8CEF-03F7613D9E49}">
      <dsp:nvSpPr>
        <dsp:cNvPr id="0" name=""/>
        <dsp:cNvSpPr/>
      </dsp:nvSpPr>
      <dsp:spPr>
        <a:xfrm>
          <a:off x="2879818" y="2122103"/>
          <a:ext cx="574839" cy="54140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D0CD3-72FC-448E-8B35-1EFF212CA725}">
      <dsp:nvSpPr>
        <dsp:cNvPr id="0" name=""/>
        <dsp:cNvSpPr/>
      </dsp:nvSpPr>
      <dsp:spPr>
        <a:xfrm>
          <a:off x="3684594" y="2122103"/>
          <a:ext cx="7817822" cy="5414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All threads complete within a bounded number of steps.</a:t>
          </a:r>
        </a:p>
      </dsp:txBody>
      <dsp:txXfrm>
        <a:off x="3684594" y="2122103"/>
        <a:ext cx="7817822" cy="541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7F402-C5E2-4037-99E4-547DB9625885}">
      <dsp:nvSpPr>
        <dsp:cNvPr id="0" name=""/>
        <dsp:cNvSpPr/>
      </dsp:nvSpPr>
      <dsp:spPr>
        <a:xfrm rot="21300000">
          <a:off x="699990" y="812480"/>
          <a:ext cx="4665539" cy="408181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F7566-13A4-4F6A-B6F1-FCA831CA4818}">
      <dsp:nvSpPr>
        <dsp:cNvPr id="0" name=""/>
        <dsp:cNvSpPr/>
      </dsp:nvSpPr>
      <dsp:spPr>
        <a:xfrm>
          <a:off x="727862" y="101657"/>
          <a:ext cx="1819656" cy="813257"/>
        </a:xfrm>
        <a:prstGeom prst="downArrow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451306E4-E1D3-4BE8-B2CC-7C5D81B2B94C}">
      <dsp:nvSpPr>
        <dsp:cNvPr id="0" name=""/>
        <dsp:cNvSpPr/>
      </dsp:nvSpPr>
      <dsp:spPr>
        <a:xfrm>
          <a:off x="3214725" y="0"/>
          <a:ext cx="1940966" cy="8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rgbClr val="FF0000"/>
              </a:solidFill>
            </a:rPr>
            <a:t>Read</a:t>
          </a:r>
        </a:p>
      </dsp:txBody>
      <dsp:txXfrm>
        <a:off x="3214725" y="0"/>
        <a:ext cx="1940966" cy="853920"/>
      </dsp:txXfrm>
    </dsp:sp>
    <dsp:sp modelId="{D94730E4-AF28-4BBF-92CA-3CB708DD438E}">
      <dsp:nvSpPr>
        <dsp:cNvPr id="0" name=""/>
        <dsp:cNvSpPr/>
      </dsp:nvSpPr>
      <dsp:spPr>
        <a:xfrm>
          <a:off x="3518001" y="1118228"/>
          <a:ext cx="1819656" cy="813257"/>
        </a:xfrm>
        <a:prstGeom prst="upArrow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26A4B953-EFB8-4042-A43F-E2E6B8439089}">
      <dsp:nvSpPr>
        <dsp:cNvPr id="0" name=""/>
        <dsp:cNvSpPr/>
      </dsp:nvSpPr>
      <dsp:spPr>
        <a:xfrm>
          <a:off x="909828" y="1179222"/>
          <a:ext cx="1940966" cy="8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rgbClr val="0070C0"/>
              </a:solidFill>
            </a:rPr>
            <a:t>Write</a:t>
          </a:r>
        </a:p>
      </dsp:txBody>
      <dsp:txXfrm>
        <a:off x="909828" y="1179222"/>
        <a:ext cx="1940966" cy="8539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FD98-D1CA-4B1A-B1A7-B1814452AC9C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DFD20-7B82-4415-8386-C7E493C0566C}">
      <dsp:nvSpPr>
        <dsp:cNvPr id="0" name=""/>
        <dsp:cNvSpPr/>
      </dsp:nvSpPr>
      <dsp:spPr>
        <a:xfrm>
          <a:off x="1341839" y="4648195"/>
          <a:ext cx="2166990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+mn-lt"/>
            </a:rPr>
            <a:t>Synchronization Basics (User Space)</a:t>
          </a:r>
        </a:p>
      </dsp:txBody>
      <dsp:txXfrm>
        <a:off x="1341839" y="4648195"/>
        <a:ext cx="2166990" cy="1439513"/>
      </dsp:txXfrm>
    </dsp:sp>
    <dsp:sp modelId="{B58CFBD5-FBA2-4D6C-9E8E-E1D20BEEF1B1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D305B-A208-4049-84AB-37B90F200D48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+mn-lt"/>
            </a:rPr>
            <a:t>Synchronization in the Kernel</a:t>
          </a:r>
        </a:p>
      </dsp:txBody>
      <dsp:txXfrm>
        <a:off x="2719349" y="3371580"/>
        <a:ext cx="2032254" cy="2764107"/>
      </dsp:txXfrm>
    </dsp:sp>
    <dsp:sp modelId="{4BC0FF33-AB77-4DD1-9167-C13052AE7613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6FD5E-61BB-4884-9B40-37CA3093AD31}">
      <dsp:nvSpPr>
        <dsp:cNvPr id="0" name=""/>
        <dsp:cNvSpPr/>
      </dsp:nvSpPr>
      <dsp:spPr>
        <a:xfrm>
          <a:off x="4790313" y="2397791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+mn-lt"/>
            </a:rPr>
            <a:t>Scheduling</a:t>
          </a:r>
        </a:p>
      </dsp:txBody>
      <dsp:txXfrm>
        <a:off x="4790313" y="2397791"/>
        <a:ext cx="2032254" cy="3737895"/>
      </dsp:txXfrm>
    </dsp:sp>
    <dsp:sp modelId="{66B1B819-5FE3-4700-85F7-F9A267928054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22F8D-ADD1-4918-A76D-808B9EB094DC}">
      <dsp:nvSpPr>
        <dsp:cNvPr id="0" name=""/>
        <dsp:cNvSpPr/>
      </dsp:nvSpPr>
      <dsp:spPr>
        <a:xfrm>
          <a:off x="7064502" y="1799002"/>
          <a:ext cx="2032254" cy="433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+mn-lt"/>
            </a:rPr>
            <a:t>Real Time Scheduling with Dependences</a:t>
          </a:r>
        </a:p>
      </dsp:txBody>
      <dsp:txXfrm>
        <a:off x="7064502" y="1799002"/>
        <a:ext cx="2032254" cy="43366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8F598-9599-4BB5-8271-8A7961D7A94C}">
      <dsp:nvSpPr>
        <dsp:cNvPr id="0" name=""/>
        <dsp:cNvSpPr/>
      </dsp:nvSpPr>
      <dsp:spPr>
        <a:xfrm>
          <a:off x="-3040185" y="-468136"/>
          <a:ext cx="3626598" cy="3626598"/>
        </a:xfrm>
        <a:prstGeom prst="blockArc">
          <a:avLst>
            <a:gd name="adj1" fmla="val 18900000"/>
            <a:gd name="adj2" fmla="val 2700000"/>
            <a:gd name="adj3" fmla="val 59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BD149-9AB1-430D-A211-0AEBBA9746BB}">
      <dsp:nvSpPr>
        <dsp:cNvPr id="0" name=""/>
        <dsp:cNvSpPr/>
      </dsp:nvSpPr>
      <dsp:spPr>
        <a:xfrm>
          <a:off x="377052" y="269032"/>
          <a:ext cx="8713136" cy="5380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08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tx1"/>
              </a:solidFill>
            </a:rPr>
            <a:t>Deactivate pointers to a data structure. Cannot be accessed subsequently</a:t>
          </a:r>
        </a:p>
      </dsp:txBody>
      <dsp:txXfrm>
        <a:off x="377052" y="269032"/>
        <a:ext cx="8713136" cy="538065"/>
      </dsp:txXfrm>
    </dsp:sp>
    <dsp:sp modelId="{42EB146A-5BF4-44A4-B4B2-FFBE85E05764}">
      <dsp:nvSpPr>
        <dsp:cNvPr id="0" name=""/>
        <dsp:cNvSpPr/>
      </dsp:nvSpPr>
      <dsp:spPr>
        <a:xfrm>
          <a:off x="40762" y="201774"/>
          <a:ext cx="672581" cy="672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CB537-3B38-4FA2-84E4-63AB3BC63CF9}">
      <dsp:nvSpPr>
        <dsp:cNvPr id="0" name=""/>
        <dsp:cNvSpPr/>
      </dsp:nvSpPr>
      <dsp:spPr>
        <a:xfrm>
          <a:off x="572639" y="1076130"/>
          <a:ext cx="8517549" cy="53806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08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Wait for all the readers to complete their reads.</a:t>
          </a:r>
        </a:p>
      </dsp:txBody>
      <dsp:txXfrm>
        <a:off x="572639" y="1076130"/>
        <a:ext cx="8517549" cy="538065"/>
      </dsp:txXfrm>
    </dsp:sp>
    <dsp:sp modelId="{92DBB961-FE6B-4F62-BA27-0C77740C05A4}">
      <dsp:nvSpPr>
        <dsp:cNvPr id="0" name=""/>
        <dsp:cNvSpPr/>
      </dsp:nvSpPr>
      <dsp:spPr>
        <a:xfrm>
          <a:off x="236348" y="1008872"/>
          <a:ext cx="672581" cy="672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9B21D-3640-4D78-9400-C55AFE2706BA}">
      <dsp:nvSpPr>
        <dsp:cNvPr id="0" name=""/>
        <dsp:cNvSpPr/>
      </dsp:nvSpPr>
      <dsp:spPr>
        <a:xfrm>
          <a:off x="377052" y="1883228"/>
          <a:ext cx="8713136" cy="53806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08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Reclaim the space using the </a:t>
          </a:r>
          <a:r>
            <a:rPr lang="en-IN" sz="2100" i="1" kern="1200" dirty="0" err="1"/>
            <a:t>kfree</a:t>
          </a:r>
          <a:r>
            <a:rPr lang="en-IN" sz="2100" i="0" kern="1200" dirty="0"/>
            <a:t> function call. </a:t>
          </a:r>
          <a:endParaRPr lang="en-IN" sz="2100" kern="1200" dirty="0"/>
        </a:p>
      </dsp:txBody>
      <dsp:txXfrm>
        <a:off x="377052" y="1883228"/>
        <a:ext cx="8713136" cy="538065"/>
      </dsp:txXfrm>
    </dsp:sp>
    <dsp:sp modelId="{0C9A555E-7427-4F48-A153-5A6E8307BE31}">
      <dsp:nvSpPr>
        <dsp:cNvPr id="0" name=""/>
        <dsp:cNvSpPr/>
      </dsp:nvSpPr>
      <dsp:spPr>
        <a:xfrm>
          <a:off x="40762" y="1815970"/>
          <a:ext cx="672581" cy="672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09:54:0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 6449,'0'0'6722,"-20"0"-10531,38-2-448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09:54:0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7402,'18'9'5009,"-28"-9"-2961,0 0-1000,2 0-648,3 0-248,20 0-3248,8 0-2121,0 0-2257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2:51:0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0 328,'0'0'5849,"-28"0"-6169,28 2-392,-2 2 608,-5 0-360,-2-2-1208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8C9AA-707B-4201-A572-BEA3BE0B85C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9EECD-22CF-4973-9402-83B845A7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9EECD-22CF-4973-9402-83B845A7E5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04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9EECD-22CF-4973-9402-83B845A7E5E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0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9EECD-22CF-4973-9402-83B845A7E5E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59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9EECD-22CF-4973-9402-83B845A7E5E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9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9EECD-22CF-4973-9402-83B845A7E5E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74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9EECD-22CF-4973-9402-83B845A7E5E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1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9EECD-22CF-4973-9402-83B845A7E5E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8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9EECD-22CF-4973-9402-83B845A7E5E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9EECD-22CF-4973-9402-83B845A7E5E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6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9EECD-22CF-4973-9402-83B845A7E5E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3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9EECD-22CF-4973-9402-83B845A7E5E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93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9EECD-22CF-4973-9402-83B845A7E5E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5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9EECD-22CF-4973-9402-83B845A7E5E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5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9EECD-22CF-4973-9402-83B845A7E5E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3FC8-4329-476C-9EC8-A9F14DD733E4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B22-7A3F-45E4-91FA-9471A26E6A6C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04C-642A-4A4D-BD1E-EB918A850C7A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E783-E296-4D3D-B732-077FE8127C2B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0E92-B51B-4759-ADB1-82FCBBD8E90E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8861-EA73-4180-A80C-12512474FC62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E8EF-0ECA-4A11-9D29-6BD8F93B7DE7}" type="datetime1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9707-E09C-470D-B15B-695E13907694}" type="datetime1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D9F5-351E-452D-B226-E0CB664AF1FE}" type="datetime1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85A7-67E1-423A-BB66-8B60554AB564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21BC-0525-49F5-818A-580AA1D41131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E5C7-3E2C-41FD-8791-F7235151C5F8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0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6.xml"/><Relationship Id="rId12" Type="http://schemas.openxmlformats.org/officeDocument/2006/relationships/hyperlink" Target="http://stackoverflow.com/questions/30049084/how-can-i-create-a-round-arrow-with-only-html-and-css" TargetMode="Externa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openxmlformats.org/officeDocument/2006/relationships/image" Target="../media/image95.png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40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40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0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9.xml"/><Relationship Id="rId12" Type="http://schemas.openxmlformats.org/officeDocument/2006/relationships/hyperlink" Target="http://stackoverflow.com/questions/30049084/how-can-i-create-a-round-arrow-with-only-html-and-css" TargetMode="Externa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openxmlformats.org/officeDocument/2006/relationships/image" Target="../media/image95.png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60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60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103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silent-man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0.png"/><Relationship Id="rId4" Type="http://schemas.openxmlformats.org/officeDocument/2006/relationships/image" Target="../media/image1040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4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114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0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0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n_illustration_of_the_dining_philosophers_problem.p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37.jpeg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12" Type="http://schemas.openxmlformats.org/officeDocument/2006/relationships/image" Target="../media/image3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4874/arrow%20set%20(bulb)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ngall.com/professor-png" TargetMode="Externa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ttertechtips.com/internet/7-reasons-google-docs-better-desktop-based-office-suite/" TargetMode="External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customXml" Target="../ink/ink3.xml"/><Relationship Id="rId4" Type="http://schemas.openxmlformats.org/officeDocument/2006/relationships/image" Target="../media/image78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2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110.png"/><Relationship Id="rId4" Type="http://schemas.openxmlformats.org/officeDocument/2006/relationships/customXml" Target="../ink/ink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image" Target="../media/image5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10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10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8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80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10" Type="http://schemas.openxmlformats.org/officeDocument/2006/relationships/image" Target="../media/image82.png"/><Relationship Id="rId4" Type="http://schemas.openxmlformats.org/officeDocument/2006/relationships/diagramData" Target="../diagrams/data13.xml"/><Relationship Id="rId9" Type="http://schemas.openxmlformats.org/officeDocument/2006/relationships/image" Target="../media/image8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866" y="820108"/>
            <a:ext cx="3339232" cy="2996086"/>
          </a:xfrm>
        </p:spPr>
        <p:txBody>
          <a:bodyPr>
            <a:normAutofit/>
          </a:bodyPr>
          <a:lstStyle/>
          <a:p>
            <a:r>
              <a:rPr lang="en-IN" sz="3600" dirty="0"/>
              <a:t>Chapter 5: Synchronization and Scheduling</a:t>
            </a:r>
            <a:endParaRPr lang="en-US" sz="36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/>
              <a:t>Smruti R Sarangi </a:t>
            </a:r>
          </a:p>
          <a:p>
            <a:r>
              <a:rPr lang="en-IN" sz="3200"/>
              <a:t>IIT Delhi</a:t>
            </a:r>
            <a:endParaRPr lang="en-US" sz="3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BB29-423F-EC79-6DB0-98E2AE1F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D5FD-53E0-D4B1-C01E-35BB844C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01CA-D032-5E84-D4DF-75577D0E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Notion of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A783-1798-4077-00B9-E090704E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1195"/>
          </a:xfrm>
        </p:spPr>
        <p:txBody>
          <a:bodyPr/>
          <a:lstStyle/>
          <a:p>
            <a:r>
              <a:rPr lang="en-US"/>
              <a:t>Why does this piece of </a:t>
            </a:r>
            <a:r>
              <a:rPr lang="en-US">
                <a:solidFill>
                  <a:srgbClr val="C00000"/>
                </a:solidFill>
              </a:rPr>
              <a:t>code</a:t>
            </a:r>
            <a:r>
              <a:rPr lang="en-US"/>
              <a:t> not work in the first place. 	</a:t>
            </a:r>
          </a:p>
          <a:p>
            <a:r>
              <a:rPr lang="en-US"/>
              <a:t>We have a </a:t>
            </a:r>
            <a:r>
              <a:rPr lang="en-US">
                <a:solidFill>
                  <a:srgbClr val="00B050"/>
                </a:solidFill>
              </a:rPr>
              <a:t>data race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1EAA356-F42D-3E54-9B1D-85739E5F8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635118"/>
              </p:ext>
            </p:extLst>
          </p:nvPr>
        </p:nvGraphicFramePr>
        <p:xfrm>
          <a:off x="1996310" y="2916820"/>
          <a:ext cx="9173260" cy="35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B5889-2A4A-1133-0504-6AB8F81A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1F91-F767-4B0D-9FE4-D862420D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413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94D0-81B0-7BD9-D9D8-022173C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Banker’s Algorithm to Create Schedules and Avoid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5108-84DE-59AF-4338-B29C83D7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0111"/>
          </a:xfrm>
        </p:spPr>
        <p:txBody>
          <a:bodyPr/>
          <a:lstStyle/>
          <a:p>
            <a:r>
              <a:rPr lang="en-IN" dirty="0"/>
              <a:t>We now have a complex schedule with the following attributes:</a:t>
            </a:r>
          </a:p>
          <a:p>
            <a:pPr lvl="1"/>
            <a:r>
              <a:rPr lang="en-IN" dirty="0"/>
              <a:t>Task </a:t>
            </a:r>
            <a:r>
              <a:rPr lang="en-IN" dirty="0">
                <a:solidFill>
                  <a:srgbClr val="FF0000"/>
                </a:solidFill>
              </a:rPr>
              <a:t>arrival</a:t>
            </a:r>
            <a:r>
              <a:rPr lang="en-IN" dirty="0"/>
              <a:t> times</a:t>
            </a:r>
          </a:p>
          <a:p>
            <a:pPr lvl="1"/>
            <a:r>
              <a:rPr lang="en-IN" dirty="0" err="1"/>
              <a:t>Preemption</a:t>
            </a:r>
            <a:r>
              <a:rPr lang="en-IN" dirty="0"/>
              <a:t> or no </a:t>
            </a:r>
            <a:r>
              <a:rPr lang="en-IN" dirty="0" err="1"/>
              <a:t>preemption</a:t>
            </a:r>
            <a:endParaRPr lang="en-IN" dirty="0"/>
          </a:p>
          <a:p>
            <a:pPr lvl="1"/>
            <a:r>
              <a:rPr lang="en-IN" dirty="0">
                <a:solidFill>
                  <a:srgbClr val="0070C0"/>
                </a:solidFill>
              </a:rPr>
              <a:t>Deadlines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Priorities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Dependences</a:t>
            </a:r>
            <a:r>
              <a:rPr lang="en-IN" dirty="0"/>
              <a:t>: pre-defined or dynamic (created by lock usage)</a:t>
            </a:r>
          </a:p>
          <a:p>
            <a:pPr lvl="1"/>
            <a:r>
              <a:rPr lang="en-IN" dirty="0"/>
              <a:t>CPU </a:t>
            </a:r>
            <a:r>
              <a:rPr lang="en-IN" dirty="0">
                <a:solidFill>
                  <a:srgbClr val="7030A0"/>
                </a:solidFill>
              </a:rPr>
              <a:t>affinities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EE72C-A6E1-9E7D-52D2-2613EE80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AB17D-FE80-487C-8E64-ACA88AF6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100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CA9CA5-81A5-33EE-F5CA-11663A2A529E}"/>
              </a:ext>
            </a:extLst>
          </p:cNvPr>
          <p:cNvSpPr/>
          <p:nvPr/>
        </p:nvSpPr>
        <p:spPr>
          <a:xfrm>
            <a:off x="6274526" y="2697798"/>
            <a:ext cx="1987731" cy="459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196AE6D-BA91-6716-0948-73051AD6A23D}"/>
                  </a:ext>
                </a:extLst>
              </p:cNvPr>
              <p:cNvSpPr/>
              <p:nvPr/>
            </p:nvSpPr>
            <p:spPr>
              <a:xfrm>
                <a:off x="8763000" y="2276992"/>
                <a:ext cx="1987731" cy="45905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 b="0" i="0" smtClean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00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196AE6D-BA91-6716-0948-73051AD6A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276992"/>
                <a:ext cx="1987731" cy="45905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0A65984-D72D-FC7E-7BA7-BA0BB72891C6}"/>
                  </a:ext>
                </a:extLst>
              </p:cNvPr>
              <p:cNvSpPr/>
              <p:nvPr/>
            </p:nvSpPr>
            <p:spPr>
              <a:xfrm>
                <a:off x="8919131" y="2881687"/>
                <a:ext cx="1987731" cy="45905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IN" sz="200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0A65984-D72D-FC7E-7BA7-BA0BB7289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131" y="2881687"/>
                <a:ext cx="1987731" cy="45905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4329F62F-3662-9E3A-B2F9-15BF4C6E47B2}"/>
              </a:ext>
            </a:extLst>
          </p:cNvPr>
          <p:cNvSpPr/>
          <p:nvPr/>
        </p:nvSpPr>
        <p:spPr>
          <a:xfrm rot="19539041">
            <a:off x="8160715" y="2596577"/>
            <a:ext cx="688906" cy="1759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DFAC51-5228-F28F-75C5-833565600F57}"/>
              </a:ext>
            </a:extLst>
          </p:cNvPr>
          <p:cNvSpPr/>
          <p:nvPr/>
        </p:nvSpPr>
        <p:spPr>
          <a:xfrm>
            <a:off x="8230225" y="3012314"/>
            <a:ext cx="688906" cy="1759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52D6E86-A815-E95A-AC6F-090C545E14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21" y="5043211"/>
            <a:ext cx="898551" cy="8985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FD576A-F2B0-D96C-A400-100603FDA1A2}"/>
              </a:ext>
            </a:extLst>
          </p:cNvPr>
          <p:cNvSpPr txBox="1"/>
          <p:nvPr/>
        </p:nvSpPr>
        <p:spPr>
          <a:xfrm>
            <a:off x="2195648" y="5025966"/>
            <a:ext cx="8157755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/>
              <a:t>What about the </a:t>
            </a:r>
            <a:r>
              <a:rPr lang="en-IN" sz="2000">
                <a:solidFill>
                  <a:srgbClr val="FF0000"/>
                </a:solidFill>
              </a:rPr>
              <a:t>correctness</a:t>
            </a:r>
            <a:r>
              <a:rPr lang="en-IN" sz="2000"/>
              <a:t> of the </a:t>
            </a:r>
            <a:r>
              <a:rPr lang="en-IN" sz="2000">
                <a:solidFill>
                  <a:srgbClr val="0070C0"/>
                </a:solidFill>
              </a:rPr>
              <a:t>schedule</a:t>
            </a:r>
            <a:r>
              <a:rPr lang="en-IN" sz="2000"/>
              <a:t>? Need to avoid </a:t>
            </a:r>
            <a:r>
              <a:rPr lang="en-IN" sz="2000">
                <a:solidFill>
                  <a:srgbClr val="00B050"/>
                </a:solidFill>
              </a:rPr>
              <a:t>deadlocks</a:t>
            </a:r>
            <a:r>
              <a:rPr lang="en-IN" sz="2000"/>
              <a:t>.</a:t>
            </a:r>
          </a:p>
          <a:p>
            <a:r>
              <a:rPr lang="en-IN" sz="2000"/>
              <a:t>Checking for </a:t>
            </a:r>
            <a:r>
              <a:rPr lang="en-IN" sz="2000">
                <a:solidFill>
                  <a:srgbClr val="C00000"/>
                </a:solidFill>
              </a:rPr>
              <a:t>circular</a:t>
            </a:r>
            <a:r>
              <a:rPr lang="en-IN" sz="2000"/>
              <a:t> waits is not enough when there are </a:t>
            </a:r>
            <a:r>
              <a:rPr lang="en-IN" sz="2000">
                <a:solidFill>
                  <a:schemeClr val="accent5">
                    <a:lumMod val="75000"/>
                  </a:schemeClr>
                </a:solidFill>
              </a:rPr>
              <a:t>multiple</a:t>
            </a:r>
            <a:r>
              <a:rPr lang="en-IN" sz="2000"/>
              <a:t> copies</a:t>
            </a:r>
            <a:br>
              <a:rPr lang="en-IN" sz="2000"/>
            </a:br>
            <a:r>
              <a:rPr lang="en-IN" sz="2000"/>
              <a:t>of each resource.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7CBCD3-CAA5-ED34-350D-17F1FEA0C0CD}"/>
                  </a:ext>
                </a:extLst>
              </p:cNvPr>
              <p:cNvSpPr/>
              <p:nvPr/>
            </p:nvSpPr>
            <p:spPr>
              <a:xfrm>
                <a:off x="8919131" y="3446204"/>
                <a:ext cx="1987731" cy="45905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7CBCD3-CAA5-ED34-350D-17F1FEA0C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131" y="3446204"/>
                <a:ext cx="1987731" cy="45905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0728638C-00BA-DC75-066A-58261B88C67E}"/>
              </a:ext>
            </a:extLst>
          </p:cNvPr>
          <p:cNvSpPr/>
          <p:nvPr/>
        </p:nvSpPr>
        <p:spPr>
          <a:xfrm rot="2194276">
            <a:off x="8120934" y="3325817"/>
            <a:ext cx="879244" cy="2139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17971080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527B-30FF-4C98-0814-EF7B2B4D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IN"/>
              <a:t>Data Structures in the Banker’s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EADB8-699F-6523-0813-BFE72949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2AC1A-DCA0-F7F1-E208-028D082E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3CC3AC-1113-9E98-18E9-BB19937CD3E8}"/>
              </a:ext>
            </a:extLst>
          </p:cNvPr>
          <p:cNvSpPr/>
          <p:nvPr/>
        </p:nvSpPr>
        <p:spPr>
          <a:xfrm>
            <a:off x="2002971" y="1511302"/>
            <a:ext cx="3407229" cy="7368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/>
              <a:t>n</a:t>
            </a:r>
            <a:r>
              <a:rPr lang="en-IN" sz="2400"/>
              <a:t> processes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1010F-7A8D-C7F8-D3E0-6083C7A7D345}"/>
              </a:ext>
            </a:extLst>
          </p:cNvPr>
          <p:cNvSpPr/>
          <p:nvPr/>
        </p:nvSpPr>
        <p:spPr>
          <a:xfrm>
            <a:off x="6096000" y="1511302"/>
            <a:ext cx="3407229" cy="7368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/>
              <a:t>m </a:t>
            </a:r>
            <a:r>
              <a:rPr lang="en-IN" sz="2400"/>
              <a:t>types of resources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AD66F15-B276-F397-367F-23067C3FA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40591"/>
              </p:ext>
            </p:extLst>
          </p:nvPr>
        </p:nvGraphicFramePr>
        <p:xfrm>
          <a:off x="1219200" y="2610599"/>
          <a:ext cx="9525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886">
                  <a:extLst>
                    <a:ext uri="{9D8B030D-6E8A-4147-A177-3AD203B41FA5}">
                      <a16:colId xmlns:a16="http://schemas.microsoft.com/office/drawing/2014/main" val="2409567574"/>
                    </a:ext>
                  </a:extLst>
                </a:gridCol>
                <a:gridCol w="5858114">
                  <a:extLst>
                    <a:ext uri="{9D8B030D-6E8A-4147-A177-3AD203B41FA5}">
                      <a16:colId xmlns:a16="http://schemas.microsoft.com/office/drawing/2014/main" val="1318484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1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err="1"/>
                        <a:t>avlbl</a:t>
                      </a:r>
                      <a:r>
                        <a:rPr lang="en-IN" sz="2400"/>
                        <a:t> [0 … (m-1)]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avlbl</a:t>
                      </a:r>
                      <a:r>
                        <a:rPr lang="en-IN" sz="2400"/>
                        <a:t>[</a:t>
                      </a:r>
                      <a:r>
                        <a:rPr lang="en-IN" sz="2400" err="1"/>
                        <a:t>i</a:t>
                      </a:r>
                      <a:r>
                        <a:rPr lang="en-IN" sz="2400"/>
                        <a:t>] = #copies of the resource </a:t>
                      </a:r>
                      <a:r>
                        <a:rPr lang="en-IN" sz="2400" i="1" err="1"/>
                        <a:t>i</a:t>
                      </a:r>
                      <a:r>
                        <a:rPr lang="en-IN" sz="2400" i="1"/>
                        <a:t> 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4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max [0 … (n-1)][0 … (m-1)]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sym typeface="Wingdings" panose="05000000000000000000" pitchFamily="2" charset="2"/>
                        </a:rPr>
                        <a:t>Process </a:t>
                      </a:r>
                      <a:r>
                        <a:rPr lang="en-IN" sz="2400" i="1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IN" sz="2400" i="1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N" sz="2400" i="0">
                          <a:sym typeface="Wingdings" panose="05000000000000000000" pitchFamily="2" charset="2"/>
                        </a:rPr>
                        <a:t>can request at the most </a:t>
                      </a:r>
                      <a:r>
                        <a:rPr lang="en-IN" sz="2400" i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max[</a:t>
                      </a:r>
                      <a:r>
                        <a:rPr lang="en-IN" sz="2400" i="0" err="1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IN" sz="2400" i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][j] </a:t>
                      </a:r>
                      <a:r>
                        <a:rPr lang="en-IN" sz="2400" i="0">
                          <a:sym typeface="Wingdings" panose="05000000000000000000" pitchFamily="2" charset="2"/>
                        </a:rPr>
                        <a:t>copies of resource </a:t>
                      </a:r>
                      <a:r>
                        <a:rPr lang="en-IN" sz="2400" i="1">
                          <a:sym typeface="Wingdings" panose="05000000000000000000" pitchFamily="2" charset="2"/>
                        </a:rPr>
                        <a:t>j </a:t>
                      </a:r>
                      <a:r>
                        <a:rPr lang="en-IN" sz="2400" i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(maximum allocation)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2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err="1"/>
                        <a:t>acq</a:t>
                      </a:r>
                      <a:r>
                        <a:rPr lang="en-IN" sz="2400"/>
                        <a:t> [0 … (n-1)][0 … (m-1)]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>
                          <a:sym typeface="Wingdings" panose="05000000000000000000" pitchFamily="2" charset="2"/>
                        </a:rPr>
                        <a:t>Process </a:t>
                      </a:r>
                      <a:r>
                        <a:rPr lang="en-IN" sz="2400" i="1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IN" sz="2400" i="1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N" sz="2400" i="0">
                          <a:sym typeface="Wingdings" panose="05000000000000000000" pitchFamily="2" charset="2"/>
                        </a:rPr>
                        <a:t>has acquired </a:t>
                      </a:r>
                      <a:r>
                        <a:rPr lang="en-IN" sz="2400" i="0" err="1">
                          <a:solidFill>
                            <a:srgbClr val="7030A0"/>
                          </a:solidFill>
                          <a:sym typeface="Wingdings" panose="05000000000000000000" pitchFamily="2" charset="2"/>
                        </a:rPr>
                        <a:t>acq</a:t>
                      </a:r>
                      <a:r>
                        <a:rPr lang="en-IN" sz="2400" i="0">
                          <a:solidFill>
                            <a:srgbClr val="7030A0"/>
                          </a:solidFill>
                          <a:sym typeface="Wingdings" panose="05000000000000000000" pitchFamily="2" charset="2"/>
                        </a:rPr>
                        <a:t> [</a:t>
                      </a:r>
                      <a:r>
                        <a:rPr lang="en-IN" sz="2400" i="0" err="1">
                          <a:solidFill>
                            <a:srgbClr val="7030A0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IN" sz="2400" i="0">
                          <a:solidFill>
                            <a:srgbClr val="7030A0"/>
                          </a:solidFill>
                          <a:sym typeface="Wingdings" panose="05000000000000000000" pitchFamily="2" charset="2"/>
                        </a:rPr>
                        <a:t>][j]</a:t>
                      </a:r>
                      <a:r>
                        <a:rPr lang="en-IN" sz="2400" i="0">
                          <a:sym typeface="Wingdings" panose="05000000000000000000" pitchFamily="2" charset="2"/>
                        </a:rPr>
                        <a:t> copies of resource </a:t>
                      </a:r>
                      <a:r>
                        <a:rPr lang="en-IN" sz="2400" i="1">
                          <a:sym typeface="Wingdings" panose="05000000000000000000" pitchFamily="2" charset="2"/>
                        </a:rPr>
                        <a:t>j </a:t>
                      </a:r>
                      <a:r>
                        <a:rPr lang="en-IN" sz="2400" i="1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(resources acquired)</a:t>
                      </a:r>
                      <a:endParaRPr lang="en-IN" sz="240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/>
                        <a:t>need [0 … (n-1)][0 … (m-1)]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>
                          <a:sym typeface="Wingdings" panose="05000000000000000000" pitchFamily="2" charset="2"/>
                        </a:rPr>
                        <a:t>Process </a:t>
                      </a:r>
                      <a:r>
                        <a:rPr lang="en-IN" sz="2400" i="1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IN" sz="2400" i="1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N" sz="2400" i="0">
                          <a:sym typeface="Wingdings" panose="05000000000000000000" pitchFamily="2" charset="2"/>
                        </a:rPr>
                        <a:t>may </a:t>
                      </a:r>
                      <a:r>
                        <a:rPr lang="en-IN" sz="2400" i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request</a:t>
                      </a:r>
                      <a:r>
                        <a:rPr lang="en-IN" sz="2400" i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N" sz="2400" i="0" err="1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req</a:t>
                      </a:r>
                      <a:r>
                        <a:rPr lang="en-IN" sz="2400" i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 [</a:t>
                      </a:r>
                      <a:r>
                        <a:rPr lang="en-IN" sz="2400" i="0" err="1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IN" sz="2400" i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][j] </a:t>
                      </a:r>
                      <a:r>
                        <a:rPr lang="en-IN" sz="2400" i="0">
                          <a:sym typeface="Wingdings" panose="05000000000000000000" pitchFamily="2" charset="2"/>
                        </a:rPr>
                        <a:t>copies of resource </a:t>
                      </a:r>
                      <a:r>
                        <a:rPr lang="en-IN" sz="2400" i="1">
                          <a:sym typeface="Wingdings" panose="05000000000000000000" pitchFamily="2" charset="2"/>
                        </a:rPr>
                        <a:t>j. </a:t>
                      </a:r>
                      <a:r>
                        <a:rPr lang="en-IN" sz="2400" b="1" i="1" err="1">
                          <a:sym typeface="Wingdings" panose="05000000000000000000" pitchFamily="2" charset="2"/>
                        </a:rPr>
                        <a:t>acq</a:t>
                      </a:r>
                      <a:r>
                        <a:rPr lang="en-IN" sz="2400" b="1" i="1">
                          <a:sym typeface="Wingdings" panose="05000000000000000000" pitchFamily="2" charset="2"/>
                        </a:rPr>
                        <a:t> + need = max</a:t>
                      </a:r>
                      <a:endParaRPr lang="en-IN" sz="24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42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2573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CDCD-59EA-22DE-068D-EE26106F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11803"/>
            <a:ext cx="10515600" cy="1325563"/>
          </a:xfrm>
        </p:spPr>
        <p:txBody>
          <a:bodyPr/>
          <a:lstStyle/>
          <a:p>
            <a:r>
              <a:rPr lang="en-IN"/>
              <a:t>Check if the system is in a </a:t>
            </a:r>
            <a:r>
              <a:rPr lang="en-IN">
                <a:solidFill>
                  <a:srgbClr val="00B050"/>
                </a:solidFill>
              </a:rPr>
              <a:t>safe</a:t>
            </a:r>
            <a:r>
              <a:rPr lang="en-IN"/>
              <a:t> 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D1B4F-1A6F-52A6-656E-EBE986BC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8FB7A-8CBF-7E9E-7845-F7C8B081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BCFC921E-B905-7CAC-4689-DB66D1C6C9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04525253"/>
                  </p:ext>
                </p:extLst>
              </p:nvPr>
            </p:nvGraphicFramePr>
            <p:xfrm>
              <a:off x="1502230" y="1437366"/>
              <a:ext cx="9329057" cy="48110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BCFC921E-B905-7CAC-4689-DB66D1C6C9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04525253"/>
                  </p:ext>
                </p:extLst>
              </p:nvPr>
            </p:nvGraphicFramePr>
            <p:xfrm>
              <a:off x="1502230" y="1437366"/>
              <a:ext cx="9329057" cy="48110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66D562B6-5138-2E4F-462B-5E5C75E1C13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20473221">
            <a:off x="221559" y="2895599"/>
            <a:ext cx="1649149" cy="164914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2BA378-EA18-DDC6-E6BA-73A63320D7C7}"/>
              </a:ext>
            </a:extLst>
          </p:cNvPr>
          <p:cNvSpPr/>
          <p:nvPr/>
        </p:nvSpPr>
        <p:spPr>
          <a:xfrm>
            <a:off x="9296400" y="2722335"/>
            <a:ext cx="2449286" cy="5551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requirement ≤ availability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5B9FB2-93C8-8DA2-2DB8-3196B3C7EF55}"/>
              </a:ext>
            </a:extLst>
          </p:cNvPr>
          <p:cNvSpPr/>
          <p:nvPr/>
        </p:nvSpPr>
        <p:spPr>
          <a:xfrm>
            <a:off x="6683829" y="3875314"/>
            <a:ext cx="5334000" cy="11103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Assume the process finishes and releases its resources. Increment </a:t>
            </a:r>
            <a:r>
              <a:rPr lang="en-IN" sz="2000" err="1"/>
              <a:t>cur_cnt</a:t>
            </a:r>
            <a:r>
              <a:rPr lang="en-IN" sz="2000"/>
              <a:t>  accordingly. Elementwise array addition.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CF1070-04B3-5C1D-574B-30CE055D7442}"/>
              </a:ext>
            </a:extLst>
          </p:cNvPr>
          <p:cNvSpPr/>
          <p:nvPr/>
        </p:nvSpPr>
        <p:spPr>
          <a:xfrm>
            <a:off x="9350829" y="5301798"/>
            <a:ext cx="2449286" cy="5551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All the requests can be satisfied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48B801-B63E-8C23-A422-FE27D6E5B6A5}"/>
              </a:ext>
            </a:extLst>
          </p:cNvPr>
          <p:cNvSpPr/>
          <p:nvPr/>
        </p:nvSpPr>
        <p:spPr>
          <a:xfrm>
            <a:off x="9002486" y="331559"/>
            <a:ext cx="2873828" cy="92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Complexity: O(mn</a:t>
            </a:r>
            <a:r>
              <a:rPr lang="en-IN" sz="2400" baseline="30000" dirty="0"/>
              <a:t>2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00397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ED9F-F54C-F510-2292-62EE3422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11803"/>
            <a:ext cx="10515600" cy="1325563"/>
          </a:xfrm>
        </p:spPr>
        <p:txBody>
          <a:bodyPr/>
          <a:lstStyle/>
          <a:p>
            <a:r>
              <a:rPr lang="en-IN"/>
              <a:t>Resource Request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C45B3-C263-DB19-35FE-66795653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C273D-D189-85BD-A912-AF2A5D43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2B64166-BFE8-D984-AA55-F9593E263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551454"/>
              </p:ext>
            </p:extLst>
          </p:nvPr>
        </p:nvGraphicFramePr>
        <p:xfrm>
          <a:off x="903514" y="1513110"/>
          <a:ext cx="10842172" cy="4843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63F998-6AC2-0EE5-B39C-E920652DFAC8}"/>
              </a:ext>
            </a:extLst>
          </p:cNvPr>
          <p:cNvSpPr/>
          <p:nvPr/>
        </p:nvSpPr>
        <p:spPr>
          <a:xfrm>
            <a:off x="6901542" y="4953000"/>
            <a:ext cx="4201887" cy="12083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Then check if the state is safe or not. If it is not safe, undo the current allocation and wait </a:t>
            </a:r>
          </a:p>
        </p:txBody>
      </p:sp>
    </p:spTree>
    <p:extLst>
      <p:ext uri="{BB962C8B-B14F-4D97-AF65-F5344CB8AC3E}">
        <p14:creationId xmlns:p14="http://schemas.microsoft.com/office/powerpoint/2010/main" val="18775995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A8F3-9DE3-6AF4-756F-7F9F9C3F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974"/>
            <a:ext cx="10515600" cy="1325563"/>
          </a:xfrm>
        </p:spPr>
        <p:txBody>
          <a:bodyPr/>
          <a:lstStyle/>
          <a:p>
            <a:r>
              <a:rPr lang="en-IN" dirty="0"/>
              <a:t>Deadlock Detection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0698F-F248-6722-E2CB-A5CCAFE7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7A71A-DD04-D85C-4159-5D992A63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EF4CB2BD-E33E-F10B-B9E1-9F74A7AE39F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18594365"/>
                  </p:ext>
                </p:extLst>
              </p:nvPr>
            </p:nvGraphicFramePr>
            <p:xfrm>
              <a:off x="1502230" y="1437366"/>
              <a:ext cx="9329057" cy="48110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EF4CB2BD-E33E-F10B-B9E1-9F74A7AE39F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18594365"/>
                  </p:ext>
                </p:extLst>
              </p:nvPr>
            </p:nvGraphicFramePr>
            <p:xfrm>
              <a:off x="1502230" y="1437366"/>
              <a:ext cx="9329057" cy="48110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919B5C8-250F-B4AD-2CD8-1DAB2732E0B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20473221">
            <a:off x="221559" y="2895599"/>
            <a:ext cx="1649149" cy="164914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641875-3A24-CB9F-082A-FEBF766B1C55}"/>
              </a:ext>
            </a:extLst>
          </p:cNvPr>
          <p:cNvSpPr/>
          <p:nvPr/>
        </p:nvSpPr>
        <p:spPr>
          <a:xfrm>
            <a:off x="10183586" y="2814614"/>
            <a:ext cx="1817915" cy="772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Can satisfy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33DFC6-CBC9-CB18-2F07-C6DC95A17384}"/>
              </a:ext>
            </a:extLst>
          </p:cNvPr>
          <p:cNvSpPr/>
          <p:nvPr/>
        </p:nvSpPr>
        <p:spPr>
          <a:xfrm>
            <a:off x="8153400" y="77879"/>
            <a:ext cx="3886200" cy="10634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reqs</a:t>
            </a:r>
            <a:r>
              <a:rPr lang="en-IN" sz="2400" dirty="0"/>
              <a:t> is an </a:t>
            </a:r>
            <a:r>
              <a:rPr lang="en-IN" sz="2400" dirty="0" err="1"/>
              <a:t>nxm</a:t>
            </a:r>
            <a:r>
              <a:rPr lang="en-IN" sz="2400" dirty="0"/>
              <a:t> matrix that stores resource requests (for each process) </a:t>
            </a:r>
          </a:p>
        </p:txBody>
      </p:sp>
    </p:spTree>
    <p:extLst>
      <p:ext uri="{BB962C8B-B14F-4D97-AF65-F5344CB8AC3E}">
        <p14:creationId xmlns:p14="http://schemas.microsoft.com/office/powerpoint/2010/main" val="109313433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0527-12CE-E768-0BE6-0F60F1B1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happens if you find a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CA17C-C3D6-9E3E-FFF3-8FB61082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1885"/>
            <a:ext cx="10515600" cy="197507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Don’t enter an </a:t>
            </a:r>
            <a:r>
              <a:rPr lang="en-IN" dirty="0">
                <a:solidFill>
                  <a:srgbClr val="FF0000"/>
                </a:solidFill>
              </a:rPr>
              <a:t>unsafe</a:t>
            </a:r>
            <a:r>
              <a:rPr lang="en-IN" dirty="0"/>
              <a:t> state</a:t>
            </a:r>
          </a:p>
          <a:p>
            <a:r>
              <a:rPr lang="en-IN" dirty="0"/>
              <a:t>If we have entered an </a:t>
            </a:r>
            <a:r>
              <a:rPr lang="en-IN" dirty="0">
                <a:solidFill>
                  <a:srgbClr val="FF0000"/>
                </a:solidFill>
              </a:rPr>
              <a:t>unsafe</a:t>
            </a:r>
            <a:r>
              <a:rPr lang="en-IN" dirty="0"/>
              <a:t> state, then perform a </a:t>
            </a:r>
            <a:r>
              <a:rPr lang="en-IN" dirty="0">
                <a:solidFill>
                  <a:srgbClr val="0070C0"/>
                </a:solidFill>
              </a:rPr>
              <a:t>deadlock</a:t>
            </a:r>
            <a:r>
              <a:rPr lang="en-IN" dirty="0"/>
              <a:t> check when the system does not appear to make any </a:t>
            </a:r>
            <a:r>
              <a:rPr lang="en-IN" dirty="0">
                <a:solidFill>
                  <a:srgbClr val="00B050"/>
                </a:solidFill>
              </a:rPr>
              <a:t>progress</a:t>
            </a:r>
          </a:p>
          <a:p>
            <a:r>
              <a:rPr lang="en-IN" dirty="0"/>
              <a:t>Kill one of the </a:t>
            </a:r>
            <a:r>
              <a:rPr lang="en-IN" dirty="0">
                <a:solidFill>
                  <a:srgbClr val="7030A0"/>
                </a:solidFill>
              </a:rPr>
              <a:t>processes</a:t>
            </a:r>
            <a:r>
              <a:rPr lang="en-IN" dirty="0"/>
              <a:t> in the deadlock. Choose a process that has not </a:t>
            </a:r>
            <a:r>
              <a:rPr lang="en-IN" dirty="0">
                <a:solidFill>
                  <a:srgbClr val="00B0F0"/>
                </a:solidFill>
              </a:rPr>
              <a:t>executed</a:t>
            </a:r>
            <a:r>
              <a:rPr lang="en-IN" dirty="0"/>
              <a:t> for a very long time.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63EFF-2837-B435-6101-1F0E5D7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9E320-BA89-A6B6-B848-C414F98D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4018A-6209-33A8-5B48-F834E55C2E52}"/>
              </a:ext>
            </a:extLst>
          </p:cNvPr>
          <p:cNvSpPr/>
          <p:nvPr/>
        </p:nvSpPr>
        <p:spPr>
          <a:xfrm>
            <a:off x="2188029" y="1894114"/>
            <a:ext cx="8686800" cy="1534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Don’t allow a deadlock to perform by delaying a request or kill one of the processes involved in a circular wait.</a:t>
            </a:r>
          </a:p>
        </p:txBody>
      </p:sp>
      <p:pic>
        <p:nvPicPr>
          <p:cNvPr id="7" name="Picture 6" descr="A picture containing seat&#10;&#10;Description automatically generated">
            <a:extLst>
              <a:ext uri="{FF2B5EF4-FFF2-40B4-BE49-F238E27FC236}">
                <a16:creationId xmlns:a16="http://schemas.microsoft.com/office/drawing/2014/main" id="{97792789-63BA-6C14-DA7C-4FC2B970E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1" y="2066468"/>
            <a:ext cx="1734553" cy="1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377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164F0-6E5E-FF4D-6811-279E07D1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B608B-4FF9-6DB3-1B12-BFB81846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77A822-6DBE-E051-40EC-4ABCF667C9C7}"/>
              </a:ext>
            </a:extLst>
          </p:cNvPr>
          <p:cNvSpPr/>
          <p:nvPr/>
        </p:nvSpPr>
        <p:spPr>
          <a:xfrm>
            <a:off x="2079171" y="1491343"/>
            <a:ext cx="8131629" cy="3701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Scheduling in Linux</a:t>
            </a:r>
          </a:p>
        </p:txBody>
      </p:sp>
    </p:spTree>
    <p:extLst>
      <p:ext uri="{BB962C8B-B14F-4D97-AF65-F5344CB8AC3E}">
        <p14:creationId xmlns:p14="http://schemas.microsoft.com/office/powerpoint/2010/main" val="16886564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6B5D-27A9-E81B-4BD9-CC1CFF15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</a:t>
            </a:r>
            <a:r>
              <a:rPr lang="en-IN" i="1"/>
              <a:t>schedule </a:t>
            </a:r>
            <a:r>
              <a:rPr lang="en-IN"/>
              <a:t>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819F4-AE06-C4F9-C9EC-83A174EE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C8F39-DFC9-60C9-1CB3-18653048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563C9F-69E3-FBC4-B4C7-71AEA934692B}"/>
              </a:ext>
            </a:extLst>
          </p:cNvPr>
          <p:cNvSpPr/>
          <p:nvPr/>
        </p:nvSpPr>
        <p:spPr>
          <a:xfrm>
            <a:off x="1611084" y="2099696"/>
            <a:ext cx="9427029" cy="41557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schedule(</a:t>
            </a:r>
            <a:r>
              <a:rPr lang="en-IN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task_struct</a:t>
            </a:r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*tsk = current;</a:t>
            </a:r>
          </a:p>
          <a:p>
            <a:b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sched_submit_work</a:t>
            </a:r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(tsk);        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2000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preempt_disable</a:t>
            </a:r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__schedule</a:t>
            </a:r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(SM_NONE);</a:t>
            </a:r>
          </a:p>
          <a:p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sched_preempt_enable_no_resched</a:t>
            </a:r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need_resched</a:t>
            </a:r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sched_update_worker</a:t>
            </a:r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(tsk);         </a:t>
            </a:r>
            <a:endParaRPr lang="en-IN" sz="2000" b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C25DD98-F6D8-3771-8D12-E737B31FA4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1676411"/>
            <a:ext cx="939929" cy="8400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753447-66C9-68FB-9155-78B26C6EB024}"/>
              </a:ext>
            </a:extLst>
          </p:cNvPr>
          <p:cNvSpPr/>
          <p:nvPr/>
        </p:nvSpPr>
        <p:spPr>
          <a:xfrm>
            <a:off x="8458200" y="521720"/>
            <a:ext cx="2895600" cy="734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70C0"/>
                </a:solidFill>
              </a:rPr>
              <a:t>/kernel/sched/</a:t>
            </a:r>
            <a:r>
              <a:rPr lang="en-IN" sz="2400" dirty="0" err="1">
                <a:solidFill>
                  <a:srgbClr val="0070C0"/>
                </a:solidFill>
              </a:rPr>
              <a:t>core.c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3DE5AD-4FCD-32A3-8EE7-5F73D8C0C0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16" y="602508"/>
            <a:ext cx="761084" cy="631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3D6B0F-42E3-7498-BB6D-D64B3876CF74}"/>
              </a:ext>
            </a:extLst>
          </p:cNvPr>
          <p:cNvSpPr/>
          <p:nvPr/>
        </p:nvSpPr>
        <p:spPr>
          <a:xfrm>
            <a:off x="6096001" y="1360821"/>
            <a:ext cx="5257800" cy="6317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B050"/>
                </a:solidFill>
              </a:rPr>
              <a:t>https://www.mail-archive.com/linux-kernel@vger.kernel.org/msg1740572.html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2854DD-766E-BB3C-09CC-BB88DD6E7723}"/>
              </a:ext>
            </a:extLst>
          </p:cNvPr>
          <p:cNvSpPr/>
          <p:nvPr/>
        </p:nvSpPr>
        <p:spPr>
          <a:xfrm>
            <a:off x="6520543" y="3226813"/>
            <a:ext cx="5050971" cy="6317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To avoid deadlocks, dispatch work to other kernel threads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3A3081-0103-B49B-1B88-69D07869D4F6}"/>
              </a:ext>
            </a:extLst>
          </p:cNvPr>
          <p:cNvSpPr/>
          <p:nvPr/>
        </p:nvSpPr>
        <p:spPr>
          <a:xfrm>
            <a:off x="6596743" y="5513460"/>
            <a:ext cx="5050971" cy="6317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Update the status of the worker threads.</a:t>
            </a:r>
          </a:p>
        </p:txBody>
      </p:sp>
    </p:spTree>
    <p:extLst>
      <p:ext uri="{BB962C8B-B14F-4D97-AF65-F5344CB8AC3E}">
        <p14:creationId xmlns:p14="http://schemas.microsoft.com/office/powerpoint/2010/main" val="38218967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463A-E2C0-9526-E0E6-BD518E38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main scheduler function: __schedule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6E42-0285-F24B-989B-CB3DE6E4B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IN" dirty="0"/>
              <a:t>There are </a:t>
            </a:r>
            <a:r>
              <a:rPr lang="en-IN" dirty="0">
                <a:solidFill>
                  <a:srgbClr val="0070C0"/>
                </a:solidFill>
              </a:rPr>
              <a:t>several</a:t>
            </a:r>
            <a:r>
              <a:rPr lang="en-IN" dirty="0"/>
              <a:t> ways that one can enter the </a:t>
            </a:r>
            <a:r>
              <a:rPr lang="en-IN" i="1" dirty="0"/>
              <a:t>schedule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function</a:t>
            </a:r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blocking</a:t>
            </a:r>
            <a:r>
              <a:rPr lang="en-IN" dirty="0"/>
              <a:t> call to a mutex, semaphore, etc.</a:t>
            </a:r>
          </a:p>
          <a:p>
            <a:pPr lvl="1"/>
            <a:r>
              <a:rPr lang="en-IN" dirty="0"/>
              <a:t>The TIF_NEED_RESCHED </a:t>
            </a:r>
            <a:r>
              <a:rPr lang="en-IN" dirty="0">
                <a:solidFill>
                  <a:srgbClr val="00B050"/>
                </a:solidFill>
              </a:rPr>
              <a:t>flag</a:t>
            </a:r>
            <a:r>
              <a:rPr lang="en-IN" dirty="0"/>
              <a:t> is set while returning from an interrupt or system call. </a:t>
            </a:r>
          </a:p>
          <a:p>
            <a:pPr lvl="1"/>
            <a:r>
              <a:rPr lang="en-IN" dirty="0"/>
              <a:t>One process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pre-empts</a:t>
            </a:r>
            <a:r>
              <a:rPr lang="en-IN" dirty="0"/>
              <a:t> another one</a:t>
            </a:r>
          </a:p>
          <a:p>
            <a:r>
              <a:rPr lang="en-IN" dirty="0"/>
              <a:t>Every CPU has a </a:t>
            </a:r>
            <a:r>
              <a:rPr lang="en-IN" dirty="0" err="1">
                <a:solidFill>
                  <a:srgbClr val="FF0000"/>
                </a:solidFill>
              </a:rPr>
              <a:t>runqueue</a:t>
            </a:r>
            <a:r>
              <a:rPr lang="en-IN" dirty="0"/>
              <a:t>, which is the main data structure that queues tasks</a:t>
            </a:r>
          </a:p>
          <a:p>
            <a:r>
              <a:rPr lang="en-IN" i="1" dirty="0">
                <a:solidFill>
                  <a:srgbClr val="C00000"/>
                </a:solidFill>
              </a:rPr>
              <a:t>struct</a:t>
            </a:r>
            <a:r>
              <a:rPr lang="en-IN" i="1" dirty="0"/>
              <a:t> </a:t>
            </a:r>
            <a:r>
              <a:rPr lang="en-IN" i="1" dirty="0" err="1"/>
              <a:t>rq</a:t>
            </a:r>
            <a:r>
              <a:rPr lang="en-IN" i="1" dirty="0"/>
              <a:t> </a:t>
            </a:r>
          </a:p>
          <a:p>
            <a:r>
              <a:rPr lang="en-IN" dirty="0">
                <a:solidFill>
                  <a:srgbClr val="0070C0"/>
                </a:solidFill>
              </a:rPr>
              <a:t>Encapsulates</a:t>
            </a:r>
            <a:r>
              <a:rPr lang="en-IN" dirty="0"/>
              <a:t> three different </a:t>
            </a:r>
            <a:r>
              <a:rPr lang="en-IN" dirty="0">
                <a:solidFill>
                  <a:srgbClr val="7030A0"/>
                </a:solidFill>
              </a:rPr>
              <a:t>run queues </a:t>
            </a:r>
            <a:r>
              <a:rPr lang="en-IN" dirty="0"/>
              <a:t>(one for each scheduler): completely fair scheduler, real time, deadline driven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A597D-41F8-A07A-9FB0-9A511EE2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38F28-0FBB-BCD8-AFFF-B616DDFC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2D4992-5471-7C9E-DBD2-A7A53C3B6D04}"/>
              </a:ext>
            </a:extLst>
          </p:cNvPr>
          <p:cNvSpPr/>
          <p:nvPr/>
        </p:nvSpPr>
        <p:spPr>
          <a:xfrm>
            <a:off x="4354286" y="4684650"/>
            <a:ext cx="3211286" cy="537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2060"/>
                </a:solidFill>
              </a:rPr>
              <a:t>/kernel/sched/</a:t>
            </a:r>
            <a:r>
              <a:rPr lang="en-IN" sz="2400" dirty="0" err="1">
                <a:solidFill>
                  <a:srgbClr val="002060"/>
                </a:solidFill>
              </a:rPr>
              <a:t>sched.h</a:t>
            </a: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F09F0-6E72-2F76-F137-51F38187E2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02" y="4684651"/>
            <a:ext cx="761084" cy="6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138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9F725-E502-ACE5-11EB-D87C38FA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AE7EA-BBD2-CD2E-1178-8A77D6EA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DF5AA-32D4-A204-5E6B-47DA77466421}"/>
              </a:ext>
            </a:extLst>
          </p:cNvPr>
          <p:cNvSpPr txBox="1"/>
          <p:nvPr/>
        </p:nvSpPr>
        <p:spPr>
          <a:xfrm>
            <a:off x="838200" y="1395544"/>
            <a:ext cx="9024257" cy="532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rq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raw_spinlock_t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__lock;</a:t>
            </a:r>
          </a:p>
          <a:p>
            <a:b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nr_running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u64                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nr_switches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       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cfs_rq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cfs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rt_rq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rt;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dl_rq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dl;</a:t>
            </a:r>
          </a:p>
          <a:p>
            <a:b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task_struct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rcu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*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task_struct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*idle;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mm_struct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     *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prev_mm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task_struct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*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core_pick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E60E09-D1FA-0DDA-F793-ADA69702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3" y="28611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runqueue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A37B33-3C1B-D5B0-D829-B0A9E79E2A79}"/>
              </a:ext>
            </a:extLst>
          </p:cNvPr>
          <p:cNvSpPr/>
          <p:nvPr/>
        </p:nvSpPr>
        <p:spPr>
          <a:xfrm>
            <a:off x="5998028" y="1589315"/>
            <a:ext cx="3864429" cy="6153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Lock the </a:t>
            </a:r>
            <a:r>
              <a:rPr lang="en-IN" sz="2000" dirty="0" err="1"/>
              <a:t>runqueue</a:t>
            </a:r>
            <a:r>
              <a:rPr lang="en-IN" sz="2000" dirty="0"/>
              <a:t> for all operations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D8526E-D096-03B6-EBF5-81BDA2479DFF}"/>
              </a:ext>
            </a:extLst>
          </p:cNvPr>
          <p:cNvSpPr/>
          <p:nvPr/>
        </p:nvSpPr>
        <p:spPr>
          <a:xfrm>
            <a:off x="6509657" y="2520397"/>
            <a:ext cx="3352800" cy="7075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Basic stats about the CPU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F3139-5EE8-EAD5-6067-E82982360926}"/>
              </a:ext>
            </a:extLst>
          </p:cNvPr>
          <p:cNvSpPr/>
          <p:nvPr/>
        </p:nvSpPr>
        <p:spPr>
          <a:xfrm>
            <a:off x="6509657" y="3750034"/>
            <a:ext cx="3352800" cy="70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All three </a:t>
            </a:r>
            <a:r>
              <a:rPr lang="en-IN" sz="2000" dirty="0" err="1"/>
              <a:t>runqueues</a:t>
            </a:r>
            <a:r>
              <a:rPr lang="en-IN" sz="2000" dirty="0"/>
              <a:t>: one for each scheduling class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1FDDA0-4677-49C2-7C31-34B054C7EB70}"/>
              </a:ext>
            </a:extLst>
          </p:cNvPr>
          <p:cNvSpPr/>
          <p:nvPr/>
        </p:nvSpPr>
        <p:spPr>
          <a:xfrm>
            <a:off x="6509657" y="4977952"/>
            <a:ext cx="3352800" cy="7058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Pointers to the current task, idle task, and </a:t>
            </a:r>
            <a:r>
              <a:rPr lang="en-IN" sz="2000" dirty="0" err="1"/>
              <a:t>mm_struct</a:t>
            </a:r>
            <a:endParaRPr lang="en-IN" sz="2000" dirty="0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CF24CB4-45C8-E502-F993-6151ED2375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190850"/>
            <a:ext cx="891669" cy="7969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98B03A-3FDA-1207-6025-A11F2B13BDD3}"/>
              </a:ext>
            </a:extLst>
          </p:cNvPr>
          <p:cNvSpPr/>
          <p:nvPr/>
        </p:nvSpPr>
        <p:spPr>
          <a:xfrm>
            <a:off x="6477000" y="5831340"/>
            <a:ext cx="3352800" cy="7075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task selected for running</a:t>
            </a:r>
          </a:p>
        </p:txBody>
      </p:sp>
    </p:spTree>
    <p:extLst>
      <p:ext uri="{BB962C8B-B14F-4D97-AF65-F5344CB8AC3E}">
        <p14:creationId xmlns:p14="http://schemas.microsoft.com/office/powerpoint/2010/main" val="9239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41F9-FC82-E324-3F17-516793AD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Properly Labelled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1680-4F7C-D409-1DF1-F4859994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30" y="1515481"/>
            <a:ext cx="10515600" cy="1507884"/>
          </a:xfrm>
        </p:spPr>
        <p:txBody>
          <a:bodyPr>
            <a:normAutofit/>
          </a:bodyPr>
          <a:lstStyle/>
          <a:p>
            <a:r>
              <a:rPr lang="en-US"/>
              <a:t>Ensure that all your shared variables (shared across threads) are always accessed in the context of a </a:t>
            </a:r>
            <a:r>
              <a:rPr lang="en-US">
                <a:solidFill>
                  <a:srgbClr val="C00000"/>
                </a:solidFill>
              </a:rPr>
              <a:t>critical section </a:t>
            </a:r>
            <a:r>
              <a:rPr lang="en-US"/>
              <a:t>and there are no </a:t>
            </a:r>
            <a:r>
              <a:rPr lang="en-US">
                <a:solidFill>
                  <a:srgbClr val="00B050"/>
                </a:solidFill>
              </a:rPr>
              <a:t>data</a:t>
            </a:r>
            <a:r>
              <a:rPr lang="en-US"/>
              <a:t> races.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225DE5-74B8-0255-B771-D886FB76E746}"/>
              </a:ext>
            </a:extLst>
          </p:cNvPr>
          <p:cNvSpPr/>
          <p:nvPr/>
        </p:nvSpPr>
        <p:spPr>
          <a:xfrm>
            <a:off x="1828801" y="4222407"/>
            <a:ext cx="3680749" cy="1666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/>
              <a:t>Access locations A, B, and 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075582-363E-2C2E-3B51-EDD314875D1D}"/>
              </a:ext>
            </a:extLst>
          </p:cNvPr>
          <p:cNvSpPr/>
          <p:nvPr/>
        </p:nvSpPr>
        <p:spPr>
          <a:xfrm>
            <a:off x="6854143" y="4222406"/>
            <a:ext cx="3680749" cy="1666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/>
              <a:t>Access locations D, E, and 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92D80F-B240-D0FD-3932-B44A9A483279}"/>
              </a:ext>
            </a:extLst>
          </p:cNvPr>
          <p:cNvSpPr/>
          <p:nvPr/>
        </p:nvSpPr>
        <p:spPr>
          <a:xfrm>
            <a:off x="2870523" y="3643672"/>
            <a:ext cx="1956121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Lock 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AA6F0-0E35-40C9-4B06-E40114822CE5}"/>
              </a:ext>
            </a:extLst>
          </p:cNvPr>
          <p:cNvSpPr/>
          <p:nvPr/>
        </p:nvSpPr>
        <p:spPr>
          <a:xfrm>
            <a:off x="7849566" y="3643671"/>
            <a:ext cx="1956121" cy="79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Lock (Y)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D82F597-8398-7A79-5532-FFC582032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25" y="2799752"/>
            <a:ext cx="723418" cy="723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F7FB56-504D-0437-CCF2-318470DBE29A}"/>
              </a:ext>
            </a:extLst>
          </p:cNvPr>
          <p:cNvSpPr txBox="1"/>
          <p:nvPr/>
        </p:nvSpPr>
        <p:spPr>
          <a:xfrm>
            <a:off x="4583575" y="2889729"/>
            <a:ext cx="3836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This program has a </a:t>
            </a:r>
            <a:r>
              <a:rPr lang="en-US" sz="2400">
                <a:solidFill>
                  <a:srgbClr val="00B050"/>
                </a:solidFill>
              </a:rPr>
              <a:t>data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race</a:t>
            </a:r>
            <a:r>
              <a:rPr lang="en-US" sz="240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4AF9E-BFD7-E435-1EE9-D28084AF8464}"/>
              </a:ext>
            </a:extLst>
          </p:cNvPr>
          <p:cNvSpPr txBox="1"/>
          <p:nvPr/>
        </p:nvSpPr>
        <p:spPr>
          <a:xfrm>
            <a:off x="1745275" y="6237063"/>
            <a:ext cx="806041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A </a:t>
            </a:r>
            <a:r>
              <a:rPr lang="en-US" sz="2400">
                <a:solidFill>
                  <a:srgbClr val="FF0000"/>
                </a:solidFill>
              </a:rPr>
              <a:t>shared</a:t>
            </a:r>
            <a:r>
              <a:rPr lang="en-US" sz="2400"/>
              <a:t> variable always has to be </a:t>
            </a:r>
            <a:r>
              <a:rPr lang="en-US" sz="2400">
                <a:solidFill>
                  <a:srgbClr val="0070C0"/>
                </a:solidFill>
              </a:rPr>
              <a:t>protected</a:t>
            </a:r>
            <a:r>
              <a:rPr lang="en-US" sz="2400"/>
              <a:t> by the same </a:t>
            </a:r>
            <a:r>
              <a:rPr lang="en-US" sz="2400">
                <a:solidFill>
                  <a:srgbClr val="00B050"/>
                </a:solidFill>
              </a:rPr>
              <a:t>lock</a:t>
            </a:r>
            <a:r>
              <a:rPr lang="en-US" sz="2400"/>
              <a:t>. 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FC9683F-EE27-9528-A718-4444AEACE8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4929"/>
            <a:ext cx="653799" cy="653799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1BF8DBC-4279-FA72-6C25-71F01810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34923A8-398B-A8E1-8667-52BB0721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501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1D58-F7EC-0117-3A57-6780C156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Notion of Scheduling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242-6272-6D44-4199-63F78418D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692"/>
            <a:ext cx="10515600" cy="396965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STOP TASK </a:t>
            </a:r>
            <a:r>
              <a:rPr lang="en-IN" dirty="0">
                <a:sym typeface="Wingdings" panose="05000000000000000000" pitchFamily="2" charset="2"/>
              </a:rPr>
              <a:t> Stops everything and runs (like a kernel panic)</a:t>
            </a:r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DL</a:t>
            </a:r>
            <a:r>
              <a:rPr lang="en-IN" dirty="0"/>
              <a:t> (Deadline Scheduling)</a:t>
            </a:r>
          </a:p>
          <a:p>
            <a:pPr lvl="1"/>
            <a:r>
              <a:rPr lang="en-IN" dirty="0"/>
              <a:t>Tasks that need to finish before a deadline.</a:t>
            </a:r>
          </a:p>
          <a:p>
            <a:pPr lvl="1"/>
            <a:r>
              <a:rPr lang="en-IN" dirty="0"/>
              <a:t>Audio and video encoding</a:t>
            </a:r>
          </a:p>
          <a:p>
            <a:r>
              <a:rPr lang="en-IN" dirty="0">
                <a:solidFill>
                  <a:srgbClr val="C00000"/>
                </a:solidFill>
              </a:rPr>
              <a:t>RT</a:t>
            </a:r>
            <a:r>
              <a:rPr lang="en-IN" dirty="0"/>
              <a:t> (Real Time)</a:t>
            </a:r>
          </a:p>
          <a:p>
            <a:pPr lvl="1"/>
            <a:r>
              <a:rPr lang="en-IN" dirty="0" err="1"/>
              <a:t>SoftIRQ</a:t>
            </a:r>
            <a:r>
              <a:rPr lang="en-IN" dirty="0"/>
              <a:t> threads</a:t>
            </a:r>
          </a:p>
          <a:p>
            <a:pPr lvl="1"/>
            <a:r>
              <a:rPr lang="en-IN" dirty="0"/>
              <a:t>Custom software with mission critical requirements</a:t>
            </a:r>
          </a:p>
          <a:p>
            <a:r>
              <a:rPr lang="en-IN" dirty="0">
                <a:solidFill>
                  <a:srgbClr val="0070C0"/>
                </a:solidFill>
              </a:rPr>
              <a:t>Fair</a:t>
            </a:r>
            <a:r>
              <a:rPr lang="en-IN" dirty="0"/>
              <a:t> (CFS – completely fair scheduler)</a:t>
            </a:r>
          </a:p>
          <a:p>
            <a:pPr lvl="1"/>
            <a:r>
              <a:rPr lang="en-IN" dirty="0"/>
              <a:t>Default</a:t>
            </a:r>
          </a:p>
          <a:p>
            <a:r>
              <a:rPr lang="en-IN" dirty="0">
                <a:solidFill>
                  <a:srgbClr val="7030A0"/>
                </a:solidFill>
              </a:rPr>
              <a:t>Idle</a:t>
            </a:r>
          </a:p>
          <a:p>
            <a:pPr lvl="1"/>
            <a:r>
              <a:rPr lang="en-IN" dirty="0"/>
              <a:t>Idle process (nothing running basically)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B974A-64C8-BE9A-E386-8AABD465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59121-3E98-7CA8-8B1A-826D1EF2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110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F52A62-D114-70F6-F5E1-65ABF8538E75}"/>
              </a:ext>
            </a:extLst>
          </p:cNvPr>
          <p:cNvSpPr/>
          <p:nvPr/>
        </p:nvSpPr>
        <p:spPr>
          <a:xfrm>
            <a:off x="1948543" y="1497466"/>
            <a:ext cx="8882742" cy="6145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Descending order of priority</a:t>
            </a:r>
          </a:p>
        </p:txBody>
      </p:sp>
    </p:spTree>
    <p:extLst>
      <p:ext uri="{BB962C8B-B14F-4D97-AF65-F5344CB8AC3E}">
        <p14:creationId xmlns:p14="http://schemas.microsoft.com/office/powerpoint/2010/main" val="26493629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9D48-1707-75B3-8DBB-2DB17ED6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 </a:t>
            </a:r>
            <a:r>
              <a:rPr lang="en-IN" i="1" dirty="0" err="1"/>
              <a:t>sched_class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74E8-5B2B-7A3A-7EB0-4E35A1A1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Defines a bunch of </a:t>
            </a:r>
            <a:r>
              <a:rPr lang="en-IN" dirty="0">
                <a:solidFill>
                  <a:srgbClr val="00B050"/>
                </a:solidFill>
              </a:rPr>
              <a:t>function</a:t>
            </a:r>
            <a:r>
              <a:rPr lang="en-IN" dirty="0"/>
              <a:t> pointers</a:t>
            </a:r>
          </a:p>
          <a:p>
            <a:pPr lvl="1"/>
            <a:r>
              <a:rPr lang="en-IN" dirty="0"/>
              <a:t>All </a:t>
            </a:r>
            <a:r>
              <a:rPr lang="en-IN" dirty="0">
                <a:solidFill>
                  <a:srgbClr val="C00000"/>
                </a:solidFill>
              </a:rPr>
              <a:t>scheduling classes </a:t>
            </a:r>
            <a:r>
              <a:rPr lang="en-IN" dirty="0"/>
              <a:t>need to provide an implementation for these functions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Examples</a:t>
            </a:r>
          </a:p>
          <a:p>
            <a:pPr lvl="2"/>
            <a:r>
              <a:rPr lang="en-IN" dirty="0" err="1"/>
              <a:t>enqueue_task</a:t>
            </a:r>
            <a:endParaRPr lang="en-IN" dirty="0"/>
          </a:p>
          <a:p>
            <a:pPr lvl="2"/>
            <a:r>
              <a:rPr lang="en-IN" dirty="0" err="1"/>
              <a:t>dequeue_task</a:t>
            </a:r>
            <a:endParaRPr lang="en-IN" dirty="0"/>
          </a:p>
          <a:p>
            <a:pPr lvl="2"/>
            <a:r>
              <a:rPr lang="en-IN" dirty="0" err="1"/>
              <a:t>pick_task</a:t>
            </a:r>
            <a:endParaRPr lang="en-IN" dirty="0"/>
          </a:p>
          <a:p>
            <a:pPr lvl="2"/>
            <a:r>
              <a:rPr lang="en-IN" dirty="0" err="1"/>
              <a:t>pick_next_task</a:t>
            </a:r>
            <a:endParaRPr lang="en-IN" dirty="0"/>
          </a:p>
          <a:p>
            <a:pPr lvl="2"/>
            <a:r>
              <a:rPr lang="en-IN" dirty="0" err="1"/>
              <a:t>migrate_task_rq</a:t>
            </a:r>
            <a:endParaRPr lang="en-IN" dirty="0"/>
          </a:p>
          <a:p>
            <a:pPr lvl="2"/>
            <a:r>
              <a:rPr lang="en-IN" dirty="0" err="1"/>
              <a:t>update_curr</a:t>
            </a:r>
            <a:endParaRPr lang="en-IN" dirty="0"/>
          </a:p>
          <a:p>
            <a:r>
              <a:rPr lang="en-IN" dirty="0"/>
              <a:t>Object-oriented languages define child classes. </a:t>
            </a:r>
          </a:p>
          <a:p>
            <a:pPr lvl="1"/>
            <a:r>
              <a:rPr lang="en-IN" dirty="0"/>
              <a:t>This is C’s way of doing the </a:t>
            </a:r>
            <a:r>
              <a:rPr lang="en-IN" dirty="0">
                <a:solidFill>
                  <a:srgbClr val="0070C0"/>
                </a:solidFill>
              </a:rPr>
              <a:t>same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Just call the </a:t>
            </a:r>
            <a:r>
              <a:rPr lang="en-IN" dirty="0">
                <a:solidFill>
                  <a:srgbClr val="00B050"/>
                </a:solidFill>
              </a:rPr>
              <a:t>function</a:t>
            </a:r>
            <a:r>
              <a:rPr lang="en-IN" dirty="0"/>
              <a:t> pointer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B5613-2635-8608-6F1D-3F828F89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95B5-D73D-2288-35DF-6C76DF7B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33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6AB9-7587-7781-0DFF-363D9E02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Each Scheduler Class corresponds to a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DD0A-569B-7553-CC96-48496DD9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313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Mapping</a:t>
            </a:r>
            <a:r>
              <a:rPr lang="en-IN" dirty="0"/>
              <a:t> between </a:t>
            </a:r>
            <a:r>
              <a:rPr lang="en-IN" i="1" dirty="0" err="1"/>
              <a:t>sched_classes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dirty="0">
                <a:solidFill>
                  <a:srgbClr val="0070C0"/>
                </a:solidFill>
              </a:rPr>
              <a:t>files</a:t>
            </a:r>
            <a:r>
              <a:rPr lang="en-IN" dirty="0"/>
              <a:t> that implement the corresponding </a:t>
            </a:r>
            <a:r>
              <a:rPr lang="en-IN" dirty="0">
                <a:solidFill>
                  <a:srgbClr val="C00000"/>
                </a:solidFill>
              </a:rPr>
              <a:t>schedulers</a:t>
            </a:r>
            <a:r>
              <a:rPr lang="en-IN" dirty="0"/>
              <a:t>.</a:t>
            </a:r>
          </a:p>
          <a:p>
            <a:r>
              <a:rPr lang="en-IN" dirty="0"/>
              <a:t>All expose the </a:t>
            </a:r>
            <a:r>
              <a:rPr lang="en-IN" dirty="0">
                <a:solidFill>
                  <a:srgbClr val="00B050"/>
                </a:solidFill>
              </a:rPr>
              <a:t>same</a:t>
            </a:r>
            <a:r>
              <a:rPr lang="en-IN" dirty="0"/>
              <a:t> API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F79B8-B93E-8C37-4DE8-391D65EF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182AA-F4D5-E797-BEFF-10C987A5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3836D6-0FBD-5E38-95F4-F26A9958C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918911"/>
              </p:ext>
            </p:extLst>
          </p:nvPr>
        </p:nvGraphicFramePr>
        <p:xfrm>
          <a:off x="1353456" y="3659125"/>
          <a:ext cx="991325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629">
                  <a:extLst>
                    <a:ext uri="{9D8B030D-6E8A-4147-A177-3AD203B41FA5}">
                      <a16:colId xmlns:a16="http://schemas.microsoft.com/office/drawing/2014/main" val="1230262686"/>
                    </a:ext>
                  </a:extLst>
                </a:gridCol>
                <a:gridCol w="4956629">
                  <a:extLst>
                    <a:ext uri="{9D8B030D-6E8A-4147-A177-3AD203B41FA5}">
                      <a16:colId xmlns:a16="http://schemas.microsoft.com/office/drawing/2014/main" val="4075941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9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Stop Task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stop_task.c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1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Deadline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deadline.c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1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Real-Time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rt.c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0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Completely Fair Scheduler (CFS)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cfs.c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0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Idle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idle.c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32438"/>
                  </a:ext>
                </a:extLst>
              </a:tr>
            </a:tbl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DD704F0-B4FB-C539-D768-1845B09001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9011" y="3265714"/>
            <a:ext cx="727166" cy="64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406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6CFA-B31D-DE6C-3F0D-E49D351A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01160"/>
            <a:ext cx="11636828" cy="1325563"/>
          </a:xfrm>
        </p:spPr>
        <p:txBody>
          <a:bodyPr/>
          <a:lstStyle/>
          <a:p>
            <a:r>
              <a:rPr lang="en-IN" i="1" dirty="0"/>
              <a:t>schedule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</a:t>
            </a:r>
            <a:r>
              <a:rPr lang="en-IN" i="1" dirty="0" err="1"/>
              <a:t>pick_next_task</a:t>
            </a:r>
            <a:r>
              <a:rPr lang="en-IN" i="1" dirty="0"/>
              <a:t> </a:t>
            </a:r>
            <a:r>
              <a:rPr lang="en-IN" dirty="0">
                <a:sym typeface="Wingdings" panose="05000000000000000000" pitchFamily="2" charset="2"/>
              </a:rPr>
              <a:t> __</a:t>
            </a:r>
            <a:r>
              <a:rPr lang="en-IN" dirty="0" err="1">
                <a:sym typeface="Wingdings" panose="05000000000000000000" pitchFamily="2" charset="2"/>
              </a:rPr>
              <a:t>pick_next_task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E67A-F067-4F8D-7F63-EB21AD64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358115"/>
            <a:ext cx="10515600" cy="4298044"/>
          </a:xfrm>
        </p:spPr>
        <p:txBody>
          <a:bodyPr>
            <a:normAutofit/>
          </a:bodyPr>
          <a:lstStyle/>
          <a:p>
            <a:r>
              <a:rPr lang="en-IN" dirty="0"/>
              <a:t>If the currently </a:t>
            </a:r>
            <a:r>
              <a:rPr lang="en-IN" dirty="0">
                <a:solidFill>
                  <a:srgbClr val="0070C0"/>
                </a:solidFill>
              </a:rPr>
              <a:t>executing</a:t>
            </a:r>
            <a:r>
              <a:rPr lang="en-IN" dirty="0"/>
              <a:t> task is in the CFS class or above and there are </a:t>
            </a:r>
            <a:r>
              <a:rPr lang="en-IN" dirty="0">
                <a:solidFill>
                  <a:srgbClr val="FF0000"/>
                </a:solidFill>
              </a:rPr>
              <a:t>no</a:t>
            </a:r>
            <a:r>
              <a:rPr lang="en-IN" dirty="0"/>
              <a:t> tasks in any other </a:t>
            </a:r>
            <a:r>
              <a:rPr lang="en-IN" dirty="0">
                <a:solidFill>
                  <a:srgbClr val="7030A0"/>
                </a:solidFill>
              </a:rPr>
              <a:t>higher</a:t>
            </a:r>
            <a:r>
              <a:rPr lang="en-IN" dirty="0"/>
              <a:t> classes</a:t>
            </a:r>
          </a:p>
          <a:p>
            <a:pPr lvl="1"/>
            <a:r>
              <a:rPr lang="en-IN" dirty="0"/>
              <a:t>Find the next </a:t>
            </a:r>
            <a:r>
              <a:rPr lang="en-IN" dirty="0">
                <a:solidFill>
                  <a:srgbClr val="00B050"/>
                </a:solidFill>
              </a:rPr>
              <a:t>fair</a:t>
            </a:r>
            <a:r>
              <a:rPr lang="en-IN" dirty="0"/>
              <a:t> task (as per CFS)</a:t>
            </a:r>
          </a:p>
          <a:p>
            <a:r>
              <a:rPr lang="en-IN" dirty="0"/>
              <a:t>Else, iterate through the </a:t>
            </a:r>
            <a:r>
              <a:rPr lang="en-IN" dirty="0">
                <a:solidFill>
                  <a:srgbClr val="C00000"/>
                </a:solidFill>
              </a:rPr>
              <a:t>classes</a:t>
            </a:r>
            <a:r>
              <a:rPr lang="en-IN" dirty="0"/>
              <a:t> in descending order</a:t>
            </a:r>
          </a:p>
          <a:p>
            <a:pPr lvl="1"/>
            <a:r>
              <a:rPr lang="en-IN" dirty="0"/>
              <a:t>Find the first </a:t>
            </a:r>
            <a:r>
              <a:rPr lang="en-IN" dirty="0">
                <a:solidFill>
                  <a:srgbClr val="7030A0"/>
                </a:solidFill>
              </a:rPr>
              <a:t>eligible</a:t>
            </a:r>
            <a:r>
              <a:rPr lang="en-IN" dirty="0"/>
              <a:t> task and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schedule</a:t>
            </a:r>
            <a:r>
              <a:rPr lang="en-IN" dirty="0"/>
              <a:t>.</a:t>
            </a:r>
          </a:p>
          <a:p>
            <a:r>
              <a:rPr lang="en-IN" dirty="0">
                <a:solidFill>
                  <a:srgbClr val="FF0000"/>
                </a:solidFill>
              </a:rPr>
              <a:t>Select</a:t>
            </a:r>
            <a:r>
              <a:rPr lang="en-IN" dirty="0"/>
              <a:t> the current core</a:t>
            </a:r>
          </a:p>
          <a:p>
            <a:r>
              <a:rPr lang="en-IN" dirty="0">
                <a:solidFill>
                  <a:srgbClr val="00B050"/>
                </a:solidFill>
              </a:rPr>
              <a:t>Add</a:t>
            </a:r>
            <a:r>
              <a:rPr lang="en-IN" dirty="0"/>
              <a:t> to the </a:t>
            </a:r>
            <a:r>
              <a:rPr lang="en-IN" dirty="0" err="1"/>
              <a:t>runqueue</a:t>
            </a:r>
            <a:endParaRPr lang="en-IN" dirty="0"/>
          </a:p>
          <a:p>
            <a:r>
              <a:rPr lang="en-IN" dirty="0">
                <a:solidFill>
                  <a:srgbClr val="0070C0"/>
                </a:solidFill>
              </a:rPr>
              <a:t>Run</a:t>
            </a:r>
            <a:r>
              <a:rPr lang="en-IN" dirty="0"/>
              <a:t> the scheduling algorithm of the appropriate scheduling class	</a:t>
            </a:r>
          </a:p>
          <a:p>
            <a:r>
              <a:rPr lang="en-IN" dirty="0">
                <a:solidFill>
                  <a:srgbClr val="C00000"/>
                </a:solidFill>
              </a:rPr>
              <a:t>Effect</a:t>
            </a:r>
            <a:r>
              <a:rPr lang="en-IN" dirty="0"/>
              <a:t> context switches (back to user mode or another task)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E0946-5398-2AB8-49A7-37CED5C4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6BCBA-73CD-F834-941C-EA855ACA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E3D49A-BC48-D950-E995-1182E17D0238}"/>
              </a:ext>
            </a:extLst>
          </p:cNvPr>
          <p:cNvSpPr/>
          <p:nvPr/>
        </p:nvSpPr>
        <p:spPr>
          <a:xfrm>
            <a:off x="2960914" y="1526723"/>
            <a:ext cx="5649686" cy="7157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Regular non-real time processes</a:t>
            </a:r>
          </a:p>
        </p:txBody>
      </p:sp>
    </p:spTree>
    <p:extLst>
      <p:ext uri="{BB962C8B-B14F-4D97-AF65-F5344CB8AC3E}">
        <p14:creationId xmlns:p14="http://schemas.microsoft.com/office/powerpoint/2010/main" val="288648899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29E8-586E-8335-56F2-1D096A08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Relevant </a:t>
            </a:r>
            <a:r>
              <a:rPr lang="en-IN" dirty="0">
                <a:solidFill>
                  <a:srgbClr val="00B050"/>
                </a:solidFill>
              </a:rPr>
              <a:t>fields</a:t>
            </a:r>
            <a:r>
              <a:rPr lang="en-IN" dirty="0"/>
              <a:t> in </a:t>
            </a:r>
            <a:r>
              <a:rPr lang="en-IN" i="1" dirty="0" err="1">
                <a:solidFill>
                  <a:srgbClr val="C00000"/>
                </a:solidFill>
              </a:rPr>
              <a:t>task_struct</a:t>
            </a:r>
            <a:endParaRPr lang="en-IN" i="1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6B0AD-9676-7995-CAEB-7F2833D6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AA7C7-3261-0A16-7916-B7D251AC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CB8F2-205A-E184-FB5D-654DC3885EA1}"/>
              </a:ext>
            </a:extLst>
          </p:cNvPr>
          <p:cNvSpPr/>
          <p:nvPr/>
        </p:nvSpPr>
        <p:spPr>
          <a:xfrm>
            <a:off x="838200" y="2521288"/>
            <a:ext cx="10210800" cy="31024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sched_entity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    se;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sched_rt_entity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rt;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sched_dl_entity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dl;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sched_class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*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sched_class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rb_node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core_node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core_cookie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F19B466-4C97-6858-FE26-79D91F000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7863" y="2067411"/>
            <a:ext cx="727166" cy="64990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62F601-088C-95E9-01E1-A129DD8B24C7}"/>
              </a:ext>
            </a:extLst>
          </p:cNvPr>
          <p:cNvSpPr/>
          <p:nvPr/>
        </p:nvSpPr>
        <p:spPr>
          <a:xfrm>
            <a:off x="8153400" y="2521288"/>
            <a:ext cx="3461657" cy="115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Scheduling statistics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FE83E-D335-2CA3-BC5B-CFC0014D9721}"/>
              </a:ext>
            </a:extLst>
          </p:cNvPr>
          <p:cNvSpPr/>
          <p:nvPr/>
        </p:nvSpPr>
        <p:spPr>
          <a:xfrm>
            <a:off x="8262257" y="4408714"/>
            <a:ext cx="3211286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Node in an RB tree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E4E7E7-D676-7CDD-1975-48CB73D57FFC}"/>
              </a:ext>
            </a:extLst>
          </p:cNvPr>
          <p:cNvSpPr/>
          <p:nvPr/>
        </p:nvSpPr>
        <p:spPr>
          <a:xfrm>
            <a:off x="8278585" y="4862591"/>
            <a:ext cx="3336472" cy="7971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Uniquely identifies a group of jobs</a:t>
            </a:r>
          </a:p>
        </p:txBody>
      </p:sp>
    </p:spTree>
    <p:extLst>
      <p:ext uri="{BB962C8B-B14F-4D97-AF65-F5344CB8AC3E}">
        <p14:creationId xmlns:p14="http://schemas.microsoft.com/office/powerpoint/2010/main" val="25018193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844F-B77B-3F39-640D-323999B7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Completely Fair Scheduler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5A311-868A-80C6-F73C-EFC7FF37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56097-64B7-C925-A323-4728D854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759F8-34F5-2D91-CE55-B3906F24D743}"/>
              </a:ext>
            </a:extLst>
          </p:cNvPr>
          <p:cNvSpPr txBox="1"/>
          <p:nvPr/>
        </p:nvSpPr>
        <p:spPr>
          <a:xfrm>
            <a:off x="903514" y="1325563"/>
            <a:ext cx="10863943" cy="4893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sched_entity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load_weight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load;</a:t>
            </a:r>
            <a:r>
              <a:rPr lang="en-IN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/* load balancing*/</a:t>
            </a:r>
            <a:endParaRPr lang="en-I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rb_node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run_node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u64            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exec_start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u64            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sum_exec_runtime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u64            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vruntime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u64            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prev_sum_exec_runtime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u64            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nr_migrations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cfs_rq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*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cfs_rq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sched_avg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/* statistics */</a:t>
            </a:r>
            <a:endParaRPr lang="en-I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F6271B6-237F-73EE-BAF5-97EF5AEE38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5728" y="1008155"/>
            <a:ext cx="863729" cy="77195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5B4175-8D36-DD39-6CF9-2C4F2523EECB}"/>
              </a:ext>
            </a:extLst>
          </p:cNvPr>
          <p:cNvSpPr/>
          <p:nvPr/>
        </p:nvSpPr>
        <p:spPr>
          <a:xfrm>
            <a:off x="8610600" y="3233057"/>
            <a:ext cx="3156857" cy="17743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Key concept</a:t>
            </a:r>
            <a:r>
              <a:rPr lang="en-IN" sz="2400" dirty="0"/>
              <a:t>: Virtual runtime of a process. Lower it is, higher the priority</a:t>
            </a:r>
          </a:p>
        </p:txBody>
      </p:sp>
    </p:spTree>
    <p:extLst>
      <p:ext uri="{BB962C8B-B14F-4D97-AF65-F5344CB8AC3E}">
        <p14:creationId xmlns:p14="http://schemas.microsoft.com/office/powerpoint/2010/main" val="25991241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93BD-549A-923C-1A17-F643EDC9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pick_next_task_fair</a:t>
            </a:r>
            <a:r>
              <a:rPr lang="en-IN" dirty="0"/>
              <a:t>   (for CFS Scheduling)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884A8-742E-F0FA-3981-32FB451D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682"/>
            <a:ext cx="10515600" cy="48780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Update</a:t>
            </a:r>
            <a:r>
              <a:rPr lang="en-IN" sz="2400" dirty="0"/>
              <a:t> the </a:t>
            </a:r>
            <a:r>
              <a:rPr lang="en-IN" sz="2400" dirty="0">
                <a:solidFill>
                  <a:srgbClr val="FF0000"/>
                </a:solidFill>
              </a:rPr>
              <a:t>current</a:t>
            </a:r>
            <a:r>
              <a:rPr lang="en-IN" sz="2400" dirty="0"/>
              <a:t> task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48B4C-2757-CBA6-E76E-7CE7EED0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78811-2DDE-15A9-5E18-8A0801B0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3F37B3-F146-9121-F886-6B6242D8BF99}"/>
              </a:ext>
            </a:extLst>
          </p:cNvPr>
          <p:cNvSpPr txBox="1">
            <a:spLocks/>
          </p:cNvSpPr>
          <p:nvPr/>
        </p:nvSpPr>
        <p:spPr>
          <a:xfrm>
            <a:off x="1402080" y="2306479"/>
            <a:ext cx="10515600" cy="1707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rgbClr val="00B050"/>
                </a:solidFill>
              </a:rPr>
              <a:t>Update</a:t>
            </a:r>
            <a:r>
              <a:rPr lang="en-IN" sz="2400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the scheduling statistics</a:t>
            </a:r>
          </a:p>
          <a:p>
            <a:r>
              <a:rPr lang="en-IN" sz="2400" dirty="0"/>
              <a:t>Update the virtual runtime of the task</a:t>
            </a:r>
          </a:p>
          <a:p>
            <a:pPr lvl="1"/>
            <a:r>
              <a:rPr lang="en-IN" dirty="0"/>
              <a:t>Consider the current </a:t>
            </a:r>
            <a:r>
              <a:rPr lang="en-IN" dirty="0">
                <a:solidFill>
                  <a:srgbClr val="0070C0"/>
                </a:solidFill>
              </a:rPr>
              <a:t>execution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interval</a:t>
            </a:r>
            <a:r>
              <a:rPr lang="en-IN" dirty="0"/>
              <a:t> (</a:t>
            </a:r>
            <a:r>
              <a:rPr lang="en-IN" dirty="0">
                <a:solidFill>
                  <a:srgbClr val="FF0000"/>
                </a:solidFill>
              </a:rPr>
              <a:t>current time </a:t>
            </a:r>
            <a:r>
              <a:rPr lang="en-IN" dirty="0"/>
              <a:t>– when the task started </a:t>
            </a:r>
            <a:r>
              <a:rPr lang="en-IN" dirty="0">
                <a:solidFill>
                  <a:srgbClr val="0070C0"/>
                </a:solidFill>
              </a:rPr>
              <a:t>executing</a:t>
            </a:r>
            <a:r>
              <a:rPr lang="en-IN" dirty="0"/>
              <a:t> last) (= </a:t>
            </a:r>
            <a:r>
              <a:rPr lang="el-GR" dirty="0"/>
              <a:t>δ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Let it be </a:t>
            </a:r>
            <a:r>
              <a:rPr lang="en-IN" dirty="0">
                <a:solidFill>
                  <a:srgbClr val="00B050"/>
                </a:solidFill>
              </a:rPr>
              <a:t>delta </a:t>
            </a:r>
            <a:r>
              <a:rPr lang="en-IN" dirty="0"/>
              <a:t>(</a:t>
            </a:r>
            <a:r>
              <a:rPr lang="el-GR" dirty="0"/>
              <a:t>δ</a:t>
            </a:r>
            <a:r>
              <a:rPr lang="en-IN" dirty="0"/>
              <a:t>)</a:t>
            </a:r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18F995-764E-0C58-F84D-A21EAD5BFCC9}"/>
                  </a:ext>
                </a:extLst>
              </p:cNvPr>
              <p:cNvSpPr txBox="1"/>
              <p:nvPr/>
            </p:nvSpPr>
            <p:spPr>
              <a:xfrm>
                <a:off x="2886020" y="4172585"/>
                <a:ext cx="3996415" cy="58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𝑣𝑟𝑢𝑛𝑡𝑖𝑚𝑒</m:t>
                        </m:r>
                      </m:sub>
                    </m:sSub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𝑛𝑖𝑐𝑒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𝑛𝑖𝑐𝑒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18F995-764E-0C58-F84D-A21EAD5BF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20" y="4172585"/>
                <a:ext cx="3996415" cy="58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6ADDFF-C0C0-E819-2016-FA1D340336DD}"/>
                  </a:ext>
                </a:extLst>
              </p:cNvPr>
              <p:cNvSpPr txBox="1"/>
              <p:nvPr/>
            </p:nvSpPr>
            <p:spPr>
              <a:xfrm>
                <a:off x="2886020" y="5371227"/>
                <a:ext cx="42505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𝑐𝑢𝑟𝑟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𝑣𝑟𝑢𝑛𝑡𝑖𝑚𝑒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𝑣𝑟𝑢𝑛𝑡𝑖𝑚𝑒</m:t>
                        </m:r>
                      </m:sub>
                    </m:sSub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6ADDFF-C0C0-E819-2016-FA1D34033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20" y="5371227"/>
                <a:ext cx="4250523" cy="369332"/>
              </a:xfrm>
              <a:prstGeom prst="rect">
                <a:avLst/>
              </a:prstGeom>
              <a:blipFill>
                <a:blip r:embed="rId3"/>
                <a:stretch>
                  <a:fillRect l="-1719"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DB48889-72C1-75B2-7C6E-27F95C4977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2014005" y="5231948"/>
            <a:ext cx="833315" cy="83331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AE41AC-76C5-ECFC-F831-2AE081634F06}"/>
              </a:ext>
            </a:extLst>
          </p:cNvPr>
          <p:cNvSpPr/>
          <p:nvPr/>
        </p:nvSpPr>
        <p:spPr>
          <a:xfrm>
            <a:off x="7805057" y="4459801"/>
            <a:ext cx="4038600" cy="11183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increment to the virtual runtime is a function of the priority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A076E7-0C82-6FDF-6E83-8F94107BA71D}"/>
              </a:ext>
            </a:extLst>
          </p:cNvPr>
          <p:cNvSpPr/>
          <p:nvPr/>
        </p:nvSpPr>
        <p:spPr>
          <a:xfrm>
            <a:off x="7805057" y="134904"/>
            <a:ext cx="3886200" cy="6191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1"/>
                </a:solidFill>
              </a:rPr>
              <a:t>/kernel/sched/</a:t>
            </a:r>
            <a:r>
              <a:rPr lang="en-IN" sz="2400" dirty="0" err="1">
                <a:solidFill>
                  <a:schemeClr val="accent1"/>
                </a:solidFill>
              </a:rPr>
              <a:t>fair.c</a:t>
            </a:r>
            <a:endParaRPr lang="en-IN" sz="2400" dirty="0">
              <a:solidFill>
                <a:schemeClr val="accent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533100-C0D6-E221-4B51-A429B72F63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73" y="134904"/>
            <a:ext cx="761084" cy="631772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0E14A960-FD88-1038-358F-694DE75AF05F}"/>
              </a:ext>
            </a:extLst>
          </p:cNvPr>
          <p:cNvSpPr/>
          <p:nvPr/>
        </p:nvSpPr>
        <p:spPr>
          <a:xfrm>
            <a:off x="7333488" y="4288536"/>
            <a:ext cx="217461" cy="145202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3616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C430-28D0-E1BB-6C08-718290F3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(nice value) </a:t>
            </a:r>
            <a:r>
              <a:rPr lang="en-IN" dirty="0">
                <a:sym typeface="Wingdings" panose="05000000000000000000" pitchFamily="2" charset="2"/>
              </a:rPr>
              <a:t> Weight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EBF0F-AA2A-E1F0-109A-3D952C23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0DF89-3254-8B53-B3EB-EDD25830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CD832-A531-2807-4B5E-4C98DFAD61F6}"/>
              </a:ext>
            </a:extLst>
          </p:cNvPr>
          <p:cNvSpPr txBox="1"/>
          <p:nvPr/>
        </p:nvSpPr>
        <p:spPr>
          <a:xfrm>
            <a:off x="386442" y="1959427"/>
            <a:ext cx="114191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sched_prio_to_weight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/* -20 */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88761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71755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56483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46273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36291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/* -15 */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29154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23254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18705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14949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11916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/* -10 */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9548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7620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6100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4904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3906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/*  -5 */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3121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1991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1586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1277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/*   0 */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820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526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423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/*   5 */  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272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137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/*  10 */      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/*  15 */  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619715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D0F4-761F-7876-1E9F-04C6CB1E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Next Steps …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0B12-C37B-67DD-8B8D-9770BA1A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4289"/>
          </a:xfrm>
        </p:spPr>
        <p:txBody>
          <a:bodyPr/>
          <a:lstStyle/>
          <a:p>
            <a:r>
              <a:rPr lang="en-IN" dirty="0"/>
              <a:t>Update the </a:t>
            </a:r>
            <a:r>
              <a:rPr lang="en-IN" dirty="0" err="1">
                <a:solidFill>
                  <a:srgbClr val="00B050"/>
                </a:solidFill>
              </a:rPr>
              <a:t>vruntime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38623-F4C4-0658-8055-290A6AA5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A6016-D3BF-CA13-E910-F2B237A6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118</a:t>
            </a:fld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4896012-4F70-AB42-886A-F5CB3819C982}"/>
              </a:ext>
            </a:extLst>
          </p:cNvPr>
          <p:cNvSpPr/>
          <p:nvPr/>
        </p:nvSpPr>
        <p:spPr>
          <a:xfrm>
            <a:off x="3831772" y="2155371"/>
            <a:ext cx="3777342" cy="2547257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F5EC27-F85F-08AD-553F-2DC9DC401164}"/>
              </a:ext>
            </a:extLst>
          </p:cNvPr>
          <p:cNvSpPr/>
          <p:nvPr/>
        </p:nvSpPr>
        <p:spPr>
          <a:xfrm>
            <a:off x="5437414" y="1919740"/>
            <a:ext cx="566057" cy="5660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5DC300-8CAA-842C-ABE4-B5A190DF22F8}"/>
              </a:ext>
            </a:extLst>
          </p:cNvPr>
          <p:cNvSpPr/>
          <p:nvPr/>
        </p:nvSpPr>
        <p:spPr>
          <a:xfrm>
            <a:off x="4773385" y="2862942"/>
            <a:ext cx="566057" cy="5660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526103-CEED-FEBE-53EB-62CD0F896516}"/>
              </a:ext>
            </a:extLst>
          </p:cNvPr>
          <p:cNvSpPr/>
          <p:nvPr/>
        </p:nvSpPr>
        <p:spPr>
          <a:xfrm>
            <a:off x="6806291" y="3667578"/>
            <a:ext cx="566057" cy="5660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E9F5C8-74C5-C600-7AAD-967CD422DF72}"/>
              </a:ext>
            </a:extLst>
          </p:cNvPr>
          <p:cNvSpPr/>
          <p:nvPr/>
        </p:nvSpPr>
        <p:spPr>
          <a:xfrm>
            <a:off x="6191249" y="2909660"/>
            <a:ext cx="566057" cy="5660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6385F7-DD47-C0D7-DC7C-21ACC53BEF7E}"/>
              </a:ext>
            </a:extLst>
          </p:cNvPr>
          <p:cNvSpPr/>
          <p:nvPr/>
        </p:nvSpPr>
        <p:spPr>
          <a:xfrm>
            <a:off x="4068535" y="3758520"/>
            <a:ext cx="566057" cy="5660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A428BA-5174-9A99-C6F4-00CEE2DF1C19}"/>
              </a:ext>
            </a:extLst>
          </p:cNvPr>
          <p:cNvSpPr/>
          <p:nvPr/>
        </p:nvSpPr>
        <p:spPr>
          <a:xfrm>
            <a:off x="5555795" y="3715204"/>
            <a:ext cx="566057" cy="5660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7AF6B1-F2A5-B175-008B-D9300ADE28E7}"/>
              </a:ext>
            </a:extLst>
          </p:cNvPr>
          <p:cNvSpPr/>
          <p:nvPr/>
        </p:nvSpPr>
        <p:spPr>
          <a:xfrm>
            <a:off x="7845877" y="2343944"/>
            <a:ext cx="3322866" cy="113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Red-black tree indexed by the </a:t>
            </a:r>
            <a:r>
              <a:rPr lang="en-IN" sz="2400" i="1" dirty="0" err="1"/>
              <a:t>vruntime</a:t>
            </a:r>
            <a:endParaRPr lang="en-IN" sz="2400" i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4F540B-394C-63E4-0A6B-1905031D5543}"/>
              </a:ext>
            </a:extLst>
          </p:cNvPr>
          <p:cNvSpPr txBox="1">
            <a:spLocks/>
          </p:cNvSpPr>
          <p:nvPr/>
        </p:nvSpPr>
        <p:spPr>
          <a:xfrm>
            <a:off x="1498144" y="4959351"/>
            <a:ext cx="8353427" cy="1131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red</a:t>
            </a:r>
            <a:r>
              <a:rPr lang="en-IN" dirty="0"/>
              <a:t>-black tree stores a </a:t>
            </a:r>
            <a:r>
              <a:rPr lang="en-IN" dirty="0">
                <a:solidFill>
                  <a:srgbClr val="00B050"/>
                </a:solidFill>
              </a:rPr>
              <a:t>list</a:t>
            </a:r>
            <a:r>
              <a:rPr lang="en-IN" dirty="0"/>
              <a:t> of tasks indexed by the </a:t>
            </a:r>
            <a:r>
              <a:rPr lang="en-IN" dirty="0" err="1">
                <a:solidFill>
                  <a:srgbClr val="7030A0"/>
                </a:solidFill>
              </a:rPr>
              <a:t>vruntime</a:t>
            </a:r>
            <a:r>
              <a:rPr lang="en-IN" dirty="0"/>
              <a:t>.</a:t>
            </a:r>
          </a:p>
          <a:p>
            <a:r>
              <a:rPr lang="en-IN" dirty="0"/>
              <a:t>The leftmost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entry</a:t>
            </a:r>
            <a:r>
              <a:rPr lang="en-IN" dirty="0"/>
              <a:t> stores the task with the </a:t>
            </a:r>
            <a:r>
              <a:rPr lang="en-IN" dirty="0">
                <a:solidFill>
                  <a:srgbClr val="C00000"/>
                </a:solidFill>
              </a:rPr>
              <a:t>least</a:t>
            </a:r>
            <a:r>
              <a:rPr lang="en-IN" dirty="0"/>
              <a:t> </a:t>
            </a:r>
            <a:r>
              <a:rPr lang="en-IN" dirty="0" err="1">
                <a:solidFill>
                  <a:srgbClr val="0070C0"/>
                </a:solidFill>
              </a:rPr>
              <a:t>vruntime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/>
              <a:t>Store the current </a:t>
            </a:r>
            <a:r>
              <a:rPr lang="en-IN" dirty="0">
                <a:solidFill>
                  <a:srgbClr val="FF0000"/>
                </a:solidFill>
              </a:rPr>
              <a:t>minimum</a:t>
            </a:r>
            <a:r>
              <a:rPr lang="en-IN" dirty="0"/>
              <a:t> in </a:t>
            </a:r>
            <a:r>
              <a:rPr lang="en-IN" dirty="0" err="1"/>
              <a:t>cfs_rq</a:t>
            </a:r>
            <a:r>
              <a:rPr lang="en-IN" dirty="0"/>
              <a:t>-&gt;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vruntime</a:t>
            </a:r>
            <a:r>
              <a:rPr lang="en-IN" dirty="0"/>
              <a:t> (u64)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805A39-E857-944F-7100-16DBD6812837}"/>
              </a:ext>
            </a:extLst>
          </p:cNvPr>
          <p:cNvSpPr/>
          <p:nvPr/>
        </p:nvSpPr>
        <p:spPr>
          <a:xfrm>
            <a:off x="97972" y="3401560"/>
            <a:ext cx="2696935" cy="13239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Reduce the virtual executed time of the entire </a:t>
            </a:r>
            <a:r>
              <a:rPr lang="en-IN" sz="2400" dirty="0" err="1"/>
              <a:t>cfs_rq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90552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7302-495F-D516-DC29-7F17C765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pick_next_entity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93E9-F8AE-8FE5-8777-A6ECCC7F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called by </a:t>
            </a:r>
            <a:r>
              <a:rPr lang="en-IN" i="1" dirty="0" err="1">
                <a:solidFill>
                  <a:srgbClr val="00B050"/>
                </a:solidFill>
              </a:rPr>
              <a:t>pick_next_task_fair</a:t>
            </a:r>
            <a:r>
              <a:rPr lang="en-IN" i="1" dirty="0">
                <a:solidFill>
                  <a:srgbClr val="00B050"/>
                </a:solidFill>
              </a:rPr>
              <a:t> </a:t>
            </a:r>
          </a:p>
          <a:p>
            <a:r>
              <a:rPr lang="en-IN" dirty="0">
                <a:solidFill>
                  <a:srgbClr val="0070C0"/>
                </a:solidFill>
              </a:rPr>
              <a:t>Default</a:t>
            </a:r>
            <a:r>
              <a:rPr lang="en-IN" dirty="0"/>
              <a:t>: Choose the </a:t>
            </a:r>
            <a:r>
              <a:rPr lang="en-IN" dirty="0">
                <a:solidFill>
                  <a:srgbClr val="FF0000"/>
                </a:solidFill>
              </a:rPr>
              <a:t>leftmost</a:t>
            </a:r>
            <a:r>
              <a:rPr lang="en-IN" dirty="0"/>
              <a:t> entity that has the least </a:t>
            </a:r>
            <a:r>
              <a:rPr lang="en-IN" dirty="0" err="1"/>
              <a:t>vruntime</a:t>
            </a:r>
            <a:endParaRPr lang="en-IN" dirty="0"/>
          </a:p>
          <a:p>
            <a:r>
              <a:rPr lang="en-IN" dirty="0">
                <a:solidFill>
                  <a:srgbClr val="C00000"/>
                </a:solidFill>
              </a:rPr>
              <a:t>Otherwise</a:t>
            </a:r>
            <a:r>
              <a:rPr lang="en-IN" dirty="0"/>
              <a:t>: If the </a:t>
            </a:r>
            <a:r>
              <a:rPr lang="en-IN" dirty="0">
                <a:solidFill>
                  <a:srgbClr val="0070C0"/>
                </a:solidFill>
              </a:rPr>
              <a:t>current</a:t>
            </a:r>
            <a:r>
              <a:rPr lang="en-IN" dirty="0"/>
              <a:t> task has executed for more than a </a:t>
            </a:r>
            <a:r>
              <a:rPr lang="en-IN" dirty="0">
                <a:solidFill>
                  <a:srgbClr val="C00000"/>
                </a:solidFill>
              </a:rPr>
              <a:t>quantum</a:t>
            </a:r>
            <a:r>
              <a:rPr lang="en-IN" dirty="0"/>
              <a:t>, then try a pre-emption</a:t>
            </a:r>
          </a:p>
          <a:p>
            <a:pPr lvl="1"/>
            <a:r>
              <a:rPr lang="en-IN" dirty="0"/>
              <a:t>Choose the </a:t>
            </a:r>
            <a:r>
              <a:rPr lang="en-IN" dirty="0">
                <a:solidFill>
                  <a:srgbClr val="7030A0"/>
                </a:solidFill>
              </a:rPr>
              <a:t>second</a:t>
            </a:r>
            <a:r>
              <a:rPr lang="en-IN" dirty="0"/>
              <a:t> leftmost entity</a:t>
            </a:r>
          </a:p>
          <a:p>
            <a:r>
              <a:rPr lang="en-IN" dirty="0"/>
              <a:t>Each group of </a:t>
            </a:r>
            <a:r>
              <a:rPr lang="en-IN" dirty="0">
                <a:solidFill>
                  <a:srgbClr val="00B050"/>
                </a:solidFill>
              </a:rPr>
              <a:t>processes</a:t>
            </a:r>
            <a:r>
              <a:rPr lang="en-IN" dirty="0"/>
              <a:t> is treated as a single unit for the purposes of allocation of </a:t>
            </a:r>
            <a:r>
              <a:rPr lang="en-IN" dirty="0" err="1"/>
              <a:t>vruntime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29655-9ECB-EFE9-7DD6-6D1ECCD2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2D26B-8244-84C4-09D3-88B6B357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0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8BF1-E0BD-18E3-779F-F046C85D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Locks can lead to deadlocks .... </a:t>
            </a:r>
          </a:p>
        </p:txBody>
      </p:sp>
      <p:pic>
        <p:nvPicPr>
          <p:cNvPr id="5" name="Content Placeholder 4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0E4F0903-B4AD-7103-BE69-3DB03CA6D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754920" y="224690"/>
            <a:ext cx="1904762" cy="1904762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52F9C4-1009-421C-184D-88F9B2EF9BBD}"/>
              </a:ext>
            </a:extLst>
          </p:cNvPr>
          <p:cNvSpPr/>
          <p:nvPr/>
        </p:nvSpPr>
        <p:spPr>
          <a:xfrm>
            <a:off x="1388962" y="2708475"/>
            <a:ext cx="3044142" cy="879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Thread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ED7BAA-9519-F459-EE69-9FD6F35B2870}"/>
              </a:ext>
            </a:extLst>
          </p:cNvPr>
          <p:cNvSpPr/>
          <p:nvPr/>
        </p:nvSpPr>
        <p:spPr>
          <a:xfrm>
            <a:off x="7615540" y="2708475"/>
            <a:ext cx="3044142" cy="879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Thread 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8434AB-716C-891A-F8CD-7FC7806E7E01}"/>
              </a:ext>
            </a:extLst>
          </p:cNvPr>
          <p:cNvCxnSpPr/>
          <p:nvPr/>
        </p:nvCxnSpPr>
        <p:spPr>
          <a:xfrm>
            <a:off x="2911033" y="3703899"/>
            <a:ext cx="0" cy="290524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923DFD-B9E1-0C18-CB2C-5ED65AEE2B7F}"/>
              </a:ext>
            </a:extLst>
          </p:cNvPr>
          <p:cNvCxnSpPr/>
          <p:nvPr/>
        </p:nvCxnSpPr>
        <p:spPr>
          <a:xfrm>
            <a:off x="9191626" y="3703898"/>
            <a:ext cx="0" cy="290524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0F11B8-3240-3760-28F6-9F17A61919AC}"/>
              </a:ext>
            </a:extLst>
          </p:cNvPr>
          <p:cNvSpPr/>
          <p:nvPr/>
        </p:nvSpPr>
        <p:spPr>
          <a:xfrm>
            <a:off x="1956124" y="4190035"/>
            <a:ext cx="1909817" cy="6018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Lock 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F3283D-2B12-0F31-15F4-FF5DA52AC143}"/>
              </a:ext>
            </a:extLst>
          </p:cNvPr>
          <p:cNvSpPr/>
          <p:nvPr/>
        </p:nvSpPr>
        <p:spPr>
          <a:xfrm>
            <a:off x="1956124" y="5307568"/>
            <a:ext cx="1909817" cy="6018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Lock 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9C1A0F-1356-A08B-C331-9993E981D11B}"/>
              </a:ext>
            </a:extLst>
          </p:cNvPr>
          <p:cNvSpPr/>
          <p:nvPr/>
        </p:nvSpPr>
        <p:spPr>
          <a:xfrm>
            <a:off x="8236717" y="4167174"/>
            <a:ext cx="1909817" cy="6018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Lock 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D84D83-EF45-07FC-7255-7B2255489D81}"/>
              </a:ext>
            </a:extLst>
          </p:cNvPr>
          <p:cNvSpPr/>
          <p:nvPr/>
        </p:nvSpPr>
        <p:spPr>
          <a:xfrm>
            <a:off x="8236717" y="5266481"/>
            <a:ext cx="1909817" cy="601884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Lock 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7FE0BD-6890-BC5C-5E09-364FF994E89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865941" y="4468116"/>
            <a:ext cx="4370776" cy="11403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EC94DD-CBFE-FF3C-5BA0-228F751B0D50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3865941" y="4490977"/>
            <a:ext cx="4370776" cy="1076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CAB32F-906E-5C53-053E-7D24550D2912}"/>
              </a:ext>
            </a:extLst>
          </p:cNvPr>
          <p:cNvCxnSpPr>
            <a:cxnSpLocks/>
          </p:cNvCxnSpPr>
          <p:nvPr/>
        </p:nvCxnSpPr>
        <p:spPr>
          <a:xfrm flipH="1">
            <a:off x="2911032" y="4812462"/>
            <a:ext cx="2" cy="474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F969B7-5B75-1CE9-DC35-0AAF240EA7C3}"/>
              </a:ext>
            </a:extLst>
          </p:cNvPr>
          <p:cNvCxnSpPr>
            <a:cxnSpLocks/>
          </p:cNvCxnSpPr>
          <p:nvPr/>
        </p:nvCxnSpPr>
        <p:spPr>
          <a:xfrm flipH="1">
            <a:off x="9191622" y="4801032"/>
            <a:ext cx="2" cy="474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53EB6DEC-6644-712C-EC12-7B7CA1BF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A87C08B1-D038-417B-EF2A-7FADF9DE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9591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AC97-73EE-A7F0-FED5-53088745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247"/>
            <a:ext cx="10515600" cy="1325563"/>
          </a:xfrm>
        </p:spPr>
        <p:txBody>
          <a:bodyPr/>
          <a:lstStyle/>
          <a:p>
            <a:r>
              <a:rPr lang="en-IN" dirty="0"/>
              <a:t>Fairness Aspects of CFS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8D653-C71C-E67E-D6E9-E5CD1BE5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E6B52-B145-45EE-F8D3-4303A7C3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120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A788359-7474-3111-D00E-9D199B278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360346"/>
              </p:ext>
            </p:extLst>
          </p:nvPr>
        </p:nvGraphicFramePr>
        <p:xfrm>
          <a:off x="856342" y="1049564"/>
          <a:ext cx="10051144" cy="4408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06570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8248-0E3F-0A4F-D328-FE0FF625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scheduling slice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309AD-1275-B914-2FFF-D97812B6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36AE4-D629-5C92-C63E-EE39D7E6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BCB18-FA6C-2EC3-6438-D790DC24B172}"/>
              </a:ext>
            </a:extLst>
          </p:cNvPr>
          <p:cNvSpPr/>
          <p:nvPr/>
        </p:nvSpPr>
        <p:spPr>
          <a:xfrm>
            <a:off x="838200" y="2057400"/>
            <a:ext cx="10515600" cy="21662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u64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__sched_period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nr_running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unlikely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(nr_running 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sched_nr_latency))</a:t>
            </a:r>
          </a:p>
          <a:p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nr_running 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sysctl_sched_min_granularity;</a:t>
            </a:r>
          </a:p>
          <a:p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sysctl_sched_latency;</a:t>
            </a:r>
          </a:p>
          <a:p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91CD58-5068-5E5A-ED85-91BE157AB240}"/>
                  </a:ext>
                </a:extLst>
              </p:cNvPr>
              <p:cNvSpPr txBox="1"/>
              <p:nvPr/>
            </p:nvSpPr>
            <p:spPr>
              <a:xfrm>
                <a:off x="696686" y="4778709"/>
                <a:ext cx="10243457" cy="10225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𝑆𝑐h𝑒𝑑𝑢𝑙𝑖𝑛𝑔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𝑆𝑙𝑖𝑐𝑒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𝑠𝑐h𝑒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𝑝𝑒𝑟𝑖𝑜𝑑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𝑡𝑎𝑠𝑘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𝑆𝑢𝑚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𝑤𝑒𝑖𝑔h𝑡𝑠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91CD58-5068-5E5A-ED85-91BE157AB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4778709"/>
                <a:ext cx="10243457" cy="10225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DB01EB-FE7B-4716-DA44-C5E845AAD065}"/>
              </a:ext>
            </a:extLst>
          </p:cNvPr>
          <p:cNvSpPr/>
          <p:nvPr/>
        </p:nvSpPr>
        <p:spPr>
          <a:xfrm>
            <a:off x="7772400" y="1502347"/>
            <a:ext cx="4261104" cy="9482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sched_nr_latency</a:t>
            </a:r>
            <a:r>
              <a:rPr lang="en-IN" sz="2000" dirty="0"/>
              <a:t> = </a:t>
            </a:r>
            <a:r>
              <a:rPr lang="en-IN" sz="2000" dirty="0" err="1"/>
              <a:t>sysctl_sched_latency</a:t>
            </a:r>
            <a:r>
              <a:rPr lang="en-IN" sz="2000" dirty="0"/>
              <a:t>/ </a:t>
            </a:r>
            <a:r>
              <a:rPr lang="en-IN" sz="2000" dirty="0" err="1"/>
              <a:t>sysctl_sched_min_granuarlity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D7BD65-03A0-CF60-27AD-9BE62F73BC18}"/>
              </a:ext>
            </a:extLst>
          </p:cNvPr>
          <p:cNvSpPr/>
          <p:nvPr/>
        </p:nvSpPr>
        <p:spPr>
          <a:xfrm>
            <a:off x="9144000" y="2827910"/>
            <a:ext cx="2889504" cy="6010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Every task gets the minimum</a:t>
            </a:r>
          </a:p>
        </p:txBody>
      </p:sp>
    </p:spTree>
    <p:extLst>
      <p:ext uri="{BB962C8B-B14F-4D97-AF65-F5344CB8AC3E}">
        <p14:creationId xmlns:p14="http://schemas.microsoft.com/office/powerpoint/2010/main" val="148690108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E4A3-C504-B391-89E6-BF703A5E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76" y="257804"/>
            <a:ext cx="10515600" cy="1325563"/>
          </a:xfrm>
        </p:spPr>
        <p:txBody>
          <a:bodyPr/>
          <a:lstStyle/>
          <a:p>
            <a:r>
              <a:rPr lang="en-IN" dirty="0"/>
              <a:t>Updating </a:t>
            </a:r>
            <a:r>
              <a:rPr lang="en-IN" dirty="0" err="1"/>
              <a:t>vruntime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7FB2A-D707-1366-690B-81618B29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8DFB3-3F6D-19FA-2A89-95DCC182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122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FDB37BF-A665-EF10-F8BC-86DF403FB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6" y="1583367"/>
            <a:ext cx="514944" cy="51494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7F7F9-22F6-B681-F4E2-426464EA0A89}"/>
              </a:ext>
            </a:extLst>
          </p:cNvPr>
          <p:cNvSpPr/>
          <p:nvPr/>
        </p:nvSpPr>
        <p:spPr>
          <a:xfrm>
            <a:off x="1581912" y="1504927"/>
            <a:ext cx="7232904" cy="6227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 err="1"/>
              <a:t>vruntime</a:t>
            </a:r>
            <a:r>
              <a:rPr lang="en-IN" sz="2400" i="1" dirty="0"/>
              <a:t> </a:t>
            </a:r>
            <a:r>
              <a:rPr lang="en-IN" sz="2400" dirty="0"/>
              <a:t>will keep on </a:t>
            </a:r>
            <a:r>
              <a:rPr lang="en-IN" sz="2400" dirty="0">
                <a:solidFill>
                  <a:srgbClr val="00B050"/>
                </a:solidFill>
              </a:rPr>
              <a:t>increasing</a:t>
            </a:r>
            <a:r>
              <a:rPr lang="en-IN" sz="2400" dirty="0"/>
              <a:t>. Wouldn’t that heavily prioritize new tasks? 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C9CC489-DA11-6DBD-2461-DEBB47EEB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240" y="1237612"/>
            <a:ext cx="1164574" cy="1164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DCC93F-BA6E-3335-2095-7DC64E7008A1}"/>
              </a:ext>
            </a:extLst>
          </p:cNvPr>
          <p:cNvSpPr txBox="1"/>
          <p:nvPr/>
        </p:nvSpPr>
        <p:spPr>
          <a:xfrm>
            <a:off x="521942" y="2486442"/>
            <a:ext cx="11846000" cy="415498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The </a:t>
            </a:r>
            <a:r>
              <a:rPr lang="en-IN" sz="2400" i="1" dirty="0" err="1"/>
              <a:t>cfs_rq</a:t>
            </a:r>
            <a:r>
              <a:rPr lang="en-IN" sz="2400" i="1" dirty="0"/>
              <a:t> </a:t>
            </a:r>
            <a:r>
              <a:rPr lang="en-IN" sz="2400" dirty="0">
                <a:solidFill>
                  <a:srgbClr val="7030A0"/>
                </a:solidFill>
              </a:rPr>
              <a:t>maintains</a:t>
            </a:r>
            <a:r>
              <a:rPr lang="en-IN" sz="2400" dirty="0"/>
              <a:t> a variable called </a:t>
            </a:r>
            <a:r>
              <a:rPr lang="en-IN" sz="2400" dirty="0" err="1">
                <a:solidFill>
                  <a:srgbClr val="FF0000"/>
                </a:solidFill>
              </a:rPr>
              <a:t>min_vruntime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(</a:t>
            </a:r>
            <a:r>
              <a:rPr lang="en-IN" sz="2400" dirty="0">
                <a:solidFill>
                  <a:schemeClr val="accent1"/>
                </a:solidFill>
              </a:rPr>
              <a:t>lowest</a:t>
            </a:r>
            <a:r>
              <a:rPr lang="en-IN" sz="2400" dirty="0"/>
              <a:t> </a:t>
            </a:r>
            <a:r>
              <a:rPr lang="en-IN" sz="2400" dirty="0" err="1">
                <a:solidFill>
                  <a:srgbClr val="00B050"/>
                </a:solidFill>
              </a:rPr>
              <a:t>vruntime</a:t>
            </a:r>
            <a:r>
              <a:rPr lang="en-IN" sz="2400" dirty="0"/>
              <a:t> of all processes)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Let </a:t>
            </a:r>
            <a:r>
              <a:rPr lang="en-IN" sz="2400" i="1" dirty="0"/>
              <a:t>se </a:t>
            </a:r>
            <a:r>
              <a:rPr lang="en-IN" sz="2400" dirty="0"/>
              <a:t>be the </a:t>
            </a:r>
            <a:r>
              <a:rPr lang="en-IN" sz="2400" i="1" dirty="0" err="1">
                <a:solidFill>
                  <a:schemeClr val="accent5">
                    <a:lumMod val="75000"/>
                  </a:schemeClr>
                </a:solidFill>
              </a:rPr>
              <a:t>sched_entity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400" dirty="0"/>
              <a:t>that is being enqueued to the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run queue</a:t>
            </a:r>
            <a:endParaRPr lang="en-IN" sz="2400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If an old task is being </a:t>
            </a:r>
            <a:r>
              <a:rPr lang="en-IN" sz="2400" dirty="0">
                <a:solidFill>
                  <a:srgbClr val="00B050"/>
                </a:solidFill>
              </a:rPr>
              <a:t>restored</a:t>
            </a:r>
            <a:r>
              <a:rPr lang="en-IN" sz="2400" dirty="0"/>
              <a:t> or a </a:t>
            </a:r>
            <a:r>
              <a:rPr lang="en-IN" sz="2400" dirty="0">
                <a:solidFill>
                  <a:srgbClr val="C00000"/>
                </a:solidFill>
              </a:rPr>
              <a:t>new</a:t>
            </a:r>
            <a:r>
              <a:rPr lang="en-IN" sz="2400" dirty="0"/>
              <a:t> task is being </a:t>
            </a:r>
            <a:r>
              <a:rPr lang="en-IN" sz="2400" dirty="0">
                <a:solidFill>
                  <a:srgbClr val="0070C0"/>
                </a:solidFill>
              </a:rPr>
              <a:t>added</a:t>
            </a:r>
            <a:r>
              <a:rPr lang="en-IN" sz="2400" dirty="0"/>
              <a:t>, then set: </a:t>
            </a:r>
            <a:br>
              <a:rPr lang="en-IN" sz="2400" dirty="0"/>
            </a:br>
            <a:r>
              <a:rPr lang="en-IN" sz="2400" dirty="0"/>
              <a:t>         se-&gt;</a:t>
            </a:r>
            <a:r>
              <a:rPr lang="en-IN" sz="2400" dirty="0" err="1"/>
              <a:t>vruntime</a:t>
            </a:r>
            <a:r>
              <a:rPr lang="en-IN" sz="2400" dirty="0"/>
              <a:t> += </a:t>
            </a:r>
            <a:r>
              <a:rPr lang="en-IN" sz="2400" dirty="0" err="1"/>
              <a:t>cfs_rq</a:t>
            </a:r>
            <a:r>
              <a:rPr lang="en-IN" sz="2400" dirty="0"/>
              <a:t>-&gt;</a:t>
            </a:r>
            <a:r>
              <a:rPr lang="en-IN" sz="2400" dirty="0" err="1"/>
              <a:t>min_vruntime</a:t>
            </a:r>
            <a:r>
              <a:rPr lang="en-IN" sz="2400" dirty="0"/>
              <a:t> </a:t>
            </a:r>
          </a:p>
          <a:p>
            <a:pPr marL="342900" indent="-342900">
              <a:buAutoNum type="arabicPeriod"/>
            </a:pPr>
            <a:r>
              <a:rPr lang="en-IN" sz="2400" dirty="0">
                <a:cs typeface="Calibri"/>
              </a:rPr>
              <a:t>This ensures that other tasks have a </a:t>
            </a:r>
            <a:r>
              <a:rPr lang="en-IN" sz="2400" b="1" dirty="0">
                <a:solidFill>
                  <a:srgbClr val="00B050"/>
                </a:solidFill>
                <a:cs typeface="Calibri"/>
              </a:rPr>
              <a:t>fair</a:t>
            </a:r>
            <a:r>
              <a:rPr lang="en-IN" sz="2400" dirty="0">
                <a:cs typeface="Calibri"/>
              </a:rPr>
              <a:t> chance of getting scheduled</a:t>
            </a:r>
            <a:endParaRPr lang="en-IN" sz="24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Always </a:t>
            </a:r>
            <a:r>
              <a:rPr lang="en-IN" sz="2400" dirty="0">
                <a:solidFill>
                  <a:srgbClr val="C00000"/>
                </a:solidFill>
              </a:rPr>
              <a:t>ensure</a:t>
            </a:r>
            <a:r>
              <a:rPr lang="en-IN" sz="2400" dirty="0"/>
              <a:t> that the all </a:t>
            </a:r>
            <a:r>
              <a:rPr lang="en-IN" sz="2400" dirty="0" err="1">
                <a:solidFill>
                  <a:srgbClr val="0070C0"/>
                </a:solidFill>
              </a:rPr>
              <a:t>vruntimes</a:t>
            </a:r>
            <a:r>
              <a:rPr lang="en-IN" sz="2400" dirty="0"/>
              <a:t> monotonically </a:t>
            </a:r>
            <a:r>
              <a:rPr lang="en-IN" sz="2400" dirty="0">
                <a:solidFill>
                  <a:srgbClr val="C00000"/>
                </a:solidFill>
              </a:rPr>
              <a:t>increase</a:t>
            </a:r>
            <a:br>
              <a:rPr lang="en-IN" sz="2400" dirty="0">
                <a:solidFill>
                  <a:srgbClr val="C00000"/>
                </a:solidFill>
              </a:rPr>
            </a:br>
            <a:r>
              <a:rPr lang="en-IN" sz="2400" dirty="0"/>
              <a:t>(in the </a:t>
            </a:r>
            <a:r>
              <a:rPr lang="en-IN" sz="2400" i="1" dirty="0" err="1"/>
              <a:t>cfs_rq</a:t>
            </a:r>
            <a:r>
              <a:rPr lang="en-IN" sz="2400" i="1" dirty="0"/>
              <a:t> </a:t>
            </a:r>
            <a:r>
              <a:rPr lang="en-IN" sz="2400" dirty="0"/>
              <a:t>and </a:t>
            </a:r>
            <a:r>
              <a:rPr lang="en-IN" sz="2400" i="1" dirty="0" err="1"/>
              <a:t>sched_entity</a:t>
            </a:r>
            <a:r>
              <a:rPr lang="en-IN" sz="2400" i="1" dirty="0"/>
              <a:t> </a:t>
            </a:r>
            <a:r>
              <a:rPr lang="en-IN" sz="2400" dirty="0"/>
              <a:t>structures)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When a child process is </a:t>
            </a:r>
            <a:r>
              <a:rPr lang="en-IN" sz="2400" dirty="0">
                <a:solidFill>
                  <a:srgbClr val="C00000"/>
                </a:solidFill>
              </a:rPr>
              <a:t>created</a:t>
            </a:r>
            <a:r>
              <a:rPr lang="en-IN" sz="2400" dirty="0"/>
              <a:t>, it inherits the </a:t>
            </a:r>
            <a:r>
              <a:rPr lang="en-IN" sz="2400" dirty="0" err="1">
                <a:solidFill>
                  <a:srgbClr val="00B050"/>
                </a:solidFill>
              </a:rPr>
              <a:t>vruntime</a:t>
            </a:r>
            <a:r>
              <a:rPr lang="en-IN" sz="2400" dirty="0"/>
              <a:t> of the parent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Upon a task </a:t>
            </a:r>
            <a:r>
              <a:rPr lang="en-IN" sz="2400" dirty="0">
                <a:solidFill>
                  <a:srgbClr val="FF0000"/>
                </a:solidFill>
              </a:rPr>
              <a:t>migration </a:t>
            </a:r>
            <a:r>
              <a:rPr lang="en-IN" sz="2400" dirty="0"/>
              <a:t>or</a:t>
            </a:r>
            <a:r>
              <a:rPr lang="en-IN" sz="2400" dirty="0">
                <a:solidFill>
                  <a:srgbClr val="FF0000"/>
                </a:solidFill>
              </a:rPr>
              <a:t> block/unblock</a:t>
            </a:r>
            <a:r>
              <a:rPr lang="en-IN" sz="2400" dirty="0"/>
              <a:t>, subtract </a:t>
            </a:r>
            <a:r>
              <a:rPr lang="en-IN" sz="2400" dirty="0" err="1">
                <a:solidFill>
                  <a:srgbClr val="0070C0"/>
                </a:solidFill>
              </a:rPr>
              <a:t>cfs_rq</a:t>
            </a:r>
            <a:r>
              <a:rPr lang="en-IN" sz="2400" dirty="0">
                <a:solidFill>
                  <a:srgbClr val="0070C0"/>
                </a:solidFill>
              </a:rPr>
              <a:t>-&gt;</a:t>
            </a:r>
            <a:r>
              <a:rPr lang="en-IN" sz="2400" dirty="0" err="1">
                <a:solidFill>
                  <a:srgbClr val="0070C0"/>
                </a:solidFill>
              </a:rPr>
              <a:t>vruntime</a:t>
            </a:r>
            <a:r>
              <a:rPr lang="en-IN" sz="2400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from the source </a:t>
            </a:r>
            <a:r>
              <a:rPr lang="en-IN" sz="2400" dirty="0" err="1"/>
              <a:t>rq</a:t>
            </a:r>
            <a:r>
              <a:rPr lang="en-IN" sz="2400" dirty="0"/>
              <a:t> and </a:t>
            </a:r>
            <a:br>
              <a:rPr lang="en-IN" sz="2400" dirty="0"/>
            </a:br>
            <a:r>
              <a:rPr lang="en-IN" sz="2400" dirty="0">
                <a:solidFill>
                  <a:srgbClr val="C00000"/>
                </a:solidFill>
              </a:rPr>
              <a:t>add</a:t>
            </a:r>
            <a:r>
              <a:rPr lang="en-IN" sz="2400" dirty="0"/>
              <a:t> the corresponding number for the destination </a:t>
            </a:r>
            <a:r>
              <a:rPr lang="en-IN" sz="2400" dirty="0" err="1"/>
              <a:t>rq</a:t>
            </a:r>
            <a:r>
              <a:rPr lang="en-IN" sz="2400" dirty="0"/>
              <a:t> (while </a:t>
            </a:r>
            <a:r>
              <a:rPr lang="en-IN" sz="2400" dirty="0">
                <a:solidFill>
                  <a:srgbClr val="7030A0"/>
                </a:solidFill>
              </a:rPr>
              <a:t>enqueueing </a:t>
            </a:r>
            <a:r>
              <a:rPr lang="en-IN" sz="2400" dirty="0"/>
              <a:t>back again in the</a:t>
            </a:r>
            <a:br>
              <a:rPr lang="en-IN" sz="2400" dirty="0"/>
            </a:br>
            <a:r>
              <a:rPr lang="en-IN" sz="2400" dirty="0"/>
              <a:t>same or a different </a:t>
            </a:r>
            <a:r>
              <a:rPr lang="en-IN" sz="2400" dirty="0" err="1"/>
              <a:t>rq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27971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BD1C-F5E8-708C-8EC2-20AFD6D0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Averages and Decaying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3E1A-4984-3C3C-0BB8-D0D315C3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172" y="1840713"/>
            <a:ext cx="10493830" cy="8504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Computing the </a:t>
            </a:r>
            <a:r>
              <a:rPr lang="en-US" sz="2400" dirty="0">
                <a:solidFill>
                  <a:srgbClr val="FF0000"/>
                </a:solidFill>
              </a:rPr>
              <a:t>load average </a:t>
            </a:r>
            <a:r>
              <a:rPr lang="en-US" sz="2400" dirty="0">
                <a:solidFill>
                  <a:schemeClr val="tx1"/>
                </a:solidFill>
              </a:rPr>
              <a:t>is important for taking </a:t>
            </a:r>
            <a:r>
              <a:rPr lang="en-US" sz="2400" dirty="0">
                <a:solidFill>
                  <a:srgbClr val="C00000"/>
                </a:solidFill>
              </a:rPr>
              <a:t>decisions</a:t>
            </a:r>
            <a:r>
              <a:rPr lang="en-US" sz="2400" dirty="0">
                <a:solidFill>
                  <a:schemeClr val="tx1"/>
                </a:solidFill>
              </a:rPr>
              <a:t> such as allocating CPUs and </a:t>
            </a:r>
            <a:r>
              <a:rPr lang="en-US" sz="2400" dirty="0">
                <a:solidFill>
                  <a:srgbClr val="0070C0"/>
                </a:solidFill>
              </a:rPr>
              <a:t>modulating</a:t>
            </a:r>
            <a:r>
              <a:rPr lang="en-US" sz="2400" dirty="0">
                <a:solidFill>
                  <a:schemeClr val="tx1"/>
                </a:solidFill>
              </a:rPr>
              <a:t> the CPU frequency.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7A1E0-421C-169B-6796-16A306F9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E60B3-0BF4-0600-3960-E3C7D366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123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DCE3DAC-6C24-4779-81E0-EF01DFBA3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8" y="1690688"/>
            <a:ext cx="947858" cy="947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4F39C7-D447-76AB-49FD-D582BA47DD60}"/>
              </a:ext>
            </a:extLst>
          </p:cNvPr>
          <p:cNvSpPr txBox="1"/>
          <p:nvPr/>
        </p:nvSpPr>
        <p:spPr>
          <a:xfrm>
            <a:off x="134809" y="3294064"/>
            <a:ext cx="251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Solution: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00BAF4-E038-7A39-1DAC-58B7A4A667B9}"/>
              </a:ext>
            </a:extLst>
          </p:cNvPr>
          <p:cNvSpPr txBox="1">
            <a:spLocks/>
          </p:cNvSpPr>
          <p:nvPr/>
        </p:nvSpPr>
        <p:spPr>
          <a:xfrm>
            <a:off x="2123515" y="3444088"/>
            <a:ext cx="9633056" cy="1523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Divide the </a:t>
            </a:r>
            <a:r>
              <a:rPr lang="en-US" dirty="0">
                <a:solidFill>
                  <a:srgbClr val="00B050"/>
                </a:solidFill>
              </a:rPr>
              <a:t>timeline </a:t>
            </a:r>
            <a:r>
              <a:rPr lang="en-US" dirty="0"/>
              <a:t>into 1 </a:t>
            </a:r>
            <a:r>
              <a:rPr lang="en-US" dirty="0" err="1"/>
              <a:t>ms</a:t>
            </a:r>
            <a:r>
              <a:rPr lang="en-US" dirty="0"/>
              <a:t> intervals</a:t>
            </a:r>
          </a:p>
          <a:p>
            <a:r>
              <a:rPr lang="en-US" dirty="0"/>
              <a:t>Let the </a:t>
            </a:r>
            <a:r>
              <a:rPr lang="en-US" dirty="0">
                <a:solidFill>
                  <a:srgbClr val="FF0000"/>
                </a:solidFill>
              </a:rPr>
              <a:t>intervals</a:t>
            </a:r>
            <a:r>
              <a:rPr lang="en-US" dirty="0"/>
              <a:t> be </a:t>
            </a:r>
            <a:r>
              <a:rPr lang="en-US" i="1" dirty="0"/>
              <a:t>p</a:t>
            </a:r>
            <a:r>
              <a:rPr lang="en-US" i="1" baseline="-25000" dirty="0"/>
              <a:t>0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i="1" dirty="0"/>
              <a:t>, p</a:t>
            </a:r>
            <a:r>
              <a:rPr lang="en-US" i="1" baseline="-25000" dirty="0"/>
              <a:t>2</a:t>
            </a:r>
            <a:r>
              <a:rPr lang="en-US" i="1" dirty="0"/>
              <a:t>, ... </a:t>
            </a:r>
          </a:p>
          <a:p>
            <a:r>
              <a:rPr lang="en-US" dirty="0"/>
              <a:t>Let 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dirty="0"/>
              <a:t> denote the </a:t>
            </a:r>
            <a:r>
              <a:rPr lang="en-US" dirty="0">
                <a:solidFill>
                  <a:srgbClr val="0070C0"/>
                </a:solidFill>
              </a:rPr>
              <a:t>fraction</a:t>
            </a:r>
            <a:r>
              <a:rPr lang="en-US" dirty="0"/>
              <a:t> of time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was runnable</a:t>
            </a:r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784EC0-1EEC-E7D5-18E7-94DC7AEE8BB8}"/>
              </a:ext>
            </a:extLst>
          </p:cNvPr>
          <p:cNvSpPr/>
          <p:nvPr/>
        </p:nvSpPr>
        <p:spPr>
          <a:xfrm>
            <a:off x="8153400" y="276418"/>
            <a:ext cx="3886200" cy="6191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1"/>
                </a:solidFill>
              </a:rPr>
              <a:t>/kernel/sched/</a:t>
            </a:r>
            <a:r>
              <a:rPr lang="en-IN" sz="2400" dirty="0" err="1">
                <a:solidFill>
                  <a:schemeClr val="accent1"/>
                </a:solidFill>
              </a:rPr>
              <a:t>pelt.c</a:t>
            </a:r>
            <a:endParaRPr lang="en-IN" sz="2400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DFB4C-8760-CAFA-A5CE-A8DB7FDB9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316" y="276418"/>
            <a:ext cx="761084" cy="6317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136E39-646B-2D1F-EA8C-79296CEAA8D5}"/>
                  </a:ext>
                </a:extLst>
              </p:cNvPr>
              <p:cNvSpPr txBox="1"/>
              <p:nvPr/>
            </p:nvSpPr>
            <p:spPr>
              <a:xfrm>
                <a:off x="2268149" y="5211018"/>
                <a:ext cx="6840462" cy="542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𝐿𝑜𝑎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136E39-646B-2D1F-EA8C-79296CEAA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9" y="5211018"/>
                <a:ext cx="6840462" cy="5423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44B79F-3F2A-D19D-D9ED-77FB5CCAF7B6}"/>
                  </a:ext>
                </a:extLst>
              </p:cNvPr>
              <p:cNvSpPr txBox="1"/>
              <p:nvPr/>
            </p:nvSpPr>
            <p:spPr>
              <a:xfrm>
                <a:off x="9982200" y="5231331"/>
                <a:ext cx="1557671" cy="4308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44B79F-3F2A-D19D-D9ED-77FB5CCA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5231331"/>
                <a:ext cx="155767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239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43CA-0229-5E00-AE9F-1CA7F551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8565B-4BAD-C051-069E-DA14AE7F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9318"/>
          </a:xfrm>
        </p:spPr>
        <p:txBody>
          <a:bodyPr/>
          <a:lstStyle/>
          <a:p>
            <a:r>
              <a:rPr lang="en-US" dirty="0"/>
              <a:t>We have an analogous 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/>
              <a:t>: </a:t>
            </a:r>
            <a:r>
              <a:rPr lang="en-US" i="1" dirty="0" err="1"/>
              <a:t>pick_next_task_dl</a:t>
            </a:r>
            <a:endParaRPr lang="en-US" i="1" dirty="0"/>
          </a:p>
          <a:p>
            <a:r>
              <a:rPr lang="en-US" dirty="0">
                <a:solidFill>
                  <a:srgbClr val="7030A0"/>
                </a:solidFill>
              </a:rPr>
              <a:t>Maintain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-black tree </a:t>
            </a:r>
          </a:p>
          <a:p>
            <a:pPr lvl="1"/>
            <a:r>
              <a:rPr lang="en-US" dirty="0"/>
              <a:t>The task with the </a:t>
            </a:r>
            <a:r>
              <a:rPr lang="en-US" dirty="0">
                <a:solidFill>
                  <a:srgbClr val="0070C0"/>
                </a:solidFill>
              </a:rPr>
              <a:t>earliest</a:t>
            </a:r>
            <a:r>
              <a:rPr lang="en-US" dirty="0"/>
              <a:t> (smallest) </a:t>
            </a:r>
            <a:r>
              <a:rPr lang="en-US" dirty="0">
                <a:solidFill>
                  <a:srgbClr val="00B050"/>
                </a:solidFill>
              </a:rPr>
              <a:t>deadline</a:t>
            </a:r>
            <a:r>
              <a:rPr lang="en-US" dirty="0"/>
              <a:t> is the leftmost</a:t>
            </a:r>
          </a:p>
          <a:p>
            <a:pPr lvl="1"/>
            <a:r>
              <a:rPr lang="en-US" dirty="0"/>
              <a:t>Maintain </a:t>
            </a:r>
            <a:r>
              <a:rPr lang="en-US" i="1" dirty="0" err="1">
                <a:solidFill>
                  <a:srgbClr val="C00000"/>
                </a:solidFill>
              </a:rPr>
              <a:t>sched_dl_entity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structures </a:t>
            </a:r>
            <a:r>
              <a:rPr lang="en-US" dirty="0">
                <a:solidFill>
                  <a:srgbClr val="7030A0"/>
                </a:solidFill>
              </a:rPr>
              <a:t>indexed</a:t>
            </a:r>
            <a:r>
              <a:rPr lang="en-US" dirty="0"/>
              <a:t> by their deadline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388EB-8129-3583-B218-56FED71D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6CF99-6827-05FF-F9D1-68BEFC84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19A776-1BDC-6D1F-C270-8875C387F68C}"/>
              </a:ext>
            </a:extLst>
          </p:cNvPr>
          <p:cNvSpPr/>
          <p:nvPr/>
        </p:nvSpPr>
        <p:spPr>
          <a:xfrm>
            <a:off x="7805057" y="134904"/>
            <a:ext cx="3886200" cy="6191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1"/>
                </a:solidFill>
              </a:rPr>
              <a:t>/kernel/sched/</a:t>
            </a:r>
            <a:r>
              <a:rPr lang="en-IN" sz="2400" dirty="0" err="1">
                <a:solidFill>
                  <a:schemeClr val="accent1"/>
                </a:solidFill>
              </a:rPr>
              <a:t>deadline.c</a:t>
            </a:r>
            <a:endParaRPr lang="en-IN" sz="24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DB1D3-FCE0-F035-DF8B-98B5932C5C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73" y="134904"/>
            <a:ext cx="761084" cy="631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BFEAB4-D6DF-F9C3-000A-AD8443D5B446}"/>
              </a:ext>
            </a:extLst>
          </p:cNvPr>
          <p:cNvSpPr txBox="1"/>
          <p:nvPr/>
        </p:nvSpPr>
        <p:spPr>
          <a:xfrm>
            <a:off x="337457" y="3759880"/>
            <a:ext cx="11854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rb_entry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container_of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type, member)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A7A5D2-636A-EA17-8373-6FDF53A9158A}"/>
              </a:ext>
            </a:extLst>
          </p:cNvPr>
          <p:cNvSpPr/>
          <p:nvPr/>
        </p:nvSpPr>
        <p:spPr>
          <a:xfrm>
            <a:off x="2476499" y="4421467"/>
            <a:ext cx="7239001" cy="1156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Find the </a:t>
            </a:r>
            <a:r>
              <a:rPr lang="en-US" sz="2400" i="1" dirty="0" err="1"/>
              <a:t>sched_dl_entity</a:t>
            </a:r>
            <a:r>
              <a:rPr lang="en-US" sz="2400" i="1" dirty="0"/>
              <a:t> </a:t>
            </a:r>
            <a:r>
              <a:rPr lang="en-US" sz="2400" dirty="0"/>
              <a:t>for a given </a:t>
            </a:r>
            <a:r>
              <a:rPr lang="en-US" sz="2400" i="1" dirty="0" err="1"/>
              <a:t>rb_node</a:t>
            </a:r>
            <a:r>
              <a:rPr lang="en-US" sz="2400" i="1" dirty="0"/>
              <a:t> </a:t>
            </a:r>
            <a:r>
              <a:rPr lang="en-US" sz="2400" dirty="0"/>
              <a:t>using this </a:t>
            </a:r>
            <a:r>
              <a:rPr lang="en-US" sz="2400" dirty="0">
                <a:solidFill>
                  <a:srgbClr val="C00000"/>
                </a:solidFill>
              </a:rPr>
              <a:t>macro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return</a:t>
            </a:r>
            <a:r>
              <a:rPr lang="en-US" sz="2400" dirty="0"/>
              <a:t> it. Find the </a:t>
            </a:r>
            <a:r>
              <a:rPr lang="en-US" sz="2400" i="1" dirty="0" err="1"/>
              <a:t>task_struct</a:t>
            </a:r>
            <a:r>
              <a:rPr lang="en-US" sz="2400" dirty="0"/>
              <a:t> from </a:t>
            </a:r>
            <a:r>
              <a:rPr lang="en-US" sz="2400" i="1" dirty="0" err="1"/>
              <a:t>sched_dl_entity</a:t>
            </a:r>
            <a:r>
              <a:rPr lang="en-US" sz="2400" i="1" dirty="0"/>
              <a:t> </a:t>
            </a:r>
            <a:r>
              <a:rPr lang="en-US" sz="2400" dirty="0"/>
              <a:t>using the same </a:t>
            </a:r>
            <a:r>
              <a:rPr lang="en-US" sz="2400" dirty="0">
                <a:solidFill>
                  <a:srgbClr val="C00000"/>
                </a:solidFill>
              </a:rPr>
              <a:t>method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4954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4597-0840-26A8-9E47-77A7744F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Realtime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FE0E-2A55-4FFA-2376-6DF8767D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9289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Maintain</a:t>
            </a:r>
            <a:r>
              <a:rPr lang="en-US" dirty="0"/>
              <a:t> a queue for each priority level</a:t>
            </a:r>
          </a:p>
          <a:p>
            <a:r>
              <a:rPr lang="en-US" dirty="0"/>
              <a:t>Maintain a </a:t>
            </a:r>
            <a:r>
              <a:rPr lang="en-US" dirty="0">
                <a:solidFill>
                  <a:srgbClr val="00B050"/>
                </a:solidFill>
              </a:rPr>
              <a:t>bitmap</a:t>
            </a:r>
            <a:r>
              <a:rPr lang="en-US" dirty="0"/>
              <a:t>: one </a:t>
            </a:r>
            <a:r>
              <a:rPr lang="en-US" dirty="0">
                <a:solidFill>
                  <a:srgbClr val="C00000"/>
                </a:solidFill>
              </a:rPr>
              <a:t>bit</a:t>
            </a:r>
            <a:r>
              <a:rPr lang="en-US" dirty="0"/>
              <a:t> for each queue.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highest</a:t>
            </a:r>
            <a:r>
              <a:rPr lang="en-US" dirty="0"/>
              <a:t> priority queue that has an entry.</a:t>
            </a:r>
          </a:p>
          <a:p>
            <a:r>
              <a:rPr lang="en-US" dirty="0"/>
              <a:t>Pick the </a:t>
            </a: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/>
              <a:t> task and run it.</a:t>
            </a:r>
          </a:p>
          <a:p>
            <a:r>
              <a:rPr lang="en-US" dirty="0"/>
              <a:t>Two policies: FIFO and RR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9B9C9-82BD-FFE3-43E6-F0AF3535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8B279-91F9-51D2-E3DF-12D1ADD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01B57-6AF5-0CE5-366D-2067D0862FDB}"/>
              </a:ext>
            </a:extLst>
          </p:cNvPr>
          <p:cNvSpPr/>
          <p:nvPr/>
        </p:nvSpPr>
        <p:spPr>
          <a:xfrm>
            <a:off x="8153400" y="276418"/>
            <a:ext cx="3886200" cy="6191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1"/>
                </a:solidFill>
              </a:rPr>
              <a:t>/kernel/sched/</a:t>
            </a:r>
            <a:r>
              <a:rPr lang="en-IN" sz="2400" dirty="0" err="1">
                <a:solidFill>
                  <a:schemeClr val="accent1"/>
                </a:solidFill>
              </a:rPr>
              <a:t>rt.c</a:t>
            </a:r>
            <a:endParaRPr lang="en-IN" sz="24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2F76A-8914-C4A6-BABE-DF73E3DDE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316" y="276418"/>
            <a:ext cx="761084" cy="63177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3C6D62-9534-664B-5472-B9E9DE0821A6}"/>
              </a:ext>
            </a:extLst>
          </p:cNvPr>
          <p:cNvCxnSpPr>
            <a:cxnSpLocks/>
          </p:cNvCxnSpPr>
          <p:nvPr/>
        </p:nvCxnSpPr>
        <p:spPr>
          <a:xfrm>
            <a:off x="6096000" y="4234543"/>
            <a:ext cx="0" cy="211183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25722-1B9E-4C96-5E1D-334B507605D0}"/>
              </a:ext>
            </a:extLst>
          </p:cNvPr>
          <p:cNvSpPr/>
          <p:nvPr/>
        </p:nvSpPr>
        <p:spPr>
          <a:xfrm>
            <a:off x="326577" y="4669519"/>
            <a:ext cx="5410194" cy="16764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Tasks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0070C0"/>
                </a:solidFill>
              </a:rPr>
              <a:t>queued</a:t>
            </a:r>
            <a:r>
              <a:rPr lang="en-US" sz="2400" dirty="0"/>
              <a:t> in FIFO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</a:t>
            </a:r>
            <a:r>
              <a:rPr lang="en-US" sz="2400" dirty="0">
                <a:solidFill>
                  <a:srgbClr val="7030A0"/>
                </a:solidFill>
              </a:rPr>
              <a:t>scan</a:t>
            </a:r>
            <a:r>
              <a:rPr lang="en-US" sz="2400" dirty="0"/>
              <a:t> every queue in FIFO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FIFO ordering is always </a:t>
            </a:r>
            <a:r>
              <a:rPr lang="en-US" sz="2400" dirty="0">
                <a:solidFill>
                  <a:srgbClr val="FF0000"/>
                </a:solidFill>
              </a:rPr>
              <a:t>maintained</a:t>
            </a:r>
            <a:endParaRPr lang="en-IN" sz="2400" dirty="0" err="1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6D894C-8E4D-3A14-974A-F54C80E0FD80}"/>
              </a:ext>
            </a:extLst>
          </p:cNvPr>
          <p:cNvSpPr/>
          <p:nvPr/>
        </p:nvSpPr>
        <p:spPr>
          <a:xfrm>
            <a:off x="6433460" y="4494890"/>
            <a:ext cx="5203367" cy="18514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 </a:t>
            </a:r>
            <a:r>
              <a:rPr lang="en-US" sz="2400" dirty="0">
                <a:solidFill>
                  <a:srgbClr val="C00000"/>
                </a:solidFill>
              </a:rPr>
              <a:t>task</a:t>
            </a:r>
            <a:r>
              <a:rPr lang="en-US" sz="2400" dirty="0"/>
              <a:t> has </a:t>
            </a:r>
            <a:r>
              <a:rPr lang="en-US" sz="2400" dirty="0">
                <a:solidFill>
                  <a:srgbClr val="0070C0"/>
                </a:solidFill>
              </a:rPr>
              <a:t>executed</a:t>
            </a:r>
            <a:r>
              <a:rPr lang="en-US" sz="2400" dirty="0"/>
              <a:t> for more than its time slice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Put it at the </a:t>
            </a:r>
            <a:r>
              <a:rPr lang="en-US" sz="2400" dirty="0">
                <a:solidFill>
                  <a:srgbClr val="7030A0"/>
                </a:solidFill>
              </a:rPr>
              <a:t>end</a:t>
            </a:r>
            <a:r>
              <a:rPr lang="en-US" sz="2400" dirty="0"/>
              <a:t> of its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 the </a:t>
            </a:r>
            <a:r>
              <a:rPr lang="en-US" sz="2400" dirty="0">
                <a:solidFill>
                  <a:srgbClr val="00B050"/>
                </a:solidFill>
              </a:rPr>
              <a:t>next</a:t>
            </a:r>
            <a:r>
              <a:rPr lang="en-US" sz="2400" dirty="0"/>
              <a:t> task and mark it </a:t>
            </a:r>
            <a:r>
              <a:rPr lang="en-US" sz="2400" dirty="0">
                <a:solidFill>
                  <a:srgbClr val="FF0000"/>
                </a:solidFill>
              </a:rPr>
              <a:t>ready</a:t>
            </a:r>
            <a:r>
              <a:rPr lang="en-US" sz="2400" dirty="0"/>
              <a:t>. Set the re-schedule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flag</a:t>
            </a:r>
            <a:r>
              <a:rPr lang="en-US" sz="2400" dirty="0"/>
              <a:t> to </a:t>
            </a:r>
            <a:r>
              <a:rPr lang="en-US" sz="2400" i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.</a:t>
            </a:r>
            <a:endParaRPr lang="en-IN" sz="20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4D0D5-B7D8-476B-6340-78CACF4ECD1E}"/>
              </a:ext>
            </a:extLst>
          </p:cNvPr>
          <p:cNvSpPr/>
          <p:nvPr/>
        </p:nvSpPr>
        <p:spPr>
          <a:xfrm>
            <a:off x="2247903" y="4325711"/>
            <a:ext cx="1567542" cy="46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FIFO</a:t>
            </a:r>
            <a:endParaRPr lang="en-IN" sz="2000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6D456C-813A-B434-B1D5-67C5B2C77AF1}"/>
              </a:ext>
            </a:extLst>
          </p:cNvPr>
          <p:cNvSpPr/>
          <p:nvPr/>
        </p:nvSpPr>
        <p:spPr>
          <a:xfrm>
            <a:off x="8153400" y="4091441"/>
            <a:ext cx="1567542" cy="46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RR</a:t>
            </a:r>
            <a:endParaRPr lang="en-IN" sz="2000" dirty="0" err="1"/>
          </a:p>
        </p:txBody>
      </p:sp>
    </p:spTree>
    <p:extLst>
      <p:ext uri="{BB962C8B-B14F-4D97-AF65-F5344CB8AC3E}">
        <p14:creationId xmlns:p14="http://schemas.microsoft.com/office/powerpoint/2010/main" val="14352789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/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7852882" y="18462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AF79-3831-898A-60E2-2A9A7F2A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6472-D75D-7BDD-CF5F-8BF36EDE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5340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C22C-CFB0-7996-68B0-5D78FDBE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68738"/>
            <a:ext cx="10515600" cy="1325563"/>
          </a:xfrm>
        </p:spPr>
        <p:txBody>
          <a:bodyPr/>
          <a:lstStyle/>
          <a:p>
            <a:r>
              <a:rPr lang="en-IN" dirty="0"/>
              <a:t>Real-Time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7D366-093F-D980-2CF6-4E5EDB3F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CE205-F1D8-2074-A514-00F971EC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127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2C7964-D152-3F8F-3BBB-75DE3CED0555}"/>
              </a:ext>
            </a:extLst>
          </p:cNvPr>
          <p:cNvSpPr/>
          <p:nvPr/>
        </p:nvSpPr>
        <p:spPr>
          <a:xfrm>
            <a:off x="3883152" y="1548421"/>
            <a:ext cx="5096256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Every task has an associated deadline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AB2D21E-1DD0-AFF9-F4C2-0381D55EE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916148"/>
              </p:ext>
            </p:extLst>
          </p:nvPr>
        </p:nvGraphicFramePr>
        <p:xfrm>
          <a:off x="1062736" y="2370054"/>
          <a:ext cx="9836912" cy="3756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90363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3D17-ACE4-6932-2DCF-4AF48284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Notion of </a:t>
            </a:r>
            <a:r>
              <a:rPr lang="en-IN" dirty="0" err="1"/>
              <a:t>Schedulability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F498-877F-CB37-9F73-482049F36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7735"/>
          </a:xfrm>
        </p:spPr>
        <p:txBody>
          <a:bodyPr/>
          <a:lstStyle/>
          <a:p>
            <a:r>
              <a:rPr lang="en-IN" dirty="0"/>
              <a:t>In real-time systems such as </a:t>
            </a:r>
            <a:r>
              <a:rPr lang="en-IN" dirty="0">
                <a:solidFill>
                  <a:srgbClr val="FF0000"/>
                </a:solidFill>
              </a:rPr>
              <a:t>rockets</a:t>
            </a:r>
            <a:r>
              <a:rPr lang="en-IN" dirty="0"/>
              <a:t> or </a:t>
            </a:r>
            <a:r>
              <a:rPr lang="en-IN" dirty="0">
                <a:solidFill>
                  <a:srgbClr val="0070C0"/>
                </a:solidFill>
              </a:rPr>
              <a:t>avionics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tasks</a:t>
            </a:r>
            <a:r>
              <a:rPr lang="en-IN" dirty="0"/>
              <a:t> are known</a:t>
            </a:r>
          </a:p>
          <a:p>
            <a:pPr lvl="1"/>
            <a:r>
              <a:rPr lang="en-IN" dirty="0"/>
              <a:t>They are often </a:t>
            </a:r>
            <a:r>
              <a:rPr lang="en-IN" dirty="0">
                <a:solidFill>
                  <a:srgbClr val="00B050"/>
                </a:solidFill>
              </a:rPr>
              <a:t>periodic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maximum</a:t>
            </a:r>
            <a:r>
              <a:rPr lang="en-IN" dirty="0"/>
              <a:t> processing time is also (more or less) known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deadlines</a:t>
            </a:r>
            <a:r>
              <a:rPr lang="en-IN" dirty="0"/>
              <a:t> are known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4A57E-BA53-9E8C-DBF3-4FEE41F7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2F5B0-4CFE-E8A7-807C-929948DB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D16E58-3BBC-88A8-B59E-E67C874F85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64" y="4300155"/>
            <a:ext cx="982868" cy="8897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D3B1FA-B521-6F2E-1759-B3BB23E054B5}"/>
              </a:ext>
            </a:extLst>
          </p:cNvPr>
          <p:cNvSpPr/>
          <p:nvPr/>
        </p:nvSpPr>
        <p:spPr>
          <a:xfrm>
            <a:off x="3257550" y="4378292"/>
            <a:ext cx="4895850" cy="7334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This makes the </a:t>
            </a:r>
            <a:r>
              <a:rPr lang="en-IN" sz="2000" dirty="0">
                <a:solidFill>
                  <a:srgbClr val="00B050"/>
                </a:solidFill>
              </a:rPr>
              <a:t>process</a:t>
            </a:r>
            <a:r>
              <a:rPr lang="en-IN" sz="2000" dirty="0"/>
              <a:t> of scheduling easier and it is also easier to provide guarantees.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A5E5396-5666-0E5B-BF01-C370DD6DE7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1315603" y="5176016"/>
            <a:ext cx="1384522" cy="138452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FB4DBA-E701-861A-0DB6-A5CDA5971BDE}"/>
              </a:ext>
            </a:extLst>
          </p:cNvPr>
          <p:cNvSpPr/>
          <p:nvPr/>
        </p:nvSpPr>
        <p:spPr>
          <a:xfrm>
            <a:off x="3257550" y="5466649"/>
            <a:ext cx="6535349" cy="7334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 set of </a:t>
            </a:r>
            <a:r>
              <a:rPr lang="en-IN" sz="2000" dirty="0">
                <a:solidFill>
                  <a:srgbClr val="FF0000"/>
                </a:solidFill>
              </a:rPr>
              <a:t>jobs</a:t>
            </a:r>
            <a:r>
              <a:rPr lang="en-IN" sz="2000" dirty="0"/>
              <a:t> is schedulable with an </a:t>
            </a:r>
            <a:r>
              <a:rPr lang="en-IN" sz="2000" dirty="0">
                <a:solidFill>
                  <a:srgbClr val="C00000"/>
                </a:solidFill>
              </a:rPr>
              <a:t>algorithm</a:t>
            </a:r>
            <a:r>
              <a:rPr lang="en-IN" sz="2000" dirty="0"/>
              <a:t> </a:t>
            </a:r>
            <a:r>
              <a:rPr lang="en-IN" sz="2000" i="1" dirty="0"/>
              <a:t>A</a:t>
            </a:r>
            <a:r>
              <a:rPr lang="en-IN" sz="2000" dirty="0"/>
              <a:t>,</a:t>
            </a:r>
            <a:r>
              <a:rPr lang="en-IN" sz="2000" i="1" dirty="0"/>
              <a:t> </a:t>
            </a:r>
            <a:r>
              <a:rPr lang="en-IN" sz="2000" dirty="0"/>
              <a:t>if no job misses its </a:t>
            </a:r>
            <a:r>
              <a:rPr lang="en-IN" sz="2000" dirty="0">
                <a:solidFill>
                  <a:srgbClr val="00B050"/>
                </a:solidFill>
              </a:rPr>
              <a:t>deadline</a:t>
            </a:r>
            <a:r>
              <a:rPr lang="en-IN" sz="2000" dirty="0"/>
              <a:t> in the final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schedule</a:t>
            </a:r>
            <a:r>
              <a:rPr lang="en-IN" sz="2000" dirty="0"/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2C9B46-2AD2-8C37-4181-03549FAD4D71}"/>
              </a:ext>
            </a:extLst>
          </p:cNvPr>
          <p:cNvSpPr/>
          <p:nvPr/>
        </p:nvSpPr>
        <p:spPr>
          <a:xfrm>
            <a:off x="9636251" y="2224976"/>
            <a:ext cx="1835795" cy="7987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Is it schedulable?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6632A8-96B4-51EE-EB34-2DE74A478585}"/>
              </a:ext>
            </a:extLst>
          </p:cNvPr>
          <p:cNvSpPr/>
          <p:nvPr/>
        </p:nvSpPr>
        <p:spPr>
          <a:xfrm>
            <a:off x="8951976" y="2457831"/>
            <a:ext cx="649224" cy="3493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07B22-1410-EA24-AAC2-4D85EED4F10D}"/>
              </a:ext>
            </a:extLst>
          </p:cNvPr>
          <p:cNvSpPr txBox="1"/>
          <p:nvPr/>
        </p:nvSpPr>
        <p:spPr>
          <a:xfrm>
            <a:off x="8343440" y="2079739"/>
            <a:ext cx="1275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Set of jobs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BB9F4D95-3C6A-3DC1-7C5F-4BBFB08AB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849" y="3191761"/>
            <a:ext cx="1021902" cy="1021902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AA2619D-1F9D-1167-3C3A-D2F5C33FA6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307" y="3139877"/>
            <a:ext cx="1073786" cy="1073786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8D2F66EF-D9B4-7327-F5CD-C24472888EC8}"/>
              </a:ext>
            </a:extLst>
          </p:cNvPr>
          <p:cNvSpPr/>
          <p:nvPr/>
        </p:nvSpPr>
        <p:spPr>
          <a:xfrm rot="19281942">
            <a:off x="10917716" y="2948781"/>
            <a:ext cx="245579" cy="47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0907985-B571-C5CE-613A-0C8765A441B5}"/>
              </a:ext>
            </a:extLst>
          </p:cNvPr>
          <p:cNvSpPr/>
          <p:nvPr/>
        </p:nvSpPr>
        <p:spPr>
          <a:xfrm rot="2394063">
            <a:off x="10000118" y="2957205"/>
            <a:ext cx="245579" cy="47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</p:spTree>
    <p:extLst>
      <p:ext uri="{BB962C8B-B14F-4D97-AF65-F5344CB8AC3E}">
        <p14:creationId xmlns:p14="http://schemas.microsoft.com/office/powerpoint/2010/main" val="8827365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38E1-1C44-FA3E-86F2-879A0CE2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EDF (Earliest Deadline First)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A764-E0C7-F9E1-4681-0A74C324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7461"/>
          </a:xfrm>
        </p:spPr>
        <p:txBody>
          <a:bodyPr/>
          <a:lstStyle/>
          <a:p>
            <a:r>
              <a:rPr lang="en-IN" dirty="0"/>
              <a:t>We already know that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8A802-2D9E-E714-E0A8-7BFCDBD7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472BC-3F9E-0E04-1FBC-990073E0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071A018-38E6-2E55-F147-9807761CC2B1}"/>
                  </a:ext>
                </a:extLst>
              </p:cNvPr>
              <p:cNvSpPr/>
              <p:nvPr/>
            </p:nvSpPr>
            <p:spPr>
              <a:xfrm>
                <a:off x="3766457" y="2667000"/>
                <a:ext cx="5116286" cy="642257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/>
                  <a:t>EDF </a:t>
                </a:r>
                <a:r>
                  <a:rPr lang="en-IN" sz="3200" dirty="0">
                    <a:solidFill>
                      <a:srgbClr val="FF0000"/>
                    </a:solidFill>
                  </a:rPr>
                  <a:t>minimizes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IN" sz="3200" dirty="0" err="1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071A018-38E6-2E55-F147-9807761CC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457" y="2667000"/>
                <a:ext cx="5116286" cy="642257"/>
              </a:xfrm>
              <a:prstGeom prst="roundRect">
                <a:avLst/>
              </a:prstGeom>
              <a:blipFill>
                <a:blip r:embed="rId2"/>
                <a:stretch>
                  <a:fillRect t="-5607" b="-26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73AC3D1-BC13-05E1-4EE4-BB6CA1AF04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341" y="2634777"/>
            <a:ext cx="706702" cy="706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2F3216-E921-4EE7-481E-49E2BB13CA6A}"/>
              </a:ext>
            </a:extLst>
          </p:cNvPr>
          <p:cNvSpPr txBox="1"/>
          <p:nvPr/>
        </p:nvSpPr>
        <p:spPr>
          <a:xfrm>
            <a:off x="632242" y="3701417"/>
            <a:ext cx="1109036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means that if we have a set of </a:t>
            </a:r>
            <a:r>
              <a:rPr lang="en-IN" sz="2400" dirty="0">
                <a:solidFill>
                  <a:srgbClr val="FF0000"/>
                </a:solidFill>
              </a:rPr>
              <a:t>tasks</a:t>
            </a:r>
            <a:r>
              <a:rPr lang="en-IN" sz="2400" dirty="0"/>
              <a:t> and associated </a:t>
            </a:r>
            <a:r>
              <a:rPr lang="en-IN" sz="2400" dirty="0">
                <a:solidFill>
                  <a:srgbClr val="00B050"/>
                </a:solidFill>
              </a:rPr>
              <a:t>deadlines</a:t>
            </a:r>
            <a:r>
              <a:rPr lang="en-IN" sz="2400" dirty="0"/>
              <a:t>, if it is </a:t>
            </a:r>
            <a:r>
              <a:rPr lang="en-IN" sz="2400" dirty="0">
                <a:solidFill>
                  <a:srgbClr val="0070C0"/>
                </a:solidFill>
              </a:rPr>
              <a:t>schedulable, </a:t>
            </a:r>
            <a:r>
              <a:rPr lang="en-IN" sz="2400" dirty="0"/>
              <a:t>we have </a:t>
            </a:r>
            <a:r>
              <a:rPr lang="en-IN" sz="2400" dirty="0" err="1"/>
              <a:t>L</a:t>
            </a:r>
            <a:r>
              <a:rPr lang="en-IN" sz="2400" baseline="-25000" dirty="0" err="1"/>
              <a:t>max</a:t>
            </a:r>
            <a:r>
              <a:rPr lang="en-IN" sz="2400" dirty="0"/>
              <a:t> ≤ 0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Furthermore, if it is </a:t>
            </a:r>
            <a:r>
              <a:rPr lang="en-IN" sz="2400" dirty="0">
                <a:solidFill>
                  <a:srgbClr val="C00000"/>
                </a:solidFill>
              </a:rPr>
              <a:t>schedulable</a:t>
            </a:r>
            <a:r>
              <a:rPr lang="en-IN" sz="2400" dirty="0"/>
              <a:t>, EDF will always be able to </a:t>
            </a:r>
            <a:r>
              <a:rPr lang="en-IN" sz="2400" dirty="0">
                <a:solidFill>
                  <a:srgbClr val="0070C0"/>
                </a:solidFill>
              </a:rPr>
              <a:t>find</a:t>
            </a:r>
            <a:r>
              <a:rPr lang="en-IN" sz="2400" dirty="0"/>
              <a:t> a feasible schedule.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7462F0-06F6-C93B-B7A3-FF1EDD927B8B}"/>
              </a:ext>
            </a:extLst>
          </p:cNvPr>
          <p:cNvSpPr/>
          <p:nvPr/>
        </p:nvSpPr>
        <p:spPr>
          <a:xfrm>
            <a:off x="2938340" y="5293906"/>
            <a:ext cx="6095931" cy="6588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If pre-emption is enabled, EDF is optimal, and furthermore it provides the test of </a:t>
            </a:r>
            <a:r>
              <a:rPr lang="en-IN" sz="2000" dirty="0" err="1"/>
              <a:t>schedulability</a:t>
            </a:r>
            <a:endParaRPr lang="en-IN" sz="20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A56553-F177-7C51-74DF-5197CE05B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80" y="5226976"/>
            <a:ext cx="790604" cy="79060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650101-E46A-BA3D-5D40-D3DD6BA70589}"/>
              </a:ext>
            </a:extLst>
          </p:cNvPr>
          <p:cNvSpPr/>
          <p:nvPr/>
        </p:nvSpPr>
        <p:spPr>
          <a:xfrm>
            <a:off x="7924800" y="446314"/>
            <a:ext cx="3797808" cy="975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Uniprocessors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5CB1B00-C464-8829-CC59-AF327BC1C40C}"/>
                  </a:ext>
                </a:extLst>
              </p:cNvPr>
              <p:cNvSpPr/>
              <p:nvPr/>
            </p:nvSpPr>
            <p:spPr>
              <a:xfrm>
                <a:off x="5989320" y="1690688"/>
                <a:ext cx="5733288" cy="547461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Priority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000" dirty="0"/>
                  <a:t> / &lt;time till deadline&gt;</a:t>
                </a: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5CB1B00-C464-8829-CC59-AF327BC1C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20" y="1690688"/>
                <a:ext cx="5733288" cy="547461"/>
              </a:xfrm>
              <a:prstGeom prst="roundRect">
                <a:avLst/>
              </a:prstGeom>
              <a:blipFill>
                <a:blip r:embed="rId5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70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496E-74D4-A3BE-AA99-01F716CC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45" y="-92597"/>
            <a:ext cx="10515600" cy="1325563"/>
          </a:xfrm>
        </p:spPr>
        <p:txBody>
          <a:bodyPr/>
          <a:lstStyle/>
          <a:p>
            <a:r>
              <a:rPr lang="en-US"/>
              <a:t>Four Conditions for a Deadlock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87A314-067F-7D50-ACD0-209DC8CF6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100814"/>
              </p:ext>
            </p:extLst>
          </p:nvPr>
        </p:nvGraphicFramePr>
        <p:xfrm>
          <a:off x="641431" y="972273"/>
          <a:ext cx="10875380" cy="553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418C-DBDB-2A05-1060-875CC72B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CACBF-6D19-55A9-A033-52F465AB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2142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F051-6794-B0C4-C1E9-D9A6921F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Stronger Result for EDF on Uniprocessor Machines and Periodic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5FE5-4DD0-A450-40AA-F34719F1C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1772282"/>
            <a:ext cx="10515600" cy="169329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Let the </a:t>
            </a:r>
            <a:r>
              <a:rPr lang="en-IN" dirty="0">
                <a:solidFill>
                  <a:srgbClr val="0070C0"/>
                </a:solidFill>
              </a:rPr>
              <a:t>duration</a:t>
            </a:r>
            <a:r>
              <a:rPr lang="en-IN" dirty="0"/>
              <a:t> of a job be </a:t>
            </a:r>
            <a:r>
              <a:rPr lang="en-IN" i="1" dirty="0"/>
              <a:t>d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</a:p>
          <a:p>
            <a:r>
              <a:rPr lang="en-IN" dirty="0"/>
              <a:t>Let its </a:t>
            </a:r>
            <a:r>
              <a:rPr lang="en-IN" dirty="0">
                <a:solidFill>
                  <a:srgbClr val="00B050"/>
                </a:solidFill>
              </a:rPr>
              <a:t>period</a:t>
            </a:r>
            <a:r>
              <a:rPr lang="en-IN" dirty="0"/>
              <a:t> be </a:t>
            </a:r>
            <a:r>
              <a:rPr lang="en-IN" i="1" dirty="0"/>
              <a:t>P</a:t>
            </a:r>
            <a:r>
              <a:rPr lang="en-IN" i="1" baseline="-25000" dirty="0"/>
              <a:t>i</a:t>
            </a:r>
          </a:p>
          <a:p>
            <a:r>
              <a:rPr lang="en-IN" dirty="0"/>
              <a:t>Let its </a:t>
            </a:r>
            <a:r>
              <a:rPr lang="en-IN" dirty="0">
                <a:solidFill>
                  <a:srgbClr val="7030A0"/>
                </a:solidFill>
              </a:rPr>
              <a:t>deadline</a:t>
            </a:r>
            <a:r>
              <a:rPr lang="en-IN" dirty="0"/>
              <a:t> be same as the </a:t>
            </a:r>
            <a:r>
              <a:rPr lang="en-IN" dirty="0">
                <a:solidFill>
                  <a:srgbClr val="00B050"/>
                </a:solidFill>
              </a:rPr>
              <a:t>period</a:t>
            </a:r>
            <a:r>
              <a:rPr lang="en-IN" dirty="0"/>
              <a:t> (needs to </a:t>
            </a:r>
            <a:r>
              <a:rPr lang="en-IN" dirty="0">
                <a:solidFill>
                  <a:srgbClr val="C00000"/>
                </a:solidFill>
              </a:rPr>
              <a:t>complete</a:t>
            </a:r>
            <a:r>
              <a:rPr lang="en-IN" dirty="0"/>
              <a:t> before the next </a:t>
            </a:r>
            <a:r>
              <a:rPr lang="en-IN" dirty="0">
                <a:solidFill>
                  <a:srgbClr val="FF0000"/>
                </a:solidFill>
              </a:rPr>
              <a:t>instance</a:t>
            </a:r>
            <a:r>
              <a:rPr lang="en-IN" dirty="0"/>
              <a:t> of the job arrives).</a:t>
            </a:r>
          </a:p>
          <a:p>
            <a:endParaRPr lang="en-IN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98BF2-642E-DC95-CE65-59C5FFAD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1D412-8DD4-4492-A37A-7C3F0B44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D29DDA-19C6-458C-F05F-C52F9664A413}"/>
                  </a:ext>
                </a:extLst>
              </p:cNvPr>
              <p:cNvSpPr txBox="1"/>
              <p:nvPr/>
            </p:nvSpPr>
            <p:spPr>
              <a:xfrm>
                <a:off x="4565892" y="3317469"/>
                <a:ext cx="154600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D29DDA-19C6-458C-F05F-C52F9664A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892" y="3317469"/>
                <a:ext cx="1546001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A6980D5-318B-5F55-68A2-C31EDA1963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4781" y="4502200"/>
                <a:ext cx="10515600" cy="5768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≤1, </m:t>
                    </m:r>
                  </m:oMath>
                </a14:m>
                <a:r>
                  <a:rPr lang="en-IN" dirty="0"/>
                  <a:t>we can always find a </a:t>
                </a:r>
                <a:r>
                  <a:rPr lang="en-IN" dirty="0">
                    <a:solidFill>
                      <a:srgbClr val="00B050"/>
                    </a:solidFill>
                  </a:rPr>
                  <a:t>feasible</a:t>
                </a:r>
                <a:r>
                  <a:rPr lang="en-IN" dirty="0"/>
                  <a:t> schedule for it using EDF</a:t>
                </a:r>
              </a:p>
              <a:p>
                <a:endParaRPr lang="en-IN" i="1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A6980D5-318B-5F55-68A2-C31EDA196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81" y="4502200"/>
                <a:ext cx="10515600" cy="576886"/>
              </a:xfrm>
              <a:prstGeom prst="rect">
                <a:avLst/>
              </a:prstGeom>
              <a:blipFill>
                <a:blip r:embed="rId3"/>
                <a:stretch>
                  <a:fillRect l="-1043" t="-18085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58A5D6-83C6-91E1-1E1B-34D1FF190693}"/>
              </a:ext>
            </a:extLst>
          </p:cNvPr>
          <p:cNvSpPr/>
          <p:nvPr/>
        </p:nvSpPr>
        <p:spPr>
          <a:xfrm>
            <a:off x="7968343" y="1262743"/>
            <a:ext cx="3831771" cy="903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Zero overheads for preemption and scheduling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E098ACB-703D-9A1E-AE51-46B196E9F98A}"/>
                  </a:ext>
                </a:extLst>
              </p:cNvPr>
              <p:cNvSpPr/>
              <p:nvPr/>
            </p:nvSpPr>
            <p:spPr>
              <a:xfrm>
                <a:off x="1444836" y="5291887"/>
                <a:ext cx="9675490" cy="851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/>
                  <a:t>The scheduler computes </a:t>
                </a:r>
                <a:r>
                  <a:rPr lang="en-IN" sz="2000" i="1" dirty="0"/>
                  <a:t>U </a:t>
                </a:r>
                <a:r>
                  <a:rPr lang="en-IN" sz="2000" dirty="0"/>
                  <a:t>and if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IN" sz="2000" dirty="0"/>
                  <a:t>, it reports that the set of jobs are not schedulable. The same algorithm is followed if new tasks arrive in the middle of the execution. </a:t>
                </a: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E098ACB-703D-9A1E-AE51-46B196E9F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836" y="5291887"/>
                <a:ext cx="9675490" cy="851662"/>
              </a:xfrm>
              <a:prstGeom prst="roundRect">
                <a:avLst/>
              </a:prstGeom>
              <a:blipFill>
                <a:blip r:embed="rId4"/>
                <a:stretch>
                  <a:fillRect l="-189" b="-2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airplane&#10;&#10;Description automatically generated">
            <a:extLst>
              <a:ext uri="{FF2B5EF4-FFF2-40B4-BE49-F238E27FC236}">
                <a16:creationId xmlns:a16="http://schemas.microsoft.com/office/drawing/2014/main" id="{30BC4352-69A4-0902-0BF0-551C25E2C0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291894" y="5214576"/>
            <a:ext cx="946308" cy="9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E515-C01C-F3AC-D3C5-96DFF4C0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1" y="193341"/>
            <a:ext cx="10515600" cy="1325563"/>
          </a:xfrm>
        </p:spPr>
        <p:txBody>
          <a:bodyPr/>
          <a:lstStyle/>
          <a:p>
            <a:r>
              <a:rPr lang="en-IN" dirty="0"/>
              <a:t>Rate-monotonic Scheduling (RMS Scheduling)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1A4D-92C7-52FE-612E-A37F2E71C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" y="1325880"/>
            <a:ext cx="10732008" cy="308562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In EDF, </a:t>
            </a:r>
            <a:r>
              <a:rPr lang="en-IN" dirty="0">
                <a:solidFill>
                  <a:srgbClr val="00B050"/>
                </a:solidFill>
              </a:rPr>
              <a:t>priorities</a:t>
            </a:r>
            <a:r>
              <a:rPr lang="en-IN" dirty="0"/>
              <a:t> are decided </a:t>
            </a:r>
            <a:r>
              <a:rPr lang="en-IN" dirty="0">
                <a:solidFill>
                  <a:srgbClr val="0070C0"/>
                </a:solidFill>
              </a:rPr>
              <a:t>dynamically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If a </a:t>
            </a:r>
            <a:r>
              <a:rPr lang="en-IN" dirty="0">
                <a:solidFill>
                  <a:srgbClr val="0070C0"/>
                </a:solidFill>
              </a:rPr>
              <a:t>new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job</a:t>
            </a:r>
            <a:r>
              <a:rPr lang="en-IN" dirty="0"/>
              <a:t> arrives with an earlier </a:t>
            </a:r>
            <a:r>
              <a:rPr lang="en-IN" dirty="0">
                <a:solidFill>
                  <a:srgbClr val="00B050"/>
                </a:solidFill>
              </a:rPr>
              <a:t>deadline</a:t>
            </a:r>
            <a:r>
              <a:rPr lang="en-IN" dirty="0"/>
              <a:t>, then it gets a higher priority.</a:t>
            </a:r>
          </a:p>
          <a:p>
            <a:r>
              <a:rPr lang="en-IN" dirty="0"/>
              <a:t>Consider a system with periodic jobs where</a:t>
            </a:r>
          </a:p>
          <a:p>
            <a:pPr lvl="1"/>
            <a:r>
              <a:rPr lang="en-IN" dirty="0"/>
              <a:t>All the priorities are assigned </a:t>
            </a:r>
            <a:r>
              <a:rPr lang="en-IN" dirty="0">
                <a:solidFill>
                  <a:srgbClr val="FF0000"/>
                </a:solidFill>
              </a:rPr>
              <a:t>statically</a:t>
            </a:r>
            <a:r>
              <a:rPr lang="en-IN" dirty="0"/>
              <a:t> (at start-up time)</a:t>
            </a:r>
          </a:p>
          <a:p>
            <a:pPr lvl="1"/>
            <a:r>
              <a:rPr lang="en-IN" dirty="0"/>
              <a:t>The priority is </a:t>
            </a:r>
            <a:r>
              <a:rPr lang="en-IN" dirty="0">
                <a:solidFill>
                  <a:srgbClr val="7030A0"/>
                </a:solidFill>
              </a:rPr>
              <a:t>inversely proportional </a:t>
            </a:r>
            <a:r>
              <a:rPr lang="en-IN" dirty="0"/>
              <a:t>to the job’s period</a:t>
            </a:r>
          </a:p>
          <a:p>
            <a:r>
              <a:rPr lang="en-IN" dirty="0"/>
              <a:t>A periodic task </a:t>
            </a:r>
            <a:r>
              <a:rPr lang="en-IN" i="1" dirty="0"/>
              <a:t>i </a:t>
            </a:r>
            <a:r>
              <a:rPr lang="en-IN" dirty="0"/>
              <a:t>has two </a:t>
            </a:r>
            <a:r>
              <a:rPr lang="en-IN" dirty="0">
                <a:solidFill>
                  <a:srgbClr val="C00000"/>
                </a:solidFill>
              </a:rPr>
              <a:t>attributes</a:t>
            </a:r>
            <a:r>
              <a:rPr lang="en-IN" dirty="0"/>
              <a:t>: </a:t>
            </a:r>
            <a:r>
              <a:rPr lang="en-IN" i="1" dirty="0"/>
              <a:t>P</a:t>
            </a:r>
            <a:r>
              <a:rPr lang="en-IN" i="1" baseline="-25000" dirty="0"/>
              <a:t>i</a:t>
            </a:r>
            <a:r>
              <a:rPr lang="en-IN" dirty="0"/>
              <a:t> (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time</a:t>
            </a:r>
            <a:r>
              <a:rPr lang="en-IN" dirty="0"/>
              <a:t> period) and </a:t>
            </a:r>
            <a:r>
              <a:rPr lang="en-IN" i="1" dirty="0"/>
              <a:t>d</a:t>
            </a:r>
            <a:r>
              <a:rPr lang="en-IN" i="1" baseline="-25000" dirty="0"/>
              <a:t>i</a:t>
            </a:r>
            <a:r>
              <a:rPr lang="en-IN" baseline="-25000" dirty="0"/>
              <a:t> </a:t>
            </a:r>
            <a:r>
              <a:rPr lang="en-IN" dirty="0"/>
              <a:t>(</a:t>
            </a:r>
            <a:r>
              <a:rPr lang="en-IN" dirty="0">
                <a:solidFill>
                  <a:srgbClr val="0070C0"/>
                </a:solidFill>
              </a:rPr>
              <a:t>execution</a:t>
            </a:r>
            <a:r>
              <a:rPr lang="en-IN" dirty="0"/>
              <a:t> duration)</a:t>
            </a:r>
          </a:p>
          <a:p>
            <a:pPr lvl="1"/>
            <a:r>
              <a:rPr lang="en-IN" dirty="0"/>
              <a:t>For each </a:t>
            </a:r>
            <a:r>
              <a:rPr lang="en-IN" dirty="0">
                <a:solidFill>
                  <a:srgbClr val="C00000"/>
                </a:solidFill>
              </a:rPr>
              <a:t>periodic task</a:t>
            </a:r>
            <a:r>
              <a:rPr lang="en-IN" dirty="0"/>
              <a:t>, the </a:t>
            </a:r>
            <a:r>
              <a:rPr lang="en-IN" dirty="0">
                <a:solidFill>
                  <a:srgbClr val="00B050"/>
                </a:solidFill>
              </a:rPr>
              <a:t>deadline</a:t>
            </a:r>
            <a:r>
              <a:rPr lang="en-IN" dirty="0"/>
              <a:t> is the time period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68E1E-5BA0-2F1C-821A-E46730BE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965A7-6894-C88B-F161-114BFB57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98C93-71F6-E886-E15F-0BD80C7B8BFB}"/>
                  </a:ext>
                </a:extLst>
              </p:cNvPr>
              <p:cNvSpPr txBox="1"/>
              <p:nvPr/>
            </p:nvSpPr>
            <p:spPr>
              <a:xfrm>
                <a:off x="4038600" y="4240593"/>
                <a:ext cx="154600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98C93-71F6-E886-E15F-0BD80C7B8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240593"/>
                <a:ext cx="1546001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B97B3-C193-D866-08DE-9C9D93C54CBD}"/>
              </a:ext>
            </a:extLst>
          </p:cNvPr>
          <p:cNvSpPr/>
          <p:nvPr/>
        </p:nvSpPr>
        <p:spPr>
          <a:xfrm>
            <a:off x="5861304" y="4375530"/>
            <a:ext cx="3063240" cy="6423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Total utilization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C6AAB-B2C7-ACC6-4438-5AAAE6116F24}"/>
              </a:ext>
            </a:extLst>
          </p:cNvPr>
          <p:cNvSpPr/>
          <p:nvPr/>
        </p:nvSpPr>
        <p:spPr>
          <a:xfrm>
            <a:off x="155448" y="5486400"/>
            <a:ext cx="2212848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Liu and </a:t>
            </a:r>
            <a:r>
              <a:rPr lang="en-IN" sz="2000" dirty="0" err="1"/>
              <a:t>Layland</a:t>
            </a:r>
            <a:r>
              <a:rPr lang="en-IN" sz="2000" dirty="0"/>
              <a:t> ‘73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2CE16CC-B600-D175-F5A7-AEBF79DCC0CD}"/>
                  </a:ext>
                </a:extLst>
              </p:cNvPr>
              <p:cNvSpPr/>
              <p:nvPr/>
            </p:nvSpPr>
            <p:spPr>
              <a:xfrm>
                <a:off x="3008376" y="5486400"/>
                <a:ext cx="6473952" cy="53949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A set of </a:t>
                </a:r>
                <a:r>
                  <a:rPr lang="en-IN" sz="2000" i="1" dirty="0"/>
                  <a:t>n</a:t>
                </a:r>
                <a:r>
                  <a:rPr lang="en-IN" sz="2000" dirty="0"/>
                  <a:t> jobs is RMS-schedulable </a:t>
                </a:r>
                <a:r>
                  <a:rPr lang="en-IN" sz="2000" b="1" i="1" dirty="0">
                    <a:solidFill>
                      <a:srgbClr val="0070C0"/>
                    </a:solidFill>
                  </a:rPr>
                  <a:t>if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IN" sz="2000" dirty="0" err="1"/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2CE16CC-B600-D175-F5A7-AEBF79DCC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76" y="5486400"/>
                <a:ext cx="6473952" cy="539496"/>
              </a:xfrm>
              <a:prstGeom prst="round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560A127-0636-50A7-DA43-6954D3CACE5B}"/>
                  </a:ext>
                </a:extLst>
              </p:cNvPr>
              <p:cNvSpPr/>
              <p:nvPr/>
            </p:nvSpPr>
            <p:spPr>
              <a:xfrm>
                <a:off x="9774936" y="5486400"/>
                <a:ext cx="2167128" cy="53949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For n=2, U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IN" sz="2000" dirty="0"/>
                  <a:t> 0.83</a:t>
                </a: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560A127-0636-50A7-DA43-6954D3CAC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936" y="5486400"/>
                <a:ext cx="2167128" cy="539496"/>
              </a:xfrm>
              <a:prstGeom prst="round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E693AA1-5C14-C13C-D790-F290CC70F0F0}"/>
                  </a:ext>
                </a:extLst>
              </p:cNvPr>
              <p:cNvSpPr/>
              <p:nvPr/>
            </p:nvSpPr>
            <p:spPr>
              <a:xfrm>
                <a:off x="9381744" y="6080914"/>
                <a:ext cx="2560320" cy="53949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For n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sz="2000" dirty="0"/>
                  <a:t>, U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IN" sz="2000" dirty="0"/>
                  <a:t> 0.69 (ln 2)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E693AA1-5C14-C13C-D790-F290CC70F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744" y="6080914"/>
                <a:ext cx="2560320" cy="539495"/>
              </a:xfrm>
              <a:prstGeom prst="roundRect">
                <a:avLst/>
              </a:prstGeom>
              <a:blipFill>
                <a:blip r:embed="rId5"/>
                <a:stretch>
                  <a:fillRect t="-21348" b="-33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6FB9FF6-C765-7346-AFF5-129710D9E438}"/>
              </a:ext>
            </a:extLst>
          </p:cNvPr>
          <p:cNvSpPr txBox="1"/>
          <p:nvPr/>
        </p:nvSpPr>
        <p:spPr>
          <a:xfrm>
            <a:off x="10661904" y="512756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[2]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4AA2B5-3A0B-3EAA-0B21-ADE8E53855D4}"/>
              </a:ext>
            </a:extLst>
          </p:cNvPr>
          <p:cNvSpPr/>
          <p:nvPr/>
        </p:nvSpPr>
        <p:spPr>
          <a:xfrm>
            <a:off x="9732264" y="34424"/>
            <a:ext cx="2459736" cy="531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Uniprocessors</a:t>
            </a:r>
          </a:p>
        </p:txBody>
      </p:sp>
    </p:spTree>
    <p:extLst>
      <p:ext uri="{BB962C8B-B14F-4D97-AF65-F5344CB8AC3E}">
        <p14:creationId xmlns:p14="http://schemas.microsoft.com/office/powerpoint/2010/main" val="417361585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B42EB9-50E9-786C-8E01-F1CADEF4B5F9}"/>
              </a:ext>
            </a:extLst>
          </p:cNvPr>
          <p:cNvSpPr/>
          <p:nvPr/>
        </p:nvSpPr>
        <p:spPr>
          <a:xfrm>
            <a:off x="448056" y="5182424"/>
            <a:ext cx="7975356" cy="9388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7D910-3CB9-3402-94D7-4663FE6E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9" y="136525"/>
            <a:ext cx="10515600" cy="1325563"/>
          </a:xfrm>
        </p:spPr>
        <p:txBody>
          <a:bodyPr/>
          <a:lstStyle/>
          <a:p>
            <a:r>
              <a:rPr lang="en-IN" dirty="0"/>
              <a:t>More about RMS [3]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1BB1-A6BB-6C7C-A12A-2F43AF1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42" y="1268191"/>
            <a:ext cx="10515600" cy="2499487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Liu-</a:t>
            </a:r>
            <a:r>
              <a:rPr lang="en-IN" sz="2400" dirty="0" err="1"/>
              <a:t>Layland</a:t>
            </a:r>
            <a:r>
              <a:rPr lang="en-IN" sz="2400" dirty="0"/>
              <a:t> bound is a very </a:t>
            </a:r>
            <a:r>
              <a:rPr lang="en-IN" sz="2400" dirty="0">
                <a:solidFill>
                  <a:srgbClr val="0070C0"/>
                </a:solidFill>
              </a:rPr>
              <a:t>conservative</a:t>
            </a:r>
            <a:r>
              <a:rPr lang="en-IN" sz="2400" dirty="0"/>
              <a:t> bound. Often, we can do </a:t>
            </a:r>
            <a:r>
              <a:rPr lang="en-IN" sz="2400" dirty="0">
                <a:solidFill>
                  <a:srgbClr val="C00000"/>
                </a:solidFill>
              </a:rPr>
              <a:t>better</a:t>
            </a:r>
            <a:r>
              <a:rPr lang="en-IN" sz="2400" dirty="0"/>
              <a:t>.</a:t>
            </a:r>
          </a:p>
          <a:p>
            <a:r>
              <a:rPr lang="en-IN" sz="2400" dirty="0"/>
              <a:t>It can be proven that the </a:t>
            </a:r>
            <a:r>
              <a:rPr lang="en-IN" sz="2400" dirty="0">
                <a:solidFill>
                  <a:srgbClr val="C00000"/>
                </a:solidFill>
              </a:rPr>
              <a:t>worst</a:t>
            </a:r>
            <a:r>
              <a:rPr lang="en-IN" sz="2400" dirty="0"/>
              <a:t> case occurs when all the </a:t>
            </a:r>
            <a:r>
              <a:rPr lang="en-IN" sz="2400" dirty="0">
                <a:solidFill>
                  <a:srgbClr val="FF0000"/>
                </a:solidFill>
              </a:rPr>
              <a:t>tasks</a:t>
            </a:r>
            <a:r>
              <a:rPr lang="en-IN" sz="2400" dirty="0"/>
              <a:t> are in phase (</a:t>
            </a:r>
            <a:r>
              <a:rPr lang="en-IN" sz="2400" dirty="0">
                <a:solidFill>
                  <a:srgbClr val="FF0000"/>
                </a:solidFill>
              </a:rPr>
              <a:t>start</a:t>
            </a:r>
            <a:r>
              <a:rPr lang="en-IN" sz="2400" dirty="0"/>
              <a:t> together).</a:t>
            </a:r>
          </a:p>
          <a:p>
            <a:r>
              <a:rPr lang="en-IN" sz="2400" dirty="0" err="1">
                <a:solidFill>
                  <a:srgbClr val="0070C0"/>
                </a:solidFill>
              </a:rPr>
              <a:t>Lehoczky</a:t>
            </a:r>
            <a:r>
              <a:rPr lang="en-IN" sz="2400" dirty="0">
                <a:solidFill>
                  <a:srgbClr val="0070C0"/>
                </a:solidFill>
              </a:rPr>
              <a:t> Test</a:t>
            </a:r>
          </a:p>
          <a:p>
            <a:pPr lvl="1"/>
            <a:r>
              <a:rPr lang="en-IN" sz="2000" dirty="0"/>
              <a:t>Assume the </a:t>
            </a:r>
            <a:r>
              <a:rPr lang="en-IN" sz="2000" dirty="0">
                <a:solidFill>
                  <a:srgbClr val="FF0000"/>
                </a:solidFill>
              </a:rPr>
              <a:t>worst</a:t>
            </a:r>
            <a:r>
              <a:rPr lang="en-IN" sz="2000" dirty="0"/>
              <a:t> case (zero </a:t>
            </a:r>
            <a:r>
              <a:rPr lang="en-IN" sz="2000" dirty="0" err="1"/>
              <a:t>phasings</a:t>
            </a:r>
            <a:r>
              <a:rPr lang="en-IN" sz="2000" dirty="0"/>
              <a:t>)</a:t>
            </a:r>
          </a:p>
          <a:p>
            <a:pPr lvl="1"/>
            <a:r>
              <a:rPr lang="en-IN" sz="2000" dirty="0"/>
              <a:t>Check whether every </a:t>
            </a:r>
            <a:r>
              <a:rPr lang="en-IN" sz="2000" dirty="0">
                <a:solidFill>
                  <a:srgbClr val="C00000"/>
                </a:solidFill>
              </a:rPr>
              <a:t>task</a:t>
            </a:r>
            <a:r>
              <a:rPr lang="en-IN" sz="2000" dirty="0"/>
              <a:t> is meeting its first </a:t>
            </a:r>
            <a:r>
              <a:rPr lang="en-IN" sz="2000" dirty="0">
                <a:solidFill>
                  <a:srgbClr val="00B050"/>
                </a:solidFill>
              </a:rPr>
              <a:t>deadline</a:t>
            </a:r>
          </a:p>
          <a:p>
            <a:pPr lvl="1"/>
            <a:r>
              <a:rPr lang="en-IN" sz="2000" dirty="0"/>
              <a:t>Then, the we have </a:t>
            </a:r>
            <a:r>
              <a:rPr lang="en-IN" sz="2000" dirty="0" err="1">
                <a:solidFill>
                  <a:srgbClr val="7030A0"/>
                </a:solidFill>
              </a:rPr>
              <a:t>schedulability</a:t>
            </a:r>
            <a:r>
              <a:rPr lang="en-IN" sz="2000" dirty="0"/>
              <a:t> (even if </a:t>
            </a:r>
            <a:r>
              <a:rPr lang="en-IN" sz="2000" i="1" dirty="0"/>
              <a:t>U </a:t>
            </a:r>
            <a:r>
              <a:rPr lang="en-IN" sz="2000" dirty="0"/>
              <a:t>exceeds the Liu-</a:t>
            </a:r>
            <a:r>
              <a:rPr lang="en-IN" sz="2000" dirty="0" err="1"/>
              <a:t>Layland</a:t>
            </a:r>
            <a:r>
              <a:rPr lang="en-IN" sz="2000" dirty="0"/>
              <a:t> bound)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0775B-0505-4FEC-079A-8D653DBD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(c) Smruti R. Sarangi,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12561-C192-5604-7A2B-C9C41B3A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350923-829B-928B-D87C-E5CE12C4AA50}"/>
                  </a:ext>
                </a:extLst>
              </p:cNvPr>
              <p:cNvSpPr txBox="1"/>
              <p:nvPr/>
            </p:nvSpPr>
            <p:spPr>
              <a:xfrm>
                <a:off x="2618137" y="3937759"/>
                <a:ext cx="2527294" cy="1093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⌈</m:t>
                          </m:r>
                          <m:f>
                            <m:f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⌉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350923-829B-928B-D87C-E5CE12C4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137" y="3937759"/>
                <a:ext cx="2527294" cy="1093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2351E3-20D3-D25E-FE1B-2B1578782AA3}"/>
              </a:ext>
            </a:extLst>
          </p:cNvPr>
          <p:cNvSpPr/>
          <p:nvPr/>
        </p:nvSpPr>
        <p:spPr>
          <a:xfrm>
            <a:off x="5705856" y="4022628"/>
            <a:ext cx="6227064" cy="8916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Find the number of periods within a time interval and account for all the tasks’ execution. This is the total load of the first </a:t>
            </a:r>
            <a:r>
              <a:rPr lang="en-IN" sz="2000" i="1" dirty="0" err="1"/>
              <a:t>i</a:t>
            </a:r>
            <a:r>
              <a:rPr lang="en-IN" sz="2000" i="1" dirty="0"/>
              <a:t> tasks.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917855-4895-61E0-BE89-18D15824F02F}"/>
                  </a:ext>
                </a:extLst>
              </p:cNvPr>
              <p:cNvSpPr txBox="1"/>
              <p:nvPr/>
            </p:nvSpPr>
            <p:spPr>
              <a:xfrm>
                <a:off x="590392" y="5368867"/>
                <a:ext cx="1544269" cy="597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917855-4895-61E0-BE89-18D15824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2" y="5368867"/>
                <a:ext cx="1544269" cy="597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366A1B-8AF3-E238-4BCC-444DDE56DD8A}"/>
                  </a:ext>
                </a:extLst>
              </p:cNvPr>
              <p:cNvSpPr txBox="1"/>
              <p:nvPr/>
            </p:nvSpPr>
            <p:spPr>
              <a:xfrm>
                <a:off x="3314307" y="5490537"/>
                <a:ext cx="1968809" cy="442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0&lt;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366A1B-8AF3-E238-4BCC-444DDE56D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307" y="5490537"/>
                <a:ext cx="1968809" cy="442557"/>
              </a:xfrm>
              <a:prstGeom prst="rect">
                <a:avLst/>
              </a:prstGeom>
              <a:blipFill>
                <a:blip r:embed="rId4"/>
                <a:stretch>
                  <a:fillRect l="-2786" t="-1389" r="-4334" b="-13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1179C3CB-6FC4-FCB7-5A08-4818F0FF40E1}"/>
              </a:ext>
            </a:extLst>
          </p:cNvPr>
          <p:cNvSpPr/>
          <p:nvPr/>
        </p:nvSpPr>
        <p:spPr>
          <a:xfrm>
            <a:off x="2628187" y="5430553"/>
            <a:ext cx="399835" cy="442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C079263-4DC7-0B79-94F4-6034D47B6CC1}"/>
              </a:ext>
            </a:extLst>
          </p:cNvPr>
          <p:cNvSpPr/>
          <p:nvPr/>
        </p:nvSpPr>
        <p:spPr>
          <a:xfrm>
            <a:off x="5776416" y="5437374"/>
            <a:ext cx="399835" cy="442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D54C67-16D8-C669-1B47-CA6B18D44D52}"/>
                  </a:ext>
                </a:extLst>
              </p:cNvPr>
              <p:cNvSpPr txBox="1"/>
              <p:nvPr/>
            </p:nvSpPr>
            <p:spPr>
              <a:xfrm>
                <a:off x="6367015" y="5469278"/>
                <a:ext cx="2056397" cy="436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func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D54C67-16D8-C669-1B47-CA6B18D44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015" y="5469278"/>
                <a:ext cx="2056397" cy="436723"/>
              </a:xfrm>
              <a:prstGeom prst="rect">
                <a:avLst/>
              </a:prstGeom>
              <a:blipFill>
                <a:blip r:embed="rId5"/>
                <a:stretch>
                  <a:fillRect l="-2367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5C644E-C9B6-40D2-00D0-70E4234B1BB1}"/>
              </a:ext>
            </a:extLst>
          </p:cNvPr>
          <p:cNvSpPr/>
          <p:nvPr/>
        </p:nvSpPr>
        <p:spPr>
          <a:xfrm>
            <a:off x="8673657" y="5292213"/>
            <a:ext cx="2894130" cy="686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Necessary and sufficient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A28FCB70-26C2-8511-4C05-150356541D6C}"/>
                  </a:ext>
                </a:extLst>
              </p:cNvPr>
              <p:cNvSpPr/>
              <p:nvPr/>
            </p:nvSpPr>
            <p:spPr>
              <a:xfrm>
                <a:off x="1783081" y="6121240"/>
                <a:ext cx="2734056" cy="600235"/>
              </a:xfrm>
              <a:prstGeom prst="wedgeRoundRectCallout">
                <a:avLst>
                  <a:gd name="adj1" fmla="val 10335"/>
                  <a:gd name="adj2" fmla="val -105074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i="1" dirty="0"/>
                  <a:t>i</a:t>
                </a:r>
                <a:r>
                  <a:rPr lang="en-IN" sz="2000" i="1" baseline="30000" dirty="0"/>
                  <a:t>th</a:t>
                </a:r>
                <a:r>
                  <a:rPr lang="en-IN" sz="2000" dirty="0"/>
                  <a:t> task is schedulable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IN" sz="2000" dirty="0"/>
              </a:p>
            </p:txBody>
          </p:sp>
        </mc:Choice>
        <mc:Fallback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A28FCB70-26C2-8511-4C05-150356541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81" y="6121240"/>
                <a:ext cx="2734056" cy="600235"/>
              </a:xfrm>
              <a:prstGeom prst="wedgeRoundRectCallout">
                <a:avLst>
                  <a:gd name="adj1" fmla="val 10335"/>
                  <a:gd name="adj2" fmla="val -105074"/>
                  <a:gd name="adj3" fmla="val 16667"/>
                </a:avLst>
              </a:prstGeom>
              <a:blipFill>
                <a:blip r:embed="rId6"/>
                <a:stretch>
                  <a:fillRect r="-1114" b="-161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6C90411-07DB-0236-97C3-85434321B097}"/>
              </a:ext>
            </a:extLst>
          </p:cNvPr>
          <p:cNvSpPr/>
          <p:nvPr/>
        </p:nvSpPr>
        <p:spPr>
          <a:xfrm>
            <a:off x="7522464" y="6121240"/>
            <a:ext cx="1898999" cy="600235"/>
          </a:xfrm>
          <a:prstGeom prst="wedgeRoundRectCallout">
            <a:avLst>
              <a:gd name="adj1" fmla="val -37204"/>
              <a:gd name="adj2" fmla="val -9288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All tasks are schedulable</a:t>
            </a: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642AE490-8C94-D3A0-8680-311952DC78C2}"/>
              </a:ext>
            </a:extLst>
          </p:cNvPr>
          <p:cNvSpPr/>
          <p:nvPr/>
        </p:nvSpPr>
        <p:spPr>
          <a:xfrm>
            <a:off x="155448" y="3725414"/>
            <a:ext cx="2185416" cy="145701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Arrange the tasks in descending order of RMS priority</a:t>
            </a:r>
          </a:p>
        </p:txBody>
      </p:sp>
    </p:spTree>
    <p:extLst>
      <p:ext uri="{BB962C8B-B14F-4D97-AF65-F5344CB8AC3E}">
        <p14:creationId xmlns:p14="http://schemas.microsoft.com/office/powerpoint/2010/main" val="15017723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0247-B90A-88A2-9A8F-4629BD30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DMS: Deadline Monotonic Scheduling [4]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5C190-C54A-A461-A4C7-3A79AC1B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FE58E-BDD5-F2FE-0F9C-866D9FE1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965922-DE48-DC5E-0C5A-CD0B57E380D6}"/>
              </a:ext>
            </a:extLst>
          </p:cNvPr>
          <p:cNvSpPr/>
          <p:nvPr/>
        </p:nvSpPr>
        <p:spPr>
          <a:xfrm>
            <a:off x="2093976" y="1690688"/>
            <a:ext cx="1581912" cy="622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6B22D7-1446-34CD-DA3D-C75B06CECAB4}"/>
              </a:ext>
            </a:extLst>
          </p:cNvPr>
          <p:cNvSpPr/>
          <p:nvPr/>
        </p:nvSpPr>
        <p:spPr>
          <a:xfrm>
            <a:off x="2093976" y="2436179"/>
            <a:ext cx="1581912" cy="6227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2E0352-9D90-E200-8C56-6A6B772AD0C6}"/>
                  </a:ext>
                </a:extLst>
              </p:cNvPr>
              <p:cNvSpPr txBox="1"/>
              <p:nvPr/>
            </p:nvSpPr>
            <p:spPr>
              <a:xfrm>
                <a:off x="4145185" y="2562885"/>
                <a:ext cx="25999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𝑑𝑒𝑎𝑑𝑙𝑖𝑛𝑒</m:t>
                      </m:r>
                      <m:r>
                        <a:rPr lang="en-I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𝑝𝑒𝑟𝑖𝑜𝑑</m:t>
                      </m:r>
                    </m:oMath>
                  </m:oMathPara>
                </a14:m>
                <a:endParaRPr lang="en-I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2E0352-9D90-E200-8C56-6A6B772AD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185" y="2562885"/>
                <a:ext cx="2599943" cy="369332"/>
              </a:xfrm>
              <a:prstGeom prst="rect">
                <a:avLst/>
              </a:prstGeom>
              <a:blipFill>
                <a:blip r:embed="rId2"/>
                <a:stretch>
                  <a:fillRect l="-2347" r="-352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D75C11-7A0B-B36A-6844-33268AA18D1B}"/>
                  </a:ext>
                </a:extLst>
              </p:cNvPr>
              <p:cNvSpPr txBox="1"/>
              <p:nvPr/>
            </p:nvSpPr>
            <p:spPr>
              <a:xfrm>
                <a:off x="4145185" y="1817394"/>
                <a:ext cx="25999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𝑑𝑒𝑎𝑑𝑙𝑖𝑛𝑒</m:t>
                      </m:r>
                      <m:r>
                        <a:rPr lang="en-I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𝑝𝑒𝑟𝑖𝑜𝑑</m:t>
                      </m:r>
                    </m:oMath>
                  </m:oMathPara>
                </a14:m>
                <a:endParaRPr lang="en-I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D75C11-7A0B-B36A-6844-33268AA18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185" y="1817394"/>
                <a:ext cx="2599943" cy="369332"/>
              </a:xfrm>
              <a:prstGeom prst="rect">
                <a:avLst/>
              </a:prstGeom>
              <a:blipFill>
                <a:blip r:embed="rId3"/>
                <a:stretch>
                  <a:fillRect l="-2347" r="-352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E20B72-C489-34D6-B004-F3C6AF22AA80}"/>
              </a:ext>
            </a:extLst>
          </p:cNvPr>
          <p:cNvSpPr/>
          <p:nvPr/>
        </p:nvSpPr>
        <p:spPr>
          <a:xfrm>
            <a:off x="1956816" y="3639312"/>
            <a:ext cx="6263640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Every task should be schedulable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90AB80-DE64-EE14-42D7-C49B43223FA2}"/>
                  </a:ext>
                </a:extLst>
              </p:cNvPr>
              <p:cNvSpPr txBox="1"/>
              <p:nvPr/>
            </p:nvSpPr>
            <p:spPr>
              <a:xfrm>
                <a:off x="3850104" y="4333383"/>
                <a:ext cx="1595052" cy="75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90AB80-DE64-EE14-42D7-C49B43223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4" y="4333383"/>
                <a:ext cx="1595052" cy="7562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AB107D6-089E-E6E8-6FC7-882D5FDB0D4C}"/>
              </a:ext>
            </a:extLst>
          </p:cNvPr>
          <p:cNvSpPr/>
          <p:nvPr/>
        </p:nvSpPr>
        <p:spPr>
          <a:xfrm>
            <a:off x="6297168" y="4227290"/>
            <a:ext cx="429768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</a:t>
            </a:r>
            <a:r>
              <a:rPr lang="en-IN" sz="2000" baseline="-25000" dirty="0"/>
              <a:t>i</a:t>
            </a:r>
            <a:r>
              <a:rPr lang="en-IN" sz="2000" dirty="0"/>
              <a:t> is the deadline for task </a:t>
            </a:r>
            <a:r>
              <a:rPr lang="en-IN" sz="2000" i="1" dirty="0" err="1"/>
              <a:t>i</a:t>
            </a:r>
            <a:endParaRPr lang="en-IN" sz="20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7261CE-B64B-0119-87CB-094C251FEB4F}"/>
              </a:ext>
            </a:extLst>
          </p:cNvPr>
          <p:cNvSpPr/>
          <p:nvPr/>
        </p:nvSpPr>
        <p:spPr>
          <a:xfrm>
            <a:off x="6297168" y="4815268"/>
            <a:ext cx="4297680" cy="64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I</a:t>
            </a:r>
            <a:r>
              <a:rPr lang="en-IN" sz="2000" baseline="-25000" dirty="0" err="1"/>
              <a:t>i</a:t>
            </a:r>
            <a:r>
              <a:rPr lang="en-IN" sz="2000" dirty="0"/>
              <a:t> is the interference that it suffers because of other tasks </a:t>
            </a:r>
            <a:endParaRPr lang="en-IN" sz="2000" i="1" dirty="0"/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2C67A9E6-BAF9-40B4-4A02-EA189D9D14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89" y="4086865"/>
            <a:ext cx="557479" cy="557479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ADE6D1B-4966-8FE4-A318-3C68955A66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89" y="4815268"/>
            <a:ext cx="576182" cy="5761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FDC93D-B38F-6528-08BA-F22B4C4C1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4761" y="5552194"/>
            <a:ext cx="816826" cy="8168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1524FB-C393-7D4A-3857-CE61B47EB9FD}"/>
              </a:ext>
            </a:extLst>
          </p:cNvPr>
          <p:cNvSpPr txBox="1"/>
          <p:nvPr/>
        </p:nvSpPr>
        <p:spPr>
          <a:xfrm>
            <a:off x="3531509" y="5727397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Not enough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9C220E-D9A6-488F-A8F5-CD9FD4474848}"/>
              </a:ext>
            </a:extLst>
          </p:cNvPr>
          <p:cNvSpPr/>
          <p:nvPr/>
        </p:nvSpPr>
        <p:spPr>
          <a:xfrm>
            <a:off x="9573768" y="80709"/>
            <a:ext cx="2459736" cy="531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Uniprocessors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36C6BC7-27FE-5023-CA76-C85A9F95E72C}"/>
                  </a:ext>
                </a:extLst>
              </p:cNvPr>
              <p:cNvSpPr/>
              <p:nvPr/>
            </p:nvSpPr>
            <p:spPr>
              <a:xfrm>
                <a:off x="7680960" y="1883664"/>
                <a:ext cx="4105656" cy="77192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𝑃𝑟𝑖𝑜𝑟𝑖𝑡𝑦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𝑑𝑒𝑎𝑑𝑙𝑖𝑛𝑒</m:t>
                          </m:r>
                        </m:den>
                      </m:f>
                    </m:oMath>
                  </m:oMathPara>
                </a14:m>
                <a:endParaRPr lang="en-IN" sz="2000" dirty="0" err="1"/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36C6BC7-27FE-5023-CA76-C85A9F95E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1883664"/>
                <a:ext cx="4105656" cy="77192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8648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EB04-E672-F1C6-0035-45E5BDBB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92" y="127491"/>
            <a:ext cx="10515600" cy="1325563"/>
          </a:xfrm>
        </p:spPr>
        <p:txBody>
          <a:bodyPr/>
          <a:lstStyle/>
          <a:p>
            <a:r>
              <a:rPr lang="en-IN" dirty="0"/>
              <a:t>Exact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882F9-1A04-4597-A3B0-1F7A5F30E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8434" y="1453054"/>
                <a:ext cx="6589455" cy="479463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i="1" dirty="0">
                    <a:solidFill>
                      <a:srgbClr val="00B050"/>
                    </a:solidFill>
                  </a:rPr>
                  <a:t>foreach</a:t>
                </a:r>
                <a:r>
                  <a:rPr lang="en-IN" dirty="0"/>
                  <a:t>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IN" b="0" dirty="0"/>
                </a:br>
                <a:r>
                  <a:rPr lang="en-IN" b="0" dirty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IN" dirty="0"/>
                </a:br>
                <a:r>
                  <a:rPr lang="en-IN" dirty="0"/>
                  <a:t>	</a:t>
                </a:r>
                <a:r>
                  <a:rPr lang="en-IN" i="1" dirty="0" err="1"/>
                  <a:t>cont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= </a:t>
                </a:r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true</a:t>
                </a:r>
                <a:br>
                  <a:rPr lang="en-IN" dirty="0"/>
                </a:br>
                <a:r>
                  <a:rPr lang="en-IN" dirty="0"/>
                  <a:t>	</a:t>
                </a:r>
                <a:r>
                  <a:rPr lang="en-IN" i="1" dirty="0">
                    <a:solidFill>
                      <a:srgbClr val="7030A0"/>
                    </a:solidFill>
                  </a:rPr>
                  <a:t>while</a:t>
                </a:r>
                <a:r>
                  <a:rPr lang="en-IN" dirty="0"/>
                  <a:t> (</a:t>
                </a:r>
                <a:r>
                  <a:rPr lang="en-IN" dirty="0" err="1"/>
                  <a:t>cont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r>
                  <a:rPr lang="en-IN" dirty="0"/>
                  <a:t>		</a:t>
                </a:r>
                <a:r>
                  <a:rPr lang="en-IN" i="1" dirty="0">
                    <a:solidFill>
                      <a:srgbClr val="00B050"/>
                    </a:solidFill>
                  </a:rPr>
                  <a:t>if</a:t>
                </a:r>
                <a:r>
                  <a:rPr lang="en-IN" i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cont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= 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false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		</a:t>
                </a:r>
                <a:r>
                  <a:rPr lang="en-IN" i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else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</a:t>
                </a:r>
                <a:r>
                  <a:rPr lang="en-IN" i="1" dirty="0">
                    <a:solidFill>
                      <a:srgbClr val="00B050"/>
                    </a:solidFill>
                  </a:rPr>
                  <a:t>if</a:t>
                </a:r>
                <a:r>
                  <a:rPr lang="en-IN" i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return</a:t>
                </a:r>
                <a:r>
                  <a:rPr lang="en-IN" b="1" dirty="0">
                    <a:solidFill>
                      <a:srgbClr val="FF0000"/>
                    </a:solidFill>
                  </a:rPr>
                  <a:t> false; </a:t>
                </a:r>
              </a:p>
              <a:p>
                <a:pPr marL="0" indent="0">
                  <a:buNone/>
                </a:pPr>
                <a:r>
                  <a:rPr lang="en-IN" b="1" dirty="0">
                    <a:solidFill>
                      <a:srgbClr val="FF0000"/>
                    </a:solidFill>
                  </a:rPr>
                  <a:t>	</a:t>
                </a:r>
                <a:r>
                  <a:rPr lang="en-IN" b="1" dirty="0">
                    <a:solidFill>
                      <a:srgbClr val="7030A0"/>
                    </a:solidFill>
                  </a:rPr>
                  <a:t>}</a:t>
                </a:r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00B050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IN" dirty="0"/>
                  <a:t>return</a:t>
                </a:r>
                <a:r>
                  <a:rPr lang="en-IN" dirty="0">
                    <a:solidFill>
                      <a:srgbClr val="7030A0"/>
                    </a:solidFill>
                  </a:rPr>
                  <a:t> </a:t>
                </a:r>
                <a:r>
                  <a:rPr lang="en-IN" b="1" dirty="0">
                    <a:solidFill>
                      <a:srgbClr val="00B050"/>
                    </a:solidFill>
                  </a:rPr>
                  <a:t>true</a:t>
                </a:r>
                <a:r>
                  <a:rPr lang="en-IN" dirty="0">
                    <a:solidFill>
                      <a:srgbClr val="7030A0"/>
                    </a:solidFill>
                  </a:rPr>
                  <a:t>;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882F9-1A04-4597-A3B0-1F7A5F30E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8434" y="1453054"/>
                <a:ext cx="6589455" cy="4794632"/>
              </a:xfrm>
              <a:blipFill>
                <a:blip r:embed="rId2"/>
                <a:stretch>
                  <a:fillRect l="-1850" t="-27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C36A0-8012-706B-57F3-0EE3DE35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E932D-CD2E-D246-13A7-1434CAB0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CB367F-D8BD-A523-449F-49534498828E}"/>
              </a:ext>
            </a:extLst>
          </p:cNvPr>
          <p:cNvSpPr/>
          <p:nvPr/>
        </p:nvSpPr>
        <p:spPr>
          <a:xfrm>
            <a:off x="7469204" y="1232034"/>
            <a:ext cx="2743200" cy="1325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751083-3BF7-FA50-3A12-6EA0A5EC8094}"/>
                  </a:ext>
                </a:extLst>
              </p:cNvPr>
              <p:cNvSpPr txBox="1"/>
              <p:nvPr/>
            </p:nvSpPr>
            <p:spPr>
              <a:xfrm>
                <a:off x="7621367" y="1348255"/>
                <a:ext cx="2615396" cy="1093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751083-3BF7-FA50-3A12-6EA0A5EC8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367" y="1348255"/>
                <a:ext cx="2615396" cy="1093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645080-93F5-A900-6747-6A4A4605F917}"/>
              </a:ext>
            </a:extLst>
          </p:cNvPr>
          <p:cNvSpPr/>
          <p:nvPr/>
        </p:nvSpPr>
        <p:spPr>
          <a:xfrm>
            <a:off x="7209322" y="3737827"/>
            <a:ext cx="2743200" cy="4491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Schedulable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A35012-A268-60AF-B449-5A0619D4B2DB}"/>
              </a:ext>
            </a:extLst>
          </p:cNvPr>
          <p:cNvSpPr/>
          <p:nvPr/>
        </p:nvSpPr>
        <p:spPr>
          <a:xfrm>
            <a:off x="7209322" y="4306592"/>
            <a:ext cx="2743200" cy="4491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Iterate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DC6C43-04F2-A456-C42B-083679939CEE}"/>
              </a:ext>
            </a:extLst>
          </p:cNvPr>
          <p:cNvSpPr/>
          <p:nvPr/>
        </p:nvSpPr>
        <p:spPr>
          <a:xfrm>
            <a:off x="7209322" y="4852071"/>
            <a:ext cx="2743200" cy="4491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Not schedulable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DC3A9-854E-B355-4A33-5D8E5E91C272}"/>
              </a:ext>
            </a:extLst>
          </p:cNvPr>
          <p:cNvSpPr txBox="1"/>
          <p:nvPr/>
        </p:nvSpPr>
        <p:spPr>
          <a:xfrm>
            <a:off x="7963544" y="790273"/>
            <a:ext cx="175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Interference</a:t>
            </a:r>
          </a:p>
        </p:txBody>
      </p:sp>
    </p:spTree>
    <p:extLst>
      <p:ext uri="{BB962C8B-B14F-4D97-AF65-F5344CB8AC3E}">
        <p14:creationId xmlns:p14="http://schemas.microsoft.com/office/powerpoint/2010/main" val="14761200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1755-88A8-DEA0-6C26-0D67848D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Inheritance Protocol (PIP) [5]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7EC6-B654-4C59-1B14-503FCB4E8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IN" sz="2400" dirty="0"/>
              <a:t>What happens if a </a:t>
            </a:r>
            <a:r>
              <a:rPr lang="en-IN" sz="2400" dirty="0">
                <a:solidFill>
                  <a:srgbClr val="00B050"/>
                </a:solidFill>
              </a:rPr>
              <a:t>low-priority</a:t>
            </a:r>
            <a:r>
              <a:rPr lang="en-IN" sz="2400" dirty="0"/>
              <a:t> process </a:t>
            </a:r>
            <a:r>
              <a:rPr lang="en-IN" sz="2400" dirty="0">
                <a:solidFill>
                  <a:srgbClr val="C00000"/>
                </a:solidFill>
              </a:rPr>
              <a:t>holds</a:t>
            </a:r>
            <a:r>
              <a:rPr lang="en-IN" sz="2400" dirty="0"/>
              <a:t> a resource, and this </a:t>
            </a:r>
            <a:r>
              <a:rPr lang="en-IN" sz="2400" dirty="0">
                <a:solidFill>
                  <a:srgbClr val="FF0000"/>
                </a:solidFill>
              </a:rPr>
              <a:t>stops</a:t>
            </a:r>
            <a:r>
              <a:rPr lang="en-IN" sz="2400" dirty="0"/>
              <a:t> high priority processes from making progress? </a:t>
            </a:r>
            <a:r>
              <a:rPr lang="en-IN" sz="2400" dirty="0">
                <a:highlight>
                  <a:srgbClr val="C0C0C0"/>
                </a:highlight>
              </a:rPr>
              <a:t>Priority inversion</a:t>
            </a:r>
          </a:p>
          <a:p>
            <a:r>
              <a:rPr lang="en-IN" sz="2400" dirty="0"/>
              <a:t>A high priority process could be </a:t>
            </a:r>
            <a:r>
              <a:rPr lang="en-IN" sz="2400" dirty="0">
                <a:solidFill>
                  <a:srgbClr val="C00000"/>
                </a:solidFill>
              </a:rPr>
              <a:t>blocked</a:t>
            </a:r>
            <a:r>
              <a:rPr lang="en-IN" sz="2400" dirty="0"/>
              <a:t> for a long time if a medium priority process decides to </a:t>
            </a:r>
            <a:r>
              <a:rPr lang="en-IN" sz="2400" dirty="0">
                <a:solidFill>
                  <a:srgbClr val="0070C0"/>
                </a:solidFill>
              </a:rPr>
              <a:t>run</a:t>
            </a:r>
            <a:r>
              <a:rPr lang="en-IN" sz="2400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C9142-104A-D853-34FC-CAAC665B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B5242-454C-9C72-8A28-BE25D4CB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C5AA9-3AC6-3677-2343-5782BB0D7904}"/>
              </a:ext>
            </a:extLst>
          </p:cNvPr>
          <p:cNvSpPr txBox="1"/>
          <p:nvPr/>
        </p:nvSpPr>
        <p:spPr>
          <a:xfrm>
            <a:off x="443448" y="3648236"/>
            <a:ext cx="198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Solution: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1043C4-32DB-BE20-A8A3-73CAC41B27CA}"/>
              </a:ext>
            </a:extLst>
          </p:cNvPr>
          <p:cNvSpPr/>
          <p:nvPr/>
        </p:nvSpPr>
        <p:spPr>
          <a:xfrm>
            <a:off x="1203158" y="4292867"/>
            <a:ext cx="9086248" cy="6833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Raise</a:t>
            </a:r>
            <a:r>
              <a:rPr lang="en-IN" sz="2400" dirty="0"/>
              <a:t> the </a:t>
            </a:r>
            <a:r>
              <a:rPr lang="en-IN" sz="2400" dirty="0">
                <a:solidFill>
                  <a:srgbClr val="0070C0"/>
                </a:solidFill>
              </a:rPr>
              <a:t>priority</a:t>
            </a:r>
            <a:r>
              <a:rPr lang="en-IN" sz="2400" dirty="0"/>
              <a:t> of the lock-holding low-priority task to that of the </a:t>
            </a:r>
            <a:r>
              <a:rPr lang="en-IN" sz="2400" dirty="0">
                <a:solidFill>
                  <a:srgbClr val="7030A0"/>
                </a:solidFill>
              </a:rPr>
              <a:t>high-priority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task (until it </a:t>
            </a:r>
            <a:r>
              <a:rPr lang="en-IN" sz="2400" dirty="0">
                <a:solidFill>
                  <a:srgbClr val="C00000"/>
                </a:solidFill>
              </a:rPr>
              <a:t>holds</a:t>
            </a:r>
            <a:r>
              <a:rPr lang="en-IN" sz="2400" dirty="0"/>
              <a:t> the resource).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6DB9E2F-ED8C-8522-E75B-84A7DE4F8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63" y="5548533"/>
            <a:ext cx="583189" cy="58318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734660-2FDE-18C8-E1A2-C2CFC485589C}"/>
              </a:ext>
            </a:extLst>
          </p:cNvPr>
          <p:cNvSpPr/>
          <p:nvPr/>
        </p:nvSpPr>
        <p:spPr>
          <a:xfrm>
            <a:off x="1774658" y="5512230"/>
            <a:ext cx="9086248" cy="6833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There is a problem if a </a:t>
            </a:r>
            <a:r>
              <a:rPr lang="en-IN" sz="2400" dirty="0">
                <a:solidFill>
                  <a:srgbClr val="FF0000"/>
                </a:solidFill>
              </a:rPr>
              <a:t>high-priority</a:t>
            </a:r>
            <a:r>
              <a:rPr lang="en-IN" sz="2400" dirty="0">
                <a:solidFill>
                  <a:schemeClr val="tx1"/>
                </a:solidFill>
              </a:rPr>
              <a:t> process needs many </a:t>
            </a:r>
            <a:r>
              <a:rPr lang="en-IN" sz="2400" dirty="0">
                <a:solidFill>
                  <a:srgbClr val="7030A0"/>
                </a:solidFill>
              </a:rPr>
              <a:t>resources</a:t>
            </a:r>
            <a:r>
              <a:rPr lang="en-IN" sz="2400" dirty="0">
                <a:solidFill>
                  <a:schemeClr val="tx1"/>
                </a:solidFill>
              </a:rPr>
              <a:t> and this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>
                <a:solidFill>
                  <a:schemeClr val="tx1"/>
                </a:solidFill>
              </a:rPr>
              <a:t> has to be carried out for every resource.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835E-2F70-7A4C-66C1-6BF0D0253DC1}"/>
              </a:ext>
            </a:extLst>
          </p:cNvPr>
          <p:cNvSpPr/>
          <p:nvPr/>
        </p:nvSpPr>
        <p:spPr>
          <a:xfrm>
            <a:off x="10289406" y="5097672"/>
            <a:ext cx="1761423" cy="4508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Chain blocking</a:t>
            </a:r>
          </a:p>
        </p:txBody>
      </p:sp>
    </p:spTree>
    <p:extLst>
      <p:ext uri="{BB962C8B-B14F-4D97-AF65-F5344CB8AC3E}">
        <p14:creationId xmlns:p14="http://schemas.microsoft.com/office/powerpoint/2010/main" val="13300825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6D61-4B52-071C-BFF5-1E7E9014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Highest Locker Protocol (HLP)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75EB-F0DD-5DED-62F5-33506450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1247"/>
          </a:xfrm>
        </p:spPr>
        <p:txBody>
          <a:bodyPr/>
          <a:lstStyle/>
          <a:p>
            <a:r>
              <a:rPr lang="en-IN" dirty="0"/>
              <a:t>Let us assume some </a:t>
            </a:r>
            <a:r>
              <a:rPr lang="en-IN" dirty="0">
                <a:solidFill>
                  <a:srgbClr val="00B050"/>
                </a:solidFill>
              </a:rPr>
              <a:t>facts</a:t>
            </a:r>
            <a:r>
              <a:rPr lang="en-IN" dirty="0"/>
              <a:t> are known </a:t>
            </a:r>
            <a:r>
              <a:rPr lang="en-IN" dirty="0">
                <a:solidFill>
                  <a:srgbClr val="FF0000"/>
                </a:solidFill>
              </a:rPr>
              <a:t>a priori</a:t>
            </a:r>
          </a:p>
          <a:p>
            <a:pPr lvl="1"/>
            <a:r>
              <a:rPr lang="en-IN" dirty="0"/>
              <a:t>Let ceil(</a:t>
            </a:r>
            <a:r>
              <a:rPr lang="en-IN" dirty="0">
                <a:solidFill>
                  <a:srgbClr val="C00000"/>
                </a:solidFill>
              </a:rPr>
              <a:t>resource</a:t>
            </a:r>
            <a:r>
              <a:rPr lang="en-IN" dirty="0"/>
              <a:t>) be the </a:t>
            </a:r>
            <a:r>
              <a:rPr lang="en-IN" dirty="0">
                <a:solidFill>
                  <a:srgbClr val="0070C0"/>
                </a:solidFill>
              </a:rPr>
              <a:t>priority</a:t>
            </a:r>
            <a:r>
              <a:rPr lang="en-IN" dirty="0"/>
              <a:t> of the highest-priority process that can possibly </a:t>
            </a:r>
            <a:r>
              <a:rPr lang="en-IN" dirty="0">
                <a:solidFill>
                  <a:srgbClr val="FF0000"/>
                </a:solidFill>
              </a:rPr>
              <a:t>acquire</a:t>
            </a:r>
            <a:r>
              <a:rPr lang="en-IN" dirty="0"/>
              <a:t> the resource.</a:t>
            </a:r>
          </a:p>
          <a:p>
            <a:pPr lvl="1"/>
            <a:r>
              <a:rPr lang="en-IN" dirty="0"/>
              <a:t>Once a process </a:t>
            </a:r>
            <a:r>
              <a:rPr lang="en-IN" dirty="0">
                <a:solidFill>
                  <a:srgbClr val="7030A0"/>
                </a:solidFill>
              </a:rPr>
              <a:t>acquires</a:t>
            </a:r>
            <a:r>
              <a:rPr lang="en-IN" dirty="0"/>
              <a:t> a resource, raise its </a:t>
            </a:r>
            <a:r>
              <a:rPr lang="en-IN" dirty="0">
                <a:solidFill>
                  <a:srgbClr val="00B050"/>
                </a:solidFill>
              </a:rPr>
              <a:t>priority</a:t>
            </a:r>
            <a:r>
              <a:rPr lang="en-IN" dirty="0"/>
              <a:t> to ceil(resource)</a:t>
            </a:r>
          </a:p>
          <a:p>
            <a:r>
              <a:rPr lang="en-IN" dirty="0"/>
              <a:t>The moment a process </a:t>
            </a:r>
            <a:r>
              <a:rPr lang="en-IN" dirty="0">
                <a:solidFill>
                  <a:srgbClr val="7030A0"/>
                </a:solidFill>
              </a:rPr>
              <a:t>acquires</a:t>
            </a:r>
            <a:r>
              <a:rPr lang="en-IN" dirty="0"/>
              <a:t> a resource, it cannot be blocked any more by a </a:t>
            </a:r>
            <a:r>
              <a:rPr lang="en-IN" dirty="0">
                <a:solidFill>
                  <a:srgbClr val="00B050"/>
                </a:solidFill>
              </a:rPr>
              <a:t>low-priority</a:t>
            </a:r>
            <a:r>
              <a:rPr lang="en-IN" dirty="0"/>
              <a:t> process.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55CA-DABF-AEF5-72F7-9EA23530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1D65D-6549-B259-C6D0-DA0BAC19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136</a:t>
            </a:fld>
            <a:endParaRPr lang="en-US" dirty="0"/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98AAB052-4315-5611-425E-5544F61D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061" y="3891421"/>
            <a:ext cx="499476" cy="41890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1CA56F-4746-C3BE-1E61-C214C99D0BE3}"/>
              </a:ext>
            </a:extLst>
          </p:cNvPr>
          <p:cNvSpPr/>
          <p:nvPr/>
        </p:nvSpPr>
        <p:spPr>
          <a:xfrm>
            <a:off x="1571625" y="4562559"/>
            <a:ext cx="9391650" cy="1230028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EB5A07-0DF3-EBE7-4D64-5D12A3DE7B0C}"/>
              </a:ext>
            </a:extLst>
          </p:cNvPr>
          <p:cNvSpPr txBox="1"/>
          <p:nvPr/>
        </p:nvSpPr>
        <p:spPr>
          <a:xfrm>
            <a:off x="2396125" y="4728892"/>
            <a:ext cx="4099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We cannot have any </a:t>
            </a:r>
            <a:r>
              <a:rPr lang="en-IN" sz="2400" dirty="0">
                <a:solidFill>
                  <a:srgbClr val="C00000"/>
                </a:solidFill>
              </a:rPr>
              <a:t>deadlocks</a:t>
            </a:r>
            <a:r>
              <a:rPr lang="en-IN" sz="2400" dirty="0"/>
              <a:t>.</a:t>
            </a:r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CC9F63A5-2D9F-0B1A-7266-8FBCA5A1C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18" y="5424444"/>
            <a:ext cx="654636" cy="20948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12F4AD7-3F24-76FF-C73A-BB2EF3DE7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84" y="4724891"/>
            <a:ext cx="542703" cy="5408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764494-35C2-7B05-5C94-523AA086A199}"/>
              </a:ext>
            </a:extLst>
          </p:cNvPr>
          <p:cNvSpPr txBox="1"/>
          <p:nvPr/>
        </p:nvSpPr>
        <p:spPr>
          <a:xfrm>
            <a:off x="2396125" y="5276128"/>
            <a:ext cx="7982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Quite unfair for </a:t>
            </a:r>
            <a:r>
              <a:rPr lang="en-IN" sz="2400" dirty="0">
                <a:solidFill>
                  <a:srgbClr val="7030A0"/>
                </a:solidFill>
              </a:rPr>
              <a:t>intermediate</a:t>
            </a:r>
            <a:r>
              <a:rPr lang="en-IN" sz="2400" dirty="0"/>
              <a:t> priority tasks that can’t </a:t>
            </a:r>
            <a:r>
              <a:rPr lang="en-IN" sz="2400" dirty="0">
                <a:solidFill>
                  <a:srgbClr val="FF0000"/>
                </a:solidFill>
              </a:rPr>
              <a:t>run</a:t>
            </a:r>
            <a:r>
              <a:rPr lang="en-IN" sz="2400" dirty="0"/>
              <a:t> now.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DEA91-4047-A67F-B675-EEDC763E6D58}"/>
              </a:ext>
            </a:extLst>
          </p:cNvPr>
          <p:cNvSpPr/>
          <p:nvPr/>
        </p:nvSpPr>
        <p:spPr>
          <a:xfrm>
            <a:off x="5215288" y="5904126"/>
            <a:ext cx="1761423" cy="5301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Inheritance blocking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D2C897-DF7F-2062-1917-67B85F5EE65A}"/>
              </a:ext>
            </a:extLst>
          </p:cNvPr>
          <p:cNvSpPr/>
          <p:nvPr/>
        </p:nvSpPr>
        <p:spPr>
          <a:xfrm>
            <a:off x="8988552" y="457200"/>
            <a:ext cx="3072384" cy="804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For Uniprocessors</a:t>
            </a:r>
          </a:p>
        </p:txBody>
      </p:sp>
    </p:spTree>
    <p:extLst>
      <p:ext uri="{BB962C8B-B14F-4D97-AF65-F5344CB8AC3E}">
        <p14:creationId xmlns:p14="http://schemas.microsoft.com/office/powerpoint/2010/main" val="118770046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221D-6A23-B922-A784-056A1757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Ceiling Protocol (PCP)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0A77-4488-D3C8-A76E-BC9A0663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469009"/>
            <a:ext cx="11012424" cy="4351338"/>
          </a:xfrm>
        </p:spPr>
        <p:txBody>
          <a:bodyPr/>
          <a:lstStyle/>
          <a:p>
            <a:r>
              <a:rPr lang="en-IN" dirty="0"/>
              <a:t>Each resource has a </a:t>
            </a:r>
            <a:r>
              <a:rPr lang="en-IN" dirty="0">
                <a:solidFill>
                  <a:srgbClr val="0070C0"/>
                </a:solidFill>
              </a:rPr>
              <a:t>highest ceiling priority</a:t>
            </a:r>
          </a:p>
          <a:p>
            <a:r>
              <a:rPr lang="en-IN" dirty="0">
                <a:solidFill>
                  <a:srgbClr val="FF0000"/>
                </a:solidFill>
              </a:rPr>
              <a:t>Don’t </a:t>
            </a:r>
            <a:r>
              <a:rPr lang="en-IN" dirty="0"/>
              <a:t>allocate a </a:t>
            </a:r>
            <a:r>
              <a:rPr lang="en-IN" dirty="0">
                <a:solidFill>
                  <a:srgbClr val="C00000"/>
                </a:solidFill>
              </a:rPr>
              <a:t>resource</a:t>
            </a:r>
            <a:r>
              <a:rPr lang="en-IN" dirty="0"/>
              <a:t>, even if it is free </a:t>
            </a:r>
            <a:r>
              <a:rPr lang="en-IN" dirty="0">
                <a:solidFill>
                  <a:srgbClr val="0070C0"/>
                </a:solidFill>
              </a:rPr>
              <a:t>🤚</a:t>
            </a:r>
          </a:p>
          <a:p>
            <a:r>
              <a:rPr lang="en-IN" dirty="0"/>
              <a:t>System ceiling (CSC) = </a:t>
            </a:r>
            <a:r>
              <a:rPr lang="en-IN" dirty="0">
                <a:solidFill>
                  <a:srgbClr val="FF0000"/>
                </a:solidFill>
              </a:rPr>
              <a:t>max</a:t>
            </a:r>
            <a:r>
              <a:rPr lang="en-IN" dirty="0"/>
              <a:t> (</a:t>
            </a:r>
            <a:r>
              <a:rPr lang="en-IN" dirty="0">
                <a:solidFill>
                  <a:srgbClr val="C00000"/>
                </a:solidFill>
              </a:rPr>
              <a:t>ceilings</a:t>
            </a:r>
            <a:r>
              <a:rPr lang="en-IN" dirty="0"/>
              <a:t> of all resources that are in use)</a:t>
            </a:r>
          </a:p>
          <a:p>
            <a:r>
              <a:rPr lang="en-IN" dirty="0">
                <a:solidFill>
                  <a:srgbClr val="00B050"/>
                </a:solidFill>
              </a:rPr>
              <a:t>Resource</a:t>
            </a:r>
            <a:r>
              <a:rPr lang="en-IN" dirty="0"/>
              <a:t> grant clause</a:t>
            </a:r>
          </a:p>
          <a:p>
            <a:pPr lvl="1"/>
            <a:r>
              <a:rPr lang="en-IN" dirty="0"/>
              <a:t>Either a </a:t>
            </a:r>
            <a:r>
              <a:rPr lang="en-IN" dirty="0">
                <a:solidFill>
                  <a:srgbClr val="C00000"/>
                </a:solidFill>
              </a:rPr>
              <a:t>task</a:t>
            </a:r>
            <a:r>
              <a:rPr lang="en-IN" dirty="0"/>
              <a:t> holds a </a:t>
            </a:r>
            <a:r>
              <a:rPr lang="en-IN" dirty="0">
                <a:solidFill>
                  <a:srgbClr val="FF0000"/>
                </a:solidFill>
              </a:rPr>
              <a:t>resource</a:t>
            </a:r>
            <a:r>
              <a:rPr lang="en-IN" dirty="0"/>
              <a:t> that set the current system ceiling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OR</a:t>
            </a:r>
            <a:r>
              <a:rPr lang="en-IN" dirty="0"/>
              <a:t> its </a:t>
            </a:r>
            <a:r>
              <a:rPr lang="en-IN" dirty="0">
                <a:solidFill>
                  <a:srgbClr val="7030A0"/>
                </a:solidFill>
              </a:rPr>
              <a:t>priority</a:t>
            </a:r>
            <a:r>
              <a:rPr lang="en-IN" dirty="0"/>
              <a:t> needs to be higher than the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CSC</a:t>
            </a:r>
            <a:r>
              <a:rPr lang="en-IN" dirty="0"/>
              <a:t> (also </a:t>
            </a:r>
            <a:r>
              <a:rPr lang="en-IN" dirty="0">
                <a:solidFill>
                  <a:srgbClr val="C00000"/>
                </a:solidFill>
              </a:rPr>
              <a:t>set</a:t>
            </a:r>
            <a:r>
              <a:rPr lang="en-IN" dirty="0"/>
              <a:t> the new CSC in this case)</a:t>
            </a:r>
          </a:p>
          <a:p>
            <a:r>
              <a:rPr lang="en-IN" dirty="0">
                <a:solidFill>
                  <a:srgbClr val="0070C0"/>
                </a:solidFill>
              </a:rPr>
              <a:t>Inheritance</a:t>
            </a:r>
            <a:r>
              <a:rPr lang="en-IN" dirty="0"/>
              <a:t> clause</a:t>
            </a:r>
          </a:p>
          <a:p>
            <a:pPr lvl="1"/>
            <a:r>
              <a:rPr lang="en-IN" dirty="0"/>
              <a:t>The process </a:t>
            </a:r>
            <a:r>
              <a:rPr lang="en-IN" dirty="0">
                <a:solidFill>
                  <a:srgbClr val="C00000"/>
                </a:solidFill>
              </a:rPr>
              <a:t>holding</a:t>
            </a:r>
            <a:r>
              <a:rPr lang="en-IN" dirty="0"/>
              <a:t> a resource inherits the priority of the blocked task, if its priority is lower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5CC68-3009-D48C-F5A9-BADB33A0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(c) Smruti R. Sarangi,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A996C-9B9D-B09D-3916-995DC2DE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E5CE43-41BA-17A4-85E7-01302CD7D088}"/>
              </a:ext>
            </a:extLst>
          </p:cNvPr>
          <p:cNvSpPr/>
          <p:nvPr/>
        </p:nvSpPr>
        <p:spPr>
          <a:xfrm>
            <a:off x="3864864" y="5559552"/>
            <a:ext cx="4745736" cy="694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Revert the priority accordingly on a resource release.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CA684B-5F74-0475-1459-B315407B4E4E}"/>
              </a:ext>
            </a:extLst>
          </p:cNvPr>
          <p:cNvSpPr/>
          <p:nvPr/>
        </p:nvSpPr>
        <p:spPr>
          <a:xfrm>
            <a:off x="3864864" y="4389120"/>
            <a:ext cx="2508504" cy="3474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Changes the priority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922C4F-E1AC-C572-D520-A150F521542C}"/>
              </a:ext>
            </a:extLst>
          </p:cNvPr>
          <p:cNvSpPr/>
          <p:nvPr/>
        </p:nvSpPr>
        <p:spPr>
          <a:xfrm>
            <a:off x="4346448" y="3014472"/>
            <a:ext cx="3727704" cy="3474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⛔Does not change the priority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DC8ACB-4F55-44FA-95A3-A3069E888525}"/>
              </a:ext>
            </a:extLst>
          </p:cNvPr>
          <p:cNvSpPr/>
          <p:nvPr/>
        </p:nvSpPr>
        <p:spPr>
          <a:xfrm>
            <a:off x="8610600" y="73025"/>
            <a:ext cx="3468624" cy="656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Uni and multi-processors</a:t>
            </a:r>
          </a:p>
        </p:txBody>
      </p:sp>
    </p:spTree>
    <p:extLst>
      <p:ext uri="{BB962C8B-B14F-4D97-AF65-F5344CB8AC3E}">
        <p14:creationId xmlns:p14="http://schemas.microsoft.com/office/powerpoint/2010/main" val="134211150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A691-E2E2-537F-52CF-BFF0C827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Brief Note about PCP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8592F-A3D7-0181-9862-955B2BF1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4D0CB-AEAF-B2BD-78F8-9630A8AD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138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03A1132-603F-9918-B5C6-710F5E0599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513552"/>
              </p:ext>
            </p:extLst>
          </p:nvPr>
        </p:nvGraphicFramePr>
        <p:xfrm>
          <a:off x="1190752" y="1545336"/>
          <a:ext cx="9224264" cy="4218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00872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DB2E-85CB-F43D-77CA-9A366318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C471-1A4D-B05C-2E88-C8FBCA26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[1] 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Karger, David, Cliff Stein, and Joel Wein. "Scheduling algorithms." </a:t>
            </a:r>
            <a:r>
              <a:rPr lang="en-US" sz="2400" b="0" i="1" dirty="0">
                <a:solidFill>
                  <a:srgbClr val="222222"/>
                </a:solidFill>
                <a:effectLst/>
              </a:rPr>
              <a:t>Algorithms and Theory of Computation Handbook: special topics and techniques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. 2010. 20-20.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22222"/>
                </a:solidFill>
              </a:rPr>
              <a:t>[2]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Scheduling Algorithms for Multiprogramming in a Hard-Real-Time Environment, Liu and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Layland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Journal of the ACM, 1973</a:t>
            </a:r>
            <a:endParaRPr lang="en-US" sz="2400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22222"/>
                </a:solidFill>
              </a:rPr>
              <a:t>[3]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The Rate Monotonic Scheduling Algorithm: Event Characterization and Average Case Behavior,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Lehoczky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Sha, and Ding. IEEE Real Time Systems Symposium, 1989</a:t>
            </a:r>
            <a:endParaRPr lang="en-US" sz="2400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22222"/>
                </a:solidFill>
              </a:rPr>
              <a:t>[4]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Deadline Monotonic Scheduling,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Audsley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1990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[5] Real-Time Systems: Theory and Practice, Rajib Mall, 2006. Pearson Publishers.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46D81-BB30-6715-2432-FB475A8C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ACAAA-EE31-D3C6-5C8F-1DFD50A1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9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8E49-2B29-9F6D-21F4-5E63A197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9" y="-343694"/>
            <a:ext cx="10515600" cy="1325563"/>
          </a:xfrm>
        </p:spPr>
        <p:txBody>
          <a:bodyPr/>
          <a:lstStyle/>
          <a:p>
            <a:r>
              <a:rPr lang="en-US"/>
              <a:t>Solutions for Preventing Deadlocks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F6D7A-291E-3A02-2B3D-D8E50650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C68F4-3E71-D27C-DA14-87A2768C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2553084E-CFA3-9B82-ADA6-EFC18BE83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114152"/>
              </p:ext>
            </p:extLst>
          </p:nvPr>
        </p:nvGraphicFramePr>
        <p:xfrm>
          <a:off x="271041" y="743672"/>
          <a:ext cx="11477263" cy="5749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 descr="Shape, arrow&#10;&#10;Description automatically generated">
            <a:extLst>
              <a:ext uri="{FF2B5EF4-FFF2-40B4-BE49-F238E27FC236}">
                <a16:creationId xmlns:a16="http://schemas.microsoft.com/office/drawing/2014/main" id="{21B5FB8B-380B-5C47-4E70-77F930FA66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21" y="5394971"/>
            <a:ext cx="1037459" cy="961379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F3808BF-3D52-E52C-EC37-59EF264B93A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21" y="4337129"/>
            <a:ext cx="727176" cy="727176"/>
          </a:xfrm>
          <a:prstGeom prst="rect">
            <a:avLst/>
          </a:prstGeom>
        </p:spPr>
      </p:pic>
      <p:pic>
        <p:nvPicPr>
          <p:cNvPr id="16" name="Picture 15" descr="Shape, arrow&#10;&#10;Description automatically generated">
            <a:extLst>
              <a:ext uri="{FF2B5EF4-FFF2-40B4-BE49-F238E27FC236}">
                <a16:creationId xmlns:a16="http://schemas.microsoft.com/office/drawing/2014/main" id="{73970AA5-FCF8-5169-71EE-AFED88BE96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359" y="1152544"/>
            <a:ext cx="1037459" cy="961379"/>
          </a:xfrm>
          <a:prstGeom prst="rect">
            <a:avLst/>
          </a:prstGeom>
        </p:spPr>
      </p:pic>
      <p:pic>
        <p:nvPicPr>
          <p:cNvPr id="17" name="Picture 16" descr="Shape, arrow&#10;&#10;Description automatically generated">
            <a:extLst>
              <a:ext uri="{FF2B5EF4-FFF2-40B4-BE49-F238E27FC236}">
                <a16:creationId xmlns:a16="http://schemas.microsoft.com/office/drawing/2014/main" id="{B24A9E94-936D-7538-E0D2-640189ED65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667" y="2684711"/>
            <a:ext cx="1037459" cy="9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870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B8B81-3E48-677F-8A2F-C81D3D20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5B286-8152-27A7-D836-8EAF4D9F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2A60-5D7F-9969-82B8-6B00C5C5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A9138-6B51-C4D7-41A1-F267321D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210B763-18EE-CD91-265B-576D59DB3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10353" y="1023938"/>
            <a:ext cx="5319652" cy="55149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A8E5AA-426C-1B8B-38AE-CEB56FEA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9294"/>
            <a:ext cx="10515600" cy="1325563"/>
          </a:xfrm>
        </p:spPr>
        <p:txBody>
          <a:bodyPr/>
          <a:lstStyle/>
          <a:p>
            <a:r>
              <a:rPr lang="en-US"/>
              <a:t>Dining Philosopher’s 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1B5BA1-68D3-D825-F6EB-A00162FEA886}"/>
              </a:ext>
            </a:extLst>
          </p:cNvPr>
          <p:cNvSpPr/>
          <p:nvPr/>
        </p:nvSpPr>
        <p:spPr>
          <a:xfrm>
            <a:off x="7893934" y="1817225"/>
            <a:ext cx="4114800" cy="1956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 philosopher needs to pick up both the forks to eat. He can pick up only one fork at a time.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5557D8C-DADD-A037-4E7E-391A7007CC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341" y="4859439"/>
            <a:ext cx="750974" cy="750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724904-EF85-CE28-F2D0-A438EB8E3E61}"/>
              </a:ext>
            </a:extLst>
          </p:cNvPr>
          <p:cNvSpPr txBox="1"/>
          <p:nvPr/>
        </p:nvSpPr>
        <p:spPr>
          <a:xfrm>
            <a:off x="8610600" y="4973316"/>
            <a:ext cx="2630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Avoid </a:t>
            </a:r>
            <a:r>
              <a:rPr lang="en-US" sz="2800">
                <a:solidFill>
                  <a:srgbClr val="FF0000"/>
                </a:solidFill>
              </a:rPr>
              <a:t>deadlocks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967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300A-279D-6E8F-58AC-ECC06DFB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28" y="56885"/>
            <a:ext cx="10515600" cy="1325563"/>
          </a:xfrm>
        </p:spPr>
        <p:txBody>
          <a:bodyPr/>
          <a:lstStyle/>
          <a:p>
            <a:r>
              <a:rPr lang="en-US" err="1"/>
              <a:t>Livelocks</a:t>
            </a:r>
            <a:r>
              <a:rPr lang="en-US"/>
              <a:t>, Deadlocks, and Starvation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89885-5324-9407-851A-084166B6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4859F-5090-9C7A-244A-4DCD6796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E013E2F-F6F4-796A-D1EC-722DA2BEA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316131"/>
              </p:ext>
            </p:extLst>
          </p:nvPr>
        </p:nvGraphicFramePr>
        <p:xfrm>
          <a:off x="1255531" y="1382448"/>
          <a:ext cx="10098269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34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7D69-0063-9625-923F-44BDEF3B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92" y="136525"/>
            <a:ext cx="5238509" cy="63568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&lt;pthread.h&gt;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&lt;unistd.h&gt;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counter;</a:t>
            </a:r>
          </a:p>
          <a:p>
            <a:pPr marL="0" indent="0">
              <a:buNone/>
            </a:pPr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0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2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*) 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"Thread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48E72-5F29-750C-D9EB-CF7CE9BE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90E12-BBAD-2149-E191-492C7071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97C5C3-2649-9CCD-39E5-B22457DDE236}"/>
              </a:ext>
            </a:extLst>
          </p:cNvPr>
          <p:cNvSpPr txBox="1">
            <a:spLocks/>
          </p:cNvSpPr>
          <p:nvPr/>
        </p:nvSpPr>
        <p:spPr>
          <a:xfrm>
            <a:off x="5019556" y="131042"/>
            <a:ext cx="7920941" cy="6356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errcode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*)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 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errcode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(&amp;(</a:t>
            </a:r>
            <a:r>
              <a:rPr lang="en-US" sz="2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errcode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20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 in creating </a:t>
            </a:r>
            <a:r>
              <a:rPr lang="en-US" sz="20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pthreads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7C09F8-66B7-098E-23F9-4CB4DE043E49}"/>
              </a:ext>
            </a:extLst>
          </p:cNvPr>
          <p:cNvCxnSpPr/>
          <p:nvPr/>
        </p:nvCxnSpPr>
        <p:spPr>
          <a:xfrm>
            <a:off x="4988689" y="324091"/>
            <a:ext cx="0" cy="63973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50428D-6CCC-CBBB-5A9C-B02B3E7E8DFB}"/>
              </a:ext>
            </a:extLst>
          </p:cNvPr>
          <p:cNvSpPr/>
          <p:nvPr/>
        </p:nvSpPr>
        <p:spPr>
          <a:xfrm>
            <a:off x="509286" y="5926238"/>
            <a:ext cx="3761772" cy="694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/>
              <a:t>gcc</a:t>
            </a:r>
            <a:r>
              <a:rPr lang="en-US" sz="2400"/>
              <a:t> &lt;</a:t>
            </a:r>
            <a:r>
              <a:rPr lang="en-US" sz="2400" err="1"/>
              <a:t>prog_name</a:t>
            </a:r>
            <a:r>
              <a:rPr lang="en-US" sz="2400"/>
              <a:t>&gt; -</a:t>
            </a:r>
            <a:r>
              <a:rPr lang="en-US" sz="2400" err="1"/>
              <a:t>lpthread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26122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2034-8F71-4B41-2AD7-E20885EE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86" y="181332"/>
            <a:ext cx="10515600" cy="1325563"/>
          </a:xfrm>
        </p:spPr>
        <p:txBody>
          <a:bodyPr/>
          <a:lstStyle/>
          <a:p>
            <a:r>
              <a:rPr lang="en-US"/>
              <a:t>The same code with locks for incrementing a </a:t>
            </a:r>
            <a:r>
              <a:rPr lang="en-US" i="1"/>
              <a:t>counter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96E70-3369-943B-B890-33F61716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AA7B4-4DC2-8E3B-1AAB-55E1406B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5830E-6318-A718-80D1-07C2D38F9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86" y="2831371"/>
            <a:ext cx="1195258" cy="1195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9B40E4-38E1-0A3A-62F7-5DA2500A4963}"/>
              </a:ext>
            </a:extLst>
          </p:cNvPr>
          <p:cNvSpPr txBox="1"/>
          <p:nvPr/>
        </p:nvSpPr>
        <p:spPr>
          <a:xfrm>
            <a:off x="673406" y="1471429"/>
            <a:ext cx="905448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 =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cntlock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0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2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20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cntlock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counter++;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20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2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cntlock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...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...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20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(“The final value of counter is %d \n”, counter);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3DF8-6DFA-F3AA-A641-BFC0024D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without locks (lock-free programming)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577E-C00C-740A-82D3-AC3C1BFE3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8648"/>
          </a:xfrm>
        </p:spPr>
        <p:txBody>
          <a:bodyPr/>
          <a:lstStyle/>
          <a:p>
            <a:pPr marL="0" indent="0">
              <a:buNone/>
            </a:pP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stdatomic.h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atomic_int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fetch_and_increment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atomic_fetch_add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(&amp;counter,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25153-62E8-FAE0-6903-32029ED9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81019-41A2-EC9B-1051-735B6948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9E5772-CC9E-7D14-B088-E34FBAE68C40}"/>
              </a:ext>
            </a:extLst>
          </p:cNvPr>
          <p:cNvSpPr/>
          <p:nvPr/>
        </p:nvSpPr>
        <p:spPr>
          <a:xfrm>
            <a:off x="2864386" y="5328057"/>
            <a:ext cx="6896559" cy="7023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Also known as non-blocking algorithms</a:t>
            </a:r>
          </a:p>
        </p:txBody>
      </p:sp>
      <p:pic>
        <p:nvPicPr>
          <p:cNvPr id="7" name="Picture 6" descr="A picture containing seat&#10;&#10;Description automatically generated">
            <a:extLst>
              <a:ext uri="{FF2B5EF4-FFF2-40B4-BE49-F238E27FC236}">
                <a16:creationId xmlns:a16="http://schemas.microsoft.com/office/drawing/2014/main" id="{4DD63E32-4C3A-3DD2-4FEA-42BD03EC3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72" y="5228707"/>
            <a:ext cx="1197814" cy="12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6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699035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1822196" y="4926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AF79-3831-898A-60E2-2A9A7F2A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6472-D75D-7BDD-CF5F-8BF36EDE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0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983C-F4C0-9C74-B008-F5E5FEE6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 Example with </a:t>
            </a:r>
            <a:r>
              <a:rPr lang="en-US" err="1"/>
              <a:t>Compare_and_Exchange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608D-C177-A264-1FDD-2DCBC10D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61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Increment using the </a:t>
            </a:r>
            <a:r>
              <a:rPr lang="en-US" err="1">
                <a:solidFill>
                  <a:srgbClr val="FF0000"/>
                </a:solidFill>
              </a:rPr>
              <a:t>compare_and_swap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primitive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7E8D4-388E-621E-E835-5B5F1FEB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AAAB9-D0D7-45D4-DAE4-5B6C2A34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9480A-EA27-8821-FD4F-9FFCEF406DFF}"/>
              </a:ext>
            </a:extLst>
          </p:cNvPr>
          <p:cNvSpPr txBox="1"/>
          <p:nvPr/>
        </p:nvSpPr>
        <p:spPr>
          <a:xfrm>
            <a:off x="1943711" y="2333685"/>
            <a:ext cx="100399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atomic_int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 = </a:t>
            </a:r>
            <a:r>
              <a:rPr lang="en-US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CAS </a:t>
            </a:r>
            <a:r>
              <a:rPr lang="en-US" sz="24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atomic_compare_exchange_strong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fetch_and_increment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2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oldval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newval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oldval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atomic_load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(&amp;counter); 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newval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oldval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(“old = %d, new = %d \n”, 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oldval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newval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(&amp;counter, &amp;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oldval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newval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{}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48048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3D48-F2A6-8ED3-076E-93772FA7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9704-3734-C65C-3DBA-707A57157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old = 0, new = 1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old = 0, new = 1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old = 1, new = 2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The final value of counter is 2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EC20F-3A92-0035-CCFC-EB16AA9D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58331-FE70-9877-C89E-DBCD824B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392E57-2D8A-A591-D51B-F9E71333F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8" y="1226967"/>
            <a:ext cx="927441" cy="92744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43BC56-BF25-B737-07DF-FDDB4C63F822}"/>
              </a:ext>
            </a:extLst>
          </p:cNvPr>
          <p:cNvSpPr/>
          <p:nvPr/>
        </p:nvSpPr>
        <p:spPr>
          <a:xfrm>
            <a:off x="1531345" y="4224833"/>
            <a:ext cx="8328752" cy="8889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In this case, there is the possibility of many failed attempts at performing the CAS.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8BC0AB2-3B08-41D8-B486-E098DA73CE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8" y="4224833"/>
            <a:ext cx="786409" cy="78640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0DA177-AA55-804D-F009-1EC79F5AB565}"/>
              </a:ext>
            </a:extLst>
          </p:cNvPr>
          <p:cNvSpPr/>
          <p:nvPr/>
        </p:nvSpPr>
        <p:spPr>
          <a:xfrm>
            <a:off x="1531345" y="5290591"/>
            <a:ext cx="8328752" cy="8889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If threads are allowed to call this function repeatedly, then it is possible that a few threads may starve forever.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358420-931A-6B7A-6564-00B156B786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4" y="5188762"/>
            <a:ext cx="1092621" cy="10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3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0CDB-C928-B60C-519B-36C0D397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885"/>
            <a:ext cx="10515600" cy="1325563"/>
          </a:xfrm>
        </p:spPr>
        <p:txBody>
          <a:bodyPr/>
          <a:lstStyle/>
          <a:p>
            <a:r>
              <a:rPr lang="en-US"/>
              <a:t>Obstruction-free vs Lock-free vs Wait-free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6BA7-2A42-53EF-961C-608F2988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64" y="1229463"/>
            <a:ext cx="10515600" cy="2239599"/>
          </a:xfrm>
        </p:spPr>
        <p:txBody>
          <a:bodyPr>
            <a:normAutofit/>
          </a:bodyPr>
          <a:lstStyle/>
          <a:p>
            <a:r>
              <a:rPr lang="en-US" sz="2400"/>
              <a:t>Assuming a </a:t>
            </a:r>
            <a:r>
              <a:rPr lang="en-US" sz="2400">
                <a:solidFill>
                  <a:srgbClr val="FF0000"/>
                </a:solidFill>
              </a:rPr>
              <a:t>thread</a:t>
            </a:r>
            <a:r>
              <a:rPr lang="en-US" sz="2400"/>
              <a:t> that is holding a </a:t>
            </a:r>
            <a:r>
              <a:rPr lang="en-US" sz="2400">
                <a:solidFill>
                  <a:srgbClr val="0070C0"/>
                </a:solidFill>
              </a:rPr>
              <a:t>lock</a:t>
            </a:r>
            <a:r>
              <a:rPr lang="en-US" sz="2400"/>
              <a:t> goes off to </a:t>
            </a:r>
            <a:r>
              <a:rPr lang="en-US" sz="2400">
                <a:solidFill>
                  <a:srgbClr val="00B050"/>
                </a:solidFill>
              </a:rPr>
              <a:t>sleep</a:t>
            </a:r>
            <a:r>
              <a:rPr lang="en-US" sz="2400"/>
              <a:t> or is swapped out</a:t>
            </a:r>
          </a:p>
          <a:p>
            <a:r>
              <a:rPr lang="en-US" sz="2400"/>
              <a:t>Then this means that the rest of the </a:t>
            </a:r>
            <a:r>
              <a:rPr lang="en-US" sz="2400">
                <a:solidFill>
                  <a:srgbClr val="C00000"/>
                </a:solidFill>
              </a:rPr>
              <a:t>threads</a:t>
            </a:r>
            <a:r>
              <a:rPr lang="en-US" sz="2400"/>
              <a:t> will not be able to make any progress</a:t>
            </a:r>
          </a:p>
          <a:p>
            <a:r>
              <a:rPr lang="en-US" sz="2400"/>
              <a:t>This is </a:t>
            </a:r>
            <a:r>
              <a:rPr lang="en-US" sz="2400">
                <a:solidFill>
                  <a:srgbClr val="FF0000"/>
                </a:solidFill>
              </a:rPr>
              <a:t>unfair</a:t>
            </a:r>
            <a:r>
              <a:rPr lang="en-US" sz="2400"/>
              <a:t>. </a:t>
            </a:r>
          </a:p>
          <a:p>
            <a:r>
              <a:rPr lang="en-US" sz="2400"/>
              <a:t>We thus need algorithms with better </a:t>
            </a:r>
            <a:r>
              <a:rPr lang="en-US" sz="2400">
                <a:solidFill>
                  <a:srgbClr val="00B050"/>
                </a:solidFill>
              </a:rPr>
              <a:t>progress</a:t>
            </a:r>
            <a:r>
              <a:rPr lang="en-US" sz="2400"/>
              <a:t> guarantees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67A13-9156-EB4C-079B-AAC8085A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12C9A-1921-E170-D425-9932C239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659E2F6-467E-0C79-36A9-34CEB48BA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7594252"/>
              </p:ext>
            </p:extLst>
          </p:nvPr>
        </p:nvGraphicFramePr>
        <p:xfrm>
          <a:off x="0" y="3429000"/>
          <a:ext cx="11508036" cy="2811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02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7DB3-EB82-54BE-CE6D-D906A2C6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all of this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8E24-54C1-EC8C-BE80-BC9C998B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52" y="1690687"/>
            <a:ext cx="10850696" cy="4530725"/>
          </a:xfrm>
        </p:spPr>
        <p:txBody>
          <a:bodyPr>
            <a:normAutofit/>
          </a:bodyPr>
          <a:lstStyle/>
          <a:p>
            <a:r>
              <a:rPr lang="en-US"/>
              <a:t>In an </a:t>
            </a:r>
            <a:r>
              <a:rPr lang="en-US">
                <a:solidFill>
                  <a:srgbClr val="C00000"/>
                </a:solidFill>
              </a:rPr>
              <a:t>obstruction-free</a:t>
            </a:r>
            <a:r>
              <a:rPr lang="en-US"/>
              <a:t> algorithm, no thread can hold a </a:t>
            </a:r>
            <a:r>
              <a:rPr lang="en-US">
                <a:solidFill>
                  <a:srgbClr val="FF0000"/>
                </a:solidFill>
              </a:rPr>
              <a:t>lock</a:t>
            </a:r>
            <a:r>
              <a:rPr lang="en-US"/>
              <a:t> and go off to sleep</a:t>
            </a:r>
          </a:p>
          <a:p>
            <a:pPr lvl="1"/>
            <a:r>
              <a:rPr lang="en-US"/>
              <a:t>It should be possible to </a:t>
            </a:r>
            <a:r>
              <a:rPr lang="en-US">
                <a:solidFill>
                  <a:srgbClr val="00B050"/>
                </a:solidFill>
              </a:rPr>
              <a:t>finish</a:t>
            </a:r>
            <a:r>
              <a:rPr lang="en-US"/>
              <a:t> one thread’s operation by putting the rest of the </a:t>
            </a:r>
            <a:r>
              <a:rPr lang="en-US">
                <a:solidFill>
                  <a:srgbClr val="FF0000"/>
                </a:solidFill>
              </a:rPr>
              <a:t>threads</a:t>
            </a:r>
            <a:r>
              <a:rPr lang="en-US"/>
              <a:t> to </a:t>
            </a:r>
            <a:r>
              <a:rPr lang="en-US">
                <a:solidFill>
                  <a:srgbClr val="0070C0"/>
                </a:solidFill>
              </a:rPr>
              <a:t>sleep</a:t>
            </a:r>
            <a:r>
              <a:rPr lang="en-US"/>
              <a:t> all the time</a:t>
            </a:r>
          </a:p>
          <a:p>
            <a:pPr lvl="1"/>
            <a:r>
              <a:rPr lang="en-US"/>
              <a:t>Using </a:t>
            </a:r>
            <a:r>
              <a:rPr lang="en-US">
                <a:solidFill>
                  <a:srgbClr val="C00000"/>
                </a:solidFill>
              </a:rPr>
              <a:t>locks</a:t>
            </a:r>
            <a:r>
              <a:rPr lang="en-US"/>
              <a:t> is thus precluded unless locks can be </a:t>
            </a:r>
            <a:r>
              <a:rPr lang="en-US">
                <a:solidFill>
                  <a:srgbClr val="FF0000"/>
                </a:solidFill>
              </a:rPr>
              <a:t>released</a:t>
            </a:r>
            <a:r>
              <a:rPr lang="en-US"/>
              <a:t> on a context switch</a:t>
            </a:r>
          </a:p>
          <a:p>
            <a:r>
              <a:rPr lang="en-US"/>
              <a:t>Lock-free algorithms are more </a:t>
            </a:r>
            <a:r>
              <a:rPr lang="en-US">
                <a:solidFill>
                  <a:srgbClr val="00B050"/>
                </a:solidFill>
              </a:rPr>
              <a:t>difficult</a:t>
            </a:r>
            <a:r>
              <a:rPr lang="en-US"/>
              <a:t> to write</a:t>
            </a:r>
          </a:p>
          <a:p>
            <a:pPr lvl="1"/>
            <a:r>
              <a:rPr lang="en-US"/>
              <a:t>They are </a:t>
            </a:r>
            <a:r>
              <a:rPr lang="en-US">
                <a:solidFill>
                  <a:srgbClr val="7030A0"/>
                </a:solidFill>
              </a:rPr>
              <a:t>fast</a:t>
            </a:r>
            <a:r>
              <a:rPr lang="en-US"/>
              <a:t> in practice</a:t>
            </a:r>
          </a:p>
          <a:p>
            <a:pPr lvl="1"/>
            <a:r>
              <a:rPr lang="en-US"/>
              <a:t>They guarantee system wide </a:t>
            </a:r>
            <a:r>
              <a:rPr lang="en-US">
                <a:solidFill>
                  <a:srgbClr val="00B050"/>
                </a:solidFill>
              </a:rPr>
              <a:t>progress</a:t>
            </a:r>
            <a:r>
              <a:rPr lang="en-US"/>
              <a:t>, but individual threads can starve</a:t>
            </a:r>
          </a:p>
          <a:p>
            <a:r>
              <a:rPr lang="en-US"/>
              <a:t>Use wait-free algorithms</a:t>
            </a:r>
          </a:p>
          <a:p>
            <a:pPr lvl="1"/>
            <a:r>
              <a:rPr lang="en-US"/>
              <a:t>They are slower than lock-free </a:t>
            </a:r>
            <a:r>
              <a:rPr lang="en-US">
                <a:solidFill>
                  <a:srgbClr val="C00000"/>
                </a:solidFill>
              </a:rPr>
              <a:t>algorithms</a:t>
            </a:r>
            <a:r>
              <a:rPr lang="en-US"/>
              <a:t> in practice but have much </a:t>
            </a:r>
            <a:r>
              <a:rPr lang="en-US">
                <a:solidFill>
                  <a:srgbClr val="FF0000"/>
                </a:solidFill>
              </a:rPr>
              <a:t>stronger</a:t>
            </a:r>
            <a:r>
              <a:rPr lang="en-US"/>
              <a:t> progress guarantees.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405BC-9134-158C-2344-D18661F7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FB4EB-E4D0-315A-CA95-340F81E3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26D5F38-81E6-D850-29F3-CC1C7E8468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0" y="709456"/>
            <a:ext cx="636900" cy="6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25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7248-E608-CD1F-A516-6A91ECE9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of Bounded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1409-0705-E510-7737-B5007C1B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0257"/>
            <a:ext cx="10515600" cy="255202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</a:t>
            </a:r>
            <a:r>
              <a:rPr lang="en-IN" sz="2400" dirty="0">
                <a:solidFill>
                  <a:srgbClr val="0070C0"/>
                </a:solidFill>
              </a:rPr>
              <a:t>bounded</a:t>
            </a:r>
            <a:r>
              <a:rPr lang="en-IN" sz="2400" dirty="0"/>
              <a:t> queue is an important data structure</a:t>
            </a:r>
          </a:p>
          <a:p>
            <a:r>
              <a:rPr lang="en-IN" sz="2400" dirty="0"/>
              <a:t>It is used in a large number of </a:t>
            </a:r>
            <a:r>
              <a:rPr lang="en-IN" sz="2400" dirty="0">
                <a:solidFill>
                  <a:srgbClr val="00B050"/>
                </a:solidFill>
              </a:rPr>
              <a:t>kernel</a:t>
            </a:r>
            <a:r>
              <a:rPr lang="en-IN" sz="2400" dirty="0"/>
              <a:t> subsystems</a:t>
            </a:r>
          </a:p>
          <a:p>
            <a:r>
              <a:rPr lang="en-IN" sz="2400" dirty="0">
                <a:solidFill>
                  <a:srgbClr val="7030A0"/>
                </a:solidFill>
              </a:rPr>
              <a:t>Device drivers </a:t>
            </a:r>
            <a:r>
              <a:rPr lang="en-IN" sz="2400" dirty="0"/>
              <a:t>use such structures a lot for 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communicating</a:t>
            </a:r>
            <a:r>
              <a:rPr lang="en-IN" sz="2400" dirty="0"/>
              <a:t> with other processes and devices</a:t>
            </a:r>
          </a:p>
          <a:p>
            <a:r>
              <a:rPr lang="en-IN" sz="2400" dirty="0"/>
              <a:t>There are multiple </a:t>
            </a:r>
            <a:r>
              <a:rPr lang="en-IN" sz="2400" dirty="0">
                <a:solidFill>
                  <a:srgbClr val="0070C0"/>
                </a:solidFill>
              </a:rPr>
              <a:t>producer</a:t>
            </a:r>
            <a:r>
              <a:rPr lang="en-IN" sz="2400" dirty="0"/>
              <a:t> threads and multiple </a:t>
            </a:r>
            <a:r>
              <a:rPr lang="en-IN" sz="2400" dirty="0">
                <a:solidFill>
                  <a:srgbClr val="FF0000"/>
                </a:solidFill>
              </a:rPr>
              <a:t>consumer</a:t>
            </a:r>
            <a:r>
              <a:rPr lang="en-IN" sz="2400" dirty="0"/>
              <a:t> threads</a:t>
            </a:r>
          </a:p>
          <a:p>
            <a:r>
              <a:rPr lang="en-IN" sz="2400" dirty="0"/>
              <a:t>This needs to be a concurrent queue.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A967-9E3C-0929-AF6D-36ABBBEC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AF4C2-CFA4-FA77-9834-B5E05618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E0D56-D948-9492-E431-A5BD1D3BAE7D}"/>
              </a:ext>
            </a:extLst>
          </p:cNvPr>
          <p:cNvCxnSpPr>
            <a:cxnSpLocks/>
          </p:cNvCxnSpPr>
          <p:nvPr/>
        </p:nvCxnSpPr>
        <p:spPr>
          <a:xfrm flipH="1">
            <a:off x="2253344" y="1937657"/>
            <a:ext cx="79030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5B0C0-8442-A055-0383-1AE5E25E479A}"/>
              </a:ext>
            </a:extLst>
          </p:cNvPr>
          <p:cNvCxnSpPr>
            <a:cxnSpLocks/>
          </p:cNvCxnSpPr>
          <p:nvPr/>
        </p:nvCxnSpPr>
        <p:spPr>
          <a:xfrm flipH="1">
            <a:off x="2253343" y="2667000"/>
            <a:ext cx="79030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A81A8-387D-E2F7-224D-20D4E61C7AC5}"/>
              </a:ext>
            </a:extLst>
          </p:cNvPr>
          <p:cNvSpPr/>
          <p:nvPr/>
        </p:nvSpPr>
        <p:spPr>
          <a:xfrm>
            <a:off x="2971800" y="1937657"/>
            <a:ext cx="849086" cy="751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35D0B-CDB3-B7F7-73F0-894F734F90BA}"/>
              </a:ext>
            </a:extLst>
          </p:cNvPr>
          <p:cNvSpPr/>
          <p:nvPr/>
        </p:nvSpPr>
        <p:spPr>
          <a:xfrm>
            <a:off x="3820886" y="1915897"/>
            <a:ext cx="849086" cy="751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EE13A-6080-DDEE-3F4B-2A12A523A1BE}"/>
              </a:ext>
            </a:extLst>
          </p:cNvPr>
          <p:cNvSpPr/>
          <p:nvPr/>
        </p:nvSpPr>
        <p:spPr>
          <a:xfrm>
            <a:off x="4669972" y="1915897"/>
            <a:ext cx="849086" cy="751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9A27B3-9F0D-18D1-05CE-DE3094A4DA0D}"/>
              </a:ext>
            </a:extLst>
          </p:cNvPr>
          <p:cNvSpPr/>
          <p:nvPr/>
        </p:nvSpPr>
        <p:spPr>
          <a:xfrm>
            <a:off x="5464628" y="1915897"/>
            <a:ext cx="849086" cy="751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0F540-B78C-416E-7342-66CDFEB05D8B}"/>
              </a:ext>
            </a:extLst>
          </p:cNvPr>
          <p:cNvSpPr/>
          <p:nvPr/>
        </p:nvSpPr>
        <p:spPr>
          <a:xfrm>
            <a:off x="6319157" y="1929607"/>
            <a:ext cx="849086" cy="751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3895F-5FAE-1DAE-286F-E13D3CA231B3}"/>
              </a:ext>
            </a:extLst>
          </p:cNvPr>
          <p:cNvSpPr/>
          <p:nvPr/>
        </p:nvSpPr>
        <p:spPr>
          <a:xfrm>
            <a:off x="7162800" y="1949132"/>
            <a:ext cx="849086" cy="751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958F9-DBB7-B5F8-C481-FD121D1863DF}"/>
              </a:ext>
            </a:extLst>
          </p:cNvPr>
          <p:cNvSpPr/>
          <p:nvPr/>
        </p:nvSpPr>
        <p:spPr>
          <a:xfrm>
            <a:off x="8011886" y="1949132"/>
            <a:ext cx="849086" cy="751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334408-88F4-D20A-21C3-3B3E45228723}"/>
              </a:ext>
            </a:extLst>
          </p:cNvPr>
          <p:cNvSpPr/>
          <p:nvPr/>
        </p:nvSpPr>
        <p:spPr>
          <a:xfrm>
            <a:off x="8806542" y="1949132"/>
            <a:ext cx="849086" cy="751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683728-731E-12B3-1BD7-B06469F0B7BB}"/>
              </a:ext>
            </a:extLst>
          </p:cNvPr>
          <p:cNvSpPr/>
          <p:nvPr/>
        </p:nvSpPr>
        <p:spPr>
          <a:xfrm>
            <a:off x="838200" y="1949132"/>
            <a:ext cx="1132114" cy="2933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28FA8C0-1E9B-AE9A-8BE4-8A67A82E68FA}"/>
              </a:ext>
            </a:extLst>
          </p:cNvPr>
          <p:cNvSpPr/>
          <p:nvPr/>
        </p:nvSpPr>
        <p:spPr>
          <a:xfrm>
            <a:off x="849086" y="2406910"/>
            <a:ext cx="1132114" cy="2933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820F24-85DE-1734-F303-73A1182B7FBD}"/>
              </a:ext>
            </a:extLst>
          </p:cNvPr>
          <p:cNvSpPr/>
          <p:nvPr/>
        </p:nvSpPr>
        <p:spPr>
          <a:xfrm>
            <a:off x="10499271" y="1915897"/>
            <a:ext cx="1132114" cy="2933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55B8519-73AA-F81B-7C44-B6B0F972E872}"/>
              </a:ext>
            </a:extLst>
          </p:cNvPr>
          <p:cNvSpPr/>
          <p:nvPr/>
        </p:nvSpPr>
        <p:spPr>
          <a:xfrm>
            <a:off x="10510157" y="2373675"/>
            <a:ext cx="1132114" cy="2933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22766B-EBEA-A29E-9D75-7D6A9AAD6BF8}"/>
              </a:ext>
            </a:extLst>
          </p:cNvPr>
          <p:cNvSpPr txBox="1"/>
          <p:nvPr/>
        </p:nvSpPr>
        <p:spPr>
          <a:xfrm>
            <a:off x="685802" y="2861649"/>
            <a:ext cx="195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  <a:latin typeface="Comic Sans MS" panose="030F0702030302020204" pitchFamily="66" charset="0"/>
              </a:rPr>
              <a:t>Producers</a:t>
            </a:r>
            <a:endParaRPr lang="en-IN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D5FBD4-30B3-AECB-0568-9C96DBAE1C8D}"/>
              </a:ext>
            </a:extLst>
          </p:cNvPr>
          <p:cNvSpPr txBox="1"/>
          <p:nvPr/>
        </p:nvSpPr>
        <p:spPr>
          <a:xfrm>
            <a:off x="9982200" y="2800385"/>
            <a:ext cx="195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Consumers</a:t>
            </a:r>
            <a:endParaRPr lang="en-IN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29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D713C-C61F-6D9E-6B81-588FA2F3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E2CE0-ABC1-ACC3-3247-65DC0A5B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84F0FD4-0926-DD1A-A9EE-89C84FCE1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948854"/>
              </p:ext>
            </p:extLst>
          </p:nvPr>
        </p:nvGraphicFramePr>
        <p:xfrm>
          <a:off x="7984365" y="866778"/>
          <a:ext cx="780142" cy="108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330840" imgH="456480" progId="Package">
                  <p:embed/>
                </p:oleObj>
              </mc:Choice>
              <mc:Fallback>
                <p:oleObj name="Packager Shell Object" showAsIcon="1" r:id="rId2" imgW="330840" imgH="456480" progId="Packag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84F0FD4-0926-DD1A-A9EE-89C84FCE16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84365" y="866778"/>
                        <a:ext cx="780142" cy="1080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1886C59-FBE3-F79A-A7BA-1A294678A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664812"/>
              </p:ext>
            </p:extLst>
          </p:nvPr>
        </p:nvGraphicFramePr>
        <p:xfrm>
          <a:off x="7849401" y="3146358"/>
          <a:ext cx="1050070" cy="107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446400" imgH="456480" progId="Package">
                  <p:embed/>
                </p:oleObj>
              </mc:Choice>
              <mc:Fallback>
                <p:oleObj name="Packager Shell Object" showAsIcon="1" r:id="rId4" imgW="446400" imgH="456480" progId="Packag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1886C59-FBE3-F79A-A7BA-1A294678AA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9401" y="3146358"/>
                        <a:ext cx="1050070" cy="1076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3889AE7-985E-8CD4-415B-6861AA6A0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804387"/>
              </p:ext>
            </p:extLst>
          </p:nvPr>
        </p:nvGraphicFramePr>
        <p:xfrm>
          <a:off x="7788138" y="4294475"/>
          <a:ext cx="1172596" cy="97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551160" imgH="456480" progId="Package">
                  <p:embed/>
                </p:oleObj>
              </mc:Choice>
              <mc:Fallback>
                <p:oleObj name="Packager Shell Object" showAsIcon="1" r:id="rId6" imgW="551160" imgH="456480" progId="Packag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3889AE7-985E-8CD4-415B-6861AA6A04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88138" y="4294475"/>
                        <a:ext cx="1172596" cy="97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90C2526-F1BD-4909-6F65-88F333F7EB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61140"/>
              </p:ext>
            </p:extLst>
          </p:nvPr>
        </p:nvGraphicFramePr>
        <p:xfrm>
          <a:off x="7834032" y="5424263"/>
          <a:ext cx="1065439" cy="1103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441000" imgH="456480" progId="Package">
                  <p:embed/>
                </p:oleObj>
              </mc:Choice>
              <mc:Fallback>
                <p:oleObj name="Packager Shell Object" showAsIcon="1" r:id="rId8" imgW="441000" imgH="456480" progId="Package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90C2526-F1BD-4909-6F65-88F333F7EB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34032" y="5424263"/>
                        <a:ext cx="1065439" cy="1103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4D8383E-4B25-6C8B-35F5-9A0CEC5622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517888"/>
              </p:ext>
            </p:extLst>
          </p:nvPr>
        </p:nvGraphicFramePr>
        <p:xfrm>
          <a:off x="7547411" y="1995679"/>
          <a:ext cx="1654050" cy="108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700200" imgH="456480" progId="Package">
                  <p:embed/>
                </p:oleObj>
              </mc:Choice>
              <mc:Fallback>
                <p:oleObj name="Packager Shell Object" showAsIcon="1" r:id="rId10" imgW="700200" imgH="456480" progId="Package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34D8383E-4B25-6C8B-35F5-9A0CEC5622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47411" y="1995679"/>
                        <a:ext cx="1654050" cy="1080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1C27EB8-54DB-3C84-F948-FEA6146348AC}"/>
              </a:ext>
            </a:extLst>
          </p:cNvPr>
          <p:cNvSpPr txBox="1"/>
          <p:nvPr/>
        </p:nvSpPr>
        <p:spPr>
          <a:xfrm>
            <a:off x="1375341" y="866778"/>
            <a:ext cx="5972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Bounded wait-free queue – single producer and single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CC9A0C-74BD-E573-98DD-55CAA078B34A}"/>
              </a:ext>
            </a:extLst>
          </p:cNvPr>
          <p:cNvSpPr txBox="1"/>
          <p:nvPr/>
        </p:nvSpPr>
        <p:spPr>
          <a:xfrm>
            <a:off x="1375341" y="1999835"/>
            <a:ext cx="5972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Bounded queue with locks – </a:t>
            </a:r>
            <a:r>
              <a:rPr lang="en-IN" sz="24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pthread</a:t>
            </a:r>
            <a:r>
              <a:rPr lang="en-IN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 mutexes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2A56B3-869F-185E-4782-FDEF234783F5}"/>
              </a:ext>
            </a:extLst>
          </p:cNvPr>
          <p:cNvSpPr txBox="1"/>
          <p:nvPr/>
        </p:nvSpPr>
        <p:spPr>
          <a:xfrm>
            <a:off x="1375340" y="3262662"/>
            <a:ext cx="597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Bounded queue with semaphores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B162C-429D-BFC3-456E-1D11537D8C95}"/>
              </a:ext>
            </a:extLst>
          </p:cNvPr>
          <p:cNvSpPr txBox="1"/>
          <p:nvPr/>
        </p:nvSpPr>
        <p:spPr>
          <a:xfrm>
            <a:off x="1375341" y="4307354"/>
            <a:ext cx="5972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Bounded queue with semaphores – no busy waiting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FD87AB-1E53-D602-DFB1-20644C50C2FE}"/>
              </a:ext>
            </a:extLst>
          </p:cNvPr>
          <p:cNvSpPr txBox="1"/>
          <p:nvPr/>
        </p:nvSpPr>
        <p:spPr>
          <a:xfrm>
            <a:off x="1375339" y="5418938"/>
            <a:ext cx="5972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Bounded queue with semaphores and reader-writer locks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D6D69D-3452-7CAE-DB47-D683B1A1D6C4}"/>
              </a:ext>
            </a:extLst>
          </p:cNvPr>
          <p:cNvSpPr txBox="1"/>
          <p:nvPr/>
        </p:nvSpPr>
        <p:spPr>
          <a:xfrm>
            <a:off x="4811485" y="160604"/>
            <a:ext cx="2198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  <a:latin typeface="Comic Sans MS" panose="030F0702030302020204" pitchFamily="66" charset="0"/>
              </a:rPr>
              <a:t>Codes</a:t>
            </a:r>
            <a:endParaRPr lang="en-IN" b="1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4D0C02E-AC02-BE6D-E1BC-87FED84ECAF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3" y="1106155"/>
            <a:ext cx="352241" cy="3522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5BB26FF-8A1D-3141-61FB-25ABF738B5D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3" y="2183536"/>
            <a:ext cx="352241" cy="3522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B4A158-BAD5-670F-7E98-5600DEB65BB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3" y="3382682"/>
            <a:ext cx="352241" cy="3522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3AFC09-C856-51AA-7FC6-DA57C21E65C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2" y="4428844"/>
            <a:ext cx="352241" cy="3522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862AB5B-4586-A741-F950-37E6F76BE25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9" y="5575724"/>
            <a:ext cx="352241" cy="3522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0CA3679-A4CE-D349-DB83-ECD4C23331B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254" y="0"/>
            <a:ext cx="2666809" cy="296904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DA8087-6E1D-A137-7AE2-1CC9ADA295D4}"/>
              </a:ext>
            </a:extLst>
          </p:cNvPr>
          <p:cNvSpPr/>
          <p:nvPr/>
        </p:nvSpPr>
        <p:spPr>
          <a:xfrm>
            <a:off x="41937" y="1002535"/>
            <a:ext cx="1103843" cy="539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E.g. 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91A74C7-2CB3-FD1E-277E-63A8CF02736B}"/>
              </a:ext>
            </a:extLst>
          </p:cNvPr>
          <p:cNvSpPr/>
          <p:nvPr/>
        </p:nvSpPr>
        <p:spPr>
          <a:xfrm>
            <a:off x="27875" y="2035628"/>
            <a:ext cx="1103843" cy="539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E.g.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84425F-363D-3312-BF2B-4DF50A1A441F}"/>
              </a:ext>
            </a:extLst>
          </p:cNvPr>
          <p:cNvSpPr/>
          <p:nvPr/>
        </p:nvSpPr>
        <p:spPr>
          <a:xfrm>
            <a:off x="41937" y="3238771"/>
            <a:ext cx="1103843" cy="539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E.g.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47EAEA-62B2-EF32-A78D-C1F3533708D6}"/>
              </a:ext>
            </a:extLst>
          </p:cNvPr>
          <p:cNvSpPr/>
          <p:nvPr/>
        </p:nvSpPr>
        <p:spPr>
          <a:xfrm>
            <a:off x="41936" y="4385650"/>
            <a:ext cx="1103843" cy="539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E.g. 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1039A9-329F-DFBC-7F04-1F6BD67C51AA}"/>
              </a:ext>
            </a:extLst>
          </p:cNvPr>
          <p:cNvSpPr/>
          <p:nvPr/>
        </p:nvSpPr>
        <p:spPr>
          <a:xfrm>
            <a:off x="41936" y="5482171"/>
            <a:ext cx="1103843" cy="539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E.g. 5</a:t>
            </a:r>
          </a:p>
        </p:txBody>
      </p:sp>
    </p:spTree>
    <p:extLst>
      <p:ext uri="{BB962C8B-B14F-4D97-AF65-F5344CB8AC3E}">
        <p14:creationId xmlns:p14="http://schemas.microsoft.com/office/powerpoint/2010/main" val="1731780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8E7E-6EAF-E079-DD7F-37127B75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1627-0DD2-49D4-7EBC-F09B8831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4785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&lt;</a:t>
            </a:r>
            <a:r>
              <a:rPr lang="en-IN" dirty="0" err="1"/>
              <a:t>stdatomic.h</a:t>
            </a:r>
            <a:r>
              <a:rPr lang="en-IN" dirty="0"/>
              <a:t>&gt; contains a </a:t>
            </a:r>
            <a:r>
              <a:rPr lang="en-IN" dirty="0">
                <a:solidFill>
                  <a:srgbClr val="C00000"/>
                </a:solidFill>
              </a:rPr>
              <a:t>library</a:t>
            </a:r>
            <a:r>
              <a:rPr lang="en-IN" dirty="0"/>
              <a:t> of atomic integers and characters</a:t>
            </a:r>
          </a:p>
          <a:p>
            <a:r>
              <a:rPr lang="en-IN" i="1" dirty="0" err="1">
                <a:solidFill>
                  <a:srgbClr val="0070C0"/>
                </a:solidFill>
              </a:rPr>
              <a:t>atomic_load</a:t>
            </a:r>
            <a:r>
              <a:rPr lang="en-IN" i="1" dirty="0">
                <a:solidFill>
                  <a:srgbClr val="0070C0"/>
                </a:solidFill>
              </a:rPr>
              <a:t> </a:t>
            </a:r>
            <a:r>
              <a:rPr lang="en-IN" dirty="0"/>
              <a:t>and </a:t>
            </a:r>
            <a:r>
              <a:rPr lang="en-IN" i="1" dirty="0" err="1">
                <a:solidFill>
                  <a:srgbClr val="FF0000"/>
                </a:solidFill>
              </a:rPr>
              <a:t>atomic_store</a:t>
            </a: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dirty="0"/>
              <a:t>operations are used to read and write these atomic variables</a:t>
            </a:r>
          </a:p>
          <a:p>
            <a:r>
              <a:rPr lang="en-IN" dirty="0"/>
              <a:t>A few atomic operations are supported: </a:t>
            </a:r>
          </a:p>
          <a:p>
            <a:pPr lvl="1"/>
            <a:r>
              <a:rPr lang="en-IN" i="1" dirty="0" err="1">
                <a:solidFill>
                  <a:srgbClr val="0070C0"/>
                </a:solidFill>
              </a:rPr>
              <a:t>atomic_fetch_add</a:t>
            </a:r>
            <a:endParaRPr lang="en-IN" i="1" dirty="0">
              <a:solidFill>
                <a:srgbClr val="0070C0"/>
              </a:solidFill>
            </a:endParaRPr>
          </a:p>
          <a:p>
            <a:pPr lvl="1"/>
            <a:r>
              <a:rPr lang="en-IN" i="1" dirty="0" err="1">
                <a:solidFill>
                  <a:srgbClr val="0070C0"/>
                </a:solidFill>
              </a:rPr>
              <a:t>atomic_flag_test_and_set</a:t>
            </a:r>
            <a:endParaRPr lang="en-IN" i="1" dirty="0">
              <a:solidFill>
                <a:srgbClr val="0070C0"/>
              </a:solidFill>
            </a:endParaRPr>
          </a:p>
          <a:p>
            <a:pPr lvl="1"/>
            <a:r>
              <a:rPr lang="en-IN" i="1" dirty="0" err="1">
                <a:solidFill>
                  <a:srgbClr val="0070C0"/>
                </a:solidFill>
              </a:rPr>
              <a:t>atomic_compare_exchange_strong</a:t>
            </a:r>
            <a:endParaRPr lang="en-IN" i="1" dirty="0">
              <a:solidFill>
                <a:srgbClr val="0070C0"/>
              </a:solidFill>
            </a:endParaRPr>
          </a:p>
          <a:p>
            <a:r>
              <a:rPr lang="en-IN" dirty="0"/>
              <a:t>For the sake of </a:t>
            </a:r>
            <a:r>
              <a:rPr lang="en-IN" dirty="0">
                <a:solidFill>
                  <a:srgbClr val="00B050"/>
                </a:solidFill>
              </a:rPr>
              <a:t>simplicity</a:t>
            </a:r>
            <a:r>
              <a:rPr lang="en-IN" dirty="0"/>
              <a:t>, let us assume that </a:t>
            </a:r>
            <a:r>
              <a:rPr lang="en-IN" dirty="0">
                <a:solidFill>
                  <a:srgbClr val="FF0000"/>
                </a:solidFill>
              </a:rPr>
              <a:t>atomic</a:t>
            </a:r>
            <a:r>
              <a:rPr lang="en-IN" dirty="0"/>
              <a:t> operations are </a:t>
            </a:r>
            <a:r>
              <a:rPr lang="en-IN" dirty="0">
                <a:solidFill>
                  <a:srgbClr val="7030A0"/>
                </a:solidFill>
              </a:rPr>
              <a:t>globally</a:t>
            </a:r>
            <a:r>
              <a:rPr lang="en-IN" dirty="0"/>
              <a:t> (sequentially) ordered.</a:t>
            </a:r>
          </a:p>
          <a:p>
            <a:pPr lvl="1"/>
            <a:r>
              <a:rPr lang="en-IN" dirty="0"/>
              <a:t>We cannot say the same about regular </a:t>
            </a:r>
            <a:r>
              <a:rPr lang="en-IN" dirty="0">
                <a:solidFill>
                  <a:srgbClr val="C00000"/>
                </a:solidFill>
              </a:rPr>
              <a:t>memory</a:t>
            </a:r>
            <a:r>
              <a:rPr lang="en-IN" dirty="0"/>
              <a:t> accesses </a:t>
            </a:r>
          </a:p>
          <a:p>
            <a:r>
              <a:rPr lang="en-IN" dirty="0"/>
              <a:t>This is the crux of </a:t>
            </a:r>
            <a:r>
              <a:rPr lang="en-IN" dirty="0">
                <a:solidFill>
                  <a:srgbClr val="C00000"/>
                </a:solidFill>
              </a:rPr>
              <a:t>lock-free </a:t>
            </a:r>
            <a:r>
              <a:rPr lang="en-IN" dirty="0"/>
              <a:t>programming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CBF3E-FE5E-07AC-952B-64117077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6759A-69FC-F1E1-0B4D-4351EB3F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270009-9A01-CB72-37F1-8C34F871C0D6}"/>
              </a:ext>
            </a:extLst>
          </p:cNvPr>
          <p:cNvSpPr/>
          <p:nvPr/>
        </p:nvSpPr>
        <p:spPr>
          <a:xfrm>
            <a:off x="4778108" y="564414"/>
            <a:ext cx="3316995" cy="6940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4156692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94A0-F61F-2615-50C3-DB053594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7" y="365125"/>
            <a:ext cx="10515600" cy="1325563"/>
          </a:xfrm>
        </p:spPr>
        <p:txBody>
          <a:bodyPr/>
          <a:lstStyle/>
          <a:p>
            <a:r>
              <a:rPr lang="en-IN" dirty="0"/>
              <a:t>How do you prove the correctness of lock-free programs?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A9A0-15B3-D638-A854-0DC0AE01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308"/>
            <a:ext cx="10515600" cy="4895851"/>
          </a:xfrm>
        </p:spPr>
        <p:txBody>
          <a:bodyPr>
            <a:normAutofit/>
          </a:bodyPr>
          <a:lstStyle/>
          <a:p>
            <a:r>
              <a:rPr lang="en-IN" dirty="0"/>
              <a:t>The operation needs to be </a:t>
            </a:r>
            <a:r>
              <a:rPr lang="en-IN" dirty="0">
                <a:solidFill>
                  <a:srgbClr val="FF0000"/>
                </a:solidFill>
              </a:rPr>
              <a:t>atomic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It needs to “</a:t>
            </a:r>
            <a:r>
              <a:rPr lang="en-IN" dirty="0">
                <a:solidFill>
                  <a:srgbClr val="00B050"/>
                </a:solidFill>
              </a:rPr>
              <a:t>appear</a:t>
            </a:r>
            <a:r>
              <a:rPr lang="en-IN" dirty="0"/>
              <a:t>” to execute </a:t>
            </a:r>
            <a:r>
              <a:rPr lang="en-IN" dirty="0">
                <a:solidFill>
                  <a:srgbClr val="7030A0"/>
                </a:solidFill>
              </a:rPr>
              <a:t>instantaneously</a:t>
            </a:r>
            <a:r>
              <a:rPr lang="en-IN" dirty="0"/>
              <a:t> (single instant of time)</a:t>
            </a:r>
          </a:p>
          <a:p>
            <a:pPr lvl="1"/>
            <a:r>
              <a:rPr lang="en-IN" dirty="0"/>
              <a:t>Either the entire </a:t>
            </a:r>
            <a:r>
              <a:rPr lang="en-IN" dirty="0">
                <a:solidFill>
                  <a:srgbClr val="0070C0"/>
                </a:solidFill>
              </a:rPr>
              <a:t>operation</a:t>
            </a:r>
            <a:r>
              <a:rPr lang="en-IN" dirty="0"/>
              <a:t> executes or it appears to not have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execute</a:t>
            </a:r>
            <a:r>
              <a:rPr lang="en-IN" dirty="0"/>
              <a:t> at all</a:t>
            </a:r>
          </a:p>
          <a:p>
            <a:r>
              <a:rPr lang="en-IN" dirty="0">
                <a:solidFill>
                  <a:srgbClr val="C00000"/>
                </a:solidFill>
              </a:rPr>
              <a:t>Atomicity</a:t>
            </a:r>
            <a:r>
              <a:rPr lang="en-IN" dirty="0"/>
              <a:t> vs </a:t>
            </a:r>
            <a:r>
              <a:rPr lang="en-IN" dirty="0">
                <a:solidFill>
                  <a:srgbClr val="7030A0"/>
                </a:solidFill>
              </a:rPr>
              <a:t>Linearizability</a:t>
            </a:r>
          </a:p>
          <a:p>
            <a:pPr lvl="1"/>
            <a:r>
              <a:rPr lang="en-IN" dirty="0"/>
              <a:t>Atomicity basically says that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entire operation </a:t>
            </a:r>
            <a:r>
              <a:rPr lang="en-IN" dirty="0"/>
              <a:t>(like enqueue/dequeue) appears to </a:t>
            </a:r>
            <a:r>
              <a:rPr lang="en-IN" dirty="0">
                <a:solidFill>
                  <a:srgbClr val="0070C0"/>
                </a:solidFill>
              </a:rPr>
              <a:t>execute</a:t>
            </a:r>
            <a:r>
              <a:rPr lang="en-IN" dirty="0"/>
              <a:t> at any one instant of time</a:t>
            </a:r>
          </a:p>
          <a:p>
            <a:pPr lvl="1"/>
            <a:r>
              <a:rPr lang="en-IN" dirty="0"/>
              <a:t>However, it does not say that this </a:t>
            </a:r>
            <a:r>
              <a:rPr lang="en-IN" dirty="0">
                <a:solidFill>
                  <a:srgbClr val="0070C0"/>
                </a:solidFill>
              </a:rPr>
              <a:t>execution point </a:t>
            </a:r>
            <a:r>
              <a:rPr lang="en-IN" dirty="0"/>
              <a:t>needs to lie between the </a:t>
            </a:r>
            <a:r>
              <a:rPr lang="en-IN" dirty="0">
                <a:solidFill>
                  <a:srgbClr val="00B050"/>
                </a:solidFill>
              </a:rPr>
              <a:t>start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end</a:t>
            </a:r>
            <a:r>
              <a:rPr lang="en-IN" dirty="0"/>
              <a:t> of the operation</a:t>
            </a:r>
          </a:p>
          <a:p>
            <a:pPr lvl="1"/>
            <a:r>
              <a:rPr lang="en-IN" dirty="0"/>
              <a:t>This is where we have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linearizability </a:t>
            </a:r>
            <a:r>
              <a:rPr lang="en-IN" dirty="0"/>
              <a:t>– a </a:t>
            </a:r>
            <a:r>
              <a:rPr lang="en-IN" dirty="0">
                <a:solidFill>
                  <a:srgbClr val="FF0000"/>
                </a:solidFill>
              </a:rPr>
              <a:t>stronger</a:t>
            </a:r>
            <a:r>
              <a:rPr lang="en-IN" dirty="0"/>
              <a:t> criterion</a:t>
            </a:r>
          </a:p>
          <a:p>
            <a:pPr lvl="1"/>
            <a:r>
              <a:rPr lang="en-IN" dirty="0"/>
              <a:t>It says that if the end time of an </a:t>
            </a:r>
            <a:r>
              <a:rPr lang="en-IN" dirty="0">
                <a:solidFill>
                  <a:srgbClr val="00B050"/>
                </a:solidFill>
              </a:rPr>
              <a:t>operation</a:t>
            </a:r>
            <a:r>
              <a:rPr lang="en-IN" dirty="0"/>
              <a:t> is before the start time of another operation, then their </a:t>
            </a:r>
            <a:r>
              <a:rPr lang="en-IN" dirty="0">
                <a:solidFill>
                  <a:srgbClr val="0070C0"/>
                </a:solidFill>
              </a:rPr>
              <a:t>execution (linearization) points </a:t>
            </a:r>
            <a:r>
              <a:rPr lang="en-IN" dirty="0"/>
              <a:t>follow the same order</a:t>
            </a:r>
          </a:p>
          <a:p>
            <a:pPr lvl="1"/>
            <a:r>
              <a:rPr lang="en-IN" dirty="0"/>
              <a:t>With regards to </a:t>
            </a:r>
            <a:r>
              <a:rPr lang="en-IN" dirty="0">
                <a:solidFill>
                  <a:srgbClr val="C00000"/>
                </a:solidFill>
              </a:rPr>
              <a:t>concurrent</a:t>
            </a:r>
            <a:r>
              <a:rPr lang="en-IN" dirty="0"/>
              <a:t> operations (they can be ordered in any way)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006B7-FE9B-FB0F-4641-598D2435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DE8D2-0BDF-1146-6102-168B790B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4697C02-3127-1230-9304-9275E67BBB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" y="692930"/>
            <a:ext cx="669951" cy="66995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AC5C1-E4A0-F3DD-02EE-952B49197FE1}"/>
              </a:ext>
            </a:extLst>
          </p:cNvPr>
          <p:cNvSpPr/>
          <p:nvPr/>
        </p:nvSpPr>
        <p:spPr>
          <a:xfrm>
            <a:off x="7228114" y="1164771"/>
            <a:ext cx="4572000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Linearizability</a:t>
            </a:r>
          </a:p>
        </p:txBody>
      </p:sp>
    </p:spTree>
    <p:extLst>
      <p:ext uri="{BB962C8B-B14F-4D97-AF65-F5344CB8AC3E}">
        <p14:creationId xmlns:p14="http://schemas.microsoft.com/office/powerpoint/2010/main" val="2950097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0F49-591C-3869-7FDE-A1341099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08"/>
            <a:ext cx="11832769" cy="1325563"/>
          </a:xfrm>
        </p:spPr>
        <p:txBody>
          <a:bodyPr/>
          <a:lstStyle/>
          <a:p>
            <a:r>
              <a:rPr lang="en-IN" dirty="0"/>
              <a:t>More about the Correctness of such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C3AAE-F335-4D4C-1370-0A02313E1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972"/>
            <a:ext cx="10515600" cy="2649991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linearization</a:t>
            </a:r>
            <a:r>
              <a:rPr lang="en-IN" dirty="0"/>
              <a:t> point needs to lie between the </a:t>
            </a:r>
            <a:r>
              <a:rPr lang="en-IN" dirty="0">
                <a:solidFill>
                  <a:srgbClr val="00B050"/>
                </a:solidFill>
              </a:rPr>
              <a:t>start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end</a:t>
            </a:r>
          </a:p>
          <a:p>
            <a:r>
              <a:rPr lang="en-IN" dirty="0"/>
              <a:t>It corresponds to a specific </a:t>
            </a:r>
            <a:r>
              <a:rPr lang="en-IN" dirty="0">
                <a:solidFill>
                  <a:srgbClr val="0070C0"/>
                </a:solidFill>
              </a:rPr>
              <a:t>instruction</a:t>
            </a:r>
            <a:r>
              <a:rPr lang="en-IN" dirty="0"/>
              <a:t> within the </a:t>
            </a:r>
            <a:r>
              <a:rPr lang="en-IN" dirty="0">
                <a:solidFill>
                  <a:srgbClr val="00B050"/>
                </a:solidFill>
              </a:rPr>
              <a:t>function</a:t>
            </a:r>
          </a:p>
          <a:p>
            <a:r>
              <a:rPr lang="en-IN" dirty="0"/>
              <a:t>Proving that a certain instruction is a </a:t>
            </a:r>
            <a:r>
              <a:rPr lang="en-IN" dirty="0">
                <a:solidFill>
                  <a:srgbClr val="7030A0"/>
                </a:solidFill>
              </a:rPr>
              <a:t>linearization</a:t>
            </a:r>
            <a:r>
              <a:rPr lang="en-IN" dirty="0"/>
              <a:t> point is a very well established area of </a:t>
            </a:r>
            <a:r>
              <a:rPr lang="en-IN" dirty="0">
                <a:solidFill>
                  <a:srgbClr val="C00000"/>
                </a:solidFill>
              </a:rPr>
              <a:t>research</a:t>
            </a:r>
            <a:r>
              <a:rPr lang="en-IN" dirty="0"/>
              <a:t>, and it is often quite </a:t>
            </a:r>
            <a:r>
              <a:rPr lang="en-IN" dirty="0">
                <a:solidFill>
                  <a:srgbClr val="FF0000"/>
                </a:solidFill>
              </a:rPr>
              <a:t>difficult</a:t>
            </a:r>
            <a:r>
              <a:rPr lang="en-IN" dirty="0"/>
              <a:t> to do so</a:t>
            </a:r>
          </a:p>
          <a:p>
            <a:r>
              <a:rPr lang="en-IN" dirty="0"/>
              <a:t>This makes it quite difficult to write such </a:t>
            </a:r>
            <a:r>
              <a:rPr lang="en-IN" dirty="0">
                <a:solidFill>
                  <a:srgbClr val="00B050"/>
                </a:solidFill>
              </a:rPr>
              <a:t>programs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6E26D-DDBD-DA55-4845-FE82EC40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85113-D980-5B6A-5AAB-984A16CB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AF5DA8-1BE4-A829-5D2B-F5D30F40B64B}"/>
              </a:ext>
            </a:extLst>
          </p:cNvPr>
          <p:cNvCxnSpPr/>
          <p:nvPr/>
        </p:nvCxnSpPr>
        <p:spPr>
          <a:xfrm>
            <a:off x="1774371" y="2242457"/>
            <a:ext cx="9263743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685DE9-EBDF-DA7C-9E00-686E7FDCAB5E}"/>
              </a:ext>
            </a:extLst>
          </p:cNvPr>
          <p:cNvCxnSpPr/>
          <p:nvPr/>
        </p:nvCxnSpPr>
        <p:spPr>
          <a:xfrm>
            <a:off x="4245429" y="1948543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99837-DE6E-7693-07D2-F9FD21455646}"/>
              </a:ext>
            </a:extLst>
          </p:cNvPr>
          <p:cNvSpPr/>
          <p:nvPr/>
        </p:nvSpPr>
        <p:spPr>
          <a:xfrm>
            <a:off x="3559629" y="2628899"/>
            <a:ext cx="1371600" cy="5987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Start</a:t>
            </a:r>
            <a:endParaRPr lang="en-IN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06C980-2231-7D8D-AFE1-134025DF5FCD}"/>
              </a:ext>
            </a:extLst>
          </p:cNvPr>
          <p:cNvCxnSpPr/>
          <p:nvPr/>
        </p:nvCxnSpPr>
        <p:spPr>
          <a:xfrm>
            <a:off x="8458201" y="1948543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F92C59-BF5E-D33C-0128-EB76240E6ABE}"/>
              </a:ext>
            </a:extLst>
          </p:cNvPr>
          <p:cNvSpPr/>
          <p:nvPr/>
        </p:nvSpPr>
        <p:spPr>
          <a:xfrm>
            <a:off x="7772401" y="2628899"/>
            <a:ext cx="1371600" cy="5987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End</a:t>
            </a:r>
            <a:endParaRPr lang="en-IN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4D62D0-6394-6392-6A75-B8A3A4C772CA}"/>
              </a:ext>
            </a:extLst>
          </p:cNvPr>
          <p:cNvCxnSpPr>
            <a:cxnSpLocks/>
          </p:cNvCxnSpPr>
          <p:nvPr/>
        </p:nvCxnSpPr>
        <p:spPr>
          <a:xfrm>
            <a:off x="6400800" y="1948543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3B26A78-3EA8-F5B1-0AE2-4B58C69E4A9E}"/>
              </a:ext>
            </a:extLst>
          </p:cNvPr>
          <p:cNvSpPr/>
          <p:nvPr/>
        </p:nvSpPr>
        <p:spPr>
          <a:xfrm>
            <a:off x="4887687" y="1280312"/>
            <a:ext cx="2884714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Linearization point</a:t>
            </a:r>
          </a:p>
        </p:txBody>
      </p:sp>
    </p:spTree>
    <p:extLst>
      <p:ext uri="{BB962C8B-B14F-4D97-AF65-F5344CB8AC3E}">
        <p14:creationId xmlns:p14="http://schemas.microsoft.com/office/powerpoint/2010/main" val="343153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6C65-ED17-9F88-56C4-931ADDAC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Wait-free Queue </a:t>
            </a:r>
            <a:r>
              <a:rPr lang="en-IN" dirty="0">
                <a:sym typeface="Wingdings" panose="05000000000000000000" pitchFamily="2" charset="2"/>
              </a:rPr>
              <a:t> Queue with 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0DFB-5F90-0364-A3E4-E6CFDC040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5118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Wait-free</a:t>
            </a:r>
            <a:r>
              <a:rPr lang="en-IN" dirty="0"/>
              <a:t> queue </a:t>
            </a:r>
            <a:r>
              <a:rPr lang="en-IN" dirty="0">
                <a:sym typeface="Wingdings" panose="05000000000000000000" pitchFamily="2" charset="2"/>
              </a:rPr>
              <a:t> It is easy to construct one for a single enqueuer and dequeuer. One thread enqueues and the other dequeues. </a:t>
            </a:r>
          </a:p>
          <a:p>
            <a:r>
              <a:rPr lang="en-IN" dirty="0">
                <a:sym typeface="Wingdings" panose="05000000000000000000" pitchFamily="2" charset="2"/>
              </a:rPr>
              <a:t>However, it is quite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hard</a:t>
            </a:r>
            <a:r>
              <a:rPr lang="en-IN" dirty="0">
                <a:sym typeface="Wingdings" panose="05000000000000000000" pitchFamily="2" charset="2"/>
              </a:rPr>
              <a:t> to design a wait-free algorithm with multiple enqueuers and dequeuers</a:t>
            </a:r>
          </a:p>
          <a:p>
            <a:r>
              <a:rPr lang="en-IN" dirty="0">
                <a:sym typeface="Wingdings" panose="05000000000000000000" pitchFamily="2" charset="2"/>
              </a:rPr>
              <a:t>Easier to use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locks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E9B17-05E8-E11C-FAC3-26AAFD4E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5C859-6C62-F847-E760-014C1AA4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9275E-0DAF-10B8-A38C-F9A970362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26" y="4673760"/>
            <a:ext cx="1003667" cy="100366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7BAF54-1AE1-7484-1C24-66BF7C4C4857}"/>
              </a:ext>
            </a:extLst>
          </p:cNvPr>
          <p:cNvSpPr/>
          <p:nvPr/>
        </p:nvSpPr>
        <p:spPr>
          <a:xfrm>
            <a:off x="4767943" y="4222607"/>
            <a:ext cx="6237908" cy="6966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Spin-lock of busy-wait loop: Keep looping on the lock variable until it is locked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E5DF5E-C764-AC38-2D56-35C95E1A5764}"/>
              </a:ext>
            </a:extLst>
          </p:cNvPr>
          <p:cNvSpPr/>
          <p:nvPr/>
        </p:nvSpPr>
        <p:spPr>
          <a:xfrm>
            <a:off x="4174868" y="5375171"/>
            <a:ext cx="7424057" cy="10036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Do busy waiting for some time. Then, request the kernel to put the process into sleep and put it in a wait queue.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108AF5-ACD8-C23C-2E73-79EC588664C3}"/>
              </a:ext>
            </a:extLst>
          </p:cNvPr>
          <p:cNvSpPr/>
          <p:nvPr/>
        </p:nvSpPr>
        <p:spPr>
          <a:xfrm>
            <a:off x="6998203" y="3683082"/>
            <a:ext cx="1777388" cy="5346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Mutex</a:t>
            </a:r>
            <a:endParaRPr lang="en-IN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FDCBA7-D8D8-8D38-6D50-5080ED34AC26}"/>
              </a:ext>
            </a:extLst>
          </p:cNvPr>
          <p:cNvSpPr/>
          <p:nvPr/>
        </p:nvSpPr>
        <p:spPr>
          <a:xfrm>
            <a:off x="7004630" y="4992768"/>
            <a:ext cx="1777388" cy="5346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Futex</a:t>
            </a:r>
            <a:endParaRPr lang="en-IN" sz="20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3B430BD-25BE-E71C-76D1-DEA54DA9180F}"/>
              </a:ext>
            </a:extLst>
          </p:cNvPr>
          <p:cNvSpPr/>
          <p:nvPr/>
        </p:nvSpPr>
        <p:spPr>
          <a:xfrm rot="20512759">
            <a:off x="3141723" y="4846951"/>
            <a:ext cx="1694212" cy="2639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8A0F171-65D1-E3F1-B13F-B6C58E1448F6}"/>
              </a:ext>
            </a:extLst>
          </p:cNvPr>
          <p:cNvSpPr/>
          <p:nvPr/>
        </p:nvSpPr>
        <p:spPr>
          <a:xfrm rot="1034379">
            <a:off x="3116199" y="5295355"/>
            <a:ext cx="1085163" cy="2262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AD4793D-C277-3DD5-649E-310FC255A8A2}"/>
              </a:ext>
            </a:extLst>
          </p:cNvPr>
          <p:cNvSpPr/>
          <p:nvPr/>
        </p:nvSpPr>
        <p:spPr>
          <a:xfrm>
            <a:off x="330506" y="5823679"/>
            <a:ext cx="1916935" cy="1003666"/>
          </a:xfrm>
          <a:prstGeom prst="wedgeRoundRectCallout">
            <a:avLst>
              <a:gd name="adj1" fmla="val 149282"/>
              <a:gd name="adj2" fmla="val -143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Release the CPU to do useful work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B79BCF-B690-2591-5909-BCD6A28FC95C}"/>
              </a:ext>
            </a:extLst>
          </p:cNvPr>
          <p:cNvSpPr/>
          <p:nvPr/>
        </p:nvSpPr>
        <p:spPr>
          <a:xfrm>
            <a:off x="7688856" y="67134"/>
            <a:ext cx="3316995" cy="6940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48732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E44A-421B-DFC9-5632-3B9ABBA7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 a Multicore CPU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431EF-FC2F-4D0F-667B-1EF133DDED81}"/>
              </a:ext>
            </a:extLst>
          </p:cNvPr>
          <p:cNvSpPr txBox="1"/>
          <p:nvPr/>
        </p:nvSpPr>
        <p:spPr>
          <a:xfrm>
            <a:off x="838200" y="1690688"/>
            <a:ext cx="462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>
                <a:solidFill>
                  <a:srgbClr val="00B050"/>
                </a:solidFill>
                <a:latin typeface="Comic Sans MS" panose="030F0702030302020204" pitchFamily="66" charset="0"/>
              </a:rPr>
              <a:t>Do something as simple as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7A66-46C9-C9A2-B3A0-008D989CBC78}"/>
              </a:ext>
            </a:extLst>
          </p:cNvPr>
          <p:cNvSpPr txBox="1"/>
          <p:nvPr/>
        </p:nvSpPr>
        <p:spPr>
          <a:xfrm>
            <a:off x="5100320" y="2458721"/>
            <a:ext cx="1371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>
                <a:solidFill>
                  <a:srgbClr val="0070C0"/>
                </a:solidFill>
              </a:rPr>
              <a:t>count</a:t>
            </a:r>
            <a:r>
              <a:rPr lang="en-IN" sz="2400"/>
              <a:t>++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134A9309-062A-FCAA-6C5D-7A321D68C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5094" y="2339980"/>
            <a:ext cx="699146" cy="699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D0D4FD-31F2-5726-DB6C-B2D5393F01BC}"/>
              </a:ext>
            </a:extLst>
          </p:cNvPr>
          <p:cNvSpPr txBox="1"/>
          <p:nvPr/>
        </p:nvSpPr>
        <p:spPr>
          <a:xfrm>
            <a:off x="1920240" y="3535680"/>
            <a:ext cx="455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solidFill>
                  <a:srgbClr val="C00000"/>
                </a:solidFill>
              </a:rPr>
              <a:t>Assume</a:t>
            </a:r>
            <a:r>
              <a:rPr lang="en-IN" sz="2400"/>
              <a:t> there are </a:t>
            </a:r>
            <a:r>
              <a:rPr lang="en-IN" sz="2400">
                <a:solidFill>
                  <a:srgbClr val="7030A0"/>
                </a:solidFill>
              </a:rPr>
              <a:t>multiple</a:t>
            </a:r>
            <a:r>
              <a:rPr lang="en-IN" sz="2400"/>
              <a:t> threads.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0343E67-43D5-CEF9-A04E-B66BD57BD8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69" y="4236464"/>
            <a:ext cx="507391" cy="5073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2A2BD1-D2B6-3A79-8D2F-1BA9A757155B}"/>
              </a:ext>
            </a:extLst>
          </p:cNvPr>
          <p:cNvSpPr txBox="1"/>
          <p:nvPr/>
        </p:nvSpPr>
        <p:spPr>
          <a:xfrm>
            <a:off x="1903483" y="4259326"/>
            <a:ext cx="319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Will this </a:t>
            </a:r>
            <a:r>
              <a:rPr lang="en-IN" sz="2400">
                <a:solidFill>
                  <a:srgbClr val="0070C0"/>
                </a:solidFill>
              </a:rPr>
              <a:t>work</a:t>
            </a:r>
            <a:r>
              <a:rPr lang="en-IN" sz="2400"/>
              <a:t> </a:t>
            </a:r>
            <a:r>
              <a:rPr lang="en-IN" sz="2400">
                <a:solidFill>
                  <a:srgbClr val="FF0000"/>
                </a:solidFill>
              </a:rPr>
              <a:t>correctly</a:t>
            </a:r>
            <a:r>
              <a:rPr lang="en-IN" sz="2400"/>
              <a:t>?</a:t>
            </a:r>
            <a:endParaRPr lang="en-IN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34B327B-DDDF-9844-A242-DFFA06301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43" y="3800623"/>
            <a:ext cx="1366689" cy="1366689"/>
          </a:xfrm>
          <a:prstGeom prst="rect">
            <a:avLst/>
          </a:prstGeom>
        </p:spPr>
      </p:pic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0FB851D6-CBED-9589-D8B5-3A8F0B4AB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 flipV="1">
            <a:off x="1903483" y="5354366"/>
            <a:ext cx="1463752" cy="8262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4CDA8C-B47E-E902-C205-428A8CD880BE}"/>
              </a:ext>
            </a:extLst>
          </p:cNvPr>
          <p:cNvSpPr txBox="1"/>
          <p:nvPr/>
        </p:nvSpPr>
        <p:spPr>
          <a:xfrm>
            <a:off x="3627120" y="5167312"/>
            <a:ext cx="2743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/>
              <a:t>t1 = </a:t>
            </a:r>
            <a:r>
              <a:rPr lang="en-IN" sz="2400">
                <a:solidFill>
                  <a:srgbClr val="0070C0"/>
                </a:solidFill>
              </a:rPr>
              <a:t>count</a:t>
            </a:r>
          </a:p>
          <a:p>
            <a:r>
              <a:rPr lang="en-IN" sz="2400"/>
              <a:t>t1 = t1 + 1</a:t>
            </a:r>
          </a:p>
          <a:p>
            <a:r>
              <a:rPr lang="en-IN" sz="2400">
                <a:solidFill>
                  <a:srgbClr val="0070C0"/>
                </a:solidFill>
              </a:rPr>
              <a:t>count</a:t>
            </a:r>
            <a:r>
              <a:rPr lang="en-IN" sz="2400"/>
              <a:t> = t1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0494CDE4-84BD-358C-F734-AF596C35D2FB}"/>
              </a:ext>
            </a:extLst>
          </p:cNvPr>
          <p:cNvSpPr/>
          <p:nvPr/>
        </p:nvSpPr>
        <p:spPr>
          <a:xfrm>
            <a:off x="7328922" y="3766513"/>
            <a:ext cx="4395717" cy="1587854"/>
          </a:xfrm>
          <a:prstGeom prst="wedgeRoundRectCallout">
            <a:avLst>
              <a:gd name="adj1" fmla="val -73578"/>
              <a:gd name="adj2" fmla="val 5544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Each </a:t>
            </a:r>
            <a:r>
              <a:rPr lang="en-IN" sz="2400" b="1">
                <a:solidFill>
                  <a:srgbClr val="00B050"/>
                </a:solidFill>
              </a:rPr>
              <a:t>line</a:t>
            </a:r>
            <a:r>
              <a:rPr lang="en-IN" sz="2400"/>
              <a:t> corresponds to one line of assembly code. </a:t>
            </a:r>
            <a:r>
              <a:rPr lang="en-IN" sz="2400" b="1" i="1">
                <a:solidFill>
                  <a:srgbClr val="0070C0"/>
                </a:solidFill>
              </a:rPr>
              <a:t>count</a:t>
            </a:r>
            <a:r>
              <a:rPr lang="en-IN" sz="2400"/>
              <a:t> is a global variable stored in </a:t>
            </a:r>
            <a:r>
              <a:rPr lang="en-IN" sz="2400">
                <a:solidFill>
                  <a:srgbClr val="FF0000"/>
                </a:solidFill>
              </a:rPr>
              <a:t>memory</a:t>
            </a:r>
            <a:r>
              <a:rPr lang="en-IN" sz="2400"/>
              <a:t> and </a:t>
            </a:r>
            <a:r>
              <a:rPr lang="en-IN" sz="2400" i="1"/>
              <a:t>t1</a:t>
            </a:r>
            <a:r>
              <a:rPr lang="en-IN" sz="2400"/>
              <a:t> is a </a:t>
            </a:r>
            <a:r>
              <a:rPr lang="en-IN" sz="2400">
                <a:solidFill>
                  <a:schemeClr val="accent2">
                    <a:lumMod val="50000"/>
                  </a:schemeClr>
                </a:solidFill>
              </a:rPr>
              <a:t>register</a:t>
            </a:r>
            <a:r>
              <a:rPr lang="en-IN" sz="2400"/>
              <a:t>. 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2F21A7-0D1C-C489-EC3D-0E5B9B50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AD9F321-F80B-76AA-587A-3B3ABEB8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2D27-29C5-168F-6240-1FCC4E4A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011F-71A6-D6F3-9E33-2EFB5EFA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1712"/>
            <a:ext cx="10515600" cy="1079653"/>
          </a:xfrm>
        </p:spPr>
        <p:txBody>
          <a:bodyPr/>
          <a:lstStyle/>
          <a:p>
            <a:r>
              <a:rPr lang="en-IN" dirty="0"/>
              <a:t>A semaphore maintains a </a:t>
            </a:r>
            <a:r>
              <a:rPr lang="en-IN" dirty="0">
                <a:solidFill>
                  <a:srgbClr val="0070C0"/>
                </a:solidFill>
              </a:rPr>
              <a:t>count</a:t>
            </a:r>
          </a:p>
          <a:p>
            <a:r>
              <a:rPr lang="en-IN" dirty="0"/>
              <a:t>+ a kernel-level </a:t>
            </a:r>
            <a:r>
              <a:rPr lang="en-IN" dirty="0">
                <a:solidFill>
                  <a:srgbClr val="7030A0"/>
                </a:solidFill>
              </a:rPr>
              <a:t>wait queue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0464A-ABFC-E2D1-D240-2DFA2E97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97FCF-481B-C0D4-D30B-573CC6CD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34B782-865E-3650-6F17-101C7748AC3C}"/>
              </a:ext>
            </a:extLst>
          </p:cNvPr>
          <p:cNvSpPr/>
          <p:nvPr/>
        </p:nvSpPr>
        <p:spPr>
          <a:xfrm>
            <a:off x="3426247" y="1828800"/>
            <a:ext cx="3205908" cy="804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Semaphore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3DC24-3824-1342-07FB-6CAE41A8B6DD}"/>
              </a:ext>
            </a:extLst>
          </p:cNvPr>
          <p:cNvSpPr/>
          <p:nvPr/>
        </p:nvSpPr>
        <p:spPr>
          <a:xfrm>
            <a:off x="7260116" y="1520328"/>
            <a:ext cx="2280491" cy="5177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891F0-E6B5-950C-AD12-6408F3A82F20}"/>
              </a:ext>
            </a:extLst>
          </p:cNvPr>
          <p:cNvSpPr/>
          <p:nvPr/>
        </p:nvSpPr>
        <p:spPr>
          <a:xfrm>
            <a:off x="7260116" y="2252949"/>
            <a:ext cx="2280491" cy="5177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waiting queue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9773D3-1C2D-BBB8-B62B-63C35F36FB4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632155" y="1779224"/>
            <a:ext cx="627961" cy="45169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5F9E71-7D68-AF36-4B7B-3BDA102767D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632155" y="2230916"/>
            <a:ext cx="627961" cy="28092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E55718-9A53-53D5-A3AA-F584F388EF8A}"/>
              </a:ext>
            </a:extLst>
          </p:cNvPr>
          <p:cNvSpPr/>
          <p:nvPr/>
        </p:nvSpPr>
        <p:spPr>
          <a:xfrm>
            <a:off x="2544896" y="4583017"/>
            <a:ext cx="3551104" cy="587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sem_wait</a:t>
            </a:r>
            <a:endParaRPr lang="en-IN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F619D-DD91-C041-A3C9-EB10DCA2D7D0}"/>
              </a:ext>
            </a:extLst>
          </p:cNvPr>
          <p:cNvSpPr txBox="1"/>
          <p:nvPr/>
        </p:nvSpPr>
        <p:spPr>
          <a:xfrm>
            <a:off x="7260116" y="4506402"/>
            <a:ext cx="3727559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if</a:t>
            </a:r>
            <a:r>
              <a:rPr lang="en-IN" sz="2400" dirty="0"/>
              <a:t> (count == 0)</a:t>
            </a:r>
          </a:p>
          <a:p>
            <a:r>
              <a:rPr lang="en-IN" sz="2400" dirty="0"/>
              <a:t>    </a:t>
            </a:r>
            <a:r>
              <a:rPr lang="en-IN" sz="2400" dirty="0" err="1">
                <a:solidFill>
                  <a:srgbClr val="C00000"/>
                </a:solidFill>
              </a:rPr>
              <a:t>insert_into_wait_queue</a:t>
            </a:r>
            <a:r>
              <a:rPr lang="en-IN" sz="2400" dirty="0"/>
              <a:t>();</a:t>
            </a:r>
          </a:p>
          <a:p>
            <a:r>
              <a:rPr lang="en-IN" sz="2400" dirty="0">
                <a:solidFill>
                  <a:srgbClr val="0070C0"/>
                </a:solidFill>
              </a:rPr>
              <a:t>else</a:t>
            </a:r>
          </a:p>
          <a:p>
            <a:r>
              <a:rPr lang="en-IN" sz="2400" dirty="0"/>
              <a:t>    count --;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4D1EA4-2A81-3B80-22A5-952C20A3861A}"/>
              </a:ext>
            </a:extLst>
          </p:cNvPr>
          <p:cNvSpPr/>
          <p:nvPr/>
        </p:nvSpPr>
        <p:spPr>
          <a:xfrm>
            <a:off x="5287637" y="194554"/>
            <a:ext cx="3316995" cy="6940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209195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F251-888F-CD57-F2B8-8B4F51A1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Semaphores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D900-2B98-5424-9CDD-94841A07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6752"/>
            <a:ext cx="10515600" cy="2420211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binary</a:t>
            </a:r>
            <a:r>
              <a:rPr lang="en-IN" dirty="0"/>
              <a:t> semaphore (Boolean count) is equivalent to a lock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0070C0"/>
                </a:solidFill>
              </a:rPr>
              <a:t>non-binary</a:t>
            </a:r>
            <a:r>
              <a:rPr lang="en-IN" dirty="0"/>
              <a:t> semaphore uses a count larger than 1</a:t>
            </a:r>
          </a:p>
          <a:p>
            <a:r>
              <a:rPr lang="en-IN" dirty="0"/>
              <a:t>Quite useful while </a:t>
            </a:r>
            <a:r>
              <a:rPr lang="en-IN" dirty="0">
                <a:solidFill>
                  <a:srgbClr val="C00000"/>
                </a:solidFill>
              </a:rPr>
              <a:t>implementing</a:t>
            </a:r>
            <a:r>
              <a:rPr lang="en-IN" dirty="0"/>
              <a:t> a </a:t>
            </a:r>
            <a:r>
              <a:rPr lang="en-IN" dirty="0">
                <a:solidFill>
                  <a:srgbClr val="00B050"/>
                </a:solidFill>
              </a:rPr>
              <a:t>bounded queue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45839-03C1-B7E0-26D1-9812012B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(c) Smruti R. Sarangi,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DCB33-EBFB-7FE1-9AFE-F4CCCB00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969737-B7D5-1E86-62FA-02F5CDE862A5}"/>
              </a:ext>
            </a:extLst>
          </p:cNvPr>
          <p:cNvSpPr/>
          <p:nvPr/>
        </p:nvSpPr>
        <p:spPr>
          <a:xfrm>
            <a:off x="1487277" y="1767303"/>
            <a:ext cx="3551104" cy="587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sem_post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28B04-E0BF-34B2-20D1-4EC92B940097}"/>
              </a:ext>
            </a:extLst>
          </p:cNvPr>
          <p:cNvSpPr txBox="1"/>
          <p:nvPr/>
        </p:nvSpPr>
        <p:spPr>
          <a:xfrm>
            <a:off x="6202497" y="1690688"/>
            <a:ext cx="500387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if</a:t>
            </a:r>
            <a:r>
              <a:rPr lang="en-IN" sz="2400" dirty="0"/>
              <a:t> ( (count == 0)  &amp;&amp; </a:t>
            </a:r>
            <a:r>
              <a:rPr lang="en-IN" sz="2400" dirty="0" err="1"/>
              <a:t>process_waiting</a:t>
            </a:r>
            <a:r>
              <a:rPr lang="en-IN" sz="2400" dirty="0"/>
              <a:t>())</a:t>
            </a:r>
          </a:p>
          <a:p>
            <a:r>
              <a:rPr lang="en-IN" sz="2400" dirty="0"/>
              <a:t>    </a:t>
            </a:r>
            <a:r>
              <a:rPr lang="en-IN" sz="2400" dirty="0" err="1">
                <a:solidFill>
                  <a:srgbClr val="C00000"/>
                </a:solidFill>
              </a:rPr>
              <a:t>wake_from_wait_queue</a:t>
            </a:r>
            <a:r>
              <a:rPr lang="en-IN" sz="2400" dirty="0"/>
              <a:t>();</a:t>
            </a:r>
          </a:p>
          <a:p>
            <a:r>
              <a:rPr lang="en-IN" sz="2400" dirty="0">
                <a:solidFill>
                  <a:srgbClr val="0070C0"/>
                </a:solidFill>
              </a:rPr>
              <a:t>else</a:t>
            </a:r>
          </a:p>
          <a:p>
            <a:r>
              <a:rPr lang="en-IN" sz="2400" dirty="0"/>
              <a:t>    count ++;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0AF3CE-CA59-2880-166F-2F48BC491A31}"/>
              </a:ext>
            </a:extLst>
          </p:cNvPr>
          <p:cNvSpPr/>
          <p:nvPr/>
        </p:nvSpPr>
        <p:spPr>
          <a:xfrm>
            <a:off x="5978946" y="136525"/>
            <a:ext cx="3316995" cy="6940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Example 4</a:t>
            </a:r>
          </a:p>
        </p:txBody>
      </p:sp>
    </p:spTree>
    <p:extLst>
      <p:ext uri="{BB962C8B-B14F-4D97-AF65-F5344CB8AC3E}">
        <p14:creationId xmlns:p14="http://schemas.microsoft.com/office/powerpoint/2010/main" val="1345420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0E88-7750-6562-0461-627007B0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Reader-Writer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2CAB-22C5-4BA8-3BC5-2B6B3EF8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807"/>
          </a:xfrm>
        </p:spPr>
        <p:txBody>
          <a:bodyPr/>
          <a:lstStyle/>
          <a:p>
            <a:r>
              <a:rPr lang="en-IN" dirty="0"/>
              <a:t>Let us now add a new </a:t>
            </a:r>
            <a:r>
              <a:rPr lang="en-IN" dirty="0">
                <a:solidFill>
                  <a:srgbClr val="00B050"/>
                </a:solidFill>
              </a:rPr>
              <a:t>function</a:t>
            </a:r>
            <a:r>
              <a:rPr lang="en-IN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1D6AA-5ACB-82DD-4689-C8CF853A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(c) Smruti R. Sarangi,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886C9-B6E4-7039-8E25-34497BF3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09072C-8C7B-29FA-11C9-E64F0A929A76}"/>
              </a:ext>
            </a:extLst>
          </p:cNvPr>
          <p:cNvSpPr/>
          <p:nvPr/>
        </p:nvSpPr>
        <p:spPr>
          <a:xfrm>
            <a:off x="8006325" y="230188"/>
            <a:ext cx="3316995" cy="6940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Example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28C20-CCA6-5429-A934-7D7B06EC8D25}"/>
              </a:ext>
            </a:extLst>
          </p:cNvPr>
          <p:cNvSpPr txBox="1"/>
          <p:nvPr/>
        </p:nvSpPr>
        <p:spPr>
          <a:xfrm>
            <a:off x="2057014" y="2551837"/>
            <a:ext cx="63280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peak()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This is the read function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(head == tail)? 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queue[head];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"Queue head = %d\n"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15C81-D1D1-C3A2-4402-47412FC4237B}"/>
              </a:ext>
            </a:extLst>
          </p:cNvPr>
          <p:cNvSpPr/>
          <p:nvPr/>
        </p:nvSpPr>
        <p:spPr>
          <a:xfrm>
            <a:off x="8610600" y="2926080"/>
            <a:ext cx="3093720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Just read the head of the queue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21743-20F7-ED3D-887C-1F74C63ACE49}"/>
              </a:ext>
            </a:extLst>
          </p:cNvPr>
          <p:cNvSpPr txBox="1"/>
          <p:nvPr/>
        </p:nvSpPr>
        <p:spPr>
          <a:xfrm>
            <a:off x="1344168" y="4686413"/>
            <a:ext cx="839935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dirty="0"/>
              <a:t>If you have multiple </a:t>
            </a:r>
            <a:r>
              <a:rPr lang="en-IN" sz="2000" dirty="0">
                <a:solidFill>
                  <a:srgbClr val="FF0000"/>
                </a:solidFill>
              </a:rPr>
              <a:t>readers</a:t>
            </a:r>
            <a:r>
              <a:rPr lang="en-IN" sz="2000" dirty="0"/>
              <a:t> at a time, they can be </a:t>
            </a:r>
            <a:r>
              <a:rPr lang="en-IN" sz="2000" dirty="0">
                <a:solidFill>
                  <a:srgbClr val="0070C0"/>
                </a:solidFill>
              </a:rPr>
              <a:t>allowed</a:t>
            </a:r>
            <a:r>
              <a:rPr lang="en-IN" sz="2000" dirty="0"/>
              <a:t> to read the </a:t>
            </a:r>
            <a:r>
              <a:rPr lang="en-IN" sz="2000" dirty="0">
                <a:solidFill>
                  <a:srgbClr val="C00000"/>
                </a:solidFill>
              </a:rPr>
              <a:t>head</a:t>
            </a:r>
            <a:r>
              <a:rPr lang="en-IN" sz="2000" dirty="0"/>
              <a:t> of </a:t>
            </a:r>
            <a:br>
              <a:rPr lang="en-IN" sz="2000" dirty="0"/>
            </a:br>
            <a:r>
              <a:rPr lang="en-IN" sz="2000" dirty="0"/>
              <a:t>the </a:t>
            </a:r>
            <a:r>
              <a:rPr lang="en-IN" sz="2000" dirty="0">
                <a:solidFill>
                  <a:srgbClr val="00B050"/>
                </a:solidFill>
              </a:rPr>
              <a:t>queue</a:t>
            </a:r>
            <a:r>
              <a:rPr lang="en-IN" sz="2000" dirty="0"/>
              <a:t> concurrently. 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A5932FC-C76E-7E63-BA33-C4CC015702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59" y="4797421"/>
            <a:ext cx="485869" cy="4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69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B62C-AF51-56BB-F000-CE2530B4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172466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Key</a:t>
            </a:r>
            <a:r>
              <a:rPr lang="en-IN" dirty="0"/>
              <a:t> Idea: Either one thread </a:t>
            </a:r>
            <a:r>
              <a:rPr lang="en-IN" dirty="0">
                <a:solidFill>
                  <a:srgbClr val="C00000"/>
                </a:solidFill>
              </a:rPr>
              <a:t>writes</a:t>
            </a:r>
            <a:r>
              <a:rPr lang="en-IN" dirty="0"/>
              <a:t> or multiple threads </a:t>
            </a:r>
            <a:r>
              <a:rPr lang="en-IN" dirty="0">
                <a:solidFill>
                  <a:srgbClr val="FF0000"/>
                </a:solidFill>
              </a:rPr>
              <a:t>read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4813F63-4718-D565-D045-4B569BC7A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66628"/>
              </p:ext>
            </p:extLst>
          </p:nvPr>
        </p:nvGraphicFramePr>
        <p:xfrm>
          <a:off x="2282952" y="1807337"/>
          <a:ext cx="6065520" cy="2033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A9892-3469-4756-A424-794AC8EF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(c) Smruti R. Sarangi,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A28A3-2178-6C27-8DC3-FA61A6D0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1AB58-0C1E-AA86-AA99-20D0292D393B}"/>
              </a:ext>
            </a:extLst>
          </p:cNvPr>
          <p:cNvSpPr txBox="1"/>
          <p:nvPr/>
        </p:nvSpPr>
        <p:spPr>
          <a:xfrm>
            <a:off x="1499616" y="4178808"/>
            <a:ext cx="8283614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dirty="0"/>
              <a:t>Have two </a:t>
            </a:r>
            <a:r>
              <a:rPr lang="en-IN" sz="2400" dirty="0">
                <a:solidFill>
                  <a:srgbClr val="FF0000"/>
                </a:solidFill>
              </a:rPr>
              <a:t>modes</a:t>
            </a:r>
            <a:r>
              <a:rPr lang="en-IN" sz="2400" dirty="0"/>
              <a:t>: </a:t>
            </a:r>
          </a:p>
          <a:p>
            <a:r>
              <a:rPr lang="en-IN" sz="2400" dirty="0"/>
              <a:t>	1. A </a:t>
            </a:r>
            <a:r>
              <a:rPr lang="en-IN" sz="2400" dirty="0">
                <a:solidFill>
                  <a:srgbClr val="7030A0"/>
                </a:solidFill>
              </a:rPr>
              <a:t>write</a:t>
            </a:r>
            <a:r>
              <a:rPr lang="en-IN" sz="2400" dirty="0"/>
              <a:t> mode that allows a single </a:t>
            </a:r>
            <a:r>
              <a:rPr lang="en-IN" sz="2400" dirty="0">
                <a:solidFill>
                  <a:srgbClr val="0070C0"/>
                </a:solidFill>
              </a:rPr>
              <a:t>writer</a:t>
            </a:r>
          </a:p>
          <a:p>
            <a:r>
              <a:rPr lang="en-IN" sz="2400" dirty="0"/>
              <a:t>	2. A </a:t>
            </a:r>
            <a:r>
              <a:rPr lang="en-IN" sz="2400" dirty="0">
                <a:solidFill>
                  <a:srgbClr val="FF0000"/>
                </a:solidFill>
              </a:rPr>
              <a:t>read</a:t>
            </a:r>
            <a:r>
              <a:rPr lang="en-IN" sz="2400" dirty="0"/>
              <a:t> mode that allows multiple </a:t>
            </a:r>
            <a:r>
              <a:rPr lang="en-IN" sz="2400" dirty="0">
                <a:solidFill>
                  <a:srgbClr val="C00000"/>
                </a:solidFill>
              </a:rPr>
              <a:t>readers</a:t>
            </a:r>
            <a:r>
              <a:rPr lang="en-IN" sz="2400" dirty="0"/>
              <a:t> but no writer</a:t>
            </a:r>
          </a:p>
          <a:p>
            <a:r>
              <a:rPr lang="en-IN" sz="2400" dirty="0">
                <a:solidFill>
                  <a:srgbClr val="00B050"/>
                </a:solidFill>
              </a:rPr>
              <a:t>Switch</a:t>
            </a:r>
            <a:r>
              <a:rPr lang="en-IN" sz="2400" dirty="0"/>
              <a:t> between them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56B0B-170E-9647-A765-0578B8FA0B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870" y="1498029"/>
            <a:ext cx="1299410" cy="129941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1C8126-424A-8AA4-AD3E-B8A861A8AA4C}"/>
              </a:ext>
            </a:extLst>
          </p:cNvPr>
          <p:cNvSpPr/>
          <p:nvPr/>
        </p:nvSpPr>
        <p:spPr>
          <a:xfrm>
            <a:off x="10546080" y="2797439"/>
            <a:ext cx="1645920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Read lock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7BC812-2B54-0351-D402-323387ED5D73}"/>
              </a:ext>
            </a:extLst>
          </p:cNvPr>
          <p:cNvSpPr/>
          <p:nvPr/>
        </p:nvSpPr>
        <p:spPr>
          <a:xfrm>
            <a:off x="8768615" y="2823592"/>
            <a:ext cx="1645920" cy="6054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Read-write lock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0B4B16-1EAD-1F96-A843-EEAD16D390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335" y="1495262"/>
            <a:ext cx="1299410" cy="12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78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89FE-5C00-328E-7F4F-3D222B17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1325563"/>
          </a:xfrm>
        </p:spPr>
        <p:txBody>
          <a:bodyPr/>
          <a:lstStyle/>
          <a:p>
            <a:r>
              <a:rPr lang="en-IN" dirty="0"/>
              <a:t>Read and Write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B32F1-7D97-3B54-AB8C-65843F8F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798" y="2111065"/>
            <a:ext cx="3579796" cy="424528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get_write_lock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WAIT(</a:t>
            </a:r>
            <a:r>
              <a:rPr lang="en-IN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release_write_lock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POST(</a:t>
            </a:r>
            <a:r>
              <a:rPr lang="en-IN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get_read_lock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WAIT(</a:t>
            </a:r>
            <a:r>
              <a:rPr lang="en-IN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read_lock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(readers == </a:t>
            </a:r>
            <a:r>
              <a:rPr lang="en-IN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WAIT(</a:t>
            </a:r>
            <a:r>
              <a:rPr lang="en-IN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readers++;</a:t>
            </a:r>
            <a:b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POST(</a:t>
            </a:r>
            <a:r>
              <a:rPr lang="en-IN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read_lock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40D28-CDB9-1F77-BD41-D91DD2C3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D615F-F3CC-024E-B3B8-C272D922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E0C0-F218-96F3-4D72-2FF73A9885A4}"/>
              </a:ext>
            </a:extLst>
          </p:cNvPr>
          <p:cNvSpPr txBox="1"/>
          <p:nvPr/>
        </p:nvSpPr>
        <p:spPr>
          <a:xfrm>
            <a:off x="83019" y="1173942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Basic Idea: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015760-86E8-23E6-7F1F-DC838A018FFF}"/>
              </a:ext>
            </a:extLst>
          </p:cNvPr>
          <p:cNvSpPr txBox="1">
            <a:spLocks/>
          </p:cNvSpPr>
          <p:nvPr/>
        </p:nvSpPr>
        <p:spPr>
          <a:xfrm>
            <a:off x="8153400" y="2104572"/>
            <a:ext cx="3870160" cy="2865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release_read_lock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WAIT(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read_lock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readers--;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(readers ==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POST 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rwlock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POST(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read_lock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E6AF13-1B40-A985-7AC0-7B67E0AB5657}"/>
              </a:ext>
            </a:extLst>
          </p:cNvPr>
          <p:cNvSpPr/>
          <p:nvPr/>
        </p:nvSpPr>
        <p:spPr>
          <a:xfrm>
            <a:off x="83019" y="2058659"/>
            <a:ext cx="3914272" cy="14822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The </a:t>
            </a:r>
            <a:r>
              <a:rPr lang="en-IN" sz="2000" dirty="0">
                <a:solidFill>
                  <a:srgbClr val="00B050"/>
                </a:solidFill>
              </a:rPr>
              <a:t>enqueue</a:t>
            </a:r>
            <a:r>
              <a:rPr lang="en-IN" sz="2000" dirty="0"/>
              <a:t> and </a:t>
            </a:r>
            <a:r>
              <a:rPr lang="en-IN" sz="2000" dirty="0">
                <a:solidFill>
                  <a:srgbClr val="002060"/>
                </a:solidFill>
              </a:rPr>
              <a:t>dequeue</a:t>
            </a:r>
            <a:r>
              <a:rPr lang="en-IN" sz="2000" dirty="0"/>
              <a:t> function need the </a:t>
            </a:r>
            <a:r>
              <a:rPr lang="en-IN" sz="2000" dirty="0" err="1"/>
              <a:t>read_write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FF0000"/>
                </a:solidFill>
              </a:rPr>
              <a:t>lock</a:t>
            </a:r>
            <a:r>
              <a:rPr lang="en-IN" sz="2000" dirty="0"/>
              <a:t>: </a:t>
            </a:r>
            <a:r>
              <a:rPr lang="en-IN" sz="2000" i="1" dirty="0" err="1"/>
              <a:t>rwlock</a:t>
            </a:r>
            <a:endParaRPr lang="en-IN" sz="2000" i="1" dirty="0"/>
          </a:p>
          <a:p>
            <a:r>
              <a:rPr lang="en-IN" sz="2000" dirty="0">
                <a:solidFill>
                  <a:srgbClr val="0070C0"/>
                </a:solidFill>
              </a:rPr>
              <a:t>Writing</a:t>
            </a:r>
            <a:r>
              <a:rPr lang="en-IN" sz="2000" dirty="0"/>
              <a:t> always involves reading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9BD5E5-290F-4B9C-9D6B-799EE3AE2929}"/>
              </a:ext>
            </a:extLst>
          </p:cNvPr>
          <p:cNvSpPr/>
          <p:nvPr/>
        </p:nvSpPr>
        <p:spPr>
          <a:xfrm>
            <a:off x="83019" y="4058196"/>
            <a:ext cx="3955582" cy="14822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For acquiring the </a:t>
            </a:r>
            <a:r>
              <a:rPr lang="en-IN" sz="2000" dirty="0">
                <a:solidFill>
                  <a:srgbClr val="FF0000"/>
                </a:solidFill>
              </a:rPr>
              <a:t>read</a:t>
            </a:r>
            <a:r>
              <a:rPr lang="en-IN" sz="2000" dirty="0"/>
              <a:t> lock, we need to ensure that there are no current </a:t>
            </a:r>
            <a:r>
              <a:rPr lang="en-IN" sz="2000" dirty="0">
                <a:solidFill>
                  <a:srgbClr val="0070C0"/>
                </a:solidFill>
              </a:rPr>
              <a:t>writers</a:t>
            </a:r>
            <a:r>
              <a:rPr lang="en-IN" sz="2000" dirty="0"/>
              <a:t>. Hence, acquire </a:t>
            </a:r>
            <a:r>
              <a:rPr lang="en-IN" sz="2000" i="1" dirty="0" err="1">
                <a:solidFill>
                  <a:srgbClr val="C00000"/>
                </a:solidFill>
              </a:rPr>
              <a:t>rwlock</a:t>
            </a:r>
            <a:r>
              <a:rPr lang="en-IN" sz="2000" dirty="0"/>
              <a:t> if there are no other </a:t>
            </a:r>
            <a:r>
              <a:rPr lang="en-IN" sz="2000" dirty="0">
                <a:solidFill>
                  <a:srgbClr val="FF0000"/>
                </a:solidFill>
              </a:rPr>
              <a:t>readers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F2BBE8-9889-E80B-EC4B-6EDAA773A550}"/>
              </a:ext>
            </a:extLst>
          </p:cNvPr>
          <p:cNvSpPr/>
          <p:nvPr/>
        </p:nvSpPr>
        <p:spPr>
          <a:xfrm>
            <a:off x="83019" y="5955783"/>
            <a:ext cx="3881411" cy="7599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rgbClr val="0070C0"/>
                </a:solidFill>
              </a:rPr>
              <a:t>Update</a:t>
            </a:r>
            <a:r>
              <a:rPr lang="en-IN" sz="2000" dirty="0"/>
              <a:t> the number of </a:t>
            </a:r>
            <a:r>
              <a:rPr lang="en-IN" sz="2000" dirty="0">
                <a:solidFill>
                  <a:srgbClr val="FF0000"/>
                </a:solidFill>
              </a:rPr>
              <a:t>readers</a:t>
            </a:r>
            <a:r>
              <a:rPr lang="en-IN" sz="2000" dirty="0"/>
              <a:t>, by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locking</a:t>
            </a:r>
            <a:r>
              <a:rPr lang="en-IN" sz="2000" dirty="0"/>
              <a:t> the read lock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700A091F-5D7C-F2BE-27B2-EA463F3B8A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9" y="1719713"/>
            <a:ext cx="433564" cy="433564"/>
          </a:xfrm>
          <a:prstGeom prst="rect">
            <a:avLst/>
          </a:prstGeom>
        </p:spPr>
      </p:pic>
      <p:pic>
        <p:nvPicPr>
          <p:cNvPr id="15" name="Picture 14" descr="Logo, icon&#10;&#10;Description automatically generated">
            <a:extLst>
              <a:ext uri="{FF2B5EF4-FFF2-40B4-BE49-F238E27FC236}">
                <a16:creationId xmlns:a16="http://schemas.microsoft.com/office/drawing/2014/main" id="{4C65CB89-7CE9-603F-46A0-BC57145D3C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0051"/>
            <a:ext cx="469562" cy="469562"/>
          </a:xfrm>
          <a:prstGeom prst="rect">
            <a:avLst/>
          </a:prstGeom>
        </p:spPr>
      </p:pic>
      <p:pic>
        <p:nvPicPr>
          <p:cNvPr id="17" name="Picture 16" descr="Logo, icon&#10;&#10;Description automatically generated">
            <a:extLst>
              <a:ext uri="{FF2B5EF4-FFF2-40B4-BE49-F238E27FC236}">
                <a16:creationId xmlns:a16="http://schemas.microsoft.com/office/drawing/2014/main" id="{61316327-C29F-11A3-E472-414DA20721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" y="5553332"/>
            <a:ext cx="469562" cy="46956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A26711-4FCB-E821-FAD7-02BC27EA8618}"/>
              </a:ext>
            </a:extLst>
          </p:cNvPr>
          <p:cNvSpPr/>
          <p:nvPr/>
        </p:nvSpPr>
        <p:spPr>
          <a:xfrm>
            <a:off x="8610600" y="5255394"/>
            <a:ext cx="3257349" cy="767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Fairness is an issue</a:t>
            </a:r>
          </a:p>
        </p:txBody>
      </p:sp>
    </p:spTree>
    <p:extLst>
      <p:ext uri="{BB962C8B-B14F-4D97-AF65-F5344CB8AC3E}">
        <p14:creationId xmlns:p14="http://schemas.microsoft.com/office/powerpoint/2010/main" val="932616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362A3-B32F-2911-1A52-0FE1878A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34281-60D1-5207-B85A-D7CF0172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A4707F-ECB2-1C9D-C884-F7AE199FF09B}"/>
              </a:ext>
            </a:extLst>
          </p:cNvPr>
          <p:cNvSpPr/>
          <p:nvPr/>
        </p:nvSpPr>
        <p:spPr>
          <a:xfrm>
            <a:off x="2596896" y="1728216"/>
            <a:ext cx="7982712" cy="305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Other kinds of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406582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0F2B-DC5A-DB72-8C9D-17DF5843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FC34-9F70-2608-EF5A-AAB6C769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0080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Semaphores</a:t>
            </a:r>
            <a:r>
              <a:rPr lang="en-IN" dirty="0"/>
              <a:t> are a generic OS mechanism</a:t>
            </a:r>
          </a:p>
          <a:p>
            <a:r>
              <a:rPr lang="en-IN" i="1" dirty="0" err="1">
                <a:solidFill>
                  <a:srgbClr val="00B050"/>
                </a:solidFill>
              </a:rPr>
              <a:t>pthreads</a:t>
            </a:r>
            <a:r>
              <a:rPr lang="en-IN" dirty="0"/>
              <a:t> have a lightweight version – </a:t>
            </a:r>
            <a:r>
              <a:rPr lang="en-IN" dirty="0">
                <a:solidFill>
                  <a:srgbClr val="0070C0"/>
                </a:solidFill>
              </a:rPr>
              <a:t>condition</a:t>
            </a:r>
            <a:r>
              <a:rPr lang="en-IN" dirty="0"/>
              <a:t> variables</a:t>
            </a:r>
            <a:endParaRPr lang="en-IN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4F3F5-AA0D-4358-DC8C-3BB3396B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CC379-5B57-30A2-58D4-D0472675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5B8DE-4E5A-C6DD-C7A4-A0D18654A85D}"/>
              </a:ext>
            </a:extLst>
          </p:cNvPr>
          <p:cNvSpPr txBox="1"/>
          <p:nvPr/>
        </p:nvSpPr>
        <p:spPr>
          <a:xfrm>
            <a:off x="1828799" y="2940030"/>
            <a:ext cx="9274629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mlock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pthread_cond_t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count; 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pthread_cond_init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wait on the condition variable*/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</a:t>
            </a:r>
            <a:r>
              <a:rPr lang="en-I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mlock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pthread_cond_wait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mlock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</a:t>
            </a:r>
            <a:r>
              <a:rPr lang="en-I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mlock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</a:t>
            </a:r>
            <a:r>
              <a:rPr lang="en-I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mlock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pthread_cond_signal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</a:t>
            </a:r>
            <a:r>
              <a:rPr lang="en-I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mlock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5692BC5-5827-8060-4E44-98A2B023DB35}"/>
              </a:ext>
            </a:extLst>
          </p:cNvPr>
          <p:cNvSpPr/>
          <p:nvPr/>
        </p:nvSpPr>
        <p:spPr>
          <a:xfrm>
            <a:off x="6610950" y="2949824"/>
            <a:ext cx="144379" cy="818147"/>
          </a:xfrm>
          <a:prstGeom prst="rightBrac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B6C4C1A-6C0A-EFB8-96C8-8D7339763475}"/>
              </a:ext>
            </a:extLst>
          </p:cNvPr>
          <p:cNvSpPr/>
          <p:nvPr/>
        </p:nvSpPr>
        <p:spPr>
          <a:xfrm>
            <a:off x="6606138" y="4387515"/>
            <a:ext cx="144379" cy="818147"/>
          </a:xfrm>
          <a:prstGeom prst="rightBrac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3337BEF-48F2-C449-89DC-BA3530F284E2}"/>
              </a:ext>
            </a:extLst>
          </p:cNvPr>
          <p:cNvSpPr/>
          <p:nvPr/>
        </p:nvSpPr>
        <p:spPr>
          <a:xfrm>
            <a:off x="6606137" y="5524084"/>
            <a:ext cx="144379" cy="818147"/>
          </a:xfrm>
          <a:prstGeom prst="rightBrac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AB0EFC-2C22-5B75-1A1B-271CEBB837E2}"/>
              </a:ext>
            </a:extLst>
          </p:cNvPr>
          <p:cNvSpPr/>
          <p:nvPr/>
        </p:nvSpPr>
        <p:spPr>
          <a:xfrm>
            <a:off x="7093819" y="3010232"/>
            <a:ext cx="3484345" cy="697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 conditional variable is always associated with a mutex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48C2A8-A292-69AB-35B5-1793E470634A}"/>
              </a:ext>
            </a:extLst>
          </p:cNvPr>
          <p:cNvSpPr/>
          <p:nvPr/>
        </p:nvSpPr>
        <p:spPr>
          <a:xfrm>
            <a:off x="7093819" y="4408074"/>
            <a:ext cx="3878982" cy="8181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</a:t>
            </a:r>
            <a:r>
              <a:rPr lang="en-IN" sz="2000" i="1" dirty="0"/>
              <a:t>wait</a:t>
            </a:r>
            <a:r>
              <a:rPr lang="en-IN" sz="2000" dirty="0"/>
              <a:t> call releases the mutex while waiting and reacquires it once woken 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1EF109-6288-7886-C66B-14B0734C418A}"/>
              </a:ext>
            </a:extLst>
          </p:cNvPr>
          <p:cNvSpPr/>
          <p:nvPr/>
        </p:nvSpPr>
        <p:spPr>
          <a:xfrm>
            <a:off x="7093819" y="5560452"/>
            <a:ext cx="3878982" cy="8181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</a:t>
            </a:r>
            <a:r>
              <a:rPr lang="en-IN" sz="2000" dirty="0" err="1"/>
              <a:t>pthread_cond_signal</a:t>
            </a:r>
            <a:r>
              <a:rPr lang="en-IN" sz="2000" dirty="0"/>
              <a:t> and </a:t>
            </a:r>
            <a:r>
              <a:rPr lang="en-IN" sz="2000" dirty="0" err="1"/>
              <a:t>pthread_cond_broadcast</a:t>
            </a:r>
            <a:r>
              <a:rPr lang="en-IN" sz="2000" dirty="0"/>
              <a:t> functions wake up waiting threads</a:t>
            </a:r>
          </a:p>
        </p:txBody>
      </p:sp>
    </p:spTree>
    <p:extLst>
      <p:ext uri="{BB962C8B-B14F-4D97-AF65-F5344CB8AC3E}">
        <p14:creationId xmlns:p14="http://schemas.microsoft.com/office/powerpoint/2010/main" val="454029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BE69-E3B0-877A-0AF2-6619AE52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45" y="89585"/>
            <a:ext cx="10515600" cy="1325563"/>
          </a:xfrm>
        </p:spPr>
        <p:txBody>
          <a:bodyPr/>
          <a:lstStyle/>
          <a:p>
            <a:r>
              <a:rPr lang="en-IN" dirty="0"/>
              <a:t>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6E51-82CA-1FF4-2DBE-9B026054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972" y="3607063"/>
            <a:ext cx="10515600" cy="1656402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</a:rPr>
              <a:t>barrier</a:t>
            </a:r>
            <a:r>
              <a:rPr lang="en-IN" i="1" dirty="0"/>
              <a:t> </a:t>
            </a:r>
            <a:r>
              <a:rPr lang="en-IN" dirty="0"/>
              <a:t>acts as a synchronization point</a:t>
            </a:r>
          </a:p>
          <a:p>
            <a:r>
              <a:rPr lang="en-IN" dirty="0"/>
              <a:t>All the </a:t>
            </a:r>
            <a:r>
              <a:rPr lang="en-IN" dirty="0">
                <a:solidFill>
                  <a:srgbClr val="FF0000"/>
                </a:solidFill>
              </a:rPr>
              <a:t>threads</a:t>
            </a:r>
            <a:r>
              <a:rPr lang="en-IN" dirty="0"/>
              <a:t> wait at the barrier for the </a:t>
            </a:r>
            <a:r>
              <a:rPr lang="en-IN" dirty="0">
                <a:solidFill>
                  <a:srgbClr val="C00000"/>
                </a:solidFill>
              </a:rPr>
              <a:t>slowest</a:t>
            </a:r>
            <a:r>
              <a:rPr lang="en-IN" dirty="0"/>
              <a:t> thread to arrive</a:t>
            </a:r>
          </a:p>
          <a:p>
            <a:r>
              <a:rPr lang="en-IN" dirty="0"/>
              <a:t>Then all of them are released and </a:t>
            </a:r>
            <a:r>
              <a:rPr lang="en-IN" dirty="0">
                <a:solidFill>
                  <a:srgbClr val="00B050"/>
                </a:solidFill>
              </a:rPr>
              <a:t>begin</a:t>
            </a:r>
            <a:r>
              <a:rPr lang="en-IN" dirty="0"/>
              <a:t> to </a:t>
            </a:r>
            <a:r>
              <a:rPr lang="en-IN" dirty="0">
                <a:solidFill>
                  <a:srgbClr val="0070C0"/>
                </a:solidFill>
              </a:rPr>
              <a:t>execute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A4CD8-7B15-953D-1C2A-98D9F4C2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573CA-1FEA-F76B-8F07-C618A4B3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9F385A-D0F1-EF4F-EE7C-837B389CD2D4}"/>
              </a:ext>
            </a:extLst>
          </p:cNvPr>
          <p:cNvCxnSpPr/>
          <p:nvPr/>
        </p:nvCxnSpPr>
        <p:spPr>
          <a:xfrm>
            <a:off x="4716379" y="2396690"/>
            <a:ext cx="23004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660556-1BA6-9451-2172-85EE2DE9B64E}"/>
              </a:ext>
            </a:extLst>
          </p:cNvPr>
          <p:cNvCxnSpPr/>
          <p:nvPr/>
        </p:nvCxnSpPr>
        <p:spPr>
          <a:xfrm>
            <a:off x="5111015" y="1151673"/>
            <a:ext cx="0" cy="1232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755002-3E6A-3C3E-5F90-FEDD14516ABB}"/>
              </a:ext>
            </a:extLst>
          </p:cNvPr>
          <p:cNvCxnSpPr/>
          <p:nvPr/>
        </p:nvCxnSpPr>
        <p:spPr>
          <a:xfrm>
            <a:off x="5571423" y="842060"/>
            <a:ext cx="0" cy="1232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53B4E2-A532-F71E-8E60-EA5D524E5101}"/>
              </a:ext>
            </a:extLst>
          </p:cNvPr>
          <p:cNvCxnSpPr/>
          <p:nvPr/>
        </p:nvCxnSpPr>
        <p:spPr>
          <a:xfrm>
            <a:off x="6161772" y="1027906"/>
            <a:ext cx="0" cy="1232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3D49B0-579D-58F7-681A-515EB997F982}"/>
              </a:ext>
            </a:extLst>
          </p:cNvPr>
          <p:cNvCxnSpPr/>
          <p:nvPr/>
        </p:nvCxnSpPr>
        <p:spPr>
          <a:xfrm>
            <a:off x="6764956" y="694323"/>
            <a:ext cx="0" cy="1232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2E9082-F9A9-AC21-D1E4-8ECF2A6695D4}"/>
              </a:ext>
            </a:extLst>
          </p:cNvPr>
          <p:cNvSpPr/>
          <p:nvPr/>
        </p:nvSpPr>
        <p:spPr>
          <a:xfrm>
            <a:off x="7353707" y="1594536"/>
            <a:ext cx="3159487" cy="736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Wait for all the threads to reach the barrier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D8B442-6CEE-CECE-E640-E0A1462DFF1F}"/>
              </a:ext>
            </a:extLst>
          </p:cNvPr>
          <p:cNvSpPr/>
          <p:nvPr/>
        </p:nvSpPr>
        <p:spPr>
          <a:xfrm>
            <a:off x="7353707" y="2514594"/>
            <a:ext cx="3159487" cy="736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Then release all at once</a:t>
            </a:r>
          </a:p>
        </p:txBody>
      </p:sp>
    </p:spTree>
    <p:extLst>
      <p:ext uri="{BB962C8B-B14F-4D97-AF65-F5344CB8AC3E}">
        <p14:creationId xmlns:p14="http://schemas.microsoft.com/office/powerpoint/2010/main" val="2295325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BE69-E3B0-877A-0AF2-6619AE52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45" y="89585"/>
            <a:ext cx="10515600" cy="1325563"/>
          </a:xfrm>
        </p:spPr>
        <p:txBody>
          <a:bodyPr/>
          <a:lstStyle/>
          <a:p>
            <a:r>
              <a:rPr lang="en-IN" dirty="0"/>
              <a:t>Phasers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6E51-82CA-1FF4-2DBE-9B026054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541" y="4275578"/>
            <a:ext cx="10515600" cy="1656402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</a:rPr>
              <a:t>phaser</a:t>
            </a:r>
            <a:r>
              <a:rPr lang="en-IN" i="1" dirty="0"/>
              <a:t> </a:t>
            </a:r>
            <a:r>
              <a:rPr lang="en-IN" dirty="0"/>
              <a:t>is a more </a:t>
            </a:r>
            <a:r>
              <a:rPr lang="en-IN" dirty="0">
                <a:solidFill>
                  <a:srgbClr val="7030A0"/>
                </a:solidFill>
              </a:rPr>
              <a:t>complex</a:t>
            </a:r>
            <a:r>
              <a:rPr lang="en-IN" dirty="0"/>
              <a:t> synchronization point</a:t>
            </a:r>
          </a:p>
          <a:p>
            <a:r>
              <a:rPr lang="en-IN" dirty="0"/>
              <a:t>All the </a:t>
            </a:r>
            <a:r>
              <a:rPr lang="en-IN" dirty="0">
                <a:solidFill>
                  <a:srgbClr val="FF0000"/>
                </a:solidFill>
              </a:rPr>
              <a:t>threads</a:t>
            </a:r>
            <a:r>
              <a:rPr lang="en-IN" dirty="0"/>
              <a:t> wait at Point 2 till the </a:t>
            </a:r>
            <a:r>
              <a:rPr lang="en-IN" dirty="0">
                <a:solidFill>
                  <a:srgbClr val="C00000"/>
                </a:solidFill>
              </a:rPr>
              <a:t>slowest</a:t>
            </a:r>
            <a:r>
              <a:rPr lang="en-IN" dirty="0"/>
              <a:t> thread reaches Point 1</a:t>
            </a:r>
          </a:p>
          <a:p>
            <a:r>
              <a:rPr lang="en-IN" dirty="0"/>
              <a:t>Then all of them are </a:t>
            </a:r>
            <a:r>
              <a:rPr lang="en-IN" dirty="0">
                <a:solidFill>
                  <a:srgbClr val="00B050"/>
                </a:solidFill>
              </a:rPr>
              <a:t>released</a:t>
            </a:r>
            <a:r>
              <a:rPr lang="en-IN" dirty="0"/>
              <a:t> and can proceed past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Point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A4CD8-7B15-953D-1C2A-98D9F4C2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573CA-1FEA-F76B-8F07-C618A4B3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9F385A-D0F1-EF4F-EE7C-837B389CD2D4}"/>
              </a:ext>
            </a:extLst>
          </p:cNvPr>
          <p:cNvCxnSpPr/>
          <p:nvPr/>
        </p:nvCxnSpPr>
        <p:spPr>
          <a:xfrm>
            <a:off x="4716379" y="2396690"/>
            <a:ext cx="23004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660556-1BA6-9451-2172-85EE2DE9B64E}"/>
              </a:ext>
            </a:extLst>
          </p:cNvPr>
          <p:cNvCxnSpPr/>
          <p:nvPr/>
        </p:nvCxnSpPr>
        <p:spPr>
          <a:xfrm>
            <a:off x="5219872" y="1962708"/>
            <a:ext cx="0" cy="1232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755002-3E6A-3C3E-5F90-FEDD14516ABB}"/>
              </a:ext>
            </a:extLst>
          </p:cNvPr>
          <p:cNvCxnSpPr/>
          <p:nvPr/>
        </p:nvCxnSpPr>
        <p:spPr>
          <a:xfrm>
            <a:off x="5669394" y="1561855"/>
            <a:ext cx="0" cy="1232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53B4E2-A532-F71E-8E60-EA5D524E5101}"/>
              </a:ext>
            </a:extLst>
          </p:cNvPr>
          <p:cNvCxnSpPr/>
          <p:nvPr/>
        </p:nvCxnSpPr>
        <p:spPr>
          <a:xfrm>
            <a:off x="6216201" y="1650733"/>
            <a:ext cx="0" cy="1232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3D49B0-579D-58F7-681A-515EB997F982}"/>
              </a:ext>
            </a:extLst>
          </p:cNvPr>
          <p:cNvCxnSpPr/>
          <p:nvPr/>
        </p:nvCxnSpPr>
        <p:spPr>
          <a:xfrm>
            <a:off x="6764956" y="694323"/>
            <a:ext cx="0" cy="1232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2E9082-F9A9-AC21-D1E4-8ECF2A6695D4}"/>
              </a:ext>
            </a:extLst>
          </p:cNvPr>
          <p:cNvSpPr/>
          <p:nvPr/>
        </p:nvSpPr>
        <p:spPr>
          <a:xfrm>
            <a:off x="7212530" y="1561855"/>
            <a:ext cx="4669034" cy="9157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Wait for all the threads to reach Point 1 before allowing them to proceed past Point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D8B442-6CEE-CECE-E640-E0A1462DFF1F}"/>
              </a:ext>
            </a:extLst>
          </p:cNvPr>
          <p:cNvSpPr/>
          <p:nvPr/>
        </p:nvSpPr>
        <p:spPr>
          <a:xfrm>
            <a:off x="7212530" y="2882766"/>
            <a:ext cx="3159487" cy="736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Then release all at once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E39A7C-791C-2A1B-58D3-D20D773E3879}"/>
              </a:ext>
            </a:extLst>
          </p:cNvPr>
          <p:cNvCxnSpPr/>
          <p:nvPr/>
        </p:nvCxnSpPr>
        <p:spPr>
          <a:xfrm>
            <a:off x="4716379" y="3198343"/>
            <a:ext cx="23004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9C6EC3A-93C6-0DF9-9094-352604D5CC49}"/>
              </a:ext>
            </a:extLst>
          </p:cNvPr>
          <p:cNvSpPr/>
          <p:nvPr/>
        </p:nvSpPr>
        <p:spPr>
          <a:xfrm>
            <a:off x="3298372" y="2177871"/>
            <a:ext cx="1275460" cy="5326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Point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DC40C4-12DB-3DC1-3D30-56C84849B31A}"/>
              </a:ext>
            </a:extLst>
          </p:cNvPr>
          <p:cNvSpPr/>
          <p:nvPr/>
        </p:nvSpPr>
        <p:spPr>
          <a:xfrm>
            <a:off x="3298372" y="2940594"/>
            <a:ext cx="1275460" cy="5326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Point 2</a:t>
            </a:r>
          </a:p>
        </p:txBody>
      </p:sp>
    </p:spTree>
    <p:extLst>
      <p:ext uri="{BB962C8B-B14F-4D97-AF65-F5344CB8AC3E}">
        <p14:creationId xmlns:p14="http://schemas.microsoft.com/office/powerpoint/2010/main" val="2990482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/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3549396" y="35388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AF79-3831-898A-60E2-2A9A7F2A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6472-D75D-7BDD-CF5F-8BF36EDE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7949-17A6-60D0-9122-B0C033BD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5" y="-178514"/>
            <a:ext cx="10515600" cy="1325563"/>
          </a:xfrm>
        </p:spPr>
        <p:txBody>
          <a:bodyPr/>
          <a:lstStyle/>
          <a:p>
            <a:r>
              <a:rPr lang="en-IN"/>
              <a:t>Consider 2 Threads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ED868-BE30-B9E9-6755-FD5BB90331A5}"/>
              </a:ext>
            </a:extLst>
          </p:cNvPr>
          <p:cNvSpPr txBox="1"/>
          <p:nvPr/>
        </p:nvSpPr>
        <p:spPr>
          <a:xfrm>
            <a:off x="1687717" y="2911663"/>
            <a:ext cx="2743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/>
              <a:t>t1 = </a:t>
            </a:r>
            <a:r>
              <a:rPr lang="en-IN" sz="2400">
                <a:solidFill>
                  <a:srgbClr val="0070C0"/>
                </a:solidFill>
              </a:rPr>
              <a:t>count</a:t>
            </a:r>
          </a:p>
          <a:p>
            <a:r>
              <a:rPr lang="en-IN" sz="2400"/>
              <a:t>t1 = t1 + 1</a:t>
            </a:r>
          </a:p>
          <a:p>
            <a:r>
              <a:rPr lang="en-IN" sz="2400">
                <a:solidFill>
                  <a:srgbClr val="0070C0"/>
                </a:solidFill>
              </a:rPr>
              <a:t>count</a:t>
            </a:r>
            <a:r>
              <a:rPr lang="en-IN" sz="2400"/>
              <a:t> = t1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2E8F6-BB69-19FE-DE2F-CCA3B07A12CC}"/>
              </a:ext>
            </a:extLst>
          </p:cNvPr>
          <p:cNvSpPr txBox="1"/>
          <p:nvPr/>
        </p:nvSpPr>
        <p:spPr>
          <a:xfrm>
            <a:off x="7761083" y="2911662"/>
            <a:ext cx="2743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/>
              <a:t>t1 = </a:t>
            </a:r>
            <a:r>
              <a:rPr lang="en-IN" sz="2400">
                <a:solidFill>
                  <a:srgbClr val="0070C0"/>
                </a:solidFill>
              </a:rPr>
              <a:t>count</a:t>
            </a:r>
          </a:p>
          <a:p>
            <a:r>
              <a:rPr lang="en-IN" sz="2400"/>
              <a:t>t1 = t1 + 1</a:t>
            </a:r>
          </a:p>
          <a:p>
            <a:r>
              <a:rPr lang="en-IN" sz="2400">
                <a:solidFill>
                  <a:srgbClr val="0070C0"/>
                </a:solidFill>
              </a:rPr>
              <a:t>count</a:t>
            </a:r>
            <a:r>
              <a:rPr lang="en-IN" sz="2400"/>
              <a:t> = t1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127A13-C5DE-AA3B-3DFB-843AE09B56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36" y="835440"/>
            <a:ext cx="1600974" cy="160097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416E7F3-BD06-F79C-385A-B8FA2845D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235" y="4753322"/>
            <a:ext cx="8878360" cy="52464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/>
              <a:t>The </a:t>
            </a:r>
            <a:r>
              <a:rPr lang="en-IN">
                <a:solidFill>
                  <a:srgbClr val="7030A0"/>
                </a:solidFill>
              </a:rPr>
              <a:t>delay</a:t>
            </a:r>
            <a:r>
              <a:rPr lang="en-IN"/>
              <a:t> between any two </a:t>
            </a:r>
            <a:r>
              <a:rPr lang="en-IN">
                <a:solidFill>
                  <a:srgbClr val="FF0000"/>
                </a:solidFill>
              </a:rPr>
              <a:t>instructions</a:t>
            </a:r>
            <a:r>
              <a:rPr lang="en-IN"/>
              <a:t> can be </a:t>
            </a:r>
            <a:r>
              <a:rPr lang="en-IN">
                <a:solidFill>
                  <a:srgbClr val="00B050"/>
                </a:solidFill>
              </a:rPr>
              <a:t>indefinite</a:t>
            </a:r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F4A216-797F-8E86-D596-D18BA3372A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29" y="835440"/>
            <a:ext cx="1600974" cy="160097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96DA-818C-D94E-29EB-5C7AB66E53A3}"/>
              </a:ext>
            </a:extLst>
          </p:cNvPr>
          <p:cNvSpPr/>
          <p:nvPr/>
        </p:nvSpPr>
        <p:spPr>
          <a:xfrm>
            <a:off x="2265036" y="2407534"/>
            <a:ext cx="1620456" cy="5811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Thread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8EFC38-46B7-E12E-98A7-08B3D3387C35}"/>
              </a:ext>
            </a:extLst>
          </p:cNvPr>
          <p:cNvSpPr/>
          <p:nvPr/>
        </p:nvSpPr>
        <p:spPr>
          <a:xfrm>
            <a:off x="8407788" y="2379995"/>
            <a:ext cx="1620456" cy="5811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Thread 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196740-5354-5B62-AA17-73DFD7126646}"/>
              </a:ext>
            </a:extLst>
          </p:cNvPr>
          <p:cNvSpPr/>
          <p:nvPr/>
        </p:nvSpPr>
        <p:spPr>
          <a:xfrm>
            <a:off x="4930109" y="635894"/>
            <a:ext cx="2413579" cy="88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count = 0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63BAE120-4502-B606-845C-1B57A75662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9" y="4691810"/>
            <a:ext cx="694202" cy="69420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0DED999C-43BC-0421-A664-E38504055F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9" y="5739556"/>
            <a:ext cx="694202" cy="6942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8D0AF0-CA19-A06B-49AB-8FF2BD7C4ADC}"/>
              </a:ext>
            </a:extLst>
          </p:cNvPr>
          <p:cNvSpPr txBox="1"/>
          <p:nvPr/>
        </p:nvSpPr>
        <p:spPr>
          <a:xfrm>
            <a:off x="1687717" y="5876604"/>
            <a:ext cx="3346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/>
              <a:t>What can this </a:t>
            </a:r>
            <a:r>
              <a:rPr lang="en-IN" sz="2800">
                <a:solidFill>
                  <a:srgbClr val="0070C0"/>
                </a:solidFill>
              </a:rPr>
              <a:t>cause</a:t>
            </a:r>
            <a:r>
              <a:rPr lang="en-IN" sz="2800"/>
              <a:t>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EC81A-4699-A159-32A0-1C9E3E19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7B455-EF2B-D4BA-F144-74AA9CA6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0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7115-07E6-875E-0C7B-E299C8AD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en-IN" dirty="0"/>
              <a:t>Questions regarding Concurrency in the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EECC-C804-76FF-BA8C-5C6260BCF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27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If we have </a:t>
            </a:r>
            <a:r>
              <a:rPr lang="en-IN" dirty="0">
                <a:solidFill>
                  <a:srgbClr val="7030A0"/>
                </a:solidFill>
              </a:rPr>
              <a:t>multiple</a:t>
            </a:r>
            <a:r>
              <a:rPr lang="en-IN" dirty="0"/>
              <a:t> threads in the kernel (as is normally the case), then a </a:t>
            </a:r>
            <a:r>
              <a:rPr lang="en-IN" dirty="0">
                <a:solidFill>
                  <a:srgbClr val="00B050"/>
                </a:solidFill>
              </a:rPr>
              <a:t>data structure </a:t>
            </a:r>
            <a:r>
              <a:rPr lang="en-IN" dirty="0"/>
              <a:t>can be accessed in parallel</a:t>
            </a:r>
          </a:p>
          <a:p>
            <a:r>
              <a:rPr lang="en-IN" dirty="0"/>
              <a:t>We need to support </a:t>
            </a:r>
            <a:r>
              <a:rPr lang="en-IN" dirty="0">
                <a:solidFill>
                  <a:srgbClr val="0070C0"/>
                </a:solidFill>
              </a:rPr>
              <a:t>concurrency</a:t>
            </a:r>
          </a:p>
          <a:p>
            <a:pPr lvl="1"/>
            <a:r>
              <a:rPr lang="en-IN" dirty="0"/>
              <a:t>Either use </a:t>
            </a:r>
            <a:r>
              <a:rPr lang="en-IN" dirty="0">
                <a:solidFill>
                  <a:srgbClr val="FF0000"/>
                </a:solidFill>
              </a:rPr>
              <a:t>locks</a:t>
            </a:r>
          </a:p>
          <a:p>
            <a:pPr lvl="1"/>
            <a:r>
              <a:rPr lang="en-IN" dirty="0"/>
              <a:t>Some variant of </a:t>
            </a:r>
            <a:r>
              <a:rPr lang="en-IN" dirty="0">
                <a:solidFill>
                  <a:srgbClr val="00B050"/>
                </a:solidFill>
              </a:rPr>
              <a:t>lock-free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80405-CB96-FE79-3CEF-0E20B6B3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2099B-5E59-431E-7297-AF077521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883F7-B657-B1E9-60D8-BCEC3FA05577}"/>
              </a:ext>
            </a:extLst>
          </p:cNvPr>
          <p:cNvSpPr txBox="1">
            <a:spLocks/>
          </p:cNvSpPr>
          <p:nvPr/>
        </p:nvSpPr>
        <p:spPr>
          <a:xfrm>
            <a:off x="838200" y="4430258"/>
            <a:ext cx="10896600" cy="180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other source of </a:t>
            </a:r>
            <a:r>
              <a:rPr lang="en-IN" dirty="0">
                <a:solidFill>
                  <a:srgbClr val="C00000"/>
                </a:solidFill>
              </a:rPr>
              <a:t>concurrency</a:t>
            </a:r>
            <a:r>
              <a:rPr lang="en-IN" dirty="0"/>
              <a:t> is the interrupt and scheduling process</a:t>
            </a:r>
          </a:p>
          <a:p>
            <a:r>
              <a:rPr lang="en-IN" dirty="0"/>
              <a:t>Kernel code can be </a:t>
            </a:r>
            <a:r>
              <a:rPr lang="en-IN" dirty="0">
                <a:solidFill>
                  <a:srgbClr val="FF0000"/>
                </a:solidFill>
              </a:rPr>
              <a:t>interrupted</a:t>
            </a:r>
            <a:r>
              <a:rPr lang="en-IN" dirty="0"/>
              <a:t> in the middle. Then, the </a:t>
            </a:r>
            <a:r>
              <a:rPr lang="en-IN" dirty="0">
                <a:solidFill>
                  <a:srgbClr val="0070C0"/>
                </a:solidFill>
              </a:rPr>
              <a:t>scheduler</a:t>
            </a:r>
            <a:r>
              <a:rPr lang="en-IN" dirty="0"/>
              <a:t> can </a:t>
            </a:r>
            <a:r>
              <a:rPr lang="en-IN" dirty="0">
                <a:solidFill>
                  <a:srgbClr val="00B050"/>
                </a:solidFill>
              </a:rPr>
              <a:t>schedule</a:t>
            </a:r>
            <a:r>
              <a:rPr lang="en-IN" dirty="0"/>
              <a:t> other threads, which can modify the state of the data structure. </a:t>
            </a:r>
          </a:p>
          <a:p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7774DE18-9900-3F4C-529F-9EC20C3FF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4" y="1825625"/>
            <a:ext cx="873802" cy="873802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9E7F4AEC-3DF5-1C2A-D7DD-D3DFAB1874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" y="4470909"/>
            <a:ext cx="833784" cy="8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05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7D93-78E5-F670-4475-21310693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Spinlocks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3587-3F7A-F110-822D-DFA578068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7"/>
            <a:ext cx="10515600" cy="4571093"/>
          </a:xfrm>
        </p:spPr>
        <p:txBody>
          <a:bodyPr>
            <a:normAutofit/>
          </a:bodyPr>
          <a:lstStyle/>
          <a:p>
            <a:r>
              <a:rPr lang="en-IN" dirty="0"/>
              <a:t>It is the most basic </a:t>
            </a:r>
            <a:r>
              <a:rPr lang="en-IN" dirty="0">
                <a:solidFill>
                  <a:srgbClr val="C00000"/>
                </a:solidFill>
              </a:rPr>
              <a:t>type</a:t>
            </a:r>
            <a:r>
              <a:rPr lang="en-IN" dirty="0"/>
              <a:t> of lock</a:t>
            </a:r>
          </a:p>
          <a:p>
            <a:r>
              <a:rPr lang="en-IN" dirty="0"/>
              <a:t>They run a “busy wait” lock. Unlike other locks, the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does not go off to </a:t>
            </a:r>
            <a:r>
              <a:rPr lang="en-IN" dirty="0">
                <a:solidFill>
                  <a:srgbClr val="0070C0"/>
                </a:solidFill>
              </a:rPr>
              <a:t>sleep</a:t>
            </a:r>
            <a:r>
              <a:rPr lang="en-IN" dirty="0"/>
              <a:t>.</a:t>
            </a:r>
          </a:p>
          <a:p>
            <a:r>
              <a:rPr lang="en-IN" dirty="0"/>
              <a:t>They can be used in 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interrupt</a:t>
            </a:r>
            <a:r>
              <a:rPr lang="en-IN" dirty="0"/>
              <a:t> context where </a:t>
            </a:r>
            <a:r>
              <a:rPr lang="en-IN" dirty="0">
                <a:solidFill>
                  <a:srgbClr val="FF0000"/>
                </a:solidFill>
              </a:rPr>
              <a:t>blocking</a:t>
            </a:r>
            <a:r>
              <a:rPr lang="en-IN" dirty="0"/>
              <a:t> is not permitted</a:t>
            </a:r>
          </a:p>
          <a:p>
            <a:r>
              <a:rPr lang="en-IN" dirty="0"/>
              <a:t>After acquiring a spinlock, the </a:t>
            </a:r>
            <a:r>
              <a:rPr lang="en-IN" dirty="0">
                <a:solidFill>
                  <a:srgbClr val="00B050"/>
                </a:solidFill>
              </a:rPr>
              <a:t>kernel</a:t>
            </a:r>
            <a:r>
              <a:rPr lang="en-IN" dirty="0"/>
              <a:t> turns off pre-emption</a:t>
            </a:r>
          </a:p>
          <a:p>
            <a:r>
              <a:rPr lang="en-IN" dirty="0"/>
              <a:t>Otherwise, a new </a:t>
            </a:r>
            <a:r>
              <a:rPr lang="en-IN" dirty="0">
                <a:solidFill>
                  <a:srgbClr val="0070C0"/>
                </a:solidFill>
              </a:rPr>
              <a:t>thread</a:t>
            </a:r>
            <a:r>
              <a:rPr lang="en-IN" dirty="0"/>
              <a:t> can run and that can try to acquire the lock. It will </a:t>
            </a:r>
            <a:r>
              <a:rPr lang="en-IN" dirty="0">
                <a:solidFill>
                  <a:srgbClr val="FF0000"/>
                </a:solidFill>
              </a:rPr>
              <a:t>block </a:t>
            </a:r>
            <a:r>
              <a:rPr lang="en-IN" dirty="0"/>
              <a:t>yet the system will not make progress.</a:t>
            </a:r>
          </a:p>
          <a:p>
            <a:r>
              <a:rPr lang="en-IN" dirty="0"/>
              <a:t>The spinlock can also be visualized as a </a:t>
            </a:r>
            <a:r>
              <a:rPr lang="en-IN" dirty="0">
                <a:solidFill>
                  <a:srgbClr val="C00000"/>
                </a:solidFill>
              </a:rPr>
              <a:t>lock</a:t>
            </a:r>
            <a:r>
              <a:rPr lang="en-IN" dirty="0"/>
              <a:t> on the CPU. We don’t want to migrate the thread to a </a:t>
            </a:r>
            <a:r>
              <a:rPr lang="en-IN" dirty="0">
                <a:solidFill>
                  <a:srgbClr val="00B050"/>
                </a:solidFill>
              </a:rPr>
              <a:t>different</a:t>
            </a:r>
            <a:r>
              <a:rPr lang="en-IN" dirty="0"/>
              <a:t> CPU.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3CA11-D571-D7B4-88B6-61CF7DC1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03AE1-8AA6-472C-2B69-E69297D2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2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DEF2-15BB-5BF8-027A-74D5933A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enable/disable pre-emption?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FC5E-4D28-3920-5572-A8FFE839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546"/>
          </a:xfrm>
        </p:spPr>
        <p:txBody>
          <a:bodyPr/>
          <a:lstStyle/>
          <a:p>
            <a:r>
              <a:rPr lang="en-IN" dirty="0"/>
              <a:t>The kernel maintains a per CPU variable that indicates whether pre-emption is allowed or not</a:t>
            </a:r>
          </a:p>
          <a:p>
            <a:pPr lvl="1"/>
            <a:r>
              <a:rPr lang="en-IN" dirty="0"/>
              <a:t>If it is 0, pre-emption is allowed</a:t>
            </a:r>
          </a:p>
          <a:p>
            <a:pPr lvl="1"/>
            <a:r>
              <a:rPr lang="en-IN" dirty="0"/>
              <a:t>Else, it is disallowed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F4936-2D72-26CB-1073-55186D31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9D6CB-1D6B-6A4D-3756-95C48B02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DF586-03A0-EFBC-22AA-52F5558DEC09}"/>
              </a:ext>
            </a:extLst>
          </p:cNvPr>
          <p:cNvSpPr/>
          <p:nvPr/>
        </p:nvSpPr>
        <p:spPr>
          <a:xfrm>
            <a:off x="1077686" y="3875314"/>
            <a:ext cx="6291943" cy="2002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preempt_disable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 \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 { \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preempt_count_inc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(); \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barrier(); \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 while 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F84CC44-FF6A-75FE-816E-C73D4B14C5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5321" y="3461657"/>
            <a:ext cx="765758" cy="6843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24D95C-A093-9672-00A4-C17A52CD2321}"/>
              </a:ext>
            </a:extLst>
          </p:cNvPr>
          <p:cNvSpPr/>
          <p:nvPr/>
        </p:nvSpPr>
        <p:spPr>
          <a:xfrm>
            <a:off x="8382000" y="3429000"/>
            <a:ext cx="3352800" cy="6742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/include/</a:t>
            </a:r>
            <a:r>
              <a:rPr lang="en-IN" sz="2400" dirty="0" err="1"/>
              <a:t>linux</a:t>
            </a:r>
            <a:r>
              <a:rPr lang="en-IN" sz="2400" dirty="0"/>
              <a:t>/</a:t>
            </a:r>
            <a:r>
              <a:rPr lang="en-IN" sz="2400" dirty="0" err="1"/>
              <a:t>preempt.h</a:t>
            </a: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230146-F75D-2CF4-39A3-28BDB0C926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3106336"/>
            <a:ext cx="761084" cy="63177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666E06-C774-2F18-08C3-10056D5A0BBD}"/>
              </a:ext>
            </a:extLst>
          </p:cNvPr>
          <p:cNvSpPr/>
          <p:nvPr/>
        </p:nvSpPr>
        <p:spPr>
          <a:xfrm>
            <a:off x="5845629" y="5096554"/>
            <a:ext cx="2677885" cy="781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Stop memory reordering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319197-4B95-2CF1-CF29-3F7318268F6D}"/>
              </a:ext>
            </a:extLst>
          </p:cNvPr>
          <p:cNvSpPr/>
          <p:nvPr/>
        </p:nvSpPr>
        <p:spPr>
          <a:xfrm>
            <a:off x="9339942" y="4767942"/>
            <a:ext cx="2743199" cy="1223303"/>
          </a:xfrm>
          <a:prstGeom prst="wedgeRoundRectCallout">
            <a:avLst>
              <a:gd name="adj1" fmla="val -80824"/>
              <a:gd name="adj2" fmla="val 419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Not the same barrier we studied before. A different one</a:t>
            </a:r>
          </a:p>
        </p:txBody>
      </p:sp>
    </p:spTree>
    <p:extLst>
      <p:ext uri="{BB962C8B-B14F-4D97-AF65-F5344CB8AC3E}">
        <p14:creationId xmlns:p14="http://schemas.microsoft.com/office/powerpoint/2010/main" val="1780992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FF7F-0AB4-8A7E-BD75-CAFF2FAA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245722"/>
            <a:ext cx="10515600" cy="1325563"/>
          </a:xfrm>
        </p:spPr>
        <p:txBody>
          <a:bodyPr/>
          <a:lstStyle/>
          <a:p>
            <a:r>
              <a:rPr lang="en-IN" dirty="0"/>
              <a:t>Enable </a:t>
            </a:r>
            <a:r>
              <a:rPr lang="en-IN" dirty="0" err="1"/>
              <a:t>Preemption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8A6C-D515-65F8-052A-0871F579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33960"/>
            <a:ext cx="10515600" cy="1325564"/>
          </a:xfrm>
        </p:spPr>
        <p:txBody>
          <a:bodyPr/>
          <a:lstStyle/>
          <a:p>
            <a:r>
              <a:rPr lang="en-IN" dirty="0"/>
              <a:t>If the </a:t>
            </a:r>
            <a:r>
              <a:rPr lang="en-IN" dirty="0">
                <a:solidFill>
                  <a:srgbClr val="C00000"/>
                </a:solidFill>
              </a:rPr>
              <a:t>count</a:t>
            </a:r>
            <a:r>
              <a:rPr lang="en-IN" dirty="0"/>
              <a:t> reaches 0</a:t>
            </a:r>
          </a:p>
          <a:p>
            <a:pPr lvl="1"/>
            <a:r>
              <a:rPr lang="en-IN" dirty="0"/>
              <a:t>Run the </a:t>
            </a:r>
            <a:r>
              <a:rPr lang="en-IN" i="1" dirty="0">
                <a:solidFill>
                  <a:srgbClr val="0070C0"/>
                </a:solidFill>
              </a:rPr>
              <a:t>schedule</a:t>
            </a:r>
            <a:r>
              <a:rPr lang="en-IN" dirty="0"/>
              <a:t> function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49E4-F933-A653-F6D9-41F97DE5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690C-8B5E-1B7A-5170-23BE1622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AA2DA-2D75-7F59-687F-4925D2B89214}"/>
              </a:ext>
            </a:extLst>
          </p:cNvPr>
          <p:cNvSpPr/>
          <p:nvPr/>
        </p:nvSpPr>
        <p:spPr>
          <a:xfrm>
            <a:off x="1621971" y="1803456"/>
            <a:ext cx="8610599" cy="2329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preempt_enable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 \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 { \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barrier(); \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if (unlikely(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preempt_count_dec_and_test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())) \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__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preempt_schedule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(); \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 while 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781F976-EF2B-4F3F-E49F-440710164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6929" y="1461258"/>
            <a:ext cx="765758" cy="68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63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AB8A-2B0E-1D75-449D-AD09786C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Memory Consistency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344A-1042-F3C6-82A4-7DB855E6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0400"/>
            <a:ext cx="10515600" cy="2075690"/>
          </a:xfrm>
        </p:spPr>
        <p:txBody>
          <a:bodyPr/>
          <a:lstStyle/>
          <a:p>
            <a:r>
              <a:rPr lang="en-IN" dirty="0"/>
              <a:t>Consider two </a:t>
            </a:r>
            <a:r>
              <a:rPr lang="en-IN" dirty="0">
                <a:solidFill>
                  <a:srgbClr val="C00000"/>
                </a:solidFill>
              </a:rPr>
              <a:t>threads</a:t>
            </a:r>
            <a:r>
              <a:rPr lang="en-IN" dirty="0"/>
              <a:t> that access two </a:t>
            </a:r>
            <a:r>
              <a:rPr lang="en-IN" dirty="0">
                <a:solidFill>
                  <a:srgbClr val="00B050"/>
                </a:solidFill>
              </a:rPr>
              <a:t>global</a:t>
            </a:r>
            <a:r>
              <a:rPr lang="en-IN" dirty="0"/>
              <a:t> variables: </a:t>
            </a:r>
            <a:r>
              <a:rPr lang="en-IN" i="1" dirty="0"/>
              <a:t>x </a:t>
            </a:r>
            <a:r>
              <a:rPr lang="en-IN" dirty="0"/>
              <a:t>and </a:t>
            </a:r>
            <a:r>
              <a:rPr lang="en-IN" i="1" dirty="0"/>
              <a:t>y</a:t>
            </a:r>
            <a:endParaRPr lang="en-IN" dirty="0"/>
          </a:p>
          <a:p>
            <a:r>
              <a:rPr lang="en-IN" dirty="0"/>
              <a:t>They are </a:t>
            </a:r>
            <a:r>
              <a:rPr lang="en-IN" dirty="0">
                <a:solidFill>
                  <a:srgbClr val="FF0000"/>
                </a:solidFill>
              </a:rPr>
              <a:t>initialized</a:t>
            </a:r>
            <a:r>
              <a:rPr lang="en-IN" dirty="0"/>
              <a:t> to 0</a:t>
            </a:r>
          </a:p>
          <a:p>
            <a:r>
              <a:rPr lang="en-IN" dirty="0"/>
              <a:t>t1 and t2 are temporary variables stored in </a:t>
            </a:r>
            <a:r>
              <a:rPr lang="en-IN" dirty="0">
                <a:solidFill>
                  <a:srgbClr val="FF0000"/>
                </a:solidFill>
              </a:rPr>
              <a:t>registers</a:t>
            </a:r>
          </a:p>
          <a:p>
            <a:r>
              <a:rPr lang="en-IN" dirty="0"/>
              <a:t>Is the </a:t>
            </a:r>
            <a:r>
              <a:rPr lang="en-IN" dirty="0">
                <a:solidFill>
                  <a:srgbClr val="7030A0"/>
                </a:solidFill>
              </a:rPr>
              <a:t>outcome</a:t>
            </a:r>
            <a:r>
              <a:rPr lang="en-IN" dirty="0"/>
              <a:t> &lt;t1,t2&gt; = &lt;0,0&gt; possible?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84274-3426-1DCB-92D7-EDDC0483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535FD-F9E8-50FF-5427-560F97A8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D21481-BCC4-EDEC-3D3B-D78AE1F50EB8}"/>
              </a:ext>
            </a:extLst>
          </p:cNvPr>
          <p:cNvSpPr/>
          <p:nvPr/>
        </p:nvSpPr>
        <p:spPr>
          <a:xfrm>
            <a:off x="3343656" y="1581911"/>
            <a:ext cx="1389888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Thread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86144-8189-4243-0CD7-36DF0FEB77DF}"/>
              </a:ext>
            </a:extLst>
          </p:cNvPr>
          <p:cNvSpPr/>
          <p:nvPr/>
        </p:nvSpPr>
        <p:spPr>
          <a:xfrm>
            <a:off x="6096000" y="1581910"/>
            <a:ext cx="1389888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Thread 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1BC72E-5B35-17CD-F59A-05D02641A1C9}"/>
              </a:ext>
            </a:extLst>
          </p:cNvPr>
          <p:cNvCxnSpPr/>
          <p:nvPr/>
        </p:nvCxnSpPr>
        <p:spPr>
          <a:xfrm>
            <a:off x="5303520" y="1636300"/>
            <a:ext cx="0" cy="1291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476B90-B818-6A04-921E-A2FF504FDD74}"/>
              </a:ext>
            </a:extLst>
          </p:cNvPr>
          <p:cNvSpPr txBox="1"/>
          <p:nvPr/>
        </p:nvSpPr>
        <p:spPr>
          <a:xfrm>
            <a:off x="3601621" y="2030045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x = 1</a:t>
            </a:r>
          </a:p>
          <a:p>
            <a:r>
              <a:rPr lang="en-IN" sz="2400" dirty="0"/>
              <a:t>t1 = 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D733C-CBC5-675C-182D-C5F7E68700A6}"/>
              </a:ext>
            </a:extLst>
          </p:cNvPr>
          <p:cNvSpPr txBox="1"/>
          <p:nvPr/>
        </p:nvSpPr>
        <p:spPr>
          <a:xfrm>
            <a:off x="6250333" y="2030044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y = 1</a:t>
            </a:r>
          </a:p>
          <a:p>
            <a:r>
              <a:rPr lang="en-IN" sz="2400" dirty="0"/>
              <a:t>t2 = x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60A0E3D-0374-7DCE-D616-A964115646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7" y="4674361"/>
            <a:ext cx="523646" cy="523646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7A522C25-0C6E-383A-114B-AAEE9313E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711" y="5117295"/>
            <a:ext cx="1083547" cy="10835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D0EDD5-24D9-D5B7-24A0-B878598AB520}"/>
              </a:ext>
            </a:extLst>
          </p:cNvPr>
          <p:cNvSpPr txBox="1"/>
          <p:nvPr/>
        </p:nvSpPr>
        <p:spPr>
          <a:xfrm>
            <a:off x="997425" y="5511706"/>
            <a:ext cx="891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If you assume </a:t>
            </a:r>
            <a:r>
              <a:rPr lang="en-IN" sz="2400" dirty="0">
                <a:solidFill>
                  <a:srgbClr val="0070C0"/>
                </a:solidFill>
              </a:rPr>
              <a:t>sequential</a:t>
            </a:r>
            <a:r>
              <a:rPr lang="en-IN" sz="2400" dirty="0"/>
              <a:t> consistency: </a:t>
            </a:r>
            <a:r>
              <a:rPr lang="en-IN" sz="2400" dirty="0">
                <a:solidFill>
                  <a:srgbClr val="C00000"/>
                </a:solidFill>
              </a:rPr>
              <a:t>statements</a:t>
            </a:r>
            <a:r>
              <a:rPr lang="en-IN" sz="2400" dirty="0"/>
              <a:t> execute one by one.</a:t>
            </a:r>
          </a:p>
        </p:txBody>
      </p:sp>
    </p:spTree>
    <p:extLst>
      <p:ext uri="{BB962C8B-B14F-4D97-AF65-F5344CB8AC3E}">
        <p14:creationId xmlns:p14="http://schemas.microsoft.com/office/powerpoint/2010/main" val="1280229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3009-AAA8-C11E-F1EE-E91A4640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Non-Sequentially Consistent Machines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D1923A-36AE-FB85-B4DC-1B0D5FD1C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317" y="1498191"/>
            <a:ext cx="1504883" cy="150488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F79F8-C4D6-8548-50A0-65BCCBEC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(c) Smruti R. Sarangi,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314E1-26CE-DC22-CE18-2096BD86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D10FA4-6266-AD1B-0F95-C61F08639F54}"/>
              </a:ext>
            </a:extLst>
          </p:cNvPr>
          <p:cNvSpPr/>
          <p:nvPr/>
        </p:nvSpPr>
        <p:spPr>
          <a:xfrm>
            <a:off x="1485900" y="1690688"/>
            <a:ext cx="5925553" cy="1119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Owing to </a:t>
            </a:r>
            <a:r>
              <a:rPr lang="en-IN" sz="2400" dirty="0">
                <a:solidFill>
                  <a:srgbClr val="00B050"/>
                </a:solidFill>
              </a:rPr>
              <a:t>performance</a:t>
            </a:r>
            <a:r>
              <a:rPr lang="en-IN" sz="2400" dirty="0"/>
              <a:t> reasons, all modern machines will allow this </a:t>
            </a:r>
            <a:r>
              <a:rPr lang="en-IN" sz="2400" dirty="0" err="1">
                <a:solidFill>
                  <a:srgbClr val="FF0000"/>
                </a:solidFill>
              </a:rPr>
              <a:t>behavior</a:t>
            </a:r>
            <a:r>
              <a:rPr lang="en-IN" sz="2400" dirty="0"/>
              <a:t>. Their </a:t>
            </a:r>
            <a:r>
              <a:rPr lang="en-IN" sz="2400" dirty="0">
                <a:highlight>
                  <a:srgbClr val="FFFF00"/>
                </a:highlight>
              </a:rPr>
              <a:t>memory models</a:t>
            </a:r>
            <a:r>
              <a:rPr lang="en-IN" sz="2400" dirty="0"/>
              <a:t> not </a:t>
            </a:r>
            <a:r>
              <a:rPr lang="en-IN" sz="2400" dirty="0">
                <a:solidFill>
                  <a:srgbClr val="0070C0"/>
                </a:solidFill>
              </a:rPr>
              <a:t>sequentially</a:t>
            </a:r>
            <a:r>
              <a:rPr lang="en-IN" sz="2400" dirty="0"/>
              <a:t> consistent.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D047C68-1D27-3843-DE2F-4193C9AE6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27" y="3105150"/>
            <a:ext cx="498501" cy="4985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B5A6BA-CF1F-B104-4BE5-301C432DD70F}"/>
              </a:ext>
            </a:extLst>
          </p:cNvPr>
          <p:cNvSpPr txBox="1"/>
          <p:nvPr/>
        </p:nvSpPr>
        <p:spPr>
          <a:xfrm>
            <a:off x="2124075" y="3105150"/>
            <a:ext cx="4856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How do you write parallel code then?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2BF8C-0B64-C39B-0332-E975F0C74297}"/>
              </a:ext>
            </a:extLst>
          </p:cNvPr>
          <p:cNvSpPr txBox="1"/>
          <p:nvPr/>
        </p:nvSpPr>
        <p:spPr>
          <a:xfrm>
            <a:off x="2100012" y="3739827"/>
            <a:ext cx="4635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Take a computer architecture class. </a:t>
            </a:r>
          </a:p>
        </p:txBody>
      </p:sp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AD342D00-29F0-C062-776D-DD5C505AD0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8910" y="3768693"/>
            <a:ext cx="1318098" cy="175801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ECD742-C9DD-D24C-6528-97B98BD6662A}"/>
              </a:ext>
            </a:extLst>
          </p:cNvPr>
          <p:cNvSpPr/>
          <p:nvPr/>
        </p:nvSpPr>
        <p:spPr>
          <a:xfrm>
            <a:off x="1997342" y="4359540"/>
            <a:ext cx="9695748" cy="195997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B050"/>
                </a:solidFill>
              </a:rPr>
              <a:t>Accesses</a:t>
            </a:r>
            <a:r>
              <a:rPr lang="en-IN" sz="2000" dirty="0"/>
              <a:t> to global atomic variables can have </a:t>
            </a:r>
            <a:r>
              <a:rPr lang="en-IN" sz="2000" dirty="0">
                <a:solidFill>
                  <a:srgbClr val="FF0000"/>
                </a:solidFill>
              </a:rPr>
              <a:t>data races 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concurrent</a:t>
            </a:r>
            <a:r>
              <a:rPr lang="en-IN" sz="2000" dirty="0">
                <a:sym typeface="Wingdings" panose="05000000000000000000" pitchFamily="2" charset="2"/>
              </a:rPr>
              <a:t> and </a:t>
            </a:r>
            <a:r>
              <a:rPr lang="en-IN" sz="2000" dirty="0">
                <a:solidFill>
                  <a:srgbClr val="FF0000"/>
                </a:solidFill>
                <a:sym typeface="Wingdings" panose="05000000000000000000" pitchFamily="2" charset="2"/>
              </a:rPr>
              <a:t>conflicting</a:t>
            </a:r>
            <a:r>
              <a:rPr lang="en-IN" sz="2000" dirty="0">
                <a:sym typeface="Wingdings" panose="05000000000000000000" pitchFamily="2" charset="2"/>
              </a:rPr>
              <a:t> accesses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ym typeface="Wingdings" panose="05000000000000000000" pitchFamily="2" charset="2"/>
              </a:rPr>
              <a:t>A </a:t>
            </a:r>
            <a:r>
              <a:rPr lang="en-IN" sz="2000" i="1" dirty="0">
                <a:solidFill>
                  <a:srgbClr val="0070C0"/>
                </a:solidFill>
                <a:sym typeface="Wingdings" panose="05000000000000000000" pitchFamily="2" charset="2"/>
              </a:rPr>
              <a:t>fence</a:t>
            </a:r>
            <a:r>
              <a:rPr lang="en-IN" sz="2000" i="1" dirty="0">
                <a:sym typeface="Wingdings" panose="05000000000000000000" pitchFamily="2" charset="2"/>
              </a:rPr>
              <a:t> </a:t>
            </a:r>
            <a:r>
              <a:rPr lang="en-IN" sz="2000" dirty="0">
                <a:sym typeface="Wingdings" panose="05000000000000000000" pitchFamily="2" charset="2"/>
              </a:rPr>
              <a:t>or a</a:t>
            </a:r>
            <a:r>
              <a:rPr lang="en-IN" sz="2000" i="1" dirty="0">
                <a:solidFill>
                  <a:srgbClr val="7030A0"/>
                </a:solidFill>
                <a:sym typeface="Wingdings" panose="05000000000000000000" pitchFamily="2" charset="2"/>
              </a:rPr>
              <a:t> memory barrier</a:t>
            </a:r>
            <a:r>
              <a:rPr lang="en-IN" sz="2000" dirty="0">
                <a:sym typeface="Wingdings" panose="05000000000000000000" pitchFamily="2" charset="2"/>
              </a:rPr>
              <a:t> instruction forces </a:t>
            </a:r>
            <a:r>
              <a:rPr lang="en-IN" sz="2000" dirty="0" err="1">
                <a:sym typeface="Wingdings" panose="05000000000000000000" pitchFamily="2" charset="2"/>
              </a:rPr>
              <a:t>sequentiality</a:t>
            </a:r>
            <a:endParaRPr lang="en-IN" sz="20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ym typeface="Wingdings" panose="05000000000000000000" pitchFamily="2" charset="2"/>
              </a:rPr>
              <a:t>All instructions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before</a:t>
            </a:r>
            <a:r>
              <a:rPr lang="en-IN" sz="2000" dirty="0">
                <a:sym typeface="Wingdings" panose="05000000000000000000" pitchFamily="2" charset="2"/>
              </a:rPr>
              <a:t> it need to complete before an instruction </a:t>
            </a:r>
            <a:r>
              <a:rPr lang="en-IN" sz="2000" dirty="0">
                <a:solidFill>
                  <a:srgbClr val="C00000"/>
                </a:solidFill>
                <a:sym typeface="Wingdings" panose="05000000000000000000" pitchFamily="2" charset="2"/>
              </a:rPr>
              <a:t>after</a:t>
            </a:r>
            <a:r>
              <a:rPr lang="en-IN" sz="2000" dirty="0">
                <a:sym typeface="Wingdings" panose="05000000000000000000" pitchFamily="2" charset="2"/>
              </a:rPr>
              <a:t> it can begin.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ym typeface="Wingdings" panose="05000000000000000000" pitchFamily="2" charset="2"/>
              </a:rPr>
              <a:t>For all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accesses</a:t>
            </a:r>
            <a:r>
              <a:rPr lang="en-IN" sz="2000" dirty="0">
                <a:sym typeface="Wingdings" panose="05000000000000000000" pitchFamily="2" charset="2"/>
              </a:rPr>
              <a:t> to regular (non-atomic) </a:t>
            </a:r>
            <a:r>
              <a:rPr lang="en-IN" sz="2000" dirty="0">
                <a:solidFill>
                  <a:srgbClr val="00B050"/>
                </a:solidFill>
                <a:sym typeface="Wingdings" panose="05000000000000000000" pitchFamily="2" charset="2"/>
              </a:rPr>
              <a:t>variables,</a:t>
            </a:r>
            <a:r>
              <a:rPr lang="en-IN" sz="2000" dirty="0">
                <a:sym typeface="Wingdings" panose="05000000000000000000" pitchFamily="2" charset="2"/>
              </a:rPr>
              <a:t> just wrap them in </a:t>
            </a:r>
            <a:r>
              <a:rPr lang="en-IN" sz="2000" dirty="0">
                <a:solidFill>
                  <a:srgbClr val="FF0000"/>
                </a:solidFill>
                <a:sym typeface="Wingdings" panose="05000000000000000000" pitchFamily="2" charset="2"/>
              </a:rPr>
              <a:t>critical sections</a:t>
            </a:r>
          </a:p>
        </p:txBody>
      </p:sp>
    </p:spTree>
    <p:extLst>
      <p:ext uri="{BB962C8B-B14F-4D97-AF65-F5344CB8AC3E}">
        <p14:creationId xmlns:p14="http://schemas.microsoft.com/office/powerpoint/2010/main" val="3197371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8F29-1852-5C67-CA36-6ED7DD32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Spinlocks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F155-96B2-ADD2-E32A-8C1404ED0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4770"/>
            <a:ext cx="10515600" cy="1381579"/>
          </a:xfrm>
        </p:spPr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i="1" dirty="0" err="1">
                <a:solidFill>
                  <a:srgbClr val="FF0000"/>
                </a:solidFill>
              </a:rPr>
              <a:t>raw_spinlock_t</a:t>
            </a:r>
            <a:r>
              <a:rPr lang="en-IN" i="1" dirty="0"/>
              <a:t> </a:t>
            </a:r>
            <a:r>
              <a:rPr lang="en-IN" dirty="0"/>
              <a:t>type is just a wrapper on the architecture defined spin lock </a:t>
            </a:r>
            <a:r>
              <a:rPr lang="en-IN" dirty="0">
                <a:sym typeface="Wingdings" panose="05000000000000000000" pitchFamily="2" charset="2"/>
              </a:rPr>
              <a:t> This structure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wraps</a:t>
            </a:r>
            <a:r>
              <a:rPr lang="en-IN" dirty="0">
                <a:sym typeface="Wingdings" panose="05000000000000000000" pitchFamily="2" charset="2"/>
              </a:rPr>
              <a:t> an atomic/volatile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integer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dirty="0"/>
              <a:t>It also has a </a:t>
            </a:r>
            <a:r>
              <a:rPr lang="en-IN" i="1" dirty="0" err="1">
                <a:solidFill>
                  <a:srgbClr val="0070C0"/>
                </a:solidFill>
              </a:rPr>
              <a:t>lockdep_map</a:t>
            </a:r>
            <a:r>
              <a:rPr lang="en-IN" i="1" dirty="0">
                <a:solidFill>
                  <a:srgbClr val="0070C0"/>
                </a:solidFill>
              </a:rPr>
              <a:t> </a:t>
            </a:r>
            <a:r>
              <a:rPr lang="en-IN" dirty="0"/>
              <a:t>structure to find deadlocks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85745-9D80-1CAA-9521-7038F511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E2EBD-06DD-9FB2-1D91-350A3046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349991-5D3B-7979-9098-4F922DFB21ED}"/>
              </a:ext>
            </a:extLst>
          </p:cNvPr>
          <p:cNvSpPr/>
          <p:nvPr/>
        </p:nvSpPr>
        <p:spPr>
          <a:xfrm>
            <a:off x="7935685" y="604434"/>
            <a:ext cx="3635829" cy="7184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70C0"/>
                </a:solidFill>
              </a:rPr>
              <a:t>/include/</a:t>
            </a:r>
            <a:r>
              <a:rPr lang="en-IN" sz="2400" dirty="0" err="1">
                <a:solidFill>
                  <a:srgbClr val="0070C0"/>
                </a:solidFill>
              </a:rPr>
              <a:t>linux</a:t>
            </a:r>
            <a:r>
              <a:rPr lang="en-IN" sz="2400" dirty="0">
                <a:solidFill>
                  <a:srgbClr val="0070C0"/>
                </a:solidFill>
              </a:rPr>
              <a:t>/</a:t>
            </a:r>
            <a:r>
              <a:rPr lang="en-IN" sz="2400" dirty="0" err="1">
                <a:solidFill>
                  <a:srgbClr val="0070C0"/>
                </a:solidFill>
              </a:rPr>
              <a:t>spinlock.h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31D87-9FEF-08BB-858A-C037B1C65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01" y="705407"/>
            <a:ext cx="761084" cy="631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60B503-080B-CAE2-1CFD-B3697DE594F6}"/>
              </a:ext>
            </a:extLst>
          </p:cNvPr>
          <p:cNvSpPr txBox="1"/>
          <p:nvPr/>
        </p:nvSpPr>
        <p:spPr>
          <a:xfrm>
            <a:off x="903079" y="2330150"/>
            <a:ext cx="7424057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raw_spinlock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arch_spinlock_t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raw_lock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#ifdef CONFIG_DEBUG_LOCK_ALLOC</a:t>
            </a:r>
            <a:endParaRPr lang="en-I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lockdep_map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dep_map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I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raw_spinlock_t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F005CC-8F24-4F84-73B2-882279DF6C51}"/>
              </a:ext>
            </a:extLst>
          </p:cNvPr>
          <p:cNvSpPr/>
          <p:nvPr/>
        </p:nvSpPr>
        <p:spPr>
          <a:xfrm>
            <a:off x="6487887" y="1501070"/>
            <a:ext cx="5083628" cy="7184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70C0"/>
                </a:solidFill>
              </a:rPr>
              <a:t>/include/</a:t>
            </a:r>
            <a:r>
              <a:rPr lang="en-IN" sz="2400" dirty="0" err="1">
                <a:solidFill>
                  <a:srgbClr val="0070C0"/>
                </a:solidFill>
              </a:rPr>
              <a:t>linux</a:t>
            </a:r>
            <a:r>
              <a:rPr lang="en-IN" sz="2400" dirty="0">
                <a:solidFill>
                  <a:srgbClr val="0070C0"/>
                </a:solidFill>
              </a:rPr>
              <a:t>/</a:t>
            </a:r>
            <a:r>
              <a:rPr lang="en-IN" sz="2400" dirty="0" err="1">
                <a:solidFill>
                  <a:srgbClr val="0070C0"/>
                </a:solidFill>
              </a:rPr>
              <a:t>spinlock_types_raw.h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99D282-DC0B-3D97-32E5-4A6D626D8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4" y="1528537"/>
            <a:ext cx="761084" cy="63177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7FB1DD5-C696-80ED-370F-F3AC5E639B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5321" y="1801311"/>
            <a:ext cx="765758" cy="68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09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49E4-64CE-B504-DB40-EA5324A6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" y="145626"/>
            <a:ext cx="10515600" cy="1325563"/>
          </a:xfrm>
        </p:spPr>
        <p:txBody>
          <a:bodyPr/>
          <a:lstStyle/>
          <a:p>
            <a:r>
              <a:rPr lang="en-IN" dirty="0"/>
              <a:t>Inner Workings of the Spinlock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E9F60-9B2A-4D02-47B4-E25D0CD0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9A14E-1B6F-CB11-03DD-A1A446CD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4CE80-A8C1-34AB-DDC1-3D007D0C3D82}"/>
              </a:ext>
            </a:extLst>
          </p:cNvPr>
          <p:cNvSpPr/>
          <p:nvPr/>
        </p:nvSpPr>
        <p:spPr>
          <a:xfrm>
            <a:off x="8153400" y="1435608"/>
            <a:ext cx="3724656" cy="493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/include/</a:t>
            </a:r>
            <a:r>
              <a:rPr lang="en-IN" sz="2000" dirty="0" err="1"/>
              <a:t>asm</a:t>
            </a:r>
            <a:r>
              <a:rPr lang="en-IN" sz="2000" dirty="0"/>
              <a:t>-generic/spin-</a:t>
            </a:r>
            <a:r>
              <a:rPr lang="en-IN" sz="2000" dirty="0" err="1"/>
              <a:t>lock.h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6AA2E9-AB18-7236-D8D3-0025539DA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316" y="1297612"/>
            <a:ext cx="761084" cy="631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C0811-67D8-2F91-02F5-03654BB886EA}"/>
              </a:ext>
            </a:extLst>
          </p:cNvPr>
          <p:cNvSpPr txBox="1"/>
          <p:nvPr/>
        </p:nvSpPr>
        <p:spPr>
          <a:xfrm>
            <a:off x="1039368" y="2421067"/>
            <a:ext cx="9692640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arch_spin_lock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arch_spinlock_t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u32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atomic_fetch_add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1&lt;&lt;16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lock);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u16 ticket =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/* upper 16 bits of lock */</a:t>
            </a:r>
          </a:p>
          <a:p>
            <a:b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(ticket == (u16)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/* Ticket id == ticket next in </a:t>
            </a:r>
            <a:r>
              <a:rPr lang="en-IN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*/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atomic_cond_read_acquire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(lock, ticket == (u16)VAL);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smp_mb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/* barrier instruction*/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9A2A91-0AC3-90D6-256B-6398E22034B5}"/>
              </a:ext>
            </a:extLst>
          </p:cNvPr>
          <p:cNvSpPr/>
          <p:nvPr/>
        </p:nvSpPr>
        <p:spPr>
          <a:xfrm>
            <a:off x="9015984" y="4828468"/>
            <a:ext cx="306324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spin lock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77DC4-2801-322A-DB0A-5EF254BCA42C}"/>
              </a:ext>
            </a:extLst>
          </p:cNvPr>
          <p:cNvSpPr/>
          <p:nvPr/>
        </p:nvSpPr>
        <p:spPr>
          <a:xfrm>
            <a:off x="8452104" y="2271582"/>
            <a:ext cx="1609344" cy="3651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Ticket 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C10343-0FC5-60EE-36E6-61145F454CAB}"/>
              </a:ext>
            </a:extLst>
          </p:cNvPr>
          <p:cNvSpPr/>
          <p:nvPr/>
        </p:nvSpPr>
        <p:spPr>
          <a:xfrm>
            <a:off x="10061448" y="2271583"/>
            <a:ext cx="160934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To be served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EF0791-AC95-2891-8E08-2A61EE76945E}"/>
              </a:ext>
            </a:extLst>
          </p:cNvPr>
          <p:cNvSpPr/>
          <p:nvPr/>
        </p:nvSpPr>
        <p:spPr>
          <a:xfrm>
            <a:off x="8348472" y="411480"/>
            <a:ext cx="3127248" cy="74992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Ticket lock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EFC5C075-2C07-91A7-05BD-618B8E2406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3610" y="2078869"/>
            <a:ext cx="765758" cy="68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95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0D65-05A1-17DA-33C6-0740E95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actual spin loop (keeping the </a:t>
            </a:r>
            <a:r>
              <a:rPr lang="en-IN" dirty="0">
                <a:solidFill>
                  <a:srgbClr val="FF0000"/>
                </a:solidFill>
              </a:rPr>
              <a:t>memory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model</a:t>
            </a:r>
            <a:r>
              <a:rPr lang="en-IN" dirty="0"/>
              <a:t> into </a:t>
            </a:r>
            <a:r>
              <a:rPr lang="en-IN" dirty="0">
                <a:solidFill>
                  <a:srgbClr val="00B050"/>
                </a:solidFill>
              </a:rPr>
              <a:t>account</a:t>
            </a:r>
            <a:r>
              <a:rPr lang="en-IN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8174B-E017-977C-4B22-B804B60E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4D351-EF1E-F14A-A381-EB7A3AFF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1E62E5-82F7-7F79-0217-0BB1459D90F3}"/>
              </a:ext>
            </a:extLst>
          </p:cNvPr>
          <p:cNvSpPr/>
          <p:nvPr/>
        </p:nvSpPr>
        <p:spPr>
          <a:xfrm>
            <a:off x="838200" y="2098231"/>
            <a:ext cx="8854440" cy="3611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smp_cond_load_relaxed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cond_expr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({        \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__PTR 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                          \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unqual_scalar_typeof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VAL;                   \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for (;;) {                                          \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VAL 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READ_ONCE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__PTR);                        \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if (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cond_expr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                                 \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    break;                                      \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cpu_relax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();     /* insert a delay*/            \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}                                                   \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)) VAL;                                 \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})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0894DA1-0F84-2783-F73E-E1F71039C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6464" y="1608143"/>
            <a:ext cx="765758" cy="684396"/>
          </a:xfrm>
          <a:prstGeom prst="rect">
            <a:avLst/>
          </a:prstGeom>
        </p:spPr>
      </p:pic>
      <p:pic>
        <p:nvPicPr>
          <p:cNvPr id="10" name="Picture 9" descr="Shape, circle&#10;&#10;Description automatically generated">
            <a:extLst>
              <a:ext uri="{FF2B5EF4-FFF2-40B4-BE49-F238E27FC236}">
                <a16:creationId xmlns:a16="http://schemas.microsoft.com/office/drawing/2014/main" id="{878DE0FE-A4AA-3139-ADBA-54017728C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199" y="2933565"/>
            <a:ext cx="1299601" cy="10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55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6369-C48B-CAB4-D481-EC43D5B9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>
                <a:solidFill>
                  <a:srgbClr val="00B050"/>
                </a:solidFill>
              </a:rPr>
              <a:t>unlock</a:t>
            </a:r>
            <a:r>
              <a:rPr lang="en-IN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78F3-4B8F-C736-EF57-909F543F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3087"/>
            <a:ext cx="10838688" cy="2043875"/>
          </a:xfrm>
        </p:spPr>
        <p:txBody>
          <a:bodyPr>
            <a:normAutofit/>
          </a:bodyPr>
          <a:lstStyle/>
          <a:p>
            <a:r>
              <a:rPr lang="en-IN" sz="2400" dirty="0"/>
              <a:t>Increment the “</a:t>
            </a:r>
            <a:r>
              <a:rPr lang="en-IN" sz="2400" dirty="0">
                <a:solidFill>
                  <a:srgbClr val="7030A0"/>
                </a:solidFill>
              </a:rPr>
              <a:t>to be served</a:t>
            </a:r>
            <a:r>
              <a:rPr lang="en-IN" sz="2400" dirty="0"/>
              <a:t>” part</a:t>
            </a:r>
          </a:p>
          <a:p>
            <a:r>
              <a:rPr lang="en-IN" sz="2400" dirty="0"/>
              <a:t>The </a:t>
            </a:r>
            <a:r>
              <a:rPr lang="en-IN" sz="2400" i="1" dirty="0">
                <a:solidFill>
                  <a:srgbClr val="00B050"/>
                </a:solidFill>
              </a:rPr>
              <a:t>acquire</a:t>
            </a:r>
            <a:r>
              <a:rPr lang="en-IN" sz="2400" i="1" dirty="0"/>
              <a:t> </a:t>
            </a:r>
            <a:r>
              <a:rPr lang="en-IN" sz="2400" dirty="0"/>
              <a:t>and </a:t>
            </a:r>
            <a:r>
              <a:rPr lang="en-IN" sz="2400" i="1" dirty="0">
                <a:solidFill>
                  <a:srgbClr val="FF0000"/>
                </a:solidFill>
              </a:rPr>
              <a:t>release</a:t>
            </a:r>
            <a:r>
              <a:rPr lang="en-IN" sz="2400" dirty="0"/>
              <a:t> keywords are the same as the ones used in the Release Consistency (RC) </a:t>
            </a:r>
            <a:r>
              <a:rPr lang="en-IN" sz="2400" dirty="0">
                <a:solidFill>
                  <a:srgbClr val="0070C0"/>
                </a:solidFill>
              </a:rPr>
              <a:t>literature</a:t>
            </a:r>
          </a:p>
          <a:p>
            <a:pPr lvl="1"/>
            <a:r>
              <a:rPr lang="en-IN" sz="2000" dirty="0"/>
              <a:t>All </a:t>
            </a:r>
            <a:r>
              <a:rPr lang="en-IN" sz="2000" dirty="0">
                <a:solidFill>
                  <a:srgbClr val="FF0000"/>
                </a:solidFill>
              </a:rPr>
              <a:t>memory</a:t>
            </a:r>
            <a:r>
              <a:rPr lang="en-IN" sz="2000" dirty="0"/>
              <a:t> operations after the acquire can </a:t>
            </a:r>
            <a:r>
              <a:rPr lang="en-IN" sz="2000" dirty="0">
                <a:solidFill>
                  <a:srgbClr val="00B050"/>
                </a:solidFill>
              </a:rPr>
              <a:t>complete</a:t>
            </a:r>
            <a:r>
              <a:rPr lang="en-IN" sz="2000" dirty="0"/>
              <a:t> only </a:t>
            </a:r>
            <a:r>
              <a:rPr lang="en-IN" sz="2000" b="1" dirty="0">
                <a:solidFill>
                  <a:srgbClr val="0070C0"/>
                </a:solidFill>
              </a:rPr>
              <a:t>after</a:t>
            </a:r>
            <a:r>
              <a:rPr lang="en-IN" sz="2000" dirty="0"/>
              <a:t> it completes</a:t>
            </a:r>
          </a:p>
          <a:p>
            <a:pPr lvl="1"/>
            <a:r>
              <a:rPr lang="en-IN" sz="2000" dirty="0"/>
              <a:t>The release needs to </a:t>
            </a:r>
            <a:r>
              <a:rPr lang="en-IN" sz="2000" dirty="0">
                <a:solidFill>
                  <a:srgbClr val="00B050"/>
                </a:solidFill>
              </a:rPr>
              <a:t>complete</a:t>
            </a:r>
            <a:r>
              <a:rPr lang="en-IN" sz="2000" dirty="0"/>
              <a:t> only after all the memory operations </a:t>
            </a:r>
            <a:r>
              <a:rPr lang="en-IN" sz="2000" b="1" dirty="0">
                <a:solidFill>
                  <a:srgbClr val="FF0000"/>
                </a:solidFill>
              </a:rPr>
              <a:t>before</a:t>
            </a:r>
            <a:r>
              <a:rPr lang="en-IN" sz="2000" dirty="0"/>
              <a:t> it have </a:t>
            </a:r>
            <a:r>
              <a:rPr lang="en-IN" sz="2000" dirty="0">
                <a:solidFill>
                  <a:srgbClr val="7030A0"/>
                </a:solidFill>
              </a:rPr>
              <a:t>completed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D866B-B207-F16F-DE3F-A38D9094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(c) Smruti R. Sarangi,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1B38F-BD1A-281C-C9CE-5C52C53B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437065-C0BF-0DD5-E2E9-6ECCB962AD2E}"/>
              </a:ext>
            </a:extLst>
          </p:cNvPr>
          <p:cNvSpPr/>
          <p:nvPr/>
        </p:nvSpPr>
        <p:spPr>
          <a:xfrm>
            <a:off x="838200" y="1568324"/>
            <a:ext cx="10408920" cy="23456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arch_spin_unlock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arch_spinlock_t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u16 *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(u16 *)lock + IS_ENABLED(CONFIG_CPU_BIG_ENDIAN);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u32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atomic_read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(lock);</a:t>
            </a:r>
          </a:p>
          <a:p>
            <a:b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smp_store_release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(u16)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2000" b="0" dirty="0">
                <a:solidFill>
                  <a:schemeClr val="tx1"/>
                </a:solidFill>
                <a:effectLst/>
              </a:rPr>
              <a:t>    /* store following release semantics</a:t>
            </a:r>
            <a:r>
              <a:rPr lang="en-IN" sz="2000" dirty="0">
                <a:solidFill>
                  <a:schemeClr val="tx1"/>
                </a:solidFill>
              </a:rPr>
              <a:t> */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1DCEA-416E-3C74-FF7A-F101C2DB7F72}"/>
              </a:ext>
            </a:extLst>
          </p:cNvPr>
          <p:cNvSpPr/>
          <p:nvPr/>
        </p:nvSpPr>
        <p:spPr>
          <a:xfrm>
            <a:off x="8223504" y="644463"/>
            <a:ext cx="1609344" cy="3651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Ticket 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2ECEEA-4F3F-4CF4-E357-1B1F457DC7CB}"/>
              </a:ext>
            </a:extLst>
          </p:cNvPr>
          <p:cNvSpPr/>
          <p:nvPr/>
        </p:nvSpPr>
        <p:spPr>
          <a:xfrm>
            <a:off x="9832848" y="644464"/>
            <a:ext cx="160934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To be served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91E250B-C7E7-19FE-F520-FA4E9083D2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9141" y="1225428"/>
            <a:ext cx="765758" cy="68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1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F662-8918-43C8-9051-1F379024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4" y="95838"/>
            <a:ext cx="10515600" cy="1325563"/>
          </a:xfrm>
        </p:spPr>
        <p:txBody>
          <a:bodyPr/>
          <a:lstStyle/>
          <a:p>
            <a:r>
              <a:rPr lang="en-IN"/>
              <a:t>Problematic Executions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F807B1-1B1B-AB26-BDCA-30C879941175}"/>
              </a:ext>
            </a:extLst>
          </p:cNvPr>
          <p:cNvSpPr/>
          <p:nvPr/>
        </p:nvSpPr>
        <p:spPr>
          <a:xfrm>
            <a:off x="2013995" y="2361627"/>
            <a:ext cx="3252486" cy="532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t1 = count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D8079C-BE0D-C6E7-1BF4-D5445CC00E8B}"/>
              </a:ext>
            </a:extLst>
          </p:cNvPr>
          <p:cNvSpPr/>
          <p:nvPr/>
        </p:nvSpPr>
        <p:spPr>
          <a:xfrm>
            <a:off x="2013995" y="3663779"/>
            <a:ext cx="3252486" cy="532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t1 = t1 + 1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8921DF-2F20-1053-CA4E-1115CBDCA250}"/>
              </a:ext>
            </a:extLst>
          </p:cNvPr>
          <p:cNvSpPr/>
          <p:nvPr/>
        </p:nvSpPr>
        <p:spPr>
          <a:xfrm>
            <a:off x="1969625" y="4986429"/>
            <a:ext cx="3252486" cy="532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count = t1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D83E95-D192-4AB2-D02C-890C5F4BD697}"/>
              </a:ext>
            </a:extLst>
          </p:cNvPr>
          <p:cNvSpPr/>
          <p:nvPr/>
        </p:nvSpPr>
        <p:spPr>
          <a:xfrm>
            <a:off x="3387524" y="3009416"/>
            <a:ext cx="3252486" cy="5324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t1 = count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7BC649-99D4-7534-091B-256D4CA01AAA}"/>
              </a:ext>
            </a:extLst>
          </p:cNvPr>
          <p:cNvSpPr/>
          <p:nvPr/>
        </p:nvSpPr>
        <p:spPr>
          <a:xfrm>
            <a:off x="3387524" y="4325104"/>
            <a:ext cx="3252486" cy="5324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t1 = t1 + 1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EA6EF3-3AED-8DD4-51D1-D35880CD56B4}"/>
              </a:ext>
            </a:extLst>
          </p:cNvPr>
          <p:cNvSpPr/>
          <p:nvPr/>
        </p:nvSpPr>
        <p:spPr>
          <a:xfrm>
            <a:off x="3387524" y="5634218"/>
            <a:ext cx="3252486" cy="5324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count = 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C411F2-889A-E9AF-DEE4-5F9F6C76EF60}"/>
              </a:ext>
            </a:extLst>
          </p:cNvPr>
          <p:cNvSpPr/>
          <p:nvPr/>
        </p:nvSpPr>
        <p:spPr>
          <a:xfrm>
            <a:off x="5557778" y="1219028"/>
            <a:ext cx="2413579" cy="88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count =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89688-4CFF-DE3C-BA53-1E64C89516A4}"/>
              </a:ext>
            </a:extLst>
          </p:cNvPr>
          <p:cNvSpPr/>
          <p:nvPr/>
        </p:nvSpPr>
        <p:spPr>
          <a:xfrm>
            <a:off x="7302789" y="4986429"/>
            <a:ext cx="1632867" cy="5324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count =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831B8-381E-855F-EBFC-CDB8A149905C}"/>
              </a:ext>
            </a:extLst>
          </p:cNvPr>
          <p:cNvSpPr/>
          <p:nvPr/>
        </p:nvSpPr>
        <p:spPr>
          <a:xfrm>
            <a:off x="7302789" y="5634218"/>
            <a:ext cx="1632867" cy="5324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count =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020DDD-3430-50AD-5389-40A8DE769745}"/>
              </a:ext>
            </a:extLst>
          </p:cNvPr>
          <p:cNvCxnSpPr>
            <a:cxnSpLocks/>
          </p:cNvCxnSpPr>
          <p:nvPr/>
        </p:nvCxnSpPr>
        <p:spPr>
          <a:xfrm>
            <a:off x="6921661" y="2361627"/>
            <a:ext cx="0" cy="42826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A242B7E-7BAD-2BE6-8B2E-BF9D07F64E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05" y="5152762"/>
            <a:ext cx="958670" cy="9586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0BEA38-A96F-4014-AA0B-4B20E7632256}"/>
              </a:ext>
            </a:extLst>
          </p:cNvPr>
          <p:cNvSpPr txBox="1"/>
          <p:nvPr/>
        </p:nvSpPr>
        <p:spPr>
          <a:xfrm flipH="1">
            <a:off x="9263705" y="6273225"/>
            <a:ext cx="2385544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200">
                <a:solidFill>
                  <a:srgbClr val="FF0000"/>
                </a:solidFill>
              </a:rPr>
              <a:t>Should be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F0F76A-8FBD-9E2D-D978-E2F393535D28}"/>
              </a:ext>
            </a:extLst>
          </p:cNvPr>
          <p:cNvSpPr txBox="1"/>
          <p:nvPr/>
        </p:nvSpPr>
        <p:spPr>
          <a:xfrm>
            <a:off x="7720317" y="2440300"/>
            <a:ext cx="430963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There is no </a:t>
            </a:r>
            <a:r>
              <a:rPr lang="en-IN" sz="2400">
                <a:solidFill>
                  <a:srgbClr val="FF0000"/>
                </a:solidFill>
              </a:rPr>
              <a:t>synchronization</a:t>
            </a:r>
            <a:br>
              <a:rPr lang="en-IN" sz="2400"/>
            </a:br>
            <a:r>
              <a:rPr lang="en-IN" sz="2400"/>
              <a:t>between </a:t>
            </a:r>
            <a:r>
              <a:rPr lang="en-IN" sz="2400">
                <a:solidFill>
                  <a:srgbClr val="C00000"/>
                </a:solidFill>
              </a:rPr>
              <a:t>threads</a:t>
            </a:r>
            <a:r>
              <a:rPr lang="en-IN" sz="2400"/>
              <a:t>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Arbitrary </a:t>
            </a:r>
            <a:r>
              <a:rPr lang="en-IN" sz="2400">
                <a:solidFill>
                  <a:srgbClr val="0070C0"/>
                </a:solidFill>
              </a:rPr>
              <a:t>overlaps</a:t>
            </a:r>
            <a:r>
              <a:rPr lang="en-IN" sz="2400"/>
              <a:t> are possible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14A3B-7D71-EAF7-8534-B0C69670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A19CA8-B94F-ADAE-F0F7-0F964EE9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53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32A6-D451-8BDC-877E-0C5A6DB3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Fast Path: </a:t>
            </a:r>
            <a:r>
              <a:rPr lang="en-IN" dirty="0" err="1"/>
              <a:t>Trylock</a:t>
            </a:r>
            <a:r>
              <a:rPr lang="en-IN" dirty="0"/>
              <a:t>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42165-0B5D-9562-299F-44FE7418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C84B1-5FF6-0E28-6375-56B93F9D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0040D0-78A5-2845-DDB3-5D89424A1669}"/>
              </a:ext>
            </a:extLst>
          </p:cNvPr>
          <p:cNvSpPr/>
          <p:nvPr/>
        </p:nvSpPr>
        <p:spPr>
          <a:xfrm>
            <a:off x="838200" y="1408494"/>
            <a:ext cx="8906256" cy="3401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always_inline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arch_spin_trylock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arch_spinlock_t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u32 old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atomic_read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(lock);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((old &gt;&gt;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(old &amp;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0xffff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atomic_try_cmpxchg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(lock, &amp;old, old + 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1E65DC-6725-B999-9D70-2C3DE3D53396}"/>
              </a:ext>
            </a:extLst>
          </p:cNvPr>
          <p:cNvSpPr/>
          <p:nvPr/>
        </p:nvSpPr>
        <p:spPr>
          <a:xfrm>
            <a:off x="7571232" y="3273552"/>
            <a:ext cx="234391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lock is held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DAC053-3EDE-CBB7-41A2-B533CB2D72FD}"/>
              </a:ext>
            </a:extLst>
          </p:cNvPr>
          <p:cNvSpPr/>
          <p:nvPr/>
        </p:nvSpPr>
        <p:spPr>
          <a:xfrm>
            <a:off x="9177528" y="3950844"/>
            <a:ext cx="2343912" cy="566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Attempt to get the lock quickly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778AC-E95D-24AA-34A7-289A164E8B71}"/>
              </a:ext>
            </a:extLst>
          </p:cNvPr>
          <p:cNvSpPr/>
          <p:nvPr/>
        </p:nvSpPr>
        <p:spPr>
          <a:xfrm>
            <a:off x="838200" y="4976261"/>
            <a:ext cx="10904621" cy="10871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dirty="0">
                <a:solidFill>
                  <a:srgbClr val="00B050"/>
                </a:solidFill>
              </a:rPr>
              <a:t>fast</a:t>
            </a:r>
            <a:r>
              <a:rPr lang="en-IN" sz="2400" dirty="0"/>
              <a:t> path/ slow path approach is a </a:t>
            </a:r>
            <a:r>
              <a:rPr lang="en-IN" sz="2400" dirty="0">
                <a:solidFill>
                  <a:srgbClr val="FF0000"/>
                </a:solidFill>
              </a:rPr>
              <a:t>standard</a:t>
            </a:r>
            <a:r>
              <a:rPr lang="en-IN" sz="2400" dirty="0"/>
              <a:t> technique. If the lock is </a:t>
            </a:r>
            <a:r>
              <a:rPr lang="en-IN" sz="2400" dirty="0">
                <a:solidFill>
                  <a:srgbClr val="7030A0"/>
                </a:solidFill>
              </a:rPr>
              <a:t>unlikely</a:t>
            </a:r>
            <a:r>
              <a:rPr lang="en-IN" sz="2400" dirty="0"/>
              <a:t> to be held, attempt the </a:t>
            </a:r>
            <a:r>
              <a:rPr lang="en-IN" sz="2400" dirty="0">
                <a:solidFill>
                  <a:srgbClr val="00B050"/>
                </a:solidFill>
              </a:rPr>
              <a:t>fast</a:t>
            </a:r>
            <a:r>
              <a:rPr lang="en-IN" sz="2400" dirty="0"/>
              <a:t> path, otherwise </a:t>
            </a:r>
            <a:r>
              <a:rPr lang="en-IN" sz="2400" dirty="0">
                <a:solidFill>
                  <a:srgbClr val="C00000"/>
                </a:solidFill>
              </a:rPr>
              <a:t>fall back </a:t>
            </a:r>
            <a:r>
              <a:rPr lang="en-IN" sz="2400" dirty="0"/>
              <a:t>to the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slow</a:t>
            </a:r>
            <a:r>
              <a:rPr lang="en-IN" sz="2400" dirty="0"/>
              <a:t>(er) 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path</a:t>
            </a:r>
            <a:r>
              <a:rPr lang="en-IN" sz="2400" dirty="0"/>
              <a:t>.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21E279F-7E72-D22C-232C-486E46022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41664" y="5071273"/>
            <a:ext cx="897138" cy="897138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F3C308BB-BFB0-A626-3436-606AC0F99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5136" y="1115568"/>
            <a:ext cx="765758" cy="68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120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F13C-9CD4-951D-64A8-52AFFB97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Spin locks and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D2F4-5CA8-3A7F-3CBE-EDABC042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62" y="1690688"/>
            <a:ext cx="11243511" cy="435133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Interrupts</a:t>
            </a:r>
            <a:r>
              <a:rPr lang="en-IN" dirty="0"/>
              <a:t> can still be processed on the </a:t>
            </a:r>
            <a:r>
              <a:rPr lang="en-IN" dirty="0">
                <a:solidFill>
                  <a:srgbClr val="0070C0"/>
                </a:solidFill>
              </a:rPr>
              <a:t>CPU</a:t>
            </a:r>
            <a:r>
              <a:rPr lang="en-IN" dirty="0"/>
              <a:t> that is waiting on a spin lock</a:t>
            </a:r>
          </a:p>
          <a:p>
            <a:r>
              <a:rPr lang="en-IN" dirty="0"/>
              <a:t>What if the </a:t>
            </a:r>
            <a:r>
              <a:rPr lang="en-IN" dirty="0">
                <a:solidFill>
                  <a:srgbClr val="7030A0"/>
                </a:solidFill>
              </a:rPr>
              <a:t>interrupt handler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tries to acquire the same </a:t>
            </a:r>
            <a:r>
              <a:rPr lang="en-IN" dirty="0">
                <a:solidFill>
                  <a:srgbClr val="00B050"/>
                </a:solidFill>
              </a:rPr>
              <a:t>spinlock</a:t>
            </a:r>
          </a:p>
          <a:p>
            <a:pPr lvl="1"/>
            <a:r>
              <a:rPr lang="en-IN" dirty="0"/>
              <a:t>We have a </a:t>
            </a:r>
            <a:r>
              <a:rPr lang="en-IN" dirty="0">
                <a:solidFill>
                  <a:srgbClr val="C00000"/>
                </a:solidFill>
              </a:rPr>
              <a:t>deadlock</a:t>
            </a:r>
          </a:p>
          <a:p>
            <a:r>
              <a:rPr lang="en-IN" dirty="0"/>
              <a:t>Hence, we use the “_</a:t>
            </a:r>
            <a:r>
              <a:rPr lang="en-IN" dirty="0" err="1"/>
              <a:t>irq</a:t>
            </a:r>
            <a:r>
              <a:rPr lang="en-IN" dirty="0"/>
              <a:t>” variant of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dirty="0"/>
              <a:t>. It enables and disables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interrupts</a:t>
            </a:r>
            <a:r>
              <a:rPr lang="en-IN" dirty="0"/>
              <a:t> in the critical section.</a:t>
            </a:r>
          </a:p>
          <a:p>
            <a:pPr lvl="1"/>
            <a:r>
              <a:rPr lang="en-IN" i="1" dirty="0" err="1">
                <a:solidFill>
                  <a:srgbClr val="C00000"/>
                </a:solidFill>
              </a:rPr>
              <a:t>raw_spin_lock_irq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 err="1"/>
              <a:t>raw_spin_unlock_irq</a:t>
            </a:r>
            <a:endParaRPr lang="en-IN" i="1" dirty="0"/>
          </a:p>
          <a:p>
            <a:r>
              <a:rPr lang="en-IN" dirty="0"/>
              <a:t>Sadly </a:t>
            </a:r>
            <a:r>
              <a:rPr lang="en-IN" i="1" dirty="0" err="1"/>
              <a:t>raw_spin_unlock_irq</a:t>
            </a:r>
            <a:r>
              <a:rPr lang="en-IN" i="1" dirty="0"/>
              <a:t> </a:t>
            </a:r>
            <a:r>
              <a:rPr lang="en-IN" dirty="0"/>
              <a:t>will </a:t>
            </a:r>
            <a:r>
              <a:rPr lang="en-IN" dirty="0">
                <a:solidFill>
                  <a:srgbClr val="00B050"/>
                </a:solidFill>
              </a:rPr>
              <a:t>enable</a:t>
            </a:r>
            <a:r>
              <a:rPr lang="en-IN" dirty="0"/>
              <a:t> all interrupts (not in your best interest)</a:t>
            </a:r>
          </a:p>
          <a:p>
            <a:r>
              <a:rPr lang="en-IN" dirty="0"/>
              <a:t>Hence, use the </a:t>
            </a:r>
            <a:r>
              <a:rPr lang="en-IN" i="1" dirty="0"/>
              <a:t>_</a:t>
            </a:r>
            <a:r>
              <a:rPr lang="en-IN" i="1" dirty="0" err="1"/>
              <a:t>irqsave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/>
              <a:t>_</a:t>
            </a:r>
            <a:r>
              <a:rPr lang="en-IN" i="1" dirty="0" err="1"/>
              <a:t>irqrestore</a:t>
            </a:r>
            <a:r>
              <a:rPr lang="en-IN" i="1" dirty="0"/>
              <a:t> </a:t>
            </a:r>
            <a:r>
              <a:rPr lang="en-IN" dirty="0"/>
              <a:t>versions that </a:t>
            </a:r>
            <a:r>
              <a:rPr lang="en-IN" dirty="0">
                <a:solidFill>
                  <a:srgbClr val="0070C0"/>
                </a:solidFill>
              </a:rPr>
              <a:t>save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restore</a:t>
            </a:r>
            <a:r>
              <a:rPr lang="en-IN" dirty="0"/>
              <a:t> the interrupt state. </a:t>
            </a:r>
          </a:p>
          <a:p>
            <a:endParaRPr lang="en-IN" dirty="0"/>
          </a:p>
          <a:p>
            <a:endParaRPr lang="en-IN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09FE9-C021-A25F-1B5F-51420E34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8500-5C73-0260-EFA9-98799928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78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1BB5-7613-8908-F97B-3BD32B16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" y="15892"/>
            <a:ext cx="10515600" cy="1325563"/>
          </a:xfrm>
        </p:spPr>
        <p:txBody>
          <a:bodyPr/>
          <a:lstStyle/>
          <a:p>
            <a:r>
              <a:rPr lang="en-IN" dirty="0"/>
              <a:t>Kernel Mutexes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99D4-7E40-DCEA-C180-ADEFCB6CA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3078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0070C0"/>
                </a:solidFill>
              </a:rPr>
              <a:t>spinlock</a:t>
            </a:r>
            <a:r>
              <a:rPr lang="en-IN" dirty="0"/>
              <a:t> is held by a CPU, a </a:t>
            </a:r>
            <a:r>
              <a:rPr lang="en-IN" dirty="0">
                <a:solidFill>
                  <a:srgbClr val="FF0000"/>
                </a:solidFill>
              </a:rPr>
              <a:t>mutex</a:t>
            </a:r>
            <a:r>
              <a:rPr lang="en-IN" dirty="0"/>
              <a:t> is held by a task </a:t>
            </a:r>
          </a:p>
          <a:p>
            <a:r>
              <a:rPr lang="en-IN" dirty="0"/>
              <a:t>The task can go off to </a:t>
            </a:r>
            <a:r>
              <a:rPr lang="en-IN" dirty="0">
                <a:solidFill>
                  <a:srgbClr val="00B050"/>
                </a:solidFill>
              </a:rPr>
              <a:t>sleep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BDE90-6B7F-2C62-85D9-A93FAAC4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3ACB7-5CC7-C4ED-2D37-6DF499C9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2CBDCD-10C4-D7D7-7886-B442892BAFEC}"/>
              </a:ext>
            </a:extLst>
          </p:cNvPr>
          <p:cNvSpPr/>
          <p:nvPr/>
        </p:nvSpPr>
        <p:spPr>
          <a:xfrm>
            <a:off x="2710314" y="2993640"/>
            <a:ext cx="5900286" cy="3070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mutex {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atomic_long_t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owner;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raw_spinlock_t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wait_lock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list_head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wait_list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CONFIG_DEBUG_LOCK_ALLOC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lockdep_map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dep_map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D995BE8-E377-7F02-78D9-3715289602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30939" y="2858703"/>
            <a:ext cx="765758" cy="684396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E587FC4-C603-0DBC-1E3F-E4CD288C0239}"/>
              </a:ext>
            </a:extLst>
          </p:cNvPr>
          <p:cNvSpPr/>
          <p:nvPr/>
        </p:nvSpPr>
        <p:spPr>
          <a:xfrm>
            <a:off x="8479858" y="2993640"/>
            <a:ext cx="3108960" cy="453523"/>
          </a:xfrm>
          <a:prstGeom prst="wedgeRoundRectCallout">
            <a:avLst>
              <a:gd name="adj1" fmla="val -98681"/>
              <a:gd name="adj2" fmla="val 9512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task_struct</a:t>
            </a:r>
            <a:r>
              <a:rPr lang="en-IN" sz="2000" dirty="0"/>
              <a:t>*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4215CFC-3D58-1594-C1F4-6E238682ACA8}"/>
              </a:ext>
            </a:extLst>
          </p:cNvPr>
          <p:cNvSpPr/>
          <p:nvPr/>
        </p:nvSpPr>
        <p:spPr>
          <a:xfrm>
            <a:off x="8545229" y="3844473"/>
            <a:ext cx="3108960" cy="575127"/>
          </a:xfrm>
          <a:prstGeom prst="wedgeRoundRectCallout">
            <a:avLst>
              <a:gd name="adj1" fmla="val -81653"/>
              <a:gd name="adj2" fmla="val -3454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spin lock protecting the </a:t>
            </a:r>
            <a:r>
              <a:rPr lang="en-IN" sz="2000" dirty="0" err="1"/>
              <a:t>wait_list</a:t>
            </a:r>
            <a:endParaRPr lang="en-IN" sz="2000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C40001B-734E-08E1-A04B-319FC6978921}"/>
              </a:ext>
            </a:extLst>
          </p:cNvPr>
          <p:cNvSpPr/>
          <p:nvPr/>
        </p:nvSpPr>
        <p:spPr>
          <a:xfrm>
            <a:off x="8565281" y="4821121"/>
            <a:ext cx="3108960" cy="453523"/>
          </a:xfrm>
          <a:prstGeom prst="wedgeRoundRectCallout">
            <a:avLst>
              <a:gd name="adj1" fmla="val -81653"/>
              <a:gd name="adj2" fmla="val -1641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Contending processes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3F5A8-6F33-E557-35F4-ACCC72157403}"/>
              </a:ext>
            </a:extLst>
          </p:cNvPr>
          <p:cNvSpPr txBox="1"/>
          <p:nvPr/>
        </p:nvSpPr>
        <p:spPr>
          <a:xfrm>
            <a:off x="7661709" y="506034"/>
            <a:ext cx="4390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mutex_lock</a:t>
            </a:r>
            <a:r>
              <a:rPr lang="en-IN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(struct mutex  *lock)</a:t>
            </a:r>
          </a:p>
          <a:p>
            <a:r>
              <a:rPr lang="en-IN" sz="20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mutex_unlock</a:t>
            </a:r>
            <a:r>
              <a:rPr lang="en-IN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(struct mutex *lock)</a:t>
            </a:r>
          </a:p>
          <a:p>
            <a:r>
              <a:rPr lang="en-IN" sz="20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mutex_trylock</a:t>
            </a:r>
            <a:r>
              <a:rPr lang="en-IN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(struct mutex *lock)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9CF7C1-9055-1F7D-6B48-F1F758C38DCD}"/>
              </a:ext>
            </a:extLst>
          </p:cNvPr>
          <p:cNvSpPr/>
          <p:nvPr/>
        </p:nvSpPr>
        <p:spPr>
          <a:xfrm>
            <a:off x="4669857" y="327783"/>
            <a:ext cx="2852285" cy="4564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/include/</a:t>
            </a:r>
            <a:r>
              <a:rPr lang="en-IN" sz="2000" dirty="0" err="1"/>
              <a:t>linux</a:t>
            </a:r>
            <a:r>
              <a:rPr lang="en-IN" sz="2000" dirty="0"/>
              <a:t>/</a:t>
            </a:r>
            <a:r>
              <a:rPr lang="en-IN" sz="2000" dirty="0" err="1"/>
              <a:t>mutex.h</a:t>
            </a: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36A7A8-B0AC-B6C0-A4B3-88CA314F57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804" y="-833"/>
            <a:ext cx="634389" cy="5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78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307F-3278-4DD5-561F-133D6C54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43037"/>
            <a:ext cx="10515600" cy="1325563"/>
          </a:xfrm>
        </p:spPr>
        <p:txBody>
          <a:bodyPr/>
          <a:lstStyle/>
          <a:p>
            <a:r>
              <a:rPr lang="en-IN" dirty="0"/>
              <a:t>Mutex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6D73-9180-05DA-4D1A-C8900112C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07" y="4418309"/>
            <a:ext cx="10515600" cy="2018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Supports the slow path/ fast path </a:t>
            </a:r>
            <a:r>
              <a:rPr lang="en-IN" sz="2400" dirty="0">
                <a:solidFill>
                  <a:srgbClr val="0070C0"/>
                </a:solidFill>
              </a:rPr>
              <a:t>concept</a:t>
            </a:r>
          </a:p>
          <a:p>
            <a:r>
              <a:rPr lang="en-IN" sz="2400" dirty="0">
                <a:solidFill>
                  <a:srgbClr val="00B050"/>
                </a:solidFill>
                <a:cs typeface="Calibri"/>
              </a:rPr>
              <a:t>Fast path</a:t>
            </a:r>
            <a:r>
              <a:rPr lang="en-IN" sz="2400" dirty="0">
                <a:cs typeface="Calibri"/>
              </a:rPr>
              <a:t>: Compare and exchange (acquire) as we have seen </a:t>
            </a:r>
            <a:r>
              <a:rPr lang="en-IN" sz="2400" dirty="0">
                <a:solidFill>
                  <a:srgbClr val="00B050"/>
                </a:solidFill>
                <a:cs typeface="Calibri"/>
              </a:rPr>
              <a:t>earlier</a:t>
            </a:r>
          </a:p>
          <a:p>
            <a:r>
              <a:rPr lang="en-IN" sz="2400" dirty="0">
                <a:solidFill>
                  <a:srgbClr val="FF0000"/>
                </a:solidFill>
                <a:cs typeface="Calibri"/>
              </a:rPr>
              <a:t>Slow path</a:t>
            </a:r>
            <a:r>
              <a:rPr lang="en-IN" sz="2400" dirty="0">
                <a:cs typeface="Calibri"/>
              </a:rPr>
              <a:t>: We need to try to </a:t>
            </a:r>
            <a:r>
              <a:rPr lang="en-IN" sz="2400" dirty="0">
                <a:solidFill>
                  <a:srgbClr val="C00000"/>
                </a:solidFill>
                <a:cs typeface="Calibri"/>
              </a:rPr>
              <a:t>acquire</a:t>
            </a:r>
            <a:r>
              <a:rPr lang="en-IN" sz="2400" dirty="0">
                <a:cs typeface="Calibri"/>
              </a:rPr>
              <a:t> the spinlock. However, if that does not seem to be possible, make the process </a:t>
            </a:r>
            <a:r>
              <a:rPr lang="en-IN" sz="2400" dirty="0">
                <a:solidFill>
                  <a:srgbClr val="00B050"/>
                </a:solidFill>
                <a:cs typeface="Calibri"/>
              </a:rPr>
              <a:t>sleep</a:t>
            </a:r>
            <a:r>
              <a:rPr lang="en-IN" sz="2400" dirty="0">
                <a:cs typeface="Calibri"/>
              </a:rPr>
              <a:t>. Lock the task in the </a:t>
            </a:r>
            <a:r>
              <a:rPr lang="en-IN" sz="2400" dirty="0">
                <a:solidFill>
                  <a:srgbClr val="7030A0"/>
                </a:solidFill>
                <a:cs typeface="Calibri"/>
              </a:rPr>
              <a:t>UNINTERRUPTIBLE</a:t>
            </a:r>
            <a:r>
              <a:rPr lang="en-IN" sz="2400" dirty="0">
                <a:cs typeface="Calibri"/>
              </a:rPr>
              <a:t> state.</a:t>
            </a:r>
          </a:p>
          <a:p>
            <a:endParaRPr lang="en-IN" dirty="0">
              <a:solidFill>
                <a:srgbClr val="000000"/>
              </a:solidFill>
              <a:cs typeface="Calibri"/>
            </a:endParaRPr>
          </a:p>
          <a:p>
            <a:endParaRPr lang="en-IN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7D3D-9ADC-5088-8ADD-0343862C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92A02-5974-106B-8F13-6DE16F33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A7F9D-5DA9-34F0-880E-BB25015CA993}"/>
              </a:ext>
            </a:extLst>
          </p:cNvPr>
          <p:cNvSpPr/>
          <p:nvPr/>
        </p:nvSpPr>
        <p:spPr>
          <a:xfrm>
            <a:off x="2616467" y="1547988"/>
            <a:ext cx="8933276" cy="26628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mutex_lock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mutex *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might_sleep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 /* prints a </a:t>
            </a:r>
            <a:r>
              <a:rPr lang="en-IN" sz="20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stacktrace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if called in           an atomic context (sleeping not allowed */</a:t>
            </a:r>
          </a:p>
          <a:p>
            <a:b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(!__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mutex_trylock_fast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(lock))   /*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cmpxchg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on owner */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__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mutex_lock_slowpath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(lock);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CF8E5A1-79E1-9977-4AF6-4496F5E9C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6189" y="1368600"/>
            <a:ext cx="765758" cy="6843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1E37B-F5B1-1464-A948-7504E613C32F}"/>
              </a:ext>
            </a:extLst>
          </p:cNvPr>
          <p:cNvSpPr/>
          <p:nvPr/>
        </p:nvSpPr>
        <p:spPr>
          <a:xfrm>
            <a:off x="8864867" y="308075"/>
            <a:ext cx="2965183" cy="4634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/kernel/locking/</a:t>
            </a:r>
            <a:r>
              <a:rPr lang="en-IN" sz="2000" dirty="0" err="1"/>
              <a:t>mutex.c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770A8E-77E5-412E-D411-4B9B93ED8F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170" y="308075"/>
            <a:ext cx="659697" cy="5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36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3DDA-7438-A0AB-AB0A-78F7F11D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Slow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5D98-FF3A-F8D0-3BB7-BF3E896F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First, attempt a </a:t>
            </a:r>
            <a:r>
              <a:rPr lang="en-IN" dirty="0">
                <a:solidFill>
                  <a:srgbClr val="00B050"/>
                </a:solidFill>
              </a:rPr>
              <a:t>fast path </a:t>
            </a:r>
            <a:r>
              <a:rPr lang="en-IN" dirty="0"/>
              <a:t>lock </a:t>
            </a:r>
          </a:p>
          <a:p>
            <a:pPr lvl="1"/>
            <a:r>
              <a:rPr lang="en-IN" i="1" dirty="0" err="1"/>
              <a:t>cmpxchg</a:t>
            </a:r>
            <a:r>
              <a:rPr lang="en-IN" i="1" dirty="0"/>
              <a:t> </a:t>
            </a:r>
            <a:r>
              <a:rPr lang="en-IN" dirty="0"/>
              <a:t>on the </a:t>
            </a:r>
            <a:r>
              <a:rPr lang="en-IN" i="1" dirty="0">
                <a:solidFill>
                  <a:srgbClr val="0070C0"/>
                </a:solidFill>
              </a:rPr>
              <a:t>owner</a:t>
            </a:r>
            <a:r>
              <a:rPr lang="en-IN" i="1" dirty="0"/>
              <a:t> </a:t>
            </a:r>
            <a:r>
              <a:rPr lang="en-IN" dirty="0"/>
              <a:t> field</a:t>
            </a:r>
            <a:endParaRPr lang="en-IN" i="1" dirty="0"/>
          </a:p>
          <a:p>
            <a:pPr lvl="1"/>
            <a:r>
              <a:rPr lang="en-IN" dirty="0"/>
              <a:t>If that works, well and good</a:t>
            </a:r>
          </a:p>
          <a:p>
            <a:r>
              <a:rPr lang="en-IN" dirty="0"/>
              <a:t>Acquire a </a:t>
            </a:r>
            <a:r>
              <a:rPr lang="en-IN" dirty="0">
                <a:solidFill>
                  <a:srgbClr val="FF0000"/>
                </a:solidFill>
              </a:rPr>
              <a:t>lock</a:t>
            </a:r>
            <a:r>
              <a:rPr lang="en-IN" dirty="0"/>
              <a:t> on the </a:t>
            </a:r>
            <a:r>
              <a:rPr lang="en-IN" dirty="0" err="1">
                <a:solidFill>
                  <a:srgbClr val="C00000"/>
                </a:solidFill>
              </a:rPr>
              <a:t>wait_list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/>
              <a:t>Lock </a:t>
            </a:r>
            <a:r>
              <a:rPr lang="en-IN" dirty="0" err="1"/>
              <a:t>wait_lock</a:t>
            </a:r>
            <a:r>
              <a:rPr lang="en-IN" dirty="0"/>
              <a:t> using a </a:t>
            </a:r>
            <a:r>
              <a:rPr lang="en-IN" dirty="0">
                <a:solidFill>
                  <a:srgbClr val="00B050"/>
                </a:solidFill>
              </a:rPr>
              <a:t>spinlock</a:t>
            </a:r>
          </a:p>
          <a:p>
            <a:pPr lvl="1"/>
            <a:r>
              <a:rPr lang="en-IN" dirty="0"/>
              <a:t>Insert the current task to the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wait_list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/>
              <a:t>Set the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state</a:t>
            </a:r>
            <a:r>
              <a:rPr lang="en-IN" dirty="0"/>
              <a:t> of the current task to a sleeping state: UNINTERRUPTIBLE or INTERRUPTIBLE (in some cases)</a:t>
            </a:r>
          </a:p>
          <a:p>
            <a:r>
              <a:rPr lang="en-IN" dirty="0"/>
              <a:t>Call the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scheduler</a:t>
            </a:r>
            <a:r>
              <a:rPr lang="en-IN" dirty="0"/>
              <a:t> to schedule ready processes</a:t>
            </a: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DD524-5DA1-77A6-0880-BD4EB57F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51EAA-9432-DEB6-2183-1D47669E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2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5128-BE07-4241-12AE-023516DD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Different Kinds of Locks in the Kernel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8D50-A3BD-B3CC-8D2B-3E73F87B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05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Queued Spinlock or MCS lock (</a:t>
            </a:r>
            <a:r>
              <a:rPr lang="en-US" dirty="0" err="1"/>
              <a:t>qspinlock.c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linked list of </a:t>
            </a:r>
            <a:r>
              <a:rPr lang="en-US" dirty="0">
                <a:solidFill>
                  <a:schemeClr val="accent6"/>
                </a:solidFill>
              </a:rPr>
              <a:t>nodes</a:t>
            </a:r>
          </a:p>
          <a:p>
            <a:pPr lvl="1"/>
            <a:r>
              <a:rPr lang="en-US" dirty="0"/>
              <a:t>Insert the given </a:t>
            </a:r>
            <a:r>
              <a:rPr lang="en-US" dirty="0">
                <a:solidFill>
                  <a:schemeClr val="accent6"/>
                </a:solidFill>
              </a:rPr>
              <a:t>node</a:t>
            </a:r>
            <a:r>
              <a:rPr lang="en-US" dirty="0"/>
              <a:t> (consisting of the current task) atomically to the end of this </a:t>
            </a:r>
            <a:r>
              <a:rPr lang="en-US" dirty="0">
                <a:solidFill>
                  <a:srgbClr val="FF0000"/>
                </a:solidFill>
              </a:rPr>
              <a:t>list</a:t>
            </a:r>
          </a:p>
          <a:p>
            <a:pPr lvl="1"/>
            <a:r>
              <a:rPr lang="en-US" dirty="0"/>
              <a:t>Uses complex </a:t>
            </a:r>
            <a:r>
              <a:rPr lang="en-US" dirty="0">
                <a:solidFill>
                  <a:srgbClr val="0070C0"/>
                </a:solidFill>
              </a:rPr>
              <a:t>lock-free</a:t>
            </a:r>
            <a:r>
              <a:rPr lang="en-US" dirty="0"/>
              <a:t> programming</a:t>
            </a:r>
          </a:p>
          <a:p>
            <a:pPr lvl="1"/>
            <a:r>
              <a:rPr lang="en-US" dirty="0"/>
              <a:t>It is far more scalable than a regular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spinlock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eliminates cache line </a:t>
            </a:r>
            <a:r>
              <a:rPr lang="en-US" dirty="0">
                <a:solidFill>
                  <a:srgbClr val="C00000"/>
                </a:solidFill>
              </a:rPr>
              <a:t>bouncing</a:t>
            </a:r>
            <a:r>
              <a:rPr lang="en-US" dirty="0"/>
              <a:t>: When we try to read/write the </a:t>
            </a:r>
            <a:r>
              <a:rPr lang="en-US" dirty="0">
                <a:solidFill>
                  <a:srgbClr val="0070C0"/>
                </a:solidFill>
              </a:rPr>
              <a:t>lock</a:t>
            </a:r>
            <a:r>
              <a:rPr lang="en-US" dirty="0"/>
              <a:t> a copy of it needs to be brought into the </a:t>
            </a:r>
            <a:r>
              <a:rPr lang="en-US" dirty="0">
                <a:solidFill>
                  <a:srgbClr val="C00000"/>
                </a:solidFill>
              </a:rPr>
              <a:t>local cache</a:t>
            </a:r>
            <a:r>
              <a:rPr lang="en-US" dirty="0"/>
              <a:t>. When another core needs it, the entire cache line’s contents needs to be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transferred</a:t>
            </a:r>
            <a:r>
              <a:rPr lang="en-US" dirty="0"/>
              <a:t> to it.</a:t>
            </a:r>
          </a:p>
          <a:p>
            <a:r>
              <a:rPr lang="en-US" dirty="0" err="1"/>
              <a:t>osq_lock.c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variant</a:t>
            </a:r>
            <a:r>
              <a:rPr lang="en-US" dirty="0">
                <a:sym typeface="Wingdings" panose="05000000000000000000" pitchFamily="2" charset="2"/>
              </a:rPr>
              <a:t> of the MCS lock (useful with mutexes)</a:t>
            </a:r>
          </a:p>
          <a:p>
            <a:r>
              <a:rPr lang="en-US" dirty="0" err="1">
                <a:sym typeface="Wingdings" panose="05000000000000000000" pitchFamily="2" charset="2"/>
              </a:rPr>
              <a:t>qrwlock.c</a:t>
            </a:r>
            <a:r>
              <a:rPr lang="en-US" dirty="0">
                <a:sym typeface="Wingdings" panose="05000000000000000000" pitchFamily="2" charset="2"/>
              </a:rPr>
              <a:t>  A reader writer lock that gives priority to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readers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95E94-DA26-6512-8C88-36C1C567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00E7C-D3A8-25EF-6BC3-45EA7531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763043-DDDB-56C3-2153-2560647005E3}"/>
              </a:ext>
            </a:extLst>
          </p:cNvPr>
          <p:cNvSpPr/>
          <p:nvPr/>
        </p:nvSpPr>
        <p:spPr>
          <a:xfrm>
            <a:off x="8251371" y="136525"/>
            <a:ext cx="3614058" cy="6363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/kernel/locking/…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92677-C729-9CCA-FE35-3F68754052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982" y="141062"/>
            <a:ext cx="634389" cy="5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51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EE75-F3A5-713C-246F-DB0B8A88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Semaphores in the Kernel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C2A6-8D32-8914-A3FD-95CBD08B8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4165351"/>
            <a:ext cx="10515600" cy="2048781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are two key </a:t>
            </a:r>
            <a:r>
              <a:rPr lang="en-US" dirty="0">
                <a:solidFill>
                  <a:srgbClr val="00B050"/>
                </a:solidFill>
              </a:rPr>
              <a:t>functions</a:t>
            </a:r>
            <a:r>
              <a:rPr lang="en-US" dirty="0"/>
              <a:t>: </a:t>
            </a:r>
            <a:r>
              <a:rPr lang="en-US" i="1" dirty="0"/>
              <a:t>up </a:t>
            </a:r>
            <a:r>
              <a:rPr lang="en-US" dirty="0"/>
              <a:t>and </a:t>
            </a:r>
            <a:r>
              <a:rPr lang="en-US" i="1" dirty="0"/>
              <a:t>down</a:t>
            </a:r>
            <a:endParaRPr lang="en-US" dirty="0"/>
          </a:p>
          <a:p>
            <a:r>
              <a:rPr lang="en-US" dirty="0"/>
              <a:t>Very similar to user-level </a:t>
            </a:r>
            <a:r>
              <a:rPr lang="en-US" dirty="0">
                <a:solidFill>
                  <a:srgbClr val="0070C0"/>
                </a:solidFill>
              </a:rPr>
              <a:t>semaphores</a:t>
            </a:r>
          </a:p>
          <a:p>
            <a:r>
              <a:rPr lang="en-US" dirty="0"/>
              <a:t>For </a:t>
            </a:r>
            <a:r>
              <a:rPr lang="en-US" i="1" dirty="0">
                <a:solidFill>
                  <a:srgbClr val="FF0000"/>
                </a:solidFill>
              </a:rPr>
              <a:t>down</a:t>
            </a:r>
            <a:r>
              <a:rPr lang="en-US" dirty="0"/>
              <a:t>, set the current state to </a:t>
            </a:r>
            <a:r>
              <a:rPr lang="en-US" dirty="0">
                <a:solidFill>
                  <a:srgbClr val="C00000"/>
                </a:solidFill>
              </a:rPr>
              <a:t>UNINTERRUPTIBLE</a:t>
            </a:r>
            <a:r>
              <a:rPr lang="en-US" dirty="0"/>
              <a:t> and call the scheduler</a:t>
            </a:r>
          </a:p>
          <a:p>
            <a:r>
              <a:rPr lang="en-US" dirty="0"/>
              <a:t>For </a:t>
            </a:r>
            <a:r>
              <a:rPr lang="en-US" i="1" dirty="0">
                <a:solidFill>
                  <a:srgbClr val="00B050"/>
                </a:solidFill>
              </a:rPr>
              <a:t>up</a:t>
            </a:r>
            <a:r>
              <a:rPr lang="en-US" dirty="0"/>
              <a:t>, set the current state to </a:t>
            </a:r>
            <a:r>
              <a:rPr lang="en-US" dirty="0">
                <a:solidFill>
                  <a:srgbClr val="7030A0"/>
                </a:solidFill>
              </a:rPr>
              <a:t>RUNNING</a:t>
            </a:r>
            <a:r>
              <a:rPr lang="en-US" dirty="0"/>
              <a:t> and call the scheduler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08075-E270-9C42-35B6-F1387D4E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(c) Smruti R. Sarangi,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48208-F817-5DEB-2B03-7C1AB5DB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C21D4-8EEF-04BD-AE7B-C9DC6E05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982" y="164874"/>
            <a:ext cx="634389" cy="5266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846F50-4DE4-E361-17BD-E9F5DB3C322F}"/>
              </a:ext>
            </a:extLst>
          </p:cNvPr>
          <p:cNvSpPr/>
          <p:nvPr/>
        </p:nvSpPr>
        <p:spPr>
          <a:xfrm>
            <a:off x="8251370" y="136525"/>
            <a:ext cx="3853543" cy="6363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/kernel/locking/</a:t>
            </a:r>
            <a:r>
              <a:rPr lang="en-IN" sz="2400" dirty="0" err="1"/>
              <a:t>semaphore.c</a:t>
            </a:r>
            <a:endParaRPr lang="en-I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35532-EFE6-B7BE-D157-608FC7EF2F63}"/>
              </a:ext>
            </a:extLst>
          </p:cNvPr>
          <p:cNvSpPr/>
          <p:nvPr/>
        </p:nvSpPr>
        <p:spPr>
          <a:xfrm>
            <a:off x="1915885" y="1756001"/>
            <a:ext cx="6019800" cy="21628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semaphore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raw_spinlock_t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lock;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count;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list_head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wait_list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212A875-7863-2E3C-697D-517B398ED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49246" y="1348491"/>
            <a:ext cx="765758" cy="684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FDFE17-E541-4C64-E7B5-D0150CF93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20" y="1767322"/>
            <a:ext cx="634389" cy="5266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4BA909-64BB-7272-7230-E231A1951C31}"/>
              </a:ext>
            </a:extLst>
          </p:cNvPr>
          <p:cNvSpPr/>
          <p:nvPr/>
        </p:nvSpPr>
        <p:spPr>
          <a:xfrm>
            <a:off x="8802608" y="1738973"/>
            <a:ext cx="2743201" cy="6363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/include/</a:t>
            </a:r>
            <a:r>
              <a:rPr lang="en-IN" sz="2400" dirty="0" err="1"/>
              <a:t>linux</a:t>
            </a:r>
            <a:r>
              <a:rPr lang="en-IN" sz="2400" dirty="0"/>
              <a:t>/</a:t>
            </a:r>
            <a:br>
              <a:rPr lang="en-IN" sz="2400" dirty="0"/>
            </a:br>
            <a:r>
              <a:rPr lang="en-IN" sz="2400" dirty="0" err="1"/>
              <a:t>semaphore.h</a:t>
            </a:r>
            <a:endParaRPr lang="en-IN" sz="2400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CF7EE277-3FA5-DC93-E165-5F6DE72247D4}"/>
              </a:ext>
            </a:extLst>
          </p:cNvPr>
          <p:cNvSpPr/>
          <p:nvPr/>
        </p:nvSpPr>
        <p:spPr>
          <a:xfrm>
            <a:off x="8485414" y="2692649"/>
            <a:ext cx="3060395" cy="1226207"/>
          </a:xfrm>
          <a:prstGeom prst="wedgeRoundRectCallout">
            <a:avLst>
              <a:gd name="adj1" fmla="val -73832"/>
              <a:gd name="adj2" fmla="val -850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Waiting list of processes</a:t>
            </a:r>
          </a:p>
        </p:txBody>
      </p:sp>
    </p:spTree>
    <p:extLst>
      <p:ext uri="{BB962C8B-B14F-4D97-AF65-F5344CB8AC3E}">
        <p14:creationId xmlns:p14="http://schemas.microsoft.com/office/powerpoint/2010/main" val="22677451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62C6A-1B86-D603-E445-A35F427F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E3CCB-B369-4F0B-6D0B-C7510D87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CCC1AD-0400-1077-6666-08ED92EBB010}"/>
              </a:ext>
            </a:extLst>
          </p:cNvPr>
          <p:cNvSpPr/>
          <p:nvPr/>
        </p:nvSpPr>
        <p:spPr>
          <a:xfrm>
            <a:off x="2839453" y="2136808"/>
            <a:ext cx="7122694" cy="2367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The </a:t>
            </a:r>
            <a:r>
              <a:rPr lang="en-IN" sz="4800" dirty="0" err="1"/>
              <a:t>Lockdep</a:t>
            </a:r>
            <a:r>
              <a:rPr lang="en-IN" sz="4800" dirty="0"/>
              <a:t> Mechanism</a:t>
            </a:r>
          </a:p>
        </p:txBody>
      </p:sp>
    </p:spTree>
    <p:extLst>
      <p:ext uri="{BB962C8B-B14F-4D97-AF65-F5344CB8AC3E}">
        <p14:creationId xmlns:p14="http://schemas.microsoft.com/office/powerpoint/2010/main" val="6880213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23B2-EA63-29A7-A74D-187F4002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 err="1">
                <a:solidFill>
                  <a:srgbClr val="00B050"/>
                </a:solidFill>
              </a:rPr>
              <a:t>lockdep</a:t>
            </a:r>
            <a:r>
              <a:rPr lang="en-IN" i="1" dirty="0"/>
              <a:t> </a:t>
            </a:r>
            <a:r>
              <a:rPr lang="en-IN" dirty="0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8FF5-0198-E385-335B-58C7654B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81399"/>
          </a:xfrm>
        </p:spPr>
        <p:txBody>
          <a:bodyPr>
            <a:normAutofit/>
          </a:bodyPr>
          <a:lstStyle/>
          <a:p>
            <a:r>
              <a:rPr lang="en-IN" sz="2400" dirty="0"/>
              <a:t>It is the </a:t>
            </a:r>
            <a:r>
              <a:rPr lang="en-IN" sz="2400" dirty="0">
                <a:solidFill>
                  <a:srgbClr val="7030A0"/>
                </a:solidFill>
              </a:rPr>
              <a:t>kernel</a:t>
            </a:r>
            <a:r>
              <a:rPr lang="en-IN" sz="2400" dirty="0"/>
              <a:t> lock validator</a:t>
            </a:r>
          </a:p>
          <a:p>
            <a:r>
              <a:rPr lang="en-IN" sz="2400" dirty="0"/>
              <a:t>There could be different </a:t>
            </a:r>
            <a:r>
              <a:rPr lang="en-IN" sz="2400" dirty="0">
                <a:solidFill>
                  <a:srgbClr val="00B050"/>
                </a:solidFill>
              </a:rPr>
              <a:t>issues</a:t>
            </a:r>
            <a:r>
              <a:rPr lang="en-IN" sz="2400" dirty="0"/>
              <a:t> with </a:t>
            </a:r>
            <a:r>
              <a:rPr lang="en-IN" sz="2400" dirty="0">
                <a:solidFill>
                  <a:srgbClr val="FF0000"/>
                </a:solidFill>
              </a:rPr>
              <a:t>locks</a:t>
            </a:r>
          </a:p>
          <a:p>
            <a:r>
              <a:rPr lang="en-IN" sz="2400" dirty="0"/>
              <a:t>We might have </a:t>
            </a:r>
            <a:r>
              <a:rPr lang="en-IN" sz="2400" dirty="0">
                <a:solidFill>
                  <a:srgbClr val="0070C0"/>
                </a:solidFill>
              </a:rPr>
              <a:t>circular</a:t>
            </a:r>
            <a:r>
              <a:rPr lang="en-IN" sz="2400" dirty="0"/>
              <a:t> waiting that leads to deadlocks</a:t>
            </a:r>
          </a:p>
          <a:p>
            <a:r>
              <a:rPr lang="en-IN" sz="2400" dirty="0"/>
              <a:t>The base function that is called whenever a lock is acquired is </a:t>
            </a:r>
            <a:r>
              <a:rPr lang="en-IN" sz="2400" i="1" dirty="0" err="1">
                <a:solidFill>
                  <a:srgbClr val="00B050"/>
                </a:solidFill>
              </a:rPr>
              <a:t>lock_acquire</a:t>
            </a:r>
            <a:r>
              <a:rPr lang="en-IN" sz="2400" i="1" dirty="0">
                <a:solidFill>
                  <a:srgbClr val="00B050"/>
                </a:solidFill>
              </a:rPr>
              <a:t> </a:t>
            </a:r>
            <a:r>
              <a:rPr lang="en-IN" sz="2400" dirty="0"/>
              <a:t>in </a:t>
            </a:r>
            <a:r>
              <a:rPr lang="en-IN" sz="2400" dirty="0" err="1">
                <a:solidFill>
                  <a:srgbClr val="C00000"/>
                </a:solidFill>
              </a:rPr>
              <a:t>lockdep.c</a:t>
            </a:r>
            <a:endParaRPr lang="en-IN" sz="2400" dirty="0">
              <a:solidFill>
                <a:srgbClr val="C00000"/>
              </a:solidFill>
            </a:endParaRPr>
          </a:p>
          <a:p>
            <a:r>
              <a:rPr lang="en-IN" sz="2400" dirty="0"/>
              <a:t>This makes a call to </a:t>
            </a:r>
            <a:r>
              <a:rPr lang="en-IN" sz="2400" dirty="0">
                <a:solidFill>
                  <a:srgbClr val="7030A0"/>
                </a:solidFill>
              </a:rPr>
              <a:t>__</a:t>
            </a:r>
            <a:r>
              <a:rPr lang="en-IN" sz="2400" dirty="0" err="1">
                <a:solidFill>
                  <a:srgbClr val="7030A0"/>
                </a:solidFill>
              </a:rPr>
              <a:t>lock_acquire</a:t>
            </a:r>
            <a:r>
              <a:rPr lang="en-IN" sz="2400" dirty="0"/>
              <a:t> that does the bulk of the processing</a:t>
            </a:r>
          </a:p>
          <a:p>
            <a:pPr lvl="1"/>
            <a:r>
              <a:rPr lang="en-IN" sz="2000" dirty="0"/>
              <a:t>It verifies that the </a:t>
            </a:r>
            <a:r>
              <a:rPr lang="en-IN" sz="2000" dirty="0">
                <a:solidFill>
                  <a:srgbClr val="0070C0"/>
                </a:solidFill>
              </a:rPr>
              <a:t>lock depth </a:t>
            </a:r>
            <a:r>
              <a:rPr lang="en-IN" sz="2000" dirty="0"/>
              <a:t>(number of locks that the current task has acquired) is below a </a:t>
            </a:r>
            <a:r>
              <a:rPr lang="en-IN" sz="2000" dirty="0">
                <a:solidFill>
                  <a:srgbClr val="FF0000"/>
                </a:solidFill>
              </a:rPr>
              <a:t>maximum</a:t>
            </a:r>
            <a:r>
              <a:rPr lang="en-IN" sz="2000" dirty="0"/>
              <a:t> number.</a:t>
            </a:r>
          </a:p>
          <a:p>
            <a:pPr lvl="1"/>
            <a:r>
              <a:rPr lang="en-IN" sz="2000" dirty="0"/>
              <a:t>Next, it needs to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validate</a:t>
            </a:r>
            <a:r>
              <a:rPr lang="en-IN" sz="2000" dirty="0"/>
              <a:t> the chain of locks that have been acquired including the lock that is about to be acquired. Makes a call to </a:t>
            </a:r>
            <a:r>
              <a:rPr lang="en-IN" sz="2000" i="1" dirty="0" err="1">
                <a:solidFill>
                  <a:srgbClr val="00B050"/>
                </a:solidFill>
              </a:rPr>
              <a:t>validate_chain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9131-CE92-65EF-545E-9247066C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4C3BF-CAD0-C14E-881B-C1B1A87D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2A4F0E-9848-ED70-037D-DEEB67B4BF3E}"/>
              </a:ext>
            </a:extLst>
          </p:cNvPr>
          <p:cNvSpPr/>
          <p:nvPr/>
        </p:nvSpPr>
        <p:spPr>
          <a:xfrm>
            <a:off x="8153400" y="365125"/>
            <a:ext cx="3614058" cy="6363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/kernel/locking/</a:t>
            </a:r>
            <a:r>
              <a:rPr lang="en-IN" sz="2400" dirty="0" err="1"/>
              <a:t>lockdep.c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E27D53-9BE3-5A85-3BCD-47C74E3BA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011" y="369662"/>
            <a:ext cx="634389" cy="526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658C86-61C0-CFF2-51F7-D21CAF474E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57" y="1089698"/>
            <a:ext cx="2134943" cy="202611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3D5D24-1A88-0A03-CC07-38DBBD476A7E}"/>
              </a:ext>
            </a:extLst>
          </p:cNvPr>
          <p:cNvSpPr/>
          <p:nvPr/>
        </p:nvSpPr>
        <p:spPr>
          <a:xfrm>
            <a:off x="2569945" y="5785569"/>
            <a:ext cx="1761423" cy="5293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Validate spin locks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3D9123-714D-4474-8B4E-830A24BD47DC}"/>
              </a:ext>
            </a:extLst>
          </p:cNvPr>
          <p:cNvSpPr/>
          <p:nvPr/>
        </p:nvSpPr>
        <p:spPr>
          <a:xfrm>
            <a:off x="4965031" y="5785570"/>
            <a:ext cx="1761423" cy="5293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Validate mutexes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7E3AD7-2D00-CB20-E821-ADDD4EC787B3}"/>
              </a:ext>
            </a:extLst>
          </p:cNvPr>
          <p:cNvSpPr/>
          <p:nvPr/>
        </p:nvSpPr>
        <p:spPr>
          <a:xfrm>
            <a:off x="7519011" y="5785569"/>
            <a:ext cx="2103044" cy="5293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Validate reader writer locks</a:t>
            </a:r>
          </a:p>
        </p:txBody>
      </p:sp>
    </p:spTree>
    <p:extLst>
      <p:ext uri="{BB962C8B-B14F-4D97-AF65-F5344CB8AC3E}">
        <p14:creationId xmlns:p14="http://schemas.microsoft.com/office/powerpoint/2010/main" val="2435333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376B-F947-3EAE-AE1B-BF32152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validate_chain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D787-7C65-68CB-F389-B2891E4DB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We define four </a:t>
            </a:r>
            <a:r>
              <a:rPr lang="en-IN" sz="2400" dirty="0">
                <a:solidFill>
                  <a:srgbClr val="FF0000"/>
                </a:solidFill>
              </a:rPr>
              <a:t>types</a:t>
            </a:r>
            <a:r>
              <a:rPr lang="en-IN" sz="2400" dirty="0"/>
              <a:t> of </a:t>
            </a:r>
            <a:r>
              <a:rPr lang="en-IN" sz="2400" dirty="0">
                <a:solidFill>
                  <a:srgbClr val="0070C0"/>
                </a:solidFill>
              </a:rPr>
              <a:t>states</a:t>
            </a:r>
            <a:r>
              <a:rPr lang="en-IN" sz="2400" dirty="0"/>
              <a:t>: </a:t>
            </a:r>
            <a:r>
              <a:rPr lang="en-IN" sz="2400" dirty="0" err="1"/>
              <a:t>softirq</a:t>
            </a:r>
            <a:r>
              <a:rPr lang="en-IN" sz="2400" dirty="0"/>
              <a:t>-safe, </a:t>
            </a:r>
            <a:r>
              <a:rPr lang="en-IN" sz="2400" dirty="0" err="1"/>
              <a:t>softirq</a:t>
            </a:r>
            <a:r>
              <a:rPr lang="en-IN" sz="2400" dirty="0"/>
              <a:t>-unsafe, </a:t>
            </a:r>
            <a:r>
              <a:rPr lang="en-IN" sz="2400" dirty="0" err="1"/>
              <a:t>hardirq</a:t>
            </a:r>
            <a:r>
              <a:rPr lang="en-IN" sz="2400" dirty="0"/>
              <a:t>-safe, </a:t>
            </a:r>
            <a:r>
              <a:rPr lang="en-IN" sz="2400" dirty="0" err="1"/>
              <a:t>hardirq</a:t>
            </a:r>
            <a:r>
              <a:rPr lang="en-IN" sz="2400" dirty="0"/>
              <a:t>-unsafe</a:t>
            </a:r>
          </a:p>
          <a:p>
            <a:r>
              <a:rPr lang="en-IN" sz="2400" dirty="0"/>
              <a:t>A </a:t>
            </a:r>
            <a:r>
              <a:rPr lang="en-IN" sz="2400" dirty="0" err="1">
                <a:solidFill>
                  <a:srgbClr val="00B050"/>
                </a:solidFill>
              </a:rPr>
              <a:t>softirq</a:t>
            </a:r>
            <a:r>
              <a:rPr lang="en-IN" sz="2400" dirty="0">
                <a:solidFill>
                  <a:srgbClr val="00B050"/>
                </a:solidFill>
              </a:rPr>
              <a:t>-safe</a:t>
            </a:r>
            <a:r>
              <a:rPr lang="en-IN" sz="2400" dirty="0"/>
              <a:t> lock means it was acquired in a  </a:t>
            </a:r>
            <a:r>
              <a:rPr lang="en-IN" sz="2400" dirty="0" err="1">
                <a:solidFill>
                  <a:srgbClr val="FF0000"/>
                </a:solidFill>
              </a:rPr>
              <a:t>softirq</a:t>
            </a:r>
            <a:r>
              <a:rPr lang="en-IN" sz="2400" dirty="0"/>
              <a:t> context. At that point, </a:t>
            </a:r>
            <a:r>
              <a:rPr lang="en-IN" sz="2400" dirty="0" err="1"/>
              <a:t>irqs</a:t>
            </a:r>
            <a:r>
              <a:rPr lang="en-IN" sz="2400" dirty="0"/>
              <a:t> would have been </a:t>
            </a:r>
            <a:r>
              <a:rPr lang="en-IN" sz="2400" dirty="0">
                <a:solidFill>
                  <a:srgbClr val="C00000"/>
                </a:solidFill>
              </a:rPr>
              <a:t>disabled</a:t>
            </a:r>
            <a:r>
              <a:rPr lang="en-IN" sz="2400" dirty="0"/>
              <a:t>.</a:t>
            </a:r>
          </a:p>
          <a:p>
            <a:r>
              <a:rPr lang="en-IN" sz="2400" dirty="0"/>
              <a:t>On the other hand, a </a:t>
            </a:r>
            <a:r>
              <a:rPr lang="en-IN" sz="2400" dirty="0" err="1">
                <a:solidFill>
                  <a:srgbClr val="0070C0"/>
                </a:solidFill>
              </a:rPr>
              <a:t>softirq</a:t>
            </a:r>
            <a:r>
              <a:rPr lang="en-IN" sz="2400" dirty="0">
                <a:solidFill>
                  <a:srgbClr val="0070C0"/>
                </a:solidFill>
              </a:rPr>
              <a:t>-unsafe</a:t>
            </a:r>
            <a:r>
              <a:rPr lang="en-IN" sz="2400" dirty="0"/>
              <a:t> lock would have been acquired with </a:t>
            </a:r>
            <a:r>
              <a:rPr lang="en-IN" sz="2400" dirty="0" err="1"/>
              <a:t>irq</a:t>
            </a:r>
            <a:r>
              <a:rPr lang="en-IN" sz="2400" dirty="0"/>
              <a:t> interrupts turned </a:t>
            </a:r>
            <a:r>
              <a:rPr lang="en-IN" sz="2400" dirty="0">
                <a:solidFill>
                  <a:srgbClr val="00B050"/>
                </a:solidFill>
              </a:rPr>
              <a:t>on</a:t>
            </a:r>
            <a:r>
              <a:rPr lang="en-IN" sz="2400" dirty="0"/>
              <a:t>. This potentially allows the interrupt </a:t>
            </a:r>
            <a:r>
              <a:rPr lang="en-IN" sz="2400" dirty="0">
                <a:solidFill>
                  <a:srgbClr val="C00000"/>
                </a:solidFill>
              </a:rPr>
              <a:t>handler</a:t>
            </a:r>
            <a:r>
              <a:rPr lang="en-IN" sz="2400" dirty="0"/>
              <a:t> to try to reacquire the lock.</a:t>
            </a:r>
          </a:p>
          <a:p>
            <a:r>
              <a:rPr lang="en-IN" sz="2400" dirty="0"/>
              <a:t>A </a:t>
            </a:r>
            <a:r>
              <a:rPr lang="en-IN" sz="2400" dirty="0" err="1">
                <a:solidFill>
                  <a:srgbClr val="0070C0"/>
                </a:solidFill>
              </a:rPr>
              <a:t>softirq</a:t>
            </a:r>
            <a:r>
              <a:rPr lang="en-IN" sz="2400" dirty="0">
                <a:solidFill>
                  <a:srgbClr val="0070C0"/>
                </a:solidFill>
              </a:rPr>
              <a:t>-unsafe</a:t>
            </a:r>
            <a:r>
              <a:rPr lang="en-IN" sz="2400" dirty="0"/>
              <a:t> is also </a:t>
            </a:r>
            <a:r>
              <a:rPr lang="en-IN" sz="2400" dirty="0" err="1">
                <a:solidFill>
                  <a:srgbClr val="C00000"/>
                </a:solidFill>
              </a:rPr>
              <a:t>hardirq</a:t>
            </a:r>
            <a:r>
              <a:rPr lang="en-IN" sz="2400" dirty="0">
                <a:solidFill>
                  <a:srgbClr val="C00000"/>
                </a:solidFill>
              </a:rPr>
              <a:t>-unsafe</a:t>
            </a:r>
          </a:p>
          <a:p>
            <a:r>
              <a:rPr lang="en-IN" sz="2400" dirty="0"/>
              <a:t>First, check for </a:t>
            </a:r>
            <a:r>
              <a:rPr lang="en-IN" sz="2400" dirty="0">
                <a:solidFill>
                  <a:srgbClr val="FF0000"/>
                </a:solidFill>
              </a:rPr>
              <a:t>deadlocks</a:t>
            </a:r>
            <a:r>
              <a:rPr lang="en-IN" sz="2400" dirty="0"/>
              <a:t>. Cannot have the A </a:t>
            </a:r>
            <a:r>
              <a:rPr lang="en-IN" sz="2400" dirty="0">
                <a:sym typeface="Wingdings" panose="05000000000000000000" pitchFamily="2" charset="2"/>
              </a:rPr>
              <a:t> B, and B  A problem (trivial deadlock). </a:t>
            </a:r>
            <a:r>
              <a:rPr lang="en-IN" sz="2400" i="1" dirty="0">
                <a:sym typeface="Wingdings" panose="05000000000000000000" pitchFamily="2" charset="2"/>
              </a:rPr>
              <a:t>A </a:t>
            </a:r>
            <a:r>
              <a:rPr lang="en-IN" sz="2400" dirty="0">
                <a:sym typeface="Wingdings" panose="05000000000000000000" pitchFamily="2" charset="2"/>
              </a:rPr>
              <a:t>and </a:t>
            </a:r>
            <a:r>
              <a:rPr lang="en-IN" sz="2400" i="1" dirty="0">
                <a:sym typeface="Wingdings" panose="05000000000000000000" pitchFamily="2" charset="2"/>
              </a:rPr>
              <a:t>B </a:t>
            </a:r>
            <a:r>
              <a:rPr lang="en-IN" sz="2400" dirty="0">
                <a:sym typeface="Wingdings" panose="05000000000000000000" pitchFamily="2" charset="2"/>
              </a:rPr>
              <a:t>are locks.  is a </a:t>
            </a:r>
            <a:r>
              <a:rPr lang="en-IN" sz="2400" dirty="0">
                <a:solidFill>
                  <a:srgbClr val="00B050"/>
                </a:solidFill>
                <a:sym typeface="Wingdings" panose="05000000000000000000" pitchFamily="2" charset="2"/>
              </a:rPr>
              <a:t>path</a:t>
            </a:r>
          </a:p>
          <a:p>
            <a:r>
              <a:rPr lang="en-IN" sz="2400" dirty="0"/>
              <a:t> No path can contain a </a:t>
            </a:r>
            <a:r>
              <a:rPr lang="en-IN" sz="2400" dirty="0" err="1">
                <a:solidFill>
                  <a:srgbClr val="0070C0"/>
                </a:solidFill>
              </a:rPr>
              <a:t>hardirq</a:t>
            </a:r>
            <a:r>
              <a:rPr lang="en-IN" sz="2400" dirty="0">
                <a:solidFill>
                  <a:srgbClr val="0070C0"/>
                </a:solidFill>
              </a:rPr>
              <a:t>-unsafe</a:t>
            </a:r>
            <a:r>
              <a:rPr lang="en-IN" sz="2400" dirty="0"/>
              <a:t> and then a </a:t>
            </a:r>
            <a:r>
              <a:rPr lang="en-IN" sz="2400" dirty="0" err="1">
                <a:solidFill>
                  <a:srgbClr val="FF0000"/>
                </a:solidFill>
              </a:rPr>
              <a:t>hardirq</a:t>
            </a:r>
            <a:r>
              <a:rPr lang="en-IN" sz="2400" dirty="0">
                <a:solidFill>
                  <a:srgbClr val="FF0000"/>
                </a:solidFill>
              </a:rPr>
              <a:t>-safe</a:t>
            </a:r>
            <a:r>
              <a:rPr lang="en-IN" sz="2400" dirty="0"/>
              <a:t> lock. The latter may have interrupted the former. May lead to lock </a:t>
            </a:r>
            <a:r>
              <a:rPr lang="en-IN" sz="2400" dirty="0">
                <a:solidFill>
                  <a:srgbClr val="7030A0"/>
                </a:solidFill>
              </a:rPr>
              <a:t>inversion</a:t>
            </a:r>
            <a:r>
              <a:rPr lang="en-IN" sz="2400" dirty="0"/>
              <a:t>. Same for </a:t>
            </a:r>
            <a:r>
              <a:rPr lang="en-IN" sz="2400" dirty="0" err="1"/>
              <a:t>softirq</a:t>
            </a:r>
            <a:r>
              <a:rPr lang="en-IN" sz="2400" dirty="0"/>
              <a:t> locks.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FC4DA-80FF-D2E0-5737-E667525E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3B8D3-C037-406E-2447-565F1CF7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0A9A1674-BB01-A67D-5B97-91F3B30BDD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8313"/>
            <a:ext cx="1061069" cy="1061069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9107D05E-4749-12B8-DE2C-CC716224A3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95280"/>
            <a:ext cx="1061069" cy="10610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6C79FA-455F-39D1-607E-7756221B6F33}"/>
              </a:ext>
            </a:extLst>
          </p:cNvPr>
          <p:cNvSpPr/>
          <p:nvPr/>
        </p:nvSpPr>
        <p:spPr>
          <a:xfrm>
            <a:off x="8056345" y="4186989"/>
            <a:ext cx="3638350" cy="5101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Lock inversion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5ECE38-43EF-CB66-C5A3-669D2352D62D}"/>
              </a:ext>
            </a:extLst>
          </p:cNvPr>
          <p:cNvSpPr txBox="1"/>
          <p:nvPr/>
        </p:nvSpPr>
        <p:spPr>
          <a:xfrm>
            <a:off x="4500856" y="1225459"/>
            <a:ext cx="769114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https://www.kernel.org/doc/Documentation/locking/lockdep-design.rst</a:t>
            </a:r>
          </a:p>
        </p:txBody>
      </p:sp>
    </p:spTree>
    <p:extLst>
      <p:ext uri="{BB962C8B-B14F-4D97-AF65-F5344CB8AC3E}">
        <p14:creationId xmlns:p14="http://schemas.microsoft.com/office/powerpoint/2010/main" val="38800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D255-168F-080F-376D-73CE0D1D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00B050"/>
                </a:solidFill>
              </a:rPr>
              <a:t>Concurrently</a:t>
            </a:r>
            <a:r>
              <a:rPr lang="en-IN"/>
              <a:t> incrementing </a:t>
            </a:r>
            <a:r>
              <a:rPr lang="en-IN" i="1">
                <a:solidFill>
                  <a:srgbClr val="0070C0"/>
                </a:solidFill>
              </a:rPr>
              <a:t>count</a:t>
            </a:r>
            <a:r>
              <a:rPr lang="en-IN" i="1"/>
              <a:t> </a:t>
            </a:r>
            <a:r>
              <a:rPr lang="en-IN"/>
              <a:t>is </a:t>
            </a:r>
            <a:r>
              <a:rPr lang="en-IN">
                <a:solidFill>
                  <a:srgbClr val="C00000"/>
                </a:solidFill>
              </a:rPr>
              <a:t>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71C5-0F60-05DD-5D83-6F7E4FA3F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98" y="1591390"/>
            <a:ext cx="10515600" cy="1426861"/>
          </a:xfrm>
        </p:spPr>
        <p:txBody>
          <a:bodyPr>
            <a:normAutofit/>
          </a:bodyPr>
          <a:lstStyle/>
          <a:p>
            <a:r>
              <a:rPr lang="en-IN" sz="2400"/>
              <a:t>What is the </a:t>
            </a:r>
            <a:r>
              <a:rPr lang="en-IN" sz="2400">
                <a:solidFill>
                  <a:srgbClr val="FF0000"/>
                </a:solidFill>
              </a:rPr>
              <a:t>main</a:t>
            </a:r>
            <a:r>
              <a:rPr lang="en-IN" sz="2400"/>
              <a:t> issue? </a:t>
            </a:r>
          </a:p>
          <a:p>
            <a:r>
              <a:rPr lang="en-IN" sz="2400"/>
              <a:t>The </a:t>
            </a:r>
            <a:r>
              <a:rPr lang="en-IN" sz="2400">
                <a:solidFill>
                  <a:schemeClr val="accent2">
                    <a:lumMod val="75000"/>
                  </a:schemeClr>
                </a:solidFill>
              </a:rPr>
              <a:t>instruction</a:t>
            </a:r>
            <a:r>
              <a:rPr lang="en-IN" sz="2400"/>
              <a:t> sequences are </a:t>
            </a:r>
            <a:r>
              <a:rPr lang="en-IN" sz="2400">
                <a:solidFill>
                  <a:srgbClr val="00B050"/>
                </a:solidFill>
              </a:rPr>
              <a:t>overlapping</a:t>
            </a:r>
            <a:r>
              <a:rPr lang="en-IN" sz="2400"/>
              <a:t>.</a:t>
            </a:r>
          </a:p>
          <a:p>
            <a:r>
              <a:rPr lang="en-IN" sz="2400"/>
              <a:t>We need </a:t>
            </a:r>
            <a:r>
              <a:rPr lang="en-IN" sz="2400">
                <a:solidFill>
                  <a:srgbClr val="7030A0"/>
                </a:solidFill>
              </a:rPr>
              <a:t>synchronization</a:t>
            </a:r>
            <a:r>
              <a:rPr lang="en-IN" sz="240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9DA2E-70C7-0AD9-CB44-F5D64AD07EBF}"/>
              </a:ext>
            </a:extLst>
          </p:cNvPr>
          <p:cNvSpPr txBox="1"/>
          <p:nvPr/>
        </p:nvSpPr>
        <p:spPr>
          <a:xfrm>
            <a:off x="4724400" y="4011258"/>
            <a:ext cx="2743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/>
              <a:t>t1 = </a:t>
            </a:r>
            <a:r>
              <a:rPr lang="en-IN" sz="2400">
                <a:solidFill>
                  <a:srgbClr val="0070C0"/>
                </a:solidFill>
              </a:rPr>
              <a:t>count</a:t>
            </a:r>
          </a:p>
          <a:p>
            <a:r>
              <a:rPr lang="en-IN" sz="2400"/>
              <a:t>t1 = t1 + 1</a:t>
            </a:r>
          </a:p>
          <a:p>
            <a:r>
              <a:rPr lang="en-IN" sz="2400">
                <a:solidFill>
                  <a:srgbClr val="0070C0"/>
                </a:solidFill>
              </a:rPr>
              <a:t>count</a:t>
            </a:r>
            <a:r>
              <a:rPr lang="en-IN" sz="2400"/>
              <a:t> = t1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0B3CF-63F9-E7AC-470D-12F2A10D5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73" y="2893911"/>
            <a:ext cx="1117347" cy="1117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AE44C2-6774-BD17-2B54-45879EE26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76" y="5211587"/>
            <a:ext cx="975844" cy="975844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57486EB-F712-B030-3506-15B34217B78C}"/>
              </a:ext>
            </a:extLst>
          </p:cNvPr>
          <p:cNvSpPr/>
          <p:nvPr/>
        </p:nvSpPr>
        <p:spPr>
          <a:xfrm>
            <a:off x="1000244" y="3452584"/>
            <a:ext cx="3090441" cy="804441"/>
          </a:xfrm>
          <a:prstGeom prst="wedgeRoundRectCallout">
            <a:avLst>
              <a:gd name="adj1" fmla="val 68769"/>
              <a:gd name="adj2" fmla="val -954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Acquire a </a:t>
            </a:r>
            <a:r>
              <a:rPr lang="en-IN" sz="2400" i="1"/>
              <a:t>lock</a:t>
            </a:r>
            <a:r>
              <a:rPr lang="en-IN" sz="2400"/>
              <a:t>. Only one thread can get in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9587480-9A9F-5C4F-FDDD-CF0E73BB5AF8}"/>
              </a:ext>
            </a:extLst>
          </p:cNvPr>
          <p:cNvSpPr/>
          <p:nvPr/>
        </p:nvSpPr>
        <p:spPr>
          <a:xfrm>
            <a:off x="1000245" y="5553039"/>
            <a:ext cx="3090441" cy="804441"/>
          </a:xfrm>
          <a:prstGeom prst="wedgeRoundRectCallout">
            <a:avLst>
              <a:gd name="adj1" fmla="val 65773"/>
              <a:gd name="adj2" fmla="val -810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Unlock.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FD3C49-B279-A8A9-41F7-F1149814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6D3F5B-4BB6-4AE7-0468-E13CDD26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121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D129-DA77-0299-9BBC-26452EFE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>
                <a:solidFill>
                  <a:srgbClr val="00B050"/>
                </a:solidFill>
              </a:rPr>
              <a:t>validate_chain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/>
              <a:t>not </a:t>
            </a:r>
            <a:r>
              <a:rPr lang="en-IN" dirty="0" err="1">
                <a:solidFill>
                  <a:srgbClr val="0070C0"/>
                </a:solidFill>
              </a:rPr>
              <a:t>validate_graph</a:t>
            </a:r>
            <a:r>
              <a:rPr lang="en-IN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DB0A-842B-264D-B43F-33EB812BC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558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Find the </a:t>
            </a:r>
            <a:r>
              <a:rPr lang="en-IN" dirty="0">
                <a:solidFill>
                  <a:srgbClr val="0070C0"/>
                </a:solidFill>
              </a:rPr>
              <a:t>cycle</a:t>
            </a:r>
            <a:r>
              <a:rPr lang="en-IN" dirty="0"/>
              <a:t> in a graph using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breadth</a:t>
            </a:r>
            <a:r>
              <a:rPr lang="en-IN" dirty="0"/>
              <a:t> first search (</a:t>
            </a:r>
            <a:r>
              <a:rPr lang="en-IN" dirty="0">
                <a:solidFill>
                  <a:srgbClr val="FF0000"/>
                </a:solidFill>
              </a:rPr>
              <a:t>algorithm</a:t>
            </a:r>
            <a:r>
              <a:rPr lang="en-IN" dirty="0"/>
              <a:t> used in </a:t>
            </a:r>
            <a:r>
              <a:rPr lang="en-IN" dirty="0" err="1"/>
              <a:t>lockdep.c</a:t>
            </a:r>
            <a:r>
              <a:rPr lang="en-IN" dirty="0"/>
              <a:t>) requires </a:t>
            </a:r>
            <a:r>
              <a:rPr lang="en-IN" i="1" dirty="0"/>
              <a:t>O(N</a:t>
            </a:r>
            <a:r>
              <a:rPr lang="en-IN" i="1" baseline="30000" dirty="0"/>
              <a:t>2</a:t>
            </a:r>
            <a:r>
              <a:rPr lang="en-IN" i="1" dirty="0"/>
              <a:t>) </a:t>
            </a:r>
            <a:r>
              <a:rPr lang="en-IN" dirty="0">
                <a:solidFill>
                  <a:srgbClr val="0070C0"/>
                </a:solidFill>
              </a:rPr>
              <a:t>steps</a:t>
            </a:r>
          </a:p>
          <a:p>
            <a:r>
              <a:rPr lang="en-IN" dirty="0"/>
              <a:t>This is very </a:t>
            </a:r>
            <a:r>
              <a:rPr lang="en-IN" dirty="0">
                <a:solidFill>
                  <a:srgbClr val="FF0000"/>
                </a:solidFill>
              </a:rPr>
              <a:t>slow</a:t>
            </a:r>
            <a:r>
              <a:rPr lang="en-IN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3B98D-28E0-C7C6-B6EF-0FF8DA0A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F31A-AD3E-6F79-3168-A11CCCAE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4A7C6C8-5341-1DE3-F7FD-601B0898D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3" y="764547"/>
            <a:ext cx="526717" cy="526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EB25E-3EB4-BA69-5C2D-B22C1820E7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82" y="2370836"/>
            <a:ext cx="843917" cy="8439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D6394F-1BAD-27DA-F37C-B6A2F0EE48F2}"/>
              </a:ext>
            </a:extLst>
          </p:cNvPr>
          <p:cNvSpPr/>
          <p:nvPr/>
        </p:nvSpPr>
        <p:spPr>
          <a:xfrm>
            <a:off x="975360" y="3589637"/>
            <a:ext cx="4572000" cy="504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Consider a chain of locks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783E0B-B1BD-B1DD-016C-F2FE16156FF1}"/>
              </a:ext>
            </a:extLst>
          </p:cNvPr>
          <p:cNvSpPr/>
          <p:nvPr/>
        </p:nvSpPr>
        <p:spPr>
          <a:xfrm>
            <a:off x="6404010" y="3589637"/>
            <a:ext cx="5030802" cy="8764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 long sequence of </a:t>
            </a:r>
            <a:r>
              <a:rPr lang="en-IN" sz="2400" dirty="0">
                <a:solidFill>
                  <a:srgbClr val="C00000"/>
                </a:solidFill>
              </a:rPr>
              <a:t>lock operations</a:t>
            </a:r>
            <a:r>
              <a:rPr lang="en-IN" sz="2400" dirty="0"/>
              <a:t> possibly acquired by </a:t>
            </a:r>
            <a:r>
              <a:rPr lang="en-IN" sz="2400" dirty="0">
                <a:solidFill>
                  <a:srgbClr val="00B050"/>
                </a:solidFill>
              </a:rPr>
              <a:t>different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threads</a:t>
            </a:r>
            <a:r>
              <a:rPr lang="en-IN" sz="2400" dirty="0"/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327DE-9095-ACF6-AAB5-F2776DD4FDD2}"/>
              </a:ext>
            </a:extLst>
          </p:cNvPr>
          <p:cNvSpPr/>
          <p:nvPr/>
        </p:nvSpPr>
        <p:spPr>
          <a:xfrm>
            <a:off x="1745384" y="4816223"/>
            <a:ext cx="606392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05BA172-E8E4-E03A-4A1C-F5641F179E96}"/>
              </a:ext>
            </a:extLst>
          </p:cNvPr>
          <p:cNvSpPr/>
          <p:nvPr/>
        </p:nvSpPr>
        <p:spPr>
          <a:xfrm>
            <a:off x="2361400" y="4940795"/>
            <a:ext cx="211756" cy="3283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699B6A-BD24-0647-F62B-57F2F605F578}"/>
              </a:ext>
            </a:extLst>
          </p:cNvPr>
          <p:cNvSpPr/>
          <p:nvPr/>
        </p:nvSpPr>
        <p:spPr>
          <a:xfrm>
            <a:off x="2582780" y="4816223"/>
            <a:ext cx="606392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BB6EDCE-AD57-4C34-D70C-FDE2A1D91DD3}"/>
              </a:ext>
            </a:extLst>
          </p:cNvPr>
          <p:cNvSpPr/>
          <p:nvPr/>
        </p:nvSpPr>
        <p:spPr>
          <a:xfrm>
            <a:off x="3198796" y="4940795"/>
            <a:ext cx="211756" cy="3283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5BAAB4-0F67-A444-51D1-FA18045CEE9D}"/>
              </a:ext>
            </a:extLst>
          </p:cNvPr>
          <p:cNvSpPr/>
          <p:nvPr/>
        </p:nvSpPr>
        <p:spPr>
          <a:xfrm>
            <a:off x="3410552" y="4816223"/>
            <a:ext cx="606392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BA9B5D-F821-1E9A-B05D-CB23C1CF339C}"/>
              </a:ext>
            </a:extLst>
          </p:cNvPr>
          <p:cNvSpPr/>
          <p:nvPr/>
        </p:nvSpPr>
        <p:spPr>
          <a:xfrm>
            <a:off x="4016941" y="4972314"/>
            <a:ext cx="211756" cy="3283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680F3F-ED70-396C-B223-EE10D9AEF1FF}"/>
              </a:ext>
            </a:extLst>
          </p:cNvPr>
          <p:cNvSpPr/>
          <p:nvPr/>
        </p:nvSpPr>
        <p:spPr>
          <a:xfrm>
            <a:off x="4238324" y="4816223"/>
            <a:ext cx="606392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BDF501E-E9FB-37A4-54F5-651CDF731ADB}"/>
              </a:ext>
            </a:extLst>
          </p:cNvPr>
          <p:cNvSpPr/>
          <p:nvPr/>
        </p:nvSpPr>
        <p:spPr>
          <a:xfrm rot="5400000">
            <a:off x="3078480" y="4157941"/>
            <a:ext cx="452387" cy="309933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4AF54-ECAF-88FD-FE47-213EE94A6691}"/>
              </a:ext>
            </a:extLst>
          </p:cNvPr>
          <p:cNvSpPr/>
          <p:nvPr/>
        </p:nvSpPr>
        <p:spPr>
          <a:xfrm>
            <a:off x="2182530" y="5980750"/>
            <a:ext cx="2456043" cy="464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chain hash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A0AFDC-B015-D480-3ED2-F04FA3DE11D1}"/>
              </a:ext>
            </a:extLst>
          </p:cNvPr>
          <p:cNvSpPr/>
          <p:nvPr/>
        </p:nvSpPr>
        <p:spPr>
          <a:xfrm>
            <a:off x="6819496" y="4816223"/>
            <a:ext cx="1979596" cy="14770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086DC0-309F-07A7-DD44-F0EA716FA0DF}"/>
              </a:ext>
            </a:extLst>
          </p:cNvPr>
          <p:cNvSpPr/>
          <p:nvPr/>
        </p:nvSpPr>
        <p:spPr>
          <a:xfrm>
            <a:off x="6824312" y="5300685"/>
            <a:ext cx="1135781" cy="3651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hash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854086-EEED-39D2-CE03-C03DE0FB77EB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4638573" y="5483248"/>
            <a:ext cx="2185739" cy="7298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5CE4F65-4BC6-B0AB-F308-399F64560F21}"/>
              </a:ext>
            </a:extLst>
          </p:cNvPr>
          <p:cNvSpPr/>
          <p:nvPr/>
        </p:nvSpPr>
        <p:spPr>
          <a:xfrm>
            <a:off x="7960094" y="5300685"/>
            <a:ext cx="838998" cy="3651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status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AF29B20A-F928-779B-109B-8102C5006953}"/>
              </a:ext>
            </a:extLst>
          </p:cNvPr>
          <p:cNvSpPr/>
          <p:nvPr/>
        </p:nvSpPr>
        <p:spPr>
          <a:xfrm>
            <a:off x="9548261" y="4816223"/>
            <a:ext cx="2502568" cy="1396884"/>
          </a:xfrm>
          <a:prstGeom prst="wedgeRoundRectCallout">
            <a:avLst>
              <a:gd name="adj1" fmla="val -79326"/>
              <a:gd name="adj2" fmla="val -71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Acts as a cache for chains of locks. No need to compute again and again</a:t>
            </a:r>
          </a:p>
        </p:txBody>
      </p:sp>
    </p:spTree>
    <p:extLst>
      <p:ext uri="{BB962C8B-B14F-4D97-AF65-F5344CB8AC3E}">
        <p14:creationId xmlns:p14="http://schemas.microsoft.com/office/powerpoint/2010/main" val="4167952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D7CFE-049B-EEAC-4D85-DA6AEBDA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B8DC2-AD0C-79FD-ABF5-FDA4D835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23F292-E249-2B8B-D0AA-1B13DFEAC588}"/>
              </a:ext>
            </a:extLst>
          </p:cNvPr>
          <p:cNvSpPr/>
          <p:nvPr/>
        </p:nvSpPr>
        <p:spPr>
          <a:xfrm>
            <a:off x="2839453" y="2136808"/>
            <a:ext cx="7122694" cy="2367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The RCU Mechanism</a:t>
            </a:r>
          </a:p>
        </p:txBody>
      </p:sp>
    </p:spTree>
    <p:extLst>
      <p:ext uri="{BB962C8B-B14F-4D97-AF65-F5344CB8AC3E}">
        <p14:creationId xmlns:p14="http://schemas.microsoft.com/office/powerpoint/2010/main" val="25245630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E7095D-857B-9BBB-89CF-FB7995630C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374310"/>
            <a:ext cx="1158662" cy="11586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4F760-B9B5-CEDA-6EEA-2C7BDF1F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RCU Mechanism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00D4B-15D5-9D88-9301-830E93D41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641"/>
            <a:ext cx="10515600" cy="16033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Allocating</a:t>
            </a:r>
            <a:r>
              <a:rPr lang="en-IN" dirty="0"/>
              <a:t> and </a:t>
            </a:r>
            <a:r>
              <a:rPr lang="en-IN" dirty="0">
                <a:solidFill>
                  <a:srgbClr val="00B050"/>
                </a:solidFill>
              </a:rPr>
              <a:t>freeing</a:t>
            </a:r>
            <a:r>
              <a:rPr lang="en-IN" dirty="0"/>
              <a:t> data structures in the kernel is a tricky issue</a:t>
            </a:r>
          </a:p>
          <a:p>
            <a:r>
              <a:rPr lang="en-IN" dirty="0"/>
              <a:t>Especially, when </a:t>
            </a:r>
            <a:r>
              <a:rPr lang="en-IN" dirty="0">
                <a:solidFill>
                  <a:srgbClr val="FF0000"/>
                </a:solidFill>
              </a:rPr>
              <a:t>multiple</a:t>
            </a:r>
            <a:r>
              <a:rPr lang="en-IN" dirty="0"/>
              <a:t> threads are involved.</a:t>
            </a:r>
          </a:p>
          <a:p>
            <a:r>
              <a:rPr lang="en-IN" dirty="0"/>
              <a:t>This is where the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read-copy-update (RCU) </a:t>
            </a:r>
            <a:r>
              <a:rPr lang="en-IN" dirty="0"/>
              <a:t>mechanism is handy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5A6BF-BBA9-D611-F3B5-550BD3A6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70B66-833F-F3D6-94BE-AC79B2E8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0ED3DD5-84B9-F2BB-0082-E3BB572BA7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299854"/>
              </p:ext>
            </p:extLst>
          </p:nvPr>
        </p:nvGraphicFramePr>
        <p:xfrm>
          <a:off x="1437640" y="3666024"/>
          <a:ext cx="9123680" cy="2690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8ECC9E-BA82-01D8-F610-7C27E568060F}"/>
              </a:ext>
            </a:extLst>
          </p:cNvPr>
          <p:cNvSpPr/>
          <p:nvPr/>
        </p:nvSpPr>
        <p:spPr>
          <a:xfrm>
            <a:off x="7516368" y="649224"/>
            <a:ext cx="4087368" cy="7250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A smart reader-writer lock</a:t>
            </a:r>
          </a:p>
        </p:txBody>
      </p:sp>
    </p:spTree>
    <p:extLst>
      <p:ext uri="{BB962C8B-B14F-4D97-AF65-F5344CB8AC3E}">
        <p14:creationId xmlns:p14="http://schemas.microsoft.com/office/powerpoint/2010/main" val="33731638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87C0-8C3E-3996-4130-8AAF372D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Linked List</a:t>
            </a:r>
          </a:p>
        </p:txBody>
      </p:sp>
      <p:pic>
        <p:nvPicPr>
          <p:cNvPr id="20" name="Content Placeholder 19" descr="Logo, icon&#10;&#10;Description automatically generated">
            <a:extLst>
              <a:ext uri="{FF2B5EF4-FFF2-40B4-BE49-F238E27FC236}">
                <a16:creationId xmlns:a16="http://schemas.microsoft.com/office/drawing/2014/main" id="{9BBB95F4-E324-5628-EFD2-EC014B395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4" y="1939249"/>
            <a:ext cx="461665" cy="46166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461CA-0D84-DC72-D772-19DF0122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952A8-7F37-50DD-97A1-C5F9271F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76ABBC-2134-C88E-4370-19D2939BC1CB}"/>
              </a:ext>
            </a:extLst>
          </p:cNvPr>
          <p:cNvSpPr/>
          <p:nvPr/>
        </p:nvSpPr>
        <p:spPr>
          <a:xfrm>
            <a:off x="1554480" y="1819656"/>
            <a:ext cx="1133856" cy="704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8733A6-16E3-2FC7-EE31-2D908EDEB1C0}"/>
              </a:ext>
            </a:extLst>
          </p:cNvPr>
          <p:cNvSpPr/>
          <p:nvPr/>
        </p:nvSpPr>
        <p:spPr>
          <a:xfrm>
            <a:off x="3096768" y="1819656"/>
            <a:ext cx="1133856" cy="704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570DE-76F4-C313-BF2A-2DE98FA07B05}"/>
              </a:ext>
            </a:extLst>
          </p:cNvPr>
          <p:cNvSpPr/>
          <p:nvPr/>
        </p:nvSpPr>
        <p:spPr>
          <a:xfrm>
            <a:off x="4626864" y="1801274"/>
            <a:ext cx="1133856" cy="704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FDF99F-7A07-F3ED-C894-F8F47E7EADA6}"/>
              </a:ext>
            </a:extLst>
          </p:cNvPr>
          <p:cNvSpPr/>
          <p:nvPr/>
        </p:nvSpPr>
        <p:spPr>
          <a:xfrm>
            <a:off x="6169152" y="1818038"/>
            <a:ext cx="1133856" cy="704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BB0752-8988-5DCC-448B-AF7AFA34EF2A}"/>
              </a:ext>
            </a:extLst>
          </p:cNvPr>
          <p:cNvSpPr/>
          <p:nvPr/>
        </p:nvSpPr>
        <p:spPr>
          <a:xfrm>
            <a:off x="7699248" y="1820992"/>
            <a:ext cx="1133856" cy="704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A2BC06-6C8C-68C2-AB02-49DB6D632ED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88336" y="2171700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A3F1E7-4636-C0F5-DBE3-36379A8BF895}"/>
              </a:ext>
            </a:extLst>
          </p:cNvPr>
          <p:cNvCxnSpPr>
            <a:cxnSpLocks/>
          </p:cNvCxnSpPr>
          <p:nvPr/>
        </p:nvCxnSpPr>
        <p:spPr>
          <a:xfrm>
            <a:off x="4230624" y="2153318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C78AF2-4E6E-63E9-F511-BAD56E90C4DF}"/>
              </a:ext>
            </a:extLst>
          </p:cNvPr>
          <p:cNvCxnSpPr>
            <a:cxnSpLocks/>
          </p:cNvCxnSpPr>
          <p:nvPr/>
        </p:nvCxnSpPr>
        <p:spPr>
          <a:xfrm>
            <a:off x="5760720" y="2170082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14622F-B31F-F63E-E31F-C51B8CA5BF57}"/>
              </a:ext>
            </a:extLst>
          </p:cNvPr>
          <p:cNvCxnSpPr>
            <a:cxnSpLocks/>
          </p:cNvCxnSpPr>
          <p:nvPr/>
        </p:nvCxnSpPr>
        <p:spPr>
          <a:xfrm>
            <a:off x="7303008" y="2170082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A5219D1-1CB9-D630-0E24-C039EB1BEEC7}"/>
              </a:ext>
            </a:extLst>
          </p:cNvPr>
          <p:cNvSpPr/>
          <p:nvPr/>
        </p:nvSpPr>
        <p:spPr>
          <a:xfrm rot="19710267">
            <a:off x="6172199" y="2468470"/>
            <a:ext cx="606552" cy="310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F1ABD-0E95-2DFD-FABB-F666E98E980B}"/>
              </a:ext>
            </a:extLst>
          </p:cNvPr>
          <p:cNvSpPr txBox="1"/>
          <p:nvPr/>
        </p:nvSpPr>
        <p:spPr>
          <a:xfrm>
            <a:off x="5375191" y="2833306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Delete this</a:t>
            </a:r>
          </a:p>
        </p:txBody>
      </p:sp>
      <p:pic>
        <p:nvPicPr>
          <p:cNvPr id="22" name="Picture 21" descr="Logo, icon&#10;&#10;Description automatically generated">
            <a:extLst>
              <a:ext uri="{FF2B5EF4-FFF2-40B4-BE49-F238E27FC236}">
                <a16:creationId xmlns:a16="http://schemas.microsoft.com/office/drawing/2014/main" id="{6820F35E-DD42-6F85-5740-665D100818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4" y="3792687"/>
            <a:ext cx="461664" cy="46166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1C5D423-AEE1-1D2E-8E9F-6E2F8642A222}"/>
              </a:ext>
            </a:extLst>
          </p:cNvPr>
          <p:cNvSpPr/>
          <p:nvPr/>
        </p:nvSpPr>
        <p:spPr>
          <a:xfrm>
            <a:off x="1554480" y="3736241"/>
            <a:ext cx="1133856" cy="704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FA5194-4F46-83AA-F8C6-96EB71BE8C41}"/>
              </a:ext>
            </a:extLst>
          </p:cNvPr>
          <p:cNvSpPr/>
          <p:nvPr/>
        </p:nvSpPr>
        <p:spPr>
          <a:xfrm>
            <a:off x="3096768" y="3736241"/>
            <a:ext cx="1133856" cy="704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C9E8F1-0020-F522-B90B-04327AAEDA6E}"/>
              </a:ext>
            </a:extLst>
          </p:cNvPr>
          <p:cNvSpPr/>
          <p:nvPr/>
        </p:nvSpPr>
        <p:spPr>
          <a:xfrm>
            <a:off x="4626864" y="3717859"/>
            <a:ext cx="1133856" cy="704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2E2C6C-4E6F-7E36-97ED-C4CF719DE8D4}"/>
              </a:ext>
            </a:extLst>
          </p:cNvPr>
          <p:cNvSpPr/>
          <p:nvPr/>
        </p:nvSpPr>
        <p:spPr>
          <a:xfrm>
            <a:off x="6169152" y="3734623"/>
            <a:ext cx="1133856" cy="704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13284A-1245-2621-6341-1907F8C817F3}"/>
              </a:ext>
            </a:extLst>
          </p:cNvPr>
          <p:cNvSpPr/>
          <p:nvPr/>
        </p:nvSpPr>
        <p:spPr>
          <a:xfrm>
            <a:off x="7699248" y="3737577"/>
            <a:ext cx="1133856" cy="704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D03472-DB9E-4ED0-DD20-84CE77ADE8F5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2688336" y="4088285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4BD050-0716-C5BD-578B-814A8E208DCF}"/>
              </a:ext>
            </a:extLst>
          </p:cNvPr>
          <p:cNvCxnSpPr>
            <a:cxnSpLocks/>
          </p:cNvCxnSpPr>
          <p:nvPr/>
        </p:nvCxnSpPr>
        <p:spPr>
          <a:xfrm>
            <a:off x="4230624" y="4069903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B299AF-D1E8-033A-0845-56100683B462}"/>
              </a:ext>
            </a:extLst>
          </p:cNvPr>
          <p:cNvCxnSpPr>
            <a:cxnSpLocks/>
          </p:cNvCxnSpPr>
          <p:nvPr/>
        </p:nvCxnSpPr>
        <p:spPr>
          <a:xfrm>
            <a:off x="7437790" y="4068688"/>
            <a:ext cx="261458" cy="8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1E9418D-3A6C-76AA-6CD2-BCC5B72E2EA0}"/>
              </a:ext>
            </a:extLst>
          </p:cNvPr>
          <p:cNvSpPr/>
          <p:nvPr/>
        </p:nvSpPr>
        <p:spPr>
          <a:xfrm rot="19710267">
            <a:off x="6172199" y="4385055"/>
            <a:ext cx="606552" cy="310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700770-B5EF-2E7E-5FD7-6342B4EBB998}"/>
              </a:ext>
            </a:extLst>
          </p:cNvPr>
          <p:cNvSpPr txBox="1"/>
          <p:nvPr/>
        </p:nvSpPr>
        <p:spPr>
          <a:xfrm>
            <a:off x="5375191" y="4749891"/>
            <a:ext cx="4246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Readers may be reading this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30C9D5-16AF-6F41-A02F-40F19E795829}"/>
              </a:ext>
            </a:extLst>
          </p:cNvPr>
          <p:cNvCxnSpPr>
            <a:stCxn id="25" idx="3"/>
          </p:cNvCxnSpPr>
          <p:nvPr/>
        </p:nvCxnSpPr>
        <p:spPr>
          <a:xfrm>
            <a:off x="5760720" y="4069903"/>
            <a:ext cx="155448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4311F9-F197-E646-A788-0A4FE0DFB43F}"/>
              </a:ext>
            </a:extLst>
          </p:cNvPr>
          <p:cNvCxnSpPr>
            <a:cxnSpLocks/>
          </p:cNvCxnSpPr>
          <p:nvPr/>
        </p:nvCxnSpPr>
        <p:spPr>
          <a:xfrm flipV="1">
            <a:off x="5916168" y="3421306"/>
            <a:ext cx="0" cy="648597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638787-43A4-8E74-1AFD-5873B4F1FEDC}"/>
              </a:ext>
            </a:extLst>
          </p:cNvPr>
          <p:cNvCxnSpPr>
            <a:cxnSpLocks/>
          </p:cNvCxnSpPr>
          <p:nvPr/>
        </p:nvCxnSpPr>
        <p:spPr>
          <a:xfrm flipH="1">
            <a:off x="5916168" y="3429000"/>
            <a:ext cx="1508760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EBC602-187A-BFC3-03E3-9551E2678D1B}"/>
              </a:ext>
            </a:extLst>
          </p:cNvPr>
          <p:cNvCxnSpPr>
            <a:cxnSpLocks/>
          </p:cNvCxnSpPr>
          <p:nvPr/>
        </p:nvCxnSpPr>
        <p:spPr>
          <a:xfrm flipV="1">
            <a:off x="7424928" y="3429000"/>
            <a:ext cx="0" cy="648597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8B428E7-2786-02ED-5726-220B9E83EC53}"/>
              </a:ext>
            </a:extLst>
          </p:cNvPr>
          <p:cNvSpPr/>
          <p:nvPr/>
        </p:nvSpPr>
        <p:spPr>
          <a:xfrm>
            <a:off x="9756648" y="3855674"/>
            <a:ext cx="2167128" cy="116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Synchronize and reclaim the space</a:t>
            </a:r>
          </a:p>
        </p:txBody>
      </p:sp>
      <p:pic>
        <p:nvPicPr>
          <p:cNvPr id="50" name="Picture 49" descr="Logo, icon&#10;&#10;Description automatically generated">
            <a:extLst>
              <a:ext uri="{FF2B5EF4-FFF2-40B4-BE49-F238E27FC236}">
                <a16:creationId xmlns:a16="http://schemas.microsoft.com/office/drawing/2014/main" id="{CAEBDF30-5829-D542-89CB-EC1C96B0B4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4" y="5551794"/>
            <a:ext cx="461664" cy="46166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84CA724-2E8F-56F0-2F40-9371AAF64A06}"/>
              </a:ext>
            </a:extLst>
          </p:cNvPr>
          <p:cNvSpPr/>
          <p:nvPr/>
        </p:nvSpPr>
        <p:spPr>
          <a:xfrm>
            <a:off x="1571287" y="5424579"/>
            <a:ext cx="1133856" cy="704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E51EF8-A2DB-2F8E-E0A5-662377331B64}"/>
              </a:ext>
            </a:extLst>
          </p:cNvPr>
          <p:cNvSpPr/>
          <p:nvPr/>
        </p:nvSpPr>
        <p:spPr>
          <a:xfrm>
            <a:off x="3113575" y="5424579"/>
            <a:ext cx="1133856" cy="704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6B42CF5-5F92-A2E0-4280-9FD68AE4A2EE}"/>
              </a:ext>
            </a:extLst>
          </p:cNvPr>
          <p:cNvSpPr/>
          <p:nvPr/>
        </p:nvSpPr>
        <p:spPr>
          <a:xfrm>
            <a:off x="4643671" y="5406197"/>
            <a:ext cx="1133856" cy="704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73E32B-C2B5-A66D-865C-7C75B50184B3}"/>
              </a:ext>
            </a:extLst>
          </p:cNvPr>
          <p:cNvSpPr/>
          <p:nvPr/>
        </p:nvSpPr>
        <p:spPr>
          <a:xfrm>
            <a:off x="7699248" y="5406197"/>
            <a:ext cx="1133856" cy="704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BA9BBE-B797-9D75-CD69-933486441501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2705143" y="5776623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A62CA01-5A57-CBCA-17A5-1C7372D59A55}"/>
              </a:ext>
            </a:extLst>
          </p:cNvPr>
          <p:cNvCxnSpPr>
            <a:cxnSpLocks/>
          </p:cNvCxnSpPr>
          <p:nvPr/>
        </p:nvCxnSpPr>
        <p:spPr>
          <a:xfrm>
            <a:off x="4247431" y="5758241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649AC0-8112-DA9E-8507-A6788C221853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5777527" y="5758241"/>
            <a:ext cx="192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0EA95C2-EDA1-F12E-9DCA-AC54E9558437}"/>
              </a:ext>
            </a:extLst>
          </p:cNvPr>
          <p:cNvSpPr/>
          <p:nvPr/>
        </p:nvSpPr>
        <p:spPr>
          <a:xfrm>
            <a:off x="9292682" y="5551794"/>
            <a:ext cx="2439070" cy="5584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5206442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AF63-54E4-DC09-D675-4174B955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6" y="45447"/>
            <a:ext cx="10515600" cy="1325563"/>
          </a:xfrm>
        </p:spPr>
        <p:txBody>
          <a:bodyPr/>
          <a:lstStyle/>
          <a:p>
            <a:r>
              <a:rPr lang="en-IN" dirty="0"/>
              <a:t>The Key Idea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DD30D-E11B-7C5A-8349-ECE85C5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F8DD3-BB57-A2EB-76BD-DDCFE538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28568AD3-7738-8E25-EEBC-AB34D2845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02" y="1290492"/>
            <a:ext cx="512760" cy="512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37CE3B-ADF6-9B1D-F324-D81A54EA6A67}"/>
              </a:ext>
            </a:extLst>
          </p:cNvPr>
          <p:cNvSpPr txBox="1"/>
          <p:nvPr/>
        </p:nvSpPr>
        <p:spPr>
          <a:xfrm>
            <a:off x="1965579" y="1341587"/>
            <a:ext cx="845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Decouple the </a:t>
            </a:r>
            <a:r>
              <a:rPr lang="en-IN" sz="2400" dirty="0">
                <a:solidFill>
                  <a:srgbClr val="0070C0"/>
                </a:solidFill>
              </a:rPr>
              <a:t>write</a:t>
            </a:r>
            <a:r>
              <a:rPr lang="en-IN" sz="2400" dirty="0"/>
              <a:t>(</a:t>
            </a:r>
            <a:r>
              <a:rPr lang="en-IN" sz="2400" dirty="0">
                <a:solidFill>
                  <a:srgbClr val="7030A0"/>
                </a:solidFill>
              </a:rPr>
              <a:t>update</a:t>
            </a:r>
            <a:r>
              <a:rPr lang="en-IN" sz="2400" dirty="0"/>
              <a:t>), </a:t>
            </a:r>
            <a:r>
              <a:rPr lang="en-IN" sz="2400" dirty="0">
                <a:solidFill>
                  <a:srgbClr val="FF0000"/>
                </a:solidFill>
              </a:rPr>
              <a:t>read</a:t>
            </a:r>
            <a:r>
              <a:rPr lang="en-IN" sz="2400" dirty="0"/>
              <a:t>, and memory </a:t>
            </a:r>
            <a:r>
              <a:rPr lang="en-IN" sz="2400" dirty="0">
                <a:solidFill>
                  <a:srgbClr val="00B050"/>
                </a:solidFill>
              </a:rPr>
              <a:t>reclamation</a:t>
            </a:r>
            <a:r>
              <a:rPr lang="en-IN" sz="2400" dirty="0"/>
              <a:t> steps.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EC237-DA95-EDA9-F752-40E85B459A13}"/>
              </a:ext>
            </a:extLst>
          </p:cNvPr>
          <p:cNvSpPr/>
          <p:nvPr/>
        </p:nvSpPr>
        <p:spPr>
          <a:xfrm>
            <a:off x="7932019" y="839870"/>
            <a:ext cx="3614058" cy="6363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/include/</a:t>
            </a:r>
            <a:r>
              <a:rPr lang="en-IN" sz="2400" dirty="0" err="1"/>
              <a:t>linux</a:t>
            </a:r>
            <a:r>
              <a:rPr lang="en-IN" sz="2400" dirty="0"/>
              <a:t>/</a:t>
            </a:r>
            <a:r>
              <a:rPr lang="en-IN" sz="2400" dirty="0" err="1"/>
              <a:t>rcupdate.h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3222D9-473D-95FA-0172-39A15D4F43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30" y="844407"/>
            <a:ext cx="634389" cy="526603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FA6783A-22B2-79BC-7B60-8B6441EA8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07548"/>
              </p:ext>
            </p:extLst>
          </p:nvPr>
        </p:nvGraphicFramePr>
        <p:xfrm>
          <a:off x="1589023" y="1875641"/>
          <a:ext cx="901395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651">
                  <a:extLst>
                    <a:ext uri="{9D8B030D-6E8A-4147-A177-3AD203B41FA5}">
                      <a16:colId xmlns:a16="http://schemas.microsoft.com/office/drawing/2014/main" val="1309743300"/>
                    </a:ext>
                  </a:extLst>
                </a:gridCol>
                <a:gridCol w="3004651">
                  <a:extLst>
                    <a:ext uri="{9D8B030D-6E8A-4147-A177-3AD203B41FA5}">
                      <a16:colId xmlns:a16="http://schemas.microsoft.com/office/drawing/2014/main" val="3063221773"/>
                    </a:ext>
                  </a:extLst>
                </a:gridCol>
                <a:gridCol w="3004651">
                  <a:extLst>
                    <a:ext uri="{9D8B030D-6E8A-4147-A177-3AD203B41FA5}">
                      <a16:colId xmlns:a16="http://schemas.microsoft.com/office/drawing/2014/main" val="3558163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84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rcu_read_lock</a:t>
                      </a:r>
                      <a:r>
                        <a:rPr lang="en-IN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Enter a read-side critical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Disable </a:t>
                      </a:r>
                      <a:r>
                        <a:rPr lang="en-IN" sz="2400" dirty="0" err="1"/>
                        <a:t>preemptions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1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rcu_read_unlock</a:t>
                      </a:r>
                      <a:r>
                        <a:rPr lang="en-IN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Exit a read-side critical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Enable </a:t>
                      </a:r>
                      <a:r>
                        <a:rPr lang="en-IN" sz="2400" dirty="0" err="1"/>
                        <a:t>preemptions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4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synchronize_rcu</a:t>
                      </a:r>
                      <a:r>
                        <a:rPr lang="en-IN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Marks the end of the reading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Wait until all readers finish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4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rcu_assign_pointer</a:t>
                      </a:r>
                      <a:r>
                        <a:rPr lang="en-IN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Assign a value to an RCU-protected 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Assignment + checks + memory barrier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4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rcu_dereference</a:t>
                      </a:r>
                      <a:r>
                        <a:rPr lang="en-IN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Read the value of an RCU-protected 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Read </a:t>
                      </a:r>
                      <a:r>
                        <a:rPr lang="en-IN" sz="2400" dirty="0">
                          <a:sym typeface="Wingdings" panose="05000000000000000000" pitchFamily="2" charset="2"/>
                        </a:rPr>
                        <a:t> memory barrier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55198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B1CCCFE-21C5-E399-C842-9A2F6C6097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3498845"/>
            <a:ext cx="1555904" cy="15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54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4F55-B163-5859-8DE8-0195C572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an RCU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34300-7D99-A090-89E1-8BD72778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(c) Smruti R. Sarangi,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AC069-CDF4-F687-80E3-69978C07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E956E1-6B48-A106-7CB6-0F03D583B79E}"/>
              </a:ext>
            </a:extLst>
          </p:cNvPr>
          <p:cNvSpPr/>
          <p:nvPr/>
        </p:nvSpPr>
        <p:spPr>
          <a:xfrm>
            <a:off x="1790298" y="1771683"/>
            <a:ext cx="6083167" cy="19244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rcu_read_lock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list_for_each_entry_rcu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(p, head, list)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t1 = p-&gt;a;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t2 = p-&gt;b;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rcu_read_unlock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83082F-B2B7-E315-71F8-83A7024EF4D9}"/>
              </a:ext>
            </a:extLst>
          </p:cNvPr>
          <p:cNvSpPr/>
          <p:nvPr/>
        </p:nvSpPr>
        <p:spPr>
          <a:xfrm>
            <a:off x="8229600" y="2348564"/>
            <a:ext cx="2618072" cy="8277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Reads the list between RCU calls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1C8B84-3A79-3BAF-4010-7D0DFC6F589D}"/>
              </a:ext>
            </a:extLst>
          </p:cNvPr>
          <p:cNvSpPr/>
          <p:nvPr/>
        </p:nvSpPr>
        <p:spPr>
          <a:xfrm>
            <a:off x="7594333" y="500514"/>
            <a:ext cx="4052235" cy="4427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70C0"/>
                </a:solidFill>
              </a:rPr>
              <a:t>https://lwn.net/Articles/262464/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C5E17-DE59-CA82-0449-184035D2C2F8}"/>
              </a:ext>
            </a:extLst>
          </p:cNvPr>
          <p:cNvSpPr/>
          <p:nvPr/>
        </p:nvSpPr>
        <p:spPr>
          <a:xfrm>
            <a:off x="1790297" y="4541084"/>
            <a:ext cx="6083167" cy="10678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list_replace_rcu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(&amp;p-&gt;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&amp;q-&gt;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synchronize_rcu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kfree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F8E7D2-ACA7-0EA8-3BA0-BAF34B6BF076}"/>
              </a:ext>
            </a:extLst>
          </p:cNvPr>
          <p:cNvSpPr/>
          <p:nvPr/>
        </p:nvSpPr>
        <p:spPr>
          <a:xfrm>
            <a:off x="8153400" y="4681488"/>
            <a:ext cx="3200400" cy="738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Write to the list,</a:t>
            </a:r>
          </a:p>
          <a:p>
            <a:pPr algn="ctr"/>
            <a:r>
              <a:rPr lang="en-IN" sz="2000" dirty="0"/>
              <a:t>synchronize, and then free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D0A46C-3AFE-3EFF-6A12-A0E1F5D23653}"/>
              </a:ext>
            </a:extLst>
          </p:cNvPr>
          <p:cNvSpPr/>
          <p:nvPr/>
        </p:nvSpPr>
        <p:spPr>
          <a:xfrm>
            <a:off x="7517330" y="5566884"/>
            <a:ext cx="4287574" cy="92599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FF0000"/>
                </a:solidFill>
              </a:rPr>
              <a:t>Blocking</a:t>
            </a:r>
            <a:r>
              <a:rPr lang="en-IN" sz="2000" dirty="0"/>
              <a:t> and </a:t>
            </a:r>
            <a:r>
              <a:rPr lang="en-IN" sz="2000" dirty="0">
                <a:solidFill>
                  <a:srgbClr val="C00000"/>
                </a:solidFill>
              </a:rPr>
              <a:t>non-blocking</a:t>
            </a:r>
            <a:r>
              <a:rPr lang="en-IN" sz="2000" dirty="0"/>
              <a:t> versions (with </a:t>
            </a:r>
            <a:r>
              <a:rPr lang="en-IN" sz="2000" dirty="0" err="1">
                <a:solidFill>
                  <a:srgbClr val="7030A0"/>
                </a:solidFill>
              </a:rPr>
              <a:t>callbacks</a:t>
            </a:r>
            <a:r>
              <a:rPr lang="en-IN" sz="2000" dirty="0"/>
              <a:t>) are available for the </a:t>
            </a:r>
            <a:r>
              <a:rPr lang="en-IN" sz="2000" i="1" dirty="0" err="1">
                <a:solidFill>
                  <a:srgbClr val="0070C0"/>
                </a:solidFill>
              </a:rPr>
              <a:t>synchronize_rcu</a:t>
            </a:r>
            <a:r>
              <a:rPr lang="en-IN" sz="2000" i="1" dirty="0">
                <a:solidFill>
                  <a:srgbClr val="0070C0"/>
                </a:solidFill>
              </a:rPr>
              <a:t> </a:t>
            </a:r>
            <a:r>
              <a:rPr lang="en-IN" sz="2000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27973769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5AF6-589F-9EBA-9468-76FA62D2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69" y="187325"/>
            <a:ext cx="10515600" cy="1325563"/>
          </a:xfrm>
        </p:spPr>
        <p:txBody>
          <a:bodyPr/>
          <a:lstStyle/>
          <a:p>
            <a:r>
              <a:rPr lang="en-IN" dirty="0"/>
              <a:t>Assign an RCU-protected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63E2-71EB-F835-37E7-A1C1C33BA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84" y="5428044"/>
            <a:ext cx="10515600" cy="83686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/>
              <a:t>This is a </a:t>
            </a:r>
            <a:r>
              <a:rPr lang="en-IN" dirty="0">
                <a:solidFill>
                  <a:srgbClr val="7030A0"/>
                </a:solidFill>
              </a:rPr>
              <a:t>regular</a:t>
            </a:r>
            <a:r>
              <a:rPr lang="en-IN" dirty="0"/>
              <a:t> assignment to a pointer + some checks + memory barrier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031DC-3D22-0D11-8245-4CFAE858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EE15B-738E-9793-39D5-BA5CEA9A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F6ADDD-249E-1F96-AAE1-4F7272A0F9BC}"/>
              </a:ext>
            </a:extLst>
          </p:cNvPr>
          <p:cNvSpPr/>
          <p:nvPr/>
        </p:nvSpPr>
        <p:spPr>
          <a:xfrm>
            <a:off x="481584" y="1870076"/>
            <a:ext cx="11228832" cy="3360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rcu_assign_pointer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                                                                  \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uintptr_t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r_a_p__v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uintptr_t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)(v);                              \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/* </a:t>
            </a:r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 some checking 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*/                                        \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(__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builtin_constant_p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 &amp;&amp; (_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r_a_p__v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(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uintptr_t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\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WRITE_ONCE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((p), (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(p))(_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r_a_p__v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                      \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                                                  \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smp_store_release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(&amp;p, RCU_INITIALIZER((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(p))_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r_a_p__v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 \</a:t>
            </a:r>
          </a:p>
          <a:p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4589D92-6ADB-E4C1-1AEC-9A4B62842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69" y="1611726"/>
            <a:ext cx="625031" cy="55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FAC7E8-22C2-70B9-D6C7-AFE1E97078B5}"/>
              </a:ext>
            </a:extLst>
          </p:cNvPr>
          <p:cNvSpPr/>
          <p:nvPr/>
        </p:nvSpPr>
        <p:spPr>
          <a:xfrm>
            <a:off x="7832077" y="947583"/>
            <a:ext cx="4052235" cy="4427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70C0"/>
                </a:solidFill>
              </a:rPr>
              <a:t>/include/</a:t>
            </a:r>
            <a:r>
              <a:rPr lang="en-IN" sz="2400" dirty="0" err="1">
                <a:solidFill>
                  <a:srgbClr val="0070C0"/>
                </a:solidFill>
              </a:rPr>
              <a:t>linux</a:t>
            </a:r>
            <a:r>
              <a:rPr lang="en-IN" sz="2400" dirty="0">
                <a:solidFill>
                  <a:srgbClr val="0070C0"/>
                </a:solidFill>
              </a:rPr>
              <a:t>/</a:t>
            </a:r>
            <a:r>
              <a:rPr lang="en-IN" sz="2400" dirty="0" err="1">
                <a:solidFill>
                  <a:srgbClr val="0070C0"/>
                </a:solidFill>
              </a:rPr>
              <a:t>rcupdate.h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EEBC6-F3B9-45B6-41E2-8800704AB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774" y="981334"/>
            <a:ext cx="634389" cy="5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21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EBC2-6749-9B3E-64ED-9D52C065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the value of an RCU-protected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3F2F-0D4C-B309-B6B2-867B513C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736" y="4782311"/>
            <a:ext cx="10820400" cy="86522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Do some checks, read the value of the pointer, typecast and return</a:t>
            </a:r>
          </a:p>
          <a:p>
            <a:r>
              <a:rPr lang="en-IN" dirty="0">
                <a:solidFill>
                  <a:srgbClr val="FF0000"/>
                </a:solidFill>
              </a:rPr>
              <a:t>Read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memory barrier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1434E-C1A6-103A-2B50-3AD3ADF8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9464D-7669-389F-68D3-1CA09805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9AEA0-7503-7768-C6E8-7B8C13D50E4D}"/>
              </a:ext>
            </a:extLst>
          </p:cNvPr>
          <p:cNvSpPr/>
          <p:nvPr/>
        </p:nvSpPr>
        <p:spPr>
          <a:xfrm>
            <a:off x="783336" y="1870076"/>
            <a:ext cx="10820400" cy="24916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2000" b="0" dirty="0" err="1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rcu_dereference_check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\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({ \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Dependency order vs. p above. */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\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p) 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local 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p) 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__force) 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READ_ONCE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(p); \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rcu_check_sparse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(p, space); \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((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p) __force __kernel 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)(local)); \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})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E73507B-28BF-0CF1-4E67-69D5BBB3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3" y="1613178"/>
            <a:ext cx="573921" cy="51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seat&#10;&#10;Description automatically generated">
            <a:extLst>
              <a:ext uri="{FF2B5EF4-FFF2-40B4-BE49-F238E27FC236}">
                <a16:creationId xmlns:a16="http://schemas.microsoft.com/office/drawing/2014/main" id="{8C8C79E0-BD6C-27F1-C21F-40B28505B8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" y="4671656"/>
            <a:ext cx="962719" cy="97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772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157D-D589-D9A0-5B08-47D028FD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310696"/>
            <a:ext cx="10515600" cy="1325563"/>
          </a:xfrm>
        </p:spPr>
        <p:txBody>
          <a:bodyPr/>
          <a:lstStyle/>
          <a:p>
            <a:r>
              <a:rPr lang="en-US"/>
              <a:t>Example of </a:t>
            </a:r>
            <a:r>
              <a:rPr lang="en-US" i="1" err="1"/>
              <a:t>rcu_assign_pointer</a:t>
            </a:r>
            <a:endParaRPr lang="en-US" i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D188A-7FBC-3B3D-E04F-4AA8605D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DAE88-2F67-8C80-B5F6-905908FF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2F568-98CC-DE85-105E-AF3E59227715}"/>
              </a:ext>
            </a:extLst>
          </p:cNvPr>
          <p:cNvSpPr txBox="1"/>
          <p:nvPr/>
        </p:nvSpPr>
        <p:spPr>
          <a:xfrm>
            <a:off x="174171" y="1997839"/>
            <a:ext cx="11680371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list_replace_rcu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list_head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list_head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rcu_assign_pointer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list_next_rcu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000" b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/* new-&gt;</a:t>
            </a:r>
            <a:r>
              <a:rPr lang="en-US" sz="2000" b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2000" b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-&gt;next = new */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LIST_POISON2;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0A707-32B1-7353-FCA8-73B6F852683B}"/>
              </a:ext>
            </a:extLst>
          </p:cNvPr>
          <p:cNvSpPr/>
          <p:nvPr/>
        </p:nvSpPr>
        <p:spPr>
          <a:xfrm>
            <a:off x="7598229" y="1295400"/>
            <a:ext cx="4169228" cy="555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0070C0"/>
                </a:solidFill>
              </a:rPr>
              <a:t>/include/</a:t>
            </a:r>
            <a:r>
              <a:rPr lang="en-US" sz="2800" err="1">
                <a:solidFill>
                  <a:srgbClr val="0070C0"/>
                </a:solidFill>
              </a:rPr>
              <a:t>linux</a:t>
            </a:r>
            <a:r>
              <a:rPr lang="en-US" sz="2800">
                <a:solidFill>
                  <a:srgbClr val="0070C0"/>
                </a:solidFill>
              </a:rPr>
              <a:t>/</a:t>
            </a:r>
            <a:r>
              <a:rPr lang="en-US" sz="2800" err="1">
                <a:solidFill>
                  <a:srgbClr val="0070C0"/>
                </a:solidFill>
              </a:rPr>
              <a:t>rculist.h</a:t>
            </a:r>
            <a:endParaRPr lang="en-US" sz="280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47234F-C3EF-5749-A370-5B80B1CD0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81" y="1262191"/>
            <a:ext cx="735648" cy="73564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47645C2-4982-5DA4-13A8-6BBA480B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" y="1630015"/>
            <a:ext cx="573921" cy="51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5244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96E0-CCDC-37F1-9F54-253CD015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US"/>
              <a:t>Example of </a:t>
            </a:r>
            <a:r>
              <a:rPr lang="en-US" i="1" err="1"/>
              <a:t>rcu_dereference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BC4A4-63ED-BFE3-5758-882A7CD8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E3425-4CB6-C8EF-5265-AE463DF2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0F44D1-E4DF-74B3-5A61-78336FCD0755}"/>
              </a:ext>
            </a:extLst>
          </p:cNvPr>
          <p:cNvSpPr/>
          <p:nvPr/>
        </p:nvSpPr>
        <p:spPr>
          <a:xfrm>
            <a:off x="1230086" y="2307771"/>
            <a:ext cx="10120692" cy="1985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24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hlist_for_each_rcu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            </a:t>
            </a:r>
            <a:r>
              <a:rPr lang="en-US" sz="24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(pos 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rcu_dereference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hlist_first_rcu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(head));  </a:t>
            </a:r>
            <a:r>
              <a:rPr lang="en-US" sz="24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 pos;                       </a:t>
            </a:r>
            <a:r>
              <a:rPr lang="en-US" sz="24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 pos 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rcu_dereference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hlist_next_rcu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(pos)))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8052608-D3EE-AEF6-ECDA-6947B40DA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2" y="2050874"/>
            <a:ext cx="573921" cy="51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DADA53-836D-30BA-D8F1-C59B8ED02DFC}"/>
              </a:ext>
            </a:extLst>
          </p:cNvPr>
          <p:cNvSpPr/>
          <p:nvPr/>
        </p:nvSpPr>
        <p:spPr>
          <a:xfrm>
            <a:off x="1415143" y="4985657"/>
            <a:ext cx="9405257" cy="4898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An </a:t>
            </a:r>
            <a:r>
              <a:rPr lang="en-US" sz="2800" i="1" err="1"/>
              <a:t>hlist</a:t>
            </a:r>
            <a:r>
              <a:rPr lang="en-US" sz="2800" i="1"/>
              <a:t> </a:t>
            </a:r>
            <a:r>
              <a:rPr lang="en-US" sz="2800"/>
              <a:t>is a non-circular doubly-linked list</a:t>
            </a:r>
          </a:p>
        </p:txBody>
      </p:sp>
    </p:spTree>
    <p:extLst>
      <p:ext uri="{BB962C8B-B14F-4D97-AF65-F5344CB8AC3E}">
        <p14:creationId xmlns:p14="http://schemas.microsoft.com/office/powerpoint/2010/main" val="174342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1353EE-8B47-C4B6-7CAB-E07B80141BE6}"/>
              </a:ext>
            </a:extLst>
          </p:cNvPr>
          <p:cNvCxnSpPr/>
          <p:nvPr/>
        </p:nvCxnSpPr>
        <p:spPr>
          <a:xfrm>
            <a:off x="8783620" y="2809777"/>
            <a:ext cx="0" cy="393467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CB03F1-1EF3-40CC-34B9-95358CAF8E56}"/>
              </a:ext>
            </a:extLst>
          </p:cNvPr>
          <p:cNvCxnSpPr/>
          <p:nvPr/>
        </p:nvCxnSpPr>
        <p:spPr>
          <a:xfrm>
            <a:off x="3321217" y="2809777"/>
            <a:ext cx="0" cy="393467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5EAE0F-3124-B0AD-D4CD-E3791E07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will the code look with locks …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7B0E9-D307-8C5E-2E61-C5DF70FA29F9}"/>
              </a:ext>
            </a:extLst>
          </p:cNvPr>
          <p:cNvSpPr txBox="1"/>
          <p:nvPr/>
        </p:nvSpPr>
        <p:spPr>
          <a:xfrm>
            <a:off x="2215375" y="3429000"/>
            <a:ext cx="2743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/>
              <a:t>t1 = </a:t>
            </a:r>
            <a:r>
              <a:rPr lang="en-IN" sz="2400">
                <a:solidFill>
                  <a:srgbClr val="0070C0"/>
                </a:solidFill>
              </a:rPr>
              <a:t>count</a:t>
            </a:r>
          </a:p>
          <a:p>
            <a:r>
              <a:rPr lang="en-IN" sz="2400"/>
              <a:t>t1 = t1 + 1</a:t>
            </a:r>
          </a:p>
          <a:p>
            <a:r>
              <a:rPr lang="en-IN" sz="2400">
                <a:solidFill>
                  <a:srgbClr val="0070C0"/>
                </a:solidFill>
              </a:rPr>
              <a:t>count</a:t>
            </a:r>
            <a:r>
              <a:rPr lang="en-IN" sz="2400"/>
              <a:t> = t1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D0744-CCD5-0BD4-5E59-1202E891D0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83" y="2809777"/>
            <a:ext cx="812925" cy="81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FFB0D3-BFC1-71BF-35C6-A0AB0FE66E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13" y="4141013"/>
            <a:ext cx="732080" cy="73208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B820E9-BB72-8E20-B3E2-126495971CDC}"/>
              </a:ext>
            </a:extLst>
          </p:cNvPr>
          <p:cNvSpPr/>
          <p:nvPr/>
        </p:nvSpPr>
        <p:spPr>
          <a:xfrm>
            <a:off x="2161490" y="2000362"/>
            <a:ext cx="2319454" cy="6209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A1DD6B-377D-30EF-0BAC-80AF8F68084E}"/>
              </a:ext>
            </a:extLst>
          </p:cNvPr>
          <p:cNvSpPr/>
          <p:nvPr/>
        </p:nvSpPr>
        <p:spPr>
          <a:xfrm>
            <a:off x="7576382" y="2014505"/>
            <a:ext cx="2319454" cy="6209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3CC607-CE11-9F70-EDB0-83ED8B78D2AE}"/>
              </a:ext>
            </a:extLst>
          </p:cNvPr>
          <p:cNvSpPr txBox="1"/>
          <p:nvPr/>
        </p:nvSpPr>
        <p:spPr>
          <a:xfrm>
            <a:off x="7576382" y="5300356"/>
            <a:ext cx="2743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/>
              <a:t>t1 = </a:t>
            </a:r>
            <a:r>
              <a:rPr lang="en-IN" sz="2400">
                <a:solidFill>
                  <a:srgbClr val="0070C0"/>
                </a:solidFill>
              </a:rPr>
              <a:t>count</a:t>
            </a:r>
          </a:p>
          <a:p>
            <a:r>
              <a:rPr lang="en-IN" sz="2400"/>
              <a:t>t1 = t1 + 1</a:t>
            </a:r>
          </a:p>
          <a:p>
            <a:r>
              <a:rPr lang="en-IN" sz="2400">
                <a:solidFill>
                  <a:srgbClr val="0070C0"/>
                </a:solidFill>
              </a:rPr>
              <a:t>count</a:t>
            </a:r>
            <a:r>
              <a:rPr lang="en-IN" sz="2400"/>
              <a:t> = t1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3450A9-53D7-B8D7-3CE3-6AD3FE874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90" y="4681133"/>
            <a:ext cx="812925" cy="812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5CC231-5C75-5CB6-CAE3-BFA24DAC3A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820" y="6012369"/>
            <a:ext cx="732080" cy="73208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8B904-5A50-09A1-3650-16484540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9C5A-EEFA-89E3-644C-5F4A53A6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350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41F8-3003-912C-B9F6-BCF2E62E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Mystery behind </a:t>
            </a:r>
            <a:r>
              <a:rPr lang="en-IN" dirty="0" err="1">
                <a:solidFill>
                  <a:srgbClr val="0070C0"/>
                </a:solidFill>
              </a:rPr>
              <a:t>synchronize_rcu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3FED-03C4-1C46-4197-E786E318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rcu_read_lock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dirty="0" err="1">
                <a:solidFill>
                  <a:srgbClr val="00B050"/>
                </a:solidFill>
              </a:rPr>
              <a:t>rcu_read_unlock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/>
              <a:t>pretty much do nothing other than </a:t>
            </a:r>
            <a:r>
              <a:rPr lang="en-IN" dirty="0">
                <a:solidFill>
                  <a:srgbClr val="0070C0"/>
                </a:solidFill>
              </a:rPr>
              <a:t>disabling</a:t>
            </a:r>
            <a:r>
              <a:rPr lang="en-IN" dirty="0"/>
              <a:t> and </a:t>
            </a:r>
            <a:r>
              <a:rPr lang="en-IN" dirty="0">
                <a:solidFill>
                  <a:srgbClr val="7030A0"/>
                </a:solidFill>
              </a:rPr>
              <a:t>enabling</a:t>
            </a:r>
            <a:r>
              <a:rPr lang="en-IN" dirty="0"/>
              <a:t> pre-emption</a:t>
            </a:r>
          </a:p>
          <a:p>
            <a:r>
              <a:rPr lang="en-IN" dirty="0"/>
              <a:t>How does 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synchronize_rcu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dirty="0"/>
              <a:t>know that all readers are done?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1012C-E84E-DAC4-261D-757CE9A8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BF325-8E93-8C41-7834-BFB2F70F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61499EB-F7FF-E257-8F92-E48CBBEAE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37" y="2627312"/>
            <a:ext cx="546126" cy="5461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F34625-568C-5900-F6DC-70E829EDA7B2}"/>
              </a:ext>
            </a:extLst>
          </p:cNvPr>
          <p:cNvSpPr/>
          <p:nvPr/>
        </p:nvSpPr>
        <p:spPr>
          <a:xfrm>
            <a:off x="5860788" y="3405289"/>
            <a:ext cx="6108708" cy="17336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7030A0"/>
                </a:solidFill>
              </a:rPr>
              <a:t>Insight</a:t>
            </a:r>
            <a:r>
              <a:rPr lang="en-IN" sz="2400" dirty="0"/>
              <a:t>: If you are able to </a:t>
            </a:r>
            <a:r>
              <a:rPr lang="en-IN" sz="2400" dirty="0">
                <a:solidFill>
                  <a:srgbClr val="FF0000"/>
                </a:solidFill>
              </a:rPr>
              <a:t>run</a:t>
            </a:r>
            <a:r>
              <a:rPr lang="en-IN" sz="2400" dirty="0"/>
              <a:t> a </a:t>
            </a:r>
            <a:r>
              <a:rPr lang="en-IN" sz="2400" dirty="0">
                <a:solidFill>
                  <a:srgbClr val="C00000"/>
                </a:solidFill>
              </a:rPr>
              <a:t>thread</a:t>
            </a:r>
            <a:r>
              <a:rPr lang="en-IN" sz="2400" dirty="0"/>
              <a:t> on a CPU, then it means that it is in a </a:t>
            </a:r>
            <a:r>
              <a:rPr lang="en-IN" sz="2400" dirty="0">
                <a:solidFill>
                  <a:srgbClr val="0070C0"/>
                </a:solidFill>
              </a:rPr>
              <a:t>preemptable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B050"/>
                </a:solidFill>
              </a:rPr>
              <a:t>state</a:t>
            </a:r>
            <a:r>
              <a:rPr lang="en-IN" sz="2400" dirty="0"/>
              <a:t>. This means that it has </a:t>
            </a:r>
            <a:r>
              <a:rPr lang="en-IN" sz="2400" dirty="0">
                <a:solidFill>
                  <a:srgbClr val="C00000"/>
                </a:solidFill>
              </a:rPr>
              <a:t>exited</a:t>
            </a:r>
            <a:r>
              <a:rPr lang="en-IN" sz="2400" dirty="0"/>
              <a:t> the “</a:t>
            </a:r>
            <a:r>
              <a:rPr lang="en-IN" sz="2400" dirty="0">
                <a:solidFill>
                  <a:srgbClr val="FF0000"/>
                </a:solidFill>
              </a:rPr>
              <a:t>read</a:t>
            </a:r>
            <a:r>
              <a:rPr lang="en-IN" sz="2400" dirty="0"/>
              <a:t> critical section” </a:t>
            </a:r>
            <a:r>
              <a:rPr lang="en-IN" sz="2400" dirty="0">
                <a:sym typeface="Wingdings" panose="05000000000000000000" pitchFamily="2" charset="2"/>
              </a:rPr>
              <a:t> The </a:t>
            </a:r>
            <a:r>
              <a:rPr lang="en-IN" sz="2400" dirty="0">
                <a:solidFill>
                  <a:srgbClr val="0070C0"/>
                </a:solidFill>
                <a:sym typeface="Wingdings" panose="05000000000000000000" pitchFamily="2" charset="2"/>
              </a:rPr>
              <a:t>reader</a:t>
            </a:r>
            <a:r>
              <a:rPr lang="en-IN" sz="2400" dirty="0">
                <a:sym typeface="Wingdings" panose="05000000000000000000" pitchFamily="2" charset="2"/>
              </a:rPr>
              <a:t> is not </a:t>
            </a:r>
            <a:r>
              <a:rPr lang="en-IN" sz="2400" dirty="0">
                <a:solidFill>
                  <a:srgbClr val="C00000"/>
                </a:solidFill>
                <a:sym typeface="Wingdings" panose="05000000000000000000" pitchFamily="2" charset="2"/>
              </a:rPr>
              <a:t>active</a:t>
            </a:r>
            <a:r>
              <a:rPr lang="en-IN" sz="2400" dirty="0">
                <a:sym typeface="Wingdings" panose="05000000000000000000" pitchFamily="2" charset="2"/>
              </a:rPr>
              <a:t> anymore  The </a:t>
            </a:r>
            <a:r>
              <a:rPr lang="en-IN" sz="2400" dirty="0">
                <a:solidFill>
                  <a:srgbClr val="00B050"/>
                </a:solidFill>
                <a:sym typeface="Wingdings" panose="05000000000000000000" pitchFamily="2" charset="2"/>
              </a:rPr>
              <a:t>pointer</a:t>
            </a:r>
            <a:r>
              <a:rPr lang="en-IN" sz="2400" dirty="0">
                <a:sym typeface="Wingdings" panose="05000000000000000000" pitchFamily="2" charset="2"/>
              </a:rPr>
              <a:t> can be </a:t>
            </a:r>
            <a:r>
              <a:rPr lang="en-IN" sz="2400" dirty="0">
                <a:solidFill>
                  <a:srgbClr val="7030A0"/>
                </a:solidFill>
                <a:sym typeface="Wingdings" panose="05000000000000000000" pitchFamily="2" charset="2"/>
              </a:rPr>
              <a:t>reclaimed</a:t>
            </a:r>
            <a:endParaRPr lang="en-IN" sz="2400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ABA17C-16CE-5822-14A3-E6590E30FC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76462" y="3358974"/>
            <a:ext cx="1331655" cy="106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7D84D4-A08A-8A22-6504-E5422D3980CC}"/>
              </a:ext>
            </a:extLst>
          </p:cNvPr>
          <p:cNvSpPr txBox="1"/>
          <p:nvPr/>
        </p:nvSpPr>
        <p:spPr>
          <a:xfrm>
            <a:off x="565137" y="4962349"/>
            <a:ext cx="4735014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dirty="0" err="1">
                <a:solidFill>
                  <a:srgbClr val="00B050"/>
                </a:solidFill>
              </a:rPr>
              <a:t>foreach_cpu</a:t>
            </a:r>
            <a:r>
              <a:rPr lang="en-IN" sz="2400" dirty="0">
                <a:solidFill>
                  <a:srgbClr val="00B050"/>
                </a:solidFill>
              </a:rPr>
              <a:t> </a:t>
            </a:r>
            <a:r>
              <a:rPr lang="en-IN" sz="2400" dirty="0"/>
              <a:t>(</a:t>
            </a:r>
            <a:r>
              <a:rPr lang="en-IN" sz="2400" dirty="0" err="1"/>
              <a:t>cpu</a:t>
            </a:r>
            <a:r>
              <a:rPr lang="en-IN" sz="2400" dirty="0"/>
              <a:t>)</a:t>
            </a:r>
          </a:p>
          <a:p>
            <a:r>
              <a:rPr lang="en-IN" sz="2400" dirty="0"/>
              <a:t>	</a:t>
            </a:r>
            <a:r>
              <a:rPr lang="en-IN" sz="2400" dirty="0" err="1">
                <a:solidFill>
                  <a:srgbClr val="0070C0"/>
                </a:solidFill>
              </a:rPr>
              <a:t>run_curr_task_on_cpu</a:t>
            </a:r>
            <a:r>
              <a:rPr lang="en-IN" sz="2400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(</a:t>
            </a:r>
            <a:r>
              <a:rPr lang="en-IN" sz="2400" dirty="0" err="1"/>
              <a:t>cpu</a:t>
            </a:r>
            <a:r>
              <a:rPr lang="en-IN" sz="2400" dirty="0"/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ABABEE-2A4A-3C83-A0F7-4908408B360C}"/>
              </a:ext>
            </a:extLst>
          </p:cNvPr>
          <p:cNvSpPr/>
          <p:nvPr/>
        </p:nvSpPr>
        <p:spPr>
          <a:xfrm>
            <a:off x="5943600" y="5422392"/>
            <a:ext cx="4517136" cy="493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Too simple and too slow</a:t>
            </a:r>
          </a:p>
        </p:txBody>
      </p:sp>
    </p:spTree>
    <p:extLst>
      <p:ext uri="{BB962C8B-B14F-4D97-AF65-F5344CB8AC3E}">
        <p14:creationId xmlns:p14="http://schemas.microsoft.com/office/powerpoint/2010/main" val="14596920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61CD-563F-6B82-3204-949C71D3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" y="149731"/>
            <a:ext cx="10515600" cy="1325563"/>
          </a:xfrm>
        </p:spPr>
        <p:txBody>
          <a:bodyPr/>
          <a:lstStyle/>
          <a:p>
            <a:r>
              <a:rPr lang="en-IN" dirty="0"/>
              <a:t>RCU in all its glory …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AE73A-4A7B-9E9A-F25A-4FCB1D7F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8EB9F-418B-999E-2CC4-30CEE8FD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3D3F18-6B7D-4A73-969A-5213CDA79039}"/>
              </a:ext>
            </a:extLst>
          </p:cNvPr>
          <p:cNvSpPr/>
          <p:nvPr/>
        </p:nvSpPr>
        <p:spPr>
          <a:xfrm>
            <a:off x="6189846" y="589916"/>
            <a:ext cx="5721738" cy="4778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https://docs.kernel.org/RCU/index.html</a:t>
            </a:r>
          </a:p>
        </p:txBody>
      </p:sp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63BC2748-D9E2-6A11-ADD5-547E9E367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26177" y="326728"/>
            <a:ext cx="798153" cy="59861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1F03-6EC8-720A-C650-DBA3381382F7}"/>
              </a:ext>
            </a:extLst>
          </p:cNvPr>
          <p:cNvSpPr txBox="1">
            <a:spLocks/>
          </p:cNvSpPr>
          <p:nvPr/>
        </p:nvSpPr>
        <p:spPr>
          <a:xfrm>
            <a:off x="602862" y="3183040"/>
            <a:ext cx="10515600" cy="275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60A294-B10E-2C77-4B76-A38AEB2480CF}"/>
              </a:ext>
            </a:extLst>
          </p:cNvPr>
          <p:cNvSpPr/>
          <p:nvPr/>
        </p:nvSpPr>
        <p:spPr>
          <a:xfrm>
            <a:off x="602862" y="1730123"/>
            <a:ext cx="4443342" cy="69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RCU has two implementations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C5FE8A-8E80-9CB2-DDEA-DE0246797A54}"/>
              </a:ext>
            </a:extLst>
          </p:cNvPr>
          <p:cNvSpPr/>
          <p:nvPr/>
        </p:nvSpPr>
        <p:spPr>
          <a:xfrm>
            <a:off x="6096000" y="1475294"/>
            <a:ext cx="3706368" cy="4778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Tree RCU (/kernel/</a:t>
            </a:r>
            <a:r>
              <a:rPr lang="en-IN" sz="2000" dirty="0" err="1"/>
              <a:t>rcu</a:t>
            </a:r>
            <a:r>
              <a:rPr lang="en-IN" sz="2000" dirty="0"/>
              <a:t>/</a:t>
            </a:r>
            <a:r>
              <a:rPr lang="en-IN" sz="2000" dirty="0" err="1"/>
              <a:t>tree.c</a:t>
            </a:r>
            <a:r>
              <a:rPr lang="en-IN" sz="2000" dirty="0"/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62B760-1EBB-3B5C-9F2A-39EA1E833039}"/>
              </a:ext>
            </a:extLst>
          </p:cNvPr>
          <p:cNvSpPr/>
          <p:nvPr/>
        </p:nvSpPr>
        <p:spPr>
          <a:xfrm>
            <a:off x="6096000" y="2145823"/>
            <a:ext cx="3706368" cy="4778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Tiny RCU (/kernel/</a:t>
            </a:r>
            <a:r>
              <a:rPr lang="en-IN" sz="2000" dirty="0" err="1"/>
              <a:t>rcu</a:t>
            </a:r>
            <a:r>
              <a:rPr lang="en-IN" sz="2000" dirty="0"/>
              <a:t>/</a:t>
            </a:r>
            <a:r>
              <a:rPr lang="en-IN" sz="2000" dirty="0" err="1"/>
              <a:t>tiny.c</a:t>
            </a:r>
            <a:r>
              <a:rPr lang="en-IN" sz="2000" dirty="0"/>
              <a:t>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BBDE05F-FF98-92B7-4404-54D1EBB313C4}"/>
              </a:ext>
            </a:extLst>
          </p:cNvPr>
          <p:cNvSpPr/>
          <p:nvPr/>
        </p:nvSpPr>
        <p:spPr>
          <a:xfrm rot="20373517">
            <a:off x="5016191" y="1725920"/>
            <a:ext cx="1185204" cy="284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D9D462A-3853-3AA7-DD9B-14B74AF54EC3}"/>
              </a:ext>
            </a:extLst>
          </p:cNvPr>
          <p:cNvSpPr/>
          <p:nvPr/>
        </p:nvSpPr>
        <p:spPr>
          <a:xfrm rot="1168015">
            <a:off x="5017360" y="2115318"/>
            <a:ext cx="1185204" cy="284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pic>
        <p:nvPicPr>
          <p:cNvPr id="13" name="Picture 12" descr="A picture containing airplane&#10;&#10;Description automatically generated">
            <a:extLst>
              <a:ext uri="{FF2B5EF4-FFF2-40B4-BE49-F238E27FC236}">
                <a16:creationId xmlns:a16="http://schemas.microsoft.com/office/drawing/2014/main" id="{182B2984-08E2-DD1A-5446-FC15650244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3064" flipH="1">
            <a:off x="9590204" y="1257203"/>
            <a:ext cx="946308" cy="9463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216997-A961-907E-E8AE-D798F58BBC4C}"/>
              </a:ext>
            </a:extLst>
          </p:cNvPr>
          <p:cNvSpPr txBox="1"/>
          <p:nvPr/>
        </p:nvSpPr>
        <p:spPr>
          <a:xfrm>
            <a:off x="2051720" y="3217991"/>
            <a:ext cx="775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</a:rPr>
              <a:t>Tree RCU </a:t>
            </a:r>
            <a:r>
              <a:rPr lang="en-US" sz="2400"/>
              <a:t>is the default implementation for </a:t>
            </a:r>
            <a:r>
              <a:rPr lang="en-US" sz="2400">
                <a:solidFill>
                  <a:srgbClr val="00B050"/>
                </a:solidFill>
              </a:rPr>
              <a:t>kernels</a:t>
            </a:r>
            <a:r>
              <a:rPr lang="en-US" sz="2400"/>
              <a:t> in </a:t>
            </a:r>
            <a:r>
              <a:rPr lang="en-US" sz="2400">
                <a:solidFill>
                  <a:srgbClr val="7030A0"/>
                </a:solidFill>
              </a:rPr>
              <a:t>servers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EFE395E-6E92-36F6-CA5A-D033B374B9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04" y="3187165"/>
            <a:ext cx="523316" cy="52331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0ADBF3-47B4-2638-5602-94F9C038CC7A}"/>
              </a:ext>
            </a:extLst>
          </p:cNvPr>
          <p:cNvSpPr/>
          <p:nvPr/>
        </p:nvSpPr>
        <p:spPr>
          <a:xfrm>
            <a:off x="602862" y="4125686"/>
            <a:ext cx="5023315" cy="892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Grace periods in RCUs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2E0CE5-866B-1533-89D4-E07EAA236F1F}"/>
              </a:ext>
            </a:extLst>
          </p:cNvPr>
          <p:cNvSpPr txBox="1"/>
          <p:nvPr/>
        </p:nvSpPr>
        <p:spPr>
          <a:xfrm>
            <a:off x="6292855" y="4125686"/>
            <a:ext cx="5023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It is the </a:t>
            </a:r>
            <a:r>
              <a:rPr lang="en-US" sz="2400">
                <a:solidFill>
                  <a:srgbClr val="FF0000"/>
                </a:solidFill>
              </a:rPr>
              <a:t>time</a:t>
            </a:r>
            <a:r>
              <a:rPr lang="en-US" sz="2400"/>
              <a:t> between the </a:t>
            </a:r>
            <a:r>
              <a:rPr lang="en-US" sz="2400" err="1"/>
              <a:t>read+update</a:t>
            </a:r>
            <a:r>
              <a:rPr lang="en-US" sz="2400"/>
              <a:t> and the </a:t>
            </a:r>
            <a:r>
              <a:rPr lang="en-US" sz="2400">
                <a:solidFill>
                  <a:srgbClr val="7030A0"/>
                </a:solidFill>
              </a:rPr>
              <a:t>reclamation</a:t>
            </a:r>
            <a:r>
              <a:rPr lang="en-US" sz="2400"/>
              <a:t>. It must be </a:t>
            </a:r>
            <a:r>
              <a:rPr lang="en-US" sz="2400">
                <a:solidFill>
                  <a:srgbClr val="00B050"/>
                </a:solidFill>
              </a:rPr>
              <a:t>long</a:t>
            </a:r>
            <a:r>
              <a:rPr lang="en-US" sz="2400"/>
              <a:t> enough for all the </a:t>
            </a:r>
            <a:r>
              <a:rPr lang="en-US" sz="2400">
                <a:solidFill>
                  <a:srgbClr val="FF0000"/>
                </a:solidFill>
              </a:rPr>
              <a:t>readers</a:t>
            </a:r>
            <a:r>
              <a:rPr lang="en-US" sz="2400"/>
              <a:t> to have dropped the references to the object.</a:t>
            </a:r>
          </a:p>
        </p:txBody>
      </p:sp>
    </p:spTree>
    <p:extLst>
      <p:ext uri="{BB962C8B-B14F-4D97-AF65-F5344CB8AC3E}">
        <p14:creationId xmlns:p14="http://schemas.microsoft.com/office/powerpoint/2010/main" val="31982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5364-5AA9-4C45-8B89-C15AA93A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does the “Grace Period” end?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CF72-2E46-E237-A5F1-40BAE71D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1710"/>
            <a:ext cx="10515600" cy="4824640"/>
          </a:xfrm>
        </p:spPr>
        <p:txBody>
          <a:bodyPr>
            <a:normAutofit lnSpcReduction="10000"/>
          </a:bodyPr>
          <a:lstStyle/>
          <a:p>
            <a:r>
              <a:rPr lang="en-US"/>
              <a:t>Four conditions</a:t>
            </a:r>
          </a:p>
          <a:p>
            <a:pPr lvl="1"/>
            <a:r>
              <a:rPr lang="en-US"/>
              <a:t>When a thread </a:t>
            </a:r>
            <a:r>
              <a:rPr lang="en-US">
                <a:solidFill>
                  <a:srgbClr val="FF0000"/>
                </a:solidFill>
              </a:rPr>
              <a:t>blocks</a:t>
            </a:r>
            <a:r>
              <a:rPr lang="en-US"/>
              <a:t> (you know it is out of the read lock-unlock phase)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Switches</a:t>
            </a:r>
            <a:r>
              <a:rPr lang="en-US"/>
              <a:t> to user-mode execution</a:t>
            </a:r>
          </a:p>
          <a:p>
            <a:pPr lvl="1"/>
            <a:r>
              <a:rPr lang="en-US"/>
              <a:t>Enters an </a:t>
            </a:r>
            <a:r>
              <a:rPr lang="en-US">
                <a:solidFill>
                  <a:srgbClr val="00B050"/>
                </a:solidFill>
              </a:rPr>
              <a:t>idle</a:t>
            </a:r>
            <a:r>
              <a:rPr lang="en-US"/>
              <a:t> loop</a:t>
            </a:r>
          </a:p>
          <a:p>
            <a:pPr lvl="1"/>
            <a:r>
              <a:rPr lang="en-US"/>
              <a:t>Switch the </a:t>
            </a:r>
            <a:r>
              <a:rPr lang="en-US">
                <a:solidFill>
                  <a:srgbClr val="C00000"/>
                </a:solidFill>
              </a:rPr>
              <a:t>context</a:t>
            </a:r>
            <a:r>
              <a:rPr lang="en-US"/>
              <a:t> to run a kernel thread</a:t>
            </a:r>
          </a:p>
          <a:p>
            <a:r>
              <a:rPr lang="en-US"/>
              <a:t>There are </a:t>
            </a:r>
            <a:r>
              <a:rPr lang="en-US">
                <a:solidFill>
                  <a:srgbClr val="00B050"/>
                </a:solidFill>
              </a:rPr>
              <a:t>preemptible</a:t>
            </a:r>
            <a:r>
              <a:rPr lang="en-US"/>
              <a:t> variants of RCU</a:t>
            </a:r>
          </a:p>
          <a:p>
            <a:pPr lvl="1"/>
            <a:r>
              <a:rPr lang="en-US"/>
              <a:t>However, they do not </a:t>
            </a:r>
            <a:r>
              <a:rPr lang="en-US">
                <a:solidFill>
                  <a:srgbClr val="FF0000"/>
                </a:solidFill>
              </a:rPr>
              <a:t>rely</a:t>
            </a:r>
            <a:r>
              <a:rPr lang="en-US"/>
              <a:t> on indirect mechanisms</a:t>
            </a:r>
          </a:p>
          <a:p>
            <a:pPr lvl="1"/>
            <a:r>
              <a:rPr lang="en-US"/>
              <a:t>They require </a:t>
            </a:r>
            <a:r>
              <a:rPr lang="en-US" err="1">
                <a:solidFill>
                  <a:srgbClr val="C00000"/>
                </a:solidFill>
              </a:rPr>
              <a:t>read_lock</a:t>
            </a:r>
            <a:r>
              <a:rPr lang="en-US"/>
              <a:t> operations to </a:t>
            </a:r>
            <a:r>
              <a:rPr lang="en-US">
                <a:solidFill>
                  <a:srgbClr val="002060"/>
                </a:solidFill>
              </a:rPr>
              <a:t>increment</a:t>
            </a:r>
            <a:r>
              <a:rPr lang="en-US"/>
              <a:t> per-CPU counters</a:t>
            </a:r>
          </a:p>
          <a:p>
            <a:r>
              <a:rPr lang="en-US" i="1" err="1">
                <a:solidFill>
                  <a:srgbClr val="7030A0"/>
                </a:solidFill>
              </a:rPr>
              <a:t>synchronize_rcu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/>
              <a:t>provides a </a:t>
            </a:r>
            <a:r>
              <a:rPr lang="en-US">
                <a:solidFill>
                  <a:srgbClr val="00B050"/>
                </a:solidFill>
              </a:rPr>
              <a:t>strict</a:t>
            </a:r>
            <a:r>
              <a:rPr lang="en-US"/>
              <a:t> ordering between threads. </a:t>
            </a:r>
            <a:r>
              <a:rPr lang="en-US">
                <a:solidFill>
                  <a:srgbClr val="FF0000"/>
                </a:solidFill>
              </a:rPr>
              <a:t>Acts</a:t>
            </a:r>
            <a:r>
              <a:rPr lang="en-US"/>
              <a:t> like a </a:t>
            </a:r>
            <a:r>
              <a:rPr lang="en-US">
                <a:solidFill>
                  <a:srgbClr val="C00000"/>
                </a:solidFill>
              </a:rPr>
              <a:t>barrier</a:t>
            </a:r>
            <a:r>
              <a:rPr lang="en-US"/>
              <a:t> (waits for all readers to finish) and a barrier (a memory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barrier</a:t>
            </a:r>
            <a:r>
              <a:rPr lang="en-US"/>
              <a:t> where all the </a:t>
            </a:r>
            <a:r>
              <a:rPr lang="en-US">
                <a:solidFill>
                  <a:srgbClr val="00B050"/>
                </a:solidFill>
              </a:rPr>
              <a:t>writes</a:t>
            </a:r>
            <a:r>
              <a:rPr lang="en-US"/>
              <a:t> that happen in the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read block </a:t>
            </a:r>
            <a:r>
              <a:rPr lang="en-US"/>
              <a:t>are visible later)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3736D-CFB8-BB2D-C655-93407EFA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27C2-57D4-AD72-6C4B-13C17B6D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916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11E2-883C-3A0D-600B-430D523A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Removal and Reclamation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69F7E-56BF-B535-3CE5-773EC095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F9C7A-304A-417F-F47D-2194BC9F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E3CBC-9455-B90B-00B2-20DB2EA23936}"/>
              </a:ext>
            </a:extLst>
          </p:cNvPr>
          <p:cNvSpPr/>
          <p:nvPr/>
        </p:nvSpPr>
        <p:spPr>
          <a:xfrm>
            <a:off x="6923314" y="136525"/>
            <a:ext cx="5159829" cy="5987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accent5">
                    <a:lumMod val="50000"/>
                  </a:schemeClr>
                </a:solidFill>
              </a:rPr>
              <a:t>https://lwn.net/Articles/305782/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5F696-A9B6-EAC7-09ED-5869D8B8631A}"/>
              </a:ext>
            </a:extLst>
          </p:cNvPr>
          <p:cNvSpPr/>
          <p:nvPr/>
        </p:nvSpPr>
        <p:spPr>
          <a:xfrm>
            <a:off x="642257" y="4267200"/>
            <a:ext cx="2329543" cy="11756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Removal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C38CE9-1333-7F5F-F455-C53582EF415B}"/>
              </a:ext>
            </a:extLst>
          </p:cNvPr>
          <p:cNvSpPr/>
          <p:nvPr/>
        </p:nvSpPr>
        <p:spPr>
          <a:xfrm>
            <a:off x="2971800" y="1513115"/>
            <a:ext cx="3091543" cy="39347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66013D-E27D-93EF-0240-534B5D8AC182}"/>
              </a:ext>
            </a:extLst>
          </p:cNvPr>
          <p:cNvSpPr/>
          <p:nvPr/>
        </p:nvSpPr>
        <p:spPr>
          <a:xfrm>
            <a:off x="1469571" y="3215142"/>
            <a:ext cx="1817914" cy="6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Reader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82AA21-EA10-34B3-666A-E55B1C312570}"/>
              </a:ext>
            </a:extLst>
          </p:cNvPr>
          <p:cNvSpPr/>
          <p:nvPr/>
        </p:nvSpPr>
        <p:spPr>
          <a:xfrm>
            <a:off x="3412672" y="2421617"/>
            <a:ext cx="1817914" cy="6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Reader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DD3748-C3C6-ADB4-9927-23CF525315D8}"/>
              </a:ext>
            </a:extLst>
          </p:cNvPr>
          <p:cNvSpPr/>
          <p:nvPr/>
        </p:nvSpPr>
        <p:spPr>
          <a:xfrm>
            <a:off x="3608614" y="3215142"/>
            <a:ext cx="1817914" cy="6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Reader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050645-0FF1-987D-D9E8-B90B3F5C6311}"/>
              </a:ext>
            </a:extLst>
          </p:cNvPr>
          <p:cNvSpPr/>
          <p:nvPr/>
        </p:nvSpPr>
        <p:spPr>
          <a:xfrm>
            <a:off x="1338942" y="1680256"/>
            <a:ext cx="4212772" cy="6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Reader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136F6-4528-EF9A-0B82-D3449BAE06F5}"/>
              </a:ext>
            </a:extLst>
          </p:cNvPr>
          <p:cNvSpPr/>
          <p:nvPr/>
        </p:nvSpPr>
        <p:spPr>
          <a:xfrm>
            <a:off x="4234543" y="4044951"/>
            <a:ext cx="1817914" cy="6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Reader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CE70F0-E457-BA5C-950A-5A8B11F5520C}"/>
              </a:ext>
            </a:extLst>
          </p:cNvPr>
          <p:cNvSpPr/>
          <p:nvPr/>
        </p:nvSpPr>
        <p:spPr>
          <a:xfrm>
            <a:off x="6052457" y="4267199"/>
            <a:ext cx="2329543" cy="11756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Reclamation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D2697E-B3F3-2DB8-9210-BEF0578CCD53}"/>
              </a:ext>
            </a:extLst>
          </p:cNvPr>
          <p:cNvSpPr/>
          <p:nvPr/>
        </p:nvSpPr>
        <p:spPr>
          <a:xfrm>
            <a:off x="7184572" y="1228385"/>
            <a:ext cx="4778829" cy="11078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Quiescent state</a:t>
            </a:r>
            <a:r>
              <a:rPr lang="en-US" sz="2800"/>
              <a:t>: A point of time after the read block ends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720690-20C0-B8EB-CC8D-2573B95A7CE1}"/>
              </a:ext>
            </a:extLst>
          </p:cNvPr>
          <p:cNvSpPr/>
          <p:nvPr/>
        </p:nvSpPr>
        <p:spPr>
          <a:xfrm>
            <a:off x="2209800" y="5660571"/>
            <a:ext cx="8305800" cy="5551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Let’s say that a CPU sets/resets a bit at the end of a grace period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57939DF1-E412-5165-3F78-E9FC666D45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1178103" y="5558050"/>
            <a:ext cx="944300" cy="94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155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5BF3-7002-CF1E-80A8-6770DFE6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243947"/>
            <a:ext cx="10515600" cy="1325563"/>
          </a:xfrm>
        </p:spPr>
        <p:txBody>
          <a:bodyPr/>
          <a:lstStyle/>
          <a:p>
            <a:r>
              <a:rPr lang="en-US"/>
              <a:t>Tree RCU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BAE81-3CF5-E5DF-A830-27CF5064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FEF83-9397-97FC-629E-D45BCC45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885924-51B3-C812-BD71-28BAC3D8D301}"/>
              </a:ext>
            </a:extLst>
          </p:cNvPr>
          <p:cNvSpPr/>
          <p:nvPr/>
        </p:nvSpPr>
        <p:spPr>
          <a:xfrm>
            <a:off x="664827" y="1695251"/>
            <a:ext cx="7021285" cy="2778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9C25CB-5E36-0EC9-9E7A-914AC60A5871}"/>
              </a:ext>
            </a:extLst>
          </p:cNvPr>
          <p:cNvSpPr txBox="1"/>
          <p:nvPr/>
        </p:nvSpPr>
        <p:spPr>
          <a:xfrm>
            <a:off x="710751" y="1660121"/>
            <a:ext cx="2466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struct </a:t>
            </a:r>
            <a:r>
              <a:rPr lang="en-US" sz="2800" err="1"/>
              <a:t>rcu_state</a:t>
            </a:r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8E6ED1-3004-F899-9F0A-0939ABE089C2}"/>
              </a:ext>
            </a:extLst>
          </p:cNvPr>
          <p:cNvSpPr/>
          <p:nvPr/>
        </p:nvSpPr>
        <p:spPr>
          <a:xfrm>
            <a:off x="3239298" y="2308785"/>
            <a:ext cx="1921330" cy="758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rcu_node</a:t>
            </a: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82B6A-B196-7322-7A5A-A3EDC9E777AB}"/>
              </a:ext>
            </a:extLst>
          </p:cNvPr>
          <p:cNvSpPr/>
          <p:nvPr/>
        </p:nvSpPr>
        <p:spPr>
          <a:xfrm>
            <a:off x="800898" y="3536904"/>
            <a:ext cx="1888672" cy="758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rcu_node</a:t>
            </a: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E8D72-D0D4-B993-5936-A6654CFC8DBF}"/>
              </a:ext>
            </a:extLst>
          </p:cNvPr>
          <p:cNvSpPr/>
          <p:nvPr/>
        </p:nvSpPr>
        <p:spPr>
          <a:xfrm>
            <a:off x="3255627" y="3536904"/>
            <a:ext cx="1741714" cy="758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rcu_node</a:t>
            </a:r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3BA343-52FA-E559-7390-C24A77BD9D90}"/>
              </a:ext>
            </a:extLst>
          </p:cNvPr>
          <p:cNvSpPr/>
          <p:nvPr/>
        </p:nvSpPr>
        <p:spPr>
          <a:xfrm>
            <a:off x="5492640" y="3526019"/>
            <a:ext cx="1888672" cy="758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rcu_node</a:t>
            </a:r>
            <a:endParaRPr lang="en-US" sz="2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7046C3-83EE-DBEA-0FCE-4B0304B2B464}"/>
              </a:ext>
            </a:extLst>
          </p:cNvPr>
          <p:cNvCxnSpPr>
            <a:stCxn id="10" idx="0"/>
          </p:cNvCxnSpPr>
          <p:nvPr/>
        </p:nvCxnSpPr>
        <p:spPr>
          <a:xfrm flipV="1">
            <a:off x="1745234" y="3066851"/>
            <a:ext cx="2283278" cy="470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57828D-FF06-FC44-BA56-F622084B8A0D}"/>
              </a:ext>
            </a:extLst>
          </p:cNvPr>
          <p:cNvCxnSpPr>
            <a:cxnSpLocks/>
          </p:cNvCxnSpPr>
          <p:nvPr/>
        </p:nvCxnSpPr>
        <p:spPr>
          <a:xfrm flipH="1" flipV="1">
            <a:off x="4028512" y="3066851"/>
            <a:ext cx="125186" cy="459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8BBF84-AFC8-5098-4D96-7E41D8112D7F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028512" y="3066851"/>
            <a:ext cx="2408464" cy="459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C5E7A9-CFF5-A23D-B807-7B4C8D2A22E1}"/>
              </a:ext>
            </a:extLst>
          </p:cNvPr>
          <p:cNvCxnSpPr/>
          <p:nvPr/>
        </p:nvCxnSpPr>
        <p:spPr>
          <a:xfrm flipV="1">
            <a:off x="1218524" y="4284085"/>
            <a:ext cx="0" cy="938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5796BE-26C7-A884-BBA5-BA4DE9C3F930}"/>
              </a:ext>
            </a:extLst>
          </p:cNvPr>
          <p:cNvCxnSpPr/>
          <p:nvPr/>
        </p:nvCxnSpPr>
        <p:spPr>
          <a:xfrm flipV="1">
            <a:off x="2220010" y="4284085"/>
            <a:ext cx="0" cy="938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BA3A02-3A6D-5F46-F5DA-17479DD57105}"/>
              </a:ext>
            </a:extLst>
          </p:cNvPr>
          <p:cNvCxnSpPr/>
          <p:nvPr/>
        </p:nvCxnSpPr>
        <p:spPr>
          <a:xfrm flipV="1">
            <a:off x="3613381" y="4294970"/>
            <a:ext cx="0" cy="938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E48D6B-D692-EDA8-AD1E-AB3AC3406BF4}"/>
              </a:ext>
            </a:extLst>
          </p:cNvPr>
          <p:cNvCxnSpPr/>
          <p:nvPr/>
        </p:nvCxnSpPr>
        <p:spPr>
          <a:xfrm flipV="1">
            <a:off x="4614867" y="4294970"/>
            <a:ext cx="0" cy="938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8CCBD-A0E4-692A-ACA1-D13AD3ED69CE}"/>
              </a:ext>
            </a:extLst>
          </p:cNvPr>
          <p:cNvCxnSpPr/>
          <p:nvPr/>
        </p:nvCxnSpPr>
        <p:spPr>
          <a:xfrm flipV="1">
            <a:off x="5877609" y="4284085"/>
            <a:ext cx="0" cy="938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E87B5C-50DA-FEE0-DC76-A73C856229A5}"/>
              </a:ext>
            </a:extLst>
          </p:cNvPr>
          <p:cNvCxnSpPr/>
          <p:nvPr/>
        </p:nvCxnSpPr>
        <p:spPr>
          <a:xfrm flipV="1">
            <a:off x="6879095" y="4284085"/>
            <a:ext cx="0" cy="938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241553-19A1-EC5E-CD40-55A9D1E6D902}"/>
              </a:ext>
            </a:extLst>
          </p:cNvPr>
          <p:cNvSpPr/>
          <p:nvPr/>
        </p:nvSpPr>
        <p:spPr>
          <a:xfrm>
            <a:off x="4321629" y="668679"/>
            <a:ext cx="7151914" cy="5312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Manage these bits as an </a:t>
            </a:r>
            <a:r>
              <a:rPr lang="en-US" sz="2400" err="1">
                <a:solidFill>
                  <a:schemeClr val="tx1"/>
                </a:solidFill>
              </a:rPr>
              <a:t>Emde</a:t>
            </a:r>
            <a:r>
              <a:rPr lang="en-US" sz="2400">
                <a:solidFill>
                  <a:schemeClr val="tx1"/>
                </a:solidFill>
              </a:rPr>
              <a:t> Boas tree</a:t>
            </a:r>
          </a:p>
        </p:txBody>
      </p:sp>
      <p:pic>
        <p:nvPicPr>
          <p:cNvPr id="29" name="Picture 28" descr="A close up of a device&#10;&#10;Description automatically generated">
            <a:extLst>
              <a:ext uri="{FF2B5EF4-FFF2-40B4-BE49-F238E27FC236}">
                <a16:creationId xmlns:a16="http://schemas.microsoft.com/office/drawing/2014/main" id="{BDB1E50D-53DC-C103-7433-0896C94D6C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36" y="566803"/>
            <a:ext cx="944336" cy="94433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D794F0E-45E7-A083-8640-550F1FFE1367}"/>
              </a:ext>
            </a:extLst>
          </p:cNvPr>
          <p:cNvSpPr txBox="1"/>
          <p:nvPr/>
        </p:nvSpPr>
        <p:spPr>
          <a:xfrm>
            <a:off x="754294" y="5297504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38491E-287B-F928-645F-0DE7ADB650AF}"/>
              </a:ext>
            </a:extLst>
          </p:cNvPr>
          <p:cNvSpPr txBox="1"/>
          <p:nvPr/>
        </p:nvSpPr>
        <p:spPr>
          <a:xfrm>
            <a:off x="1822567" y="5297504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D89623-8A12-03F0-4774-925A0F6407A4}"/>
              </a:ext>
            </a:extLst>
          </p:cNvPr>
          <p:cNvSpPr txBox="1"/>
          <p:nvPr/>
        </p:nvSpPr>
        <p:spPr>
          <a:xfrm>
            <a:off x="3163896" y="5292854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874E33-C3D1-8C75-4C8C-557771D3C01B}"/>
              </a:ext>
            </a:extLst>
          </p:cNvPr>
          <p:cNvSpPr txBox="1"/>
          <p:nvPr/>
        </p:nvSpPr>
        <p:spPr>
          <a:xfrm>
            <a:off x="4232169" y="5292854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9D4436-DA88-D355-8394-811E4FD2DA2A}"/>
              </a:ext>
            </a:extLst>
          </p:cNvPr>
          <p:cNvSpPr txBox="1"/>
          <p:nvPr/>
        </p:nvSpPr>
        <p:spPr>
          <a:xfrm>
            <a:off x="5492640" y="5292854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E8DEEA-DED1-A8FB-0131-1896D35CD917}"/>
              </a:ext>
            </a:extLst>
          </p:cNvPr>
          <p:cNvSpPr txBox="1"/>
          <p:nvPr/>
        </p:nvSpPr>
        <p:spPr>
          <a:xfrm>
            <a:off x="6560913" y="5292854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 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F3C7F2-9B08-23B5-50C0-E47CDDFED7FD}"/>
              </a:ext>
            </a:extLst>
          </p:cNvPr>
          <p:cNvSpPr/>
          <p:nvPr/>
        </p:nvSpPr>
        <p:spPr>
          <a:xfrm>
            <a:off x="8667584" y="2670343"/>
            <a:ext cx="3185997" cy="17113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Underlying storage structure is an array in the </a:t>
            </a:r>
            <a:r>
              <a:rPr lang="en-US" sz="2400" i="1" err="1"/>
              <a:t>rcu_state</a:t>
            </a:r>
            <a:r>
              <a:rPr lang="en-US" sz="2400" i="1"/>
              <a:t> </a:t>
            </a:r>
            <a:r>
              <a:rPr lang="en-US" sz="2400"/>
              <a:t>structure. Allows efficient storage and </a:t>
            </a:r>
            <a:r>
              <a:rPr lang="en-US" sz="2400" err="1"/>
              <a:t>traversal.v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298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1C11-F097-AC1A-3B27-23CB9AE3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98" y="-13908"/>
            <a:ext cx="10515600" cy="1325563"/>
          </a:xfrm>
        </p:spPr>
        <p:txBody>
          <a:bodyPr/>
          <a:lstStyle/>
          <a:p>
            <a:r>
              <a:rPr lang="en-US"/>
              <a:t>RCUs and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31E6-B20A-4D00-D7FA-630CF4D07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97" y="1070861"/>
            <a:ext cx="11298573" cy="917575"/>
          </a:xfrm>
        </p:spPr>
        <p:txBody>
          <a:bodyPr/>
          <a:lstStyle/>
          <a:p>
            <a:r>
              <a:rPr lang="en-US"/>
              <a:t>When all the CPUs </a:t>
            </a:r>
            <a:r>
              <a:rPr lang="en-US">
                <a:solidFill>
                  <a:srgbClr val="00B050"/>
                </a:solidFill>
              </a:rPr>
              <a:t>pass</a:t>
            </a:r>
            <a:r>
              <a:rPr lang="en-US"/>
              <a:t> through a quiescent state, the grace period </a:t>
            </a:r>
            <a:r>
              <a:rPr lang="en-US">
                <a:solidFill>
                  <a:srgbClr val="FF0000"/>
                </a:solidFill>
              </a:rPr>
              <a:t>ends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AD947-64ED-9BB1-D518-526DD82B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5551" y="6492875"/>
            <a:ext cx="4114800" cy="365125"/>
          </a:xfrm>
        </p:spPr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455BF-ADDD-CCE0-3516-02D03084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53ADB-98F8-AF8F-C4DA-2DD1A255F29C}"/>
              </a:ext>
            </a:extLst>
          </p:cNvPr>
          <p:cNvSpPr/>
          <p:nvPr/>
        </p:nvSpPr>
        <p:spPr>
          <a:xfrm>
            <a:off x="1334636" y="1827213"/>
            <a:ext cx="7021285" cy="2778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989C0-E0D8-B1D9-AA46-445C378C653B}"/>
              </a:ext>
            </a:extLst>
          </p:cNvPr>
          <p:cNvSpPr txBox="1"/>
          <p:nvPr/>
        </p:nvSpPr>
        <p:spPr>
          <a:xfrm>
            <a:off x="1380560" y="1792083"/>
            <a:ext cx="2466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struct </a:t>
            </a:r>
            <a:r>
              <a:rPr lang="en-US" sz="2800" err="1"/>
              <a:t>rcu_state</a:t>
            </a:r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E21D30-2650-F91E-FFAC-735592D32461}"/>
              </a:ext>
            </a:extLst>
          </p:cNvPr>
          <p:cNvSpPr/>
          <p:nvPr/>
        </p:nvSpPr>
        <p:spPr>
          <a:xfrm>
            <a:off x="3909107" y="2440747"/>
            <a:ext cx="1921330" cy="758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rcu_node</a:t>
            </a:r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42763-044F-52FA-00BE-36E706C2A5E3}"/>
              </a:ext>
            </a:extLst>
          </p:cNvPr>
          <p:cNvSpPr/>
          <p:nvPr/>
        </p:nvSpPr>
        <p:spPr>
          <a:xfrm>
            <a:off x="1470707" y="3668866"/>
            <a:ext cx="1888672" cy="758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rcu_node</a:t>
            </a: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9FF495-2635-3BEB-3F81-A8754CE5B55E}"/>
              </a:ext>
            </a:extLst>
          </p:cNvPr>
          <p:cNvSpPr/>
          <p:nvPr/>
        </p:nvSpPr>
        <p:spPr>
          <a:xfrm>
            <a:off x="3925436" y="3668866"/>
            <a:ext cx="1741714" cy="758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rcu_node</a:t>
            </a: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3327A-B4CD-9F66-72CF-4DE4FD4AD4EE}"/>
              </a:ext>
            </a:extLst>
          </p:cNvPr>
          <p:cNvSpPr/>
          <p:nvPr/>
        </p:nvSpPr>
        <p:spPr>
          <a:xfrm>
            <a:off x="6162449" y="3657981"/>
            <a:ext cx="1888672" cy="758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rcu_node</a:t>
            </a:r>
            <a:endParaRPr lang="en-US" sz="2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3555AB-8756-2FA3-E2ED-3E55C0EF423C}"/>
              </a:ext>
            </a:extLst>
          </p:cNvPr>
          <p:cNvCxnSpPr>
            <a:stCxn id="9" idx="0"/>
          </p:cNvCxnSpPr>
          <p:nvPr/>
        </p:nvCxnSpPr>
        <p:spPr>
          <a:xfrm flipV="1">
            <a:off x="2415043" y="3198813"/>
            <a:ext cx="2283278" cy="470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618BA2-E6B4-DEDE-6F48-B67EC9A3F887}"/>
              </a:ext>
            </a:extLst>
          </p:cNvPr>
          <p:cNvCxnSpPr>
            <a:cxnSpLocks/>
          </p:cNvCxnSpPr>
          <p:nvPr/>
        </p:nvCxnSpPr>
        <p:spPr>
          <a:xfrm flipH="1" flipV="1">
            <a:off x="4698321" y="3198813"/>
            <a:ext cx="125186" cy="459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908604-A915-9D38-1214-DEEE5CE0AC8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698321" y="3198813"/>
            <a:ext cx="2408464" cy="459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BAAF1A-2EB2-AD28-C2B7-D769C433918F}"/>
              </a:ext>
            </a:extLst>
          </p:cNvPr>
          <p:cNvCxnSpPr>
            <a:cxnSpLocks/>
          </p:cNvCxnSpPr>
          <p:nvPr/>
        </p:nvCxnSpPr>
        <p:spPr>
          <a:xfrm flipV="1">
            <a:off x="1888333" y="4416047"/>
            <a:ext cx="0" cy="949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26312C-32EE-25E9-92C4-91F8B81D7BD1}"/>
              </a:ext>
            </a:extLst>
          </p:cNvPr>
          <p:cNvCxnSpPr/>
          <p:nvPr/>
        </p:nvCxnSpPr>
        <p:spPr>
          <a:xfrm flipV="1">
            <a:off x="2889819" y="4416047"/>
            <a:ext cx="0" cy="938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DC2C82-3F12-7879-B0ED-20C8DA090264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4283190" y="4426932"/>
            <a:ext cx="65652" cy="1252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E96A2D-217E-3D83-F36B-42401D260D09}"/>
              </a:ext>
            </a:extLst>
          </p:cNvPr>
          <p:cNvCxnSpPr/>
          <p:nvPr/>
        </p:nvCxnSpPr>
        <p:spPr>
          <a:xfrm flipV="1">
            <a:off x="5284676" y="4426932"/>
            <a:ext cx="0" cy="938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01360B-C7F6-CEA4-6BCF-57E9C283413B}"/>
              </a:ext>
            </a:extLst>
          </p:cNvPr>
          <p:cNvCxnSpPr/>
          <p:nvPr/>
        </p:nvCxnSpPr>
        <p:spPr>
          <a:xfrm flipV="1">
            <a:off x="6547418" y="4416047"/>
            <a:ext cx="0" cy="938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C354A9-3C43-3D70-A981-244730C2E517}"/>
              </a:ext>
            </a:extLst>
          </p:cNvPr>
          <p:cNvCxnSpPr/>
          <p:nvPr/>
        </p:nvCxnSpPr>
        <p:spPr>
          <a:xfrm flipV="1">
            <a:off x="7548904" y="4416047"/>
            <a:ext cx="0" cy="938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1AC6B66-6751-5936-42A2-D298150D4FEA}"/>
              </a:ext>
            </a:extLst>
          </p:cNvPr>
          <p:cNvSpPr/>
          <p:nvPr/>
        </p:nvSpPr>
        <p:spPr>
          <a:xfrm>
            <a:off x="252754" y="5401462"/>
            <a:ext cx="1888672" cy="758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rcu_data</a:t>
            </a:r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F2E9F-143E-58F6-D2F9-C2BCE1BFA97C}"/>
              </a:ext>
            </a:extLst>
          </p:cNvPr>
          <p:cNvSpPr/>
          <p:nvPr/>
        </p:nvSpPr>
        <p:spPr>
          <a:xfrm>
            <a:off x="7190351" y="5365223"/>
            <a:ext cx="1888672" cy="758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rcu_data</a:t>
            </a:r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6582B9-587F-29F9-D2C6-88DEEA44720B}"/>
              </a:ext>
            </a:extLst>
          </p:cNvPr>
          <p:cNvSpPr/>
          <p:nvPr/>
        </p:nvSpPr>
        <p:spPr>
          <a:xfrm>
            <a:off x="3404506" y="5679417"/>
            <a:ext cx="1888672" cy="758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rcu_data</a:t>
            </a:r>
            <a:endParaRPr lang="en-US" sz="24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DBC49C-7620-7A9E-45B6-6BBC2D995D5C}"/>
              </a:ext>
            </a:extLst>
          </p:cNvPr>
          <p:cNvSpPr/>
          <p:nvPr/>
        </p:nvSpPr>
        <p:spPr>
          <a:xfrm>
            <a:off x="2296209" y="5783200"/>
            <a:ext cx="206829" cy="2295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D7D494-8B6C-78C9-ADCE-532326642307}"/>
              </a:ext>
            </a:extLst>
          </p:cNvPr>
          <p:cNvSpPr/>
          <p:nvPr/>
        </p:nvSpPr>
        <p:spPr>
          <a:xfrm>
            <a:off x="2677209" y="5783200"/>
            <a:ext cx="206829" cy="2295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F79E5D-30EE-2F0F-B2E3-0AB47EFA57EC}"/>
              </a:ext>
            </a:extLst>
          </p:cNvPr>
          <p:cNvSpPr/>
          <p:nvPr/>
        </p:nvSpPr>
        <p:spPr>
          <a:xfrm>
            <a:off x="3069094" y="5773637"/>
            <a:ext cx="206829" cy="2295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72DE52-19D5-A45A-0A8F-35727E66BEF7}"/>
              </a:ext>
            </a:extLst>
          </p:cNvPr>
          <p:cNvSpPr/>
          <p:nvPr/>
        </p:nvSpPr>
        <p:spPr>
          <a:xfrm>
            <a:off x="5747096" y="5729046"/>
            <a:ext cx="206829" cy="2295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9CB9C2B-4AA8-FF5E-058B-B4245A1E5B32}"/>
              </a:ext>
            </a:extLst>
          </p:cNvPr>
          <p:cNvSpPr/>
          <p:nvPr/>
        </p:nvSpPr>
        <p:spPr>
          <a:xfrm>
            <a:off x="6128096" y="5729046"/>
            <a:ext cx="206829" cy="2295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640B8E-292B-798E-FB49-080624074218}"/>
              </a:ext>
            </a:extLst>
          </p:cNvPr>
          <p:cNvSpPr/>
          <p:nvPr/>
        </p:nvSpPr>
        <p:spPr>
          <a:xfrm>
            <a:off x="6519981" y="5719483"/>
            <a:ext cx="206829" cy="2295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74CD88C-D8E2-FA7C-1B40-C1952AA3FDE8}"/>
              </a:ext>
            </a:extLst>
          </p:cNvPr>
          <p:cNvSpPr/>
          <p:nvPr/>
        </p:nvSpPr>
        <p:spPr>
          <a:xfrm>
            <a:off x="8675461" y="2390432"/>
            <a:ext cx="3460524" cy="1720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Register</a:t>
            </a:r>
            <a:r>
              <a:rPr lang="en-US" sz="2400"/>
              <a:t> a callback </a:t>
            </a:r>
            <a:r>
              <a:rPr lang="en-US" sz="2400">
                <a:solidFill>
                  <a:srgbClr val="00B050"/>
                </a:solidFill>
              </a:rPr>
              <a:t>function</a:t>
            </a:r>
            <a:r>
              <a:rPr lang="en-US" sz="2400"/>
              <a:t> with a CPU. Called when the grace period </a:t>
            </a:r>
            <a:r>
              <a:rPr lang="en-US" sz="2400">
                <a:solidFill>
                  <a:srgbClr val="7030A0"/>
                </a:solidFill>
              </a:rPr>
              <a:t>ends</a:t>
            </a:r>
            <a:r>
              <a:rPr lang="en-US" sz="2400"/>
              <a:t>.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644B0A49-1986-E602-01B6-B5C95466AE44}"/>
              </a:ext>
            </a:extLst>
          </p:cNvPr>
          <p:cNvSpPr/>
          <p:nvPr/>
        </p:nvSpPr>
        <p:spPr>
          <a:xfrm>
            <a:off x="9514791" y="5533784"/>
            <a:ext cx="1433632" cy="620107"/>
          </a:xfrm>
          <a:prstGeom prst="wedgeRoundRectCallout">
            <a:avLst>
              <a:gd name="adj1" fmla="val -79177"/>
              <a:gd name="adj2" fmla="val 2815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per-CPU</a:t>
            </a:r>
          </a:p>
        </p:txBody>
      </p:sp>
    </p:spTree>
    <p:extLst>
      <p:ext uri="{BB962C8B-B14F-4D97-AF65-F5344CB8AC3E}">
        <p14:creationId xmlns:p14="http://schemas.microsoft.com/office/powerpoint/2010/main" val="28539070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4324-97AE-9ABA-0E64-100A6B28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Expedited Grace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1B74-00ED-5433-DD80-624D701F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825625"/>
            <a:ext cx="10722428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Assume that a </a:t>
            </a:r>
            <a:r>
              <a:rPr lang="en-US">
                <a:solidFill>
                  <a:srgbClr val="7030A0"/>
                </a:solidFill>
              </a:rPr>
              <a:t>CPU</a:t>
            </a:r>
            <a:r>
              <a:rPr lang="en-US"/>
              <a:t> is not </a:t>
            </a:r>
            <a:r>
              <a:rPr lang="en-US">
                <a:solidFill>
                  <a:srgbClr val="00B050"/>
                </a:solidFill>
              </a:rPr>
              <a:t>entering</a:t>
            </a:r>
            <a:r>
              <a:rPr lang="en-US"/>
              <a:t> a </a:t>
            </a:r>
            <a:r>
              <a:rPr lang="en-US">
                <a:solidFill>
                  <a:srgbClr val="FF0000"/>
                </a:solidFill>
              </a:rPr>
              <a:t>quiescent</a:t>
            </a:r>
            <a:r>
              <a:rPr lang="en-US"/>
              <a:t> state</a:t>
            </a:r>
          </a:p>
          <a:p>
            <a:pPr lvl="1"/>
            <a:r>
              <a:rPr lang="en-US"/>
              <a:t>A </a:t>
            </a:r>
            <a:r>
              <a:rPr lang="en-US">
                <a:solidFill>
                  <a:srgbClr val="C00000"/>
                </a:solidFill>
              </a:rPr>
              <a:t>quiescent</a:t>
            </a:r>
            <a:r>
              <a:rPr lang="en-US"/>
              <a:t> state can be forced by sending an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IPI</a:t>
            </a:r>
            <a:r>
              <a:rPr lang="en-US"/>
              <a:t> to it</a:t>
            </a:r>
          </a:p>
          <a:p>
            <a:r>
              <a:rPr lang="en-US"/>
              <a:t>Non-preemptable read block</a:t>
            </a:r>
          </a:p>
          <a:p>
            <a:pPr lvl="1"/>
            <a:r>
              <a:rPr lang="en-US"/>
              <a:t>The IPI will be serviced after the </a:t>
            </a:r>
            <a:r>
              <a:rPr lang="en-US">
                <a:solidFill>
                  <a:srgbClr val="C00000"/>
                </a:solidFill>
              </a:rPr>
              <a:t>read block </a:t>
            </a:r>
            <a:r>
              <a:rPr lang="en-US"/>
              <a:t>has </a:t>
            </a:r>
            <a:r>
              <a:rPr lang="en-US">
                <a:solidFill>
                  <a:srgbClr val="00B050"/>
                </a:solidFill>
              </a:rPr>
              <a:t>finished. </a:t>
            </a:r>
            <a:r>
              <a:rPr lang="en-US"/>
              <a:t>Its interrupt handler runs in the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quiescent</a:t>
            </a:r>
            <a:r>
              <a:rPr lang="en-US"/>
              <a:t> state.</a:t>
            </a:r>
          </a:p>
          <a:p>
            <a:r>
              <a:rPr lang="en-US"/>
              <a:t>If the read block is </a:t>
            </a:r>
            <a:r>
              <a:rPr lang="en-US">
                <a:solidFill>
                  <a:srgbClr val="0070C0"/>
                </a:solidFill>
              </a:rPr>
              <a:t>preemptable</a:t>
            </a:r>
            <a:r>
              <a:rPr lang="en-US"/>
              <a:t> (real-time kernel), then register a </a:t>
            </a:r>
            <a:r>
              <a:rPr lang="en-US">
                <a:solidFill>
                  <a:srgbClr val="7030A0"/>
                </a:solidFill>
              </a:rPr>
              <a:t>callback</a:t>
            </a:r>
            <a:r>
              <a:rPr lang="en-US"/>
              <a:t> function that is called once the target CPU reaches a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quiescent</a:t>
            </a:r>
            <a:r>
              <a:rPr lang="en-US"/>
              <a:t> state</a:t>
            </a:r>
          </a:p>
          <a:p>
            <a:r>
              <a:rPr lang="en-US"/>
              <a:t>Preemptible RCU-protected regions cause problems</a:t>
            </a:r>
          </a:p>
          <a:p>
            <a:pPr lvl="1"/>
            <a:r>
              <a:rPr lang="en-US"/>
              <a:t>We need to add </a:t>
            </a:r>
            <a:r>
              <a:rPr lang="en-US">
                <a:solidFill>
                  <a:srgbClr val="7030A0"/>
                </a:solidFill>
              </a:rPr>
              <a:t>reference</a:t>
            </a:r>
            <a:r>
              <a:rPr lang="en-US"/>
              <a:t> counters and </a:t>
            </a:r>
            <a:r>
              <a:rPr lang="en-US">
                <a:solidFill>
                  <a:srgbClr val="0070C0"/>
                </a:solidFill>
              </a:rPr>
              <a:t>state</a:t>
            </a:r>
            <a:r>
              <a:rPr lang="en-US"/>
              <a:t> variables to the  </a:t>
            </a:r>
            <a:r>
              <a:rPr lang="en-US" i="1" err="1"/>
              <a:t>rcu_read_lock</a:t>
            </a:r>
            <a:r>
              <a:rPr lang="en-US" i="1"/>
              <a:t> </a:t>
            </a:r>
            <a:r>
              <a:rPr lang="en-US"/>
              <a:t>and </a:t>
            </a:r>
            <a:r>
              <a:rPr lang="en-US" i="1" err="1"/>
              <a:t>rcu_read_unlock</a:t>
            </a:r>
            <a:r>
              <a:rPr lang="en-US" i="1"/>
              <a:t> </a:t>
            </a:r>
            <a:r>
              <a:rPr lang="en-US"/>
              <a:t>functions. They don’t remain </a:t>
            </a:r>
            <a:r>
              <a:rPr lang="en-US">
                <a:solidFill>
                  <a:srgbClr val="0070C0"/>
                </a:solidFill>
              </a:rPr>
              <a:t>ZERO</a:t>
            </a:r>
            <a:r>
              <a:rPr lang="en-US"/>
              <a:t> overhead anymore.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485E0-24C2-6017-17B9-49B51D7C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B05E7-A193-C7DD-0E44-E8A8C5F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/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5412419" y="24817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AF79-3831-898A-60E2-2A9A7F2A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6472-D75D-7BDD-CF5F-8BF36EDE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24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2B12-1DAB-3622-E0B8-EFD80D27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9" y="33449"/>
            <a:ext cx="10515600" cy="1325563"/>
          </a:xfrm>
        </p:spPr>
        <p:txBody>
          <a:bodyPr/>
          <a:lstStyle/>
          <a:p>
            <a:r>
              <a:rPr lang="en-US" dirty="0"/>
              <a:t>The Problem of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74FD2-D145-9E81-3B58-8FACE126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72C07-A18C-96BE-8C26-5CE12A61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4B5DA-8A81-BB36-5109-D9BE8B14D793}"/>
              </a:ext>
            </a:extLst>
          </p:cNvPr>
          <p:cNvSpPr txBox="1"/>
          <p:nvPr/>
        </p:nvSpPr>
        <p:spPr>
          <a:xfrm>
            <a:off x="838200" y="1861456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Set of tasks/jobs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5667F-E6FF-6B50-A588-E4C272BEE226}"/>
              </a:ext>
            </a:extLst>
          </p:cNvPr>
          <p:cNvSpPr/>
          <p:nvPr/>
        </p:nvSpPr>
        <p:spPr>
          <a:xfrm>
            <a:off x="1828800" y="2743199"/>
            <a:ext cx="2862943" cy="59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T1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6F9B62-77DE-BC4D-0648-C82510F55B2F}"/>
              </a:ext>
            </a:extLst>
          </p:cNvPr>
          <p:cNvSpPr/>
          <p:nvPr/>
        </p:nvSpPr>
        <p:spPr>
          <a:xfrm>
            <a:off x="4691743" y="2743199"/>
            <a:ext cx="1317172" cy="59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T2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CC095-B053-FF36-E538-0A9135E4DBB8}"/>
              </a:ext>
            </a:extLst>
          </p:cNvPr>
          <p:cNvSpPr/>
          <p:nvPr/>
        </p:nvSpPr>
        <p:spPr>
          <a:xfrm>
            <a:off x="6008915" y="2743199"/>
            <a:ext cx="1894115" cy="59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T3</a:t>
            </a: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5EAE1E-0EC7-0C40-FBFD-6BA2F948EEAC}"/>
              </a:ext>
            </a:extLst>
          </p:cNvPr>
          <p:cNvSpPr/>
          <p:nvPr/>
        </p:nvSpPr>
        <p:spPr>
          <a:xfrm>
            <a:off x="7903030" y="2743198"/>
            <a:ext cx="2558144" cy="59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T4</a:t>
            </a:r>
            <a:endParaRPr lang="en-IN" sz="2000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A5A2C00-2710-D1F0-4E98-BF2819DCA9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6" y="4068241"/>
            <a:ext cx="871659" cy="8716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9D73F4-53DE-7088-D43D-EEBE58E38751}"/>
              </a:ext>
            </a:extLst>
          </p:cNvPr>
          <p:cNvSpPr txBox="1"/>
          <p:nvPr/>
        </p:nvSpPr>
        <p:spPr>
          <a:xfrm>
            <a:off x="1828799" y="4108903"/>
            <a:ext cx="9024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bunch of </a:t>
            </a:r>
            <a:r>
              <a:rPr lang="en-IN" sz="2400" dirty="0">
                <a:solidFill>
                  <a:srgbClr val="7030A0"/>
                </a:solidFill>
              </a:rPr>
              <a:t>tasks</a:t>
            </a:r>
            <a:r>
              <a:rPr lang="en-IN" sz="2400" dirty="0"/>
              <a:t> that arrive at the beginning. Each one has a fixed </a:t>
            </a:r>
            <a:r>
              <a:rPr lang="en-IN" sz="2400" dirty="0">
                <a:solidFill>
                  <a:srgbClr val="00B050"/>
                </a:solidFill>
              </a:rPr>
              <a:t>duration, </a:t>
            </a:r>
            <a:r>
              <a:rPr lang="en-IN" sz="2400" dirty="0"/>
              <a:t>which is known in advance (somewhat </a:t>
            </a:r>
            <a:r>
              <a:rPr lang="en-IN" sz="2400" dirty="0">
                <a:solidFill>
                  <a:srgbClr val="FF0000"/>
                </a:solidFill>
              </a:rPr>
              <a:t>impractical</a:t>
            </a:r>
            <a:r>
              <a:rPr lang="en-IN" sz="2400" dirty="0"/>
              <a:t> assumption).</a:t>
            </a:r>
            <a:r>
              <a:rPr lang="en-IN" dirty="0"/>
              <a:t>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E19B0D-1A1E-E9E7-1651-63BA1E2F1852}"/>
              </a:ext>
            </a:extLst>
          </p:cNvPr>
          <p:cNvSpPr/>
          <p:nvPr/>
        </p:nvSpPr>
        <p:spPr>
          <a:xfrm>
            <a:off x="3200400" y="5409292"/>
            <a:ext cx="6161314" cy="5551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Find different ways of sequencing them.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7279FB-ADB4-4E57-21AF-DA57D617309A}"/>
              </a:ext>
            </a:extLst>
          </p:cNvPr>
          <p:cNvSpPr/>
          <p:nvPr/>
        </p:nvSpPr>
        <p:spPr>
          <a:xfrm>
            <a:off x="8104415" y="826861"/>
            <a:ext cx="3505200" cy="14260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Assume that there is no preemption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A3C3EDA-D0DA-B573-0CFF-6899C2CAD6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85" y="185646"/>
            <a:ext cx="969630" cy="96963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208D689-E19E-9624-73D2-CDDF2033773B}"/>
              </a:ext>
            </a:extLst>
          </p:cNvPr>
          <p:cNvSpPr/>
          <p:nvPr/>
        </p:nvSpPr>
        <p:spPr>
          <a:xfrm>
            <a:off x="5442859" y="1482478"/>
            <a:ext cx="2460171" cy="8819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Single CPU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B6970E-C288-2A63-3886-15CDE896467F}"/>
              </a:ext>
            </a:extLst>
          </p:cNvPr>
          <p:cNvSpPr/>
          <p:nvPr/>
        </p:nvSpPr>
        <p:spPr>
          <a:xfrm>
            <a:off x="6464808" y="118971"/>
            <a:ext cx="1856232" cy="707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Simple variant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6618BB-F674-24EA-969C-6358A6C6B407}"/>
                  </a:ext>
                </a:extLst>
              </p14:cNvPr>
              <p14:cNvContentPartPr/>
              <p14:nvPr/>
            </p14:nvContentPartPr>
            <p14:xfrm>
              <a:off x="9619128" y="6505416"/>
              <a:ext cx="16560" cy="4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6618BB-F674-24EA-969C-6358A6C6B4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10319" y="6496416"/>
                <a:ext cx="33825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13912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629C-0955-6AEB-1870-88D1339C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Metric: Minimize the Mean </a:t>
            </a:r>
            <a:r>
              <a:rPr lang="en-IN" dirty="0">
                <a:sym typeface="Wingdings" panose="05000000000000000000" pitchFamily="2" charset="2"/>
              </a:rPr>
              <a:t>Completion 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AB6E-8A8C-5EF4-53A9-983F5CEF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3999"/>
            <a:ext cx="10515600" cy="1011728"/>
          </a:xfrm>
        </p:spPr>
        <p:txBody>
          <a:bodyPr/>
          <a:lstStyle/>
          <a:p>
            <a:r>
              <a:rPr lang="en-IN" dirty="0"/>
              <a:t>In this case the </a:t>
            </a:r>
            <a:r>
              <a:rPr lang="en-IN" dirty="0">
                <a:solidFill>
                  <a:srgbClr val="7030A0"/>
                </a:solidFill>
              </a:rPr>
              <a:t>completion</a:t>
            </a:r>
            <a:r>
              <a:rPr lang="en-IN" dirty="0"/>
              <a:t> times are t</a:t>
            </a:r>
            <a:r>
              <a:rPr lang="en-IN" baseline="-25000" dirty="0"/>
              <a:t>1</a:t>
            </a:r>
            <a:r>
              <a:rPr lang="en-IN" dirty="0"/>
              <a:t>, t</a:t>
            </a:r>
            <a:r>
              <a:rPr lang="en-IN" baseline="-25000" dirty="0"/>
              <a:t>2</a:t>
            </a:r>
            <a:r>
              <a:rPr lang="en-IN" dirty="0"/>
              <a:t>, t</a:t>
            </a:r>
            <a:r>
              <a:rPr lang="en-IN" baseline="-25000" dirty="0"/>
              <a:t>3</a:t>
            </a:r>
            <a:r>
              <a:rPr lang="en-IN" dirty="0"/>
              <a:t>, and t</a:t>
            </a:r>
            <a:r>
              <a:rPr lang="en-IN" baseline="-25000" dirty="0"/>
              <a:t>4</a:t>
            </a:r>
          </a:p>
          <a:p>
            <a:r>
              <a:rPr lang="en-IN" dirty="0"/>
              <a:t>It is a  more </a:t>
            </a:r>
            <a:r>
              <a:rPr lang="en-IN" dirty="0">
                <a:solidFill>
                  <a:srgbClr val="C00000"/>
                </a:solidFill>
              </a:rPr>
              <a:t>convenient</a:t>
            </a:r>
            <a:r>
              <a:rPr lang="en-IN" dirty="0"/>
              <a:t> tool to create a </a:t>
            </a:r>
            <a:r>
              <a:rPr lang="en-IN" dirty="0">
                <a:solidFill>
                  <a:srgbClr val="00B050"/>
                </a:solidFill>
              </a:rPr>
              <a:t>formal</a:t>
            </a:r>
            <a:r>
              <a:rPr lang="en-IN" dirty="0"/>
              <a:t>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686B1-C761-917B-6152-70E54ECA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(c) Smruti R. Sarangi,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97785-1D0F-0265-78A4-DE3B922C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9DB8E-1A5C-1DF1-AEA3-086953EC5127}"/>
              </a:ext>
            </a:extLst>
          </p:cNvPr>
          <p:cNvSpPr/>
          <p:nvPr/>
        </p:nvSpPr>
        <p:spPr>
          <a:xfrm>
            <a:off x="1709927" y="1853039"/>
            <a:ext cx="2862943" cy="59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T1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A427A-8F35-AA6F-DA01-0F71B10D3C2F}"/>
              </a:ext>
            </a:extLst>
          </p:cNvPr>
          <p:cNvSpPr/>
          <p:nvPr/>
        </p:nvSpPr>
        <p:spPr>
          <a:xfrm>
            <a:off x="4572871" y="1851399"/>
            <a:ext cx="1317172" cy="59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T2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7F67B-0D37-584C-848F-823DDCB4F30D}"/>
              </a:ext>
            </a:extLst>
          </p:cNvPr>
          <p:cNvSpPr/>
          <p:nvPr/>
        </p:nvSpPr>
        <p:spPr>
          <a:xfrm>
            <a:off x="5890043" y="1851399"/>
            <a:ext cx="1894115" cy="59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T3</a:t>
            </a: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ED0B6E-9981-B57E-187D-D9A57C6BEF99}"/>
              </a:ext>
            </a:extLst>
          </p:cNvPr>
          <p:cNvSpPr/>
          <p:nvPr/>
        </p:nvSpPr>
        <p:spPr>
          <a:xfrm>
            <a:off x="7784158" y="1851398"/>
            <a:ext cx="2558144" cy="59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T4</a:t>
            </a:r>
            <a:endParaRPr lang="en-IN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7492C-FBEC-3022-16B9-3A73A138F5C7}"/>
              </a:ext>
            </a:extLst>
          </p:cNvPr>
          <p:cNvCxnSpPr>
            <a:cxnSpLocks/>
          </p:cNvCxnSpPr>
          <p:nvPr/>
        </p:nvCxnSpPr>
        <p:spPr>
          <a:xfrm>
            <a:off x="1709928" y="2610823"/>
            <a:ext cx="0" cy="2135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E6A86A-135A-66EF-2098-4F00CE950896}"/>
              </a:ext>
            </a:extLst>
          </p:cNvPr>
          <p:cNvCxnSpPr>
            <a:cxnSpLocks/>
          </p:cNvCxnSpPr>
          <p:nvPr/>
        </p:nvCxnSpPr>
        <p:spPr>
          <a:xfrm>
            <a:off x="4572871" y="2610823"/>
            <a:ext cx="0" cy="4916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D48C76-6995-0D01-F29C-D5397E1ADA23}"/>
              </a:ext>
            </a:extLst>
          </p:cNvPr>
          <p:cNvCxnSpPr>
            <a:cxnSpLocks/>
          </p:cNvCxnSpPr>
          <p:nvPr/>
        </p:nvCxnSpPr>
        <p:spPr>
          <a:xfrm>
            <a:off x="5890043" y="2610823"/>
            <a:ext cx="0" cy="9169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000770-B6C8-9265-7CCE-408950E03C0D}"/>
              </a:ext>
            </a:extLst>
          </p:cNvPr>
          <p:cNvCxnSpPr>
            <a:cxnSpLocks/>
          </p:cNvCxnSpPr>
          <p:nvPr/>
        </p:nvCxnSpPr>
        <p:spPr>
          <a:xfrm>
            <a:off x="7784158" y="2610823"/>
            <a:ext cx="0" cy="1471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D340F7-4A33-8117-6D42-D2FC3CD635D1}"/>
              </a:ext>
            </a:extLst>
          </p:cNvPr>
          <p:cNvCxnSpPr>
            <a:cxnSpLocks/>
          </p:cNvCxnSpPr>
          <p:nvPr/>
        </p:nvCxnSpPr>
        <p:spPr>
          <a:xfrm>
            <a:off x="1709927" y="2789563"/>
            <a:ext cx="28629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21A8C7-99D0-2175-8F35-5F219936A0ED}"/>
              </a:ext>
            </a:extLst>
          </p:cNvPr>
          <p:cNvSpPr txBox="1"/>
          <p:nvPr/>
        </p:nvSpPr>
        <p:spPr>
          <a:xfrm>
            <a:off x="2877292" y="2789563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endParaRPr lang="en-US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88B91B-6664-E55C-6CEE-81D861326F58}"/>
              </a:ext>
            </a:extLst>
          </p:cNvPr>
          <p:cNvCxnSpPr>
            <a:cxnSpLocks/>
          </p:cNvCxnSpPr>
          <p:nvPr/>
        </p:nvCxnSpPr>
        <p:spPr>
          <a:xfrm flipV="1">
            <a:off x="1709928" y="3320143"/>
            <a:ext cx="4103043" cy="263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CAFBE8-3166-E23F-B975-7AC1AB188185}"/>
              </a:ext>
            </a:extLst>
          </p:cNvPr>
          <p:cNvSpPr txBox="1"/>
          <p:nvPr/>
        </p:nvSpPr>
        <p:spPr>
          <a:xfrm>
            <a:off x="2878163" y="3298829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endParaRPr lang="en-US" sz="2000" baseline="-25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420D0-C610-E3C3-E1A6-1BD86DBD8D83}"/>
              </a:ext>
            </a:extLst>
          </p:cNvPr>
          <p:cNvCxnSpPr>
            <a:cxnSpLocks/>
          </p:cNvCxnSpPr>
          <p:nvPr/>
        </p:nvCxnSpPr>
        <p:spPr>
          <a:xfrm flipV="1">
            <a:off x="1709928" y="3873169"/>
            <a:ext cx="6074230" cy="389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0D4534-039A-FE69-910A-353A5F5F564E}"/>
              </a:ext>
            </a:extLst>
          </p:cNvPr>
          <p:cNvSpPr txBox="1"/>
          <p:nvPr/>
        </p:nvSpPr>
        <p:spPr>
          <a:xfrm>
            <a:off x="2857545" y="3829408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3</a:t>
            </a:r>
            <a:endParaRPr lang="en-US" baseline="-25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8465E0-96EC-365E-CCD3-41802B3D6AEF}"/>
              </a:ext>
            </a:extLst>
          </p:cNvPr>
          <p:cNvCxnSpPr>
            <a:cxnSpLocks/>
          </p:cNvCxnSpPr>
          <p:nvPr/>
        </p:nvCxnSpPr>
        <p:spPr>
          <a:xfrm>
            <a:off x="10342302" y="2584483"/>
            <a:ext cx="0" cy="2161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CDBDBE-87BA-792B-83FA-485CFFCAD567}"/>
              </a:ext>
            </a:extLst>
          </p:cNvPr>
          <p:cNvCxnSpPr>
            <a:cxnSpLocks/>
          </p:cNvCxnSpPr>
          <p:nvPr/>
        </p:nvCxnSpPr>
        <p:spPr>
          <a:xfrm flipV="1">
            <a:off x="1709927" y="4504768"/>
            <a:ext cx="8632375" cy="389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9F45EF-7D61-A11F-9417-275B88ACDDE5}"/>
              </a:ext>
            </a:extLst>
          </p:cNvPr>
          <p:cNvSpPr txBox="1"/>
          <p:nvPr/>
        </p:nvSpPr>
        <p:spPr>
          <a:xfrm>
            <a:off x="2893234" y="4471567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4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9592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FD1C-5B18-2703-15F3-AD53B168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a lock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598D-0D7D-E772-0BA4-BCF3A0F2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1909"/>
          </a:xfrm>
        </p:spPr>
        <p:txBody>
          <a:bodyPr/>
          <a:lstStyle/>
          <a:p>
            <a:r>
              <a:rPr lang="en-IN"/>
              <a:t>Implementation of a </a:t>
            </a:r>
            <a:r>
              <a:rPr lang="en-IN">
                <a:solidFill>
                  <a:srgbClr val="C00000"/>
                </a:solidFill>
              </a:rPr>
              <a:t>lock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3B3FDC-6D0F-E6D9-FF08-B105270F7E2D}"/>
              </a:ext>
            </a:extLst>
          </p:cNvPr>
          <p:cNvSpPr/>
          <p:nvPr/>
        </p:nvSpPr>
        <p:spPr>
          <a:xfrm>
            <a:off x="5984240" y="1825625"/>
            <a:ext cx="5369560" cy="6737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You lock a memory address </a:t>
            </a:r>
            <a:r>
              <a:rPr lang="en-US" sz="2800" i="1"/>
              <a:t>A</a:t>
            </a:r>
            <a:endParaRPr lang="en-US" sz="28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57833D-EFE4-F57B-7CAF-048217B5E69F}"/>
              </a:ext>
            </a:extLst>
          </p:cNvPr>
          <p:cNvSpPr/>
          <p:nvPr/>
        </p:nvSpPr>
        <p:spPr>
          <a:xfrm>
            <a:off x="4205468" y="3079927"/>
            <a:ext cx="4058856" cy="929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Test if the memory address contains a 1, else loop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159870-CF95-364F-B643-F6F4C1E3F74F}"/>
              </a:ext>
            </a:extLst>
          </p:cNvPr>
          <p:cNvSpPr/>
          <p:nvPr/>
        </p:nvSpPr>
        <p:spPr>
          <a:xfrm>
            <a:off x="4205468" y="4101393"/>
            <a:ext cx="3962400" cy="929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Atomically </a:t>
            </a:r>
            <a:r>
              <a:rPr lang="en-US" sz="2400">
                <a:solidFill>
                  <a:srgbClr val="FF0000"/>
                </a:solidFill>
              </a:rPr>
              <a:t>set</a:t>
            </a:r>
            <a:r>
              <a:rPr lang="en-US" sz="2400"/>
              <a:t> the value to 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3193CE-D2B3-9CEB-CCE1-28B0C7959934}"/>
              </a:ext>
            </a:extLst>
          </p:cNvPr>
          <p:cNvCxnSpPr/>
          <p:nvPr/>
        </p:nvCxnSpPr>
        <p:spPr>
          <a:xfrm flipH="1">
            <a:off x="3333509" y="3951694"/>
            <a:ext cx="78707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0C775F-B00C-AF7F-AE35-687B794DFFFA}"/>
              </a:ext>
            </a:extLst>
          </p:cNvPr>
          <p:cNvCxnSpPr>
            <a:cxnSpLocks/>
          </p:cNvCxnSpPr>
          <p:nvPr/>
        </p:nvCxnSpPr>
        <p:spPr>
          <a:xfrm>
            <a:off x="3333509" y="3514750"/>
            <a:ext cx="0" cy="436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840CD2-9FDA-9F27-472F-1F442CE7E65A}"/>
              </a:ext>
            </a:extLst>
          </p:cNvPr>
          <p:cNvCxnSpPr/>
          <p:nvPr/>
        </p:nvCxnSpPr>
        <p:spPr>
          <a:xfrm>
            <a:off x="3333509" y="3514750"/>
            <a:ext cx="7870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C2CABC-D910-0CFA-70B0-BA9178C01CD4}"/>
              </a:ext>
            </a:extLst>
          </p:cNvPr>
          <p:cNvSpPr/>
          <p:nvPr/>
        </p:nvSpPr>
        <p:spPr>
          <a:xfrm>
            <a:off x="4205468" y="5122859"/>
            <a:ext cx="3962400" cy="9296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If successful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7A599FD-6EF5-82E7-DA6E-E4303F875E27}"/>
              </a:ext>
            </a:extLst>
          </p:cNvPr>
          <p:cNvSpPr/>
          <p:nvPr/>
        </p:nvSpPr>
        <p:spPr>
          <a:xfrm>
            <a:off x="8472667" y="5430456"/>
            <a:ext cx="1365813" cy="4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000A09-60A0-45D7-D697-1466F2B7D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666" y="5031033"/>
            <a:ext cx="1207627" cy="120762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621957-ABBB-6921-EE30-D531F87A9C32}"/>
              </a:ext>
            </a:extLst>
          </p:cNvPr>
          <p:cNvCxnSpPr>
            <a:cxnSpLocks/>
          </p:cNvCxnSpPr>
          <p:nvPr/>
        </p:nvCxnSpPr>
        <p:spPr>
          <a:xfrm flipH="1">
            <a:off x="3090440" y="4705109"/>
            <a:ext cx="11150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F8E1E8-C12E-A90C-B928-264B9AF8B003}"/>
              </a:ext>
            </a:extLst>
          </p:cNvPr>
          <p:cNvCxnSpPr>
            <a:cxnSpLocks/>
          </p:cNvCxnSpPr>
          <p:nvPr/>
        </p:nvCxnSpPr>
        <p:spPr>
          <a:xfrm>
            <a:off x="3090440" y="3183038"/>
            <a:ext cx="0" cy="15202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DCC989-595C-0050-FB95-34601F6E7836}"/>
              </a:ext>
            </a:extLst>
          </p:cNvPr>
          <p:cNvCxnSpPr>
            <a:cxnSpLocks/>
          </p:cNvCxnSpPr>
          <p:nvPr/>
        </p:nvCxnSpPr>
        <p:spPr>
          <a:xfrm>
            <a:off x="3102015" y="3201269"/>
            <a:ext cx="11150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C6CB2CC3-5E4A-4F15-36B5-0CA938E9E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63" y="3733222"/>
            <a:ext cx="623004" cy="623004"/>
          </a:xfrm>
          <a:prstGeom prst="rect">
            <a:avLst/>
          </a:prstGeom>
        </p:spPr>
      </p:pic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F59B7A4E-C6BC-7B4B-6922-AD0F244F8D34}"/>
              </a:ext>
            </a:extLst>
          </p:cNvPr>
          <p:cNvSpPr/>
          <p:nvPr/>
        </p:nvSpPr>
        <p:spPr>
          <a:xfrm>
            <a:off x="134224" y="5092090"/>
            <a:ext cx="3338181" cy="1433325"/>
          </a:xfrm>
          <a:prstGeom prst="wedgeRoundRectCallout">
            <a:avLst>
              <a:gd name="adj1" fmla="val 24431"/>
              <a:gd name="adj2" fmla="val -9993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Some other thread was successful in setting the location to 0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B49D7A7D-BB78-D113-75A6-DDF03C31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0F8F496F-E62D-40B1-44C9-42E06E59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903ED1-1612-1237-0A0B-ECD85E678BF7}"/>
              </a:ext>
            </a:extLst>
          </p:cNvPr>
          <p:cNvGrpSpPr/>
          <p:nvPr/>
        </p:nvGrpSpPr>
        <p:grpSpPr>
          <a:xfrm>
            <a:off x="2515320" y="6240560"/>
            <a:ext cx="23760" cy="4320"/>
            <a:chOff x="2515320" y="6240560"/>
            <a:chExt cx="23760" cy="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C11985-D708-EE92-051F-0C9E018069B5}"/>
                    </a:ext>
                  </a:extLst>
                </p14:cNvPr>
                <p14:cNvContentPartPr/>
                <p14:nvPr/>
              </p14:nvContentPartPr>
              <p14:xfrm>
                <a:off x="2515320" y="6240560"/>
                <a:ext cx="7560" cy="1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C11985-D708-EE92-051F-0C9E018069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06320" y="6231560"/>
                  <a:ext cx="252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1F50CC0-6C72-53E8-70AC-437D869FC14B}"/>
                    </a:ext>
                  </a:extLst>
                </p14:cNvPr>
                <p14:cNvContentPartPr/>
                <p14:nvPr/>
              </p14:nvContentPartPr>
              <p14:xfrm>
                <a:off x="2517120" y="6241280"/>
                <a:ext cx="21960" cy="3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1F50CC0-6C72-53E8-70AC-437D869FC1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08265" y="6232280"/>
                  <a:ext cx="39315" cy="2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14405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18ED-A801-660D-C1CB-56780BE2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1325563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F37F-1E76-B15E-A2E6-29874E8D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0"/>
            <a:ext cx="10515600" cy="660626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Shortest job first (SJF)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967D3-5C57-B826-1A6D-BAEDF586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03CFB-7420-E916-FA1A-698FFBC7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80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7BD008-CAE2-D79B-3684-E4FE85687638}"/>
              </a:ext>
            </a:extLst>
          </p:cNvPr>
          <p:cNvGrpSpPr/>
          <p:nvPr/>
        </p:nvGrpSpPr>
        <p:grpSpPr>
          <a:xfrm>
            <a:off x="1763486" y="1690688"/>
            <a:ext cx="1774371" cy="1183846"/>
            <a:chOff x="1763486" y="1690688"/>
            <a:chExt cx="1774371" cy="11838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69E691-E4B7-3AB9-15CA-DBA3CE72FD85}"/>
                </a:ext>
              </a:extLst>
            </p:cNvPr>
            <p:cNvSpPr/>
            <p:nvPr/>
          </p:nvSpPr>
          <p:spPr>
            <a:xfrm>
              <a:off x="1763486" y="1690688"/>
              <a:ext cx="1774371" cy="6606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J1</a:t>
              </a:r>
              <a:endParaRPr lang="en-IN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190D37-8881-E06A-F8B2-0984F6ACE5FE}"/>
                </a:ext>
              </a:extLst>
            </p:cNvPr>
            <p:cNvSpPr txBox="1"/>
            <p:nvPr/>
          </p:nvSpPr>
          <p:spPr>
            <a:xfrm>
              <a:off x="2468335" y="2351314"/>
              <a:ext cx="364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4D1CAA-3B8A-B2CF-40E5-2214DE80C180}"/>
              </a:ext>
            </a:extLst>
          </p:cNvPr>
          <p:cNvGrpSpPr/>
          <p:nvPr/>
        </p:nvGrpSpPr>
        <p:grpSpPr>
          <a:xfrm>
            <a:off x="4038600" y="1683204"/>
            <a:ext cx="1317171" cy="1180443"/>
            <a:chOff x="4038600" y="1683204"/>
            <a:chExt cx="1317171" cy="11804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90422E-9E15-55A2-D63B-547CE906719C}"/>
                </a:ext>
              </a:extLst>
            </p:cNvPr>
            <p:cNvSpPr/>
            <p:nvPr/>
          </p:nvSpPr>
          <p:spPr>
            <a:xfrm>
              <a:off x="4038600" y="1683204"/>
              <a:ext cx="1317171" cy="6606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J2</a:t>
              </a:r>
              <a:endParaRPr lang="en-IN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F351B9-E659-C586-DCB0-DE0018035B2A}"/>
                </a:ext>
              </a:extLst>
            </p:cNvPr>
            <p:cNvSpPr txBox="1"/>
            <p:nvPr/>
          </p:nvSpPr>
          <p:spPr>
            <a:xfrm>
              <a:off x="4520293" y="2340427"/>
              <a:ext cx="364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8023AA-67CC-D70E-1E94-0615F02F095C}"/>
              </a:ext>
            </a:extLst>
          </p:cNvPr>
          <p:cNvGrpSpPr/>
          <p:nvPr/>
        </p:nvGrpSpPr>
        <p:grpSpPr>
          <a:xfrm>
            <a:off x="5859236" y="1665175"/>
            <a:ext cx="2217964" cy="1177405"/>
            <a:chOff x="5859236" y="1665175"/>
            <a:chExt cx="2217964" cy="11774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BFB44A-73FE-5EC1-9F3D-FDAE518C77E4}"/>
                </a:ext>
              </a:extLst>
            </p:cNvPr>
            <p:cNvSpPr/>
            <p:nvPr/>
          </p:nvSpPr>
          <p:spPr>
            <a:xfrm>
              <a:off x="5859236" y="1665175"/>
              <a:ext cx="2217964" cy="6606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J3</a:t>
              </a:r>
              <a:endParaRPr lang="en-IN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93AB30-63CB-80FB-7D25-376DC34E4943}"/>
                </a:ext>
              </a:extLst>
            </p:cNvPr>
            <p:cNvSpPr txBox="1"/>
            <p:nvPr/>
          </p:nvSpPr>
          <p:spPr>
            <a:xfrm>
              <a:off x="6836231" y="2319360"/>
              <a:ext cx="364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7B8D04-3F4A-D424-DC15-B151457162CD}"/>
              </a:ext>
            </a:extLst>
          </p:cNvPr>
          <p:cNvGrpSpPr/>
          <p:nvPr/>
        </p:nvGrpSpPr>
        <p:grpSpPr>
          <a:xfrm>
            <a:off x="8610601" y="1658734"/>
            <a:ext cx="947060" cy="1180443"/>
            <a:chOff x="8610601" y="1658734"/>
            <a:chExt cx="947060" cy="118044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DC570A-374A-76C0-3D7F-A118628C1C28}"/>
                </a:ext>
              </a:extLst>
            </p:cNvPr>
            <p:cNvSpPr/>
            <p:nvPr/>
          </p:nvSpPr>
          <p:spPr>
            <a:xfrm>
              <a:off x="8610601" y="1658734"/>
              <a:ext cx="947060" cy="6606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J4</a:t>
              </a:r>
              <a:endParaRPr lang="en-IN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13A66D-597B-3B78-67A7-94FBCFA74596}"/>
                </a:ext>
              </a:extLst>
            </p:cNvPr>
            <p:cNvSpPr txBox="1"/>
            <p:nvPr/>
          </p:nvSpPr>
          <p:spPr>
            <a:xfrm>
              <a:off x="8939894" y="2315957"/>
              <a:ext cx="262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1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892A09-54C5-E41D-C0CA-83F9B16EC2E0}"/>
              </a:ext>
            </a:extLst>
          </p:cNvPr>
          <p:cNvCxnSpPr>
            <a:cxnSpLocks/>
          </p:cNvCxnSpPr>
          <p:nvPr/>
        </p:nvCxnSpPr>
        <p:spPr>
          <a:xfrm>
            <a:off x="1763486" y="5116286"/>
            <a:ext cx="7176408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DBC5ED-5D70-5CD5-09B2-97D39310DF65}"/>
              </a:ext>
            </a:extLst>
          </p:cNvPr>
          <p:cNvGrpSpPr/>
          <p:nvPr/>
        </p:nvGrpSpPr>
        <p:grpSpPr>
          <a:xfrm>
            <a:off x="1994805" y="4383541"/>
            <a:ext cx="947060" cy="1180443"/>
            <a:chOff x="8610601" y="1658734"/>
            <a:chExt cx="947060" cy="118044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5C7DB6-D13C-1853-B6F7-D797770AC219}"/>
                </a:ext>
              </a:extLst>
            </p:cNvPr>
            <p:cNvSpPr/>
            <p:nvPr/>
          </p:nvSpPr>
          <p:spPr>
            <a:xfrm>
              <a:off x="8610601" y="1658734"/>
              <a:ext cx="947060" cy="6606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J4</a:t>
              </a:r>
              <a:endParaRPr lang="en-IN" sz="2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98A28E-06B5-F21E-243F-3C2635E3A52C}"/>
                </a:ext>
              </a:extLst>
            </p:cNvPr>
            <p:cNvSpPr txBox="1"/>
            <p:nvPr/>
          </p:nvSpPr>
          <p:spPr>
            <a:xfrm>
              <a:off x="8939894" y="2315957"/>
              <a:ext cx="262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E72F5B-41EA-2805-656B-9CE91E08688A}"/>
              </a:ext>
            </a:extLst>
          </p:cNvPr>
          <p:cNvGrpSpPr/>
          <p:nvPr/>
        </p:nvGrpSpPr>
        <p:grpSpPr>
          <a:xfrm>
            <a:off x="2950027" y="4383541"/>
            <a:ext cx="1317171" cy="1180443"/>
            <a:chOff x="4038600" y="1683204"/>
            <a:chExt cx="1317171" cy="118044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951892-F272-C014-E7A0-8BEA6C930826}"/>
                </a:ext>
              </a:extLst>
            </p:cNvPr>
            <p:cNvSpPr/>
            <p:nvPr/>
          </p:nvSpPr>
          <p:spPr>
            <a:xfrm>
              <a:off x="4038600" y="1683204"/>
              <a:ext cx="1317171" cy="6606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J2</a:t>
              </a:r>
              <a:endParaRPr lang="en-IN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2A1F60-CA6B-6E07-0349-67F5E794652B}"/>
                </a:ext>
              </a:extLst>
            </p:cNvPr>
            <p:cNvSpPr txBox="1"/>
            <p:nvPr/>
          </p:nvSpPr>
          <p:spPr>
            <a:xfrm>
              <a:off x="4520293" y="2340427"/>
              <a:ext cx="364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AD184A6-1376-616D-6DD3-71485DD5EE6C}"/>
              </a:ext>
            </a:extLst>
          </p:cNvPr>
          <p:cNvGrpSpPr/>
          <p:nvPr/>
        </p:nvGrpSpPr>
        <p:grpSpPr>
          <a:xfrm>
            <a:off x="4275360" y="4387281"/>
            <a:ext cx="1774371" cy="1183846"/>
            <a:chOff x="1763486" y="1690688"/>
            <a:chExt cx="1774371" cy="118384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6DF5DA-F77E-8CD5-CDB6-C1BCF94D2212}"/>
                </a:ext>
              </a:extLst>
            </p:cNvPr>
            <p:cNvSpPr/>
            <p:nvPr/>
          </p:nvSpPr>
          <p:spPr>
            <a:xfrm>
              <a:off x="1763486" y="1690688"/>
              <a:ext cx="1774371" cy="6606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J1</a:t>
              </a:r>
              <a:endParaRPr lang="en-IN" sz="2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F32255-0A81-8ED1-7760-6D4D0D308264}"/>
                </a:ext>
              </a:extLst>
            </p:cNvPr>
            <p:cNvSpPr txBox="1"/>
            <p:nvPr/>
          </p:nvSpPr>
          <p:spPr>
            <a:xfrm>
              <a:off x="2468335" y="2351314"/>
              <a:ext cx="364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3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E327E5-B7B0-9431-8315-384BC0F1E691}"/>
              </a:ext>
            </a:extLst>
          </p:cNvPr>
          <p:cNvGrpSpPr/>
          <p:nvPr/>
        </p:nvGrpSpPr>
        <p:grpSpPr>
          <a:xfrm>
            <a:off x="6057892" y="4394427"/>
            <a:ext cx="2217964" cy="1166519"/>
            <a:chOff x="5859236" y="1676061"/>
            <a:chExt cx="2217964" cy="11665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3BACE69-8D45-1B84-466F-925B15092C59}"/>
                </a:ext>
              </a:extLst>
            </p:cNvPr>
            <p:cNvSpPr/>
            <p:nvPr/>
          </p:nvSpPr>
          <p:spPr>
            <a:xfrm>
              <a:off x="5859236" y="1676061"/>
              <a:ext cx="2217964" cy="6606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J3</a:t>
              </a:r>
              <a:endParaRPr lang="en-IN" sz="2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0C7522-0A45-6DB5-F459-961E7A1A0D5E}"/>
                </a:ext>
              </a:extLst>
            </p:cNvPr>
            <p:cNvSpPr txBox="1"/>
            <p:nvPr/>
          </p:nvSpPr>
          <p:spPr>
            <a:xfrm>
              <a:off x="6836231" y="2319360"/>
              <a:ext cx="364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4570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A5EB1E-DEF2-FAB6-3FAA-3B6AC2746E6D}"/>
              </a:ext>
            </a:extLst>
          </p:cNvPr>
          <p:cNvSpPr/>
          <p:nvPr/>
        </p:nvSpPr>
        <p:spPr>
          <a:xfrm>
            <a:off x="653143" y="5137150"/>
            <a:ext cx="1752600" cy="5125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68E52-7416-A763-CB9E-70283D2D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More Formal Way of Thinking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6AA22-1539-8A3D-9099-B6D09FD6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5EC01-D958-017B-C521-7E4F51C4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3E430A-749B-1EA3-10E7-B528EE61A860}"/>
              </a:ext>
            </a:extLst>
          </p:cNvPr>
          <p:cNvSpPr/>
          <p:nvPr/>
        </p:nvSpPr>
        <p:spPr>
          <a:xfrm>
            <a:off x="1077686" y="1937657"/>
            <a:ext cx="10014857" cy="7075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Karger-Stein-Wein Model (KSW model) 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4E7D7BD1-3E00-87FD-CC55-BE4DFF2EFA08}"/>
                  </a:ext>
                </a:extLst>
              </p:cNvPr>
              <p:cNvGraphicFramePr/>
              <p:nvPr/>
            </p:nvGraphicFramePr>
            <p:xfrm>
              <a:off x="653143" y="3091543"/>
              <a:ext cx="11038114" cy="304679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4E7D7BD1-3E00-87FD-CC55-BE4DFF2EFA08}"/>
                  </a:ext>
                </a:extLst>
              </p:cNvPr>
              <p:cNvGraphicFramePr/>
              <p:nvPr/>
            </p:nvGraphicFramePr>
            <p:xfrm>
              <a:off x="653143" y="3091543"/>
              <a:ext cx="11038114" cy="304679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92A570-E1F9-3DF5-1EC0-08FCF1F671C8}"/>
                  </a:ext>
                </a:extLst>
              </p:cNvPr>
              <p:cNvSpPr txBox="1"/>
              <p:nvPr/>
            </p:nvSpPr>
            <p:spPr>
              <a:xfrm>
                <a:off x="961985" y="5137150"/>
                <a:ext cx="10095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92A570-E1F9-3DF5-1EC0-08FCF1F67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85" y="5137150"/>
                <a:ext cx="100950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9956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EF10-E641-DF31-41F9-8D7D3E22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of Scheduling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5CE62-B0B8-FE5B-2F85-52E79F725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578479"/>
              </a:xfrm>
            </p:spPr>
            <p:txBody>
              <a:bodyPr/>
              <a:lstStyle/>
              <a:p>
                <a:r>
                  <a:rPr lang="en-IN" dirty="0"/>
                  <a:t>For different </a:t>
                </a:r>
                <a:r>
                  <a:rPr lang="en-IN" dirty="0">
                    <a:solidFill>
                      <a:srgbClr val="00B050"/>
                    </a:solidFill>
                  </a:rPr>
                  <a:t>values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|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sz="2800" dirty="0"/>
                  <a:t>we need to have different </a:t>
                </a:r>
                <a:r>
                  <a:rPr lang="en-IN" sz="2800" dirty="0">
                    <a:solidFill>
                      <a:srgbClr val="C00000"/>
                    </a:solidFill>
                  </a:rPr>
                  <a:t>scheduling</a:t>
                </a:r>
                <a:r>
                  <a:rPr lang="en-IN" sz="2800" dirty="0"/>
                  <a:t> algorithms</a:t>
                </a:r>
              </a:p>
              <a:p>
                <a:r>
                  <a:rPr lang="en-IN" dirty="0"/>
                  <a:t>Some of them are </a:t>
                </a:r>
                <a:r>
                  <a:rPr lang="en-IN" dirty="0">
                    <a:solidFill>
                      <a:srgbClr val="00B0F0"/>
                    </a:solidFill>
                  </a:rPr>
                  <a:t>optimal</a:t>
                </a:r>
                <a:r>
                  <a:rPr lang="en-IN" dirty="0"/>
                  <a:t> with respect to different </a:t>
                </a:r>
                <a:r>
                  <a:rPr lang="en-IN" dirty="0">
                    <a:solidFill>
                      <a:srgbClr val="7030A0"/>
                    </a:solidFill>
                  </a:rPr>
                  <a:t>optimality</a:t>
                </a:r>
                <a:r>
                  <a:rPr lang="en-IN" dirty="0"/>
                  <a:t> criteria</a:t>
                </a:r>
              </a:p>
              <a:p>
                <a:r>
                  <a:rPr lang="en-IN" dirty="0"/>
                  <a:t>In general in </a:t>
                </a:r>
                <a:r>
                  <a:rPr lang="en-IN" dirty="0">
                    <a:solidFill>
                      <a:schemeClr val="accent6">
                        <a:lumMod val="75000"/>
                      </a:schemeClr>
                    </a:solidFill>
                  </a:rPr>
                  <a:t>scheduling</a:t>
                </a:r>
                <a:r>
                  <a:rPr lang="en-IN" dirty="0"/>
                  <a:t> problems: </a:t>
                </a:r>
              </a:p>
              <a:p>
                <a:pPr lvl="1"/>
                <a:r>
                  <a:rPr lang="en-IN" dirty="0"/>
                  <a:t>We either have an optimal algorithm. The metric of </a:t>
                </a:r>
                <a:r>
                  <a:rPr lang="en-IN" dirty="0">
                    <a:solidFill>
                      <a:srgbClr val="FF0000"/>
                    </a:solidFill>
                  </a:rPr>
                  <a:t>interest</a:t>
                </a:r>
                <a:r>
                  <a:rPr lang="en-IN" dirty="0"/>
                  <a:t> is minimized.</a:t>
                </a:r>
              </a:p>
              <a:p>
                <a:pPr lvl="1"/>
                <a:r>
                  <a:rPr lang="en-IN" dirty="0"/>
                  <a:t>OR the setting is </a:t>
                </a:r>
                <a:r>
                  <a:rPr lang="en-IN" b="1" dirty="0">
                    <a:solidFill>
                      <a:schemeClr val="accent6"/>
                    </a:solidFill>
                  </a:rPr>
                  <a:t>NP-complete </a:t>
                </a:r>
              </a:p>
              <a:p>
                <a:r>
                  <a:rPr lang="en-IN" dirty="0"/>
                  <a:t>For NP-complete scheduling problems</a:t>
                </a:r>
              </a:p>
              <a:p>
                <a:pPr lvl="1"/>
                <a:r>
                  <a:rPr lang="en-IN" dirty="0"/>
                  <a:t>Need </a:t>
                </a:r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effective</a:t>
                </a:r>
                <a:r>
                  <a:rPr lang="en-IN" dirty="0"/>
                  <a:t> heuristics.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5CE62-B0B8-FE5B-2F85-52E79F725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578479"/>
              </a:xfrm>
              <a:blipFill>
                <a:blip r:embed="rId3"/>
                <a:stretch>
                  <a:fillRect l="-1043" t="-2721" r="-174" b="-3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3E315-428A-94A2-97F8-B9A33A17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D7BF4-5C69-2749-0A3B-D1D53ECE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25307-FB9D-D35C-BD7B-63DAFED43D32}"/>
              </a:ext>
            </a:extLst>
          </p:cNvPr>
          <p:cNvSpPr/>
          <p:nvPr/>
        </p:nvSpPr>
        <p:spPr>
          <a:xfrm>
            <a:off x="3264408" y="5520753"/>
            <a:ext cx="6025896" cy="484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Mostly either very easy or NP-Complete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B48C5-0869-36A3-47F7-D89BFC2774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827" y="5382334"/>
            <a:ext cx="1142204" cy="7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482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03A1-B99D-2C0A-2233-DDDF200A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57" y="320675"/>
            <a:ext cx="10515600" cy="1325563"/>
          </a:xfrm>
        </p:spPr>
        <p:txBody>
          <a:bodyPr/>
          <a:lstStyle/>
          <a:p>
            <a:r>
              <a:rPr lang="en-US" dirty="0"/>
              <a:t>How do you prove that a scheduling algorithm </a:t>
            </a:r>
            <a:r>
              <a:rPr lang="en-US" i="1" dirty="0"/>
              <a:t>A</a:t>
            </a:r>
            <a:r>
              <a:rPr lang="en-US" dirty="0"/>
              <a:t> is optimal?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A25B2-9EC4-E4B1-BC6B-6D8B3BEB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2A278-F31B-4824-583D-A1491BBB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83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C8C775E-3609-B7BA-5A8C-AE700F0BA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1" y="529973"/>
            <a:ext cx="822350" cy="82235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6A2B4B4-C544-49DC-0953-F65DF22D55B6}"/>
              </a:ext>
            </a:extLst>
          </p:cNvPr>
          <p:cNvGraphicFramePr/>
          <p:nvPr/>
        </p:nvGraphicFramePr>
        <p:xfrm>
          <a:off x="997856" y="2007306"/>
          <a:ext cx="10693401" cy="4349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ACEBCD2-9D65-0572-159E-11E5AA75E7F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48" y="2039945"/>
            <a:ext cx="522551" cy="522551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42603767-5A1A-3CF3-60D4-DE4CCECD56C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57" flipV="1">
            <a:off x="8492691" y="4022374"/>
            <a:ext cx="1253995" cy="125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2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08901-38F7-69C2-B4BF-783220E058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Proof that SJF is Optimal for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1||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08901-38F7-69C2-B4BF-783220E05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208A-50F0-2B72-B9E9-51ADECD2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690688"/>
            <a:ext cx="10515600" cy="4351338"/>
          </a:xfrm>
        </p:spPr>
        <p:txBody>
          <a:bodyPr/>
          <a:lstStyle/>
          <a:p>
            <a:r>
              <a:rPr lang="en-US" dirty="0"/>
              <a:t>For the </a:t>
            </a:r>
            <a:r>
              <a:rPr lang="en-US" dirty="0">
                <a:solidFill>
                  <a:srgbClr val="FF0000"/>
                </a:solidFill>
              </a:rPr>
              <a:t>Algorithm</a:t>
            </a:r>
            <a:r>
              <a:rPr lang="en-US" dirty="0"/>
              <a:t> A’ (supposedly </a:t>
            </a:r>
            <a:r>
              <a:rPr lang="en-US" dirty="0">
                <a:solidFill>
                  <a:srgbClr val="00B050"/>
                </a:solidFill>
              </a:rPr>
              <a:t>optimal</a:t>
            </a:r>
            <a:r>
              <a:rPr lang="en-US" dirty="0"/>
              <a:t>) there must be a </a:t>
            </a:r>
            <a:r>
              <a:rPr lang="en-US" dirty="0">
                <a:solidFill>
                  <a:srgbClr val="7030A0"/>
                </a:solidFill>
              </a:rPr>
              <a:t>pair</a:t>
            </a:r>
            <a:r>
              <a:rPr lang="en-US" dirty="0"/>
              <a:t> of jobs </a:t>
            </a:r>
          </a:p>
          <a:p>
            <a:pPr lvl="1"/>
            <a:r>
              <a:rPr lang="en-US" i="1" dirty="0"/>
              <a:t>j </a:t>
            </a:r>
            <a:r>
              <a:rPr lang="en-US" dirty="0"/>
              <a:t>and </a:t>
            </a:r>
            <a:r>
              <a:rPr lang="en-US" i="1" dirty="0"/>
              <a:t>k </a:t>
            </a:r>
            <a:r>
              <a:rPr lang="en-US" dirty="0"/>
              <a:t> such that</a:t>
            </a:r>
          </a:p>
          <a:p>
            <a:pPr lvl="1"/>
            <a:r>
              <a:rPr lang="en-US" i="1" dirty="0"/>
              <a:t>j </a:t>
            </a:r>
            <a:r>
              <a:rPr lang="en-US" dirty="0"/>
              <a:t>immediately </a:t>
            </a:r>
            <a:r>
              <a:rPr lang="en-US" dirty="0">
                <a:solidFill>
                  <a:srgbClr val="C00000"/>
                </a:solidFill>
              </a:rPr>
              <a:t>precedes</a:t>
            </a:r>
            <a:r>
              <a:rPr lang="en-US" dirty="0"/>
              <a:t> </a:t>
            </a:r>
            <a:r>
              <a:rPr lang="en-US" i="1" dirty="0"/>
              <a:t>k </a:t>
            </a:r>
          </a:p>
          <a:p>
            <a:pPr lvl="1"/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i="1" dirty="0"/>
              <a:t> &gt; p</a:t>
            </a:r>
            <a:r>
              <a:rPr lang="en-US" i="1" baseline="-25000" dirty="0"/>
              <a:t>k </a:t>
            </a:r>
            <a:r>
              <a:rPr lang="en-US" i="1" dirty="0"/>
              <a:t> </a:t>
            </a:r>
            <a:r>
              <a:rPr lang="en-US" dirty="0"/>
              <a:t>(this will not </a:t>
            </a:r>
            <a:r>
              <a:rPr lang="en-US" dirty="0">
                <a:solidFill>
                  <a:srgbClr val="C00000"/>
                </a:solidFill>
              </a:rPr>
              <a:t>happen</a:t>
            </a:r>
            <a:r>
              <a:rPr lang="en-US" dirty="0"/>
              <a:t> in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optimal</a:t>
            </a:r>
            <a:r>
              <a:rPr lang="en-US" dirty="0"/>
              <a:t> algorithm)</a:t>
            </a:r>
          </a:p>
          <a:p>
            <a:pPr lvl="1"/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>
                <a:solidFill>
                  <a:srgbClr val="00B050"/>
                </a:solidFill>
              </a:rPr>
              <a:t>started</a:t>
            </a:r>
            <a:r>
              <a:rPr lang="en-US" dirty="0"/>
              <a:t> at time </a:t>
            </a:r>
            <a:r>
              <a:rPr lang="en-US" i="1" dirty="0"/>
              <a:t>t</a:t>
            </a:r>
          </a:p>
          <a:p>
            <a:pPr lvl="1"/>
            <a:r>
              <a:rPr lang="en-US" dirty="0"/>
              <a:t>Now </a:t>
            </a:r>
            <a:r>
              <a:rPr lang="en-US" dirty="0">
                <a:solidFill>
                  <a:srgbClr val="0070C0"/>
                </a:solidFill>
              </a:rPr>
              <a:t>exchange</a:t>
            </a:r>
            <a:r>
              <a:rPr lang="en-US" dirty="0"/>
              <a:t> them (result of algorithm A’’)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Contribution</a:t>
            </a:r>
            <a:r>
              <a:rPr lang="en-US" dirty="0"/>
              <a:t> to the completion time of </a:t>
            </a:r>
            <a:r>
              <a:rPr lang="en-US" i="1" dirty="0"/>
              <a:t>j </a:t>
            </a:r>
            <a:r>
              <a:rPr lang="en-US" dirty="0"/>
              <a:t>and </a:t>
            </a:r>
            <a:r>
              <a:rPr lang="en-US" i="1" dirty="0"/>
              <a:t>k </a:t>
            </a:r>
            <a:r>
              <a:rPr lang="en-US" dirty="0"/>
              <a:t>in </a:t>
            </a:r>
            <a:r>
              <a:rPr lang="en-US" i="1" dirty="0"/>
              <a:t>A’</a:t>
            </a:r>
            <a:r>
              <a:rPr lang="en-US" dirty="0"/>
              <a:t>: (</a:t>
            </a:r>
            <a:r>
              <a:rPr lang="en-US" dirty="0" err="1"/>
              <a:t>t+p</a:t>
            </a:r>
            <a:r>
              <a:rPr lang="en-US" baseline="-25000" dirty="0" err="1"/>
              <a:t>j</a:t>
            </a:r>
            <a:r>
              <a:rPr lang="en-US" dirty="0"/>
              <a:t>) + (</a:t>
            </a:r>
            <a:r>
              <a:rPr lang="en-US" dirty="0" err="1"/>
              <a:t>t+p</a:t>
            </a:r>
            <a:r>
              <a:rPr lang="en-US" baseline="-25000" dirty="0" err="1"/>
              <a:t>j</a:t>
            </a:r>
            <a:r>
              <a:rPr lang="en-US" dirty="0" err="1"/>
              <a:t>+p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Contribution</a:t>
            </a:r>
            <a:r>
              <a:rPr lang="en-US" dirty="0"/>
              <a:t> to the completion time of </a:t>
            </a:r>
            <a:r>
              <a:rPr lang="en-US" i="1" dirty="0"/>
              <a:t>j </a:t>
            </a:r>
            <a:r>
              <a:rPr lang="en-US" dirty="0"/>
              <a:t>and </a:t>
            </a:r>
            <a:r>
              <a:rPr lang="en-US" i="1" dirty="0"/>
              <a:t>k </a:t>
            </a:r>
            <a:r>
              <a:rPr lang="en-US" dirty="0"/>
              <a:t>in </a:t>
            </a:r>
            <a:r>
              <a:rPr lang="en-US" i="1" dirty="0"/>
              <a:t>A’’</a:t>
            </a:r>
            <a:r>
              <a:rPr lang="en-US" dirty="0"/>
              <a:t>: (</a:t>
            </a:r>
            <a:r>
              <a:rPr lang="en-US" dirty="0" err="1"/>
              <a:t>t+p</a:t>
            </a:r>
            <a:r>
              <a:rPr lang="en-US" baseline="-25000" dirty="0" err="1"/>
              <a:t>k</a:t>
            </a:r>
            <a:r>
              <a:rPr lang="en-US" dirty="0"/>
              <a:t>) + (</a:t>
            </a:r>
            <a:r>
              <a:rPr lang="en-US" dirty="0" err="1"/>
              <a:t>t+p</a:t>
            </a:r>
            <a:r>
              <a:rPr lang="en-US" baseline="-25000" dirty="0" err="1"/>
              <a:t>j</a:t>
            </a:r>
            <a:r>
              <a:rPr lang="en-US" dirty="0" err="1"/>
              <a:t>+p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Given that p</a:t>
            </a:r>
            <a:r>
              <a:rPr lang="en-US" baseline="-25000" dirty="0"/>
              <a:t>k</a:t>
            </a:r>
            <a:r>
              <a:rPr lang="en-US" dirty="0"/>
              <a:t> &lt;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, </a:t>
            </a:r>
            <a:r>
              <a:rPr lang="en-US" i="1" dirty="0"/>
              <a:t>A’’</a:t>
            </a:r>
            <a:r>
              <a:rPr lang="en-US" dirty="0"/>
              <a:t> has a </a:t>
            </a:r>
            <a:r>
              <a:rPr lang="en-US" dirty="0">
                <a:solidFill>
                  <a:srgbClr val="00B050"/>
                </a:solidFill>
              </a:rPr>
              <a:t>lower</a:t>
            </a:r>
            <a:r>
              <a:rPr lang="en-US" dirty="0"/>
              <a:t> completion time</a:t>
            </a:r>
          </a:p>
          <a:p>
            <a:pPr lvl="2"/>
            <a:r>
              <a:rPr lang="en-US" dirty="0"/>
              <a:t>Thus A’ cannot be </a:t>
            </a:r>
            <a:r>
              <a:rPr lang="en-US" dirty="0">
                <a:solidFill>
                  <a:srgbClr val="0070C0"/>
                </a:solidFill>
              </a:rPr>
              <a:t>optimal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74D50-60A3-A4E3-7EA7-4379B2EB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2D07-E101-FF96-F782-BF1DDF05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62F7AE-75A0-43A1-299E-7DF5A28DBC21}"/>
              </a:ext>
            </a:extLst>
          </p:cNvPr>
          <p:cNvSpPr/>
          <p:nvPr/>
        </p:nvSpPr>
        <p:spPr>
          <a:xfrm>
            <a:off x="4981074" y="5167312"/>
            <a:ext cx="2882766" cy="4509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FF0000"/>
                </a:solidFill>
              </a:rPr>
              <a:t>Contradiction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30B0A60-EB82-C8CD-AD34-F18BE4272D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50" y="5167312"/>
            <a:ext cx="437468" cy="4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191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805018-6BAF-2082-11E6-0ADA2A7A1BEB}"/>
              </a:ext>
            </a:extLst>
          </p:cNvPr>
          <p:cNvSpPr/>
          <p:nvPr/>
        </p:nvSpPr>
        <p:spPr>
          <a:xfrm>
            <a:off x="4038600" y="4044667"/>
            <a:ext cx="1476676" cy="53883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C8FFF-8FE4-27E1-7703-8E6CF35A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Weighted Jobs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5F669-40FB-E7A7-A5BB-35BE171C5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082232"/>
              </a:xfrm>
            </p:spPr>
            <p:txBody>
              <a:bodyPr/>
              <a:lstStyle/>
              <a:p>
                <a:r>
                  <a:rPr lang="en-IN" dirty="0"/>
                  <a:t>Every job has a </a:t>
                </a:r>
                <a:r>
                  <a:rPr lang="en-IN" dirty="0">
                    <a:solidFill>
                      <a:srgbClr val="0070C0"/>
                    </a:solidFill>
                  </a:rPr>
                  <a:t>weight</a:t>
                </a:r>
                <a:r>
                  <a:rPr lang="en-IN" dirty="0"/>
                  <a:t> </a:t>
                </a:r>
                <a:r>
                  <a:rPr lang="en-IN" dirty="0" err="1"/>
                  <a:t>w</a:t>
                </a:r>
                <a:r>
                  <a:rPr lang="en-IN" baseline="-25000" dirty="0" err="1"/>
                  <a:t>j</a:t>
                </a:r>
                <a:endParaRPr lang="en-IN" baseline="-25000" dirty="0"/>
              </a:p>
              <a:p>
                <a:r>
                  <a:rPr lang="en-IN" dirty="0"/>
                  <a:t>Let us schedule it in a </a:t>
                </a:r>
                <a:r>
                  <a:rPr lang="en-IN" dirty="0">
                    <a:solidFill>
                      <a:srgbClr val="00B050"/>
                    </a:solidFill>
                  </a:rPr>
                  <a:t>non-increasing</a:t>
                </a:r>
                <a:r>
                  <a:rPr lang="en-IN" dirty="0"/>
                  <a:t> order of </a:t>
                </a:r>
                <a:r>
                  <a:rPr lang="en-IN" i="1" dirty="0" err="1"/>
                  <a:t>w</a:t>
                </a:r>
                <a:r>
                  <a:rPr lang="en-IN" i="1" baseline="-25000" dirty="0" err="1"/>
                  <a:t>j</a:t>
                </a:r>
                <a:r>
                  <a:rPr lang="en-IN" i="1" dirty="0"/>
                  <a:t>/</a:t>
                </a:r>
                <a:r>
                  <a:rPr lang="en-IN" i="1" dirty="0" err="1"/>
                  <a:t>p</a:t>
                </a:r>
                <a:r>
                  <a:rPr lang="en-IN" i="1" baseline="-25000" dirty="0" err="1"/>
                  <a:t>j</a:t>
                </a:r>
                <a:endParaRPr lang="en-IN" i="1" baseline="-25000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, this is the SJF </a:t>
                </a:r>
                <a:r>
                  <a:rPr lang="en-IN" dirty="0">
                    <a:solidFill>
                      <a:srgbClr val="C00000"/>
                    </a:solidFill>
                  </a:rPr>
                  <a:t>algorithm</a:t>
                </a:r>
              </a:p>
              <a:p>
                <a:r>
                  <a:rPr lang="en-IN" dirty="0"/>
                  <a:t>Then for the following this algorithm is </a:t>
                </a:r>
                <a:r>
                  <a:rPr lang="en-IN" dirty="0">
                    <a:solidFill>
                      <a:srgbClr val="FF0000"/>
                    </a:solidFill>
                  </a:rPr>
                  <a:t>optimal</a:t>
                </a:r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5F669-40FB-E7A7-A5BB-35BE171C5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082232"/>
              </a:xfrm>
              <a:blipFill>
                <a:blip r:embed="rId3"/>
                <a:stretch>
                  <a:fillRect l="-1043" t="-4678" b="-6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963B3-A33A-EBF3-6492-F7335E6C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6744-F181-641B-59EA-0CCF00AC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EF8D32-EF06-92E5-290B-C0049243B333}"/>
                  </a:ext>
                </a:extLst>
              </p:cNvPr>
              <p:cNvSpPr txBox="1"/>
              <p:nvPr/>
            </p:nvSpPr>
            <p:spPr>
              <a:xfrm>
                <a:off x="4193552" y="4042794"/>
                <a:ext cx="1382238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1||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EF8D32-EF06-92E5-290B-C0049243B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552" y="4042794"/>
                <a:ext cx="1382238" cy="465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02E5D5-FB9D-9B90-753C-50652FC26487}"/>
              </a:ext>
            </a:extLst>
          </p:cNvPr>
          <p:cNvSpPr/>
          <p:nvPr/>
        </p:nvSpPr>
        <p:spPr>
          <a:xfrm>
            <a:off x="3339966" y="5062888"/>
            <a:ext cx="4904874" cy="51013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Same exchange-based argument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1C28877-C536-6F95-1190-420A3C944E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96" y="5062888"/>
            <a:ext cx="510139" cy="5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269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B1B8-9C74-F0C6-BABC-E99CCE38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Lateness and the Earliest Due Date (EDD) Algorithm/ Earliest Deadline First (EDF)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1383-8118-212B-227A-64309D3D4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104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Assume that jobs are associated with </a:t>
            </a:r>
            <a:r>
              <a:rPr lang="en-IN" sz="2400" dirty="0">
                <a:solidFill>
                  <a:srgbClr val="00B050"/>
                </a:solidFill>
              </a:rPr>
              <a:t>deadlines</a:t>
            </a:r>
          </a:p>
          <a:p>
            <a:r>
              <a:rPr lang="en-IN" sz="2400" dirty="0"/>
              <a:t>Let us define </a:t>
            </a:r>
            <a:r>
              <a:rPr lang="en-IN" sz="2400" dirty="0">
                <a:solidFill>
                  <a:srgbClr val="FF0000"/>
                </a:solidFill>
              </a:rPr>
              <a:t>lateness</a:t>
            </a:r>
            <a:r>
              <a:rPr lang="en-IN" sz="2400" dirty="0"/>
              <a:t> as &lt;</a:t>
            </a:r>
            <a:r>
              <a:rPr lang="en-IN" sz="2400" dirty="0">
                <a:solidFill>
                  <a:srgbClr val="0070C0"/>
                </a:solidFill>
              </a:rPr>
              <a:t>completion time</a:t>
            </a:r>
            <a:r>
              <a:rPr lang="en-IN" sz="2400" dirty="0"/>
              <a:t>&gt; - &lt;</a:t>
            </a:r>
            <a:r>
              <a:rPr lang="en-IN" sz="2400" dirty="0">
                <a:solidFill>
                  <a:srgbClr val="FF0000"/>
                </a:solidFill>
              </a:rPr>
              <a:t>deadline</a:t>
            </a:r>
            <a:r>
              <a:rPr lang="en-IN" sz="2400" dirty="0"/>
              <a:t>&gt;</a:t>
            </a:r>
          </a:p>
          <a:p>
            <a:r>
              <a:rPr lang="en-IN" sz="2400" dirty="0"/>
              <a:t>Let us now solve the </a:t>
            </a:r>
            <a:r>
              <a:rPr lang="en-IN" sz="2400" dirty="0">
                <a:solidFill>
                  <a:srgbClr val="C00000"/>
                </a:solidFill>
              </a:rPr>
              <a:t>problem</a:t>
            </a:r>
            <a:r>
              <a:rPr lang="en-IN" sz="2400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A08FD-E9F2-1BCA-2E21-AE29E431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66933-21EB-6C0C-DB8B-7C693D9D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2593E0-EE7A-6175-E481-FA04DB0E5613}"/>
                  </a:ext>
                </a:extLst>
              </p:cNvPr>
              <p:cNvSpPr txBox="1"/>
              <p:nvPr/>
            </p:nvSpPr>
            <p:spPr>
              <a:xfrm>
                <a:off x="5032286" y="3213556"/>
                <a:ext cx="12850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1||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2593E0-EE7A-6175-E481-FA04DB0E5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86" y="3213556"/>
                <a:ext cx="128509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66A1E6-0A41-DBAF-68DA-22EDBC77357D}"/>
              </a:ext>
            </a:extLst>
          </p:cNvPr>
          <p:cNvSpPr txBox="1">
            <a:spLocks/>
          </p:cNvSpPr>
          <p:nvPr/>
        </p:nvSpPr>
        <p:spPr>
          <a:xfrm>
            <a:off x="2204987" y="3875544"/>
            <a:ext cx="7449152" cy="13255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EDF </a:t>
            </a:r>
            <a:r>
              <a:rPr lang="en-IN" sz="2400" dirty="0">
                <a:solidFill>
                  <a:srgbClr val="C00000"/>
                </a:solidFill>
              </a:rPr>
              <a:t>algorithm</a:t>
            </a:r>
            <a:r>
              <a:rPr lang="en-IN" sz="2400" dirty="0"/>
              <a:t>: Order jobs by </a:t>
            </a:r>
            <a:r>
              <a:rPr lang="en-IN" sz="2400" dirty="0">
                <a:solidFill>
                  <a:srgbClr val="FF0000"/>
                </a:solidFill>
              </a:rPr>
              <a:t>non-decreasing</a:t>
            </a:r>
            <a:r>
              <a:rPr lang="en-IN" sz="2400" dirty="0"/>
              <a:t> deadlines</a:t>
            </a:r>
          </a:p>
          <a:p>
            <a:r>
              <a:rPr lang="en-IN" sz="2400" dirty="0"/>
              <a:t>Schedule in that </a:t>
            </a:r>
            <a:r>
              <a:rPr lang="en-IN" sz="2400" dirty="0">
                <a:solidFill>
                  <a:srgbClr val="7030A0"/>
                </a:solidFill>
              </a:rPr>
              <a:t>order</a:t>
            </a:r>
            <a:r>
              <a:rPr lang="en-IN" sz="2400" dirty="0"/>
              <a:t>; break ties arbitrarily.</a:t>
            </a:r>
          </a:p>
          <a:p>
            <a:r>
              <a:rPr lang="en-IN" sz="2400" dirty="0"/>
              <a:t>It is an </a:t>
            </a:r>
            <a:r>
              <a:rPr lang="en-IN" sz="2400" dirty="0">
                <a:solidFill>
                  <a:srgbClr val="00B050"/>
                </a:solidFill>
              </a:rPr>
              <a:t>exact</a:t>
            </a:r>
            <a:r>
              <a:rPr lang="en-IN" sz="2400" dirty="0"/>
              <a:t> algorithm for this problem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42D40A-25DF-3638-2A16-8721B819BDC1}"/>
              </a:ext>
            </a:extLst>
          </p:cNvPr>
          <p:cNvSpPr/>
          <p:nvPr/>
        </p:nvSpPr>
        <p:spPr>
          <a:xfrm>
            <a:off x="3705726" y="5428648"/>
            <a:ext cx="4904874" cy="51013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Same exchange-based argument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CA2AB1F-47EC-36C7-B5A3-025245DC4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56" y="5428648"/>
            <a:ext cx="510139" cy="5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772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82F3-6903-6492-F10F-D1599A6F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Preemption</a:t>
            </a:r>
            <a:r>
              <a:rPr lang="en-IN" dirty="0"/>
              <a:t> and Release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5C3B-4D0B-7055-D974-F95A0CCE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320"/>
            <a:ext cx="10515600" cy="203093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Jobs arrive at </a:t>
            </a:r>
            <a:r>
              <a:rPr lang="en-IN" dirty="0">
                <a:solidFill>
                  <a:srgbClr val="00B050"/>
                </a:solidFill>
              </a:rPr>
              <a:t>different</a:t>
            </a:r>
            <a:r>
              <a:rPr lang="en-IN" dirty="0"/>
              <a:t> times. Job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arrives at time </a:t>
            </a:r>
            <a:r>
              <a:rPr lang="en-IN" i="1" dirty="0" err="1"/>
              <a:t>r</a:t>
            </a:r>
            <a:r>
              <a:rPr lang="en-IN" i="1" baseline="-25000" dirty="0" err="1"/>
              <a:t>i</a:t>
            </a:r>
            <a:r>
              <a:rPr lang="en-IN" i="1" dirty="0"/>
              <a:t>. </a:t>
            </a:r>
          </a:p>
          <a:p>
            <a:r>
              <a:rPr lang="en-IN" dirty="0" err="1"/>
              <a:t>Preemption</a:t>
            </a:r>
            <a:r>
              <a:rPr lang="en-IN" dirty="0"/>
              <a:t> is </a:t>
            </a:r>
            <a:r>
              <a:rPr lang="en-IN" dirty="0">
                <a:solidFill>
                  <a:srgbClr val="0070C0"/>
                </a:solidFill>
              </a:rPr>
              <a:t>allowed</a:t>
            </a:r>
          </a:p>
          <a:p>
            <a:r>
              <a:rPr lang="en-IN" dirty="0"/>
              <a:t>The most optimal algorithm is </a:t>
            </a:r>
            <a:r>
              <a:rPr lang="en-IN" dirty="0">
                <a:solidFill>
                  <a:srgbClr val="7030A0"/>
                </a:solidFill>
              </a:rPr>
              <a:t>SRTF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Shortest Remaining Time First algorithm</a:t>
            </a:r>
          </a:p>
          <a:p>
            <a:r>
              <a:rPr lang="en-IN" dirty="0">
                <a:sym typeface="Wingdings" panose="05000000000000000000" pitchFamily="2" charset="2"/>
              </a:rPr>
              <a:t>Same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exchange-based</a:t>
            </a:r>
            <a:r>
              <a:rPr lang="en-IN" dirty="0">
                <a:sym typeface="Wingdings" panose="05000000000000000000" pitchFamily="2" charset="2"/>
              </a:rPr>
              <a:t> argument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FEDA2-E181-37E3-9016-239E39DE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41C9E-AA89-2FC4-92F2-86C24EC4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0715F2-0324-08B3-7790-85C7257DC9BA}"/>
                  </a:ext>
                </a:extLst>
              </p:cNvPr>
              <p:cNvSpPr txBox="1"/>
              <p:nvPr/>
            </p:nvSpPr>
            <p:spPr>
              <a:xfrm>
                <a:off x="4857694" y="1690688"/>
                <a:ext cx="2250424" cy="4308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𝑝𝑚𝑡𝑛</m:t>
                          </m:r>
                        </m:e>
                      </m:d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0715F2-0324-08B3-7790-85C7257DC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94" y="1690688"/>
                <a:ext cx="225042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6B786D-72B4-83A0-0AF8-6865D51A9D51}"/>
                  </a:ext>
                </a:extLst>
              </p:cNvPr>
              <p:cNvSpPr txBox="1"/>
              <p:nvPr/>
            </p:nvSpPr>
            <p:spPr>
              <a:xfrm>
                <a:off x="6287986" y="5071310"/>
                <a:ext cx="2521268" cy="4308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𝑝𝑚𝑡𝑛</m:t>
                          </m:r>
                        </m:e>
                      </m:d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6B786D-72B4-83A0-0AF8-6865D51A9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986" y="5071310"/>
                <a:ext cx="252126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8AAC12-C91A-1BD6-AD12-479A2BA1F3FE}"/>
              </a:ext>
            </a:extLst>
          </p:cNvPr>
          <p:cNvSpPr/>
          <p:nvPr/>
        </p:nvSpPr>
        <p:spPr>
          <a:xfrm>
            <a:off x="1146208" y="5025981"/>
            <a:ext cx="4019494" cy="5370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EDF is an exact algorithm for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AE8EB0F-2341-8BBE-56DF-B09FA3386AFE}"/>
              </a:ext>
            </a:extLst>
          </p:cNvPr>
          <p:cNvSpPr/>
          <p:nvPr/>
        </p:nvSpPr>
        <p:spPr>
          <a:xfrm>
            <a:off x="5543964" y="5138220"/>
            <a:ext cx="365760" cy="3639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</p:spTree>
    <p:extLst>
      <p:ext uri="{BB962C8B-B14F-4D97-AF65-F5344CB8AC3E}">
        <p14:creationId xmlns:p14="http://schemas.microsoft.com/office/powerpoint/2010/main" val="28132518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4889-596E-3346-3260-3FE3410B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NP-Complete and Impossibility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9A73E3-C6C2-9E77-D659-4F98C2C70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7553"/>
                <a:ext cx="10515600" cy="2608084"/>
              </a:xfrm>
            </p:spPr>
            <p:txBody>
              <a:bodyPr/>
              <a:lstStyle/>
              <a:p>
                <a:r>
                  <a:rPr lang="en-IN" dirty="0"/>
                  <a:t>The </a:t>
                </a:r>
                <a:r>
                  <a:rPr lang="en-IN" dirty="0">
                    <a:solidFill>
                      <a:srgbClr val="0070C0"/>
                    </a:solidFill>
                  </a:rPr>
                  <a:t>ability</a:t>
                </a:r>
                <a:r>
                  <a:rPr lang="en-IN" dirty="0"/>
                  <a:t> to </a:t>
                </a:r>
                <a:r>
                  <a:rPr lang="en-IN" dirty="0">
                    <a:solidFill>
                      <a:srgbClr val="00B050"/>
                    </a:solidFill>
                  </a:rPr>
                  <a:t>pre-empt</a:t>
                </a:r>
                <a:r>
                  <a:rPr lang="en-IN" dirty="0"/>
                  <a:t> jobs when all the </a:t>
                </a:r>
                <a:r>
                  <a:rPr lang="en-IN" dirty="0">
                    <a:solidFill>
                      <a:srgbClr val="FF0000"/>
                    </a:solidFill>
                  </a:rPr>
                  <a:t>jobs</a:t>
                </a:r>
                <a:r>
                  <a:rPr lang="en-IN" dirty="0"/>
                  <a:t> are released at t=0 does not lead to </a:t>
                </a:r>
                <a:r>
                  <a:rPr lang="en-IN" dirty="0">
                    <a:solidFill>
                      <a:srgbClr val="C00000"/>
                    </a:solidFill>
                  </a:rPr>
                  <a:t>better</a:t>
                </a:r>
                <a:r>
                  <a:rPr lang="en-IN" dirty="0"/>
                  <a:t> schedules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IN" dirty="0"/>
                  <a:t>). </a:t>
                </a:r>
              </a:p>
              <a:p>
                <a:r>
                  <a:rPr lang="en-IN" dirty="0"/>
                  <a:t>NP-Hard </a:t>
                </a:r>
                <a:r>
                  <a:rPr lang="en-IN" dirty="0">
                    <a:solidFill>
                      <a:srgbClr val="7030A0"/>
                    </a:solidFill>
                  </a:rPr>
                  <a:t>Problems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1|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1|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|"/>
                        <m:end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𝑝𝑚𝑡𝑛</m:t>
                        </m:r>
                      </m:e>
                    </m:d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9A73E3-C6C2-9E77-D659-4F98C2C70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7553"/>
                <a:ext cx="10515600" cy="2608084"/>
              </a:xfrm>
              <a:blipFill>
                <a:blip r:embed="rId3"/>
                <a:stretch>
                  <a:fillRect l="-1043" t="-3981" r="-1797" b="-23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5FE4-E97A-3621-BD07-10811012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2737D-50E2-564A-1FDE-E9132859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26776D-0BB4-3F16-E32F-F7865023039B}"/>
              </a:ext>
            </a:extLst>
          </p:cNvPr>
          <p:cNvSpPr/>
          <p:nvPr/>
        </p:nvSpPr>
        <p:spPr>
          <a:xfrm>
            <a:off x="3755056" y="4433709"/>
            <a:ext cx="4681888" cy="3692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Look up other variants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83C6B-C700-526F-AF2A-5B5BC6803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97" y="4911084"/>
            <a:ext cx="1982806" cy="140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691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83B2-90BC-4BC6-A153-3569AD5E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136525"/>
            <a:ext cx="10515600" cy="1325563"/>
          </a:xfrm>
        </p:spPr>
        <p:txBody>
          <a:bodyPr/>
          <a:lstStyle/>
          <a:p>
            <a:r>
              <a:rPr lang="en-US" dirty="0"/>
              <a:t>What about the fact that it is impractical?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3EC3A-09A3-9042-1AE9-0A024288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46EE0-FD12-B020-5DF8-89AFE030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A6FFAA-8B3F-551F-1B95-4A193673FC14}"/>
              </a:ext>
            </a:extLst>
          </p:cNvPr>
          <p:cNvSpPr/>
          <p:nvPr/>
        </p:nvSpPr>
        <p:spPr>
          <a:xfrm>
            <a:off x="2405744" y="1462088"/>
            <a:ext cx="9176658" cy="6749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 normally don’t know how long a job will take to execute. 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888BCEA-84CA-472E-6606-EB3F63C547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6" y="2304197"/>
            <a:ext cx="1200857" cy="1124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A21300-B014-D793-6B4A-F0B3E66AFB67}"/>
              </a:ext>
            </a:extLst>
          </p:cNvPr>
          <p:cNvSpPr txBox="1"/>
          <p:nvPr/>
        </p:nvSpPr>
        <p:spPr>
          <a:xfrm>
            <a:off x="1668943" y="2604988"/>
            <a:ext cx="5341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mic Sans MS" panose="030F0702030302020204" pitchFamily="66" charset="0"/>
              </a:rPr>
              <a:t>However, you can approximate.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683BC0-694C-9D13-0593-5FD81D10FF4A}"/>
              </a:ext>
            </a:extLst>
          </p:cNvPr>
          <p:cNvSpPr/>
          <p:nvPr/>
        </p:nvSpPr>
        <p:spPr>
          <a:xfrm>
            <a:off x="2068287" y="3740579"/>
            <a:ext cx="2558142" cy="78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 burst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E97943-AC36-23CA-6BFD-6A0AB66CD001}"/>
              </a:ext>
            </a:extLst>
          </p:cNvPr>
          <p:cNvSpPr/>
          <p:nvPr/>
        </p:nvSpPr>
        <p:spPr>
          <a:xfrm>
            <a:off x="4626428" y="3740579"/>
            <a:ext cx="2307771" cy="7898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I/O burst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1CD5E2-5474-D4A3-865B-771DB4799AD0}"/>
              </a:ext>
            </a:extLst>
          </p:cNvPr>
          <p:cNvSpPr/>
          <p:nvPr/>
        </p:nvSpPr>
        <p:spPr>
          <a:xfrm>
            <a:off x="8643256" y="3740579"/>
            <a:ext cx="3135087" cy="7898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I/O burst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B60583-21BC-8639-E016-9B643670EB0F}"/>
              </a:ext>
            </a:extLst>
          </p:cNvPr>
          <p:cNvSpPr/>
          <p:nvPr/>
        </p:nvSpPr>
        <p:spPr>
          <a:xfrm>
            <a:off x="6934199" y="3740579"/>
            <a:ext cx="1883229" cy="78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 burst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29EBA6-F989-CE05-2CA8-2870379AF3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657" y="3559965"/>
            <a:ext cx="1408211" cy="14222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4B3B00-A7E5-16BE-F9DE-3E91E5F014CC}"/>
              </a:ext>
            </a:extLst>
          </p:cNvPr>
          <p:cNvSpPr txBox="1"/>
          <p:nvPr/>
        </p:nvSpPr>
        <p:spPr>
          <a:xfrm>
            <a:off x="3620446" y="4751417"/>
            <a:ext cx="7656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just need to </a:t>
            </a:r>
            <a:r>
              <a:rPr lang="en-US" sz="2400" dirty="0">
                <a:solidFill>
                  <a:srgbClr val="0070C0"/>
                </a:solidFill>
              </a:rPr>
              <a:t>predict</a:t>
            </a:r>
            <a:r>
              <a:rPr lang="en-US" sz="2400" dirty="0"/>
              <a:t> CPU bursts. Let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n</a:t>
            </a:r>
            <a:r>
              <a:rPr lang="en-US" sz="2400" i="1" dirty="0"/>
              <a:t> </a:t>
            </a:r>
            <a:r>
              <a:rPr lang="en-US" sz="2400" dirty="0"/>
              <a:t>be the size of the </a:t>
            </a:r>
            <a:br>
              <a:rPr lang="en-US" sz="2400" dirty="0"/>
            </a:br>
            <a:r>
              <a:rPr lang="en-US" sz="2400" dirty="0"/>
              <a:t>n</a:t>
            </a:r>
            <a:r>
              <a:rPr lang="en-US" sz="2400" baseline="30000" dirty="0"/>
              <a:t>th</a:t>
            </a:r>
            <a:r>
              <a:rPr lang="en-US" sz="2400" dirty="0"/>
              <a:t> burst. </a:t>
            </a:r>
            <a:r>
              <a:rPr lang="en-US" sz="2400" dirty="0">
                <a:solidFill>
                  <a:srgbClr val="00B050"/>
                </a:solidFill>
              </a:rPr>
              <a:t>Predict</a:t>
            </a:r>
            <a:r>
              <a:rPr lang="en-US" sz="2400" dirty="0"/>
              <a:t> it using a time-series </a:t>
            </a:r>
            <a:r>
              <a:rPr lang="en-US" sz="2400" dirty="0">
                <a:solidFill>
                  <a:srgbClr val="C00000"/>
                </a:solidFill>
              </a:rPr>
              <a:t>model</a:t>
            </a:r>
            <a:r>
              <a:rPr lang="en-US" sz="2400" dirty="0"/>
              <a:t>.</a:t>
            </a:r>
          </a:p>
        </p:txBody>
      </p:sp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8B5E94B9-9E48-8711-EE6E-C1FA92A63C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58" y="4871559"/>
            <a:ext cx="221379" cy="2213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260E35-90CF-C33B-9ED4-1F375FABCBAC}"/>
                  </a:ext>
                </a:extLst>
              </p:cNvPr>
              <p:cNvSpPr txBox="1"/>
              <p:nvPr/>
            </p:nvSpPr>
            <p:spPr>
              <a:xfrm>
                <a:off x="3568737" y="5753938"/>
                <a:ext cx="4377096" cy="4308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260E35-90CF-C33B-9ED4-1F375FABC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737" y="5753938"/>
                <a:ext cx="437709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56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77CA-9C18-C131-735A-2704E81A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Unlocking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3848D0-E38D-C42F-9B1E-A162ABC6D896}"/>
              </a:ext>
            </a:extLst>
          </p:cNvPr>
          <p:cNvSpPr/>
          <p:nvPr/>
        </p:nvSpPr>
        <p:spPr>
          <a:xfrm>
            <a:off x="2651760" y="1690688"/>
            <a:ext cx="5820909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Set</a:t>
            </a:r>
            <a:r>
              <a:rPr lang="en-US" sz="2400"/>
              <a:t> the contents of the location to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F879B-888A-0AE5-6383-F66B4956F0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562" y="1647552"/>
            <a:ext cx="957536" cy="957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DCD24F-5B69-7C36-2662-EC5949375D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47" y="3167510"/>
            <a:ext cx="918260" cy="918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DCC4F-B748-4E95-1B91-1570BAB34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47" y="5341805"/>
            <a:ext cx="957536" cy="9575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9E86D2-A1AA-D12F-91B1-574C47CB1FFF}"/>
              </a:ext>
            </a:extLst>
          </p:cNvPr>
          <p:cNvSpPr/>
          <p:nvPr/>
        </p:nvSpPr>
        <p:spPr>
          <a:xfrm>
            <a:off x="2812648" y="3970116"/>
            <a:ext cx="4433104" cy="16088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062CBE-A492-FBC0-3112-0E82B055488F}"/>
              </a:ext>
            </a:extLst>
          </p:cNvPr>
          <p:cNvSpPr/>
          <p:nvPr/>
        </p:nvSpPr>
        <p:spPr>
          <a:xfrm>
            <a:off x="3386442" y="4295788"/>
            <a:ext cx="3483979" cy="95753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Critical section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34ECA49-B109-99FD-1E35-34CFC347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276F003-3DF1-782D-E309-C3D6B039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091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56F8-7451-3795-8003-245A15B3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605F6-292A-AA0A-ED56-C150B61A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5F7BA-8198-595A-12CB-786AF969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90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93CA8FF-9A56-C57F-65BE-AB557965E7BD}"/>
              </a:ext>
            </a:extLst>
          </p:cNvPr>
          <p:cNvGraphicFramePr/>
          <p:nvPr/>
        </p:nvGraphicFramePr>
        <p:xfrm>
          <a:off x="838200" y="1795550"/>
          <a:ext cx="10693401" cy="411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48639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C5422C-78A6-32C4-CEA8-B317F94E28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857008"/>
            <a:ext cx="3759367" cy="2496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5ACF42-1CCA-F888-A567-14C0318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Priority-based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9B24-B771-62F4-9C62-0DA8FDF8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567289"/>
            <a:ext cx="11553825" cy="3217358"/>
          </a:xfrm>
        </p:spPr>
        <p:txBody>
          <a:bodyPr/>
          <a:lstStyle/>
          <a:p>
            <a:r>
              <a:rPr lang="en-US" dirty="0"/>
              <a:t>At any </a:t>
            </a:r>
            <a:r>
              <a:rPr lang="en-US" dirty="0">
                <a:solidFill>
                  <a:srgbClr val="00B050"/>
                </a:solidFill>
              </a:rPr>
              <a:t>point</a:t>
            </a:r>
            <a:r>
              <a:rPr lang="en-US" dirty="0"/>
              <a:t> of time, the </a:t>
            </a:r>
            <a:r>
              <a:rPr lang="en-US" dirty="0">
                <a:solidFill>
                  <a:srgbClr val="FF0000"/>
                </a:solidFill>
              </a:rPr>
              <a:t>highest-priority</a:t>
            </a:r>
            <a:r>
              <a:rPr lang="en-US" dirty="0"/>
              <a:t> task should be running</a:t>
            </a:r>
          </a:p>
          <a:p>
            <a:r>
              <a:rPr lang="en-US" dirty="0"/>
              <a:t>If a task with a higher priority arrives, then </a:t>
            </a:r>
            <a:r>
              <a:rPr lang="en-US" dirty="0">
                <a:solidFill>
                  <a:srgbClr val="0070C0"/>
                </a:solidFill>
              </a:rPr>
              <a:t>swap</a:t>
            </a:r>
            <a:r>
              <a:rPr lang="en-US" dirty="0"/>
              <a:t> out the currently running task</a:t>
            </a:r>
          </a:p>
          <a:p>
            <a:r>
              <a:rPr lang="en-US" dirty="0"/>
              <a:t>We can think of </a:t>
            </a:r>
            <a:r>
              <a:rPr lang="en-US" dirty="0">
                <a:solidFill>
                  <a:srgbClr val="C00000"/>
                </a:solidFill>
              </a:rPr>
              <a:t>SRTF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FIFO</a:t>
            </a:r>
            <a:r>
              <a:rPr lang="en-US" dirty="0"/>
              <a:t> as subsets of this class</a:t>
            </a:r>
          </a:p>
          <a:p>
            <a:pPr lvl="1"/>
            <a:r>
              <a:rPr lang="en-US" dirty="0"/>
              <a:t>For SRTF, the priority is the </a:t>
            </a:r>
            <a:r>
              <a:rPr lang="en-US" dirty="0">
                <a:solidFill>
                  <a:srgbClr val="7030A0"/>
                </a:solidFill>
              </a:rPr>
              <a:t>reciprocal</a:t>
            </a:r>
            <a:r>
              <a:rPr lang="en-US" dirty="0"/>
              <a:t> of the remaining time</a:t>
            </a:r>
          </a:p>
          <a:p>
            <a:pPr lvl="1"/>
            <a:r>
              <a:rPr lang="en-US" dirty="0"/>
              <a:t>For FIFO, the priority is the </a:t>
            </a:r>
            <a:r>
              <a:rPr lang="en-US" dirty="0">
                <a:solidFill>
                  <a:srgbClr val="002060"/>
                </a:solidFill>
              </a:rPr>
              <a:t>reciprocal</a:t>
            </a:r>
            <a:r>
              <a:rPr lang="en-US" dirty="0"/>
              <a:t> of the job arrival time</a:t>
            </a:r>
          </a:p>
          <a:p>
            <a:r>
              <a:rPr lang="en-US" dirty="0"/>
              <a:t>Recall Linux </a:t>
            </a:r>
            <a:r>
              <a:rPr lang="en-US" dirty="0">
                <a:solidFill>
                  <a:srgbClr val="0070C0"/>
                </a:solidFill>
              </a:rPr>
              <a:t>priorities</a:t>
            </a:r>
            <a:r>
              <a:rPr lang="en-US" dirty="0"/>
              <a:t>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E52F2-6190-BFF1-8FE5-3EF98724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257F0-E1BF-6AD2-3A12-8DA9E430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CB9E7C-FB78-D657-1FAD-B22BF40A625C}"/>
              </a:ext>
            </a:extLst>
          </p:cNvPr>
          <p:cNvSpPr/>
          <p:nvPr/>
        </p:nvSpPr>
        <p:spPr>
          <a:xfrm>
            <a:off x="6935754" y="4486135"/>
            <a:ext cx="1622659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CBA1FC-C44B-595E-3BBB-A7F03F76659F}"/>
              </a:ext>
            </a:extLst>
          </p:cNvPr>
          <p:cNvSpPr/>
          <p:nvPr/>
        </p:nvSpPr>
        <p:spPr>
          <a:xfrm>
            <a:off x="2311567" y="5524059"/>
            <a:ext cx="1622659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Fairness</a:t>
            </a:r>
          </a:p>
        </p:txBody>
      </p:sp>
    </p:spTree>
    <p:extLst>
      <p:ext uri="{BB962C8B-B14F-4D97-AF65-F5344CB8AC3E}">
        <p14:creationId xmlns:p14="http://schemas.microsoft.com/office/powerpoint/2010/main" val="10912099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D511-E344-ED0A-FD3E-B2EB55A0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C2D4-78BA-892D-D500-4C41889B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has 140 different </a:t>
            </a:r>
            <a:r>
              <a:rPr lang="en-US" dirty="0">
                <a:solidFill>
                  <a:srgbClr val="00B050"/>
                </a:solidFill>
              </a:rPr>
              <a:t>priority</a:t>
            </a:r>
            <a:r>
              <a:rPr lang="en-US" dirty="0"/>
              <a:t> levels. It is the job of the </a:t>
            </a:r>
            <a:r>
              <a:rPr lang="en-US" dirty="0">
                <a:solidFill>
                  <a:srgbClr val="0070C0"/>
                </a:solidFill>
              </a:rPr>
              <a:t>system</a:t>
            </a:r>
            <a:r>
              <a:rPr lang="en-US" dirty="0"/>
              <a:t> administrator and OS to assign </a:t>
            </a:r>
            <a:r>
              <a:rPr lang="en-US" dirty="0">
                <a:solidFill>
                  <a:srgbClr val="7030A0"/>
                </a:solidFill>
              </a:rPr>
              <a:t>priorities</a:t>
            </a:r>
            <a:r>
              <a:rPr lang="en-US" dirty="0"/>
              <a:t> to running tasks</a:t>
            </a:r>
          </a:p>
          <a:p>
            <a:r>
              <a:rPr lang="en-US" dirty="0"/>
              <a:t>The sys admin. can also change the priorities </a:t>
            </a:r>
            <a:r>
              <a:rPr lang="en-US" dirty="0">
                <a:solidFill>
                  <a:srgbClr val="FF0000"/>
                </a:solidFill>
              </a:rPr>
              <a:t>dynamically</a:t>
            </a:r>
          </a:p>
          <a:p>
            <a:r>
              <a:rPr lang="en-US" dirty="0"/>
              <a:t>Other OSes have different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priority</a:t>
            </a:r>
            <a:r>
              <a:rPr lang="en-US" dirty="0"/>
              <a:t> classes</a:t>
            </a:r>
          </a:p>
          <a:p>
            <a:pPr lvl="1"/>
            <a:r>
              <a:rPr lang="en-US" dirty="0"/>
              <a:t>Real time</a:t>
            </a:r>
          </a:p>
          <a:p>
            <a:pPr lvl="1"/>
            <a:r>
              <a:rPr lang="en-US" dirty="0"/>
              <a:t>Interactive</a:t>
            </a:r>
          </a:p>
          <a:p>
            <a:pPr lvl="1"/>
            <a:r>
              <a:rPr lang="en-US" dirty="0"/>
              <a:t>Regular</a:t>
            </a:r>
          </a:p>
          <a:p>
            <a:pPr lvl="1"/>
            <a:r>
              <a:rPr lang="en-US" dirty="0"/>
              <a:t>Batch</a:t>
            </a:r>
          </a:p>
          <a:p>
            <a:r>
              <a:rPr lang="en-US" dirty="0"/>
              <a:t>Windows gives a 3X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priority</a:t>
            </a:r>
            <a:r>
              <a:rPr lang="en-US" dirty="0"/>
              <a:t> boost to </a:t>
            </a:r>
            <a:r>
              <a:rPr lang="en-US" dirty="0">
                <a:solidFill>
                  <a:srgbClr val="00B050"/>
                </a:solidFill>
              </a:rPr>
              <a:t>foreground</a:t>
            </a:r>
            <a:r>
              <a:rPr lang="en-US" dirty="0"/>
              <a:t> processes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55BF7-C711-01BE-20C7-74190901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4AD39-C2D6-D6F8-9D2E-50B7AF6E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812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1E47-B53D-CA5F-5145-57F8B71D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51934"/>
            <a:ext cx="10515600" cy="1325563"/>
          </a:xfrm>
        </p:spPr>
        <p:txBody>
          <a:bodyPr/>
          <a:lstStyle/>
          <a:p>
            <a:r>
              <a:rPr lang="en-US" dirty="0"/>
              <a:t>Queue-based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FAA7-5928-0986-000B-1CF4EAE35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637312"/>
            <a:ext cx="11304813" cy="18111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Different </a:t>
            </a:r>
            <a:r>
              <a:rPr lang="en-US" dirty="0">
                <a:solidFill>
                  <a:srgbClr val="7030A0"/>
                </a:solidFill>
              </a:rPr>
              <a:t>queues</a:t>
            </a:r>
            <a:r>
              <a:rPr lang="en-US" dirty="0"/>
              <a:t> have different </a:t>
            </a:r>
            <a:r>
              <a:rPr lang="en-US" dirty="0">
                <a:solidFill>
                  <a:srgbClr val="00B050"/>
                </a:solidFill>
              </a:rPr>
              <a:t>priorities</a:t>
            </a:r>
            <a:r>
              <a:rPr lang="en-US" dirty="0"/>
              <a:t>. They could have different scheduling </a:t>
            </a:r>
            <a:r>
              <a:rPr lang="en-US" dirty="0">
                <a:solidFill>
                  <a:srgbClr val="FF0000"/>
                </a:solidFill>
              </a:rPr>
              <a:t>policies</a:t>
            </a:r>
            <a:r>
              <a:rPr lang="en-US" dirty="0"/>
              <a:t> as well.</a:t>
            </a:r>
          </a:p>
          <a:p>
            <a:r>
              <a:rPr lang="en-US" dirty="0"/>
              <a:t>Choose the queue with the </a:t>
            </a:r>
            <a:r>
              <a:rPr lang="en-US" dirty="0">
                <a:solidFill>
                  <a:srgbClr val="FF0000"/>
                </a:solidFill>
              </a:rPr>
              <a:t>highest</a:t>
            </a:r>
            <a:r>
              <a:rPr lang="en-US" dirty="0"/>
              <a:t> priority that 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non-empty</a:t>
            </a:r>
          </a:p>
          <a:p>
            <a:r>
              <a:rPr lang="en-US" dirty="0"/>
              <a:t>Schedule a </a:t>
            </a:r>
            <a:r>
              <a:rPr lang="en-US" dirty="0">
                <a:solidFill>
                  <a:srgbClr val="00B050"/>
                </a:solidFill>
              </a:rPr>
              <a:t>process</a:t>
            </a:r>
            <a:r>
              <a:rPr lang="en-US" dirty="0"/>
              <a:t> from it</a:t>
            </a:r>
          </a:p>
          <a:p>
            <a:r>
              <a:rPr lang="en-US" dirty="0"/>
              <a:t>Move </a:t>
            </a:r>
            <a:r>
              <a:rPr lang="en-US" dirty="0">
                <a:solidFill>
                  <a:srgbClr val="0070C0"/>
                </a:solidFill>
              </a:rPr>
              <a:t>processes</a:t>
            </a:r>
            <a:r>
              <a:rPr lang="en-US" dirty="0"/>
              <a:t> between queues based on factors such as interactivity and age 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FC225-E5D9-0ADF-5B8E-E2A95B7F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90011-16F6-0253-C75C-1C987301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3A9C2-6435-B3E4-98E2-28D450C03658}"/>
              </a:ext>
            </a:extLst>
          </p:cNvPr>
          <p:cNvSpPr/>
          <p:nvPr/>
        </p:nvSpPr>
        <p:spPr>
          <a:xfrm>
            <a:off x="3548744" y="1295402"/>
            <a:ext cx="4408714" cy="7837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Queue: Level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27A19F-1668-7681-A372-5F97E0F92A91}"/>
              </a:ext>
            </a:extLst>
          </p:cNvPr>
          <p:cNvCxnSpPr/>
          <p:nvPr/>
        </p:nvCxnSpPr>
        <p:spPr>
          <a:xfrm>
            <a:off x="2209801" y="1545772"/>
            <a:ext cx="13389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E977F8-B4AC-12BD-9661-BDE28AB6D9A8}"/>
              </a:ext>
            </a:extLst>
          </p:cNvPr>
          <p:cNvCxnSpPr/>
          <p:nvPr/>
        </p:nvCxnSpPr>
        <p:spPr>
          <a:xfrm>
            <a:off x="7957458" y="1469572"/>
            <a:ext cx="13389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5CC53F2-3262-AFCE-D395-AB3DFE4BCBEF}"/>
              </a:ext>
            </a:extLst>
          </p:cNvPr>
          <p:cNvSpPr/>
          <p:nvPr/>
        </p:nvSpPr>
        <p:spPr>
          <a:xfrm>
            <a:off x="3548744" y="2471058"/>
            <a:ext cx="4408714" cy="7837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Queue: Level 2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8EDB351-872F-3435-4C5D-1A2593B7E589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H="1">
            <a:off x="3548744" y="1687287"/>
            <a:ext cx="4408714" cy="1175656"/>
          </a:xfrm>
          <a:prstGeom prst="bentConnector5">
            <a:avLst>
              <a:gd name="adj1" fmla="val -5185"/>
              <a:gd name="adj2" fmla="val 50000"/>
              <a:gd name="adj3" fmla="val 11555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5CEA5-DF7E-A76A-2C94-C4A546B25D7A}"/>
              </a:ext>
            </a:extLst>
          </p:cNvPr>
          <p:cNvCxnSpPr/>
          <p:nvPr/>
        </p:nvCxnSpPr>
        <p:spPr>
          <a:xfrm>
            <a:off x="7957458" y="2721429"/>
            <a:ext cx="13389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7A4C45F-9AD6-617B-02B0-DF5C48BD0F65}"/>
              </a:ext>
            </a:extLst>
          </p:cNvPr>
          <p:cNvSpPr/>
          <p:nvPr/>
        </p:nvSpPr>
        <p:spPr>
          <a:xfrm>
            <a:off x="3548744" y="3646714"/>
            <a:ext cx="4408714" cy="7837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Queue: Level 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EB5DE1-34FA-AFC6-FC6C-C93E10E6179D}"/>
              </a:ext>
            </a:extLst>
          </p:cNvPr>
          <p:cNvCxnSpPr/>
          <p:nvPr/>
        </p:nvCxnSpPr>
        <p:spPr>
          <a:xfrm>
            <a:off x="7957457" y="3853542"/>
            <a:ext cx="13389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963A658-886F-8BC1-D41A-79EDE0411890}"/>
              </a:ext>
            </a:extLst>
          </p:cNvPr>
          <p:cNvCxnSpPr/>
          <p:nvPr/>
        </p:nvCxnSpPr>
        <p:spPr>
          <a:xfrm flipH="1">
            <a:off x="3548744" y="2855459"/>
            <a:ext cx="4408714" cy="1175656"/>
          </a:xfrm>
          <a:prstGeom prst="bentConnector5">
            <a:avLst>
              <a:gd name="adj1" fmla="val -5185"/>
              <a:gd name="adj2" fmla="val 50000"/>
              <a:gd name="adj3" fmla="val 11555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E2E602-629A-7DCE-FB31-393342D46D4B}"/>
              </a:ext>
            </a:extLst>
          </p:cNvPr>
          <p:cNvSpPr/>
          <p:nvPr/>
        </p:nvSpPr>
        <p:spPr>
          <a:xfrm>
            <a:off x="7075714" y="102061"/>
            <a:ext cx="5029200" cy="84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Multi-level Feedback Queue</a:t>
            </a:r>
          </a:p>
        </p:txBody>
      </p:sp>
    </p:spTree>
    <p:extLst>
      <p:ext uri="{BB962C8B-B14F-4D97-AF65-F5344CB8AC3E}">
        <p14:creationId xmlns:p14="http://schemas.microsoft.com/office/powerpoint/2010/main" val="5155151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B6CB-517B-BD03-8726-04F8C641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71" y="-17754"/>
            <a:ext cx="10515600" cy="1325563"/>
          </a:xfrm>
        </p:spPr>
        <p:txBody>
          <a:bodyPr/>
          <a:lstStyle/>
          <a:p>
            <a:r>
              <a:rPr lang="en-US" dirty="0"/>
              <a:t>Multi-Processor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D24D2-B4B0-1099-BB84-97487D62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70" y="4552822"/>
            <a:ext cx="10515600" cy="1474932"/>
          </a:xfrm>
        </p:spPr>
        <p:txBody>
          <a:bodyPr/>
          <a:lstStyle/>
          <a:p>
            <a:r>
              <a:rPr lang="en-US" dirty="0"/>
              <a:t>Different CPUs </a:t>
            </a:r>
            <a:r>
              <a:rPr lang="en-US" dirty="0">
                <a:solidFill>
                  <a:srgbClr val="FF0000"/>
                </a:solidFill>
              </a:rPr>
              <a:t>maintain</a:t>
            </a:r>
            <a:r>
              <a:rPr lang="en-US" dirty="0"/>
              <a:t> their queues.  </a:t>
            </a:r>
          </a:p>
          <a:p>
            <a:r>
              <a:rPr lang="en-US" dirty="0"/>
              <a:t>The dispatcher also has a central </a:t>
            </a:r>
            <a:r>
              <a:rPr lang="en-US" dirty="0">
                <a:solidFill>
                  <a:srgbClr val="0070C0"/>
                </a:solidFill>
              </a:rPr>
              <a:t>queue</a:t>
            </a:r>
            <a:r>
              <a:rPr lang="en-US" dirty="0"/>
              <a:t>. It picks a task from the queue and sends it to a </a:t>
            </a:r>
            <a:r>
              <a:rPr lang="en-US" dirty="0">
                <a:solidFill>
                  <a:srgbClr val="00B050"/>
                </a:solidFill>
              </a:rPr>
              <a:t>CPU-specific</a:t>
            </a:r>
            <a:r>
              <a:rPr lang="en-US" dirty="0"/>
              <a:t> queue.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006F2-1C38-9684-DDDF-973DFB1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8C0E2-D4BC-DAFF-5BEB-9B1CFBD0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67241F-4C1F-59AD-4D7D-E14CAC21AC6E}"/>
              </a:ext>
            </a:extLst>
          </p:cNvPr>
          <p:cNvSpPr/>
          <p:nvPr/>
        </p:nvSpPr>
        <p:spPr>
          <a:xfrm>
            <a:off x="2020939" y="3320369"/>
            <a:ext cx="2144486" cy="6531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CPU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70FFC4-3753-D40E-0E1D-EC36690288E0}"/>
              </a:ext>
            </a:extLst>
          </p:cNvPr>
          <p:cNvSpPr/>
          <p:nvPr/>
        </p:nvSpPr>
        <p:spPr>
          <a:xfrm>
            <a:off x="4764008" y="3320368"/>
            <a:ext cx="2144486" cy="6531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CPU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BA4C38-D2F7-3D2B-AF35-93F23090A283}"/>
              </a:ext>
            </a:extLst>
          </p:cNvPr>
          <p:cNvSpPr/>
          <p:nvPr/>
        </p:nvSpPr>
        <p:spPr>
          <a:xfrm>
            <a:off x="7387596" y="3320368"/>
            <a:ext cx="2144486" cy="6531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CPU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59057E-B35C-7E1D-C0FA-FA0725167996}"/>
              </a:ext>
            </a:extLst>
          </p:cNvPr>
          <p:cNvCxnSpPr/>
          <p:nvPr/>
        </p:nvCxnSpPr>
        <p:spPr>
          <a:xfrm>
            <a:off x="2776251" y="1978026"/>
            <a:ext cx="0" cy="11570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E57963-BBC9-99EC-7066-48AFB2ECB454}"/>
              </a:ext>
            </a:extLst>
          </p:cNvPr>
          <p:cNvCxnSpPr/>
          <p:nvPr/>
        </p:nvCxnSpPr>
        <p:spPr>
          <a:xfrm>
            <a:off x="3677798" y="1959545"/>
            <a:ext cx="0" cy="11570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72215B-406F-71BC-A5F8-9936D489E17E}"/>
              </a:ext>
            </a:extLst>
          </p:cNvPr>
          <p:cNvCxnSpPr>
            <a:cxnSpLocks/>
          </p:cNvCxnSpPr>
          <p:nvPr/>
        </p:nvCxnSpPr>
        <p:spPr>
          <a:xfrm flipH="1">
            <a:off x="2776251" y="3116555"/>
            <a:ext cx="901547" cy="18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5CED1-E897-4EFB-762B-619957FE4FFB}"/>
              </a:ext>
            </a:extLst>
          </p:cNvPr>
          <p:cNvSpPr/>
          <p:nvPr/>
        </p:nvSpPr>
        <p:spPr>
          <a:xfrm>
            <a:off x="2776250" y="2837580"/>
            <a:ext cx="901539" cy="2771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E62570-6D24-203E-37BE-7D2B9146070C}"/>
              </a:ext>
            </a:extLst>
          </p:cNvPr>
          <p:cNvSpPr/>
          <p:nvPr/>
        </p:nvSpPr>
        <p:spPr>
          <a:xfrm>
            <a:off x="2776250" y="2556531"/>
            <a:ext cx="901539" cy="2771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A0658F-0976-3C6F-E2D0-C4E24172118E}"/>
              </a:ext>
            </a:extLst>
          </p:cNvPr>
          <p:cNvSpPr/>
          <p:nvPr/>
        </p:nvSpPr>
        <p:spPr>
          <a:xfrm>
            <a:off x="2776250" y="2278295"/>
            <a:ext cx="901539" cy="2771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39F1D8-5521-DA9A-B9E5-A26E10B1A751}"/>
              </a:ext>
            </a:extLst>
          </p:cNvPr>
          <p:cNvCxnSpPr/>
          <p:nvPr/>
        </p:nvCxnSpPr>
        <p:spPr>
          <a:xfrm>
            <a:off x="5270986" y="2014778"/>
            <a:ext cx="0" cy="11570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E6F94C-32DE-1728-80CF-F3D1B0B7B92A}"/>
              </a:ext>
            </a:extLst>
          </p:cNvPr>
          <p:cNvCxnSpPr/>
          <p:nvPr/>
        </p:nvCxnSpPr>
        <p:spPr>
          <a:xfrm>
            <a:off x="6172533" y="1996297"/>
            <a:ext cx="0" cy="11570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ED3D0B-2CD2-FCD6-5677-492CC7609FE3}"/>
              </a:ext>
            </a:extLst>
          </p:cNvPr>
          <p:cNvCxnSpPr>
            <a:cxnSpLocks/>
          </p:cNvCxnSpPr>
          <p:nvPr/>
        </p:nvCxnSpPr>
        <p:spPr>
          <a:xfrm flipH="1">
            <a:off x="5270986" y="3153307"/>
            <a:ext cx="901547" cy="18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3D02AB0-1892-CC13-5E35-100CEF2BE2C5}"/>
              </a:ext>
            </a:extLst>
          </p:cNvPr>
          <p:cNvSpPr/>
          <p:nvPr/>
        </p:nvSpPr>
        <p:spPr>
          <a:xfrm>
            <a:off x="5270985" y="2874194"/>
            <a:ext cx="901539" cy="277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F8719A-62C8-0CE2-3DD6-A70C0084819A}"/>
              </a:ext>
            </a:extLst>
          </p:cNvPr>
          <p:cNvSpPr/>
          <p:nvPr/>
        </p:nvSpPr>
        <p:spPr>
          <a:xfrm>
            <a:off x="5270985" y="2593145"/>
            <a:ext cx="901539" cy="277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B0060F-A91C-535E-711F-9B7EE9338708}"/>
              </a:ext>
            </a:extLst>
          </p:cNvPr>
          <p:cNvCxnSpPr/>
          <p:nvPr/>
        </p:nvCxnSpPr>
        <p:spPr>
          <a:xfrm>
            <a:off x="8069263" y="2014328"/>
            <a:ext cx="0" cy="11570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5BD7CE-14BA-30F6-1741-FAD073D988F1}"/>
              </a:ext>
            </a:extLst>
          </p:cNvPr>
          <p:cNvCxnSpPr/>
          <p:nvPr/>
        </p:nvCxnSpPr>
        <p:spPr>
          <a:xfrm>
            <a:off x="8970810" y="1995847"/>
            <a:ext cx="0" cy="11570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78501C-84A7-8A62-ADBA-1B140E2E94CA}"/>
              </a:ext>
            </a:extLst>
          </p:cNvPr>
          <p:cNvCxnSpPr>
            <a:cxnSpLocks/>
          </p:cNvCxnSpPr>
          <p:nvPr/>
        </p:nvCxnSpPr>
        <p:spPr>
          <a:xfrm flipH="1">
            <a:off x="8069263" y="3152857"/>
            <a:ext cx="901547" cy="18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F6808-1159-0DDD-B92E-C91523B14564}"/>
              </a:ext>
            </a:extLst>
          </p:cNvPr>
          <p:cNvSpPr/>
          <p:nvPr/>
        </p:nvSpPr>
        <p:spPr>
          <a:xfrm>
            <a:off x="8069262" y="2873744"/>
            <a:ext cx="901539" cy="2771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BD3336-008A-F6E6-772A-FEA43631D9BE}"/>
              </a:ext>
            </a:extLst>
          </p:cNvPr>
          <p:cNvSpPr/>
          <p:nvPr/>
        </p:nvSpPr>
        <p:spPr>
          <a:xfrm>
            <a:off x="8069261" y="2593145"/>
            <a:ext cx="901539" cy="2771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1E61FF5-0102-4167-0911-F4240C9300D8}"/>
              </a:ext>
            </a:extLst>
          </p:cNvPr>
          <p:cNvSpPr/>
          <p:nvPr/>
        </p:nvSpPr>
        <p:spPr>
          <a:xfrm>
            <a:off x="4429112" y="1337022"/>
            <a:ext cx="2302518" cy="4710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Dispatcher</a:t>
            </a:r>
            <a:endParaRPr lang="en-IN" sz="20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B823502-4E9F-B576-E9D3-7AEEB4F4DD5B}"/>
              </a:ext>
            </a:extLst>
          </p:cNvPr>
          <p:cNvSpPr txBox="1">
            <a:spLocks/>
          </p:cNvSpPr>
          <p:nvPr/>
        </p:nvSpPr>
        <p:spPr>
          <a:xfrm>
            <a:off x="721670" y="4379076"/>
            <a:ext cx="10515600" cy="147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04FB8E-6D0A-70A4-B2AF-8A1617689EDD}"/>
              </a:ext>
            </a:extLst>
          </p:cNvPr>
          <p:cNvCxnSpPr>
            <a:cxnSpLocks/>
          </p:cNvCxnSpPr>
          <p:nvPr/>
        </p:nvCxnSpPr>
        <p:spPr>
          <a:xfrm flipH="1">
            <a:off x="7201967" y="952322"/>
            <a:ext cx="2203290" cy="11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815234-FA8A-EF68-A61C-11C210446840}"/>
              </a:ext>
            </a:extLst>
          </p:cNvPr>
          <p:cNvCxnSpPr>
            <a:cxnSpLocks/>
          </p:cNvCxnSpPr>
          <p:nvPr/>
        </p:nvCxnSpPr>
        <p:spPr>
          <a:xfrm flipH="1">
            <a:off x="7220448" y="1853863"/>
            <a:ext cx="2311634" cy="114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11ADD-1B24-6052-0AD6-9A545A2176EF}"/>
              </a:ext>
            </a:extLst>
          </p:cNvPr>
          <p:cNvCxnSpPr>
            <a:cxnSpLocks/>
          </p:cNvCxnSpPr>
          <p:nvPr/>
        </p:nvCxnSpPr>
        <p:spPr>
          <a:xfrm rot="5400000" flipH="1">
            <a:off x="6760434" y="1405286"/>
            <a:ext cx="901547" cy="18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F73A2-A407-0B47-F075-244CC13FA08B}"/>
              </a:ext>
            </a:extLst>
          </p:cNvPr>
          <p:cNvSpPr/>
          <p:nvPr/>
        </p:nvSpPr>
        <p:spPr>
          <a:xfrm rot="5400000">
            <a:off x="6910054" y="1275922"/>
            <a:ext cx="901539" cy="2771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97332F-F480-3088-398D-8E1E959AA885}"/>
              </a:ext>
            </a:extLst>
          </p:cNvPr>
          <p:cNvSpPr/>
          <p:nvPr/>
        </p:nvSpPr>
        <p:spPr>
          <a:xfrm rot="5400000">
            <a:off x="7191103" y="1275922"/>
            <a:ext cx="901539" cy="2771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979108-E413-6516-FA50-340745B6F595}"/>
              </a:ext>
            </a:extLst>
          </p:cNvPr>
          <p:cNvSpPr/>
          <p:nvPr/>
        </p:nvSpPr>
        <p:spPr>
          <a:xfrm rot="5400000">
            <a:off x="7469339" y="1275923"/>
            <a:ext cx="901539" cy="2771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7808B4-15C8-3972-BEFC-EEA9B1ACC205}"/>
              </a:ext>
            </a:extLst>
          </p:cNvPr>
          <p:cNvSpPr/>
          <p:nvPr/>
        </p:nvSpPr>
        <p:spPr>
          <a:xfrm rot="5400000">
            <a:off x="7753762" y="1279252"/>
            <a:ext cx="890110" cy="259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F342D8-B100-0C61-5BBD-A107BCFB0A26}"/>
              </a:ext>
            </a:extLst>
          </p:cNvPr>
          <p:cNvSpPr/>
          <p:nvPr/>
        </p:nvSpPr>
        <p:spPr>
          <a:xfrm rot="5400000">
            <a:off x="8027814" y="1267039"/>
            <a:ext cx="890110" cy="259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</p:spTree>
    <p:extLst>
      <p:ext uri="{BB962C8B-B14F-4D97-AF65-F5344CB8AC3E}">
        <p14:creationId xmlns:p14="http://schemas.microsoft.com/office/powerpoint/2010/main" val="4861814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5A89-E2EC-673B-1570-801418FA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Theoretical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A1A78-9472-4EF9-D145-997BF0978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18318"/>
              </a:xfrm>
            </p:spPr>
            <p:txBody>
              <a:bodyPr/>
              <a:lstStyle/>
              <a:p>
                <a:r>
                  <a:rPr lang="en-IN" dirty="0"/>
                  <a:t>The main aim is to </a:t>
                </a:r>
                <a:r>
                  <a:rPr lang="en-IN" dirty="0">
                    <a:solidFill>
                      <a:srgbClr val="7030A0"/>
                    </a:solidFill>
                  </a:rPr>
                  <a:t>minimize</a:t>
                </a:r>
                <a:r>
                  <a:rPr lang="en-IN" dirty="0"/>
                  <a:t> the </a:t>
                </a:r>
                <a:r>
                  <a:rPr lang="en-IN" dirty="0" err="1">
                    <a:solidFill>
                      <a:srgbClr val="FF0000"/>
                    </a:solidFill>
                  </a:rPr>
                  <a:t>makespan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Pre-emptible variants are easier to </a:t>
                </a:r>
                <a:r>
                  <a:rPr lang="en-IN" dirty="0">
                    <a:solidFill>
                      <a:srgbClr val="C00000"/>
                    </a:solidFill>
                  </a:rPr>
                  <a:t>schedule</a:t>
                </a:r>
                <a:r>
                  <a:rPr lang="en-IN" dirty="0"/>
                  <a:t>. Non-</a:t>
                </a:r>
                <a:r>
                  <a:rPr lang="en-IN" dirty="0" err="1"/>
                  <a:t>preemptive</a:t>
                </a:r>
                <a:r>
                  <a:rPr lang="en-IN" dirty="0"/>
                  <a:t> </a:t>
                </a:r>
                <a:r>
                  <a:rPr lang="en-IN" dirty="0">
                    <a:solidFill>
                      <a:srgbClr val="00B050"/>
                    </a:solidFill>
                  </a:rPr>
                  <a:t>versions</a:t>
                </a:r>
                <a:r>
                  <a:rPr lang="en-IN" dirty="0"/>
                  <a:t> are mostly NP-Complete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A1A78-9472-4EF9-D145-997BF0978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18318"/>
              </a:xfrm>
              <a:blipFill>
                <a:blip r:embed="rId2"/>
                <a:stretch>
                  <a:fillRect l="-1043" t="-6867" b="-8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E3F95-60EB-6D21-3D7E-4C7B4107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2EF95-4AFC-2C2B-E0D7-A809BF7A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0CFC6F-8BA1-B2A7-A78C-6488B175CB4F}"/>
              </a:ext>
            </a:extLst>
          </p:cNvPr>
          <p:cNvSpPr txBox="1">
            <a:spLocks/>
          </p:cNvSpPr>
          <p:nvPr/>
        </p:nvSpPr>
        <p:spPr>
          <a:xfrm>
            <a:off x="838200" y="2998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5B3C4C-3B0B-F139-9A61-2B1485BFC3C2}"/>
              </a:ext>
            </a:extLst>
          </p:cNvPr>
          <p:cNvSpPr/>
          <p:nvPr/>
        </p:nvSpPr>
        <p:spPr>
          <a:xfrm>
            <a:off x="489857" y="3429000"/>
            <a:ext cx="3145972" cy="6749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Comic Sans MS" panose="030F0702030302020204" pitchFamily="66" charset="0"/>
              </a:rPr>
              <a:t>Examples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5B27FD-4683-6945-09A5-BEA918CE3BDF}"/>
                  </a:ext>
                </a:extLst>
              </p:cNvPr>
              <p:cNvSpPr txBox="1"/>
              <p:nvPr/>
            </p:nvSpPr>
            <p:spPr>
              <a:xfrm>
                <a:off x="2573070" y="4553115"/>
                <a:ext cx="18642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𝑝𝑚𝑡𝑛</m:t>
                          </m:r>
                        </m:e>
                      </m:d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5B27FD-4683-6945-09A5-BEA918CE3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070" y="4553115"/>
                <a:ext cx="1864228" cy="369332"/>
              </a:xfrm>
              <a:prstGeom prst="rect">
                <a:avLst/>
              </a:prstGeom>
              <a:blipFill>
                <a:blip r:embed="rId3"/>
                <a:stretch>
                  <a:fillRect l="-3268" r="-327" b="-3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94B0D49-8779-DB99-FD78-3E4A15CA8D51}"/>
              </a:ext>
            </a:extLst>
          </p:cNvPr>
          <p:cNvSpPr txBox="1"/>
          <p:nvPr/>
        </p:nvSpPr>
        <p:spPr>
          <a:xfrm>
            <a:off x="5056413" y="4463409"/>
            <a:ext cx="646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Evenly divide the work among the CPUs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DD75DC-D553-8AAB-B5A7-D646EAC95384}"/>
                  </a:ext>
                </a:extLst>
              </p:cNvPr>
              <p:cNvSpPr txBox="1"/>
              <p:nvPr/>
            </p:nvSpPr>
            <p:spPr>
              <a:xfrm>
                <a:off x="2573070" y="5270066"/>
                <a:ext cx="11319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DD75DC-D553-8AAB-B5A7-D646EAC95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070" y="5270066"/>
                <a:ext cx="1131977" cy="369332"/>
              </a:xfrm>
              <a:prstGeom prst="rect">
                <a:avLst/>
              </a:prstGeom>
              <a:blipFill>
                <a:blip r:embed="rId4"/>
                <a:stretch>
                  <a:fillRect l="-5914" r="-538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4E472B9-211B-42B2-EEB6-F926E7AB8955}"/>
              </a:ext>
            </a:extLst>
          </p:cNvPr>
          <p:cNvSpPr txBox="1"/>
          <p:nvPr/>
        </p:nvSpPr>
        <p:spPr>
          <a:xfrm>
            <a:off x="5056413" y="5177733"/>
            <a:ext cx="646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NP-Hard</a:t>
            </a:r>
          </a:p>
        </p:txBody>
      </p:sp>
    </p:spTree>
    <p:extLst>
      <p:ext uri="{BB962C8B-B14F-4D97-AF65-F5344CB8AC3E}">
        <p14:creationId xmlns:p14="http://schemas.microsoft.com/office/powerpoint/2010/main" val="28474748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3A8E-283A-A85B-B588-5F50586C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 Packing and Partition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8CED-3B22-B95D-F766-138BB8C18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9089"/>
          </a:xfrm>
        </p:spPr>
        <p:txBody>
          <a:bodyPr/>
          <a:lstStyle/>
          <a:p>
            <a:r>
              <a:rPr lang="en-US" dirty="0"/>
              <a:t>These are some </a:t>
            </a:r>
            <a:r>
              <a:rPr lang="en-US" dirty="0">
                <a:solidFill>
                  <a:srgbClr val="00B050"/>
                </a:solidFill>
              </a:rPr>
              <a:t>common</a:t>
            </a:r>
            <a:r>
              <a:rPr lang="en-US" dirty="0"/>
              <a:t> NP-Complete problems that are used to prove the NP </a:t>
            </a:r>
            <a:r>
              <a:rPr lang="en-US" dirty="0">
                <a:solidFill>
                  <a:srgbClr val="C00000"/>
                </a:solidFill>
              </a:rPr>
              <a:t>hardness</a:t>
            </a:r>
            <a:r>
              <a:rPr lang="en-US" dirty="0"/>
              <a:t> of scheduling problems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F33E-FE52-0261-94DB-7B2D7461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3BB47-5D7B-BFFA-9D9F-592A877E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DACBB3-7C5A-75D2-317B-53FEA750FF2C}"/>
              </a:ext>
            </a:extLst>
          </p:cNvPr>
          <p:cNvSpPr/>
          <p:nvPr/>
        </p:nvSpPr>
        <p:spPr>
          <a:xfrm>
            <a:off x="385386" y="3146264"/>
            <a:ext cx="3233058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Bin Packing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3044-1B53-4719-3D19-8DDD4BEEAF13}"/>
              </a:ext>
            </a:extLst>
          </p:cNvPr>
          <p:cNvSpPr txBox="1"/>
          <p:nvPr/>
        </p:nvSpPr>
        <p:spPr>
          <a:xfrm>
            <a:off x="2209799" y="3966477"/>
            <a:ext cx="914400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have a </a:t>
            </a:r>
            <a:r>
              <a:rPr lang="en-IN" sz="2400" dirty="0">
                <a:solidFill>
                  <a:srgbClr val="00B050"/>
                </a:solidFill>
              </a:rPr>
              <a:t>finite</a:t>
            </a:r>
            <a:r>
              <a:rPr lang="en-IN" sz="2400" dirty="0"/>
              <a:t> number of bins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Each bin has a </a:t>
            </a:r>
            <a:r>
              <a:rPr lang="en-IN" sz="2400" dirty="0">
                <a:solidFill>
                  <a:srgbClr val="0070C0"/>
                </a:solidFill>
              </a:rPr>
              <a:t>fixed</a:t>
            </a:r>
            <a:r>
              <a:rPr lang="en-IN" sz="2400" dirty="0"/>
              <a:t>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There are </a:t>
            </a:r>
            <a:r>
              <a:rPr lang="en-IN" sz="2400" i="1" dirty="0"/>
              <a:t>n </a:t>
            </a:r>
            <a:r>
              <a:rPr lang="en-IN" sz="2400" dirty="0">
                <a:solidFill>
                  <a:srgbClr val="C00000"/>
                </a:solidFill>
              </a:rPr>
              <a:t>items</a:t>
            </a:r>
            <a:r>
              <a:rPr lang="en-IN" sz="2400" dirty="0"/>
              <a:t>, where each item’s </a:t>
            </a:r>
            <a:r>
              <a:rPr lang="en-IN" sz="2400" dirty="0">
                <a:solidFill>
                  <a:srgbClr val="0070C0"/>
                </a:solidFill>
              </a:rPr>
              <a:t>size</a:t>
            </a:r>
            <a:r>
              <a:rPr lang="en-IN" sz="2400" dirty="0"/>
              <a:t> is </a:t>
            </a:r>
            <a:r>
              <a:rPr lang="en-IN" sz="2400" dirty="0" err="1"/>
              <a:t>n</a:t>
            </a:r>
            <a:r>
              <a:rPr lang="en-IN" sz="2400" baseline="-25000" dirty="0" err="1"/>
              <a:t>i</a:t>
            </a:r>
            <a:endParaRPr lang="en-IN" sz="2400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need to pack </a:t>
            </a:r>
            <a:r>
              <a:rPr lang="en-IN" sz="2400" dirty="0">
                <a:solidFill>
                  <a:srgbClr val="7030A0"/>
                </a:solidFill>
              </a:rPr>
              <a:t>items</a:t>
            </a:r>
            <a:r>
              <a:rPr lang="en-IN" sz="2400" dirty="0"/>
              <a:t> into bins without exceeding their </a:t>
            </a:r>
            <a:r>
              <a:rPr lang="en-IN" sz="2400" dirty="0">
                <a:solidFill>
                  <a:srgbClr val="00B050"/>
                </a:solidFill>
              </a:rPr>
              <a:t>capacity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8" name="Picture 7" descr="A picture containing seat&#10;&#10;Description automatically generated">
            <a:extLst>
              <a:ext uri="{FF2B5EF4-FFF2-40B4-BE49-F238E27FC236}">
                <a16:creationId xmlns:a16="http://schemas.microsoft.com/office/drawing/2014/main" id="{D06DF4F5-6335-4839-E6BD-4F38126209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5" y="3966477"/>
            <a:ext cx="1938714" cy="196522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4987D81-5325-FBF6-ECAD-1B8DA7CFB8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66" y="5390620"/>
            <a:ext cx="902849" cy="90284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B43D60D-5C27-7BA2-9741-D03FA0D773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727" y="5390620"/>
            <a:ext cx="965730" cy="965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EC9266-7F6A-EEC7-5B86-CC96A91F54C8}"/>
              </a:ext>
            </a:extLst>
          </p:cNvPr>
          <p:cNvSpPr txBox="1"/>
          <p:nvPr/>
        </p:nvSpPr>
        <p:spPr>
          <a:xfrm>
            <a:off x="10148584" y="5632412"/>
            <a:ext cx="837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OR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748E20-BC5E-9D9A-04BC-2238BC213A1F}"/>
              </a:ext>
            </a:extLst>
          </p:cNvPr>
          <p:cNvSpPr/>
          <p:nvPr/>
        </p:nvSpPr>
        <p:spPr>
          <a:xfrm>
            <a:off x="8316686" y="3287486"/>
            <a:ext cx="3604229" cy="10590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Each item is a job and each bin is a CPU</a:t>
            </a:r>
          </a:p>
        </p:txBody>
      </p:sp>
    </p:spTree>
    <p:extLst>
      <p:ext uri="{BB962C8B-B14F-4D97-AF65-F5344CB8AC3E}">
        <p14:creationId xmlns:p14="http://schemas.microsoft.com/office/powerpoint/2010/main" val="35182803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0E17-6D7F-1CE0-4F84-9D0EBAA2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5BB4-D912-9462-9ECA-82E85789B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8432"/>
          </a:xfrm>
        </p:spPr>
        <p:txBody>
          <a:bodyPr/>
          <a:lstStyle/>
          <a:p>
            <a:r>
              <a:rPr lang="en-IN" dirty="0"/>
              <a:t>Consider a set </a:t>
            </a:r>
            <a:r>
              <a:rPr lang="en-IN" i="1" dirty="0"/>
              <a:t>S </a:t>
            </a:r>
            <a:r>
              <a:rPr lang="en-IN" dirty="0"/>
              <a:t>that contains a set of </a:t>
            </a:r>
            <a:r>
              <a:rPr lang="en-IN" dirty="0">
                <a:solidFill>
                  <a:srgbClr val="00B050"/>
                </a:solidFill>
              </a:rPr>
              <a:t>numbers</a:t>
            </a:r>
          </a:p>
          <a:p>
            <a:r>
              <a:rPr lang="en-IN" dirty="0"/>
              <a:t>Find a subset whose </a:t>
            </a:r>
            <a:r>
              <a:rPr lang="en-IN" dirty="0">
                <a:solidFill>
                  <a:srgbClr val="FF0000"/>
                </a:solidFill>
              </a:rPr>
              <a:t>sum</a:t>
            </a:r>
            <a:r>
              <a:rPr lang="en-IN" dirty="0"/>
              <a:t> is equal to a given </a:t>
            </a:r>
            <a:r>
              <a:rPr lang="en-IN" dirty="0">
                <a:solidFill>
                  <a:srgbClr val="0070C0"/>
                </a:solidFill>
              </a:rPr>
              <a:t>number</a:t>
            </a:r>
            <a:r>
              <a:rPr lang="en-IN" dirty="0"/>
              <a:t> </a:t>
            </a:r>
            <a:r>
              <a:rPr lang="en-IN" i="1" dirty="0"/>
              <a:t>A </a:t>
            </a:r>
            <a:r>
              <a:rPr lang="en-IN" dirty="0"/>
              <a:t>(if it exists)</a:t>
            </a:r>
          </a:p>
          <a:p>
            <a:r>
              <a:rPr lang="en-IN" dirty="0"/>
              <a:t>This is an </a:t>
            </a:r>
            <a:r>
              <a:rPr lang="en-IN" dirty="0">
                <a:solidFill>
                  <a:srgbClr val="7030A0"/>
                </a:solidFill>
              </a:rPr>
              <a:t>NP-Complete</a:t>
            </a:r>
            <a:r>
              <a:rPr lang="en-IN" dirty="0"/>
              <a:t> problem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ED6A-0F4A-75E2-A822-1B3C9E8D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31516-F7A0-FBB8-C387-0B228061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10EEAD-87E6-57E2-F04C-465A8CAE3FE3}"/>
              </a:ext>
            </a:extLst>
          </p:cNvPr>
          <p:cNvSpPr/>
          <p:nvPr/>
        </p:nvSpPr>
        <p:spPr>
          <a:xfrm>
            <a:off x="2013857" y="3886199"/>
            <a:ext cx="9241972" cy="11974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 a non-</a:t>
            </a:r>
            <a:r>
              <a:rPr lang="en-IN" sz="2400" dirty="0" err="1"/>
              <a:t>preemptive</a:t>
            </a:r>
            <a:r>
              <a:rPr lang="en-IN" sz="2400" dirty="0"/>
              <a:t> setting, this indicates that it is computationally hard to schedule exactly a certain amount of work on a given CPU.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5297D4AC-9C0A-C665-CC69-CCF858EF5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1" y="3886199"/>
            <a:ext cx="1266242" cy="12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3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73D8-433F-A89E-A4E6-559C9B63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US" dirty="0"/>
              <a:t>Heuristics for Multiprocessor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9D909-A3C5-B55B-7C80-1C34D8E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12471-6B5C-3E32-D153-EB14540D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1FAF67-74B9-C09A-68C6-7BF7160F4F80}"/>
              </a:ext>
            </a:extLst>
          </p:cNvPr>
          <p:cNvSpPr/>
          <p:nvPr/>
        </p:nvSpPr>
        <p:spPr>
          <a:xfrm>
            <a:off x="3058886" y="1719943"/>
            <a:ext cx="4963885" cy="7511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List Scheduling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D8CBA-8C06-6812-9E90-1BE49F01BA76}"/>
              </a:ext>
            </a:extLst>
          </p:cNvPr>
          <p:cNvSpPr txBox="1"/>
          <p:nvPr/>
        </p:nvSpPr>
        <p:spPr>
          <a:xfrm>
            <a:off x="1371600" y="2759074"/>
            <a:ext cx="944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rgbClr val="7030A0"/>
                </a:solidFill>
              </a:rPr>
              <a:t>Maintain</a:t>
            </a:r>
            <a:r>
              <a:rPr lang="en-IN" sz="2400" dirty="0"/>
              <a:t> a list of ready jobs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</a:rPr>
              <a:t>Order</a:t>
            </a:r>
            <a:r>
              <a:rPr lang="en-IN" sz="2400" dirty="0"/>
              <a:t> them according to some </a:t>
            </a:r>
            <a:r>
              <a:rPr lang="en-IN" sz="2400" dirty="0">
                <a:solidFill>
                  <a:srgbClr val="0070C0"/>
                </a:solidFill>
              </a:rPr>
              <a:t>priority</a:t>
            </a:r>
            <a:r>
              <a:rPr lang="en-IN" sz="2400" dirty="0"/>
              <a:t> scheme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Choose the first job, assign it to a </a:t>
            </a:r>
            <a:r>
              <a:rPr lang="en-IN" sz="2400" dirty="0">
                <a:solidFill>
                  <a:srgbClr val="00B050"/>
                </a:solidFill>
              </a:rPr>
              <a:t>free</a:t>
            </a:r>
            <a:r>
              <a:rPr lang="en-IN" sz="2400" dirty="0"/>
              <a:t> CPU. So on and so forth until there are no more </a:t>
            </a:r>
            <a:r>
              <a:rPr lang="en-IN" sz="2400" dirty="0">
                <a:solidFill>
                  <a:srgbClr val="00B050"/>
                </a:solidFill>
              </a:rPr>
              <a:t>free</a:t>
            </a:r>
            <a:r>
              <a:rPr lang="en-IN" sz="2400" dirty="0"/>
              <a:t> CPUs.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Once a job finishes </a:t>
            </a:r>
            <a:r>
              <a:rPr lang="en-IN" sz="2400" dirty="0">
                <a:solidFill>
                  <a:srgbClr val="C00000"/>
                </a:solidFill>
              </a:rPr>
              <a:t>executing</a:t>
            </a:r>
            <a:r>
              <a:rPr lang="en-IN" sz="2400" dirty="0"/>
              <a:t>, check if there are any ready jobs.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Add the </a:t>
            </a:r>
            <a:r>
              <a:rPr lang="en-IN" sz="2400" dirty="0">
                <a:solidFill>
                  <a:srgbClr val="FF0000"/>
                </a:solidFill>
              </a:rPr>
              <a:t>ready</a:t>
            </a:r>
            <a:r>
              <a:rPr lang="en-IN" sz="2400" dirty="0"/>
              <a:t> jobs to the queue. Keep </a:t>
            </a:r>
            <a:r>
              <a:rPr lang="en-IN" sz="2400" dirty="0">
                <a:solidFill>
                  <a:srgbClr val="7030A0"/>
                </a:solidFill>
              </a:rPr>
              <a:t>executing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8007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384A-6B15-8014-0F0C-A2BFDA7B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List Scheduling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0204-0F06-01CC-ABE4-653F86A9E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8432"/>
          </a:xfrm>
        </p:spPr>
        <p:txBody>
          <a:bodyPr>
            <a:normAutofit/>
          </a:bodyPr>
          <a:lstStyle/>
          <a:p>
            <a:r>
              <a:rPr lang="en-IN" sz="2400" dirty="0"/>
              <a:t>Order them in </a:t>
            </a:r>
            <a:r>
              <a:rPr lang="en-IN" sz="2400" dirty="0">
                <a:solidFill>
                  <a:srgbClr val="00B050"/>
                </a:solidFill>
              </a:rPr>
              <a:t>descending</a:t>
            </a:r>
            <a:r>
              <a:rPr lang="en-IN" sz="2400" dirty="0"/>
              <a:t> order of processing times</a:t>
            </a:r>
          </a:p>
          <a:p>
            <a:r>
              <a:rPr lang="en-IN" sz="2400" dirty="0"/>
              <a:t>Find the </a:t>
            </a:r>
            <a:r>
              <a:rPr lang="en-IN" sz="2400" dirty="0">
                <a:solidFill>
                  <a:srgbClr val="FF0000"/>
                </a:solidFill>
              </a:rPr>
              <a:t>critical path </a:t>
            </a:r>
            <a:r>
              <a:rPr lang="en-IN" sz="2400" dirty="0"/>
              <a:t>(longest path) in the graph of jobs. Choose </a:t>
            </a:r>
            <a:r>
              <a:rPr lang="en-IN" sz="2400" dirty="0">
                <a:solidFill>
                  <a:srgbClr val="0070C0"/>
                </a:solidFill>
              </a:rPr>
              <a:t>jobs</a:t>
            </a:r>
            <a:r>
              <a:rPr lang="en-IN" sz="2400" dirty="0"/>
              <a:t> on the longest path first.</a:t>
            </a:r>
          </a:p>
          <a:p>
            <a:r>
              <a:rPr lang="en-IN" sz="2400" dirty="0"/>
              <a:t>Order the jobs in </a:t>
            </a:r>
            <a:r>
              <a:rPr lang="en-IN" sz="2400" dirty="0">
                <a:solidFill>
                  <a:srgbClr val="0070C0"/>
                </a:solidFill>
              </a:rPr>
              <a:t>descending</a:t>
            </a:r>
            <a:r>
              <a:rPr lang="en-IN" sz="2400" dirty="0"/>
              <a:t> order of </a:t>
            </a:r>
            <a:r>
              <a:rPr lang="en-IN" sz="2400" dirty="0">
                <a:solidFill>
                  <a:srgbClr val="C00000"/>
                </a:solidFill>
              </a:rPr>
              <a:t>out-degree</a:t>
            </a:r>
          </a:p>
          <a:p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27502-25B8-2D2F-1E0C-9F249FDD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DB2CD-609E-19C3-6765-4C4306DE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8B0E1A-4AE7-3E00-ECE3-D8FB037F1464}"/>
              </a:ext>
            </a:extLst>
          </p:cNvPr>
          <p:cNvSpPr/>
          <p:nvPr/>
        </p:nvSpPr>
        <p:spPr>
          <a:xfrm>
            <a:off x="3265714" y="4158343"/>
            <a:ext cx="6977743" cy="9252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It is often </a:t>
            </a:r>
            <a:r>
              <a:rPr lang="en-IN" sz="2400" dirty="0">
                <a:solidFill>
                  <a:srgbClr val="00B050"/>
                </a:solidFill>
              </a:rPr>
              <a:t>near-optimal</a:t>
            </a:r>
            <a:r>
              <a:rPr lang="en-IN" sz="2400" dirty="0"/>
              <a:t>. The computed </a:t>
            </a:r>
            <a:r>
              <a:rPr lang="en-IN" sz="2400" dirty="0" err="1">
                <a:solidFill>
                  <a:srgbClr val="FF0000"/>
                </a:solidFill>
              </a:rPr>
              <a:t>makespan</a:t>
            </a:r>
            <a:r>
              <a:rPr lang="en-IN" sz="2400" dirty="0"/>
              <a:t> is often less than 2 times the optimal </a:t>
            </a:r>
            <a:r>
              <a:rPr lang="en-IN" sz="2400" dirty="0" err="1">
                <a:solidFill>
                  <a:srgbClr val="C00000"/>
                </a:solidFill>
              </a:rPr>
              <a:t>makespan</a:t>
            </a:r>
            <a:r>
              <a:rPr lang="en-IN" sz="2400" dirty="0"/>
              <a:t>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521C004-DCAE-9711-D2C0-59473E2587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8012" y="4158343"/>
            <a:ext cx="925287" cy="9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1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A440FDA-5780-44B5-9353-725432E70DB3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2615</TotalTime>
  <Words>12539</Words>
  <Application>Microsoft Office PowerPoint</Application>
  <PresentationFormat>Widescreen</PresentationFormat>
  <Paragraphs>1670</Paragraphs>
  <Slides>140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50" baseType="lpstr">
      <vt:lpstr>Arial</vt:lpstr>
      <vt:lpstr>Calibri</vt:lpstr>
      <vt:lpstr>Calibri Light</vt:lpstr>
      <vt:lpstr>Cambria Math</vt:lpstr>
      <vt:lpstr>Comic Sans MS</vt:lpstr>
      <vt:lpstr>Consolas</vt:lpstr>
      <vt:lpstr>Lucida Console</vt:lpstr>
      <vt:lpstr>Wingdings</vt:lpstr>
      <vt:lpstr>office theme</vt:lpstr>
      <vt:lpstr>Packager Shell Object</vt:lpstr>
      <vt:lpstr>Chapter 5: Synchronization and Scheduling</vt:lpstr>
      <vt:lpstr>Outline of this Chapter</vt:lpstr>
      <vt:lpstr>Consider a Multicore CPU</vt:lpstr>
      <vt:lpstr>Consider 2 Threads</vt:lpstr>
      <vt:lpstr>Problematic Executions</vt:lpstr>
      <vt:lpstr>Concurrently incrementing count is hard</vt:lpstr>
      <vt:lpstr>What will the code look with locks … </vt:lpstr>
      <vt:lpstr>What is a lock anyway?</vt:lpstr>
      <vt:lpstr>Unlocking</vt:lpstr>
      <vt:lpstr>Notion of Data Races</vt:lpstr>
      <vt:lpstr>Properly Labelled Programs</vt:lpstr>
      <vt:lpstr>Locks can lead to deadlocks .... </vt:lpstr>
      <vt:lpstr>Four Conditions for a Deadlock</vt:lpstr>
      <vt:lpstr>Solutions for Preventing Deadlocks</vt:lpstr>
      <vt:lpstr>Dining Philosopher’s Problem</vt:lpstr>
      <vt:lpstr>Livelocks, Deadlocks, and Starvation  </vt:lpstr>
      <vt:lpstr>PowerPoint Presentation</vt:lpstr>
      <vt:lpstr>The same code with locks for incrementing a counter</vt:lpstr>
      <vt:lpstr>Code without locks (lock-free programming)</vt:lpstr>
      <vt:lpstr>Same Example with Compare_and_Exchange</vt:lpstr>
      <vt:lpstr>Output</vt:lpstr>
      <vt:lpstr>Obstruction-free vs Lock-free vs Wait-free</vt:lpstr>
      <vt:lpstr>What does all of this mean?</vt:lpstr>
      <vt:lpstr>Case of Bounded Queues</vt:lpstr>
      <vt:lpstr>PowerPoint Presentation</vt:lpstr>
      <vt:lpstr>Atomics</vt:lpstr>
      <vt:lpstr>How do you prove the correctness of lock-free programs?</vt:lpstr>
      <vt:lpstr>More about the Correctness of such Algorithms</vt:lpstr>
      <vt:lpstr>Wait-free Queue  Queue with Locks</vt:lpstr>
      <vt:lpstr>Semaphores</vt:lpstr>
      <vt:lpstr>Semaphores – II </vt:lpstr>
      <vt:lpstr>Reader-Writer Lock</vt:lpstr>
      <vt:lpstr>Key Idea: Either one thread writes or multiple threads read</vt:lpstr>
      <vt:lpstr>Read and Write Locks</vt:lpstr>
      <vt:lpstr>PowerPoint Presentation</vt:lpstr>
      <vt:lpstr>Condition Variables</vt:lpstr>
      <vt:lpstr>Barriers</vt:lpstr>
      <vt:lpstr>Phasers</vt:lpstr>
      <vt:lpstr>Outline of this Chapter</vt:lpstr>
      <vt:lpstr>Questions regarding Concurrency in the Kernel</vt:lpstr>
      <vt:lpstr>Spinlocks</vt:lpstr>
      <vt:lpstr>How to enable/disable pre-emption? </vt:lpstr>
      <vt:lpstr>Enable Preemption</vt:lpstr>
      <vt:lpstr>Some Memory Consistency Concepts</vt:lpstr>
      <vt:lpstr>Non-Sequentially Consistent Machines</vt:lpstr>
      <vt:lpstr>Spinlocks</vt:lpstr>
      <vt:lpstr>Inner Workings of the Spinlock</vt:lpstr>
      <vt:lpstr>The actual spin loop (keeping the memory model into account)</vt:lpstr>
      <vt:lpstr>The unlock Function</vt:lpstr>
      <vt:lpstr>A Fast Path: Trylock function</vt:lpstr>
      <vt:lpstr>Spin locks and Interrupts</vt:lpstr>
      <vt:lpstr>Kernel Mutexes</vt:lpstr>
      <vt:lpstr>Mutex Locking</vt:lpstr>
      <vt:lpstr>Slow Path</vt:lpstr>
      <vt:lpstr>Different Kinds of Locks in the Kernel</vt:lpstr>
      <vt:lpstr>Semaphores in the Kernel</vt:lpstr>
      <vt:lpstr>PowerPoint Presentation</vt:lpstr>
      <vt:lpstr>The lockdep mechanism</vt:lpstr>
      <vt:lpstr>validate_chain</vt:lpstr>
      <vt:lpstr>Why validate_chain not validate_graph? </vt:lpstr>
      <vt:lpstr>PowerPoint Presentation</vt:lpstr>
      <vt:lpstr>The RCU Mechanism </vt:lpstr>
      <vt:lpstr>Example of a Linked List</vt:lpstr>
      <vt:lpstr>The Key Idea</vt:lpstr>
      <vt:lpstr>Using an RCU</vt:lpstr>
      <vt:lpstr>Assign an RCU-protected pointer</vt:lpstr>
      <vt:lpstr>Get the value of an RCU-protected Pointer</vt:lpstr>
      <vt:lpstr>Example of rcu_assign_pointer</vt:lpstr>
      <vt:lpstr>Example of rcu_dereference</vt:lpstr>
      <vt:lpstr>Mystery behind synchronize_rcu</vt:lpstr>
      <vt:lpstr>RCU in all its glory … </vt:lpstr>
      <vt:lpstr>When does the “Grace Period” end? </vt:lpstr>
      <vt:lpstr>Removal and Reclamation</vt:lpstr>
      <vt:lpstr>Tree RCU</vt:lpstr>
      <vt:lpstr>RCUs and callbacks</vt:lpstr>
      <vt:lpstr>Expedited Grace Periods</vt:lpstr>
      <vt:lpstr>Outline of this Chapter</vt:lpstr>
      <vt:lpstr>The Problem of Scheduling</vt:lpstr>
      <vt:lpstr>Metric: Minimize the Mean Completion Time</vt:lpstr>
      <vt:lpstr>Example</vt:lpstr>
      <vt:lpstr>A More Formal Way of Thinking</vt:lpstr>
      <vt:lpstr>Class of Scheduling Problems</vt:lpstr>
      <vt:lpstr>How do you prove that a scheduling algorithm A is optimal?</vt:lpstr>
      <vt:lpstr>Proof that SJF is Optimal for 1||Σ C_j</vt:lpstr>
      <vt:lpstr>Weighted Jobs</vt:lpstr>
      <vt:lpstr>Lateness and the Earliest Due Date (EDD) Algorithm/ Earliest Deadline First (EDF) Algorithm</vt:lpstr>
      <vt:lpstr>Preemption and Release Dates</vt:lpstr>
      <vt:lpstr>Some NP-Complete and Impossibility Results</vt:lpstr>
      <vt:lpstr>What about the fact that it is impractical?</vt:lpstr>
      <vt:lpstr>Other Algorithms</vt:lpstr>
      <vt:lpstr>Priority-based Scheduling</vt:lpstr>
      <vt:lpstr>Priority Classes</vt:lpstr>
      <vt:lpstr>Queue-based Scheduling</vt:lpstr>
      <vt:lpstr>Multi-Processor Scheduling</vt:lpstr>
      <vt:lpstr>Some Theoretical Definitions</vt:lpstr>
      <vt:lpstr>The Bin Packing and Partition Problems</vt:lpstr>
      <vt:lpstr>Partition Problem</vt:lpstr>
      <vt:lpstr>Heuristics for Multiprocessor Scheduling</vt:lpstr>
      <vt:lpstr>Different List Scheduling Strategies</vt:lpstr>
      <vt:lpstr>Banker’s Algorithm to Create Schedules and Avoid Deadlocks</vt:lpstr>
      <vt:lpstr>Data Structures in the Banker’s Algorithm</vt:lpstr>
      <vt:lpstr>Check if the system is in a safe state</vt:lpstr>
      <vt:lpstr>Resource Request Algorithm</vt:lpstr>
      <vt:lpstr>Deadlock Detection Algorithm</vt:lpstr>
      <vt:lpstr>What happens if you find a deadlock?</vt:lpstr>
      <vt:lpstr>PowerPoint Presentation</vt:lpstr>
      <vt:lpstr>The schedule function</vt:lpstr>
      <vt:lpstr>The main scheduler function: __schedule</vt:lpstr>
      <vt:lpstr>The runqueue</vt:lpstr>
      <vt:lpstr>Notion of Scheduling Classes</vt:lpstr>
      <vt:lpstr>struct sched_class </vt:lpstr>
      <vt:lpstr>Each Scheduler Class corresponds to a Scheduler</vt:lpstr>
      <vt:lpstr>schedule  pick_next_task  __pick_next_task</vt:lpstr>
      <vt:lpstr>Relevant fields in task_struct</vt:lpstr>
      <vt:lpstr>Completely Fair Scheduler</vt:lpstr>
      <vt:lpstr>pick_next_task_fair   (for CFS Scheduling)</vt:lpstr>
      <vt:lpstr>Priority (nice value)  Weight</vt:lpstr>
      <vt:lpstr>Next Steps … </vt:lpstr>
      <vt:lpstr>pick_next_entity</vt:lpstr>
      <vt:lpstr>Fairness Aspects of CFS</vt:lpstr>
      <vt:lpstr>More about the scheduling slice </vt:lpstr>
      <vt:lpstr>Updating vruntime</vt:lpstr>
      <vt:lpstr>Load Averages and Decaying</vt:lpstr>
      <vt:lpstr>Deadline Scheduler</vt:lpstr>
      <vt:lpstr>Realtime Scheduler</vt:lpstr>
      <vt:lpstr>Outline of this Chapter</vt:lpstr>
      <vt:lpstr>Real-Time Systems</vt:lpstr>
      <vt:lpstr>The Notion of Schedulability</vt:lpstr>
      <vt:lpstr>EDF (Earliest Deadline First)</vt:lpstr>
      <vt:lpstr>A Stronger Result for EDF on Uniprocessor Machines and Periodic Jobs</vt:lpstr>
      <vt:lpstr>Rate-monotonic Scheduling (RMS Scheduling) </vt:lpstr>
      <vt:lpstr>More about RMS [3]</vt:lpstr>
      <vt:lpstr>DMS: Deadline Monotonic Scheduling [4]</vt:lpstr>
      <vt:lpstr>Exact Algorithm</vt:lpstr>
      <vt:lpstr>Priority Inheritance Protocol (PIP) [5]</vt:lpstr>
      <vt:lpstr>Highest Locker Protocol (HLP)</vt:lpstr>
      <vt:lpstr>Priority Ceiling Protocol (PCP)</vt:lpstr>
      <vt:lpstr>Brief Note about PCP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Smruti Ranjan Sarangi</cp:lastModifiedBy>
  <cp:revision>1</cp:revision>
  <dcterms:created xsi:type="dcterms:W3CDTF">2013-07-15T20:26:40Z</dcterms:created>
  <dcterms:modified xsi:type="dcterms:W3CDTF">2023-03-29T12:19:03Z</dcterms:modified>
</cp:coreProperties>
</file>