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ink/ink1.xml" ContentType="application/inkml+xml"/>
  <Override PartName="/ppt/notesSlides/notesSlide1.xml" ContentType="application/vnd.openxmlformats-officedocument.presentationml.notesSlide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notesSlides/notesSlide2.xml" ContentType="application/vnd.openxmlformats-officedocument.presentationml.notesSlide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94"/>
  </p:notesMasterIdLst>
  <p:sldIdLst>
    <p:sldId id="256" r:id="rId2"/>
    <p:sldId id="258" r:id="rId3"/>
    <p:sldId id="259" r:id="rId4"/>
    <p:sldId id="262" r:id="rId5"/>
    <p:sldId id="341" r:id="rId6"/>
    <p:sldId id="263" r:id="rId7"/>
    <p:sldId id="265" r:id="rId8"/>
    <p:sldId id="266" r:id="rId9"/>
    <p:sldId id="268" r:id="rId10"/>
    <p:sldId id="269" r:id="rId11"/>
    <p:sldId id="272" r:id="rId12"/>
    <p:sldId id="273" r:id="rId13"/>
    <p:sldId id="274" r:id="rId14"/>
    <p:sldId id="270" r:id="rId15"/>
    <p:sldId id="271" r:id="rId16"/>
    <p:sldId id="276" r:id="rId17"/>
    <p:sldId id="347" r:id="rId18"/>
    <p:sldId id="277" r:id="rId19"/>
    <p:sldId id="279" r:id="rId20"/>
    <p:sldId id="298" r:id="rId21"/>
    <p:sldId id="275" r:id="rId22"/>
    <p:sldId id="278" r:id="rId23"/>
    <p:sldId id="280" r:id="rId24"/>
    <p:sldId id="281" r:id="rId25"/>
    <p:sldId id="344" r:id="rId26"/>
    <p:sldId id="282" r:id="rId27"/>
    <p:sldId id="343" r:id="rId28"/>
    <p:sldId id="283" r:id="rId29"/>
    <p:sldId id="293" r:id="rId30"/>
    <p:sldId id="286" r:id="rId31"/>
    <p:sldId id="297" r:id="rId32"/>
    <p:sldId id="345" r:id="rId33"/>
    <p:sldId id="292" r:id="rId34"/>
    <p:sldId id="346" r:id="rId35"/>
    <p:sldId id="291" r:id="rId36"/>
    <p:sldId id="294" r:id="rId37"/>
    <p:sldId id="287" r:id="rId38"/>
    <p:sldId id="309" r:id="rId39"/>
    <p:sldId id="311" r:id="rId40"/>
    <p:sldId id="288" r:id="rId41"/>
    <p:sldId id="300" r:id="rId42"/>
    <p:sldId id="301" r:id="rId43"/>
    <p:sldId id="348" r:id="rId44"/>
    <p:sldId id="304" r:id="rId45"/>
    <p:sldId id="305" r:id="rId46"/>
    <p:sldId id="295" r:id="rId47"/>
    <p:sldId id="310" r:id="rId48"/>
    <p:sldId id="338" r:id="rId49"/>
    <p:sldId id="337" r:id="rId50"/>
    <p:sldId id="342" r:id="rId51"/>
    <p:sldId id="299" r:id="rId52"/>
    <p:sldId id="296" r:id="rId53"/>
    <p:sldId id="302" r:id="rId54"/>
    <p:sldId id="303" r:id="rId55"/>
    <p:sldId id="264" r:id="rId56"/>
    <p:sldId id="284" r:id="rId57"/>
    <p:sldId id="289" r:id="rId58"/>
    <p:sldId id="290" r:id="rId59"/>
    <p:sldId id="313" r:id="rId60"/>
    <p:sldId id="314" r:id="rId61"/>
    <p:sldId id="315" r:id="rId62"/>
    <p:sldId id="339" r:id="rId63"/>
    <p:sldId id="307" r:id="rId64"/>
    <p:sldId id="316" r:id="rId65"/>
    <p:sldId id="327" r:id="rId66"/>
    <p:sldId id="334" r:id="rId67"/>
    <p:sldId id="320" r:id="rId68"/>
    <p:sldId id="308" r:id="rId69"/>
    <p:sldId id="321" r:id="rId70"/>
    <p:sldId id="312" r:id="rId71"/>
    <p:sldId id="349" r:id="rId72"/>
    <p:sldId id="351" r:id="rId73"/>
    <p:sldId id="350" r:id="rId74"/>
    <p:sldId id="336" r:id="rId75"/>
    <p:sldId id="317" r:id="rId76"/>
    <p:sldId id="352" r:id="rId77"/>
    <p:sldId id="318" r:id="rId78"/>
    <p:sldId id="353" r:id="rId79"/>
    <p:sldId id="319" r:id="rId80"/>
    <p:sldId id="322" r:id="rId81"/>
    <p:sldId id="326" r:id="rId82"/>
    <p:sldId id="328" r:id="rId83"/>
    <p:sldId id="340" r:id="rId84"/>
    <p:sldId id="329" r:id="rId85"/>
    <p:sldId id="331" r:id="rId86"/>
    <p:sldId id="330" r:id="rId87"/>
    <p:sldId id="323" r:id="rId88"/>
    <p:sldId id="325" r:id="rId89"/>
    <p:sldId id="332" r:id="rId90"/>
    <p:sldId id="333" r:id="rId91"/>
    <p:sldId id="335" r:id="rId92"/>
    <p:sldId id="257" r:id="rId9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95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presProps" Target="presProp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theme" Target="theme/theme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Creation &amp;</a:t>
          </a:r>
        </a:p>
        <a:p>
          <a:pPr rtl="0"/>
          <a:r>
            <a:rPr lang="en-US">
              <a:latin typeface="Calibri Light" panose="020F0302020204030204"/>
            </a:rPr>
            <a:t>Destruction</a:t>
          </a:r>
          <a:endParaRPr lang="en-US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ScaleY="33376" custLinFactX="14093" custLinFactNeighborX="100000" custLinFactNeighborY="-4921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56575" custLinFactX="-27659" custLinFactNeighborX="-100000" custLinFactNeighborY="-1501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Creation &amp;</a:t>
          </a:r>
        </a:p>
        <a:p>
          <a:pPr rtl="0"/>
          <a:r>
            <a:rPr lang="en-US">
              <a:latin typeface="Calibri Light" panose="020F0302020204030204"/>
            </a:rPr>
            <a:t>Destruction</a:t>
          </a:r>
          <a:endParaRPr lang="en-US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LinFactX="28526" custLinFactNeighborX="100000" custLinFactNeighborY="-1624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24445" custLinFactX="-5522" custLinFactNeighborX="-100000" custLinFactNeighborY="-20485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189E137E-6634-4E3D-B616-6C1E12626D5F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66322342-D37E-4E8D-B26E-BB0AA293EF7A}">
      <dgm:prSet phldrT="[Text]"/>
      <dgm:spPr/>
      <dgm:t>
        <a:bodyPr/>
        <a:lstStyle/>
        <a:p>
          <a:r>
            <a:rPr lang="en-IN" dirty="0"/>
            <a:t>All kernel threads share the complete virtual address space </a:t>
          </a:r>
        </a:p>
      </dgm:t>
    </dgm:pt>
    <dgm:pt modelId="{7A847C1A-C398-404F-BDF7-6137DE7C1BA9}" type="parTrans" cxnId="{6E158F9C-8FEE-4AEF-A678-757298B8E398}">
      <dgm:prSet/>
      <dgm:spPr/>
      <dgm:t>
        <a:bodyPr/>
        <a:lstStyle/>
        <a:p>
          <a:endParaRPr lang="en-IN"/>
        </a:p>
      </dgm:t>
    </dgm:pt>
    <dgm:pt modelId="{BC0E021C-6EB7-4ED8-8005-96566F6262CA}" type="sibTrans" cxnId="{6E158F9C-8FEE-4AEF-A678-757298B8E398}">
      <dgm:prSet/>
      <dgm:spPr/>
      <dgm:t>
        <a:bodyPr/>
        <a:lstStyle/>
        <a:p>
          <a:endParaRPr lang="en-IN"/>
        </a:p>
      </dgm:t>
    </dgm:pt>
    <dgm:pt modelId="{7DD76149-876A-480F-8034-FC067251933D}">
      <dgm:prSet phldrT="[Text]"/>
      <dgm:spPr/>
      <dgm:t>
        <a:bodyPr/>
        <a:lstStyle/>
        <a:p>
          <a:r>
            <a:rPr lang="en-IN" dirty="0"/>
            <a:t>Kernel virtual addresses are stored in the top half of the VA space</a:t>
          </a:r>
        </a:p>
      </dgm:t>
    </dgm:pt>
    <dgm:pt modelId="{80651E02-22F8-46A9-8F60-A90ED2784A2B}" type="parTrans" cxnId="{41A4CE9C-A999-4DB4-9A3F-CCFA7708BF4F}">
      <dgm:prSet/>
      <dgm:spPr/>
      <dgm:t>
        <a:bodyPr/>
        <a:lstStyle/>
        <a:p>
          <a:endParaRPr lang="en-IN"/>
        </a:p>
      </dgm:t>
    </dgm:pt>
    <dgm:pt modelId="{E12C500C-F9C3-4FD1-9878-F786F4A3293D}" type="sibTrans" cxnId="{41A4CE9C-A999-4DB4-9A3F-CCFA7708BF4F}">
      <dgm:prSet/>
      <dgm:spPr/>
      <dgm:t>
        <a:bodyPr/>
        <a:lstStyle/>
        <a:p>
          <a:endParaRPr lang="en-IN"/>
        </a:p>
      </dgm:t>
    </dgm:pt>
    <dgm:pt modelId="{86A69B44-3D05-4A42-90C9-B0ACA8EAD2E4}">
      <dgm:prSet phldrT="[Text]"/>
      <dgm:spPr/>
      <dgm:t>
        <a:bodyPr/>
        <a:lstStyle/>
        <a:p>
          <a:r>
            <a:rPr lang="en-IN" dirty="0"/>
            <a:t>User virtual addresses are stored in the bottom half</a:t>
          </a:r>
        </a:p>
      </dgm:t>
    </dgm:pt>
    <dgm:pt modelId="{BE26922E-B896-415B-8D15-762CA9E3DD0A}" type="parTrans" cxnId="{073A33E9-BC2B-4911-9E2F-7DE20856B50D}">
      <dgm:prSet/>
      <dgm:spPr/>
      <dgm:t>
        <a:bodyPr/>
        <a:lstStyle/>
        <a:p>
          <a:endParaRPr lang="en-IN"/>
        </a:p>
      </dgm:t>
    </dgm:pt>
    <dgm:pt modelId="{93EBC177-BF29-4933-8A37-E92F32D74707}" type="sibTrans" cxnId="{073A33E9-BC2B-4911-9E2F-7DE20856B50D}">
      <dgm:prSet/>
      <dgm:spPr/>
      <dgm:t>
        <a:bodyPr/>
        <a:lstStyle/>
        <a:p>
          <a:endParaRPr lang="en-IN"/>
        </a:p>
      </dgm:t>
    </dgm:pt>
    <dgm:pt modelId="{D0FB207B-14FD-4D8E-92E0-FB0EB2A29CBC}">
      <dgm:prSet phldrT="[Text]"/>
      <dgm:spPr/>
      <dgm:t>
        <a:bodyPr/>
        <a:lstStyle/>
        <a:p>
          <a:r>
            <a:rPr lang="en-IN" dirty="0"/>
            <a:t>On a context switch (user </a:t>
          </a:r>
          <a:r>
            <a:rPr lang="en-IN" dirty="0">
              <a:sym typeface="Wingdings" panose="05000000000000000000" pitchFamily="2" charset="2"/>
            </a:rPr>
            <a:t> user), the user space mappings change</a:t>
          </a:r>
          <a:endParaRPr lang="en-IN" dirty="0"/>
        </a:p>
      </dgm:t>
    </dgm:pt>
    <dgm:pt modelId="{380A1777-B7E0-4E27-A05C-458CC5F67ED7}" type="parTrans" cxnId="{76A59045-DA88-4103-824A-02C415902E95}">
      <dgm:prSet/>
      <dgm:spPr/>
      <dgm:t>
        <a:bodyPr/>
        <a:lstStyle/>
        <a:p>
          <a:endParaRPr lang="en-IN"/>
        </a:p>
      </dgm:t>
    </dgm:pt>
    <dgm:pt modelId="{967FEAAC-32CB-411A-BE3D-08ACF5E142B0}" type="sibTrans" cxnId="{76A59045-DA88-4103-824A-02C415902E95}">
      <dgm:prSet/>
      <dgm:spPr/>
      <dgm:t>
        <a:bodyPr/>
        <a:lstStyle/>
        <a:p>
          <a:endParaRPr lang="en-IN"/>
        </a:p>
      </dgm:t>
    </dgm:pt>
    <dgm:pt modelId="{4632DC1D-B106-4B9F-AB84-1A43E93BF0E0}" type="pres">
      <dgm:prSet presAssocID="{189E137E-6634-4E3D-B616-6C1E12626D5F}" presName="linear" presStyleCnt="0">
        <dgm:presLayoutVars>
          <dgm:dir/>
          <dgm:animLvl val="lvl"/>
          <dgm:resizeHandles val="exact"/>
        </dgm:presLayoutVars>
      </dgm:prSet>
      <dgm:spPr/>
    </dgm:pt>
    <dgm:pt modelId="{404C2854-DA65-4A43-989A-944042BE0C90}" type="pres">
      <dgm:prSet presAssocID="{66322342-D37E-4E8D-B26E-BB0AA293EF7A}" presName="parentLin" presStyleCnt="0"/>
      <dgm:spPr/>
    </dgm:pt>
    <dgm:pt modelId="{B62114A8-397B-40B0-AA9B-386380F9DE6C}" type="pres">
      <dgm:prSet presAssocID="{66322342-D37E-4E8D-B26E-BB0AA293EF7A}" presName="parentLeftMargin" presStyleLbl="node1" presStyleIdx="0" presStyleCnt="4"/>
      <dgm:spPr/>
    </dgm:pt>
    <dgm:pt modelId="{2DE2189B-213E-47A1-AF6B-1DF7B36C0C5D}" type="pres">
      <dgm:prSet presAssocID="{66322342-D37E-4E8D-B26E-BB0AA293EF7A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3111579-C433-4C64-9DDC-7600286D8B0C}" type="pres">
      <dgm:prSet presAssocID="{66322342-D37E-4E8D-B26E-BB0AA293EF7A}" presName="negativeSpace" presStyleCnt="0"/>
      <dgm:spPr/>
    </dgm:pt>
    <dgm:pt modelId="{A90A23B5-6947-48CD-9E04-A66E2D4286BD}" type="pres">
      <dgm:prSet presAssocID="{66322342-D37E-4E8D-B26E-BB0AA293EF7A}" presName="childText" presStyleLbl="conFgAcc1" presStyleIdx="0" presStyleCnt="4">
        <dgm:presLayoutVars>
          <dgm:bulletEnabled val="1"/>
        </dgm:presLayoutVars>
      </dgm:prSet>
      <dgm:spPr/>
    </dgm:pt>
    <dgm:pt modelId="{B714ED48-283A-4DB6-9EA2-97AE00AA1A68}" type="pres">
      <dgm:prSet presAssocID="{BC0E021C-6EB7-4ED8-8005-96566F6262CA}" presName="spaceBetweenRectangles" presStyleCnt="0"/>
      <dgm:spPr/>
    </dgm:pt>
    <dgm:pt modelId="{C5CD07FC-2B51-472F-8127-8B6C8E62ED0B}" type="pres">
      <dgm:prSet presAssocID="{7DD76149-876A-480F-8034-FC067251933D}" presName="parentLin" presStyleCnt="0"/>
      <dgm:spPr/>
    </dgm:pt>
    <dgm:pt modelId="{825270EB-4900-4A05-A8F6-98B36492E2BF}" type="pres">
      <dgm:prSet presAssocID="{7DD76149-876A-480F-8034-FC067251933D}" presName="parentLeftMargin" presStyleLbl="node1" presStyleIdx="0" presStyleCnt="4"/>
      <dgm:spPr/>
    </dgm:pt>
    <dgm:pt modelId="{6018D6CE-B1DD-4E9F-9552-8E80B2FDA92E}" type="pres">
      <dgm:prSet presAssocID="{7DD76149-876A-480F-8034-FC067251933D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5F44AC62-FFC6-4F6A-979C-6F5AA6B2F3A6}" type="pres">
      <dgm:prSet presAssocID="{7DD76149-876A-480F-8034-FC067251933D}" presName="negativeSpace" presStyleCnt="0"/>
      <dgm:spPr/>
    </dgm:pt>
    <dgm:pt modelId="{947795D1-8273-4F65-9515-05D54AA36D72}" type="pres">
      <dgm:prSet presAssocID="{7DD76149-876A-480F-8034-FC067251933D}" presName="childText" presStyleLbl="conFgAcc1" presStyleIdx="1" presStyleCnt="4">
        <dgm:presLayoutVars>
          <dgm:bulletEnabled val="1"/>
        </dgm:presLayoutVars>
      </dgm:prSet>
      <dgm:spPr/>
    </dgm:pt>
    <dgm:pt modelId="{C237D04A-800D-40FF-857F-E77B0AB15B71}" type="pres">
      <dgm:prSet presAssocID="{E12C500C-F9C3-4FD1-9878-F786F4A3293D}" presName="spaceBetweenRectangles" presStyleCnt="0"/>
      <dgm:spPr/>
    </dgm:pt>
    <dgm:pt modelId="{E65A9140-1179-4D0F-9713-E41032DAB0F9}" type="pres">
      <dgm:prSet presAssocID="{86A69B44-3D05-4A42-90C9-B0ACA8EAD2E4}" presName="parentLin" presStyleCnt="0"/>
      <dgm:spPr/>
    </dgm:pt>
    <dgm:pt modelId="{59208227-2E59-441C-BDA1-4EC2C0307716}" type="pres">
      <dgm:prSet presAssocID="{86A69B44-3D05-4A42-90C9-B0ACA8EAD2E4}" presName="parentLeftMargin" presStyleLbl="node1" presStyleIdx="1" presStyleCnt="4"/>
      <dgm:spPr/>
    </dgm:pt>
    <dgm:pt modelId="{6F3AA232-1A9C-4C46-96B5-1B5F591363C6}" type="pres">
      <dgm:prSet presAssocID="{86A69B44-3D05-4A42-90C9-B0ACA8EAD2E4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86B842C-A0C1-4064-8967-54051B503BAE}" type="pres">
      <dgm:prSet presAssocID="{86A69B44-3D05-4A42-90C9-B0ACA8EAD2E4}" presName="negativeSpace" presStyleCnt="0"/>
      <dgm:spPr/>
    </dgm:pt>
    <dgm:pt modelId="{74C15033-D9A9-4D73-AC4F-E78205801AE7}" type="pres">
      <dgm:prSet presAssocID="{86A69B44-3D05-4A42-90C9-B0ACA8EAD2E4}" presName="childText" presStyleLbl="conFgAcc1" presStyleIdx="2" presStyleCnt="4">
        <dgm:presLayoutVars>
          <dgm:bulletEnabled val="1"/>
        </dgm:presLayoutVars>
      </dgm:prSet>
      <dgm:spPr/>
    </dgm:pt>
    <dgm:pt modelId="{FAABF4D4-F7B8-4023-BBE3-C1C03BF84823}" type="pres">
      <dgm:prSet presAssocID="{93EBC177-BF29-4933-8A37-E92F32D74707}" presName="spaceBetweenRectangles" presStyleCnt="0"/>
      <dgm:spPr/>
    </dgm:pt>
    <dgm:pt modelId="{391F6083-9A6A-48F6-88A4-D6A5BC8BCBAE}" type="pres">
      <dgm:prSet presAssocID="{D0FB207B-14FD-4D8E-92E0-FB0EB2A29CBC}" presName="parentLin" presStyleCnt="0"/>
      <dgm:spPr/>
    </dgm:pt>
    <dgm:pt modelId="{AFAD0620-DFEC-4E07-A200-1EBDF54EF8ED}" type="pres">
      <dgm:prSet presAssocID="{D0FB207B-14FD-4D8E-92E0-FB0EB2A29CBC}" presName="parentLeftMargin" presStyleLbl="node1" presStyleIdx="2" presStyleCnt="4"/>
      <dgm:spPr/>
    </dgm:pt>
    <dgm:pt modelId="{6E476884-7CEE-4812-A188-35AE7D9E8B8B}" type="pres">
      <dgm:prSet presAssocID="{D0FB207B-14FD-4D8E-92E0-FB0EB2A29CBC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25D1007-F26B-4DF4-85F1-1B7D52CA9289}" type="pres">
      <dgm:prSet presAssocID="{D0FB207B-14FD-4D8E-92E0-FB0EB2A29CBC}" presName="negativeSpace" presStyleCnt="0"/>
      <dgm:spPr/>
    </dgm:pt>
    <dgm:pt modelId="{B434D527-D253-4DBA-8CFF-5553E065FAC7}" type="pres">
      <dgm:prSet presAssocID="{D0FB207B-14FD-4D8E-92E0-FB0EB2A29CBC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66298D1D-235A-4F4C-98E4-56C2FBF90C2D}" type="presOf" srcId="{86A69B44-3D05-4A42-90C9-B0ACA8EAD2E4}" destId="{59208227-2E59-441C-BDA1-4EC2C0307716}" srcOrd="0" destOrd="0" presId="urn:microsoft.com/office/officeart/2005/8/layout/list1"/>
    <dgm:cxn modelId="{76A59045-DA88-4103-824A-02C415902E95}" srcId="{189E137E-6634-4E3D-B616-6C1E12626D5F}" destId="{D0FB207B-14FD-4D8E-92E0-FB0EB2A29CBC}" srcOrd="3" destOrd="0" parTransId="{380A1777-B7E0-4E27-A05C-458CC5F67ED7}" sibTransId="{967FEAAC-32CB-411A-BE3D-08ACF5E142B0}"/>
    <dgm:cxn modelId="{A5D44D52-F4A1-4107-87DE-599B97F823FB}" type="presOf" srcId="{189E137E-6634-4E3D-B616-6C1E12626D5F}" destId="{4632DC1D-B106-4B9F-AB84-1A43E93BF0E0}" srcOrd="0" destOrd="0" presId="urn:microsoft.com/office/officeart/2005/8/layout/list1"/>
    <dgm:cxn modelId="{9DFF1F7F-2C07-47BE-BCD2-7D3BCEA9859D}" type="presOf" srcId="{66322342-D37E-4E8D-B26E-BB0AA293EF7A}" destId="{2DE2189B-213E-47A1-AF6B-1DF7B36C0C5D}" srcOrd="1" destOrd="0" presId="urn:microsoft.com/office/officeart/2005/8/layout/list1"/>
    <dgm:cxn modelId="{ADB1958C-D2C1-48FD-8683-04C772845849}" type="presOf" srcId="{66322342-D37E-4E8D-B26E-BB0AA293EF7A}" destId="{B62114A8-397B-40B0-AA9B-386380F9DE6C}" srcOrd="0" destOrd="0" presId="urn:microsoft.com/office/officeart/2005/8/layout/list1"/>
    <dgm:cxn modelId="{6E158F9C-8FEE-4AEF-A678-757298B8E398}" srcId="{189E137E-6634-4E3D-B616-6C1E12626D5F}" destId="{66322342-D37E-4E8D-B26E-BB0AA293EF7A}" srcOrd="0" destOrd="0" parTransId="{7A847C1A-C398-404F-BDF7-6137DE7C1BA9}" sibTransId="{BC0E021C-6EB7-4ED8-8005-96566F6262CA}"/>
    <dgm:cxn modelId="{41A4CE9C-A999-4DB4-9A3F-CCFA7708BF4F}" srcId="{189E137E-6634-4E3D-B616-6C1E12626D5F}" destId="{7DD76149-876A-480F-8034-FC067251933D}" srcOrd="1" destOrd="0" parTransId="{80651E02-22F8-46A9-8F60-A90ED2784A2B}" sibTransId="{E12C500C-F9C3-4FD1-9878-F786F4A3293D}"/>
    <dgm:cxn modelId="{DDFAF1B4-A076-4C15-8979-F7FD567504D0}" type="presOf" srcId="{7DD76149-876A-480F-8034-FC067251933D}" destId="{825270EB-4900-4A05-A8F6-98B36492E2BF}" srcOrd="0" destOrd="0" presId="urn:microsoft.com/office/officeart/2005/8/layout/list1"/>
    <dgm:cxn modelId="{559623BD-EF30-4223-B181-FF0A7FC46F40}" type="presOf" srcId="{7DD76149-876A-480F-8034-FC067251933D}" destId="{6018D6CE-B1DD-4E9F-9552-8E80B2FDA92E}" srcOrd="1" destOrd="0" presId="urn:microsoft.com/office/officeart/2005/8/layout/list1"/>
    <dgm:cxn modelId="{1FAAD6CE-A219-4F62-855D-A23D3D366F28}" type="presOf" srcId="{86A69B44-3D05-4A42-90C9-B0ACA8EAD2E4}" destId="{6F3AA232-1A9C-4C46-96B5-1B5F591363C6}" srcOrd="1" destOrd="0" presId="urn:microsoft.com/office/officeart/2005/8/layout/list1"/>
    <dgm:cxn modelId="{A3E754D5-3BEB-4A99-93B1-A41A2947E1E2}" type="presOf" srcId="{D0FB207B-14FD-4D8E-92E0-FB0EB2A29CBC}" destId="{6E476884-7CEE-4812-A188-35AE7D9E8B8B}" srcOrd="1" destOrd="0" presId="urn:microsoft.com/office/officeart/2005/8/layout/list1"/>
    <dgm:cxn modelId="{CFF1EBE0-5626-4055-AA55-5AF178833377}" type="presOf" srcId="{D0FB207B-14FD-4D8E-92E0-FB0EB2A29CBC}" destId="{AFAD0620-DFEC-4E07-A200-1EBDF54EF8ED}" srcOrd="0" destOrd="0" presId="urn:microsoft.com/office/officeart/2005/8/layout/list1"/>
    <dgm:cxn modelId="{073A33E9-BC2B-4911-9E2F-7DE20856B50D}" srcId="{189E137E-6634-4E3D-B616-6C1E12626D5F}" destId="{86A69B44-3D05-4A42-90C9-B0ACA8EAD2E4}" srcOrd="2" destOrd="0" parTransId="{BE26922E-B896-415B-8D15-762CA9E3DD0A}" sibTransId="{93EBC177-BF29-4933-8A37-E92F32D74707}"/>
    <dgm:cxn modelId="{6250A664-2C28-4080-B251-F90B8C313334}" type="presParOf" srcId="{4632DC1D-B106-4B9F-AB84-1A43E93BF0E0}" destId="{404C2854-DA65-4A43-989A-944042BE0C90}" srcOrd="0" destOrd="0" presId="urn:microsoft.com/office/officeart/2005/8/layout/list1"/>
    <dgm:cxn modelId="{F8987CFD-F6B1-446A-9268-4011DFCCA5F3}" type="presParOf" srcId="{404C2854-DA65-4A43-989A-944042BE0C90}" destId="{B62114A8-397B-40B0-AA9B-386380F9DE6C}" srcOrd="0" destOrd="0" presId="urn:microsoft.com/office/officeart/2005/8/layout/list1"/>
    <dgm:cxn modelId="{B5606F1F-E5C7-4AAB-A3B9-4D548A68F845}" type="presParOf" srcId="{404C2854-DA65-4A43-989A-944042BE0C90}" destId="{2DE2189B-213E-47A1-AF6B-1DF7B36C0C5D}" srcOrd="1" destOrd="0" presId="urn:microsoft.com/office/officeart/2005/8/layout/list1"/>
    <dgm:cxn modelId="{38FC0CCE-362E-406D-813B-92189B1F93EF}" type="presParOf" srcId="{4632DC1D-B106-4B9F-AB84-1A43E93BF0E0}" destId="{33111579-C433-4C64-9DDC-7600286D8B0C}" srcOrd="1" destOrd="0" presId="urn:microsoft.com/office/officeart/2005/8/layout/list1"/>
    <dgm:cxn modelId="{926A5EFC-E066-47E5-BAFC-95FA9E803CC8}" type="presParOf" srcId="{4632DC1D-B106-4B9F-AB84-1A43E93BF0E0}" destId="{A90A23B5-6947-48CD-9E04-A66E2D4286BD}" srcOrd="2" destOrd="0" presId="urn:microsoft.com/office/officeart/2005/8/layout/list1"/>
    <dgm:cxn modelId="{8C2DFF23-79E5-45C7-860B-05283AB560C4}" type="presParOf" srcId="{4632DC1D-B106-4B9F-AB84-1A43E93BF0E0}" destId="{B714ED48-283A-4DB6-9EA2-97AE00AA1A68}" srcOrd="3" destOrd="0" presId="urn:microsoft.com/office/officeart/2005/8/layout/list1"/>
    <dgm:cxn modelId="{0AB3D17F-AFE0-45FC-963A-9DF6F045C79B}" type="presParOf" srcId="{4632DC1D-B106-4B9F-AB84-1A43E93BF0E0}" destId="{C5CD07FC-2B51-472F-8127-8B6C8E62ED0B}" srcOrd="4" destOrd="0" presId="urn:microsoft.com/office/officeart/2005/8/layout/list1"/>
    <dgm:cxn modelId="{EB3F3404-958D-4ECF-B729-7294BD02C3F6}" type="presParOf" srcId="{C5CD07FC-2B51-472F-8127-8B6C8E62ED0B}" destId="{825270EB-4900-4A05-A8F6-98B36492E2BF}" srcOrd="0" destOrd="0" presId="urn:microsoft.com/office/officeart/2005/8/layout/list1"/>
    <dgm:cxn modelId="{FE9160E3-3B8E-451A-B8D1-BB353DAC23FD}" type="presParOf" srcId="{C5CD07FC-2B51-472F-8127-8B6C8E62ED0B}" destId="{6018D6CE-B1DD-4E9F-9552-8E80B2FDA92E}" srcOrd="1" destOrd="0" presId="urn:microsoft.com/office/officeart/2005/8/layout/list1"/>
    <dgm:cxn modelId="{843438D3-4E6F-4A8E-B3C0-16A6E53A1455}" type="presParOf" srcId="{4632DC1D-B106-4B9F-AB84-1A43E93BF0E0}" destId="{5F44AC62-FFC6-4F6A-979C-6F5AA6B2F3A6}" srcOrd="5" destOrd="0" presId="urn:microsoft.com/office/officeart/2005/8/layout/list1"/>
    <dgm:cxn modelId="{29678622-A80B-4C82-A108-AE8059CB14EA}" type="presParOf" srcId="{4632DC1D-B106-4B9F-AB84-1A43E93BF0E0}" destId="{947795D1-8273-4F65-9515-05D54AA36D72}" srcOrd="6" destOrd="0" presId="urn:microsoft.com/office/officeart/2005/8/layout/list1"/>
    <dgm:cxn modelId="{7FD41204-0B57-4575-82D2-D14DB1D45C2D}" type="presParOf" srcId="{4632DC1D-B106-4B9F-AB84-1A43E93BF0E0}" destId="{C237D04A-800D-40FF-857F-E77B0AB15B71}" srcOrd="7" destOrd="0" presId="urn:microsoft.com/office/officeart/2005/8/layout/list1"/>
    <dgm:cxn modelId="{A66B81C8-1CC2-4325-AB11-851957B40300}" type="presParOf" srcId="{4632DC1D-B106-4B9F-AB84-1A43E93BF0E0}" destId="{E65A9140-1179-4D0F-9713-E41032DAB0F9}" srcOrd="8" destOrd="0" presId="urn:microsoft.com/office/officeart/2005/8/layout/list1"/>
    <dgm:cxn modelId="{84BB2DAA-B257-4D03-B2DE-7BC8A68D5FAE}" type="presParOf" srcId="{E65A9140-1179-4D0F-9713-E41032DAB0F9}" destId="{59208227-2E59-441C-BDA1-4EC2C0307716}" srcOrd="0" destOrd="0" presId="urn:microsoft.com/office/officeart/2005/8/layout/list1"/>
    <dgm:cxn modelId="{17BC5B33-8953-40DE-804E-1D25048AD63D}" type="presParOf" srcId="{E65A9140-1179-4D0F-9713-E41032DAB0F9}" destId="{6F3AA232-1A9C-4C46-96B5-1B5F591363C6}" srcOrd="1" destOrd="0" presId="urn:microsoft.com/office/officeart/2005/8/layout/list1"/>
    <dgm:cxn modelId="{3952D961-94F7-4A79-B534-84A5A95F752D}" type="presParOf" srcId="{4632DC1D-B106-4B9F-AB84-1A43E93BF0E0}" destId="{986B842C-A0C1-4064-8967-54051B503BAE}" srcOrd="9" destOrd="0" presId="urn:microsoft.com/office/officeart/2005/8/layout/list1"/>
    <dgm:cxn modelId="{566340A9-750C-4B35-8E79-233CB9E3FC57}" type="presParOf" srcId="{4632DC1D-B106-4B9F-AB84-1A43E93BF0E0}" destId="{74C15033-D9A9-4D73-AC4F-E78205801AE7}" srcOrd="10" destOrd="0" presId="urn:microsoft.com/office/officeart/2005/8/layout/list1"/>
    <dgm:cxn modelId="{E68AEDDA-CED8-48B6-8747-1104981ED5D7}" type="presParOf" srcId="{4632DC1D-B106-4B9F-AB84-1A43E93BF0E0}" destId="{FAABF4D4-F7B8-4023-BBE3-C1C03BF84823}" srcOrd="11" destOrd="0" presId="urn:microsoft.com/office/officeart/2005/8/layout/list1"/>
    <dgm:cxn modelId="{FDC55C82-AF15-498E-8805-8E9F2CFE795F}" type="presParOf" srcId="{4632DC1D-B106-4B9F-AB84-1A43E93BF0E0}" destId="{391F6083-9A6A-48F6-88A4-D6A5BC8BCBAE}" srcOrd="12" destOrd="0" presId="urn:microsoft.com/office/officeart/2005/8/layout/list1"/>
    <dgm:cxn modelId="{C8B62672-24B8-42B1-9DF6-06BFFF4BE244}" type="presParOf" srcId="{391F6083-9A6A-48F6-88A4-D6A5BC8BCBAE}" destId="{AFAD0620-DFEC-4E07-A200-1EBDF54EF8ED}" srcOrd="0" destOrd="0" presId="urn:microsoft.com/office/officeart/2005/8/layout/list1"/>
    <dgm:cxn modelId="{6E03307E-DAE9-4184-9132-43DDBE89020A}" type="presParOf" srcId="{391F6083-9A6A-48F6-88A4-D6A5BC8BCBAE}" destId="{6E476884-7CEE-4812-A188-35AE7D9E8B8B}" srcOrd="1" destOrd="0" presId="urn:microsoft.com/office/officeart/2005/8/layout/list1"/>
    <dgm:cxn modelId="{945B647E-7A3E-4EAF-87C8-D9FE1DE1705D}" type="presParOf" srcId="{4632DC1D-B106-4B9F-AB84-1A43E93BF0E0}" destId="{D25D1007-F26B-4DF4-85F1-1B7D52CA9289}" srcOrd="13" destOrd="0" presId="urn:microsoft.com/office/officeart/2005/8/layout/list1"/>
    <dgm:cxn modelId="{465CD3FB-D67A-410C-A98F-6A77D0857D13}" type="presParOf" srcId="{4632DC1D-B106-4B9F-AB84-1A43E93BF0E0}" destId="{B434D527-D253-4DBA-8CFF-5553E065FAC7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A02BB907-9E03-4E46-87E2-23F7ABC1189A}" type="doc">
      <dgm:prSet loTypeId="urn:microsoft.com/office/officeart/2008/layout/VerticalCurvedList" loCatId="list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IN"/>
        </a:p>
      </dgm:t>
    </dgm:pt>
    <dgm:pt modelId="{7EC2C4C6-A1D2-437B-8EC4-AEB66B48ADCC}">
      <dgm:prSet phldrT="[Text]"/>
      <dgm:spPr/>
      <dgm:t>
        <a:bodyPr/>
        <a:lstStyle/>
        <a:p>
          <a:r>
            <a:rPr lang="en-IN">
              <a:solidFill>
                <a:schemeClr val="tx1"/>
              </a:solidFill>
            </a:rPr>
            <a:t>Process Context Switch</a:t>
          </a:r>
        </a:p>
      </dgm:t>
    </dgm:pt>
    <dgm:pt modelId="{A6D3AFA9-87D5-4A80-A84C-810A4287821B}" type="parTrans" cxnId="{ADC8161F-3B4B-4084-B4C8-430014EBAF98}">
      <dgm:prSet/>
      <dgm:spPr/>
      <dgm:t>
        <a:bodyPr/>
        <a:lstStyle/>
        <a:p>
          <a:endParaRPr lang="en-IN"/>
        </a:p>
      </dgm:t>
    </dgm:pt>
    <dgm:pt modelId="{B08C9C65-4689-43E9-A700-1395122247DA}" type="sibTrans" cxnId="{ADC8161F-3B4B-4084-B4C8-430014EBAF98}">
      <dgm:prSet/>
      <dgm:spPr/>
      <dgm:t>
        <a:bodyPr/>
        <a:lstStyle/>
        <a:p>
          <a:endParaRPr lang="en-IN"/>
        </a:p>
      </dgm:t>
    </dgm:pt>
    <dgm:pt modelId="{D12FC2C1-50D0-4B15-833B-49D298C2E5B3}">
      <dgm:prSet phldrT="[Text]"/>
      <dgm:spPr/>
      <dgm:t>
        <a:bodyPr/>
        <a:lstStyle/>
        <a:p>
          <a:r>
            <a:rPr lang="en-IN">
              <a:solidFill>
                <a:schemeClr val="tx1"/>
              </a:solidFill>
            </a:rPr>
            <a:t>Thread Context Switch</a:t>
          </a:r>
        </a:p>
      </dgm:t>
    </dgm:pt>
    <dgm:pt modelId="{CF7F1ACD-A4F7-4847-B016-9732A4C30BCE}" type="parTrans" cxnId="{D818CE7F-BFFA-40C7-9D42-50A7C760FDFE}">
      <dgm:prSet/>
      <dgm:spPr/>
      <dgm:t>
        <a:bodyPr/>
        <a:lstStyle/>
        <a:p>
          <a:endParaRPr lang="en-IN"/>
        </a:p>
      </dgm:t>
    </dgm:pt>
    <dgm:pt modelId="{E70E05DC-3C69-4F7A-9D25-32D44941E949}" type="sibTrans" cxnId="{D818CE7F-BFFA-40C7-9D42-50A7C760FDFE}">
      <dgm:prSet/>
      <dgm:spPr/>
      <dgm:t>
        <a:bodyPr/>
        <a:lstStyle/>
        <a:p>
          <a:endParaRPr lang="en-IN"/>
        </a:p>
      </dgm:t>
    </dgm:pt>
    <dgm:pt modelId="{80EB1D70-0A0B-4F42-BB3A-0BAFFA37242E}">
      <dgm:prSet phldrT="[Text]"/>
      <dgm:spPr/>
      <dgm:t>
        <a:bodyPr/>
        <a:lstStyle/>
        <a:p>
          <a:r>
            <a:rPr lang="en-IN">
              <a:solidFill>
                <a:schemeClr val="tx1"/>
              </a:solidFill>
            </a:rPr>
            <a:t>Interrupt Context Switch</a:t>
          </a:r>
        </a:p>
      </dgm:t>
    </dgm:pt>
    <dgm:pt modelId="{76ED5961-1B10-42D0-83ED-8DB01409DDC3}" type="parTrans" cxnId="{18DB58CD-2752-44D3-BE12-7BDB07C94C1D}">
      <dgm:prSet/>
      <dgm:spPr/>
      <dgm:t>
        <a:bodyPr/>
        <a:lstStyle/>
        <a:p>
          <a:endParaRPr lang="en-IN"/>
        </a:p>
      </dgm:t>
    </dgm:pt>
    <dgm:pt modelId="{5CDE5A89-6627-44E9-9F9B-12C49C2432C5}" type="sibTrans" cxnId="{18DB58CD-2752-44D3-BE12-7BDB07C94C1D}">
      <dgm:prSet/>
      <dgm:spPr/>
      <dgm:t>
        <a:bodyPr/>
        <a:lstStyle/>
        <a:p>
          <a:endParaRPr lang="en-IN"/>
        </a:p>
      </dgm:t>
    </dgm:pt>
    <dgm:pt modelId="{821FDA26-CC5E-4D25-B0CD-EE419CBB03D7}" type="pres">
      <dgm:prSet presAssocID="{A02BB907-9E03-4E46-87E2-23F7ABC1189A}" presName="Name0" presStyleCnt="0">
        <dgm:presLayoutVars>
          <dgm:chMax val="7"/>
          <dgm:chPref val="7"/>
          <dgm:dir/>
        </dgm:presLayoutVars>
      </dgm:prSet>
      <dgm:spPr/>
    </dgm:pt>
    <dgm:pt modelId="{5EAA0656-30D5-4C9D-AA50-58AE20C7FD7A}" type="pres">
      <dgm:prSet presAssocID="{A02BB907-9E03-4E46-87E2-23F7ABC1189A}" presName="Name1" presStyleCnt="0"/>
      <dgm:spPr/>
    </dgm:pt>
    <dgm:pt modelId="{6CA19C92-9C44-439D-9848-AA58A251EBBC}" type="pres">
      <dgm:prSet presAssocID="{A02BB907-9E03-4E46-87E2-23F7ABC1189A}" presName="cycle" presStyleCnt="0"/>
      <dgm:spPr/>
    </dgm:pt>
    <dgm:pt modelId="{81C6BC60-9B36-4E1C-9E84-7028D52AABE4}" type="pres">
      <dgm:prSet presAssocID="{A02BB907-9E03-4E46-87E2-23F7ABC1189A}" presName="srcNode" presStyleLbl="node1" presStyleIdx="0" presStyleCnt="3"/>
      <dgm:spPr/>
    </dgm:pt>
    <dgm:pt modelId="{76F79AAB-25B7-4963-B191-B8BC00D72067}" type="pres">
      <dgm:prSet presAssocID="{A02BB907-9E03-4E46-87E2-23F7ABC1189A}" presName="conn" presStyleLbl="parChTrans1D2" presStyleIdx="0" presStyleCnt="1"/>
      <dgm:spPr/>
    </dgm:pt>
    <dgm:pt modelId="{1AF3DC62-034E-43AF-8C15-8959B0447FEC}" type="pres">
      <dgm:prSet presAssocID="{A02BB907-9E03-4E46-87E2-23F7ABC1189A}" presName="extraNode" presStyleLbl="node1" presStyleIdx="0" presStyleCnt="3"/>
      <dgm:spPr/>
    </dgm:pt>
    <dgm:pt modelId="{9C826780-A0A9-45C4-B3A6-88199C2F97E0}" type="pres">
      <dgm:prSet presAssocID="{A02BB907-9E03-4E46-87E2-23F7ABC1189A}" presName="dstNode" presStyleLbl="node1" presStyleIdx="0" presStyleCnt="3"/>
      <dgm:spPr/>
    </dgm:pt>
    <dgm:pt modelId="{4382100C-E9B6-4FFE-9E38-01B6DC39DBC1}" type="pres">
      <dgm:prSet presAssocID="{7EC2C4C6-A1D2-437B-8EC4-AEB66B48ADCC}" presName="text_1" presStyleLbl="node1" presStyleIdx="0" presStyleCnt="3">
        <dgm:presLayoutVars>
          <dgm:bulletEnabled val="1"/>
        </dgm:presLayoutVars>
      </dgm:prSet>
      <dgm:spPr/>
    </dgm:pt>
    <dgm:pt modelId="{2EB7AF68-B13F-4EE3-9615-1226284064D5}" type="pres">
      <dgm:prSet presAssocID="{7EC2C4C6-A1D2-437B-8EC4-AEB66B48ADCC}" presName="accent_1" presStyleCnt="0"/>
      <dgm:spPr/>
    </dgm:pt>
    <dgm:pt modelId="{6D4F3DF6-ECCD-4CE6-AAA5-578EE8604FD2}" type="pres">
      <dgm:prSet presAssocID="{7EC2C4C6-A1D2-437B-8EC4-AEB66B48ADCC}" presName="accentRepeatNode" presStyleLbl="solidFgAcc1" presStyleIdx="0" presStyleCnt="3"/>
      <dgm:spPr/>
    </dgm:pt>
    <dgm:pt modelId="{71D1EA06-AA9B-47E8-8A66-BF2719CE23FE}" type="pres">
      <dgm:prSet presAssocID="{D12FC2C1-50D0-4B15-833B-49D298C2E5B3}" presName="text_2" presStyleLbl="node1" presStyleIdx="1" presStyleCnt="3">
        <dgm:presLayoutVars>
          <dgm:bulletEnabled val="1"/>
        </dgm:presLayoutVars>
      </dgm:prSet>
      <dgm:spPr/>
    </dgm:pt>
    <dgm:pt modelId="{99F50910-E19D-4B75-88A3-E5976D10327A}" type="pres">
      <dgm:prSet presAssocID="{D12FC2C1-50D0-4B15-833B-49D298C2E5B3}" presName="accent_2" presStyleCnt="0"/>
      <dgm:spPr/>
    </dgm:pt>
    <dgm:pt modelId="{374D968F-032D-446C-9EE5-80295BCF937D}" type="pres">
      <dgm:prSet presAssocID="{D12FC2C1-50D0-4B15-833B-49D298C2E5B3}" presName="accentRepeatNode" presStyleLbl="solidFgAcc1" presStyleIdx="1" presStyleCnt="3"/>
      <dgm:spPr/>
    </dgm:pt>
    <dgm:pt modelId="{8A879BF7-8FCF-4091-8AFC-39C74D95774A}" type="pres">
      <dgm:prSet presAssocID="{80EB1D70-0A0B-4F42-BB3A-0BAFFA37242E}" presName="text_3" presStyleLbl="node1" presStyleIdx="2" presStyleCnt="3">
        <dgm:presLayoutVars>
          <dgm:bulletEnabled val="1"/>
        </dgm:presLayoutVars>
      </dgm:prSet>
      <dgm:spPr/>
    </dgm:pt>
    <dgm:pt modelId="{C45604A1-06D3-4CEA-9FA4-0700A056D822}" type="pres">
      <dgm:prSet presAssocID="{80EB1D70-0A0B-4F42-BB3A-0BAFFA37242E}" presName="accent_3" presStyleCnt="0"/>
      <dgm:spPr/>
    </dgm:pt>
    <dgm:pt modelId="{8216C10F-4A60-48D2-9817-DFF409266F6D}" type="pres">
      <dgm:prSet presAssocID="{80EB1D70-0A0B-4F42-BB3A-0BAFFA37242E}" presName="accentRepeatNode" presStyleLbl="solidFgAcc1" presStyleIdx="2" presStyleCnt="3"/>
      <dgm:spPr/>
    </dgm:pt>
  </dgm:ptLst>
  <dgm:cxnLst>
    <dgm:cxn modelId="{ADC8161F-3B4B-4084-B4C8-430014EBAF98}" srcId="{A02BB907-9E03-4E46-87E2-23F7ABC1189A}" destId="{7EC2C4C6-A1D2-437B-8EC4-AEB66B48ADCC}" srcOrd="0" destOrd="0" parTransId="{A6D3AFA9-87D5-4A80-A84C-810A4287821B}" sibTransId="{B08C9C65-4689-43E9-A700-1395122247DA}"/>
    <dgm:cxn modelId="{D82E1A2D-15C2-4502-A381-D9809864F0B8}" type="presOf" srcId="{7EC2C4C6-A1D2-437B-8EC4-AEB66B48ADCC}" destId="{4382100C-E9B6-4FFE-9E38-01B6DC39DBC1}" srcOrd="0" destOrd="0" presId="urn:microsoft.com/office/officeart/2008/layout/VerticalCurvedList"/>
    <dgm:cxn modelId="{1C400635-BAA1-499F-8295-72FB1EA7720F}" type="presOf" srcId="{B08C9C65-4689-43E9-A700-1395122247DA}" destId="{76F79AAB-25B7-4963-B191-B8BC00D72067}" srcOrd="0" destOrd="0" presId="urn:microsoft.com/office/officeart/2008/layout/VerticalCurvedList"/>
    <dgm:cxn modelId="{F60E7D5C-9094-4B7B-B73A-561FF5152C9D}" type="presOf" srcId="{D12FC2C1-50D0-4B15-833B-49D298C2E5B3}" destId="{71D1EA06-AA9B-47E8-8A66-BF2719CE23FE}" srcOrd="0" destOrd="0" presId="urn:microsoft.com/office/officeart/2008/layout/VerticalCurvedList"/>
    <dgm:cxn modelId="{D818CE7F-BFFA-40C7-9D42-50A7C760FDFE}" srcId="{A02BB907-9E03-4E46-87E2-23F7ABC1189A}" destId="{D12FC2C1-50D0-4B15-833B-49D298C2E5B3}" srcOrd="1" destOrd="0" parTransId="{CF7F1ACD-A4F7-4847-B016-9732A4C30BCE}" sibTransId="{E70E05DC-3C69-4F7A-9D25-32D44941E949}"/>
    <dgm:cxn modelId="{A725EE83-AF2B-4067-B6B1-A2946E4B7F0F}" type="presOf" srcId="{80EB1D70-0A0B-4F42-BB3A-0BAFFA37242E}" destId="{8A879BF7-8FCF-4091-8AFC-39C74D95774A}" srcOrd="0" destOrd="0" presId="urn:microsoft.com/office/officeart/2008/layout/VerticalCurvedList"/>
    <dgm:cxn modelId="{BE977584-1B62-4F75-BE19-DBEF0AC76242}" type="presOf" srcId="{A02BB907-9E03-4E46-87E2-23F7ABC1189A}" destId="{821FDA26-CC5E-4D25-B0CD-EE419CBB03D7}" srcOrd="0" destOrd="0" presId="urn:microsoft.com/office/officeart/2008/layout/VerticalCurvedList"/>
    <dgm:cxn modelId="{18DB58CD-2752-44D3-BE12-7BDB07C94C1D}" srcId="{A02BB907-9E03-4E46-87E2-23F7ABC1189A}" destId="{80EB1D70-0A0B-4F42-BB3A-0BAFFA37242E}" srcOrd="2" destOrd="0" parTransId="{76ED5961-1B10-42D0-83ED-8DB01409DDC3}" sibTransId="{5CDE5A89-6627-44E9-9F9B-12C49C2432C5}"/>
    <dgm:cxn modelId="{3904E83C-50C8-4802-8D07-A4AB85161663}" type="presParOf" srcId="{821FDA26-CC5E-4D25-B0CD-EE419CBB03D7}" destId="{5EAA0656-30D5-4C9D-AA50-58AE20C7FD7A}" srcOrd="0" destOrd="0" presId="urn:microsoft.com/office/officeart/2008/layout/VerticalCurvedList"/>
    <dgm:cxn modelId="{F8425990-899B-46C2-A5C2-17B12577B455}" type="presParOf" srcId="{5EAA0656-30D5-4C9D-AA50-58AE20C7FD7A}" destId="{6CA19C92-9C44-439D-9848-AA58A251EBBC}" srcOrd="0" destOrd="0" presId="urn:microsoft.com/office/officeart/2008/layout/VerticalCurvedList"/>
    <dgm:cxn modelId="{EBEB68EF-B465-43E5-952E-75CB93E35554}" type="presParOf" srcId="{6CA19C92-9C44-439D-9848-AA58A251EBBC}" destId="{81C6BC60-9B36-4E1C-9E84-7028D52AABE4}" srcOrd="0" destOrd="0" presId="urn:microsoft.com/office/officeart/2008/layout/VerticalCurvedList"/>
    <dgm:cxn modelId="{DFB5DEA2-2FD7-47DC-BD85-1BCEFF4A6368}" type="presParOf" srcId="{6CA19C92-9C44-439D-9848-AA58A251EBBC}" destId="{76F79AAB-25B7-4963-B191-B8BC00D72067}" srcOrd="1" destOrd="0" presId="urn:microsoft.com/office/officeart/2008/layout/VerticalCurvedList"/>
    <dgm:cxn modelId="{A553D4DC-EADA-4A9B-A771-4E744841D208}" type="presParOf" srcId="{6CA19C92-9C44-439D-9848-AA58A251EBBC}" destId="{1AF3DC62-034E-43AF-8C15-8959B0447FEC}" srcOrd="2" destOrd="0" presId="urn:microsoft.com/office/officeart/2008/layout/VerticalCurvedList"/>
    <dgm:cxn modelId="{87D6AD61-8436-4D5C-BD3F-FBD414C07A9A}" type="presParOf" srcId="{6CA19C92-9C44-439D-9848-AA58A251EBBC}" destId="{9C826780-A0A9-45C4-B3A6-88199C2F97E0}" srcOrd="3" destOrd="0" presId="urn:microsoft.com/office/officeart/2008/layout/VerticalCurvedList"/>
    <dgm:cxn modelId="{E26DA8CE-D9D2-4C4C-9B10-6E8C0DE2DB8C}" type="presParOf" srcId="{5EAA0656-30D5-4C9D-AA50-58AE20C7FD7A}" destId="{4382100C-E9B6-4FFE-9E38-01B6DC39DBC1}" srcOrd="1" destOrd="0" presId="urn:microsoft.com/office/officeart/2008/layout/VerticalCurvedList"/>
    <dgm:cxn modelId="{D27D1BC8-F95A-4140-9363-EC0EF3E657B6}" type="presParOf" srcId="{5EAA0656-30D5-4C9D-AA50-58AE20C7FD7A}" destId="{2EB7AF68-B13F-4EE3-9615-1226284064D5}" srcOrd="2" destOrd="0" presId="urn:microsoft.com/office/officeart/2008/layout/VerticalCurvedList"/>
    <dgm:cxn modelId="{0421AB4F-0AF2-4186-9413-65163195EB16}" type="presParOf" srcId="{2EB7AF68-B13F-4EE3-9615-1226284064D5}" destId="{6D4F3DF6-ECCD-4CE6-AAA5-578EE8604FD2}" srcOrd="0" destOrd="0" presId="urn:microsoft.com/office/officeart/2008/layout/VerticalCurvedList"/>
    <dgm:cxn modelId="{8FCBCB7E-B7ED-4E55-89C1-185622D3A35E}" type="presParOf" srcId="{5EAA0656-30D5-4C9D-AA50-58AE20C7FD7A}" destId="{71D1EA06-AA9B-47E8-8A66-BF2719CE23FE}" srcOrd="3" destOrd="0" presId="urn:microsoft.com/office/officeart/2008/layout/VerticalCurvedList"/>
    <dgm:cxn modelId="{0223AAE6-A699-4A6F-8216-0C09777B98BB}" type="presParOf" srcId="{5EAA0656-30D5-4C9D-AA50-58AE20C7FD7A}" destId="{99F50910-E19D-4B75-88A3-E5976D10327A}" srcOrd="4" destOrd="0" presId="urn:microsoft.com/office/officeart/2008/layout/VerticalCurvedList"/>
    <dgm:cxn modelId="{D2C2CB7A-F681-4256-B3AF-DDCA9F28E50F}" type="presParOf" srcId="{99F50910-E19D-4B75-88A3-E5976D10327A}" destId="{374D968F-032D-446C-9EE5-80295BCF937D}" srcOrd="0" destOrd="0" presId="urn:microsoft.com/office/officeart/2008/layout/VerticalCurvedList"/>
    <dgm:cxn modelId="{693E5F7B-0439-4A3D-A1FE-E1AFAB44C58B}" type="presParOf" srcId="{5EAA0656-30D5-4C9D-AA50-58AE20C7FD7A}" destId="{8A879BF7-8FCF-4091-8AFC-39C74D95774A}" srcOrd="5" destOrd="0" presId="urn:microsoft.com/office/officeart/2008/layout/VerticalCurvedList"/>
    <dgm:cxn modelId="{B165D73D-1809-4446-A919-874020D3E6BF}" type="presParOf" srcId="{5EAA0656-30D5-4C9D-AA50-58AE20C7FD7A}" destId="{C45604A1-06D3-4CEA-9FA4-0700A056D822}" srcOrd="6" destOrd="0" presId="urn:microsoft.com/office/officeart/2008/layout/VerticalCurvedList"/>
    <dgm:cxn modelId="{E5D2A061-EB62-4259-9F97-1EEA6A4C035D}" type="presParOf" srcId="{C45604A1-06D3-4CEA-9FA4-0700A056D822}" destId="{8216C10F-4A60-48D2-9817-DFF409266F6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419464A-A599-4433-88E3-51D6695CD79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89F301A-C946-4564-8919-2218DBF93BA5}">
      <dgm:prSet phldrT="[Text]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</a:t>
          </a:r>
          <a:r>
            <a:rPr lang="en-US"/>
            <a:t>Contains only a single thread of execution</a:t>
          </a:r>
        </a:p>
      </dgm:t>
    </dgm:pt>
    <dgm:pt modelId="{22C7CE5F-27A8-493B-99A7-DE544C7DFAB8}" type="parTrans" cxnId="{600DCB82-BB2B-44A0-AA53-9C367F33291F}">
      <dgm:prSet/>
      <dgm:spPr/>
      <dgm:t>
        <a:bodyPr/>
        <a:lstStyle/>
        <a:p>
          <a:endParaRPr lang="en-US"/>
        </a:p>
      </dgm:t>
    </dgm:pt>
    <dgm:pt modelId="{31C88A4B-5F28-423E-8263-04524DC27DE1}" type="sibTrans" cxnId="{600DCB82-BB2B-44A0-AA53-9C367F33291F}">
      <dgm:prSet/>
      <dgm:spPr/>
      <dgm:t>
        <a:bodyPr/>
        <a:lstStyle/>
        <a:p>
          <a:endParaRPr lang="en-US"/>
        </a:p>
      </dgm:t>
    </dgm:pt>
    <dgm:pt modelId="{2EFAD3B6-79CB-46D1-B52F-61BDDA37F8B9}">
      <dgm:prSet phldrT="[Text]"/>
      <dgm:spPr/>
      <dgm:t>
        <a:bodyPr/>
        <a:lstStyle/>
        <a:p>
          <a:r>
            <a:rPr lang="en-US"/>
            <a:t>Multi-threaded</a:t>
          </a:r>
        </a:p>
      </dgm:t>
    </dgm:pt>
    <dgm:pt modelId="{73116272-81EC-4E00-B9EF-B91502D0C1A9}" type="parTrans" cxnId="{64D2779E-55F6-4AC6-B884-025BEF9B1828}">
      <dgm:prSet/>
      <dgm:spPr/>
      <dgm:t>
        <a:bodyPr/>
        <a:lstStyle/>
        <a:p>
          <a:endParaRPr lang="en-US"/>
        </a:p>
      </dgm:t>
    </dgm:pt>
    <dgm:pt modelId="{047ECCA7-71C4-46BD-A601-E149ECC2A3F6}" type="sibTrans" cxnId="{64D2779E-55F6-4AC6-B884-025BEF9B1828}">
      <dgm:prSet/>
      <dgm:spPr/>
      <dgm:t>
        <a:bodyPr/>
        <a:lstStyle/>
        <a:p>
          <a:endParaRPr lang="en-US"/>
        </a:p>
      </dgm:t>
    </dgm:pt>
    <dgm:pt modelId="{7164312E-841B-4EE9-86C4-F1C77328D5F3}">
      <dgm:prSet phldrT="[Text]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</a:t>
          </a:r>
          <a:r>
            <a:rPr lang="en-US"/>
            <a:t>Contains multiple threads of execution</a:t>
          </a:r>
        </a:p>
      </dgm:t>
    </dgm:pt>
    <dgm:pt modelId="{FB9D4533-ABC0-4071-90BB-9B2049733C5E}" type="parTrans" cxnId="{02886B88-7588-4597-B432-C233A7B3C517}">
      <dgm:prSet/>
      <dgm:spPr/>
      <dgm:t>
        <a:bodyPr/>
        <a:lstStyle/>
        <a:p>
          <a:endParaRPr lang="en-US"/>
        </a:p>
      </dgm:t>
    </dgm:pt>
    <dgm:pt modelId="{EEE8590F-6150-4999-883E-81692BC78CFA}" type="sibTrans" cxnId="{02886B88-7588-4597-B432-C233A7B3C517}">
      <dgm:prSet/>
      <dgm:spPr/>
      <dgm:t>
        <a:bodyPr/>
        <a:lstStyle/>
        <a:p>
          <a:endParaRPr lang="en-US"/>
        </a:p>
      </dgm:t>
    </dgm:pt>
    <dgm:pt modelId="{4014AD35-C254-48C4-A3D5-801EE126DF8F}">
      <dgm:prSet phldrT="[Text]"/>
      <dgm:spPr/>
      <dgm:t>
        <a:bodyPr/>
        <a:lstStyle/>
        <a:p>
          <a:pPr rtl="0"/>
          <a:r>
            <a:rPr lang="en-US"/>
            <a:t>Single-threaded</a:t>
          </a:r>
        </a:p>
      </dgm:t>
    </dgm:pt>
    <dgm:pt modelId="{C17D84B0-C19F-41CD-B930-F5397EE88B16}" type="parTrans" cxnId="{076B0809-3CE5-412E-8A9F-CD9927AB2651}">
      <dgm:prSet/>
      <dgm:spPr/>
    </dgm:pt>
    <dgm:pt modelId="{D1292853-6916-4077-9BD9-80F2FF26F4C0}" type="sibTrans" cxnId="{076B0809-3CE5-412E-8A9F-CD9927AB2651}">
      <dgm:prSet/>
      <dgm:spPr/>
    </dgm:pt>
    <dgm:pt modelId="{C2FD345B-17BA-4DAE-86E7-E50B3778C7CB}" type="pres">
      <dgm:prSet presAssocID="{2419464A-A599-4433-88E3-51D6695CD793}" presName="linear" presStyleCnt="0">
        <dgm:presLayoutVars>
          <dgm:animLvl val="lvl"/>
          <dgm:resizeHandles val="exact"/>
        </dgm:presLayoutVars>
      </dgm:prSet>
      <dgm:spPr/>
    </dgm:pt>
    <dgm:pt modelId="{03C22E1A-ECDA-4A00-842D-A95071109DC9}" type="pres">
      <dgm:prSet presAssocID="{4014AD35-C254-48C4-A3D5-801EE126DF8F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C546C188-5DFB-4D73-A48C-EE68EEFF99EF}" type="pres">
      <dgm:prSet presAssocID="{4014AD35-C254-48C4-A3D5-801EE126DF8F}" presName="childText" presStyleLbl="revTx" presStyleIdx="0" presStyleCnt="2">
        <dgm:presLayoutVars>
          <dgm:bulletEnabled val="1"/>
        </dgm:presLayoutVars>
      </dgm:prSet>
      <dgm:spPr/>
    </dgm:pt>
    <dgm:pt modelId="{576CD9B5-5AA0-42EA-A809-F769C0383974}" type="pres">
      <dgm:prSet presAssocID="{2EFAD3B6-79CB-46D1-B52F-61BDDA37F8B9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F693D79F-0D2E-4C8B-B72C-B38C73522226}" type="pres">
      <dgm:prSet presAssocID="{2EFAD3B6-79CB-46D1-B52F-61BDDA37F8B9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076B0809-3CE5-412E-8A9F-CD9927AB2651}" srcId="{2419464A-A599-4433-88E3-51D6695CD793}" destId="{4014AD35-C254-48C4-A3D5-801EE126DF8F}" srcOrd="0" destOrd="0" parTransId="{C17D84B0-C19F-41CD-B930-F5397EE88B16}" sibTransId="{D1292853-6916-4077-9BD9-80F2FF26F4C0}"/>
    <dgm:cxn modelId="{70306452-6C7A-4443-AC0A-66C5D415BD53}" type="presOf" srcId="{2419464A-A599-4433-88E3-51D6695CD793}" destId="{C2FD345B-17BA-4DAE-86E7-E50B3778C7CB}" srcOrd="0" destOrd="0" presId="urn:microsoft.com/office/officeart/2005/8/layout/vList2"/>
    <dgm:cxn modelId="{3A96E352-312D-4D40-AEF4-B72C41FF47B7}" type="presOf" srcId="{2EFAD3B6-79CB-46D1-B52F-61BDDA37F8B9}" destId="{576CD9B5-5AA0-42EA-A809-F769C0383974}" srcOrd="0" destOrd="0" presId="urn:microsoft.com/office/officeart/2005/8/layout/vList2"/>
    <dgm:cxn modelId="{600DCB82-BB2B-44A0-AA53-9C367F33291F}" srcId="{4014AD35-C254-48C4-A3D5-801EE126DF8F}" destId="{589F301A-C946-4564-8919-2218DBF93BA5}" srcOrd="0" destOrd="0" parTransId="{22C7CE5F-27A8-493B-99A7-DE544C7DFAB8}" sibTransId="{31C88A4B-5F28-423E-8263-04524DC27DE1}"/>
    <dgm:cxn modelId="{02886B88-7588-4597-B432-C233A7B3C517}" srcId="{2EFAD3B6-79CB-46D1-B52F-61BDDA37F8B9}" destId="{7164312E-841B-4EE9-86C4-F1C77328D5F3}" srcOrd="0" destOrd="0" parTransId="{FB9D4533-ABC0-4071-90BB-9B2049733C5E}" sibTransId="{EEE8590F-6150-4999-883E-81692BC78CFA}"/>
    <dgm:cxn modelId="{54095089-6228-4CD8-B3FD-F06B5B62438B}" type="presOf" srcId="{4014AD35-C254-48C4-A3D5-801EE126DF8F}" destId="{03C22E1A-ECDA-4A00-842D-A95071109DC9}" srcOrd="0" destOrd="0" presId="urn:microsoft.com/office/officeart/2005/8/layout/vList2"/>
    <dgm:cxn modelId="{98E08092-F22C-44FD-AB1C-4032802AEC87}" type="presOf" srcId="{7164312E-841B-4EE9-86C4-F1C77328D5F3}" destId="{F693D79F-0D2E-4C8B-B72C-B38C73522226}" srcOrd="0" destOrd="0" presId="urn:microsoft.com/office/officeart/2005/8/layout/vList2"/>
    <dgm:cxn modelId="{64D2779E-55F6-4AC6-B884-025BEF9B1828}" srcId="{2419464A-A599-4433-88E3-51D6695CD793}" destId="{2EFAD3B6-79CB-46D1-B52F-61BDDA37F8B9}" srcOrd="1" destOrd="0" parTransId="{73116272-81EC-4E00-B9EF-B91502D0C1A9}" sibTransId="{047ECCA7-71C4-46BD-A601-E149ECC2A3F6}"/>
    <dgm:cxn modelId="{A03408A5-22A6-46C4-8300-32C6BC263DEB}" type="presOf" srcId="{589F301A-C946-4564-8919-2218DBF93BA5}" destId="{C546C188-5DFB-4D73-A48C-EE68EEFF99EF}" srcOrd="0" destOrd="0" presId="urn:microsoft.com/office/officeart/2005/8/layout/vList2"/>
    <dgm:cxn modelId="{653243F4-9740-487B-84E9-39E0AC1494E6}" type="presParOf" srcId="{C2FD345B-17BA-4DAE-86E7-E50B3778C7CB}" destId="{03C22E1A-ECDA-4A00-842D-A95071109DC9}" srcOrd="0" destOrd="0" presId="urn:microsoft.com/office/officeart/2005/8/layout/vList2"/>
    <dgm:cxn modelId="{6FFF66E6-5B06-49A9-A7F3-689B4E681655}" type="presParOf" srcId="{C2FD345B-17BA-4DAE-86E7-E50B3778C7CB}" destId="{C546C188-5DFB-4D73-A48C-EE68EEFF99EF}" srcOrd="1" destOrd="0" presId="urn:microsoft.com/office/officeart/2005/8/layout/vList2"/>
    <dgm:cxn modelId="{97534FB8-21AE-4DDE-8906-CCD07021A3D9}" type="presParOf" srcId="{C2FD345B-17BA-4DAE-86E7-E50B3778C7CB}" destId="{576CD9B5-5AA0-42EA-A809-F769C0383974}" srcOrd="2" destOrd="0" presId="urn:microsoft.com/office/officeart/2005/8/layout/vList2"/>
    <dgm:cxn modelId="{83DAA489-BD92-4508-BFA9-8C8A3948D5BA}" type="presParOf" srcId="{C2FD345B-17BA-4DAE-86E7-E50B3778C7CB}" destId="{F693D79F-0D2E-4C8B-B72C-B38C7352222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F8D90D8-F45E-4E99-A561-140DBF3C4C83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BA0A48E5-286F-44CE-BD42-2E0E7CC51223}">
      <dgm:prSet phldrT="[Text]"/>
      <dgm:spPr/>
      <dgm:t>
        <a:bodyPr/>
        <a:lstStyle/>
        <a:p>
          <a:r>
            <a:rPr lang="en-US"/>
            <a:t>Stand-alone or as a lightweight process in a group</a:t>
          </a:r>
          <a:endParaRPr lang="en-IN"/>
        </a:p>
      </dgm:t>
    </dgm:pt>
    <dgm:pt modelId="{94AEBBC6-19FA-40EF-BF6B-4F2F393D5F73}" type="parTrans" cxnId="{D902961F-A3FA-4AC2-8E51-04F6F32676F5}">
      <dgm:prSet/>
      <dgm:spPr/>
      <dgm:t>
        <a:bodyPr/>
        <a:lstStyle/>
        <a:p>
          <a:endParaRPr lang="en-IN"/>
        </a:p>
      </dgm:t>
    </dgm:pt>
    <dgm:pt modelId="{0B3749EE-AD93-4DE5-9C6F-B19842E757F9}" type="sibTrans" cxnId="{D902961F-A3FA-4AC2-8E51-04F6F32676F5}">
      <dgm:prSet/>
      <dgm:spPr/>
      <dgm:t>
        <a:bodyPr/>
        <a:lstStyle/>
        <a:p>
          <a:endParaRPr lang="en-IN"/>
        </a:p>
      </dgm:t>
    </dgm:pt>
    <dgm:pt modelId="{C765383D-C12F-412C-ABB9-5FF7182CCF82}">
      <dgm:prSet phldrT="[Text]"/>
      <dgm:spPr/>
      <dgm:t>
        <a:bodyPr/>
        <a:lstStyle/>
        <a:p>
          <a:r>
            <a:rPr lang="en-US"/>
            <a:t>A group of lightweight processes (</a:t>
          </a:r>
          <a:r>
            <a:rPr lang="en-US">
              <a:solidFill>
                <a:srgbClr val="C00000"/>
              </a:solidFill>
            </a:rPr>
            <a:t>threads</a:t>
          </a:r>
          <a:r>
            <a:rPr lang="en-US"/>
            <a:t>) share part of the </a:t>
          </a:r>
          <a:r>
            <a:rPr lang="en-US" u="sng"/>
            <a:t>address space</a:t>
          </a:r>
          <a:r>
            <a:rPr lang="en-US" u="none"/>
            <a:t> </a:t>
          </a:r>
          <a:r>
            <a:rPr lang="en-US"/>
            <a:t>between themselves.</a:t>
          </a:r>
          <a:r>
            <a:rPr lang="en-US">
              <a:latin typeface="Calibri Light" panose="020F0302020204030204"/>
            </a:rPr>
            <a:t> </a:t>
          </a:r>
          <a:endParaRPr lang="en-IN"/>
        </a:p>
      </dgm:t>
    </dgm:pt>
    <dgm:pt modelId="{072C9545-9782-487E-BE58-C6DBD70E7DCA}" type="parTrans" cxnId="{DD946157-8420-4E47-AA5E-B634C28D4055}">
      <dgm:prSet/>
      <dgm:spPr/>
      <dgm:t>
        <a:bodyPr/>
        <a:lstStyle/>
        <a:p>
          <a:endParaRPr lang="en-IN"/>
        </a:p>
      </dgm:t>
    </dgm:pt>
    <dgm:pt modelId="{A70DFC74-08C3-480B-83EC-75BFDBB0EBA6}" type="sibTrans" cxnId="{DD946157-8420-4E47-AA5E-B634C28D4055}">
      <dgm:prSet/>
      <dgm:spPr/>
      <dgm:t>
        <a:bodyPr/>
        <a:lstStyle/>
        <a:p>
          <a:endParaRPr lang="en-IN"/>
        </a:p>
      </dgm:t>
    </dgm:pt>
    <dgm:pt modelId="{51434994-03B2-4786-AF57-DC3E57B5F6AD}" type="pres">
      <dgm:prSet presAssocID="{4F8D90D8-F45E-4E99-A561-140DBF3C4C83}" presName="linear" presStyleCnt="0">
        <dgm:presLayoutVars>
          <dgm:animLvl val="lvl"/>
          <dgm:resizeHandles val="exact"/>
        </dgm:presLayoutVars>
      </dgm:prSet>
      <dgm:spPr/>
    </dgm:pt>
    <dgm:pt modelId="{F0FEBAD3-F7CF-4EC8-888A-9B5723E79E37}" type="pres">
      <dgm:prSet presAssocID="{BA0A48E5-286F-44CE-BD42-2E0E7CC51223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D8004DAB-45FF-4F2E-86E0-E5D145644A32}" type="pres">
      <dgm:prSet presAssocID="{BA0A48E5-286F-44CE-BD42-2E0E7CC51223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D902961F-A3FA-4AC2-8E51-04F6F32676F5}" srcId="{4F8D90D8-F45E-4E99-A561-140DBF3C4C83}" destId="{BA0A48E5-286F-44CE-BD42-2E0E7CC51223}" srcOrd="0" destOrd="0" parTransId="{94AEBBC6-19FA-40EF-BF6B-4F2F393D5F73}" sibTransId="{0B3749EE-AD93-4DE5-9C6F-B19842E757F9}"/>
    <dgm:cxn modelId="{AC0F855B-F299-4503-98CF-0CDEB3201D3B}" type="presOf" srcId="{BA0A48E5-286F-44CE-BD42-2E0E7CC51223}" destId="{F0FEBAD3-F7CF-4EC8-888A-9B5723E79E37}" srcOrd="0" destOrd="0" presId="urn:microsoft.com/office/officeart/2005/8/layout/vList2"/>
    <dgm:cxn modelId="{DD946157-8420-4E47-AA5E-B634C28D4055}" srcId="{BA0A48E5-286F-44CE-BD42-2E0E7CC51223}" destId="{C765383D-C12F-412C-ABB9-5FF7182CCF82}" srcOrd="0" destOrd="0" parTransId="{072C9545-9782-487E-BE58-C6DBD70E7DCA}" sibTransId="{A70DFC74-08C3-480B-83EC-75BFDBB0EBA6}"/>
    <dgm:cxn modelId="{3E44117E-ED9C-4C66-888E-CC8AC408F962}" type="presOf" srcId="{4F8D90D8-F45E-4E99-A561-140DBF3C4C83}" destId="{51434994-03B2-4786-AF57-DC3E57B5F6AD}" srcOrd="0" destOrd="0" presId="urn:microsoft.com/office/officeart/2005/8/layout/vList2"/>
    <dgm:cxn modelId="{8B77E5BE-8644-477C-8BBC-EFAEF28C6F96}" type="presOf" srcId="{C765383D-C12F-412C-ABB9-5FF7182CCF82}" destId="{D8004DAB-45FF-4F2E-86E0-E5D145644A32}" srcOrd="0" destOrd="0" presId="urn:microsoft.com/office/officeart/2005/8/layout/vList2"/>
    <dgm:cxn modelId="{99E9DD58-021E-4A4F-9262-D53F93FCE4DF}" type="presParOf" srcId="{51434994-03B2-4786-AF57-DC3E57B5F6AD}" destId="{F0FEBAD3-F7CF-4EC8-888A-9B5723E79E37}" srcOrd="0" destOrd="0" presId="urn:microsoft.com/office/officeart/2005/8/layout/vList2"/>
    <dgm:cxn modelId="{A0E5D170-8825-472B-9535-B52F6EFBEC59}" type="presParOf" srcId="{51434994-03B2-4786-AF57-DC3E57B5F6AD}" destId="{D8004DAB-45FF-4F2E-86E0-E5D145644A32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Creation &amp;</a:t>
          </a:r>
        </a:p>
        <a:p>
          <a:pPr rtl="0"/>
          <a:r>
            <a:rPr lang="en-US">
              <a:latin typeface="Calibri Light" panose="020F0302020204030204"/>
            </a:rPr>
            <a:t>Destruction</a:t>
          </a:r>
          <a:endParaRPr lang="en-US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ScaleY="33376" custLinFactX="14093" custLinFactNeighborX="100000" custLinFactNeighborY="-4921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56575" custLinFactX="-27659" custLinFactNeighborX="-100000" custLinFactNeighborY="-1501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A323D5-2B0D-4BDD-9041-4E0B7F6B0367}" type="doc">
      <dgm:prSet loTypeId="urn:microsoft.com/office/officeart/2005/8/layout/list1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50812522-A5F5-478F-9490-8C1AEC094D12}">
      <dgm:prSet phldrT="[Text]"/>
      <dgm:spPr/>
      <dgm:t>
        <a:bodyPr/>
        <a:lstStyle/>
        <a:p>
          <a:r>
            <a:rPr lang="en-IN" dirty="0"/>
            <a:t>The height of the tree is O(</a:t>
          </a:r>
          <a:r>
            <a:rPr lang="en-IN" dirty="0" err="1"/>
            <a:t>log</a:t>
          </a:r>
          <a:r>
            <a:rPr lang="en-IN" baseline="-25000" dirty="0" err="1"/>
            <a:t>m</a:t>
          </a:r>
          <a:r>
            <a:rPr lang="en-IN" dirty="0"/>
            <a:t>(n))</a:t>
          </a:r>
        </a:p>
      </dgm:t>
    </dgm:pt>
    <dgm:pt modelId="{2D134885-CFDB-491D-8D6D-D84A4BC556BC}" type="parTrans" cxnId="{2D392874-1ED1-44B5-BB32-910268D26DBB}">
      <dgm:prSet/>
      <dgm:spPr/>
      <dgm:t>
        <a:bodyPr/>
        <a:lstStyle/>
        <a:p>
          <a:endParaRPr lang="en-IN"/>
        </a:p>
      </dgm:t>
    </dgm:pt>
    <dgm:pt modelId="{4E1E791A-0B3B-4543-A616-9AEF65EA58EF}" type="sibTrans" cxnId="{2D392874-1ED1-44B5-BB32-910268D26DBB}">
      <dgm:prSet/>
      <dgm:spPr/>
      <dgm:t>
        <a:bodyPr/>
        <a:lstStyle/>
        <a:p>
          <a:endParaRPr lang="en-IN"/>
        </a:p>
      </dgm:t>
    </dgm:pt>
    <dgm:pt modelId="{1CA7BEB5-9C32-4428-8209-CC433601E133}">
      <dgm:prSet phldrT="[Text]"/>
      <dgm:spPr/>
      <dgm:t>
        <a:bodyPr/>
        <a:lstStyle/>
        <a:p>
          <a:r>
            <a:rPr lang="en-IN" dirty="0"/>
            <a:t>O(log(n)) insert, delete and search complexity</a:t>
          </a:r>
        </a:p>
      </dgm:t>
    </dgm:pt>
    <dgm:pt modelId="{8395C236-98FC-4D0C-92FF-06A594E3C800}" type="parTrans" cxnId="{8B8AC070-DFE2-4AE5-BCA5-80DA8F376206}">
      <dgm:prSet/>
      <dgm:spPr/>
      <dgm:t>
        <a:bodyPr/>
        <a:lstStyle/>
        <a:p>
          <a:endParaRPr lang="en-IN"/>
        </a:p>
      </dgm:t>
    </dgm:pt>
    <dgm:pt modelId="{89CD7BE2-BEE6-4DED-B388-154B466C303A}" type="sibTrans" cxnId="{8B8AC070-DFE2-4AE5-BCA5-80DA8F376206}">
      <dgm:prSet/>
      <dgm:spPr/>
      <dgm:t>
        <a:bodyPr/>
        <a:lstStyle/>
        <a:p>
          <a:endParaRPr lang="en-IN"/>
        </a:p>
      </dgm:t>
    </dgm:pt>
    <dgm:pt modelId="{73B2AE3D-CD0C-4DB5-B58B-938F113D7CD4}">
      <dgm:prSet phldrT="[Text]"/>
      <dgm:spPr/>
      <dgm:t>
        <a:bodyPr/>
        <a:lstStyle/>
        <a:p>
          <a:r>
            <a:rPr lang="en-IN" dirty="0"/>
            <a:t>A B+ tree stores data only at the leaves. Easy to perform range queries.</a:t>
          </a:r>
        </a:p>
      </dgm:t>
    </dgm:pt>
    <dgm:pt modelId="{6AA215FE-2CDE-41BF-8E93-451560E87D41}" type="parTrans" cxnId="{14324826-F26D-4E9F-A058-0E16AF48820E}">
      <dgm:prSet/>
      <dgm:spPr/>
      <dgm:t>
        <a:bodyPr/>
        <a:lstStyle/>
        <a:p>
          <a:endParaRPr lang="en-IN"/>
        </a:p>
      </dgm:t>
    </dgm:pt>
    <dgm:pt modelId="{D3115C44-5BC6-4BC1-A80B-9A5F13DDDD97}" type="sibTrans" cxnId="{14324826-F26D-4E9F-A058-0E16AF48820E}">
      <dgm:prSet/>
      <dgm:spPr/>
      <dgm:t>
        <a:bodyPr/>
        <a:lstStyle/>
        <a:p>
          <a:endParaRPr lang="en-IN"/>
        </a:p>
      </dgm:t>
    </dgm:pt>
    <dgm:pt modelId="{D6C72E9B-2C91-47A1-A8F1-6CB7A16CAD0B}">
      <dgm:prSet phldrT="[Text]"/>
      <dgm:spPr/>
      <dgm:t>
        <a:bodyPr/>
        <a:lstStyle/>
        <a:p>
          <a:r>
            <a:rPr lang="en-IN" dirty="0"/>
            <a:t>A cache block does not store bytes belonging to multiple nodes.</a:t>
          </a:r>
        </a:p>
      </dgm:t>
    </dgm:pt>
    <dgm:pt modelId="{C33CD2AA-9A31-4017-A280-552B71A05462}" type="parTrans" cxnId="{A5721FC5-3928-48EC-8BB1-BBD58E7D0E6C}">
      <dgm:prSet/>
      <dgm:spPr/>
      <dgm:t>
        <a:bodyPr/>
        <a:lstStyle/>
        <a:p>
          <a:endParaRPr lang="en-IN"/>
        </a:p>
      </dgm:t>
    </dgm:pt>
    <dgm:pt modelId="{2315F0ED-448D-4750-8B11-B36425A24A27}" type="sibTrans" cxnId="{A5721FC5-3928-48EC-8BB1-BBD58E7D0E6C}">
      <dgm:prSet/>
      <dgm:spPr/>
      <dgm:t>
        <a:bodyPr/>
        <a:lstStyle/>
        <a:p>
          <a:endParaRPr lang="en-IN"/>
        </a:p>
      </dgm:t>
    </dgm:pt>
    <dgm:pt modelId="{F5FD8E99-071F-4E72-9BFB-AD36383BEA8C}">
      <dgm:prSet phldrT="[Text]"/>
      <dgm:spPr/>
      <dgm:t>
        <a:bodyPr/>
        <a:lstStyle/>
        <a:p>
          <a:r>
            <a:rPr lang="en-IN" dirty="0"/>
            <a:t>Minimize false sharing and #cache accesses.</a:t>
          </a:r>
        </a:p>
      </dgm:t>
    </dgm:pt>
    <dgm:pt modelId="{9AC7EC40-39CC-423E-A492-62D6217F8C1E}" type="parTrans" cxnId="{03A6ECC5-59AA-4A49-ACFB-D2C164C290E0}">
      <dgm:prSet/>
      <dgm:spPr/>
      <dgm:t>
        <a:bodyPr/>
        <a:lstStyle/>
        <a:p>
          <a:endParaRPr lang="en-IN"/>
        </a:p>
      </dgm:t>
    </dgm:pt>
    <dgm:pt modelId="{61674A02-0EBC-4A35-BCAC-6362951F934E}" type="sibTrans" cxnId="{03A6ECC5-59AA-4A49-ACFB-D2C164C290E0}">
      <dgm:prSet/>
      <dgm:spPr/>
      <dgm:t>
        <a:bodyPr/>
        <a:lstStyle/>
        <a:p>
          <a:endParaRPr lang="en-IN"/>
        </a:p>
      </dgm:t>
    </dgm:pt>
    <dgm:pt modelId="{CA194486-01CF-4767-9F78-132E805B75A7}">
      <dgm:prSet phldrT="[Text]"/>
      <dgm:spPr/>
      <dgm:t>
        <a:bodyPr/>
        <a:lstStyle/>
        <a:p>
          <a:r>
            <a:rPr lang="en-IN" dirty="0"/>
            <a:t>Node-level locking is possible. It is tantamount to cache line locking.</a:t>
          </a:r>
        </a:p>
      </dgm:t>
    </dgm:pt>
    <dgm:pt modelId="{56077A90-DEEF-4954-B313-144358AFDCD8}" type="parTrans" cxnId="{E5099821-61CC-4169-8B4D-1BBE6B5CE7F3}">
      <dgm:prSet/>
      <dgm:spPr/>
      <dgm:t>
        <a:bodyPr/>
        <a:lstStyle/>
        <a:p>
          <a:endParaRPr lang="en-IN"/>
        </a:p>
      </dgm:t>
    </dgm:pt>
    <dgm:pt modelId="{AAB9CFBC-6F4D-4AFD-BEDE-D88F950D7615}" type="sibTrans" cxnId="{E5099821-61CC-4169-8B4D-1BBE6B5CE7F3}">
      <dgm:prSet/>
      <dgm:spPr/>
      <dgm:t>
        <a:bodyPr/>
        <a:lstStyle/>
        <a:p>
          <a:endParaRPr lang="en-IN"/>
        </a:p>
      </dgm:t>
    </dgm:pt>
    <dgm:pt modelId="{B8D888B7-C055-43D4-9CB3-01D8FB767A43}" type="pres">
      <dgm:prSet presAssocID="{93A323D5-2B0D-4BDD-9041-4E0B7F6B0367}" presName="linear" presStyleCnt="0">
        <dgm:presLayoutVars>
          <dgm:dir/>
          <dgm:animLvl val="lvl"/>
          <dgm:resizeHandles val="exact"/>
        </dgm:presLayoutVars>
      </dgm:prSet>
      <dgm:spPr/>
    </dgm:pt>
    <dgm:pt modelId="{99DE96E6-2938-4582-B4E8-32D45BCDCD98}" type="pres">
      <dgm:prSet presAssocID="{50812522-A5F5-478F-9490-8C1AEC094D12}" presName="parentLin" presStyleCnt="0"/>
      <dgm:spPr/>
    </dgm:pt>
    <dgm:pt modelId="{E6618C09-6FF8-4C17-9851-613918AD7864}" type="pres">
      <dgm:prSet presAssocID="{50812522-A5F5-478F-9490-8C1AEC094D12}" presName="parentLeftMargin" presStyleLbl="node1" presStyleIdx="0" presStyleCnt="6"/>
      <dgm:spPr/>
    </dgm:pt>
    <dgm:pt modelId="{0A9373D1-7D73-40C1-9DCB-EAA87C4CDD98}" type="pres">
      <dgm:prSet presAssocID="{50812522-A5F5-478F-9490-8C1AEC094D12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9A5EA033-5836-4E2B-BFD9-BD8E4B47B06D}" type="pres">
      <dgm:prSet presAssocID="{50812522-A5F5-478F-9490-8C1AEC094D12}" presName="negativeSpace" presStyleCnt="0"/>
      <dgm:spPr/>
    </dgm:pt>
    <dgm:pt modelId="{6173141C-67AB-47B0-A640-45C73FF0C06A}" type="pres">
      <dgm:prSet presAssocID="{50812522-A5F5-478F-9490-8C1AEC094D12}" presName="childText" presStyleLbl="conFgAcc1" presStyleIdx="0" presStyleCnt="6">
        <dgm:presLayoutVars>
          <dgm:bulletEnabled val="1"/>
        </dgm:presLayoutVars>
      </dgm:prSet>
      <dgm:spPr/>
    </dgm:pt>
    <dgm:pt modelId="{22BA129F-CC90-45B8-8904-15FA77AD88C5}" type="pres">
      <dgm:prSet presAssocID="{4E1E791A-0B3B-4543-A616-9AEF65EA58EF}" presName="spaceBetweenRectangles" presStyleCnt="0"/>
      <dgm:spPr/>
    </dgm:pt>
    <dgm:pt modelId="{F2A748F4-6156-46C4-9A8F-A516CF44AFFE}" type="pres">
      <dgm:prSet presAssocID="{1CA7BEB5-9C32-4428-8209-CC433601E133}" presName="parentLin" presStyleCnt="0"/>
      <dgm:spPr/>
    </dgm:pt>
    <dgm:pt modelId="{BC0266D1-2074-482D-BAB2-D7FBC8D21C47}" type="pres">
      <dgm:prSet presAssocID="{1CA7BEB5-9C32-4428-8209-CC433601E133}" presName="parentLeftMargin" presStyleLbl="node1" presStyleIdx="0" presStyleCnt="6"/>
      <dgm:spPr/>
    </dgm:pt>
    <dgm:pt modelId="{C8F29A10-1F14-4F39-862E-C276598F7C30}" type="pres">
      <dgm:prSet presAssocID="{1CA7BEB5-9C32-4428-8209-CC433601E133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2DA4A1B5-BFA7-4CE5-82A2-CDBB05F24E14}" type="pres">
      <dgm:prSet presAssocID="{1CA7BEB5-9C32-4428-8209-CC433601E133}" presName="negativeSpace" presStyleCnt="0"/>
      <dgm:spPr/>
    </dgm:pt>
    <dgm:pt modelId="{745C7C02-9CD3-4376-8451-7EEE67D4FE71}" type="pres">
      <dgm:prSet presAssocID="{1CA7BEB5-9C32-4428-8209-CC433601E133}" presName="childText" presStyleLbl="conFgAcc1" presStyleIdx="1" presStyleCnt="6">
        <dgm:presLayoutVars>
          <dgm:bulletEnabled val="1"/>
        </dgm:presLayoutVars>
      </dgm:prSet>
      <dgm:spPr/>
    </dgm:pt>
    <dgm:pt modelId="{50FB30F8-E0C3-452D-BFE9-53A4A202CD84}" type="pres">
      <dgm:prSet presAssocID="{89CD7BE2-BEE6-4DED-B388-154B466C303A}" presName="spaceBetweenRectangles" presStyleCnt="0"/>
      <dgm:spPr/>
    </dgm:pt>
    <dgm:pt modelId="{7A22B4F6-D5A3-4F91-B3E0-597F1340CAE3}" type="pres">
      <dgm:prSet presAssocID="{73B2AE3D-CD0C-4DB5-B58B-938F113D7CD4}" presName="parentLin" presStyleCnt="0"/>
      <dgm:spPr/>
    </dgm:pt>
    <dgm:pt modelId="{BAB60961-C728-4684-BD48-F7E5B855924E}" type="pres">
      <dgm:prSet presAssocID="{73B2AE3D-CD0C-4DB5-B58B-938F113D7CD4}" presName="parentLeftMargin" presStyleLbl="node1" presStyleIdx="1" presStyleCnt="6"/>
      <dgm:spPr/>
    </dgm:pt>
    <dgm:pt modelId="{4B388B4D-B4C7-4B0F-9621-6D3D80207DC7}" type="pres">
      <dgm:prSet presAssocID="{73B2AE3D-CD0C-4DB5-B58B-938F113D7CD4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FCA7E75A-84D9-4B95-B6D5-E81434BEF77B}" type="pres">
      <dgm:prSet presAssocID="{73B2AE3D-CD0C-4DB5-B58B-938F113D7CD4}" presName="negativeSpace" presStyleCnt="0"/>
      <dgm:spPr/>
    </dgm:pt>
    <dgm:pt modelId="{25248674-0AB3-4632-A9A2-60CC77B62E2C}" type="pres">
      <dgm:prSet presAssocID="{73B2AE3D-CD0C-4DB5-B58B-938F113D7CD4}" presName="childText" presStyleLbl="conFgAcc1" presStyleIdx="2" presStyleCnt="6">
        <dgm:presLayoutVars>
          <dgm:bulletEnabled val="1"/>
        </dgm:presLayoutVars>
      </dgm:prSet>
      <dgm:spPr/>
    </dgm:pt>
    <dgm:pt modelId="{E5AEDBAD-5483-4B44-9BB3-F66B4DE9AC03}" type="pres">
      <dgm:prSet presAssocID="{D3115C44-5BC6-4BC1-A80B-9A5F13DDDD97}" presName="spaceBetweenRectangles" presStyleCnt="0"/>
      <dgm:spPr/>
    </dgm:pt>
    <dgm:pt modelId="{7AD92FD0-E79C-4FA9-96B4-B4B502E80619}" type="pres">
      <dgm:prSet presAssocID="{D6C72E9B-2C91-47A1-A8F1-6CB7A16CAD0B}" presName="parentLin" presStyleCnt="0"/>
      <dgm:spPr/>
    </dgm:pt>
    <dgm:pt modelId="{4476A7B1-047E-4ECF-BE06-30F239D41FC1}" type="pres">
      <dgm:prSet presAssocID="{D6C72E9B-2C91-47A1-A8F1-6CB7A16CAD0B}" presName="parentLeftMargin" presStyleLbl="node1" presStyleIdx="2" presStyleCnt="6"/>
      <dgm:spPr/>
    </dgm:pt>
    <dgm:pt modelId="{09FFFB3B-0A7D-44A5-8B91-F5B9C5C99430}" type="pres">
      <dgm:prSet presAssocID="{D6C72E9B-2C91-47A1-A8F1-6CB7A16CAD0B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3F822CCD-30C0-4CC3-A3D7-5F0A543743ED}" type="pres">
      <dgm:prSet presAssocID="{D6C72E9B-2C91-47A1-A8F1-6CB7A16CAD0B}" presName="negativeSpace" presStyleCnt="0"/>
      <dgm:spPr/>
    </dgm:pt>
    <dgm:pt modelId="{E4E8A585-295E-4866-A447-D2E03A4B6CC8}" type="pres">
      <dgm:prSet presAssocID="{D6C72E9B-2C91-47A1-A8F1-6CB7A16CAD0B}" presName="childText" presStyleLbl="conFgAcc1" presStyleIdx="3" presStyleCnt="6">
        <dgm:presLayoutVars>
          <dgm:bulletEnabled val="1"/>
        </dgm:presLayoutVars>
      </dgm:prSet>
      <dgm:spPr/>
    </dgm:pt>
    <dgm:pt modelId="{2878CF06-B361-4FB4-B380-BE57192D1C83}" type="pres">
      <dgm:prSet presAssocID="{2315F0ED-448D-4750-8B11-B36425A24A27}" presName="spaceBetweenRectangles" presStyleCnt="0"/>
      <dgm:spPr/>
    </dgm:pt>
    <dgm:pt modelId="{6B597D39-A5DF-48D4-A329-F61C26518D70}" type="pres">
      <dgm:prSet presAssocID="{F5FD8E99-071F-4E72-9BFB-AD36383BEA8C}" presName="parentLin" presStyleCnt="0"/>
      <dgm:spPr/>
    </dgm:pt>
    <dgm:pt modelId="{65034DB3-BD95-4A52-AD1D-EB5010467626}" type="pres">
      <dgm:prSet presAssocID="{F5FD8E99-071F-4E72-9BFB-AD36383BEA8C}" presName="parentLeftMargin" presStyleLbl="node1" presStyleIdx="3" presStyleCnt="6"/>
      <dgm:spPr/>
    </dgm:pt>
    <dgm:pt modelId="{BAE0BEEA-2268-43B9-BE79-4A1CB82F66FD}" type="pres">
      <dgm:prSet presAssocID="{F5FD8E99-071F-4E72-9BFB-AD36383BEA8C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55A844CB-2ACD-4E80-9064-D97A50C11B8B}" type="pres">
      <dgm:prSet presAssocID="{F5FD8E99-071F-4E72-9BFB-AD36383BEA8C}" presName="negativeSpace" presStyleCnt="0"/>
      <dgm:spPr/>
    </dgm:pt>
    <dgm:pt modelId="{1AD7C428-14E3-4279-AC88-FD4590EB3202}" type="pres">
      <dgm:prSet presAssocID="{F5FD8E99-071F-4E72-9BFB-AD36383BEA8C}" presName="childText" presStyleLbl="conFgAcc1" presStyleIdx="4" presStyleCnt="6">
        <dgm:presLayoutVars>
          <dgm:bulletEnabled val="1"/>
        </dgm:presLayoutVars>
      </dgm:prSet>
      <dgm:spPr/>
    </dgm:pt>
    <dgm:pt modelId="{5888BD6F-E335-4259-89D3-8642A5D9B9F9}" type="pres">
      <dgm:prSet presAssocID="{61674A02-0EBC-4A35-BCAC-6362951F934E}" presName="spaceBetweenRectangles" presStyleCnt="0"/>
      <dgm:spPr/>
    </dgm:pt>
    <dgm:pt modelId="{CE93498B-97EB-4E0D-A031-A4BE92D08269}" type="pres">
      <dgm:prSet presAssocID="{CA194486-01CF-4767-9F78-132E805B75A7}" presName="parentLin" presStyleCnt="0"/>
      <dgm:spPr/>
    </dgm:pt>
    <dgm:pt modelId="{53E2D588-CA96-4CF4-8F5F-F6FE49B80AF3}" type="pres">
      <dgm:prSet presAssocID="{CA194486-01CF-4767-9F78-132E805B75A7}" presName="parentLeftMargin" presStyleLbl="node1" presStyleIdx="4" presStyleCnt="6"/>
      <dgm:spPr/>
    </dgm:pt>
    <dgm:pt modelId="{CB964469-B137-42C9-B89A-7A3117996D61}" type="pres">
      <dgm:prSet presAssocID="{CA194486-01CF-4767-9F78-132E805B75A7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57C92ED7-CE6F-4261-A9B3-310DCE9278BD}" type="pres">
      <dgm:prSet presAssocID="{CA194486-01CF-4767-9F78-132E805B75A7}" presName="negativeSpace" presStyleCnt="0"/>
      <dgm:spPr/>
    </dgm:pt>
    <dgm:pt modelId="{038AFB02-1BE5-40BB-A8F4-AC5974A1C5B8}" type="pres">
      <dgm:prSet presAssocID="{CA194486-01CF-4767-9F78-132E805B75A7}" presName="childText" presStyleLbl="conFgAcc1" presStyleIdx="5" presStyleCnt="6">
        <dgm:presLayoutVars>
          <dgm:bulletEnabled val="1"/>
        </dgm:presLayoutVars>
      </dgm:prSet>
      <dgm:spPr/>
    </dgm:pt>
  </dgm:ptLst>
  <dgm:cxnLst>
    <dgm:cxn modelId="{E5099821-61CC-4169-8B4D-1BBE6B5CE7F3}" srcId="{93A323D5-2B0D-4BDD-9041-4E0B7F6B0367}" destId="{CA194486-01CF-4767-9F78-132E805B75A7}" srcOrd="5" destOrd="0" parTransId="{56077A90-DEEF-4954-B313-144358AFDCD8}" sibTransId="{AAB9CFBC-6F4D-4AFD-BEDE-D88F950D7615}"/>
    <dgm:cxn modelId="{14324826-F26D-4E9F-A058-0E16AF48820E}" srcId="{93A323D5-2B0D-4BDD-9041-4E0B7F6B0367}" destId="{73B2AE3D-CD0C-4DB5-B58B-938F113D7CD4}" srcOrd="2" destOrd="0" parTransId="{6AA215FE-2CDE-41BF-8E93-451560E87D41}" sibTransId="{D3115C44-5BC6-4BC1-A80B-9A5F13DDDD97}"/>
    <dgm:cxn modelId="{E7732F66-E449-4434-8D1E-E7FF1FC26B8F}" type="presOf" srcId="{D6C72E9B-2C91-47A1-A8F1-6CB7A16CAD0B}" destId="{09FFFB3B-0A7D-44A5-8B91-F5B9C5C99430}" srcOrd="1" destOrd="0" presId="urn:microsoft.com/office/officeart/2005/8/layout/list1"/>
    <dgm:cxn modelId="{B4934E67-34FC-47EB-8B72-160556D35C28}" type="presOf" srcId="{D6C72E9B-2C91-47A1-A8F1-6CB7A16CAD0B}" destId="{4476A7B1-047E-4ECF-BE06-30F239D41FC1}" srcOrd="0" destOrd="0" presId="urn:microsoft.com/office/officeart/2005/8/layout/list1"/>
    <dgm:cxn modelId="{0B001B6A-E5B0-42DD-8B6B-D01C27B028E2}" type="presOf" srcId="{73B2AE3D-CD0C-4DB5-B58B-938F113D7CD4}" destId="{BAB60961-C728-4684-BD48-F7E5B855924E}" srcOrd="0" destOrd="0" presId="urn:microsoft.com/office/officeart/2005/8/layout/list1"/>
    <dgm:cxn modelId="{7B9AD64E-570D-4664-98AE-AFA1965F0F02}" type="presOf" srcId="{F5FD8E99-071F-4E72-9BFB-AD36383BEA8C}" destId="{65034DB3-BD95-4A52-AD1D-EB5010467626}" srcOrd="0" destOrd="0" presId="urn:microsoft.com/office/officeart/2005/8/layout/list1"/>
    <dgm:cxn modelId="{8B8AC070-DFE2-4AE5-BCA5-80DA8F376206}" srcId="{93A323D5-2B0D-4BDD-9041-4E0B7F6B0367}" destId="{1CA7BEB5-9C32-4428-8209-CC433601E133}" srcOrd="1" destOrd="0" parTransId="{8395C236-98FC-4D0C-92FF-06A594E3C800}" sibTransId="{89CD7BE2-BEE6-4DED-B388-154B466C303A}"/>
    <dgm:cxn modelId="{2D392874-1ED1-44B5-BB32-910268D26DBB}" srcId="{93A323D5-2B0D-4BDD-9041-4E0B7F6B0367}" destId="{50812522-A5F5-478F-9490-8C1AEC094D12}" srcOrd="0" destOrd="0" parTransId="{2D134885-CFDB-491D-8D6D-D84A4BC556BC}" sibTransId="{4E1E791A-0B3B-4543-A616-9AEF65EA58EF}"/>
    <dgm:cxn modelId="{1F59C67B-7945-4E23-A7E9-756B0344A6BB}" type="presOf" srcId="{93A323D5-2B0D-4BDD-9041-4E0B7F6B0367}" destId="{B8D888B7-C055-43D4-9CB3-01D8FB767A43}" srcOrd="0" destOrd="0" presId="urn:microsoft.com/office/officeart/2005/8/layout/list1"/>
    <dgm:cxn modelId="{8B4A8A89-CF0E-4A40-AC2D-6C5524D03449}" type="presOf" srcId="{50812522-A5F5-478F-9490-8C1AEC094D12}" destId="{E6618C09-6FF8-4C17-9851-613918AD7864}" srcOrd="0" destOrd="0" presId="urn:microsoft.com/office/officeart/2005/8/layout/list1"/>
    <dgm:cxn modelId="{0029CF89-A8E8-4205-B54D-E2C88E14279E}" type="presOf" srcId="{CA194486-01CF-4767-9F78-132E805B75A7}" destId="{CB964469-B137-42C9-B89A-7A3117996D61}" srcOrd="1" destOrd="0" presId="urn:microsoft.com/office/officeart/2005/8/layout/list1"/>
    <dgm:cxn modelId="{677E37BF-24F0-45F1-A9E5-7F68D36313F7}" type="presOf" srcId="{CA194486-01CF-4767-9F78-132E805B75A7}" destId="{53E2D588-CA96-4CF4-8F5F-F6FE49B80AF3}" srcOrd="0" destOrd="0" presId="urn:microsoft.com/office/officeart/2005/8/layout/list1"/>
    <dgm:cxn modelId="{A5721FC5-3928-48EC-8BB1-BBD58E7D0E6C}" srcId="{93A323D5-2B0D-4BDD-9041-4E0B7F6B0367}" destId="{D6C72E9B-2C91-47A1-A8F1-6CB7A16CAD0B}" srcOrd="3" destOrd="0" parTransId="{C33CD2AA-9A31-4017-A280-552B71A05462}" sibTransId="{2315F0ED-448D-4750-8B11-B36425A24A27}"/>
    <dgm:cxn modelId="{03A6ECC5-59AA-4A49-ACFB-D2C164C290E0}" srcId="{93A323D5-2B0D-4BDD-9041-4E0B7F6B0367}" destId="{F5FD8E99-071F-4E72-9BFB-AD36383BEA8C}" srcOrd="4" destOrd="0" parTransId="{9AC7EC40-39CC-423E-A492-62D6217F8C1E}" sibTransId="{61674A02-0EBC-4A35-BCAC-6362951F934E}"/>
    <dgm:cxn modelId="{1515C4CA-64DF-4F2B-B33C-B10A167F6BDD}" type="presOf" srcId="{1CA7BEB5-9C32-4428-8209-CC433601E133}" destId="{C8F29A10-1F14-4F39-862E-C276598F7C30}" srcOrd="1" destOrd="0" presId="urn:microsoft.com/office/officeart/2005/8/layout/list1"/>
    <dgm:cxn modelId="{0D9D5ADB-8E9B-494F-BAEF-02C262F14C5D}" type="presOf" srcId="{73B2AE3D-CD0C-4DB5-B58B-938F113D7CD4}" destId="{4B388B4D-B4C7-4B0F-9621-6D3D80207DC7}" srcOrd="1" destOrd="0" presId="urn:microsoft.com/office/officeart/2005/8/layout/list1"/>
    <dgm:cxn modelId="{BE58FFF0-CBEE-4575-9CD1-EE3DE7F41078}" type="presOf" srcId="{1CA7BEB5-9C32-4428-8209-CC433601E133}" destId="{BC0266D1-2074-482D-BAB2-D7FBC8D21C47}" srcOrd="0" destOrd="0" presId="urn:microsoft.com/office/officeart/2005/8/layout/list1"/>
    <dgm:cxn modelId="{A433FFF7-007D-494A-9A16-F0730B059D09}" type="presOf" srcId="{F5FD8E99-071F-4E72-9BFB-AD36383BEA8C}" destId="{BAE0BEEA-2268-43B9-BE79-4A1CB82F66FD}" srcOrd="1" destOrd="0" presId="urn:microsoft.com/office/officeart/2005/8/layout/list1"/>
    <dgm:cxn modelId="{48B95EFC-4F6B-40F7-9697-30CC11E4C177}" type="presOf" srcId="{50812522-A5F5-478F-9490-8C1AEC094D12}" destId="{0A9373D1-7D73-40C1-9DCB-EAA87C4CDD98}" srcOrd="1" destOrd="0" presId="urn:microsoft.com/office/officeart/2005/8/layout/list1"/>
    <dgm:cxn modelId="{1967A0E5-5C85-40D9-9D38-82C7C7C7F9C3}" type="presParOf" srcId="{B8D888B7-C055-43D4-9CB3-01D8FB767A43}" destId="{99DE96E6-2938-4582-B4E8-32D45BCDCD98}" srcOrd="0" destOrd="0" presId="urn:microsoft.com/office/officeart/2005/8/layout/list1"/>
    <dgm:cxn modelId="{372DF749-09B9-470C-A8BA-D610B2FFB75D}" type="presParOf" srcId="{99DE96E6-2938-4582-B4E8-32D45BCDCD98}" destId="{E6618C09-6FF8-4C17-9851-613918AD7864}" srcOrd="0" destOrd="0" presId="urn:microsoft.com/office/officeart/2005/8/layout/list1"/>
    <dgm:cxn modelId="{942649B4-0C53-41E8-8187-C6D3CB40D9FF}" type="presParOf" srcId="{99DE96E6-2938-4582-B4E8-32D45BCDCD98}" destId="{0A9373D1-7D73-40C1-9DCB-EAA87C4CDD98}" srcOrd="1" destOrd="0" presId="urn:microsoft.com/office/officeart/2005/8/layout/list1"/>
    <dgm:cxn modelId="{498E0A31-8EA9-44F4-B7B3-5976C9B1A342}" type="presParOf" srcId="{B8D888B7-C055-43D4-9CB3-01D8FB767A43}" destId="{9A5EA033-5836-4E2B-BFD9-BD8E4B47B06D}" srcOrd="1" destOrd="0" presId="urn:microsoft.com/office/officeart/2005/8/layout/list1"/>
    <dgm:cxn modelId="{C067F7CC-1849-4218-861B-E83E85A1EA2C}" type="presParOf" srcId="{B8D888B7-C055-43D4-9CB3-01D8FB767A43}" destId="{6173141C-67AB-47B0-A640-45C73FF0C06A}" srcOrd="2" destOrd="0" presId="urn:microsoft.com/office/officeart/2005/8/layout/list1"/>
    <dgm:cxn modelId="{5ECAF793-C776-4599-97A3-83F894B834AC}" type="presParOf" srcId="{B8D888B7-C055-43D4-9CB3-01D8FB767A43}" destId="{22BA129F-CC90-45B8-8904-15FA77AD88C5}" srcOrd="3" destOrd="0" presId="urn:microsoft.com/office/officeart/2005/8/layout/list1"/>
    <dgm:cxn modelId="{A3D23FCA-55D4-4BB5-98BE-C27750A54BFD}" type="presParOf" srcId="{B8D888B7-C055-43D4-9CB3-01D8FB767A43}" destId="{F2A748F4-6156-46C4-9A8F-A516CF44AFFE}" srcOrd="4" destOrd="0" presId="urn:microsoft.com/office/officeart/2005/8/layout/list1"/>
    <dgm:cxn modelId="{6ABAC614-68C9-4DE5-9027-98F9650C22F2}" type="presParOf" srcId="{F2A748F4-6156-46C4-9A8F-A516CF44AFFE}" destId="{BC0266D1-2074-482D-BAB2-D7FBC8D21C47}" srcOrd="0" destOrd="0" presId="urn:microsoft.com/office/officeart/2005/8/layout/list1"/>
    <dgm:cxn modelId="{0E6EA3BE-7CE0-4311-91CE-330AFB9A9611}" type="presParOf" srcId="{F2A748F4-6156-46C4-9A8F-A516CF44AFFE}" destId="{C8F29A10-1F14-4F39-862E-C276598F7C30}" srcOrd="1" destOrd="0" presId="urn:microsoft.com/office/officeart/2005/8/layout/list1"/>
    <dgm:cxn modelId="{FC16102D-69AD-4D9D-9152-6FC4F6A3BCC4}" type="presParOf" srcId="{B8D888B7-C055-43D4-9CB3-01D8FB767A43}" destId="{2DA4A1B5-BFA7-4CE5-82A2-CDBB05F24E14}" srcOrd="5" destOrd="0" presId="urn:microsoft.com/office/officeart/2005/8/layout/list1"/>
    <dgm:cxn modelId="{3292446F-30AA-4F1C-9A55-88B786DFB9F3}" type="presParOf" srcId="{B8D888B7-C055-43D4-9CB3-01D8FB767A43}" destId="{745C7C02-9CD3-4376-8451-7EEE67D4FE71}" srcOrd="6" destOrd="0" presId="urn:microsoft.com/office/officeart/2005/8/layout/list1"/>
    <dgm:cxn modelId="{8C6D8CB1-B077-4FC8-8E9A-813C26AB5FCD}" type="presParOf" srcId="{B8D888B7-C055-43D4-9CB3-01D8FB767A43}" destId="{50FB30F8-E0C3-452D-BFE9-53A4A202CD84}" srcOrd="7" destOrd="0" presId="urn:microsoft.com/office/officeart/2005/8/layout/list1"/>
    <dgm:cxn modelId="{77E639B9-D868-4E7F-B2B2-94F11DF954E9}" type="presParOf" srcId="{B8D888B7-C055-43D4-9CB3-01D8FB767A43}" destId="{7A22B4F6-D5A3-4F91-B3E0-597F1340CAE3}" srcOrd="8" destOrd="0" presId="urn:microsoft.com/office/officeart/2005/8/layout/list1"/>
    <dgm:cxn modelId="{C9FAE0E4-54EE-4280-B69C-804A4B0473CA}" type="presParOf" srcId="{7A22B4F6-D5A3-4F91-B3E0-597F1340CAE3}" destId="{BAB60961-C728-4684-BD48-F7E5B855924E}" srcOrd="0" destOrd="0" presId="urn:microsoft.com/office/officeart/2005/8/layout/list1"/>
    <dgm:cxn modelId="{7FA5E47D-F4D9-466B-B95D-2FA2EE7E9B57}" type="presParOf" srcId="{7A22B4F6-D5A3-4F91-B3E0-597F1340CAE3}" destId="{4B388B4D-B4C7-4B0F-9621-6D3D80207DC7}" srcOrd="1" destOrd="0" presId="urn:microsoft.com/office/officeart/2005/8/layout/list1"/>
    <dgm:cxn modelId="{2BC46AAD-4292-45E3-8985-2CC90EBE1555}" type="presParOf" srcId="{B8D888B7-C055-43D4-9CB3-01D8FB767A43}" destId="{FCA7E75A-84D9-4B95-B6D5-E81434BEF77B}" srcOrd="9" destOrd="0" presId="urn:microsoft.com/office/officeart/2005/8/layout/list1"/>
    <dgm:cxn modelId="{080B54DA-6928-46B8-ACFB-0B33F50C8F3C}" type="presParOf" srcId="{B8D888B7-C055-43D4-9CB3-01D8FB767A43}" destId="{25248674-0AB3-4632-A9A2-60CC77B62E2C}" srcOrd="10" destOrd="0" presId="urn:microsoft.com/office/officeart/2005/8/layout/list1"/>
    <dgm:cxn modelId="{249E9D11-4A0D-4A6A-9606-3630D3DA9B77}" type="presParOf" srcId="{B8D888B7-C055-43D4-9CB3-01D8FB767A43}" destId="{E5AEDBAD-5483-4B44-9BB3-F66B4DE9AC03}" srcOrd="11" destOrd="0" presId="urn:microsoft.com/office/officeart/2005/8/layout/list1"/>
    <dgm:cxn modelId="{15CDFFE2-15AA-4BB9-9E7A-507B0A391A4F}" type="presParOf" srcId="{B8D888B7-C055-43D4-9CB3-01D8FB767A43}" destId="{7AD92FD0-E79C-4FA9-96B4-B4B502E80619}" srcOrd="12" destOrd="0" presId="urn:microsoft.com/office/officeart/2005/8/layout/list1"/>
    <dgm:cxn modelId="{21BA8283-2A60-41BD-8F84-9A50D581A823}" type="presParOf" srcId="{7AD92FD0-E79C-4FA9-96B4-B4B502E80619}" destId="{4476A7B1-047E-4ECF-BE06-30F239D41FC1}" srcOrd="0" destOrd="0" presId="urn:microsoft.com/office/officeart/2005/8/layout/list1"/>
    <dgm:cxn modelId="{7B64BD19-0784-4277-816A-EEEF104D216A}" type="presParOf" srcId="{7AD92FD0-E79C-4FA9-96B4-B4B502E80619}" destId="{09FFFB3B-0A7D-44A5-8B91-F5B9C5C99430}" srcOrd="1" destOrd="0" presId="urn:microsoft.com/office/officeart/2005/8/layout/list1"/>
    <dgm:cxn modelId="{F74826A5-0AF5-4CC9-997F-42BC7A464C3A}" type="presParOf" srcId="{B8D888B7-C055-43D4-9CB3-01D8FB767A43}" destId="{3F822CCD-30C0-4CC3-A3D7-5F0A543743ED}" srcOrd="13" destOrd="0" presId="urn:microsoft.com/office/officeart/2005/8/layout/list1"/>
    <dgm:cxn modelId="{0C73BDAB-8D0C-4E77-AA20-2B61BC957D44}" type="presParOf" srcId="{B8D888B7-C055-43D4-9CB3-01D8FB767A43}" destId="{E4E8A585-295E-4866-A447-D2E03A4B6CC8}" srcOrd="14" destOrd="0" presId="urn:microsoft.com/office/officeart/2005/8/layout/list1"/>
    <dgm:cxn modelId="{DB9FEDA2-16BD-42E1-9141-034534DA90C4}" type="presParOf" srcId="{B8D888B7-C055-43D4-9CB3-01D8FB767A43}" destId="{2878CF06-B361-4FB4-B380-BE57192D1C83}" srcOrd="15" destOrd="0" presId="urn:microsoft.com/office/officeart/2005/8/layout/list1"/>
    <dgm:cxn modelId="{06ECD18E-B16A-45C6-BE19-522DF55FDDB2}" type="presParOf" srcId="{B8D888B7-C055-43D4-9CB3-01D8FB767A43}" destId="{6B597D39-A5DF-48D4-A329-F61C26518D70}" srcOrd="16" destOrd="0" presId="urn:microsoft.com/office/officeart/2005/8/layout/list1"/>
    <dgm:cxn modelId="{00F0E587-3E8C-4FB6-B91C-83334398EF6F}" type="presParOf" srcId="{6B597D39-A5DF-48D4-A329-F61C26518D70}" destId="{65034DB3-BD95-4A52-AD1D-EB5010467626}" srcOrd="0" destOrd="0" presId="urn:microsoft.com/office/officeart/2005/8/layout/list1"/>
    <dgm:cxn modelId="{EE915E9C-885B-4604-B5D2-7DCB75BB30CC}" type="presParOf" srcId="{6B597D39-A5DF-48D4-A329-F61C26518D70}" destId="{BAE0BEEA-2268-43B9-BE79-4A1CB82F66FD}" srcOrd="1" destOrd="0" presId="urn:microsoft.com/office/officeart/2005/8/layout/list1"/>
    <dgm:cxn modelId="{CFD59D59-9ACE-41E5-984D-C3A88D386396}" type="presParOf" srcId="{B8D888B7-C055-43D4-9CB3-01D8FB767A43}" destId="{55A844CB-2ACD-4E80-9064-D97A50C11B8B}" srcOrd="17" destOrd="0" presId="urn:microsoft.com/office/officeart/2005/8/layout/list1"/>
    <dgm:cxn modelId="{94F17048-F639-4D8D-9A3C-825F5E29A0EB}" type="presParOf" srcId="{B8D888B7-C055-43D4-9CB3-01D8FB767A43}" destId="{1AD7C428-14E3-4279-AC88-FD4590EB3202}" srcOrd="18" destOrd="0" presId="urn:microsoft.com/office/officeart/2005/8/layout/list1"/>
    <dgm:cxn modelId="{77F9CC9C-EA69-4AD8-97FD-4E1CCE569BD0}" type="presParOf" srcId="{B8D888B7-C055-43D4-9CB3-01D8FB767A43}" destId="{5888BD6F-E335-4259-89D3-8642A5D9B9F9}" srcOrd="19" destOrd="0" presId="urn:microsoft.com/office/officeart/2005/8/layout/list1"/>
    <dgm:cxn modelId="{58D3B8AE-3F89-4D56-8402-F9A9C5112263}" type="presParOf" srcId="{B8D888B7-C055-43D4-9CB3-01D8FB767A43}" destId="{CE93498B-97EB-4E0D-A031-A4BE92D08269}" srcOrd="20" destOrd="0" presId="urn:microsoft.com/office/officeart/2005/8/layout/list1"/>
    <dgm:cxn modelId="{2D7146ED-719A-4637-BE83-6FACB6C7C683}" type="presParOf" srcId="{CE93498B-97EB-4E0D-A031-A4BE92D08269}" destId="{53E2D588-CA96-4CF4-8F5F-F6FE49B80AF3}" srcOrd="0" destOrd="0" presId="urn:microsoft.com/office/officeart/2005/8/layout/list1"/>
    <dgm:cxn modelId="{E10910DB-0ACC-4AE0-A198-FF31019C25D5}" type="presParOf" srcId="{CE93498B-97EB-4E0D-A031-A4BE92D08269}" destId="{CB964469-B137-42C9-B89A-7A3117996D61}" srcOrd="1" destOrd="0" presId="urn:microsoft.com/office/officeart/2005/8/layout/list1"/>
    <dgm:cxn modelId="{2C39F58C-40EF-47B5-9B6D-26FCA4821826}" type="presParOf" srcId="{B8D888B7-C055-43D4-9CB3-01D8FB767A43}" destId="{57C92ED7-CE6F-4261-A9B3-310DCE9278BD}" srcOrd="21" destOrd="0" presId="urn:microsoft.com/office/officeart/2005/8/layout/list1"/>
    <dgm:cxn modelId="{5A530E69-5E04-44FC-B320-8DDE2F27C01D}" type="presParOf" srcId="{B8D888B7-C055-43D4-9CB3-01D8FB767A43}" destId="{038AFB02-1BE5-40BB-A8F4-AC5974A1C5B8}" srcOrd="22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37CC9ACE-0C24-447B-8FDD-D3637E2AE13A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FC34237E-F5FB-4B53-B2A9-5A0024C06916}">
      <dgm:prSet phldrT="[Text]"/>
      <dgm:spPr/>
      <dgm:t>
        <a:bodyPr/>
        <a:lstStyle/>
        <a:p>
          <a:r>
            <a:rPr lang="en-IN" i="1" dirty="0"/>
            <a:t>malloc</a:t>
          </a:r>
          <a:r>
            <a:rPr lang="en-IN" dirty="0"/>
            <a:t> and </a:t>
          </a:r>
          <a:r>
            <a:rPr lang="en-IN" i="1" dirty="0"/>
            <a:t>free</a:t>
          </a:r>
          <a:r>
            <a:rPr lang="en-IN" dirty="0"/>
            <a:t> calls are expensive</a:t>
          </a:r>
        </a:p>
      </dgm:t>
    </dgm:pt>
    <dgm:pt modelId="{C83CBF46-1703-4E0D-A63B-EC674517CB47}" type="parTrans" cxnId="{8FD096D5-6199-4893-8D4F-1E2F9AD5CCF9}">
      <dgm:prSet/>
      <dgm:spPr/>
      <dgm:t>
        <a:bodyPr/>
        <a:lstStyle/>
        <a:p>
          <a:endParaRPr lang="en-IN"/>
        </a:p>
      </dgm:t>
    </dgm:pt>
    <dgm:pt modelId="{C2D9C805-FE61-4B39-8E82-689890C33BA0}" type="sibTrans" cxnId="{8FD096D5-6199-4893-8D4F-1E2F9AD5CCF9}">
      <dgm:prSet/>
      <dgm:spPr/>
      <dgm:t>
        <a:bodyPr/>
        <a:lstStyle/>
        <a:p>
          <a:endParaRPr lang="en-IN"/>
        </a:p>
      </dgm:t>
    </dgm:pt>
    <dgm:pt modelId="{F2FE31AA-6BFE-4785-9263-DD9C71A184DA}">
      <dgm:prSet phldrT="[Text]"/>
      <dgm:spPr/>
      <dgm:t>
        <a:bodyPr/>
        <a:lstStyle/>
        <a:p>
          <a:r>
            <a:rPr lang="en-IN" dirty="0"/>
            <a:t>They are too </a:t>
          </a:r>
          <a:r>
            <a:rPr lang="en-IN" dirty="0">
              <a:solidFill>
                <a:srgbClr val="C00000"/>
              </a:solidFill>
            </a:rPr>
            <a:t>slow</a:t>
          </a:r>
        </a:p>
      </dgm:t>
    </dgm:pt>
    <dgm:pt modelId="{7F76D680-8C86-44D6-AD2B-D46D8119CB8F}" type="parTrans" cxnId="{CCB1D326-F639-48E4-A69F-342FDBFB8810}">
      <dgm:prSet/>
      <dgm:spPr/>
      <dgm:t>
        <a:bodyPr/>
        <a:lstStyle/>
        <a:p>
          <a:endParaRPr lang="en-IN"/>
        </a:p>
      </dgm:t>
    </dgm:pt>
    <dgm:pt modelId="{48845314-0BF6-4903-BB89-BE09E29AE752}" type="sibTrans" cxnId="{CCB1D326-F639-48E4-A69F-342FDBFB8810}">
      <dgm:prSet/>
      <dgm:spPr/>
      <dgm:t>
        <a:bodyPr/>
        <a:lstStyle/>
        <a:p>
          <a:endParaRPr lang="en-IN"/>
        </a:p>
      </dgm:t>
    </dgm:pt>
    <dgm:pt modelId="{C3AFEC50-A1D7-4A42-A8BB-8B85C8E290AE}">
      <dgm:prSet phldrT="[Text]"/>
      <dgm:spPr/>
      <dgm:t>
        <a:bodyPr/>
        <a:lstStyle/>
        <a:p>
          <a:r>
            <a:rPr lang="en-IN" dirty="0"/>
            <a:t>Use a pool</a:t>
          </a:r>
        </a:p>
      </dgm:t>
    </dgm:pt>
    <dgm:pt modelId="{E5031983-DACB-4C93-8242-6AE4752EC757}" type="parTrans" cxnId="{57E8D10A-27D5-4F43-89E9-4E4474EADA73}">
      <dgm:prSet/>
      <dgm:spPr/>
      <dgm:t>
        <a:bodyPr/>
        <a:lstStyle/>
        <a:p>
          <a:endParaRPr lang="en-IN"/>
        </a:p>
      </dgm:t>
    </dgm:pt>
    <dgm:pt modelId="{BD169D31-A84B-4CB0-8AE3-1925041B2623}" type="sibTrans" cxnId="{57E8D10A-27D5-4F43-89E9-4E4474EADA73}">
      <dgm:prSet/>
      <dgm:spPr/>
      <dgm:t>
        <a:bodyPr/>
        <a:lstStyle/>
        <a:p>
          <a:endParaRPr lang="en-IN"/>
        </a:p>
      </dgm:t>
    </dgm:pt>
    <dgm:pt modelId="{F8244D9D-B21F-4F6F-8658-6DC98D46CBB5}">
      <dgm:prSet phldrT="[Text]"/>
      <dgm:spPr/>
      <dgm:t>
        <a:bodyPr/>
        <a:lstStyle/>
        <a:p>
          <a:r>
            <a:rPr lang="en-IN" dirty="0"/>
            <a:t>Pre-allocated cache of objects/structs (of the same type)</a:t>
          </a:r>
        </a:p>
      </dgm:t>
    </dgm:pt>
    <dgm:pt modelId="{0F80B96B-D4AE-4157-8C8F-45A44E2B1936}" type="parTrans" cxnId="{44D925BD-7EC7-41A0-94AF-4F2B59C3D8F6}">
      <dgm:prSet/>
      <dgm:spPr/>
      <dgm:t>
        <a:bodyPr/>
        <a:lstStyle/>
        <a:p>
          <a:endParaRPr lang="en-IN"/>
        </a:p>
      </dgm:t>
    </dgm:pt>
    <dgm:pt modelId="{FFC08489-7DAC-47E5-8674-7266D7C562A0}" type="sibTrans" cxnId="{44D925BD-7EC7-41A0-94AF-4F2B59C3D8F6}">
      <dgm:prSet/>
      <dgm:spPr/>
      <dgm:t>
        <a:bodyPr/>
        <a:lstStyle/>
        <a:p>
          <a:endParaRPr lang="en-IN"/>
        </a:p>
      </dgm:t>
    </dgm:pt>
    <dgm:pt modelId="{18BA9517-70B0-4316-AB8C-3FE4D9455DC9}">
      <dgm:prSet phldrT="[Text]"/>
      <dgm:spPr/>
      <dgm:t>
        <a:bodyPr/>
        <a:lstStyle/>
        <a:p>
          <a:r>
            <a:rPr lang="en-IN" dirty="0"/>
            <a:t>Require sophisticated memory managers</a:t>
          </a:r>
        </a:p>
      </dgm:t>
    </dgm:pt>
    <dgm:pt modelId="{B548F5A8-35CA-434B-A45E-9E28C1E27ABD}" type="parTrans" cxnId="{BE6F12FC-E7DB-4272-B28B-279418D04C4C}">
      <dgm:prSet/>
      <dgm:spPr/>
      <dgm:t>
        <a:bodyPr/>
        <a:lstStyle/>
        <a:p>
          <a:endParaRPr lang="en-IN"/>
        </a:p>
      </dgm:t>
    </dgm:pt>
    <dgm:pt modelId="{077FCCDF-765D-45A5-AEFA-7062702B5032}" type="sibTrans" cxnId="{BE6F12FC-E7DB-4272-B28B-279418D04C4C}">
      <dgm:prSet/>
      <dgm:spPr/>
      <dgm:t>
        <a:bodyPr/>
        <a:lstStyle/>
        <a:p>
          <a:endParaRPr lang="en-IN"/>
        </a:p>
      </dgm:t>
    </dgm:pt>
    <dgm:pt modelId="{712EB79D-67CC-4816-931B-C7ADF265BCC0}">
      <dgm:prSet phldrT="[Text]"/>
      <dgm:spPr/>
      <dgm:t>
        <a:bodyPr/>
        <a:lstStyle/>
        <a:p>
          <a:r>
            <a:rPr lang="en-IN" dirty="0"/>
            <a:t>Hard to detect memory leaks</a:t>
          </a:r>
        </a:p>
      </dgm:t>
    </dgm:pt>
    <dgm:pt modelId="{A190033B-C46E-4A67-8CF6-7EF365C4BCED}" type="parTrans" cxnId="{856E37E5-4B98-44C3-86A7-0BD642F6642A}">
      <dgm:prSet/>
      <dgm:spPr/>
      <dgm:t>
        <a:bodyPr/>
        <a:lstStyle/>
        <a:p>
          <a:endParaRPr lang="en-IN"/>
        </a:p>
      </dgm:t>
    </dgm:pt>
    <dgm:pt modelId="{03E0E270-8119-4B16-A573-F9B590E926B7}" type="sibTrans" cxnId="{856E37E5-4B98-44C3-86A7-0BD642F6642A}">
      <dgm:prSet/>
      <dgm:spPr/>
      <dgm:t>
        <a:bodyPr/>
        <a:lstStyle/>
        <a:p>
          <a:endParaRPr lang="en-IN"/>
        </a:p>
      </dgm:t>
    </dgm:pt>
    <dgm:pt modelId="{D433B7FB-F2A6-42E9-A74C-61AA3123FCA7}">
      <dgm:prSet phldrT="[Text]"/>
      <dgm:spPr/>
      <dgm:t>
        <a:bodyPr/>
        <a:lstStyle/>
        <a:p>
          <a:r>
            <a:rPr lang="en-IN" dirty="0"/>
            <a:t>Hard to place a bound on the number of objects of a certain type that are in active use</a:t>
          </a:r>
        </a:p>
      </dgm:t>
    </dgm:pt>
    <dgm:pt modelId="{D92B2211-1449-46A6-BE30-3D31276DB680}" type="parTrans" cxnId="{E44F53FA-42C9-41CF-B85C-6FBF77961837}">
      <dgm:prSet/>
      <dgm:spPr/>
      <dgm:t>
        <a:bodyPr/>
        <a:lstStyle/>
        <a:p>
          <a:endParaRPr lang="en-IN"/>
        </a:p>
      </dgm:t>
    </dgm:pt>
    <dgm:pt modelId="{53C7403D-0507-43A6-929A-2ED749662006}" type="sibTrans" cxnId="{E44F53FA-42C9-41CF-B85C-6FBF77961837}">
      <dgm:prSet/>
      <dgm:spPr/>
      <dgm:t>
        <a:bodyPr/>
        <a:lstStyle/>
        <a:p>
          <a:endParaRPr lang="en-IN"/>
        </a:p>
      </dgm:t>
    </dgm:pt>
    <dgm:pt modelId="{47044A23-B7D3-433D-9005-08994ED014E2}">
      <dgm:prSet phldrT="[Text]"/>
      <dgm:spPr/>
      <dgm:t>
        <a:bodyPr/>
        <a:lstStyle/>
        <a:p>
          <a:r>
            <a:rPr lang="en-IN" dirty="0">
              <a:solidFill>
                <a:srgbClr val="C00000"/>
              </a:solidFill>
            </a:rPr>
            <a:t>malloc</a:t>
          </a:r>
          <a:r>
            <a:rPr lang="en-IN" dirty="0"/>
            <a:t> </a:t>
          </a:r>
          <a:r>
            <a:rPr lang="en-IN" dirty="0">
              <a:sym typeface="Wingdings" panose="05000000000000000000" pitchFamily="2" charset="2"/>
            </a:rPr>
            <a:t> fetch from the pool</a:t>
          </a:r>
          <a:endParaRPr lang="en-IN" dirty="0"/>
        </a:p>
      </dgm:t>
    </dgm:pt>
    <dgm:pt modelId="{25780A36-7CC3-4F0C-8300-A58C008991E6}" type="parTrans" cxnId="{7D129BEA-1DAE-4A6B-89A6-13FCED318D93}">
      <dgm:prSet/>
      <dgm:spPr/>
      <dgm:t>
        <a:bodyPr/>
        <a:lstStyle/>
        <a:p>
          <a:endParaRPr lang="en-IN"/>
        </a:p>
      </dgm:t>
    </dgm:pt>
    <dgm:pt modelId="{2F11AE89-2145-4F85-8B4F-C90092BB842B}" type="sibTrans" cxnId="{7D129BEA-1DAE-4A6B-89A6-13FCED318D93}">
      <dgm:prSet/>
      <dgm:spPr/>
      <dgm:t>
        <a:bodyPr/>
        <a:lstStyle/>
        <a:p>
          <a:endParaRPr lang="en-IN"/>
        </a:p>
      </dgm:t>
    </dgm:pt>
    <dgm:pt modelId="{150383BB-EE36-4E71-8F3B-81C505579FF3}">
      <dgm:prSet phldrT="[Text]"/>
      <dgm:spPr/>
      <dgm:t>
        <a:bodyPr/>
        <a:lstStyle/>
        <a:p>
          <a:r>
            <a:rPr lang="en-IN" dirty="0">
              <a:solidFill>
                <a:srgbClr val="0070C0"/>
              </a:solidFill>
            </a:rPr>
            <a:t>free</a:t>
          </a:r>
          <a:r>
            <a:rPr lang="en-IN" dirty="0"/>
            <a:t> </a:t>
          </a:r>
          <a:r>
            <a:rPr lang="en-IN" dirty="0">
              <a:sym typeface="Wingdings" panose="05000000000000000000" pitchFamily="2" charset="2"/>
            </a:rPr>
            <a:t> return to the pool</a:t>
          </a:r>
          <a:endParaRPr lang="en-IN" dirty="0"/>
        </a:p>
      </dgm:t>
    </dgm:pt>
    <dgm:pt modelId="{F9D127C7-8BF7-47C9-B43C-6D3308709864}" type="parTrans" cxnId="{595A1283-0369-43D4-90B0-8C87829FF74D}">
      <dgm:prSet/>
      <dgm:spPr/>
      <dgm:t>
        <a:bodyPr/>
        <a:lstStyle/>
        <a:p>
          <a:endParaRPr lang="en-IN"/>
        </a:p>
      </dgm:t>
    </dgm:pt>
    <dgm:pt modelId="{97008EC5-8BD6-4421-892B-2695C7F966BD}" type="sibTrans" cxnId="{595A1283-0369-43D4-90B0-8C87829FF74D}">
      <dgm:prSet/>
      <dgm:spPr/>
      <dgm:t>
        <a:bodyPr/>
        <a:lstStyle/>
        <a:p>
          <a:endParaRPr lang="en-IN"/>
        </a:p>
      </dgm:t>
    </dgm:pt>
    <dgm:pt modelId="{34DC9904-F89C-48E8-BEC2-4930399ED168}">
      <dgm:prSet phldrT="[Text]"/>
      <dgm:spPr/>
      <dgm:t>
        <a:bodyPr/>
        <a:lstStyle/>
        <a:p>
          <a:r>
            <a:rPr lang="en-IN" dirty="0"/>
            <a:t>The pool should never become </a:t>
          </a:r>
          <a:r>
            <a:rPr lang="en-IN" dirty="0">
              <a:solidFill>
                <a:srgbClr val="FF0000"/>
              </a:solidFill>
            </a:rPr>
            <a:t>empty</a:t>
          </a:r>
          <a:r>
            <a:rPr lang="en-IN" dirty="0"/>
            <a:t>: memory leak or over-usage</a:t>
          </a:r>
        </a:p>
      </dgm:t>
    </dgm:pt>
    <dgm:pt modelId="{CF90DC22-EE1F-4CD2-A87D-585CBDAF64EB}" type="parTrans" cxnId="{D44106E5-8574-43DC-88C0-CD13595A138B}">
      <dgm:prSet/>
      <dgm:spPr/>
      <dgm:t>
        <a:bodyPr/>
        <a:lstStyle/>
        <a:p>
          <a:endParaRPr lang="en-IN"/>
        </a:p>
      </dgm:t>
    </dgm:pt>
    <dgm:pt modelId="{91F291C2-60B8-455D-A143-FDBF8ED395B0}" type="sibTrans" cxnId="{D44106E5-8574-43DC-88C0-CD13595A138B}">
      <dgm:prSet/>
      <dgm:spPr/>
      <dgm:t>
        <a:bodyPr/>
        <a:lstStyle/>
        <a:p>
          <a:endParaRPr lang="en-IN"/>
        </a:p>
      </dgm:t>
    </dgm:pt>
    <dgm:pt modelId="{210D2ABE-58EA-413D-B131-362F478A2978}">
      <dgm:prSet phldrT="[Text]"/>
      <dgm:spPr/>
      <dgm:t>
        <a:bodyPr/>
        <a:lstStyle/>
        <a:p>
          <a:r>
            <a:rPr lang="en-IN" dirty="0"/>
            <a:t>Fast, memory-efficient and prevents memory usage bugs</a:t>
          </a:r>
        </a:p>
      </dgm:t>
    </dgm:pt>
    <dgm:pt modelId="{64DD04C2-16F5-40F4-BDCC-4F8BB6368768}" type="parTrans" cxnId="{6C359482-4D3F-4010-B4D0-5F6A8FFE8EA6}">
      <dgm:prSet/>
      <dgm:spPr/>
      <dgm:t>
        <a:bodyPr/>
        <a:lstStyle/>
        <a:p>
          <a:endParaRPr lang="en-IN"/>
        </a:p>
      </dgm:t>
    </dgm:pt>
    <dgm:pt modelId="{0D831A90-FDE3-46C1-9461-226C6615A331}" type="sibTrans" cxnId="{6C359482-4D3F-4010-B4D0-5F6A8FFE8EA6}">
      <dgm:prSet/>
      <dgm:spPr/>
      <dgm:t>
        <a:bodyPr/>
        <a:lstStyle/>
        <a:p>
          <a:endParaRPr lang="en-IN"/>
        </a:p>
      </dgm:t>
    </dgm:pt>
    <dgm:pt modelId="{04761766-4E11-4632-A361-181F537E0194}" type="pres">
      <dgm:prSet presAssocID="{37CC9ACE-0C24-447B-8FDD-D3637E2AE13A}" presName="linear" presStyleCnt="0">
        <dgm:presLayoutVars>
          <dgm:animLvl val="lvl"/>
          <dgm:resizeHandles val="exact"/>
        </dgm:presLayoutVars>
      </dgm:prSet>
      <dgm:spPr/>
    </dgm:pt>
    <dgm:pt modelId="{27947BE4-E650-46B3-909D-7C1505D0A7F8}" type="pres">
      <dgm:prSet presAssocID="{FC34237E-F5FB-4B53-B2A9-5A0024C06916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E5159DA1-5F39-493F-8237-D833D69952C9}" type="pres">
      <dgm:prSet presAssocID="{FC34237E-F5FB-4B53-B2A9-5A0024C06916}" presName="childText" presStyleLbl="revTx" presStyleIdx="0" presStyleCnt="2">
        <dgm:presLayoutVars>
          <dgm:bulletEnabled val="1"/>
        </dgm:presLayoutVars>
      </dgm:prSet>
      <dgm:spPr/>
    </dgm:pt>
    <dgm:pt modelId="{F8F6D82B-ACCE-46A1-A45E-8EE1D4024AA9}" type="pres">
      <dgm:prSet presAssocID="{C3AFEC50-A1D7-4A42-A8BB-8B85C8E290AE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4E3A0CCC-A5D0-4B57-A016-3115555BEDC3}" type="pres">
      <dgm:prSet presAssocID="{C3AFEC50-A1D7-4A42-A8BB-8B85C8E290AE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57E8D10A-27D5-4F43-89E9-4E4474EADA73}" srcId="{37CC9ACE-0C24-447B-8FDD-D3637E2AE13A}" destId="{C3AFEC50-A1D7-4A42-A8BB-8B85C8E290AE}" srcOrd="1" destOrd="0" parTransId="{E5031983-DACB-4C93-8242-6AE4752EC757}" sibTransId="{BD169D31-A84B-4CB0-8AE3-1925041B2623}"/>
    <dgm:cxn modelId="{DCB2140B-DC00-41B7-B74D-8F8919E03075}" type="presOf" srcId="{37CC9ACE-0C24-447B-8FDD-D3637E2AE13A}" destId="{04761766-4E11-4632-A361-181F537E0194}" srcOrd="0" destOrd="0" presId="urn:microsoft.com/office/officeart/2005/8/layout/vList2"/>
    <dgm:cxn modelId="{26E9A418-5B26-4F58-97D9-E1A1D2C8B7B5}" type="presOf" srcId="{F8244D9D-B21F-4F6F-8658-6DC98D46CBB5}" destId="{4E3A0CCC-A5D0-4B57-A016-3115555BEDC3}" srcOrd="0" destOrd="0" presId="urn:microsoft.com/office/officeart/2005/8/layout/vList2"/>
    <dgm:cxn modelId="{54E5481A-1964-4F45-A907-F8A61A5223B4}" type="presOf" srcId="{18BA9517-70B0-4316-AB8C-3FE4D9455DC9}" destId="{E5159DA1-5F39-493F-8237-D833D69952C9}" srcOrd="0" destOrd="1" presId="urn:microsoft.com/office/officeart/2005/8/layout/vList2"/>
    <dgm:cxn modelId="{CCB1D326-F639-48E4-A69F-342FDBFB8810}" srcId="{FC34237E-F5FB-4B53-B2A9-5A0024C06916}" destId="{F2FE31AA-6BFE-4785-9263-DD9C71A184DA}" srcOrd="0" destOrd="0" parTransId="{7F76D680-8C86-44D6-AD2B-D46D8119CB8F}" sibTransId="{48845314-0BF6-4903-BB89-BE09E29AE752}"/>
    <dgm:cxn modelId="{E0FB0C5E-4A1E-46ED-A9C6-AACF5427E923}" type="presOf" srcId="{C3AFEC50-A1D7-4A42-A8BB-8B85C8E290AE}" destId="{F8F6D82B-ACCE-46A1-A45E-8EE1D4024AA9}" srcOrd="0" destOrd="0" presId="urn:microsoft.com/office/officeart/2005/8/layout/vList2"/>
    <dgm:cxn modelId="{F4472B5E-0B16-4C4D-8334-397F2F353C8D}" type="presOf" srcId="{47044A23-B7D3-433D-9005-08994ED014E2}" destId="{4E3A0CCC-A5D0-4B57-A016-3115555BEDC3}" srcOrd="0" destOrd="1" presId="urn:microsoft.com/office/officeart/2005/8/layout/vList2"/>
    <dgm:cxn modelId="{75D76466-BF33-48B9-B099-C8F335643703}" type="presOf" srcId="{F2FE31AA-6BFE-4785-9263-DD9C71A184DA}" destId="{E5159DA1-5F39-493F-8237-D833D69952C9}" srcOrd="0" destOrd="0" presId="urn:microsoft.com/office/officeart/2005/8/layout/vList2"/>
    <dgm:cxn modelId="{362E5066-2DE4-4522-8323-DA98A72C62FE}" type="presOf" srcId="{712EB79D-67CC-4816-931B-C7ADF265BCC0}" destId="{E5159DA1-5F39-493F-8237-D833D69952C9}" srcOrd="0" destOrd="2" presId="urn:microsoft.com/office/officeart/2005/8/layout/vList2"/>
    <dgm:cxn modelId="{156F8D4E-C32A-48A4-A590-B6C124A02122}" type="presOf" srcId="{34DC9904-F89C-48E8-BEC2-4930399ED168}" destId="{4E3A0CCC-A5D0-4B57-A016-3115555BEDC3}" srcOrd="0" destOrd="3" presId="urn:microsoft.com/office/officeart/2005/8/layout/vList2"/>
    <dgm:cxn modelId="{6C359482-4D3F-4010-B4D0-5F6A8FFE8EA6}" srcId="{C3AFEC50-A1D7-4A42-A8BB-8B85C8E290AE}" destId="{210D2ABE-58EA-413D-B131-362F478A2978}" srcOrd="4" destOrd="0" parTransId="{64DD04C2-16F5-40F4-BDCC-4F8BB6368768}" sibTransId="{0D831A90-FDE3-46C1-9461-226C6615A331}"/>
    <dgm:cxn modelId="{595A1283-0369-43D4-90B0-8C87829FF74D}" srcId="{C3AFEC50-A1D7-4A42-A8BB-8B85C8E290AE}" destId="{150383BB-EE36-4E71-8F3B-81C505579FF3}" srcOrd="2" destOrd="0" parTransId="{F9D127C7-8BF7-47C9-B43C-6D3308709864}" sibTransId="{97008EC5-8BD6-4421-892B-2695C7F966BD}"/>
    <dgm:cxn modelId="{257E2B9C-A140-4B6F-B768-738EEF827402}" type="presOf" srcId="{FC34237E-F5FB-4B53-B2A9-5A0024C06916}" destId="{27947BE4-E650-46B3-909D-7C1505D0A7F8}" srcOrd="0" destOrd="0" presId="urn:microsoft.com/office/officeart/2005/8/layout/vList2"/>
    <dgm:cxn modelId="{B9D791A1-4A79-4D59-B48F-6D8CCC8E946D}" type="presOf" srcId="{150383BB-EE36-4E71-8F3B-81C505579FF3}" destId="{4E3A0CCC-A5D0-4B57-A016-3115555BEDC3}" srcOrd="0" destOrd="2" presId="urn:microsoft.com/office/officeart/2005/8/layout/vList2"/>
    <dgm:cxn modelId="{3F1BC8A1-6A4D-494A-AC2D-3760DAD0EA5A}" type="presOf" srcId="{D433B7FB-F2A6-42E9-A74C-61AA3123FCA7}" destId="{E5159DA1-5F39-493F-8237-D833D69952C9}" srcOrd="0" destOrd="3" presId="urn:microsoft.com/office/officeart/2005/8/layout/vList2"/>
    <dgm:cxn modelId="{44D925BD-7EC7-41A0-94AF-4F2B59C3D8F6}" srcId="{C3AFEC50-A1D7-4A42-A8BB-8B85C8E290AE}" destId="{F8244D9D-B21F-4F6F-8658-6DC98D46CBB5}" srcOrd="0" destOrd="0" parTransId="{0F80B96B-D4AE-4157-8C8F-45A44E2B1936}" sibTransId="{FFC08489-7DAC-47E5-8674-7266D7C562A0}"/>
    <dgm:cxn modelId="{8FD096D5-6199-4893-8D4F-1E2F9AD5CCF9}" srcId="{37CC9ACE-0C24-447B-8FDD-D3637E2AE13A}" destId="{FC34237E-F5FB-4B53-B2A9-5A0024C06916}" srcOrd="0" destOrd="0" parTransId="{C83CBF46-1703-4E0D-A63B-EC674517CB47}" sibTransId="{C2D9C805-FE61-4B39-8E82-689890C33BA0}"/>
    <dgm:cxn modelId="{93E268DB-1F4C-4C18-8F64-DF404A55425E}" type="presOf" srcId="{210D2ABE-58EA-413D-B131-362F478A2978}" destId="{4E3A0CCC-A5D0-4B57-A016-3115555BEDC3}" srcOrd="0" destOrd="4" presId="urn:microsoft.com/office/officeart/2005/8/layout/vList2"/>
    <dgm:cxn modelId="{D44106E5-8574-43DC-88C0-CD13595A138B}" srcId="{C3AFEC50-A1D7-4A42-A8BB-8B85C8E290AE}" destId="{34DC9904-F89C-48E8-BEC2-4930399ED168}" srcOrd="3" destOrd="0" parTransId="{CF90DC22-EE1F-4CD2-A87D-585CBDAF64EB}" sibTransId="{91F291C2-60B8-455D-A143-FDBF8ED395B0}"/>
    <dgm:cxn modelId="{856E37E5-4B98-44C3-86A7-0BD642F6642A}" srcId="{FC34237E-F5FB-4B53-B2A9-5A0024C06916}" destId="{712EB79D-67CC-4816-931B-C7ADF265BCC0}" srcOrd="2" destOrd="0" parTransId="{A190033B-C46E-4A67-8CF6-7EF365C4BCED}" sibTransId="{03E0E270-8119-4B16-A573-F9B590E926B7}"/>
    <dgm:cxn modelId="{7D129BEA-1DAE-4A6B-89A6-13FCED318D93}" srcId="{C3AFEC50-A1D7-4A42-A8BB-8B85C8E290AE}" destId="{47044A23-B7D3-433D-9005-08994ED014E2}" srcOrd="1" destOrd="0" parTransId="{25780A36-7CC3-4F0C-8300-A58C008991E6}" sibTransId="{2F11AE89-2145-4F85-8B4F-C90092BB842B}"/>
    <dgm:cxn modelId="{E44F53FA-42C9-41CF-B85C-6FBF77961837}" srcId="{FC34237E-F5FB-4B53-B2A9-5A0024C06916}" destId="{D433B7FB-F2A6-42E9-A74C-61AA3123FCA7}" srcOrd="3" destOrd="0" parTransId="{D92B2211-1449-46A6-BE30-3D31276DB680}" sibTransId="{53C7403D-0507-43A6-929A-2ED749662006}"/>
    <dgm:cxn modelId="{BE6F12FC-E7DB-4272-B28B-279418D04C4C}" srcId="{FC34237E-F5FB-4B53-B2A9-5A0024C06916}" destId="{18BA9517-70B0-4316-AB8C-3FE4D9455DC9}" srcOrd="1" destOrd="0" parTransId="{B548F5A8-35CA-434B-A45E-9E28C1E27ABD}" sibTransId="{077FCCDF-765D-45A5-AEFA-7062702B5032}"/>
    <dgm:cxn modelId="{DD8F252B-AB6E-4FE2-AA1F-4495544A60E0}" type="presParOf" srcId="{04761766-4E11-4632-A361-181F537E0194}" destId="{27947BE4-E650-46B3-909D-7C1505D0A7F8}" srcOrd="0" destOrd="0" presId="urn:microsoft.com/office/officeart/2005/8/layout/vList2"/>
    <dgm:cxn modelId="{661321F4-789C-4922-A114-F722D641B09B}" type="presParOf" srcId="{04761766-4E11-4632-A361-181F537E0194}" destId="{E5159DA1-5F39-493F-8237-D833D69952C9}" srcOrd="1" destOrd="0" presId="urn:microsoft.com/office/officeart/2005/8/layout/vList2"/>
    <dgm:cxn modelId="{F8B6E3EE-354C-495D-9D8F-C1944C0A2AED}" type="presParOf" srcId="{04761766-4E11-4632-A361-181F537E0194}" destId="{F8F6D82B-ACCE-46A1-A45E-8EE1D4024AA9}" srcOrd="2" destOrd="0" presId="urn:microsoft.com/office/officeart/2005/8/layout/vList2"/>
    <dgm:cxn modelId="{3010233B-4C26-469C-9BA9-22B0BD45B297}" type="presParOf" srcId="{04761766-4E11-4632-A361-181F537E0194}" destId="{4E3A0CCC-A5D0-4B57-A016-3115555BEDC3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39A6B44B-D216-4C5D-97CD-5CD25F681708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IN"/>
        </a:p>
      </dgm:t>
    </dgm:pt>
    <dgm:pt modelId="{DE168199-A3FC-4D1F-A30E-BE6E4DE3A0BF}">
      <dgm:prSet phldrT="[Text]"/>
      <dgm:spPr/>
      <dgm:t>
        <a:bodyPr/>
        <a:lstStyle/>
        <a:p>
          <a:r>
            <a:rPr lang="en-IN"/>
            <a:t>Find the next free </a:t>
          </a:r>
          <a:r>
            <a:rPr lang="en-IN" err="1"/>
            <a:t>pid</a:t>
          </a:r>
          <a:endParaRPr lang="en-IN"/>
        </a:p>
      </dgm:t>
    </dgm:pt>
    <dgm:pt modelId="{F054BAA6-D7BE-4E54-A4B8-840388095699}" type="parTrans" cxnId="{045F4323-9944-4153-BA1E-C700FCEAA163}">
      <dgm:prSet/>
      <dgm:spPr/>
      <dgm:t>
        <a:bodyPr/>
        <a:lstStyle/>
        <a:p>
          <a:endParaRPr lang="en-IN"/>
        </a:p>
      </dgm:t>
    </dgm:pt>
    <dgm:pt modelId="{06356C71-B75C-4817-94C5-DE8D5532CADE}" type="sibTrans" cxnId="{045F4323-9944-4153-BA1E-C700FCEAA163}">
      <dgm:prSet/>
      <dgm:spPr/>
      <dgm:t>
        <a:bodyPr/>
        <a:lstStyle/>
        <a:p>
          <a:endParaRPr lang="en-IN"/>
        </a:p>
      </dgm:t>
    </dgm:pt>
    <dgm:pt modelId="{D243F3B6-3289-40C7-9967-1F4C9B40B996}">
      <dgm:prSet phldrT="[Text]"/>
      <dgm:spPr/>
      <dgm:t>
        <a:bodyPr/>
        <a:lstStyle/>
        <a:p>
          <a:r>
            <a:rPr lang="en-IN"/>
            <a:t>Quickly free a </a:t>
          </a:r>
          <a:r>
            <a:rPr lang="en-IN" err="1"/>
            <a:t>pid</a:t>
          </a:r>
          <a:endParaRPr lang="en-IN"/>
        </a:p>
      </dgm:t>
    </dgm:pt>
    <dgm:pt modelId="{A14D8D1F-EAF9-4CD3-B5EA-855EB3C505A4}" type="parTrans" cxnId="{0C3B9AFB-C237-442C-A326-B1F858E5020E}">
      <dgm:prSet/>
      <dgm:spPr/>
      <dgm:t>
        <a:bodyPr/>
        <a:lstStyle/>
        <a:p>
          <a:endParaRPr lang="en-IN"/>
        </a:p>
      </dgm:t>
    </dgm:pt>
    <dgm:pt modelId="{5543D1E7-7492-42B1-A2C0-D20C664F1EE0}" type="sibTrans" cxnId="{0C3B9AFB-C237-442C-A326-B1F858E5020E}">
      <dgm:prSet/>
      <dgm:spPr/>
      <dgm:t>
        <a:bodyPr/>
        <a:lstStyle/>
        <a:p>
          <a:endParaRPr lang="en-IN"/>
        </a:p>
      </dgm:t>
    </dgm:pt>
    <dgm:pt modelId="{AF21CCAD-6C90-4BBC-B41F-AC36D4C4B5D1}">
      <dgm:prSet phldrT="[Text]"/>
      <dgm:spPr/>
      <dgm:t>
        <a:bodyPr/>
        <a:lstStyle/>
        <a:p>
          <a:r>
            <a:rPr lang="en-IN"/>
            <a:t>Find if a </a:t>
          </a:r>
          <a:r>
            <a:rPr lang="en-IN" err="1"/>
            <a:t>pid</a:t>
          </a:r>
          <a:r>
            <a:rPr lang="en-IN"/>
            <a:t> is allocated or not</a:t>
          </a:r>
        </a:p>
      </dgm:t>
    </dgm:pt>
    <dgm:pt modelId="{CC8C9D10-C6F3-4849-9A5E-91486F189979}" type="parTrans" cxnId="{92908F64-82DC-419F-84B0-4145979AF8EF}">
      <dgm:prSet/>
      <dgm:spPr/>
      <dgm:t>
        <a:bodyPr/>
        <a:lstStyle/>
        <a:p>
          <a:endParaRPr lang="en-IN"/>
        </a:p>
      </dgm:t>
    </dgm:pt>
    <dgm:pt modelId="{8EEFE676-359B-4D71-BD12-460E70119DA9}" type="sibTrans" cxnId="{92908F64-82DC-419F-84B0-4145979AF8EF}">
      <dgm:prSet/>
      <dgm:spPr/>
      <dgm:t>
        <a:bodyPr/>
        <a:lstStyle/>
        <a:p>
          <a:endParaRPr lang="en-IN"/>
        </a:p>
      </dgm:t>
    </dgm:pt>
    <dgm:pt modelId="{9F29C4CB-32E4-43B4-9755-433520DD8AA6}" type="pres">
      <dgm:prSet presAssocID="{39A6B44B-D216-4C5D-97CD-5CD25F681708}" presName="Name0" presStyleCnt="0">
        <dgm:presLayoutVars>
          <dgm:chMax val="7"/>
          <dgm:chPref val="7"/>
          <dgm:dir/>
        </dgm:presLayoutVars>
      </dgm:prSet>
      <dgm:spPr/>
    </dgm:pt>
    <dgm:pt modelId="{5E652A51-5148-4C1D-8D8E-DEEE0AC7758F}" type="pres">
      <dgm:prSet presAssocID="{39A6B44B-D216-4C5D-97CD-5CD25F681708}" presName="Name1" presStyleCnt="0"/>
      <dgm:spPr/>
    </dgm:pt>
    <dgm:pt modelId="{AE8716B7-3109-4FEC-A936-074DDB5B69E9}" type="pres">
      <dgm:prSet presAssocID="{39A6B44B-D216-4C5D-97CD-5CD25F681708}" presName="cycle" presStyleCnt="0"/>
      <dgm:spPr/>
    </dgm:pt>
    <dgm:pt modelId="{0A7C1F6D-C798-493E-A37B-8FAE82CF2BE5}" type="pres">
      <dgm:prSet presAssocID="{39A6B44B-D216-4C5D-97CD-5CD25F681708}" presName="srcNode" presStyleLbl="node1" presStyleIdx="0" presStyleCnt="3"/>
      <dgm:spPr/>
    </dgm:pt>
    <dgm:pt modelId="{06B7E2B9-0007-4094-92C4-525177992CED}" type="pres">
      <dgm:prSet presAssocID="{39A6B44B-D216-4C5D-97CD-5CD25F681708}" presName="conn" presStyleLbl="parChTrans1D2" presStyleIdx="0" presStyleCnt="1"/>
      <dgm:spPr/>
    </dgm:pt>
    <dgm:pt modelId="{70A45E08-8903-4583-9200-8BF386B6EA78}" type="pres">
      <dgm:prSet presAssocID="{39A6B44B-D216-4C5D-97CD-5CD25F681708}" presName="extraNode" presStyleLbl="node1" presStyleIdx="0" presStyleCnt="3"/>
      <dgm:spPr/>
    </dgm:pt>
    <dgm:pt modelId="{BA0C3223-8662-4125-860D-47733D456AE2}" type="pres">
      <dgm:prSet presAssocID="{39A6B44B-D216-4C5D-97CD-5CD25F681708}" presName="dstNode" presStyleLbl="node1" presStyleIdx="0" presStyleCnt="3"/>
      <dgm:spPr/>
    </dgm:pt>
    <dgm:pt modelId="{B3C302AA-2F88-4FD9-B8D2-A336B9FE07EB}" type="pres">
      <dgm:prSet presAssocID="{DE168199-A3FC-4D1F-A30E-BE6E4DE3A0BF}" presName="text_1" presStyleLbl="node1" presStyleIdx="0" presStyleCnt="3">
        <dgm:presLayoutVars>
          <dgm:bulletEnabled val="1"/>
        </dgm:presLayoutVars>
      </dgm:prSet>
      <dgm:spPr/>
    </dgm:pt>
    <dgm:pt modelId="{E60F328A-0DB9-4374-B32B-787749840E83}" type="pres">
      <dgm:prSet presAssocID="{DE168199-A3FC-4D1F-A30E-BE6E4DE3A0BF}" presName="accent_1" presStyleCnt="0"/>
      <dgm:spPr/>
    </dgm:pt>
    <dgm:pt modelId="{AD3E52DD-CBDC-4045-B4FB-6B6D65CED3B7}" type="pres">
      <dgm:prSet presAssocID="{DE168199-A3FC-4D1F-A30E-BE6E4DE3A0BF}" presName="accentRepeatNode" presStyleLbl="solidFgAcc1" presStyleIdx="0" presStyleCnt="3"/>
      <dgm:spPr/>
    </dgm:pt>
    <dgm:pt modelId="{23EA1400-924A-46F6-8547-731FD5ABDE07}" type="pres">
      <dgm:prSet presAssocID="{D243F3B6-3289-40C7-9967-1F4C9B40B996}" presName="text_2" presStyleLbl="node1" presStyleIdx="1" presStyleCnt="3">
        <dgm:presLayoutVars>
          <dgm:bulletEnabled val="1"/>
        </dgm:presLayoutVars>
      </dgm:prSet>
      <dgm:spPr/>
    </dgm:pt>
    <dgm:pt modelId="{E73AC242-1482-4200-91B6-AE6C73A3B002}" type="pres">
      <dgm:prSet presAssocID="{D243F3B6-3289-40C7-9967-1F4C9B40B996}" presName="accent_2" presStyleCnt="0"/>
      <dgm:spPr/>
    </dgm:pt>
    <dgm:pt modelId="{A0FFC872-C6D6-4285-8F09-5B50C5D22E2D}" type="pres">
      <dgm:prSet presAssocID="{D243F3B6-3289-40C7-9967-1F4C9B40B996}" presName="accentRepeatNode" presStyleLbl="solidFgAcc1" presStyleIdx="1" presStyleCnt="3"/>
      <dgm:spPr/>
    </dgm:pt>
    <dgm:pt modelId="{FEDC55D5-9360-483E-9A75-6C36405C940C}" type="pres">
      <dgm:prSet presAssocID="{AF21CCAD-6C90-4BBC-B41F-AC36D4C4B5D1}" presName="text_3" presStyleLbl="node1" presStyleIdx="2" presStyleCnt="3">
        <dgm:presLayoutVars>
          <dgm:bulletEnabled val="1"/>
        </dgm:presLayoutVars>
      </dgm:prSet>
      <dgm:spPr/>
    </dgm:pt>
    <dgm:pt modelId="{A86E1103-7E9A-4373-A0E4-BABBEF0FC056}" type="pres">
      <dgm:prSet presAssocID="{AF21CCAD-6C90-4BBC-B41F-AC36D4C4B5D1}" presName="accent_3" presStyleCnt="0"/>
      <dgm:spPr/>
    </dgm:pt>
    <dgm:pt modelId="{E6992739-2DFB-4101-9C98-767F02F12DCD}" type="pres">
      <dgm:prSet presAssocID="{AF21CCAD-6C90-4BBC-B41F-AC36D4C4B5D1}" presName="accentRepeatNode" presStyleLbl="solidFgAcc1" presStyleIdx="2" presStyleCnt="3"/>
      <dgm:spPr/>
    </dgm:pt>
  </dgm:ptLst>
  <dgm:cxnLst>
    <dgm:cxn modelId="{045F4323-9944-4153-BA1E-C700FCEAA163}" srcId="{39A6B44B-D216-4C5D-97CD-5CD25F681708}" destId="{DE168199-A3FC-4D1F-A30E-BE6E4DE3A0BF}" srcOrd="0" destOrd="0" parTransId="{F054BAA6-D7BE-4E54-A4B8-840388095699}" sibTransId="{06356C71-B75C-4817-94C5-DE8D5532CADE}"/>
    <dgm:cxn modelId="{B686A139-9F96-4664-A769-8E8E00177171}" type="presOf" srcId="{06356C71-B75C-4817-94C5-DE8D5532CADE}" destId="{06B7E2B9-0007-4094-92C4-525177992CED}" srcOrd="0" destOrd="0" presId="urn:microsoft.com/office/officeart/2008/layout/VerticalCurvedList"/>
    <dgm:cxn modelId="{28F1E13A-F625-4C39-837E-4B8A255E6488}" type="presOf" srcId="{39A6B44B-D216-4C5D-97CD-5CD25F681708}" destId="{9F29C4CB-32E4-43B4-9755-433520DD8AA6}" srcOrd="0" destOrd="0" presId="urn:microsoft.com/office/officeart/2008/layout/VerticalCurvedList"/>
    <dgm:cxn modelId="{F3F7293F-EC92-47D2-9F23-63E09200DB7E}" type="presOf" srcId="{AF21CCAD-6C90-4BBC-B41F-AC36D4C4B5D1}" destId="{FEDC55D5-9360-483E-9A75-6C36405C940C}" srcOrd="0" destOrd="0" presId="urn:microsoft.com/office/officeart/2008/layout/VerticalCurvedList"/>
    <dgm:cxn modelId="{92908F64-82DC-419F-84B0-4145979AF8EF}" srcId="{39A6B44B-D216-4C5D-97CD-5CD25F681708}" destId="{AF21CCAD-6C90-4BBC-B41F-AC36D4C4B5D1}" srcOrd="2" destOrd="0" parTransId="{CC8C9D10-C6F3-4849-9A5E-91486F189979}" sibTransId="{8EEFE676-359B-4D71-BD12-460E70119DA9}"/>
    <dgm:cxn modelId="{CC454C65-8BB2-4B57-988C-02D249E57324}" type="presOf" srcId="{DE168199-A3FC-4D1F-A30E-BE6E4DE3A0BF}" destId="{B3C302AA-2F88-4FD9-B8D2-A336B9FE07EB}" srcOrd="0" destOrd="0" presId="urn:microsoft.com/office/officeart/2008/layout/VerticalCurvedList"/>
    <dgm:cxn modelId="{3D9A5ADA-7D44-475D-B27E-53208CCF39FF}" type="presOf" srcId="{D243F3B6-3289-40C7-9967-1F4C9B40B996}" destId="{23EA1400-924A-46F6-8547-731FD5ABDE07}" srcOrd="0" destOrd="0" presId="urn:microsoft.com/office/officeart/2008/layout/VerticalCurvedList"/>
    <dgm:cxn modelId="{0C3B9AFB-C237-442C-A326-B1F858E5020E}" srcId="{39A6B44B-D216-4C5D-97CD-5CD25F681708}" destId="{D243F3B6-3289-40C7-9967-1F4C9B40B996}" srcOrd="1" destOrd="0" parTransId="{A14D8D1F-EAF9-4CD3-B5EA-855EB3C505A4}" sibTransId="{5543D1E7-7492-42B1-A2C0-D20C664F1EE0}"/>
    <dgm:cxn modelId="{BC36BFD5-F03B-488B-8B4B-363E0060AB2F}" type="presParOf" srcId="{9F29C4CB-32E4-43B4-9755-433520DD8AA6}" destId="{5E652A51-5148-4C1D-8D8E-DEEE0AC7758F}" srcOrd="0" destOrd="0" presId="urn:microsoft.com/office/officeart/2008/layout/VerticalCurvedList"/>
    <dgm:cxn modelId="{C086A9E5-AB54-4556-8805-B844C6581A8F}" type="presParOf" srcId="{5E652A51-5148-4C1D-8D8E-DEEE0AC7758F}" destId="{AE8716B7-3109-4FEC-A936-074DDB5B69E9}" srcOrd="0" destOrd="0" presId="urn:microsoft.com/office/officeart/2008/layout/VerticalCurvedList"/>
    <dgm:cxn modelId="{14393360-FE27-4457-8D05-982017DD50E0}" type="presParOf" srcId="{AE8716B7-3109-4FEC-A936-074DDB5B69E9}" destId="{0A7C1F6D-C798-493E-A37B-8FAE82CF2BE5}" srcOrd="0" destOrd="0" presId="urn:microsoft.com/office/officeart/2008/layout/VerticalCurvedList"/>
    <dgm:cxn modelId="{485CA29E-6241-44BD-8058-6104F0A54277}" type="presParOf" srcId="{AE8716B7-3109-4FEC-A936-074DDB5B69E9}" destId="{06B7E2B9-0007-4094-92C4-525177992CED}" srcOrd="1" destOrd="0" presId="urn:microsoft.com/office/officeart/2008/layout/VerticalCurvedList"/>
    <dgm:cxn modelId="{923DC953-6C28-480E-8FA7-AC17A1394925}" type="presParOf" srcId="{AE8716B7-3109-4FEC-A936-074DDB5B69E9}" destId="{70A45E08-8903-4583-9200-8BF386B6EA78}" srcOrd="2" destOrd="0" presId="urn:microsoft.com/office/officeart/2008/layout/VerticalCurvedList"/>
    <dgm:cxn modelId="{9AAF58DB-3F90-4DA4-8CC0-E05EB277A8B3}" type="presParOf" srcId="{AE8716B7-3109-4FEC-A936-074DDB5B69E9}" destId="{BA0C3223-8662-4125-860D-47733D456AE2}" srcOrd="3" destOrd="0" presId="urn:microsoft.com/office/officeart/2008/layout/VerticalCurvedList"/>
    <dgm:cxn modelId="{BFBBE8F2-7E6D-4B9B-A673-D60203D19596}" type="presParOf" srcId="{5E652A51-5148-4C1D-8D8E-DEEE0AC7758F}" destId="{B3C302AA-2F88-4FD9-B8D2-A336B9FE07EB}" srcOrd="1" destOrd="0" presId="urn:microsoft.com/office/officeart/2008/layout/VerticalCurvedList"/>
    <dgm:cxn modelId="{51A1D5C5-E858-4B08-877E-89B41CD0F7E5}" type="presParOf" srcId="{5E652A51-5148-4C1D-8D8E-DEEE0AC7758F}" destId="{E60F328A-0DB9-4374-B32B-787749840E83}" srcOrd="2" destOrd="0" presId="urn:microsoft.com/office/officeart/2008/layout/VerticalCurvedList"/>
    <dgm:cxn modelId="{29683D5C-57A5-43BE-95ED-88986D22DBF9}" type="presParOf" srcId="{E60F328A-0DB9-4374-B32B-787749840E83}" destId="{AD3E52DD-CBDC-4045-B4FB-6B6D65CED3B7}" srcOrd="0" destOrd="0" presId="urn:microsoft.com/office/officeart/2008/layout/VerticalCurvedList"/>
    <dgm:cxn modelId="{C585A72E-00C2-40BF-8735-04090DD5566E}" type="presParOf" srcId="{5E652A51-5148-4C1D-8D8E-DEEE0AC7758F}" destId="{23EA1400-924A-46F6-8547-731FD5ABDE07}" srcOrd="3" destOrd="0" presId="urn:microsoft.com/office/officeart/2008/layout/VerticalCurvedList"/>
    <dgm:cxn modelId="{C22F3F5C-5B89-43E5-BB3D-E21CDB05E237}" type="presParOf" srcId="{5E652A51-5148-4C1D-8D8E-DEEE0AC7758F}" destId="{E73AC242-1482-4200-91B6-AE6C73A3B002}" srcOrd="4" destOrd="0" presId="urn:microsoft.com/office/officeart/2008/layout/VerticalCurvedList"/>
    <dgm:cxn modelId="{6A0DEBF2-B407-4883-AB8A-57EE2B788126}" type="presParOf" srcId="{E73AC242-1482-4200-91B6-AE6C73A3B002}" destId="{A0FFC872-C6D6-4285-8F09-5B50C5D22E2D}" srcOrd="0" destOrd="0" presId="urn:microsoft.com/office/officeart/2008/layout/VerticalCurvedList"/>
    <dgm:cxn modelId="{C97E8FF6-CCE0-468C-9009-D89FC171EF47}" type="presParOf" srcId="{5E652A51-5148-4C1D-8D8E-DEEE0AC7758F}" destId="{FEDC55D5-9360-483E-9A75-6C36405C940C}" srcOrd="5" destOrd="0" presId="urn:microsoft.com/office/officeart/2008/layout/VerticalCurvedList"/>
    <dgm:cxn modelId="{E97A43ED-6E95-4516-A0C6-501DA8D1A950}" type="presParOf" srcId="{5E652A51-5148-4C1D-8D8E-DEEE0AC7758F}" destId="{A86E1103-7E9A-4373-A0E4-BABBEF0FC056}" srcOrd="6" destOrd="0" presId="urn:microsoft.com/office/officeart/2008/layout/VerticalCurvedList"/>
    <dgm:cxn modelId="{9951E226-44D5-4DA9-A6B5-BEEA6D077477}" type="presParOf" srcId="{A86E1103-7E9A-4373-A0E4-BABBEF0FC056}" destId="{E6992739-2DFB-4101-9C98-767F02F12DCD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E9E3948C-96B6-4B5F-9457-3424FBEB0CC1}" type="doc">
      <dgm:prSet loTypeId="urn:microsoft.com/office/officeart/2005/8/layout/equation1" loCatId="relationship" qsTypeId="urn:microsoft.com/office/officeart/2005/8/quickstyle/simple5" qsCatId="simple" csTypeId="urn:microsoft.com/office/officeart/2005/8/colors/colorful5" csCatId="colorful" phldr="1"/>
      <dgm:spPr/>
    </dgm:pt>
    <dgm:pt modelId="{1B544C6C-6778-4EB5-BE5A-2D36525A51B2}">
      <dgm:prSet phldrT="[Text]" custT="1"/>
      <dgm:spPr/>
      <dgm:t>
        <a:bodyPr/>
        <a:lstStyle/>
        <a:p>
          <a:r>
            <a:rPr lang="en-IN" sz="2000">
              <a:solidFill>
                <a:schemeClr val="tx1"/>
              </a:solidFill>
            </a:rPr>
            <a:t>Radix tree</a:t>
          </a:r>
          <a:endParaRPr lang="en-IN" sz="2000" dirty="0">
            <a:solidFill>
              <a:schemeClr val="tx1"/>
            </a:solidFill>
          </a:endParaRPr>
        </a:p>
      </dgm:t>
    </dgm:pt>
    <dgm:pt modelId="{83FC297A-998F-4229-BE02-C76F775DF612}" type="parTrans" cxnId="{BB4DBE8A-BA24-427B-99CC-1B9B1F82CEA8}">
      <dgm:prSet/>
      <dgm:spPr/>
      <dgm:t>
        <a:bodyPr/>
        <a:lstStyle/>
        <a:p>
          <a:endParaRPr lang="en-IN"/>
        </a:p>
      </dgm:t>
    </dgm:pt>
    <dgm:pt modelId="{DCEF4F7D-16E8-445D-9934-77F20BFBB97E}" type="sibTrans" cxnId="{BB4DBE8A-BA24-427B-99CC-1B9B1F82CEA8}">
      <dgm:prSet/>
      <dgm:spPr/>
      <dgm:t>
        <a:bodyPr/>
        <a:lstStyle/>
        <a:p>
          <a:endParaRPr lang="en-IN"/>
        </a:p>
      </dgm:t>
    </dgm:pt>
    <dgm:pt modelId="{FF3E8A9D-3FF3-489B-AD8C-1CB8A00D81A8}">
      <dgm:prSet phldrT="[Text]" custT="1"/>
      <dgm:spPr/>
      <dgm:t>
        <a:bodyPr/>
        <a:lstStyle/>
        <a:p>
          <a:r>
            <a:rPr lang="en-IN" sz="2000">
              <a:solidFill>
                <a:schemeClr val="tx1"/>
              </a:solidFill>
            </a:rPr>
            <a:t>Augmented</a:t>
          </a:r>
        </a:p>
        <a:p>
          <a:r>
            <a:rPr lang="en-IN" sz="2000">
              <a:solidFill>
                <a:schemeClr val="tx1"/>
              </a:solidFill>
            </a:rPr>
            <a:t>tree</a:t>
          </a:r>
          <a:endParaRPr lang="en-IN" sz="2000" dirty="0">
            <a:solidFill>
              <a:schemeClr val="tx1"/>
            </a:solidFill>
          </a:endParaRPr>
        </a:p>
      </dgm:t>
    </dgm:pt>
    <dgm:pt modelId="{78467F40-963A-4822-8103-76460BCE4190}" type="parTrans" cxnId="{CF347B0E-1CA5-46FF-9772-A04371FB597C}">
      <dgm:prSet/>
      <dgm:spPr/>
      <dgm:t>
        <a:bodyPr/>
        <a:lstStyle/>
        <a:p>
          <a:endParaRPr lang="en-IN"/>
        </a:p>
      </dgm:t>
    </dgm:pt>
    <dgm:pt modelId="{8E8581CC-FF3A-4428-94AD-B6FD6533963A}" type="sibTrans" cxnId="{CF347B0E-1CA5-46FF-9772-A04371FB597C}">
      <dgm:prSet/>
      <dgm:spPr/>
      <dgm:t>
        <a:bodyPr/>
        <a:lstStyle/>
        <a:p>
          <a:endParaRPr lang="en-IN"/>
        </a:p>
      </dgm:t>
    </dgm:pt>
    <dgm:pt modelId="{9E3B2ADB-C471-4845-AFA0-318C1EB96DF5}">
      <dgm:prSet phldrT="[Text]"/>
      <dgm:spPr/>
      <dgm:t>
        <a:bodyPr/>
        <a:lstStyle/>
        <a:p>
          <a:r>
            <a:rPr lang="en-IN">
              <a:solidFill>
                <a:schemeClr val="tx1"/>
              </a:solidFill>
            </a:rPr>
            <a:t>Linux IDR tree</a:t>
          </a:r>
        </a:p>
      </dgm:t>
    </dgm:pt>
    <dgm:pt modelId="{9146A239-2EA1-444D-BB35-3FB435F44549}" type="parTrans" cxnId="{162DB3C0-70A6-49B5-AD3A-C4F029B782EE}">
      <dgm:prSet/>
      <dgm:spPr/>
      <dgm:t>
        <a:bodyPr/>
        <a:lstStyle/>
        <a:p>
          <a:endParaRPr lang="en-IN"/>
        </a:p>
      </dgm:t>
    </dgm:pt>
    <dgm:pt modelId="{877DA436-56F5-4962-B93E-270151F03B4B}" type="sibTrans" cxnId="{162DB3C0-70A6-49B5-AD3A-C4F029B782EE}">
      <dgm:prSet/>
      <dgm:spPr/>
      <dgm:t>
        <a:bodyPr/>
        <a:lstStyle/>
        <a:p>
          <a:endParaRPr lang="en-IN"/>
        </a:p>
      </dgm:t>
    </dgm:pt>
    <dgm:pt modelId="{0E7FEF66-2976-418E-B402-5F119CC60EFF}" type="pres">
      <dgm:prSet presAssocID="{E9E3948C-96B6-4B5F-9457-3424FBEB0CC1}" presName="linearFlow" presStyleCnt="0">
        <dgm:presLayoutVars>
          <dgm:dir/>
          <dgm:resizeHandles val="exact"/>
        </dgm:presLayoutVars>
      </dgm:prSet>
      <dgm:spPr/>
    </dgm:pt>
    <dgm:pt modelId="{A5CAD7E7-C0C4-407B-B8EF-07CC56458BA2}" type="pres">
      <dgm:prSet presAssocID="{1B544C6C-6778-4EB5-BE5A-2D36525A51B2}" presName="node" presStyleLbl="node1" presStyleIdx="0" presStyleCnt="3">
        <dgm:presLayoutVars>
          <dgm:bulletEnabled val="1"/>
        </dgm:presLayoutVars>
      </dgm:prSet>
      <dgm:spPr/>
    </dgm:pt>
    <dgm:pt modelId="{15B7532C-BCBC-45A3-8633-E59147FC8762}" type="pres">
      <dgm:prSet presAssocID="{DCEF4F7D-16E8-445D-9934-77F20BFBB97E}" presName="spacerL" presStyleCnt="0"/>
      <dgm:spPr/>
    </dgm:pt>
    <dgm:pt modelId="{FD10824B-BBA9-4632-99D2-8FEA1E6A1625}" type="pres">
      <dgm:prSet presAssocID="{DCEF4F7D-16E8-445D-9934-77F20BFBB97E}" presName="sibTrans" presStyleLbl="sibTrans2D1" presStyleIdx="0" presStyleCnt="2"/>
      <dgm:spPr/>
    </dgm:pt>
    <dgm:pt modelId="{C5400FEB-854C-4D50-9B97-3E237715F93C}" type="pres">
      <dgm:prSet presAssocID="{DCEF4F7D-16E8-445D-9934-77F20BFBB97E}" presName="spacerR" presStyleCnt="0"/>
      <dgm:spPr/>
    </dgm:pt>
    <dgm:pt modelId="{543EB54E-C24A-4FE6-B42C-7C770018F6AE}" type="pres">
      <dgm:prSet presAssocID="{FF3E8A9D-3FF3-489B-AD8C-1CB8A00D81A8}" presName="node" presStyleLbl="node1" presStyleIdx="1" presStyleCnt="3" custScaleX="139062">
        <dgm:presLayoutVars>
          <dgm:bulletEnabled val="1"/>
        </dgm:presLayoutVars>
      </dgm:prSet>
      <dgm:spPr/>
    </dgm:pt>
    <dgm:pt modelId="{914CECEA-DC9B-496F-9413-02BA7218FFEF}" type="pres">
      <dgm:prSet presAssocID="{8E8581CC-FF3A-4428-94AD-B6FD6533963A}" presName="spacerL" presStyleCnt="0"/>
      <dgm:spPr/>
    </dgm:pt>
    <dgm:pt modelId="{3690589E-549F-4B59-97F2-3F89F283AFB2}" type="pres">
      <dgm:prSet presAssocID="{8E8581CC-FF3A-4428-94AD-B6FD6533963A}" presName="sibTrans" presStyleLbl="sibTrans2D1" presStyleIdx="1" presStyleCnt="2"/>
      <dgm:spPr/>
    </dgm:pt>
    <dgm:pt modelId="{2090B7DC-1143-4E30-B93D-D4F722107F6E}" type="pres">
      <dgm:prSet presAssocID="{8E8581CC-FF3A-4428-94AD-B6FD6533963A}" presName="spacerR" presStyleCnt="0"/>
      <dgm:spPr/>
    </dgm:pt>
    <dgm:pt modelId="{3CF354C6-E6B1-4DFE-AC13-DE48A478E5B0}" type="pres">
      <dgm:prSet presAssocID="{9E3B2ADB-C471-4845-AFA0-318C1EB96DF5}" presName="node" presStyleLbl="node1" presStyleIdx="2" presStyleCnt="3">
        <dgm:presLayoutVars>
          <dgm:bulletEnabled val="1"/>
        </dgm:presLayoutVars>
      </dgm:prSet>
      <dgm:spPr/>
    </dgm:pt>
  </dgm:ptLst>
  <dgm:cxnLst>
    <dgm:cxn modelId="{CF347B0E-1CA5-46FF-9772-A04371FB597C}" srcId="{E9E3948C-96B6-4B5F-9457-3424FBEB0CC1}" destId="{FF3E8A9D-3FF3-489B-AD8C-1CB8A00D81A8}" srcOrd="1" destOrd="0" parTransId="{78467F40-963A-4822-8103-76460BCE4190}" sibTransId="{8E8581CC-FF3A-4428-94AD-B6FD6533963A}"/>
    <dgm:cxn modelId="{B413E321-8ADE-49A6-BBD1-E6BC33306A08}" type="presOf" srcId="{DCEF4F7D-16E8-445D-9934-77F20BFBB97E}" destId="{FD10824B-BBA9-4632-99D2-8FEA1E6A1625}" srcOrd="0" destOrd="0" presId="urn:microsoft.com/office/officeart/2005/8/layout/equation1"/>
    <dgm:cxn modelId="{B5204334-0BFA-4455-B005-6E418F9F5DA5}" type="presOf" srcId="{8E8581CC-FF3A-4428-94AD-B6FD6533963A}" destId="{3690589E-549F-4B59-97F2-3F89F283AFB2}" srcOrd="0" destOrd="0" presId="urn:microsoft.com/office/officeart/2005/8/layout/equation1"/>
    <dgm:cxn modelId="{BCE9C262-7DF5-4BD7-90A9-18B2510C7878}" type="presOf" srcId="{9E3B2ADB-C471-4845-AFA0-318C1EB96DF5}" destId="{3CF354C6-E6B1-4DFE-AC13-DE48A478E5B0}" srcOrd="0" destOrd="0" presId="urn:microsoft.com/office/officeart/2005/8/layout/equation1"/>
    <dgm:cxn modelId="{DB7E3272-B41F-4E6A-B04A-ADFDD2CB2AD8}" type="presOf" srcId="{FF3E8A9D-3FF3-489B-AD8C-1CB8A00D81A8}" destId="{543EB54E-C24A-4FE6-B42C-7C770018F6AE}" srcOrd="0" destOrd="0" presId="urn:microsoft.com/office/officeart/2005/8/layout/equation1"/>
    <dgm:cxn modelId="{BB4DBE8A-BA24-427B-99CC-1B9B1F82CEA8}" srcId="{E9E3948C-96B6-4B5F-9457-3424FBEB0CC1}" destId="{1B544C6C-6778-4EB5-BE5A-2D36525A51B2}" srcOrd="0" destOrd="0" parTransId="{83FC297A-998F-4229-BE02-C76F775DF612}" sibTransId="{DCEF4F7D-16E8-445D-9934-77F20BFBB97E}"/>
    <dgm:cxn modelId="{94D1FBA3-E5C0-48C7-AC2B-C0BC9EAB9F23}" type="presOf" srcId="{1B544C6C-6778-4EB5-BE5A-2D36525A51B2}" destId="{A5CAD7E7-C0C4-407B-B8EF-07CC56458BA2}" srcOrd="0" destOrd="0" presId="urn:microsoft.com/office/officeart/2005/8/layout/equation1"/>
    <dgm:cxn modelId="{162DB3C0-70A6-49B5-AD3A-C4F029B782EE}" srcId="{E9E3948C-96B6-4B5F-9457-3424FBEB0CC1}" destId="{9E3B2ADB-C471-4845-AFA0-318C1EB96DF5}" srcOrd="2" destOrd="0" parTransId="{9146A239-2EA1-444D-BB35-3FB435F44549}" sibTransId="{877DA436-56F5-4962-B93E-270151F03B4B}"/>
    <dgm:cxn modelId="{B110EBE0-BA6F-4731-8BEA-80F66BB1B3F4}" type="presOf" srcId="{E9E3948C-96B6-4B5F-9457-3424FBEB0CC1}" destId="{0E7FEF66-2976-418E-B402-5F119CC60EFF}" srcOrd="0" destOrd="0" presId="urn:microsoft.com/office/officeart/2005/8/layout/equation1"/>
    <dgm:cxn modelId="{D2704E85-3C5B-494B-BB45-9BF5411ACBA8}" type="presParOf" srcId="{0E7FEF66-2976-418E-B402-5F119CC60EFF}" destId="{A5CAD7E7-C0C4-407B-B8EF-07CC56458BA2}" srcOrd="0" destOrd="0" presId="urn:microsoft.com/office/officeart/2005/8/layout/equation1"/>
    <dgm:cxn modelId="{998C35F3-E77C-4C1F-9298-38EE8A4473F9}" type="presParOf" srcId="{0E7FEF66-2976-418E-B402-5F119CC60EFF}" destId="{15B7532C-BCBC-45A3-8633-E59147FC8762}" srcOrd="1" destOrd="0" presId="urn:microsoft.com/office/officeart/2005/8/layout/equation1"/>
    <dgm:cxn modelId="{7597F5AF-0E85-4A63-A7E5-61A4C57E5E95}" type="presParOf" srcId="{0E7FEF66-2976-418E-B402-5F119CC60EFF}" destId="{FD10824B-BBA9-4632-99D2-8FEA1E6A1625}" srcOrd="2" destOrd="0" presId="urn:microsoft.com/office/officeart/2005/8/layout/equation1"/>
    <dgm:cxn modelId="{C493A7A2-127D-45B3-92DD-D1807BD1C0D2}" type="presParOf" srcId="{0E7FEF66-2976-418E-B402-5F119CC60EFF}" destId="{C5400FEB-854C-4D50-9B97-3E237715F93C}" srcOrd="3" destOrd="0" presId="urn:microsoft.com/office/officeart/2005/8/layout/equation1"/>
    <dgm:cxn modelId="{0099770F-4DA2-46FC-8E47-B352EF400841}" type="presParOf" srcId="{0E7FEF66-2976-418E-B402-5F119CC60EFF}" destId="{543EB54E-C24A-4FE6-B42C-7C770018F6AE}" srcOrd="4" destOrd="0" presId="urn:microsoft.com/office/officeart/2005/8/layout/equation1"/>
    <dgm:cxn modelId="{279F3F37-74ED-4A18-9CEA-111AF157D338}" type="presParOf" srcId="{0E7FEF66-2976-418E-B402-5F119CC60EFF}" destId="{914CECEA-DC9B-496F-9413-02BA7218FFEF}" srcOrd="5" destOrd="0" presId="urn:microsoft.com/office/officeart/2005/8/layout/equation1"/>
    <dgm:cxn modelId="{036F1786-69AE-412B-8A5E-16320BAC7CA7}" type="presParOf" srcId="{0E7FEF66-2976-418E-B402-5F119CC60EFF}" destId="{3690589E-549F-4B59-97F2-3F89F283AFB2}" srcOrd="6" destOrd="0" presId="urn:microsoft.com/office/officeart/2005/8/layout/equation1"/>
    <dgm:cxn modelId="{A47AC296-6601-4A37-B59F-72671B18B52F}" type="presParOf" srcId="{0E7FEF66-2976-418E-B402-5F119CC60EFF}" destId="{2090B7DC-1143-4E30-B93D-D4F722107F6E}" srcOrd="7" destOrd="0" presId="urn:microsoft.com/office/officeart/2005/8/layout/equation1"/>
    <dgm:cxn modelId="{5E2C7B34-3A1F-41C0-B297-532E7D0FC465}" type="presParOf" srcId="{0E7FEF66-2976-418E-B402-5F119CC60EFF}" destId="{3CF354C6-E6B1-4DFE-AC13-DE48A478E5B0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CF01289D-A2BB-4980-AC56-676D14CB6499}" type="doc">
      <dgm:prSet loTypeId="urn:microsoft.com/office/officeart/2005/8/layout/arrow2" loCatId="process" qsTypeId="urn:microsoft.com/office/officeart/2005/8/quickstyle/simple1" qsCatId="simple" csTypeId="urn:microsoft.com/office/officeart/2005/8/colors/accent1_2" csCatId="accent1" phldr="1"/>
      <dgm:spPr/>
    </dgm:pt>
    <dgm:pt modelId="{34A132CC-58F9-4D09-ACA5-EA96B14B9AA4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Concept</a:t>
          </a:r>
          <a:endParaRPr lang="en-US"/>
        </a:p>
      </dgm:t>
    </dgm:pt>
    <dgm:pt modelId="{AA3AAC11-D7F6-4F2D-8CEC-A231665D2CE2}" type="parTrans" cxnId="{9DC9D29D-7A05-42B3-B190-9DA02BD4BC3B}">
      <dgm:prSet/>
      <dgm:spPr/>
      <dgm:t>
        <a:bodyPr/>
        <a:lstStyle/>
        <a:p>
          <a:endParaRPr lang="en-US"/>
        </a:p>
      </dgm:t>
    </dgm:pt>
    <dgm:pt modelId="{92246FF1-E680-4761-BBDB-BAAB8354F092}" type="sibTrans" cxnId="{9DC9D29D-7A05-42B3-B190-9DA02BD4BC3B}">
      <dgm:prSet/>
      <dgm:spPr/>
      <dgm:t>
        <a:bodyPr/>
        <a:lstStyle/>
        <a:p>
          <a:endParaRPr lang="en-US"/>
        </a:p>
      </dgm:t>
    </dgm:pt>
    <dgm:pt modelId="{AE2EA8D9-62B9-479B-9712-5BC885B41703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Descriptor</a:t>
          </a:r>
          <a:endParaRPr lang="en-US"/>
        </a:p>
      </dgm:t>
    </dgm:pt>
    <dgm:pt modelId="{B32ADE8D-BA01-4265-84B9-43B94AABFD08}" type="parTrans" cxnId="{A782D2FA-D670-40C2-B237-9D4E3E5702DE}">
      <dgm:prSet/>
      <dgm:spPr/>
      <dgm:t>
        <a:bodyPr/>
        <a:lstStyle/>
        <a:p>
          <a:endParaRPr lang="en-US"/>
        </a:p>
      </dgm:t>
    </dgm:pt>
    <dgm:pt modelId="{59B405E4-0444-4F13-B019-7C076F17A667}" type="sibTrans" cxnId="{A782D2FA-D670-40C2-B237-9D4E3E5702DE}">
      <dgm:prSet/>
      <dgm:spPr/>
      <dgm:t>
        <a:bodyPr/>
        <a:lstStyle/>
        <a:p>
          <a:endParaRPr lang="en-US"/>
        </a:p>
      </dgm:t>
    </dgm:pt>
    <dgm:pt modelId="{BAA6C513-ED3D-4E8E-9536-57520A5D0949}">
      <dgm:prSet phldrT="[Text]"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 Process</a:t>
          </a:r>
        </a:p>
        <a:p>
          <a:pPr rtl="0"/>
          <a:r>
            <a:rPr lang="en-US">
              <a:latin typeface="Calibri Light" panose="020F0302020204030204"/>
            </a:rPr>
            <a:t>Switching</a:t>
          </a:r>
        </a:p>
      </dgm:t>
    </dgm:pt>
    <dgm:pt modelId="{182DC9F3-E5B6-4B8B-852B-AA50DCB30BD9}" type="parTrans" cxnId="{AC7B85F9-1539-4E2C-A8F4-D30D06E89A8D}">
      <dgm:prSet/>
      <dgm:spPr/>
      <dgm:t>
        <a:bodyPr/>
        <a:lstStyle/>
        <a:p>
          <a:endParaRPr lang="en-US"/>
        </a:p>
      </dgm:t>
    </dgm:pt>
    <dgm:pt modelId="{F0319752-0A81-420A-8B33-F795E1C132B9}" type="sibTrans" cxnId="{AC7B85F9-1539-4E2C-A8F4-D30D06E89A8D}">
      <dgm:prSet/>
      <dgm:spPr/>
      <dgm:t>
        <a:bodyPr/>
        <a:lstStyle/>
        <a:p>
          <a:endParaRPr lang="en-US"/>
        </a:p>
      </dgm:t>
    </dgm:pt>
    <dgm:pt modelId="{2323769A-940A-4FFC-B40C-08595095CFDB}">
      <dgm:prSet phldr="0"/>
      <dgm:spPr/>
      <dgm:t>
        <a:bodyPr/>
        <a:lstStyle/>
        <a:p>
          <a:pPr rtl="0"/>
          <a:r>
            <a:rPr lang="en-US">
              <a:latin typeface="Calibri Light" panose="020F0302020204030204"/>
            </a:rPr>
            <a:t>Creation &amp;</a:t>
          </a:r>
        </a:p>
        <a:p>
          <a:pPr rtl="0"/>
          <a:r>
            <a:rPr lang="en-US">
              <a:latin typeface="Calibri Light" panose="020F0302020204030204"/>
            </a:rPr>
            <a:t>Destruction</a:t>
          </a:r>
          <a:endParaRPr lang="en-US"/>
        </a:p>
      </dgm:t>
    </dgm:pt>
    <dgm:pt modelId="{004C20F6-A47D-4861-82AC-7B6DA1E0E44F}" type="parTrans" cxnId="{3C4A95E5-470F-48CF-80A3-5464F8C88BBB}">
      <dgm:prSet/>
      <dgm:spPr/>
      <dgm:t>
        <a:bodyPr/>
        <a:lstStyle/>
        <a:p>
          <a:endParaRPr lang="en-US"/>
        </a:p>
      </dgm:t>
    </dgm:pt>
    <dgm:pt modelId="{CF35DB24-B7BD-4D7F-9E36-B99EBC414C22}" type="sibTrans" cxnId="{3C4A95E5-470F-48CF-80A3-5464F8C88BBB}">
      <dgm:prSet/>
      <dgm:spPr/>
      <dgm:t>
        <a:bodyPr/>
        <a:lstStyle/>
        <a:p>
          <a:endParaRPr lang="en-US"/>
        </a:p>
      </dgm:t>
    </dgm:pt>
    <dgm:pt modelId="{89E25ED4-1445-4CDA-A29F-569870BFFE46}" type="pres">
      <dgm:prSet presAssocID="{CF01289D-A2BB-4980-AC56-676D14CB6499}" presName="arrowDiagram" presStyleCnt="0">
        <dgm:presLayoutVars>
          <dgm:chMax val="5"/>
          <dgm:dir/>
          <dgm:resizeHandles val="exact"/>
        </dgm:presLayoutVars>
      </dgm:prSet>
      <dgm:spPr/>
    </dgm:pt>
    <dgm:pt modelId="{F437B5E3-DE9C-47EF-82FE-05C5907D6100}" type="pres">
      <dgm:prSet presAssocID="{CF01289D-A2BB-4980-AC56-676D14CB6499}" presName="arrow" presStyleLbl="bgShp" presStyleIdx="0" presStyleCnt="1"/>
      <dgm:spPr/>
    </dgm:pt>
    <dgm:pt modelId="{9599EE58-530F-44AF-8A6E-F163DABA1235}" type="pres">
      <dgm:prSet presAssocID="{CF01289D-A2BB-4980-AC56-676D14CB6499}" presName="arrowDiagram4" presStyleCnt="0"/>
      <dgm:spPr/>
    </dgm:pt>
    <dgm:pt modelId="{C3DCE165-E97C-48A5-BF98-DAE6DF4460C9}" type="pres">
      <dgm:prSet presAssocID="{34A132CC-58F9-4D09-ACA5-EA96B14B9AA4}" presName="bullet4a" presStyleLbl="node1" presStyleIdx="0" presStyleCnt="4"/>
      <dgm:spPr/>
    </dgm:pt>
    <dgm:pt modelId="{BEDC8D8D-7046-4551-AE25-782B280E27E2}" type="pres">
      <dgm:prSet presAssocID="{34A132CC-58F9-4D09-ACA5-EA96B14B9AA4}" presName="textBox4a" presStyleLbl="revTx" presStyleIdx="0" presStyleCnt="4">
        <dgm:presLayoutVars>
          <dgm:bulletEnabled val="1"/>
        </dgm:presLayoutVars>
      </dgm:prSet>
      <dgm:spPr/>
    </dgm:pt>
    <dgm:pt modelId="{3470BA6C-B613-4414-B835-90AB82ACB2E4}" type="pres">
      <dgm:prSet presAssocID="{AE2EA8D9-62B9-479B-9712-5BC885B41703}" presName="bullet4b" presStyleLbl="node1" presStyleIdx="1" presStyleCnt="4"/>
      <dgm:spPr/>
    </dgm:pt>
    <dgm:pt modelId="{1F7AADD5-F4F3-4E0B-807F-FAB47E1FD85D}" type="pres">
      <dgm:prSet presAssocID="{AE2EA8D9-62B9-479B-9712-5BC885B41703}" presName="textBox4b" presStyleLbl="revTx" presStyleIdx="1" presStyleCnt="4">
        <dgm:presLayoutVars>
          <dgm:bulletEnabled val="1"/>
        </dgm:presLayoutVars>
      </dgm:prSet>
      <dgm:spPr/>
    </dgm:pt>
    <dgm:pt modelId="{370CD8CA-BD05-4D0B-9F2E-165496040718}" type="pres">
      <dgm:prSet presAssocID="{BAA6C513-ED3D-4E8E-9536-57520A5D0949}" presName="bullet4c" presStyleLbl="node1" presStyleIdx="2" presStyleCnt="4"/>
      <dgm:spPr/>
    </dgm:pt>
    <dgm:pt modelId="{1D73D6C4-6F91-46B9-804B-EC67C22C8FD8}" type="pres">
      <dgm:prSet presAssocID="{BAA6C513-ED3D-4E8E-9536-57520A5D0949}" presName="textBox4c" presStyleLbl="revTx" presStyleIdx="2" presStyleCnt="4" custLinFactX="28526" custLinFactNeighborX="100000" custLinFactNeighborY="-16247">
        <dgm:presLayoutVars>
          <dgm:bulletEnabled val="1"/>
        </dgm:presLayoutVars>
      </dgm:prSet>
      <dgm:spPr/>
    </dgm:pt>
    <dgm:pt modelId="{D1982658-8305-4D87-BEB6-98BF739A2DCD}" type="pres">
      <dgm:prSet presAssocID="{2323769A-940A-4FFC-B40C-08595095CFDB}" presName="bullet4d" presStyleLbl="node1" presStyleIdx="3" presStyleCnt="4"/>
      <dgm:spPr/>
    </dgm:pt>
    <dgm:pt modelId="{93564ED1-EAF0-47CC-8D55-E0DF453ABD33}" type="pres">
      <dgm:prSet presAssocID="{2323769A-940A-4FFC-B40C-08595095CFDB}" presName="textBox4d" presStyleLbl="revTx" presStyleIdx="3" presStyleCnt="4" custScaleY="24445" custLinFactX="-5522" custLinFactNeighborX="-100000" custLinFactNeighborY="-20485">
        <dgm:presLayoutVars>
          <dgm:bulletEnabled val="1"/>
        </dgm:presLayoutVars>
      </dgm:prSet>
      <dgm:spPr/>
    </dgm:pt>
  </dgm:ptLst>
  <dgm:cxnLst>
    <dgm:cxn modelId="{D49CC34E-68E3-4B7C-B67F-7437E66498ED}" type="presOf" srcId="{BAA6C513-ED3D-4E8E-9536-57520A5D0949}" destId="{1D73D6C4-6F91-46B9-804B-EC67C22C8FD8}" srcOrd="0" destOrd="0" presId="urn:microsoft.com/office/officeart/2005/8/layout/arrow2"/>
    <dgm:cxn modelId="{0F7B3873-C027-4B0C-9BA6-9C2268B9673D}" type="presOf" srcId="{34A132CC-58F9-4D09-ACA5-EA96B14B9AA4}" destId="{BEDC8D8D-7046-4551-AE25-782B280E27E2}" srcOrd="0" destOrd="0" presId="urn:microsoft.com/office/officeart/2005/8/layout/arrow2"/>
    <dgm:cxn modelId="{92A8C08E-6DAF-4450-B31A-2BAD29C14356}" type="presOf" srcId="{2323769A-940A-4FFC-B40C-08595095CFDB}" destId="{93564ED1-EAF0-47CC-8D55-E0DF453ABD33}" srcOrd="0" destOrd="0" presId="urn:microsoft.com/office/officeart/2005/8/layout/arrow2"/>
    <dgm:cxn modelId="{D21CB395-347D-4C53-B526-E33B3E9BF950}" type="presOf" srcId="{CF01289D-A2BB-4980-AC56-676D14CB6499}" destId="{89E25ED4-1445-4CDA-A29F-569870BFFE46}" srcOrd="0" destOrd="0" presId="urn:microsoft.com/office/officeart/2005/8/layout/arrow2"/>
    <dgm:cxn modelId="{9DC9D29D-7A05-42B3-B190-9DA02BD4BC3B}" srcId="{CF01289D-A2BB-4980-AC56-676D14CB6499}" destId="{34A132CC-58F9-4D09-ACA5-EA96B14B9AA4}" srcOrd="0" destOrd="0" parTransId="{AA3AAC11-D7F6-4F2D-8CEC-A231665D2CE2}" sibTransId="{92246FF1-E680-4761-BBDB-BAAB8354F092}"/>
    <dgm:cxn modelId="{1CF22AA9-AEBF-4BF3-AAB7-13FC1DD2A9C9}" type="presOf" srcId="{AE2EA8D9-62B9-479B-9712-5BC885B41703}" destId="{1F7AADD5-F4F3-4E0B-807F-FAB47E1FD85D}" srcOrd="0" destOrd="0" presId="urn:microsoft.com/office/officeart/2005/8/layout/arrow2"/>
    <dgm:cxn modelId="{3C4A95E5-470F-48CF-80A3-5464F8C88BBB}" srcId="{CF01289D-A2BB-4980-AC56-676D14CB6499}" destId="{2323769A-940A-4FFC-B40C-08595095CFDB}" srcOrd="3" destOrd="0" parTransId="{004C20F6-A47D-4861-82AC-7B6DA1E0E44F}" sibTransId="{CF35DB24-B7BD-4D7F-9E36-B99EBC414C22}"/>
    <dgm:cxn modelId="{AC7B85F9-1539-4E2C-A8F4-D30D06E89A8D}" srcId="{CF01289D-A2BB-4980-AC56-676D14CB6499}" destId="{BAA6C513-ED3D-4E8E-9536-57520A5D0949}" srcOrd="2" destOrd="0" parTransId="{182DC9F3-E5B6-4B8B-852B-AA50DCB30BD9}" sibTransId="{F0319752-0A81-420A-8B33-F795E1C132B9}"/>
    <dgm:cxn modelId="{A782D2FA-D670-40C2-B237-9D4E3E5702DE}" srcId="{CF01289D-A2BB-4980-AC56-676D14CB6499}" destId="{AE2EA8D9-62B9-479B-9712-5BC885B41703}" srcOrd="1" destOrd="0" parTransId="{B32ADE8D-BA01-4265-84B9-43B94AABFD08}" sibTransId="{59B405E4-0444-4F13-B019-7C076F17A667}"/>
    <dgm:cxn modelId="{038B87EF-7F51-45A8-835E-2197B27245CE}" type="presParOf" srcId="{89E25ED4-1445-4CDA-A29F-569870BFFE46}" destId="{F437B5E3-DE9C-47EF-82FE-05C5907D6100}" srcOrd="0" destOrd="0" presId="urn:microsoft.com/office/officeart/2005/8/layout/arrow2"/>
    <dgm:cxn modelId="{572FDE02-2472-4BBC-A6C9-98114448F2BD}" type="presParOf" srcId="{89E25ED4-1445-4CDA-A29F-569870BFFE46}" destId="{9599EE58-530F-44AF-8A6E-F163DABA1235}" srcOrd="1" destOrd="0" presId="urn:microsoft.com/office/officeart/2005/8/layout/arrow2"/>
    <dgm:cxn modelId="{61A4F243-1DEC-48CC-B787-B62768D3490E}" type="presParOf" srcId="{9599EE58-530F-44AF-8A6E-F163DABA1235}" destId="{C3DCE165-E97C-48A5-BF98-DAE6DF4460C9}" srcOrd="0" destOrd="0" presId="urn:microsoft.com/office/officeart/2005/8/layout/arrow2"/>
    <dgm:cxn modelId="{746F6650-E13F-412A-8416-9ED3C2615554}" type="presParOf" srcId="{9599EE58-530F-44AF-8A6E-F163DABA1235}" destId="{BEDC8D8D-7046-4551-AE25-782B280E27E2}" srcOrd="1" destOrd="0" presId="urn:microsoft.com/office/officeart/2005/8/layout/arrow2"/>
    <dgm:cxn modelId="{C1CF923B-6CAD-4D31-961A-F70C7BC0DB30}" type="presParOf" srcId="{9599EE58-530F-44AF-8A6E-F163DABA1235}" destId="{3470BA6C-B613-4414-B835-90AB82ACB2E4}" srcOrd="2" destOrd="0" presId="urn:microsoft.com/office/officeart/2005/8/layout/arrow2"/>
    <dgm:cxn modelId="{DDD61910-5B83-4633-AAA4-50CAA27D6C17}" type="presParOf" srcId="{9599EE58-530F-44AF-8A6E-F163DABA1235}" destId="{1F7AADD5-F4F3-4E0B-807F-FAB47E1FD85D}" srcOrd="3" destOrd="0" presId="urn:microsoft.com/office/officeart/2005/8/layout/arrow2"/>
    <dgm:cxn modelId="{26C8E7D9-609D-4E69-9DE6-C4B92B100AB4}" type="presParOf" srcId="{9599EE58-530F-44AF-8A6E-F163DABA1235}" destId="{370CD8CA-BD05-4D0B-9F2E-165496040718}" srcOrd="4" destOrd="0" presId="urn:microsoft.com/office/officeart/2005/8/layout/arrow2"/>
    <dgm:cxn modelId="{F97D47D4-D932-40A2-BEE8-7636CEE97517}" type="presParOf" srcId="{9599EE58-530F-44AF-8A6E-F163DABA1235}" destId="{1D73D6C4-6F91-46B9-804B-EC67C22C8FD8}" srcOrd="5" destOrd="0" presId="urn:microsoft.com/office/officeart/2005/8/layout/arrow2"/>
    <dgm:cxn modelId="{0C5920AA-A123-4C41-BD47-FCCD4DAD5805}" type="presParOf" srcId="{9599EE58-530F-44AF-8A6E-F163DABA1235}" destId="{D1982658-8305-4D87-BEB6-98BF739A2DCD}" srcOrd="6" destOrd="0" presId="urn:microsoft.com/office/officeart/2005/8/layout/arrow2"/>
    <dgm:cxn modelId="{8B2D810D-7662-40A4-8722-373DAAA04CCA}" type="presParOf" srcId="{9599EE58-530F-44AF-8A6E-F163DABA1235}" destId="{93564ED1-EAF0-47CC-8D55-E0DF453ABD33}" srcOrd="7" destOrd="0" presId="urn:microsoft.com/office/officeart/2005/8/layout/arrow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108972" y="1803279"/>
          <a:ext cx="2032254" cy="124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Switching</a:t>
          </a:r>
        </a:p>
      </dsp:txBody>
      <dsp:txXfrm>
        <a:off x="7108972" y="1803279"/>
        <a:ext cx="2032254" cy="1247560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470146" y="2675511"/>
          <a:ext cx="2032254" cy="245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Destruction</a:t>
          </a:r>
          <a:endParaRPr lang="en-US" sz="2800" kern="1200"/>
        </a:p>
      </dsp:txBody>
      <dsp:txXfrm>
        <a:off x="4470146" y="2675511"/>
        <a:ext cx="2032254" cy="2453479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402287" y="1790495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Switching</a:t>
          </a:r>
        </a:p>
      </dsp:txBody>
      <dsp:txXfrm>
        <a:off x="7402287" y="1790495"/>
        <a:ext cx="2032254" cy="3737895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920026" y="2548923"/>
          <a:ext cx="2032254" cy="106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Destruction</a:t>
          </a:r>
          <a:endParaRPr lang="en-US" sz="2800" kern="1200"/>
        </a:p>
      </dsp:txBody>
      <dsp:txXfrm>
        <a:off x="4920026" y="2548923"/>
        <a:ext cx="2032254" cy="1060102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90A23B5-6947-48CD-9E04-A66E2D4286BD}">
      <dsp:nvSpPr>
        <dsp:cNvPr id="0" name=""/>
        <dsp:cNvSpPr/>
      </dsp:nvSpPr>
      <dsp:spPr>
        <a:xfrm>
          <a:off x="0" y="758809"/>
          <a:ext cx="1163319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2189B-213E-47A1-AF6B-1DF7B36C0C5D}">
      <dsp:nvSpPr>
        <dsp:cNvPr id="0" name=""/>
        <dsp:cNvSpPr/>
      </dsp:nvSpPr>
      <dsp:spPr>
        <a:xfrm>
          <a:off x="581659" y="448849"/>
          <a:ext cx="8143239" cy="61992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795" tIns="0" rIns="3077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All kernel threads share the complete virtual address space </a:t>
          </a:r>
        </a:p>
      </dsp:txBody>
      <dsp:txXfrm>
        <a:off x="611921" y="479111"/>
        <a:ext cx="8082715" cy="559396"/>
      </dsp:txXfrm>
    </dsp:sp>
    <dsp:sp modelId="{947795D1-8273-4F65-9515-05D54AA36D72}">
      <dsp:nvSpPr>
        <dsp:cNvPr id="0" name=""/>
        <dsp:cNvSpPr/>
      </dsp:nvSpPr>
      <dsp:spPr>
        <a:xfrm>
          <a:off x="0" y="1711370"/>
          <a:ext cx="1163319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252848"/>
              <a:satOff val="-5806"/>
              <a:lumOff val="-392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18D6CE-B1DD-4E9F-9552-8E80B2FDA92E}">
      <dsp:nvSpPr>
        <dsp:cNvPr id="0" name=""/>
        <dsp:cNvSpPr/>
      </dsp:nvSpPr>
      <dsp:spPr>
        <a:xfrm>
          <a:off x="581659" y="1401409"/>
          <a:ext cx="8143239" cy="619920"/>
        </a:xfrm>
        <a:prstGeom prst="roundRect">
          <a:avLst/>
        </a:prstGeom>
        <a:solidFill>
          <a:schemeClr val="accent5">
            <a:hueOff val="-2252848"/>
            <a:satOff val="-5806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795" tIns="0" rIns="3077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Kernel virtual addresses are stored in the top half of the VA space</a:t>
          </a:r>
        </a:p>
      </dsp:txBody>
      <dsp:txXfrm>
        <a:off x="611921" y="1431671"/>
        <a:ext cx="8082715" cy="559396"/>
      </dsp:txXfrm>
    </dsp:sp>
    <dsp:sp modelId="{74C15033-D9A9-4D73-AC4F-E78205801AE7}">
      <dsp:nvSpPr>
        <dsp:cNvPr id="0" name=""/>
        <dsp:cNvSpPr/>
      </dsp:nvSpPr>
      <dsp:spPr>
        <a:xfrm>
          <a:off x="0" y="2663930"/>
          <a:ext cx="1163319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505695"/>
              <a:satOff val="-11613"/>
              <a:lumOff val="-784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3AA232-1A9C-4C46-96B5-1B5F591363C6}">
      <dsp:nvSpPr>
        <dsp:cNvPr id="0" name=""/>
        <dsp:cNvSpPr/>
      </dsp:nvSpPr>
      <dsp:spPr>
        <a:xfrm>
          <a:off x="581659" y="2353970"/>
          <a:ext cx="8143239" cy="619920"/>
        </a:xfrm>
        <a:prstGeom prst="roundRect">
          <a:avLst/>
        </a:prstGeom>
        <a:solidFill>
          <a:schemeClr val="accent5">
            <a:hueOff val="-4505695"/>
            <a:satOff val="-11613"/>
            <a:lumOff val="-784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795" tIns="0" rIns="3077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User virtual addresses are stored in the bottom half</a:t>
          </a:r>
        </a:p>
      </dsp:txBody>
      <dsp:txXfrm>
        <a:off x="611921" y="2384232"/>
        <a:ext cx="8082715" cy="559396"/>
      </dsp:txXfrm>
    </dsp:sp>
    <dsp:sp modelId="{B434D527-D253-4DBA-8CFF-5553E065FAC7}">
      <dsp:nvSpPr>
        <dsp:cNvPr id="0" name=""/>
        <dsp:cNvSpPr/>
      </dsp:nvSpPr>
      <dsp:spPr>
        <a:xfrm>
          <a:off x="0" y="3616490"/>
          <a:ext cx="11633198" cy="5292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476884-7CEE-4812-A188-35AE7D9E8B8B}">
      <dsp:nvSpPr>
        <dsp:cNvPr id="0" name=""/>
        <dsp:cNvSpPr/>
      </dsp:nvSpPr>
      <dsp:spPr>
        <a:xfrm>
          <a:off x="581659" y="3306530"/>
          <a:ext cx="8143239" cy="61992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7795" tIns="0" rIns="307795" bIns="0" numCol="1" spcCol="1270" anchor="ctr" anchorCtr="0">
          <a:noAutofit/>
        </a:bodyPr>
        <a:lstStyle/>
        <a:p>
          <a:pPr marL="0" lvl="0" indent="0" algn="l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 dirty="0"/>
            <a:t>On a context switch (user </a:t>
          </a:r>
          <a:r>
            <a:rPr lang="en-IN" sz="2100" kern="1200" dirty="0">
              <a:sym typeface="Wingdings" panose="05000000000000000000" pitchFamily="2" charset="2"/>
            </a:rPr>
            <a:t> user), the user space mappings change</a:t>
          </a:r>
          <a:endParaRPr lang="en-IN" sz="2100" kern="1200" dirty="0"/>
        </a:p>
      </dsp:txBody>
      <dsp:txXfrm>
        <a:off x="611921" y="3336792"/>
        <a:ext cx="8082715" cy="55939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6F79AAB-25B7-4963-B191-B8BC00D72067}">
      <dsp:nvSpPr>
        <dsp:cNvPr id="0" name=""/>
        <dsp:cNvSpPr/>
      </dsp:nvSpPr>
      <dsp:spPr>
        <a:xfrm>
          <a:off x="-4191657" y="-643190"/>
          <a:ext cx="4994463" cy="4994463"/>
        </a:xfrm>
        <a:prstGeom prst="blockArc">
          <a:avLst>
            <a:gd name="adj1" fmla="val 18900000"/>
            <a:gd name="adj2" fmla="val 2700000"/>
            <a:gd name="adj3" fmla="val 432"/>
          </a:avLst>
        </a:pr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382100C-E9B6-4FFE-9E38-01B6DC39DBC1}">
      <dsp:nvSpPr>
        <dsp:cNvPr id="0" name=""/>
        <dsp:cNvSpPr/>
      </dsp:nvSpPr>
      <dsp:spPr>
        <a:xfrm>
          <a:off x="516288" y="370808"/>
          <a:ext cx="9449874" cy="741616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>
              <a:solidFill>
                <a:schemeClr val="tx1"/>
              </a:solidFill>
            </a:rPr>
            <a:t>Process Context Switch</a:t>
          </a:r>
        </a:p>
      </dsp:txBody>
      <dsp:txXfrm>
        <a:off x="516288" y="370808"/>
        <a:ext cx="9449874" cy="741616"/>
      </dsp:txXfrm>
    </dsp:sp>
    <dsp:sp modelId="{6D4F3DF6-ECCD-4CE6-AAA5-578EE8604FD2}">
      <dsp:nvSpPr>
        <dsp:cNvPr id="0" name=""/>
        <dsp:cNvSpPr/>
      </dsp:nvSpPr>
      <dsp:spPr>
        <a:xfrm>
          <a:off x="52777" y="278106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1D1EA06-AA9B-47E8-8A66-BF2719CE23FE}">
      <dsp:nvSpPr>
        <dsp:cNvPr id="0" name=""/>
        <dsp:cNvSpPr/>
      </dsp:nvSpPr>
      <dsp:spPr>
        <a:xfrm>
          <a:off x="785865" y="1483233"/>
          <a:ext cx="9180296" cy="741616"/>
        </a:xfrm>
        <a:prstGeom prst="rect">
          <a:avLst/>
        </a:prstGeom>
        <a:solidFill>
          <a:schemeClr val="accent4">
            <a:hueOff val="4900445"/>
            <a:satOff val="-20388"/>
            <a:lumOff val="4804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>
              <a:solidFill>
                <a:schemeClr val="tx1"/>
              </a:solidFill>
            </a:rPr>
            <a:t>Thread Context Switch</a:t>
          </a:r>
        </a:p>
      </dsp:txBody>
      <dsp:txXfrm>
        <a:off x="785865" y="1483233"/>
        <a:ext cx="9180296" cy="741616"/>
      </dsp:txXfrm>
    </dsp:sp>
    <dsp:sp modelId="{374D968F-032D-446C-9EE5-80295BCF937D}">
      <dsp:nvSpPr>
        <dsp:cNvPr id="0" name=""/>
        <dsp:cNvSpPr/>
      </dsp:nvSpPr>
      <dsp:spPr>
        <a:xfrm>
          <a:off x="322355" y="1390531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4900445"/>
              <a:satOff val="-20388"/>
              <a:lumOff val="4804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A879BF7-8FCF-4091-8AFC-39C74D95774A}">
      <dsp:nvSpPr>
        <dsp:cNvPr id="0" name=""/>
        <dsp:cNvSpPr/>
      </dsp:nvSpPr>
      <dsp:spPr>
        <a:xfrm>
          <a:off x="516288" y="2595658"/>
          <a:ext cx="9449874" cy="741616"/>
        </a:xfrm>
        <a:prstGeom prst="rect">
          <a:avLst/>
        </a:prstGeom>
        <a:solidFill>
          <a:schemeClr val="accent4">
            <a:hueOff val="9800891"/>
            <a:satOff val="-40777"/>
            <a:lumOff val="9608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88658" tIns="96520" rIns="96520" bIns="96520" numCol="1" spcCol="1270" anchor="ctr" anchorCtr="0">
          <a:noAutofit/>
        </a:bodyPr>
        <a:lstStyle/>
        <a:p>
          <a:pPr marL="0" lvl="0" indent="0" algn="l" defTabSz="1689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800" kern="1200">
              <a:solidFill>
                <a:schemeClr val="tx1"/>
              </a:solidFill>
            </a:rPr>
            <a:t>Interrupt Context Switch</a:t>
          </a:r>
        </a:p>
      </dsp:txBody>
      <dsp:txXfrm>
        <a:off x="516288" y="2595658"/>
        <a:ext cx="9449874" cy="741616"/>
      </dsp:txXfrm>
    </dsp:sp>
    <dsp:sp modelId="{8216C10F-4A60-48D2-9817-DFF409266F6D}">
      <dsp:nvSpPr>
        <dsp:cNvPr id="0" name=""/>
        <dsp:cNvSpPr/>
      </dsp:nvSpPr>
      <dsp:spPr>
        <a:xfrm>
          <a:off x="52777" y="2502956"/>
          <a:ext cx="927020" cy="927020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4">
              <a:hueOff val="9800891"/>
              <a:satOff val="-40777"/>
              <a:lumOff val="960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C22E1A-ECDA-4A00-842D-A95071109DC9}">
      <dsp:nvSpPr>
        <dsp:cNvPr id="0" name=""/>
        <dsp:cNvSpPr/>
      </dsp:nvSpPr>
      <dsp:spPr>
        <a:xfrm>
          <a:off x="0" y="33883"/>
          <a:ext cx="818184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Single-threaded</a:t>
          </a:r>
        </a:p>
      </dsp:txBody>
      <dsp:txXfrm>
        <a:off x="37467" y="71350"/>
        <a:ext cx="8106914" cy="692586"/>
      </dsp:txXfrm>
    </dsp:sp>
    <dsp:sp modelId="{C546C188-5DFB-4D73-A48C-EE68EEFF99EF}">
      <dsp:nvSpPr>
        <dsp:cNvPr id="0" name=""/>
        <dsp:cNvSpPr/>
      </dsp:nvSpPr>
      <dsp:spPr>
        <a:xfrm>
          <a:off x="0" y="801403"/>
          <a:ext cx="818184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>
              <a:latin typeface="Calibri Light" panose="020F0302020204030204"/>
            </a:rPr>
            <a:t> </a:t>
          </a:r>
          <a:r>
            <a:rPr lang="en-US" sz="2500" kern="1200"/>
            <a:t>Contains only a single thread of execution</a:t>
          </a:r>
        </a:p>
      </dsp:txBody>
      <dsp:txXfrm>
        <a:off x="0" y="801403"/>
        <a:ext cx="8181848" cy="529920"/>
      </dsp:txXfrm>
    </dsp:sp>
    <dsp:sp modelId="{576CD9B5-5AA0-42EA-A809-F769C0383974}">
      <dsp:nvSpPr>
        <dsp:cNvPr id="0" name=""/>
        <dsp:cNvSpPr/>
      </dsp:nvSpPr>
      <dsp:spPr>
        <a:xfrm>
          <a:off x="0" y="1331323"/>
          <a:ext cx="8181848" cy="7675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kern="1200"/>
            <a:t>Multi-threaded</a:t>
          </a:r>
        </a:p>
      </dsp:txBody>
      <dsp:txXfrm>
        <a:off x="37467" y="1368790"/>
        <a:ext cx="8106914" cy="692586"/>
      </dsp:txXfrm>
    </dsp:sp>
    <dsp:sp modelId="{F693D79F-0D2E-4C8B-B72C-B38C73522226}">
      <dsp:nvSpPr>
        <dsp:cNvPr id="0" name=""/>
        <dsp:cNvSpPr/>
      </dsp:nvSpPr>
      <dsp:spPr>
        <a:xfrm>
          <a:off x="0" y="2098843"/>
          <a:ext cx="8181848" cy="5299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40640" rIns="227584" bIns="40640" numCol="1" spcCol="1270" anchor="t" anchorCtr="0">
          <a:noAutofit/>
        </a:bodyPr>
        <a:lstStyle/>
        <a:p>
          <a:pPr marL="228600" lvl="1" indent="-228600" algn="l" defTabSz="1111250" rtl="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500" kern="1200">
              <a:latin typeface="Calibri Light" panose="020F0302020204030204"/>
            </a:rPr>
            <a:t> </a:t>
          </a:r>
          <a:r>
            <a:rPr lang="en-US" sz="2500" kern="1200"/>
            <a:t>Contains multiple threads of execution</a:t>
          </a:r>
        </a:p>
      </dsp:txBody>
      <dsp:txXfrm>
        <a:off x="0" y="2098843"/>
        <a:ext cx="8181848" cy="52992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FEBAD3-F7CF-4EC8-888A-9B5723E79E37}">
      <dsp:nvSpPr>
        <dsp:cNvPr id="0" name=""/>
        <dsp:cNvSpPr/>
      </dsp:nvSpPr>
      <dsp:spPr>
        <a:xfrm>
          <a:off x="0" y="116160"/>
          <a:ext cx="8181848" cy="71954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Stand-alone or as a lightweight process in a group</a:t>
          </a:r>
          <a:endParaRPr lang="en-IN" sz="3000" kern="1200"/>
        </a:p>
      </dsp:txBody>
      <dsp:txXfrm>
        <a:off x="35125" y="151285"/>
        <a:ext cx="8111598" cy="649299"/>
      </dsp:txXfrm>
    </dsp:sp>
    <dsp:sp modelId="{D8004DAB-45FF-4F2E-86E0-E5D145644A32}">
      <dsp:nvSpPr>
        <dsp:cNvPr id="0" name=""/>
        <dsp:cNvSpPr/>
      </dsp:nvSpPr>
      <dsp:spPr>
        <a:xfrm>
          <a:off x="0" y="835709"/>
          <a:ext cx="8181848" cy="72967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9774" tIns="38100" rIns="213360" bIns="38100" numCol="1" spcCol="1270" anchor="t" anchorCtr="0">
          <a:noAutofit/>
        </a:bodyPr>
        <a:lstStyle/>
        <a:p>
          <a:pPr marL="228600" lvl="1" indent="-228600" algn="l" defTabSz="10223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300" kern="1200"/>
            <a:t>A group of lightweight processes (</a:t>
          </a:r>
          <a:r>
            <a:rPr lang="en-US" sz="2300" kern="1200">
              <a:solidFill>
                <a:srgbClr val="C00000"/>
              </a:solidFill>
            </a:rPr>
            <a:t>threads</a:t>
          </a:r>
          <a:r>
            <a:rPr lang="en-US" sz="2300" kern="1200"/>
            <a:t>) share part of the </a:t>
          </a:r>
          <a:r>
            <a:rPr lang="en-US" sz="2300" u="sng" kern="1200"/>
            <a:t>address space</a:t>
          </a:r>
          <a:r>
            <a:rPr lang="en-US" sz="2300" u="none" kern="1200"/>
            <a:t> </a:t>
          </a:r>
          <a:r>
            <a:rPr lang="en-US" sz="2300" kern="1200"/>
            <a:t>between themselves.</a:t>
          </a:r>
          <a:r>
            <a:rPr lang="en-US" sz="2300" kern="1200">
              <a:latin typeface="Calibri Light" panose="020F0302020204030204"/>
            </a:rPr>
            <a:t> </a:t>
          </a:r>
          <a:endParaRPr lang="en-IN" sz="2300" kern="1200"/>
        </a:p>
      </dsp:txBody>
      <dsp:txXfrm>
        <a:off x="0" y="835709"/>
        <a:ext cx="8181848" cy="72967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108972" y="1803279"/>
          <a:ext cx="2032254" cy="12475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Switching</a:t>
          </a:r>
        </a:p>
      </dsp:txBody>
      <dsp:txXfrm>
        <a:off x="7108972" y="1803279"/>
        <a:ext cx="2032254" cy="1247560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470146" y="2675511"/>
          <a:ext cx="2032254" cy="245347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Destruction</a:t>
          </a:r>
          <a:endParaRPr lang="en-US" sz="2800" kern="1200"/>
        </a:p>
      </dsp:txBody>
      <dsp:txXfrm>
        <a:off x="4470146" y="2675511"/>
        <a:ext cx="2032254" cy="2453479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173141C-67AB-47B0-A640-45C73FF0C06A}">
      <dsp:nvSpPr>
        <dsp:cNvPr id="0" name=""/>
        <dsp:cNvSpPr/>
      </dsp:nvSpPr>
      <dsp:spPr>
        <a:xfrm>
          <a:off x="0" y="390384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9373D1-7D73-40C1-9DCB-EAA87C4CDD98}">
      <dsp:nvSpPr>
        <dsp:cNvPr id="0" name=""/>
        <dsp:cNvSpPr/>
      </dsp:nvSpPr>
      <dsp:spPr>
        <a:xfrm>
          <a:off x="576072" y="124704"/>
          <a:ext cx="8065008" cy="5313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The height of the tree is O(</a:t>
          </a:r>
          <a:r>
            <a:rPr lang="en-IN" sz="1800" kern="1200" dirty="0" err="1"/>
            <a:t>log</a:t>
          </a:r>
          <a:r>
            <a:rPr lang="en-IN" sz="1800" kern="1200" baseline="-25000" dirty="0" err="1"/>
            <a:t>m</a:t>
          </a:r>
          <a:r>
            <a:rPr lang="en-IN" sz="1800" kern="1200" dirty="0"/>
            <a:t>(n))</a:t>
          </a:r>
        </a:p>
      </dsp:txBody>
      <dsp:txXfrm>
        <a:off x="602011" y="150643"/>
        <a:ext cx="8013130" cy="479482"/>
      </dsp:txXfrm>
    </dsp:sp>
    <dsp:sp modelId="{745C7C02-9CD3-4376-8451-7EEE67D4FE71}">
      <dsp:nvSpPr>
        <dsp:cNvPr id="0" name=""/>
        <dsp:cNvSpPr/>
      </dsp:nvSpPr>
      <dsp:spPr>
        <a:xfrm>
          <a:off x="0" y="1206864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1351709"/>
              <a:satOff val="-3484"/>
              <a:lumOff val="-2353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F29A10-1F14-4F39-862E-C276598F7C30}">
      <dsp:nvSpPr>
        <dsp:cNvPr id="0" name=""/>
        <dsp:cNvSpPr/>
      </dsp:nvSpPr>
      <dsp:spPr>
        <a:xfrm>
          <a:off x="576072" y="941185"/>
          <a:ext cx="8065008" cy="531360"/>
        </a:xfrm>
        <a:prstGeom prst="roundRect">
          <a:avLst/>
        </a:prstGeom>
        <a:solidFill>
          <a:schemeClr val="accent5">
            <a:hueOff val="-1351709"/>
            <a:satOff val="-3484"/>
            <a:lumOff val="-2353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O(log(n)) insert, delete and search complexity</a:t>
          </a:r>
        </a:p>
      </dsp:txBody>
      <dsp:txXfrm>
        <a:off x="602011" y="967124"/>
        <a:ext cx="8013130" cy="479482"/>
      </dsp:txXfrm>
    </dsp:sp>
    <dsp:sp modelId="{25248674-0AB3-4632-A9A2-60CC77B62E2C}">
      <dsp:nvSpPr>
        <dsp:cNvPr id="0" name=""/>
        <dsp:cNvSpPr/>
      </dsp:nvSpPr>
      <dsp:spPr>
        <a:xfrm>
          <a:off x="0" y="202334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2703417"/>
              <a:satOff val="-6968"/>
              <a:lumOff val="-4706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388B4D-B4C7-4B0F-9621-6D3D80207DC7}">
      <dsp:nvSpPr>
        <dsp:cNvPr id="0" name=""/>
        <dsp:cNvSpPr/>
      </dsp:nvSpPr>
      <dsp:spPr>
        <a:xfrm>
          <a:off x="576072" y="1757665"/>
          <a:ext cx="8065008" cy="531360"/>
        </a:xfrm>
        <a:prstGeom prst="roundRect">
          <a:avLst/>
        </a:prstGeom>
        <a:solidFill>
          <a:schemeClr val="accent5">
            <a:hueOff val="-2703417"/>
            <a:satOff val="-6968"/>
            <a:lumOff val="-4706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 B+ tree stores data only at the leaves. Easy to perform range queries.</a:t>
          </a:r>
        </a:p>
      </dsp:txBody>
      <dsp:txXfrm>
        <a:off x="602011" y="1783604"/>
        <a:ext cx="8013130" cy="479482"/>
      </dsp:txXfrm>
    </dsp:sp>
    <dsp:sp modelId="{E4E8A585-295E-4866-A447-D2E03A4B6CC8}">
      <dsp:nvSpPr>
        <dsp:cNvPr id="0" name=""/>
        <dsp:cNvSpPr/>
      </dsp:nvSpPr>
      <dsp:spPr>
        <a:xfrm>
          <a:off x="0" y="283982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4055126"/>
              <a:satOff val="-10451"/>
              <a:lumOff val="-705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9FFFB3B-0A7D-44A5-8B91-F5B9C5C99430}">
      <dsp:nvSpPr>
        <dsp:cNvPr id="0" name=""/>
        <dsp:cNvSpPr/>
      </dsp:nvSpPr>
      <dsp:spPr>
        <a:xfrm>
          <a:off x="576072" y="2574145"/>
          <a:ext cx="8065008" cy="531360"/>
        </a:xfrm>
        <a:prstGeom prst="roundRect">
          <a:avLst/>
        </a:prstGeom>
        <a:solidFill>
          <a:schemeClr val="accent5">
            <a:hueOff val="-4055126"/>
            <a:satOff val="-10451"/>
            <a:lumOff val="-7059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A cache block does not store bytes belonging to multiple nodes.</a:t>
          </a:r>
        </a:p>
      </dsp:txBody>
      <dsp:txXfrm>
        <a:off x="602011" y="2600084"/>
        <a:ext cx="8013130" cy="479482"/>
      </dsp:txXfrm>
    </dsp:sp>
    <dsp:sp modelId="{1AD7C428-14E3-4279-AC88-FD4590EB3202}">
      <dsp:nvSpPr>
        <dsp:cNvPr id="0" name=""/>
        <dsp:cNvSpPr/>
      </dsp:nvSpPr>
      <dsp:spPr>
        <a:xfrm>
          <a:off x="0" y="365630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5406834"/>
              <a:satOff val="-13935"/>
              <a:lumOff val="-9412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E0BEEA-2268-43B9-BE79-4A1CB82F66FD}">
      <dsp:nvSpPr>
        <dsp:cNvPr id="0" name=""/>
        <dsp:cNvSpPr/>
      </dsp:nvSpPr>
      <dsp:spPr>
        <a:xfrm>
          <a:off x="576072" y="3390625"/>
          <a:ext cx="8065008" cy="531360"/>
        </a:xfrm>
        <a:prstGeom prst="roundRect">
          <a:avLst/>
        </a:prstGeom>
        <a:solidFill>
          <a:schemeClr val="accent5">
            <a:hueOff val="-5406834"/>
            <a:satOff val="-13935"/>
            <a:lumOff val="-941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Minimize false sharing and #cache accesses.</a:t>
          </a:r>
        </a:p>
      </dsp:txBody>
      <dsp:txXfrm>
        <a:off x="602011" y="3416564"/>
        <a:ext cx="8013130" cy="479482"/>
      </dsp:txXfrm>
    </dsp:sp>
    <dsp:sp modelId="{038AFB02-1BE5-40BB-A8F4-AC5974A1C5B8}">
      <dsp:nvSpPr>
        <dsp:cNvPr id="0" name=""/>
        <dsp:cNvSpPr/>
      </dsp:nvSpPr>
      <dsp:spPr>
        <a:xfrm>
          <a:off x="0" y="4472785"/>
          <a:ext cx="11521440" cy="453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5">
              <a:hueOff val="-6758543"/>
              <a:satOff val="-17419"/>
              <a:lumOff val="-1176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964469-B137-42C9-B89A-7A3117996D61}">
      <dsp:nvSpPr>
        <dsp:cNvPr id="0" name=""/>
        <dsp:cNvSpPr/>
      </dsp:nvSpPr>
      <dsp:spPr>
        <a:xfrm>
          <a:off x="576072" y="4207105"/>
          <a:ext cx="8065008" cy="531360"/>
        </a:xfrm>
        <a:prstGeom prst="roundRect">
          <a:avLst/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04838" tIns="0" rIns="304838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800" kern="1200" dirty="0"/>
            <a:t>Node-level locking is possible. It is tantamount to cache line locking.</a:t>
          </a:r>
        </a:p>
      </dsp:txBody>
      <dsp:txXfrm>
        <a:off x="602011" y="4233044"/>
        <a:ext cx="8013130" cy="479482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947BE4-E650-46B3-909D-7C1505D0A7F8}">
      <dsp:nvSpPr>
        <dsp:cNvPr id="0" name=""/>
        <dsp:cNvSpPr/>
      </dsp:nvSpPr>
      <dsp:spPr>
        <a:xfrm>
          <a:off x="0" y="128210"/>
          <a:ext cx="996107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i="1" kern="1200" dirty="0"/>
            <a:t>malloc</a:t>
          </a:r>
          <a:r>
            <a:rPr lang="en-IN" sz="2600" kern="1200" dirty="0"/>
            <a:t> and </a:t>
          </a:r>
          <a:r>
            <a:rPr lang="en-IN" sz="2600" i="1" kern="1200" dirty="0"/>
            <a:t>free</a:t>
          </a:r>
          <a:r>
            <a:rPr lang="en-IN" sz="2600" kern="1200" dirty="0"/>
            <a:t> calls are expensive</a:t>
          </a:r>
        </a:p>
      </dsp:txBody>
      <dsp:txXfrm>
        <a:off x="30442" y="158652"/>
        <a:ext cx="9900195" cy="562726"/>
      </dsp:txXfrm>
    </dsp:sp>
    <dsp:sp modelId="{E5159DA1-5F39-493F-8237-D833D69952C9}">
      <dsp:nvSpPr>
        <dsp:cNvPr id="0" name=""/>
        <dsp:cNvSpPr/>
      </dsp:nvSpPr>
      <dsp:spPr>
        <a:xfrm>
          <a:off x="0" y="751820"/>
          <a:ext cx="9961079" cy="137241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2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They are too </a:t>
          </a:r>
          <a:r>
            <a:rPr lang="en-IN" sz="2000" kern="1200" dirty="0">
              <a:solidFill>
                <a:srgbClr val="C00000"/>
              </a:solidFill>
            </a:rPr>
            <a:t>slow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Require sophisticated memory managers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Hard to detect memory leaks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Hard to place a bound on the number of objects of a certain type that are in active use</a:t>
          </a:r>
        </a:p>
      </dsp:txBody>
      <dsp:txXfrm>
        <a:off x="0" y="751820"/>
        <a:ext cx="9961079" cy="1372410"/>
      </dsp:txXfrm>
    </dsp:sp>
    <dsp:sp modelId="{F8F6D82B-ACCE-46A1-A45E-8EE1D4024AA9}">
      <dsp:nvSpPr>
        <dsp:cNvPr id="0" name=""/>
        <dsp:cNvSpPr/>
      </dsp:nvSpPr>
      <dsp:spPr>
        <a:xfrm>
          <a:off x="0" y="2124230"/>
          <a:ext cx="9961079" cy="62361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Use a pool</a:t>
          </a:r>
        </a:p>
      </dsp:txBody>
      <dsp:txXfrm>
        <a:off x="30442" y="2154672"/>
        <a:ext cx="9900195" cy="562726"/>
      </dsp:txXfrm>
    </dsp:sp>
    <dsp:sp modelId="{4E3A0CCC-A5D0-4B57-A016-3115555BEDC3}">
      <dsp:nvSpPr>
        <dsp:cNvPr id="0" name=""/>
        <dsp:cNvSpPr/>
      </dsp:nvSpPr>
      <dsp:spPr>
        <a:xfrm>
          <a:off x="0" y="2747840"/>
          <a:ext cx="9961079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16264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Pre-allocated cache of objects/structs (of the same type)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>
              <a:solidFill>
                <a:srgbClr val="C00000"/>
              </a:solidFill>
            </a:rPr>
            <a:t>malloc</a:t>
          </a:r>
          <a:r>
            <a:rPr lang="en-IN" sz="2000" kern="1200" dirty="0"/>
            <a:t> </a:t>
          </a:r>
          <a:r>
            <a:rPr lang="en-IN" sz="2000" kern="1200" dirty="0">
              <a:sym typeface="Wingdings" panose="05000000000000000000" pitchFamily="2" charset="2"/>
            </a:rPr>
            <a:t> fetch from the pool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>
              <a:solidFill>
                <a:srgbClr val="0070C0"/>
              </a:solidFill>
            </a:rPr>
            <a:t>free</a:t>
          </a:r>
          <a:r>
            <a:rPr lang="en-IN" sz="2000" kern="1200" dirty="0"/>
            <a:t> </a:t>
          </a:r>
          <a:r>
            <a:rPr lang="en-IN" sz="2000" kern="1200" dirty="0">
              <a:sym typeface="Wingdings" panose="05000000000000000000" pitchFamily="2" charset="2"/>
            </a:rPr>
            <a:t> return to the pool</a:t>
          </a:r>
          <a:endParaRPr lang="en-IN" sz="2000" kern="1200" dirty="0"/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The pool should never become </a:t>
          </a:r>
          <a:r>
            <a:rPr lang="en-IN" sz="2000" kern="1200" dirty="0">
              <a:solidFill>
                <a:srgbClr val="FF0000"/>
              </a:solidFill>
            </a:rPr>
            <a:t>empty</a:t>
          </a:r>
          <a:r>
            <a:rPr lang="en-IN" sz="2000" kern="1200" dirty="0"/>
            <a:t>: memory leak or over-usage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IN" sz="2000" kern="1200" dirty="0"/>
            <a:t>Fast, memory-efficient and prevents memory usage bugs</a:t>
          </a:r>
        </a:p>
      </dsp:txBody>
      <dsp:txXfrm>
        <a:off x="0" y="2747840"/>
        <a:ext cx="9961079" cy="1722240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6B7E2B9-0007-4094-92C4-525177992CED}">
      <dsp:nvSpPr>
        <dsp:cNvPr id="0" name=""/>
        <dsp:cNvSpPr/>
      </dsp:nvSpPr>
      <dsp:spPr>
        <a:xfrm>
          <a:off x="-2868358" y="-442013"/>
          <a:ext cx="3422479" cy="3422479"/>
        </a:xfrm>
        <a:prstGeom prst="blockArc">
          <a:avLst>
            <a:gd name="adj1" fmla="val 18900000"/>
            <a:gd name="adj2" fmla="val 2700000"/>
            <a:gd name="adj3" fmla="val 631"/>
          </a:avLst>
        </a:pr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C302AA-2F88-4FD9-B8D2-A336B9FE07EB}">
      <dsp:nvSpPr>
        <dsp:cNvPr id="0" name=""/>
        <dsp:cNvSpPr/>
      </dsp:nvSpPr>
      <dsp:spPr>
        <a:xfrm>
          <a:off x="356275" y="253845"/>
          <a:ext cx="6377160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Find the next free </a:t>
          </a:r>
          <a:r>
            <a:rPr lang="en-IN" sz="2600" kern="1200" err="1"/>
            <a:t>pid</a:t>
          </a:r>
          <a:endParaRPr lang="en-IN" sz="2600" kern="1200"/>
        </a:p>
      </dsp:txBody>
      <dsp:txXfrm>
        <a:off x="356275" y="253845"/>
        <a:ext cx="6377160" cy="507690"/>
      </dsp:txXfrm>
    </dsp:sp>
    <dsp:sp modelId="{AD3E52DD-CBDC-4045-B4FB-6B6D65CED3B7}">
      <dsp:nvSpPr>
        <dsp:cNvPr id="0" name=""/>
        <dsp:cNvSpPr/>
      </dsp:nvSpPr>
      <dsp:spPr>
        <a:xfrm>
          <a:off x="38969" y="190383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3EA1400-924A-46F6-8547-731FD5ABDE07}">
      <dsp:nvSpPr>
        <dsp:cNvPr id="0" name=""/>
        <dsp:cNvSpPr/>
      </dsp:nvSpPr>
      <dsp:spPr>
        <a:xfrm>
          <a:off x="540821" y="1015380"/>
          <a:ext cx="6192614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Quickly free a </a:t>
          </a:r>
          <a:r>
            <a:rPr lang="en-IN" sz="2600" kern="1200" err="1"/>
            <a:t>pid</a:t>
          </a:r>
          <a:endParaRPr lang="en-IN" sz="2600" kern="1200"/>
        </a:p>
      </dsp:txBody>
      <dsp:txXfrm>
        <a:off x="540821" y="1015380"/>
        <a:ext cx="6192614" cy="507690"/>
      </dsp:txXfrm>
    </dsp:sp>
    <dsp:sp modelId="{A0FFC872-C6D6-4285-8F09-5B50C5D22E2D}">
      <dsp:nvSpPr>
        <dsp:cNvPr id="0" name=""/>
        <dsp:cNvSpPr/>
      </dsp:nvSpPr>
      <dsp:spPr>
        <a:xfrm>
          <a:off x="223514" y="951919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DC55D5-9360-483E-9A75-6C36405C940C}">
      <dsp:nvSpPr>
        <dsp:cNvPr id="0" name=""/>
        <dsp:cNvSpPr/>
      </dsp:nvSpPr>
      <dsp:spPr>
        <a:xfrm>
          <a:off x="356275" y="1776916"/>
          <a:ext cx="6377160" cy="50769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2979" tIns="66040" rIns="66040" bIns="6604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/>
            <a:t>Find if a </a:t>
          </a:r>
          <a:r>
            <a:rPr lang="en-IN" sz="2600" kern="1200" err="1"/>
            <a:t>pid</a:t>
          </a:r>
          <a:r>
            <a:rPr lang="en-IN" sz="2600" kern="1200"/>
            <a:t> is allocated or not</a:t>
          </a:r>
        </a:p>
      </dsp:txBody>
      <dsp:txXfrm>
        <a:off x="356275" y="1776916"/>
        <a:ext cx="6377160" cy="507690"/>
      </dsp:txXfrm>
    </dsp:sp>
    <dsp:sp modelId="{E6992739-2DFB-4101-9C98-767F02F12DCD}">
      <dsp:nvSpPr>
        <dsp:cNvPr id="0" name=""/>
        <dsp:cNvSpPr/>
      </dsp:nvSpPr>
      <dsp:spPr>
        <a:xfrm>
          <a:off x="38969" y="1713455"/>
          <a:ext cx="634613" cy="634613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CAD7E7-C0C4-407B-B8EF-07CC56458BA2}">
      <dsp:nvSpPr>
        <dsp:cNvPr id="0" name=""/>
        <dsp:cNvSpPr/>
      </dsp:nvSpPr>
      <dsp:spPr>
        <a:xfrm>
          <a:off x="924937" y="772"/>
          <a:ext cx="1324017" cy="1324017"/>
        </a:xfrm>
        <a:prstGeom prst="ellipse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solidFill>
                <a:schemeClr val="tx1"/>
              </a:solidFill>
            </a:rPr>
            <a:t>Radix tree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1118835" y="194670"/>
        <a:ext cx="936221" cy="936221"/>
      </dsp:txXfrm>
    </dsp:sp>
    <dsp:sp modelId="{FD10824B-BBA9-4632-99D2-8FEA1E6A1625}">
      <dsp:nvSpPr>
        <dsp:cNvPr id="0" name=""/>
        <dsp:cNvSpPr/>
      </dsp:nvSpPr>
      <dsp:spPr>
        <a:xfrm>
          <a:off x="2356464" y="278816"/>
          <a:ext cx="767929" cy="767929"/>
        </a:xfrm>
        <a:prstGeom prst="mathPlus">
          <a:avLst/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1200" kern="1200"/>
        </a:p>
      </dsp:txBody>
      <dsp:txXfrm>
        <a:off x="2458253" y="572472"/>
        <a:ext cx="564351" cy="180617"/>
      </dsp:txXfrm>
    </dsp:sp>
    <dsp:sp modelId="{543EB54E-C24A-4FE6-B42C-7C770018F6AE}">
      <dsp:nvSpPr>
        <dsp:cNvPr id="0" name=""/>
        <dsp:cNvSpPr/>
      </dsp:nvSpPr>
      <dsp:spPr>
        <a:xfrm>
          <a:off x="3231904" y="772"/>
          <a:ext cx="1841204" cy="1324017"/>
        </a:xfrm>
        <a:prstGeom prst="ellipse">
          <a:avLst/>
        </a:prstGeom>
        <a:gradFill rotWithShape="0">
          <a:gsLst>
            <a:gs pos="0">
              <a:schemeClr val="accent5">
                <a:hueOff val="-3379271"/>
                <a:satOff val="-8710"/>
                <a:lumOff val="-5883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3379271"/>
                <a:satOff val="-8710"/>
                <a:lumOff val="-5883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3379271"/>
                <a:satOff val="-8710"/>
                <a:lumOff val="-5883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solidFill>
                <a:schemeClr val="tx1"/>
              </a:solidFill>
            </a:rPr>
            <a:t>Augmented</a:t>
          </a:r>
        </a:p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000" kern="1200">
              <a:solidFill>
                <a:schemeClr val="tx1"/>
              </a:solidFill>
            </a:rPr>
            <a:t>tree</a:t>
          </a:r>
          <a:endParaRPr lang="en-IN" sz="2000" kern="1200" dirty="0">
            <a:solidFill>
              <a:schemeClr val="tx1"/>
            </a:solidFill>
          </a:endParaRPr>
        </a:p>
      </dsp:txBody>
      <dsp:txXfrm>
        <a:off x="3501542" y="194670"/>
        <a:ext cx="1301928" cy="936221"/>
      </dsp:txXfrm>
    </dsp:sp>
    <dsp:sp modelId="{3690589E-549F-4B59-97F2-3F89F283AFB2}">
      <dsp:nvSpPr>
        <dsp:cNvPr id="0" name=""/>
        <dsp:cNvSpPr/>
      </dsp:nvSpPr>
      <dsp:spPr>
        <a:xfrm>
          <a:off x="5180619" y="278816"/>
          <a:ext cx="767929" cy="767929"/>
        </a:xfrm>
        <a:prstGeom prst="mathEqual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IN" sz="3200" kern="1200"/>
        </a:p>
      </dsp:txBody>
      <dsp:txXfrm>
        <a:off x="5282408" y="437009"/>
        <a:ext cx="564351" cy="451543"/>
      </dsp:txXfrm>
    </dsp:sp>
    <dsp:sp modelId="{3CF354C6-E6B1-4DFE-AC13-DE48A478E5B0}">
      <dsp:nvSpPr>
        <dsp:cNvPr id="0" name=""/>
        <dsp:cNvSpPr/>
      </dsp:nvSpPr>
      <dsp:spPr>
        <a:xfrm>
          <a:off x="6056059" y="772"/>
          <a:ext cx="1324017" cy="1324017"/>
        </a:xfrm>
        <a:prstGeom prst="ellipse">
          <a:avLst/>
        </a:prstGeom>
        <a:gradFill rotWithShape="0">
          <a:gsLst>
            <a:gs pos="0">
              <a:schemeClr val="accent5">
                <a:hueOff val="-6758543"/>
                <a:satOff val="-17419"/>
                <a:lumOff val="-11765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-6758543"/>
                <a:satOff val="-17419"/>
                <a:lumOff val="-11765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-6758543"/>
                <a:satOff val="-17419"/>
                <a:lumOff val="-11765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>
          <a:outerShdw blurRad="57150" dist="19050" dir="5400000" algn="ctr" rotWithShape="0">
            <a:srgbClr val="000000">
              <a:alpha val="63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3">
          <a:scrgbClr r="0" g="0" b="0"/>
        </a:effectRef>
        <a:fontRef idx="minor">
          <a:schemeClr val="lt1"/>
        </a:fontRef>
      </dsp:style>
      <dsp:txBody>
        <a:bodyPr spcFirstLastPara="0" vert="horz" wrap="square" lIns="26670" tIns="26670" rIns="26670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100" kern="1200">
              <a:solidFill>
                <a:schemeClr val="tx1"/>
              </a:solidFill>
            </a:rPr>
            <a:t>Linux IDR tree</a:t>
          </a:r>
        </a:p>
      </dsp:txBody>
      <dsp:txXfrm>
        <a:off x="6249957" y="194670"/>
        <a:ext cx="936221" cy="936221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437B5E3-DE9C-47EF-82FE-05C5907D6100}">
      <dsp:nvSpPr>
        <dsp:cNvPr id="0" name=""/>
        <dsp:cNvSpPr/>
      </dsp:nvSpPr>
      <dsp:spPr>
        <a:xfrm>
          <a:off x="0" y="87312"/>
          <a:ext cx="9677400" cy="6048375"/>
        </a:xfrm>
        <a:prstGeom prst="swooshArrow">
          <a:avLst>
            <a:gd name="adj1" fmla="val 25000"/>
            <a:gd name="adj2" fmla="val 25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DCE165-E97C-48A5-BF98-DAE6DF4460C9}">
      <dsp:nvSpPr>
        <dsp:cNvPr id="0" name=""/>
        <dsp:cNvSpPr/>
      </dsp:nvSpPr>
      <dsp:spPr>
        <a:xfrm>
          <a:off x="953223" y="4584884"/>
          <a:ext cx="222580" cy="222580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EDC8D8D-7046-4551-AE25-782B280E27E2}">
      <dsp:nvSpPr>
        <dsp:cNvPr id="0" name=""/>
        <dsp:cNvSpPr/>
      </dsp:nvSpPr>
      <dsp:spPr>
        <a:xfrm>
          <a:off x="1064514" y="4696174"/>
          <a:ext cx="1654835" cy="143951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7941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Concept</a:t>
          </a:r>
          <a:endParaRPr lang="en-US" sz="2800" kern="1200"/>
        </a:p>
      </dsp:txBody>
      <dsp:txXfrm>
        <a:off x="1064514" y="4696174"/>
        <a:ext cx="1654835" cy="1439513"/>
      </dsp:txXfrm>
    </dsp:sp>
    <dsp:sp modelId="{3470BA6C-B613-4414-B835-90AB82ACB2E4}">
      <dsp:nvSpPr>
        <dsp:cNvPr id="0" name=""/>
        <dsp:cNvSpPr/>
      </dsp:nvSpPr>
      <dsp:spPr>
        <a:xfrm>
          <a:off x="2525801" y="3178032"/>
          <a:ext cx="387096" cy="387096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7AADD5-F4F3-4E0B-807F-FAB47E1FD85D}">
      <dsp:nvSpPr>
        <dsp:cNvPr id="0" name=""/>
        <dsp:cNvSpPr/>
      </dsp:nvSpPr>
      <dsp:spPr>
        <a:xfrm>
          <a:off x="2719349" y="3371580"/>
          <a:ext cx="2032254" cy="276410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05114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Descriptor</a:t>
          </a:r>
          <a:endParaRPr lang="en-US" sz="2800" kern="1200"/>
        </a:p>
      </dsp:txBody>
      <dsp:txXfrm>
        <a:off x="2719349" y="3371580"/>
        <a:ext cx="2032254" cy="2764107"/>
      </dsp:txXfrm>
    </dsp:sp>
    <dsp:sp modelId="{370CD8CA-BD05-4D0B-9F2E-165496040718}">
      <dsp:nvSpPr>
        <dsp:cNvPr id="0" name=""/>
        <dsp:cNvSpPr/>
      </dsp:nvSpPr>
      <dsp:spPr>
        <a:xfrm>
          <a:off x="4533861" y="2141340"/>
          <a:ext cx="512902" cy="512902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73D6C4-6F91-46B9-804B-EC67C22C8FD8}">
      <dsp:nvSpPr>
        <dsp:cNvPr id="0" name=""/>
        <dsp:cNvSpPr/>
      </dsp:nvSpPr>
      <dsp:spPr>
        <a:xfrm>
          <a:off x="7402287" y="1790495"/>
          <a:ext cx="2032254" cy="373789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71776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 Process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Switching</a:t>
          </a:r>
        </a:p>
      </dsp:txBody>
      <dsp:txXfrm>
        <a:off x="7402287" y="1790495"/>
        <a:ext cx="2032254" cy="3737895"/>
      </dsp:txXfrm>
    </dsp:sp>
    <dsp:sp modelId="{D1982658-8305-4D87-BEB6-98BF739A2DCD}">
      <dsp:nvSpPr>
        <dsp:cNvPr id="0" name=""/>
        <dsp:cNvSpPr/>
      </dsp:nvSpPr>
      <dsp:spPr>
        <a:xfrm>
          <a:off x="6720954" y="1455454"/>
          <a:ext cx="687095" cy="687095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3564ED1-EAF0-47CC-8D55-E0DF453ABD33}">
      <dsp:nvSpPr>
        <dsp:cNvPr id="0" name=""/>
        <dsp:cNvSpPr/>
      </dsp:nvSpPr>
      <dsp:spPr>
        <a:xfrm>
          <a:off x="4920026" y="2548923"/>
          <a:ext cx="2032254" cy="106010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64078" tIns="0" rIns="0" bIns="0" numCol="1" spcCol="1270" anchor="t" anchorCtr="0">
          <a:noAutofit/>
        </a:bodyPr>
        <a:lstStyle/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Creation &amp;</a:t>
          </a:r>
        </a:p>
        <a:p>
          <a:pPr marL="0" lvl="0" indent="0" algn="l" defTabSz="124460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>
              <a:latin typeface="Calibri Light" panose="020F0302020204030204"/>
            </a:rPr>
            <a:t>Destruction</a:t>
          </a:r>
          <a:endParaRPr lang="en-US" sz="2800" kern="1200"/>
        </a:p>
      </dsp:txBody>
      <dsp:txXfrm>
        <a:off x="4920026" y="2548923"/>
        <a:ext cx="2032254" cy="106010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05/8/layout/arrow2">
  <dgm:title val=""/>
  <dgm:desc val=""/>
  <dgm:catLst>
    <dgm:cat type="process" pri="2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arrowDiagram">
    <dgm:varLst>
      <dgm:chMax val="5"/>
      <dgm:dir/>
      <dgm:resizeHandles val="exact"/>
    </dgm:varLst>
    <dgm:alg type="composite">
      <dgm:param type="ar" val="1.6"/>
    </dgm:alg>
    <dgm:shape xmlns:r="http://schemas.openxmlformats.org/officeDocument/2006/relationships" r:blip="">
      <dgm:adjLst/>
    </dgm:shape>
    <dgm:presOf/>
    <dgm:constrLst>
      <dgm:constr type="l" for="ch" forName="arrow"/>
      <dgm:constr type="t" for="ch" forName="arrow"/>
      <dgm:constr type="w" for="ch" forName="arrow" refType="w"/>
      <dgm:constr type="h" for="ch" forName="arrow" refType="h"/>
      <dgm:constr type="ctrX" for="ch" forName="arrowDiagram1" refType="w" fact="0.5"/>
      <dgm:constr type="ctrY" for="ch" forName="arrowDiagram1" refType="h" fact="0.5"/>
      <dgm:constr type="w" for="ch" forName="arrowDiagram1" refType="w"/>
      <dgm:constr type="h" for="ch" forName="arrowDiagram1" refType="h"/>
      <dgm:constr type="ctrX" for="ch" forName="arrowDiagram2" refType="w" fact="0.5"/>
      <dgm:constr type="ctrY" for="ch" forName="arrowDiagram2" refType="h" fact="0.5"/>
      <dgm:constr type="w" for="ch" forName="arrowDiagram2" refType="w"/>
      <dgm:constr type="h" for="ch" forName="arrowDiagram2" refType="h"/>
      <dgm:constr type="ctrX" for="ch" forName="arrowDiagram3" refType="w" fact="0.5"/>
      <dgm:constr type="ctrY" for="ch" forName="arrowDiagram3" refType="h" fact="0.5"/>
      <dgm:constr type="w" for="ch" forName="arrowDiagram3" refType="w"/>
      <dgm:constr type="h" for="ch" forName="arrowDiagram3" refType="h"/>
      <dgm:constr type="ctrX" for="ch" forName="arrowDiagram4" refType="w" fact="0.5"/>
      <dgm:constr type="ctrY" for="ch" forName="arrowDiagram4" refType="h" fact="0.5"/>
      <dgm:constr type="w" for="ch" forName="arrowDiagram4" refType="w"/>
      <dgm:constr type="h" for="ch" forName="arrowDiagram4" refType="h"/>
      <dgm:constr type="ctrX" for="ch" forName="arrowDiagram5" refType="w" fact="0.5"/>
      <dgm:constr type="ctrY" for="ch" forName="arrowDiagram5" refType="h" fact="0.5"/>
      <dgm:constr type="w" for="ch" forName="arrowDiagram5" refType="w"/>
      <dgm:constr type="h" for="ch" forName="arrowDiagram5" refType="h"/>
    </dgm:constrLst>
    <dgm:ruleLst/>
    <dgm:choose name="Name0">
      <dgm:if name="Name1" axis="ch" ptType="node" func="cnt" op="gte" val="1">
        <dgm:layoutNode name="arrow" styleLbl="bgShp">
          <dgm:alg type="sp"/>
          <dgm:shape xmlns:r="http://schemas.openxmlformats.org/officeDocument/2006/relationships" type="swooshArrow" r:blip="">
            <dgm:adjLst>
              <dgm:adj idx="2" val="0.25"/>
            </dgm:adjLst>
          </dgm:shape>
          <dgm:presOf/>
          <dgm:constrLst/>
          <dgm:ruleLst/>
        </dgm:layoutNode>
        <dgm:choose name="Name2">
          <dgm:if name="Name3" axis="ch" ptType="node" func="cnt" op="lt" val="1"/>
          <dgm:if name="Name4" axis="ch" ptType="node" func="cnt" op="equ" val="1">
            <dgm:layoutNode name="arrowDiagram1">
              <dgm:varLst>
                <dgm:bulletEnabled val="1"/>
              </dgm:varLst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ctrX" for="ch" forName="bullet1" refType="w" fact="0.8"/>
                <dgm:constr type="ctrY" for="ch" forName="bullet1" refType="h" fact="0.262"/>
                <dgm:constr type="w" for="ch" forName="bullet1" refType="w" fact="0.074"/>
                <dgm:constr type="h" for="ch" forName="bullet1" refType="w" refFor="ch" refForName="bullet1"/>
                <dgm:constr type="r" for="ch" forName="textBox1" refType="ctrX" refFor="ch" refForName="bullet1"/>
                <dgm:constr type="t" for="ch" forName="textBox1" refType="ctrY" refFor="ch" refForName="bullet1"/>
                <dgm:constr type="w" for="ch" forName="textBox1" refType="w" fact="0.4"/>
                <dgm:constr type="h" for="ch" forName="textBox1" refType="h" fact="0.738"/>
                <dgm:constr type="userA" refType="h" refFor="ch" refForName="bullet1" fact="0.53"/>
                <dgm:constr type="rMarg" for="ch" forName="textBox1" refType="userA" fact="2.834"/>
                <dgm:constr type="primFontSz" for="ch" ptType="node" op="equ" val="65"/>
              </dgm:constrLst>
              <dgm:ruleLst/>
              <dgm:forEach name="Name5" axis="ch" ptType="node" cnt="1">
                <dgm:layoutNode name="bullet1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1" styleLbl="revTx">
                  <dgm:varLst>
                    <dgm:bulletEnabled val="1"/>
                  </dgm:varLst>
                  <dgm:alg type="tx">
                    <dgm:param type="txAnchorVert" val="t"/>
                    <dgm:param type="parTxLTRAlign" val="r"/>
                    <dgm:param type="parTxRTLAlign" val="r"/>
                  </dgm:alg>
                  <dgm:shape xmlns:r="http://schemas.openxmlformats.org/officeDocument/2006/relationships" type="round2DiagRect" r:blip="">
                    <dgm:adjLst/>
                  </dgm:shape>
                  <dgm:presOf axis="desOrSelf" ptType="node"/>
                  <dgm:constrLst>
                    <dgm:constr type="lMarg"/>
                    <dgm:constr type="tMarg"/>
                    <dgm:constr type="bMarg"/>
                  </dgm:constrLst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6" axis="ch" ptType="node" func="cnt" op="equ" val="2">
            <dgm:layoutNode name="arrowDiagram2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7">
                <dgm:if name="Name8" func="var" arg="dir" op="equ" val="norm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l" for="ch" forName="textBox2a" refType="ctrX" refFor="ch" refForName="bullet2a"/>
                    <dgm:constr type="t" for="ch" forName="textBox2a" refType="ctrY" refFor="ch" refForName="bullet2a"/>
                    <dgm:constr type="w" for="ch" forName="textBox2a" refType="w" fact="0.325"/>
                    <dgm:constr type="h" for="ch" forName="textBox2a" refType="h" fact="0.427"/>
                    <dgm:constr type="userA" refType="h" refFor="ch" refForName="bullet2a" fact="0.53"/>
                    <dgm:constr type="l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l" for="ch" forName="textBox2b" refType="ctrX" refFor="ch" refForName="bullet2b"/>
                    <dgm:constr type="t" for="ch" forName="textBox2b" refType="ctrY" refFor="ch" refForName="bullet2b"/>
                    <dgm:constr type="w" for="ch" forName="textBox2b" refType="w" fact="0.325"/>
                    <dgm:constr type="h" for="ch" forName="textBox2b" refType="h" fact="0.662"/>
                    <dgm:constr type="userB" refType="h" refFor="ch" refForName="bullet2b" fact="0.53"/>
                    <dgm:constr type="lMarg" for="ch" forName="textBox2b" refType="userB" fact="2.834"/>
                    <dgm:constr type="primFontSz" for="ch" ptType="node" op="equ" val="65"/>
                  </dgm:constrLst>
                </dgm:if>
                <dgm:else name="Name9">
                  <dgm:constrLst>
                    <dgm:constr type="ctrX" for="ch" forName="bullet2a" refType="w" fact="0.25"/>
                    <dgm:constr type="ctrY" for="ch" forName="bullet2a" refType="h" fact="0.573"/>
                    <dgm:constr type="w" for="ch" forName="bullet2a" refType="w" fact="0.035"/>
                    <dgm:constr type="h" for="ch" forName="bullet2a" refType="w" refFor="ch" refForName="bullet2a"/>
                    <dgm:constr type="r" for="ch" forName="textBox2a" refType="ctrX" refFor="ch" refForName="bullet2a"/>
                    <dgm:constr type="b" for="ch" forName="textBox2a" refType="ctrY" refFor="ch" refForName="bullet2a"/>
                    <dgm:constr type="w" for="ch" forName="textBox2a" refType="w" fact="0.25"/>
                    <dgm:constr type="h" for="ch" forName="textBox2a" refType="h" fact="0.573"/>
                    <dgm:constr type="userA" refType="h" refFor="ch" refForName="bullet2a" fact="0.53"/>
                    <dgm:constr type="rMarg" for="ch" forName="textBox2a" refType="userA" fact="2.834"/>
                    <dgm:constr type="ctrX" for="ch" forName="bullet2b" refType="w" fact="0.585"/>
                    <dgm:constr type="ctrY" for="ch" forName="bullet2b" refType="h" fact="0.338"/>
                    <dgm:constr type="w" for="ch" forName="bullet2b" refType="w" fact="0.06"/>
                    <dgm:constr type="h" for="ch" forName="bullet2b" refType="w" refFor="ch" refForName="bullet2b"/>
                    <dgm:constr type="r" for="ch" forName="textBox2b" refType="ctrX" refFor="ch" refForName="bullet2b"/>
                    <dgm:constr type="b" for="ch" forName="textBox2b" refType="ctrY" refFor="ch" refForName="bullet2b"/>
                    <dgm:constr type="w" for="ch" forName="textBox2b" refType="w" fact="0.28"/>
                    <dgm:constr type="h" for="ch" forName="textBox2b" refType="h" fact="0.338"/>
                    <dgm:constr type="userB" refType="h" refFor="ch" refForName="bullet2b" fact="0.53"/>
                    <dgm:constr type="rMarg" for="ch" forName="textBox2b" refType="userB" fact="2.834"/>
                    <dgm:constr type="primFontSz" for="ch" ptType="node" op="equ" val="65"/>
                  </dgm:constrLst>
                </dgm:else>
              </dgm:choose>
              <dgm:ruleLst/>
              <dgm:forEach name="Name10" axis="ch" ptType="node" cnt="1">
                <dgm:layoutNode name="bullet2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a" styleLbl="revTx">
                  <dgm:varLst>
                    <dgm:bulletEnabled val="1"/>
                  </dgm:varLst>
                  <dgm:choose name="Name11">
                    <dgm:if name="Name12" func="var" arg="dir" op="equ" val="norm">
                      <dgm:choose name="Name13">
                        <dgm:if name="Name1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6">
                      <dgm:choose name="Name17">
                        <dgm:if name="Name1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">
                    <dgm:if name="Name2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23" axis="ch" ptType="node" st="2" cnt="1">
                <dgm:layoutNode name="bullet2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2b" styleLbl="revTx">
                  <dgm:varLst>
                    <dgm:bulletEnabled val="1"/>
                  </dgm:varLst>
                  <dgm:choose name="Name24">
                    <dgm:if name="Name25" func="var" arg="dir" op="equ" val="norm">
                      <dgm:choose name="Name26">
                        <dgm:if name="Name2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2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29">
                      <dgm:choose name="Name30">
                        <dgm:if name="Name3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3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33">
                    <dgm:if name="Name3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3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36" axis="ch" ptType="node" func="cnt" op="equ" val="3">
            <dgm:layoutNode name="arrowDiagram3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37">
                <dgm:if name="Name38" func="var" arg="dir" op="equ" val="norm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l" for="ch" forName="textBox3a" refType="ctrX" refFor="ch" refForName="bullet3a"/>
                    <dgm:constr type="t" for="ch" forName="textBox3a" refType="ctrY" refFor="ch" refForName="bullet3a"/>
                    <dgm:constr type="w" for="ch" forName="textBox3a" refType="w" fact="0.233"/>
                    <dgm:constr type="h" for="ch" forName="textBox3a" refType="h" fact="0.289"/>
                    <dgm:constr type="userA" refType="h" refFor="ch" refForName="bullet3a" fact="0.53"/>
                    <dgm:constr type="l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l" for="ch" forName="textBox3b" refType="ctrX" refFor="ch" refForName="bullet3b"/>
                    <dgm:constr type="t" for="ch" forName="textBox3b" refType="ctrY" refFor="ch" refForName="bullet3b"/>
                    <dgm:constr type="w" for="ch" forName="textBox3b" refType="w" fact="0.24"/>
                    <dgm:constr type="h" for="ch" forName="textBox3b" refType="h" fact="0.544"/>
                    <dgm:constr type="userB" refType="h" refFor="ch" refForName="bullet3b" fact="0.53"/>
                    <dgm:constr type="l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l" for="ch" forName="textBox3c" refType="ctrX" refFor="ch" refForName="bullet3c"/>
                    <dgm:constr type="t" for="ch" forName="textBox3c" refType="ctrY" refFor="ch" refForName="bullet3c"/>
                    <dgm:constr type="w" for="ch" forName="textBox3c" refType="w" fact="0.24"/>
                    <dgm:constr type="h" for="ch" forName="textBox3c" refType="h" fact="0.695"/>
                    <dgm:constr type="userC" refType="h" refFor="ch" refForName="bullet3c" fact="0.53"/>
                    <dgm:constr type="lMarg" for="ch" forName="textBox3c" refType="userC" fact="2.834"/>
                    <dgm:constr type="primFontSz" for="ch" ptType="node" op="equ" val="65"/>
                  </dgm:constrLst>
                </dgm:if>
                <dgm:else name="Name39">
                  <dgm:constrLst>
                    <dgm:constr type="ctrX" for="ch" forName="bullet3a" refType="w" fact="0.14"/>
                    <dgm:constr type="ctrY" for="ch" forName="bullet3a" refType="h" fact="0.711"/>
                    <dgm:constr type="w" for="ch" forName="bullet3a" refType="w" fact="0.026"/>
                    <dgm:constr type="h" for="ch" forName="bullet3a" refType="w" refFor="ch" refForName="bullet3a"/>
                    <dgm:constr type="r" for="ch" forName="textBox3a" refType="ctrX" refFor="ch" refForName="bullet3a"/>
                    <dgm:constr type="b" for="ch" forName="textBox3a" refType="ctrY" refFor="ch" refForName="bullet3a"/>
                    <dgm:constr type="w" for="ch" forName="textBox3a" refType="w" fact="0.14"/>
                    <dgm:constr type="h" for="ch" forName="textBox3a" refType="h" fact="0.711"/>
                    <dgm:constr type="userA" refType="h" refFor="ch" refForName="bullet3a" fact="0.53"/>
                    <dgm:constr type="rMarg" for="ch" forName="textBox3a" refType="userA" fact="2.834"/>
                    <dgm:constr type="ctrX" for="ch" forName="bullet3b" refType="w" fact="0.38"/>
                    <dgm:constr type="ctrY" for="ch" forName="bullet3b" refType="h" fact="0.456"/>
                    <dgm:constr type="w" for="ch" forName="bullet3b" refType="w" fact="0.047"/>
                    <dgm:constr type="h" for="ch" forName="bullet3b" refType="w" refFor="ch" refForName="bullet3b"/>
                    <dgm:constr type="r" for="ch" forName="textBox3b" refType="ctrX" refFor="ch" refForName="bullet3b"/>
                    <dgm:constr type="b" for="ch" forName="textBox3b" refType="ctrY" refFor="ch" refForName="bullet3b"/>
                    <dgm:constr type="w" for="ch" forName="textBox3b" refType="w" fact="0.24"/>
                    <dgm:constr type="h" for="ch" forName="textBox3b" refType="h" fact="0.456"/>
                    <dgm:constr type="userB" refType="h" refFor="ch" refForName="bullet3b" fact="0.53"/>
                    <dgm:constr type="rMarg" for="ch" forName="textBox3b" refType="userB" fact="2.834"/>
                    <dgm:constr type="ctrX" for="ch" forName="bullet3c" refType="w" fact="0.665"/>
                    <dgm:constr type="ctrY" for="ch" forName="bullet3c" refType="h" fact="0.305"/>
                    <dgm:constr type="w" for="ch" forName="bullet3c" refType="w" fact="0.065"/>
                    <dgm:constr type="h" for="ch" forName="bullet3c" refType="w" refFor="ch" refForName="bullet3c"/>
                    <dgm:constr type="r" for="ch" forName="textBox3c" refType="ctrX" refFor="ch" refForName="bullet3c"/>
                    <dgm:constr type="b" for="ch" forName="textBox3c" refType="ctrY" refFor="ch" refForName="bullet3c"/>
                    <dgm:constr type="w" for="ch" forName="textBox3c" refType="w" fact="0.24"/>
                    <dgm:constr type="h" for="ch" forName="textBox3c" refType="h" fact="0.305"/>
                    <dgm:constr type="userC" refType="h" refFor="ch" refForName="bullet3c" fact="0.53"/>
                    <dgm:constr type="rMarg" for="ch" forName="textBox3c" refType="userC" fact="2.834"/>
                    <dgm:constr type="primFontSz" for="ch" ptType="node" op="equ" val="65"/>
                  </dgm:constrLst>
                </dgm:else>
              </dgm:choose>
              <dgm:ruleLst/>
              <dgm:forEach name="Name40" axis="ch" ptType="node" cnt="1">
                <dgm:layoutNode name="bullet3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a" styleLbl="revTx">
                  <dgm:varLst>
                    <dgm:bulletEnabled val="1"/>
                  </dgm:varLst>
                  <dgm:choose name="Name41">
                    <dgm:if name="Name42" func="var" arg="dir" op="equ" val="norm">
                      <dgm:choose name="Name43">
                        <dgm:if name="Name44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45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46">
                      <dgm:choose name="Name47">
                        <dgm:if name="Name48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49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50">
                    <dgm:if name="Name51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52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53" axis="ch" ptType="node" st="2" cnt="1">
                <dgm:layoutNode name="bullet3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b" styleLbl="revTx">
                  <dgm:varLst>
                    <dgm:bulletEnabled val="1"/>
                  </dgm:varLst>
                  <dgm:choose name="Name54">
                    <dgm:if name="Name55" func="var" arg="dir" op="equ" val="norm">
                      <dgm:choose name="Name56">
                        <dgm:if name="Name5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5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59">
                      <dgm:choose name="Name60">
                        <dgm:if name="Name6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6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63">
                    <dgm:if name="Name6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6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66" axis="ch" ptType="node" st="3" cnt="1">
                <dgm:layoutNode name="bullet3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3c" styleLbl="revTx">
                  <dgm:varLst>
                    <dgm:bulletEnabled val="1"/>
                  </dgm:varLst>
                  <dgm:choose name="Name67">
                    <dgm:if name="Name68" func="var" arg="dir" op="equ" val="norm">
                      <dgm:choose name="Name69">
                        <dgm:if name="Name7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7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72">
                      <dgm:choose name="Name73">
                        <dgm:if name="Name7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7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76">
                    <dgm:if name="Name7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7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if name="Name79" axis="ch" ptType="node" func="cnt" op="equ" val="4">
            <dgm:layoutNode name="arrowDiagram4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80">
                <dgm:if name="Name81" func="var" arg="dir" op="equ" val="norm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l" for="ch" forName="textBox4a" refType="ctrX" refFor="ch" refForName="bullet4a"/>
                    <dgm:constr type="t" for="ch" forName="textBox4a" refType="ctrY" refFor="ch" refForName="bullet4a"/>
                    <dgm:constr type="w" for="ch" forName="textBox4a" refType="w" fact="0.171"/>
                    <dgm:constr type="h" for="ch" forName="textBox4a" refType="h" fact="0.238"/>
                    <dgm:constr type="userA" refType="h" refFor="ch" refForName="bullet4a" fact="0.53"/>
                    <dgm:constr type="l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l" for="ch" forName="textBox4b" refType="ctrX" refFor="ch" refForName="bullet4b"/>
                    <dgm:constr type="t" for="ch" forName="textBox4b" refType="ctrY" refFor="ch" refForName="bullet4b"/>
                    <dgm:constr type="w" for="ch" forName="textBox4b" refType="w" fact="0.21"/>
                    <dgm:constr type="h" for="ch" forName="textBox4b" refType="h" fact="0.457"/>
                    <dgm:constr type="userB" refType="h" refFor="ch" refForName="bullet4b" fact="0.53"/>
                    <dgm:constr type="l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l" for="ch" forName="textBox4c" refType="ctrX" refFor="ch" refForName="bullet4c"/>
                    <dgm:constr type="t" for="ch" forName="textBox4c" refType="ctrY" refFor="ch" refForName="bullet4c"/>
                    <dgm:constr type="w" for="ch" forName="textBox4c" refType="w" fact="0.21"/>
                    <dgm:constr type="h" for="ch" forName="textBox4c" refType="h" fact="0.618"/>
                    <dgm:constr type="userC" refType="h" refFor="ch" refForName="bullet4c" fact="0.53"/>
                    <dgm:constr type="l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l" for="ch" forName="textBox4d" refType="ctrX" refFor="ch" refForName="bullet4d"/>
                    <dgm:constr type="t" for="ch" forName="textBox4d" refType="ctrY" refFor="ch" refForName="bullet4d"/>
                    <dgm:constr type="w" for="ch" forName="textBox4d" refType="w" fact="0.21"/>
                    <dgm:constr type="h" for="ch" forName="textBox4d" refType="h" fact="0.717"/>
                    <dgm:constr type="userD" refType="h" refFor="ch" refForName="bullet4d" fact="0.53"/>
                    <dgm:constr type="lMarg" for="ch" forName="textBox4d" refType="userD" fact="2.834"/>
                    <dgm:constr type="primFontSz" for="ch" ptType="node" op="equ" val="65"/>
                  </dgm:constrLst>
                </dgm:if>
                <dgm:else name="Name82">
                  <dgm:constrLst>
                    <dgm:constr type="ctrX" for="ch" forName="bullet4a" refType="w" fact="0.11"/>
                    <dgm:constr type="ctrY" for="ch" forName="bullet4a" refType="h" fact="0.762"/>
                    <dgm:constr type="w" for="ch" forName="bullet4a" refType="w" fact="0.023"/>
                    <dgm:constr type="h" for="ch" forName="bullet4a" refType="w" refFor="ch" refForName="bullet4a"/>
                    <dgm:constr type="r" for="ch" forName="textBox4a" refType="ctrX" refFor="ch" refForName="bullet4a"/>
                    <dgm:constr type="b" for="ch" forName="textBox4a" refType="ctrY" refFor="ch" refForName="bullet4a"/>
                    <dgm:constr type="w" for="ch" forName="textBox4a" refType="w" fact="0.11"/>
                    <dgm:constr type="h" for="ch" forName="textBox4a" refType="h" fact="0.762"/>
                    <dgm:constr type="userA" refType="h" refFor="ch" refForName="bullet4a" fact="0.53"/>
                    <dgm:constr type="rMarg" for="ch" forName="textBox4a" refType="userA" fact="2.834"/>
                    <dgm:constr type="ctrX" for="ch" forName="bullet4b" refType="w" fact="0.281"/>
                    <dgm:constr type="ctrY" for="ch" forName="bullet4b" refType="h" fact="0.543"/>
                    <dgm:constr type="w" for="ch" forName="bullet4b" refType="w" fact="0.04"/>
                    <dgm:constr type="h" for="ch" forName="bullet4b" refType="w" refFor="ch" refForName="bullet4b"/>
                    <dgm:constr type="r" for="ch" forName="textBox4b" refType="ctrX" refFor="ch" refForName="bullet4b"/>
                    <dgm:constr type="b" for="ch" forName="textBox4b" refType="ctrY" refFor="ch" refForName="bullet4b"/>
                    <dgm:constr type="w" for="ch" forName="textBox4b" refType="w" fact="0.171"/>
                    <dgm:constr type="h" for="ch" forName="textBox4b" refType="h" fact="0.543"/>
                    <dgm:constr type="userB" refType="h" refFor="ch" refForName="bullet4b" fact="0.53"/>
                    <dgm:constr type="rMarg" for="ch" forName="textBox4b" refType="userB" fact="2.834"/>
                    <dgm:constr type="ctrX" for="ch" forName="bullet4c" refType="w" fact="0.495"/>
                    <dgm:constr type="ctrY" for="ch" forName="bullet4c" refType="h" fact="0.382"/>
                    <dgm:constr type="w" for="ch" forName="bullet4c" refType="w" fact="0.053"/>
                    <dgm:constr type="h" for="ch" forName="bullet4c" refType="w" refFor="ch" refForName="bullet4c"/>
                    <dgm:constr type="r" for="ch" forName="textBox4c" refType="ctrX" refFor="ch" refForName="bullet4c"/>
                    <dgm:constr type="b" for="ch" forName="textBox4c" refType="ctrY" refFor="ch" refForName="bullet4c"/>
                    <dgm:constr type="w" for="ch" forName="textBox4c" refType="w" fact="0.21"/>
                    <dgm:constr type="h" for="ch" forName="textBox4c" refType="h" fact="0.382"/>
                    <dgm:constr type="userC" refType="h" refFor="ch" refForName="bullet4c" fact="0.53"/>
                    <dgm:constr type="rMarg" for="ch" forName="textBox4c" refType="userC" fact="2.834"/>
                    <dgm:constr type="ctrX" for="ch" forName="bullet4d" refType="w" fact="0.73"/>
                    <dgm:constr type="ctrY" for="ch" forName="bullet4d" refType="h" fact="0.283"/>
                    <dgm:constr type="w" for="ch" forName="bullet4d" refType="w" fact="0.071"/>
                    <dgm:constr type="h" for="ch" forName="bullet4d" refType="w" refFor="ch" refForName="bullet4d"/>
                    <dgm:constr type="r" for="ch" forName="textBox4d" refType="ctrX" refFor="ch" refForName="bullet4d"/>
                    <dgm:constr type="b" for="ch" forName="textBox4d" refType="ctrY" refFor="ch" refForName="bullet4d"/>
                    <dgm:constr type="w" for="ch" forName="textBox4d" refType="w" fact="0.21"/>
                    <dgm:constr type="h" for="ch" forName="textBox4d" refType="h" fact="0.283"/>
                    <dgm:constr type="userD" refType="h" refFor="ch" refForName="bullet4d" fact="0.53"/>
                    <dgm:constr type="rMarg" for="ch" forName="textBox4d" refType="userD" fact="2.834"/>
                    <dgm:constr type="primFontSz" for="ch" ptType="node" op="equ" val="65"/>
                  </dgm:constrLst>
                </dgm:else>
              </dgm:choose>
              <dgm:ruleLst/>
              <dgm:forEach name="Name83" axis="ch" ptType="node" cnt="1">
                <dgm:layoutNode name="bullet4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a" styleLbl="revTx">
                  <dgm:varLst>
                    <dgm:bulletEnabled val="1"/>
                  </dgm:varLst>
                  <dgm:choose name="Name84">
                    <dgm:if name="Name85" func="var" arg="dir" op="equ" val="norm">
                      <dgm:choose name="Name86">
                        <dgm:if name="Name87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88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89">
                      <dgm:choose name="Name90">
                        <dgm:if name="Name91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92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93">
                    <dgm:if name="Name94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95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96" axis="ch" ptType="node" st="2" cnt="1">
                <dgm:layoutNode name="bullet4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b" styleLbl="revTx">
                  <dgm:varLst>
                    <dgm:bulletEnabled val="1"/>
                  </dgm:varLst>
                  <dgm:choose name="Name97">
                    <dgm:if name="Name98" func="var" arg="dir" op="equ" val="norm">
                      <dgm:choose name="Name99">
                        <dgm:if name="Name100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01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02">
                      <dgm:choose name="Name103">
                        <dgm:if name="Name104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05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06">
                    <dgm:if name="Name107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08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09" axis="ch" ptType="node" st="3" cnt="1">
                <dgm:layoutNode name="bullet4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c" styleLbl="revTx">
                  <dgm:varLst>
                    <dgm:bulletEnabled val="1"/>
                  </dgm:varLst>
                  <dgm:choose name="Name110">
                    <dgm:if name="Name111" func="var" arg="dir" op="equ" val="norm">
                      <dgm:choose name="Name112">
                        <dgm:if name="Name11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1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15">
                      <dgm:choose name="Name116">
                        <dgm:if name="Name11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1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19">
                    <dgm:if name="Name12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2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22" axis="ch" ptType="node" st="4" cnt="1">
                <dgm:layoutNode name="bullet4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4d" styleLbl="revTx">
                  <dgm:varLst>
                    <dgm:bulletEnabled val="1"/>
                  </dgm:varLst>
                  <dgm:choose name="Name123">
                    <dgm:if name="Name124" func="var" arg="dir" op="equ" val="norm">
                      <dgm:choose name="Name125">
                        <dgm:if name="Name12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2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28">
                      <dgm:choose name="Name129">
                        <dgm:if name="Name13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3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32">
                    <dgm:if name="Name13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3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if>
          <dgm:else name="Name135">
            <dgm:layoutNode name="arrowDiagram5">
              <dgm:alg type="composite">
                <dgm:param type="vertAlign" val="none"/>
                <dgm:param type="horzAlign" val="none"/>
              </dgm:alg>
              <dgm:shape xmlns:r="http://schemas.openxmlformats.org/officeDocument/2006/relationships" r:blip="">
                <dgm:adjLst/>
              </dgm:shape>
              <dgm:presOf/>
              <dgm:choose name="Name136">
                <dgm:if name="Name137" func="var" arg="dir" op="equ" val="norm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l" for="ch" forName="textBox5a" refType="ctrX" refFor="ch" refForName="bullet5a"/>
                    <dgm:constr type="t" for="ch" forName="textBox5a" refType="ctrY" refFor="ch" refForName="bullet5a"/>
                    <dgm:constr type="w" for="ch" forName="textBox5a" refType="w" fact="0.131"/>
                    <dgm:constr type="h" for="ch" forName="textBox5a" refType="h" fact="0.238"/>
                    <dgm:constr type="userA" refType="h" refFor="ch" refForName="bullet5a" fact="0.53"/>
                    <dgm:constr type="l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l" for="ch" forName="textBox5b" refType="ctrX" refFor="ch" refForName="bullet5b"/>
                    <dgm:constr type="t" for="ch" forName="textBox5b" refType="ctrY" refFor="ch" refForName="bullet5b"/>
                    <dgm:constr type="w" for="ch" forName="textBox5b" refType="w" fact="0.166"/>
                    <dgm:constr type="h" for="ch" forName="textBox5b" refType="h" fact="0.419"/>
                    <dgm:constr type="userB" refType="h" refFor="ch" refForName="bullet5b" fact="0.53"/>
                    <dgm:constr type="l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l" for="ch" forName="textBox5c" refType="ctrX" refFor="ch" refForName="bullet5c"/>
                    <dgm:constr type="t" for="ch" forName="textBox5c" refType="ctrY" refFor="ch" refForName="bullet5c"/>
                    <dgm:constr type="w" for="ch" forName="textBox5c" refType="w" fact="0.193"/>
                    <dgm:constr type="h" for="ch" forName="textBox5c" refType="h" fact="0.562"/>
                    <dgm:constr type="userC" refType="h" refFor="ch" refForName="bullet5c" fact="0.53"/>
                    <dgm:constr type="l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l" for="ch" forName="textBox5d" refType="ctrX" refFor="ch" refForName="bullet5d"/>
                    <dgm:constr type="t" for="ch" forName="textBox5d" refType="ctrY" refFor="ch" refForName="bullet5d"/>
                    <dgm:constr type="w" for="ch" forName="textBox5d" refType="w" fact="0.2"/>
                    <dgm:constr type="h" for="ch" forName="textBox5d" refType="h" fact="0.67"/>
                    <dgm:constr type="userD" refType="h" refFor="ch" refForName="bullet5d" fact="0.53"/>
                    <dgm:constr type="l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l" for="ch" forName="textBox5e" refType="ctrX" refFor="ch" refForName="bullet5e"/>
                    <dgm:constr type="t" for="ch" forName="textBox5e" refType="ctrY" refFor="ch" refForName="bullet5e"/>
                    <dgm:constr type="w" for="ch" forName="textBox5e" refType="w" fact="0.2"/>
                    <dgm:constr type="h" for="ch" forName="textBox5e" refType="h" fact="0.736"/>
                    <dgm:constr type="userE" refType="h" refFor="ch" refForName="bullet5e" fact="0.53"/>
                    <dgm:constr type="lMarg" for="ch" forName="textBox5e" refType="userE" fact="2.834"/>
                    <dgm:constr type="primFontSz" for="ch" ptType="node" op="equ" val="65"/>
                  </dgm:constrLst>
                </dgm:if>
                <dgm:else name="Name138">
                  <dgm:constrLst>
                    <dgm:constr type="ctrX" for="ch" forName="bullet5a" refType="w" fact="0.11"/>
                    <dgm:constr type="ctrY" for="ch" forName="bullet5a" refType="h" fact="0.762"/>
                    <dgm:constr type="w" for="ch" forName="bullet5a" refType="w" fact="0.023"/>
                    <dgm:constr type="h" for="ch" forName="bullet5a" refType="w" refFor="ch" refForName="bullet5a"/>
                    <dgm:constr type="r" for="ch" forName="textBox5a" refType="ctrX" refFor="ch" refForName="bullet5a"/>
                    <dgm:constr type="b" for="ch" forName="textBox5a" refType="ctrY" refFor="ch" refForName="bullet5a"/>
                    <dgm:constr type="w" for="ch" forName="textBox5a" refType="w" fact="0.11"/>
                    <dgm:constr type="h" for="ch" forName="textBox5a" refType="h" fact="0.762"/>
                    <dgm:constr type="userA" refType="h" refFor="ch" refForName="bullet5a" fact="0.53"/>
                    <dgm:constr type="rMarg" for="ch" forName="textBox5a" refType="userA" fact="2.834"/>
                    <dgm:constr type="ctrX" for="ch" forName="bullet5b" refType="w" fact="0.241"/>
                    <dgm:constr type="ctrY" for="ch" forName="bullet5b" refType="h" fact="0.581"/>
                    <dgm:constr type="w" for="ch" forName="bullet5b" refType="w" fact="0.036"/>
                    <dgm:constr type="h" for="ch" forName="bullet5b" refType="w" refFor="ch" refForName="bullet5b"/>
                    <dgm:constr type="r" for="ch" forName="textBox5b" refType="ctrX" refFor="ch" refForName="bullet5b"/>
                    <dgm:constr type="b" for="ch" forName="textBox5b" refType="ctrY" refFor="ch" refForName="bullet5b"/>
                    <dgm:constr type="w" for="ch" forName="textBox5b" refType="w" fact="0.131"/>
                    <dgm:constr type="h" for="ch" forName="textBox5b" refType="h" fact="0.581"/>
                    <dgm:constr type="userB" refType="h" refFor="ch" refForName="bullet5b" fact="0.53"/>
                    <dgm:constr type="rMarg" for="ch" forName="textBox5b" refType="userB" fact="2.834"/>
                    <dgm:constr type="ctrX" for="ch" forName="bullet5c" refType="w" fact="0.407"/>
                    <dgm:constr type="ctrY" for="ch" forName="bullet5c" refType="h" fact="0.438"/>
                    <dgm:constr type="w" for="ch" forName="bullet5c" refType="w" fact="0.048"/>
                    <dgm:constr type="h" for="ch" forName="bullet5c" refType="w" refFor="ch" refForName="bullet5c"/>
                    <dgm:constr type="r" for="ch" forName="textBox5c" refType="ctrX" refFor="ch" refForName="bullet5c"/>
                    <dgm:constr type="b" for="ch" forName="textBox5c" refType="ctrY" refFor="ch" refForName="bullet5c"/>
                    <dgm:constr type="w" for="ch" forName="textBox5c" refType="w" fact="0.166"/>
                    <dgm:constr type="h" for="ch" forName="textBox5c" refType="h" fact="0.438"/>
                    <dgm:constr type="userC" refType="h" refFor="ch" refForName="bullet5c" fact="0.53"/>
                    <dgm:constr type="rMarg" for="ch" forName="textBox5c" refType="userC" fact="2.834"/>
                    <dgm:constr type="ctrX" for="ch" forName="bullet5d" refType="w" fact="0.6"/>
                    <dgm:constr type="ctrY" for="ch" forName="bullet5d" refType="h" fact="0.33"/>
                    <dgm:constr type="w" for="ch" forName="bullet5d" refType="w" fact="0.062"/>
                    <dgm:constr type="h" for="ch" forName="bullet5d" refType="w" refFor="ch" refForName="bullet5d"/>
                    <dgm:constr type="r" for="ch" forName="textBox5d" refType="ctrX" refFor="ch" refForName="bullet5d"/>
                    <dgm:constr type="b" for="ch" forName="textBox5d" refType="ctrY" refFor="ch" refForName="bullet5d"/>
                    <dgm:constr type="w" for="ch" forName="textBox5d" refType="w" fact="0.193"/>
                    <dgm:constr type="h" for="ch" forName="textBox5d" refType="h" fact="0.33"/>
                    <dgm:constr type="userD" refType="h" refFor="ch" refForName="bullet5d" fact="0.53"/>
                    <dgm:constr type="rMarg" for="ch" forName="textBox5d" refType="userD" fact="2.834"/>
                    <dgm:constr type="ctrX" for="ch" forName="bullet5e" refType="w" fact="0.8"/>
                    <dgm:constr type="ctrY" for="ch" forName="bullet5e" refType="h" fact="0.264"/>
                    <dgm:constr type="w" for="ch" forName="bullet5e" refType="w" fact="0.079"/>
                    <dgm:constr type="h" for="ch" forName="bullet5e" refType="w" refFor="ch" refForName="bullet5e"/>
                    <dgm:constr type="r" for="ch" forName="textBox5e" refType="ctrX" refFor="ch" refForName="bullet5e"/>
                    <dgm:constr type="b" for="ch" forName="textBox5e" refType="ctrY" refFor="ch" refForName="bullet5e"/>
                    <dgm:constr type="w" for="ch" forName="textBox5e" refType="w" fact="0.2"/>
                    <dgm:constr type="h" for="ch" forName="textBox5e" refType="h" fact="0.264"/>
                    <dgm:constr type="userE" refType="h" refFor="ch" refForName="bullet5e" fact="0.53"/>
                    <dgm:constr type="rMarg" for="ch" forName="textBox5e" refType="userE" fact="2.834"/>
                    <dgm:constr type="primFontSz" for="ch" ptType="node" op="equ" val="65"/>
                  </dgm:constrLst>
                </dgm:else>
              </dgm:choose>
              <dgm:ruleLst/>
              <dgm:forEach name="Name139" axis="ch" ptType="node" cnt="1">
                <dgm:layoutNode name="bullet5a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a" styleLbl="revTx">
                  <dgm:varLst>
                    <dgm:bulletEnabled val="1"/>
                  </dgm:varLst>
                  <dgm:choose name="Name140">
                    <dgm:if name="Name141" func="var" arg="dir" op="equ" val="norm">
                      <dgm:choose name="Name142">
                        <dgm:if name="Name143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44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45">
                      <dgm:choose name="Name146">
                        <dgm:if name="Name147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48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49">
                    <dgm:if name="Name150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51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52" axis="ch" ptType="node" st="2" cnt="1">
                <dgm:layoutNode name="bullet5b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b" styleLbl="revTx">
                  <dgm:varLst>
                    <dgm:bulletEnabled val="1"/>
                  </dgm:varLst>
                  <dgm:choose name="Name153">
                    <dgm:if name="Name154" func="var" arg="dir" op="equ" val="norm">
                      <dgm:choose name="Name155">
                        <dgm:if name="Name156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57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58">
                      <dgm:choose name="Name159">
                        <dgm:if name="Name160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61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62">
                    <dgm:if name="Name163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64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65" axis="ch" ptType="node" st="3" cnt="1">
                <dgm:layoutNode name="bullet5c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c" styleLbl="revTx">
                  <dgm:varLst>
                    <dgm:bulletEnabled val="1"/>
                  </dgm:varLst>
                  <dgm:choose name="Name166">
                    <dgm:if name="Name167" func="var" arg="dir" op="equ" val="norm">
                      <dgm:choose name="Name168">
                        <dgm:if name="Name169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70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71">
                      <dgm:choose name="Name172">
                        <dgm:if name="Name173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74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75">
                    <dgm:if name="Name176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77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78" axis="ch" ptType="node" st="4" cnt="1">
                <dgm:layoutNode name="bullet5d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d" styleLbl="revTx">
                  <dgm:varLst>
                    <dgm:bulletEnabled val="1"/>
                  </dgm:varLst>
                  <dgm:choose name="Name179">
                    <dgm:if name="Name180" func="var" arg="dir" op="equ" val="norm">
                      <dgm:choose name="Name181">
                        <dgm:if name="Name182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83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84">
                      <dgm:choose name="Name185">
                        <dgm:if name="Name186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187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188">
                    <dgm:if name="Name189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190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  <dgm:forEach name="Name191" axis="ch" ptType="node" st="5" cnt="1">
                <dgm:layoutNode name="bullet5e" styleLbl="node1">
                  <dgm:alg type="sp"/>
                  <dgm:shape xmlns:r="http://schemas.openxmlformats.org/officeDocument/2006/relationships" type="ellipse" r:blip="">
                    <dgm:adjLst/>
                  </dgm:shape>
                  <dgm:presOf/>
                  <dgm:constrLst/>
                  <dgm:ruleLst/>
                </dgm:layoutNode>
                <dgm:layoutNode name="textBox5e" styleLbl="revTx">
                  <dgm:varLst>
                    <dgm:bulletEnabled val="1"/>
                  </dgm:varLst>
                  <dgm:choose name="Name192">
                    <dgm:if name="Name193" func="var" arg="dir" op="equ" val="norm">
                      <dgm:choose name="Name194">
                        <dgm:if name="Name195" axis="root des" ptType="all node" func="maxDepth" op="gt" val="1">
                          <dgm:alg type="tx">
                            <dgm:param type="txAnchorVert" val="t"/>
                            <dgm:param type="parTxLTRAlign" val="l"/>
                            <dgm:param type="parTxRTLAlign" val="r"/>
                          </dgm:alg>
                        </dgm:if>
                        <dgm:else name="Name196">
                          <dgm:alg type="tx">
                            <dgm:param type="txAnchorVert" val="t"/>
                            <dgm:param type="parTxLTRAlign" val="l"/>
                            <dgm:param type="parTxRTLAlign" val="l"/>
                          </dgm:alg>
                        </dgm:else>
                      </dgm:choose>
                    </dgm:if>
                    <dgm:else name="Name197">
                      <dgm:choose name="Name198">
                        <dgm:if name="Name199" axis="root des" ptType="all node" func="maxDepth" op="gt" val="1">
                          <dgm:alg type="tx">
                            <dgm:param type="txAnchorVert" val="b"/>
                            <dgm:param type="txAnchorVertCh" val="b"/>
                            <dgm:param type="parTxLTRAlign" val="l"/>
                            <dgm:param type="parTxRTLAlign" val="r"/>
                          </dgm:alg>
                        </dgm:if>
                        <dgm:else name="Name200">
                          <dgm:alg type="tx">
                            <dgm:param type="txAnchorVert" val="b"/>
                            <dgm:param type="parTxLTRAlign" val="r"/>
                            <dgm:param type="parTxRTLAlign" val="r"/>
                          </dgm:alg>
                        </dgm:else>
                      </dgm:choose>
                    </dgm:else>
                  </dgm:choose>
                  <dgm:shape xmlns:r="http://schemas.openxmlformats.org/officeDocument/2006/relationships" type="rect" r:blip="">
                    <dgm:adjLst/>
                  </dgm:shape>
                  <dgm:presOf axis="desOrSelf" ptType="node"/>
                  <dgm:choose name="Name201">
                    <dgm:if name="Name202" func="var" arg="dir" op="equ" val="norm">
                      <dgm:constrLst>
                        <dgm:constr type="rMarg"/>
                        <dgm:constr type="tMarg"/>
                        <dgm:constr type="bMarg"/>
                      </dgm:constrLst>
                    </dgm:if>
                    <dgm:else name="Name203">
                      <dgm:constrLst>
                        <dgm:constr type="lMarg"/>
                        <dgm:constr type="tMarg"/>
                        <dgm:constr type="bMarg"/>
                      </dgm:constrLst>
                    </dgm:else>
                  </dgm:choose>
                  <dgm:ruleLst>
                    <dgm:rule type="primFontSz" val="5" fact="NaN" max="NaN"/>
                  </dgm:ruleLst>
                </dgm:layoutNode>
              </dgm:forEach>
            </dgm:layoutNode>
          </dgm:else>
        </dgm:choose>
      </dgm:if>
      <dgm:else name="Name204"/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5">
  <dgm:title val=""/>
  <dgm:desc val=""/>
  <dgm:catLst>
    <dgm:cat type="simple" pri="105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3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3-01-15T17:31:07.373"/>
    </inkml:context>
    <inkml:brush xml:id="br0">
      <inkml:brushProperty name="width" value="0.05" units="cm"/>
      <inkml:brushProperty name="height" value="0.05" units="cm"/>
      <inkml:brushProperty name="color" value="#004F8B"/>
    </inkml:brush>
  </inkml:definitions>
  <inkml:trace contextRef="#ctx0" brushRef="#br0">36 16 5737 0 0,'-6'-4'1072'0'0,"-1"-2"-799"0"0,-1 3-466 0 0,1 1-159 0 0,3 4-72 0 0,1 0 0 0 0,3-1 72 0 0,0 1 88 0 0,0 0 32 0 0,2-2-336 0 0,-1-2-312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CA0C1A-17DB-4E1B-BB08-EDFD7F534A34}" type="datetimeFigureOut">
              <a:rPr lang="en-IN" smtClean="0"/>
              <a:t>14-02-2025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6144E19-FBFF-42AC-A20E-0BC397995AA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91252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44E19-FBFF-42AC-A20E-0BC397995AA5}" type="slidenum">
              <a:rPr lang="en-IN" smtClean="0"/>
              <a:t>34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80166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6144E19-FBFF-42AC-A20E-0BC397995AA5}" type="slidenum">
              <a:rPr lang="en-IN" smtClean="0"/>
              <a:t>42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97454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AA2114-FCE3-4D78-A13D-80317099DE07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  <p:hf hd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2D7A70-91F7-430F-B472-38E67A3A5F15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  <p:hf hd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D75030-CC79-4F7F-807D-014E8CE4C18A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6D8BF6-9DF9-4CD3-A872-A101AE12C12E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F456C-D7A0-4E44-BA75-728957A8CB92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  <p:hf hd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9859A7-39CA-44BC-9E06-15E1E580DFCD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  <p:hf hd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302423-5173-4F3D-8393-7B43B99FAB42}" type="datetime1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  <p:hf hd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0D3737-BD6B-479F-B79B-A6CF239E813E}" type="datetime1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  <p:hf hd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CCAE2D-B10B-485A-ACBC-CFECF6AD6AA7}" type="datetime1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  <p:hf hd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B46899-EC89-48C7-954E-49D03605DBA4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  <p:hf hd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86F3C-6D39-470E-9AE2-0474D7578811}" type="datetime1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  <p:hf hd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FEEF5B-BB75-4691-9944-B86F8F713F9F}" type="datetime1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(c) Smruti R. Sarangi, 2023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clipart.org/detail/121249/puzzle-by-jaberna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flickr.com/photos/jschumacher/4142627946" TargetMode="External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170.png"/><Relationship Id="rId4" Type="http://schemas.openxmlformats.org/officeDocument/2006/relationships/image" Target="../media/image23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lwn.net/Articles/839781/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90349&amp;picture=detour-sign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ublicdomainpictures.net/view-image.php?image=90349&amp;picture=detour-sign" TargetMode="External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diagramLayout" Target="../diagrams/layout2.xml"/><Relationship Id="rId7" Type="http://schemas.openxmlformats.org/officeDocument/2006/relationships/diagramData" Target="../diagrams/data3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11" Type="http://schemas.microsoft.com/office/2007/relationships/diagramDrawing" Target="../diagrams/drawing3.xml"/><Relationship Id="rId5" Type="http://schemas.openxmlformats.org/officeDocument/2006/relationships/diagramColors" Target="../diagrams/colors2.xml"/><Relationship Id="rId10" Type="http://schemas.openxmlformats.org/officeDocument/2006/relationships/diagramColors" Target="../diagrams/colors3.xml"/><Relationship Id="rId4" Type="http://schemas.openxmlformats.org/officeDocument/2006/relationships/diagramQuickStyle" Target="../diagrams/quickStyle2.xml"/><Relationship Id="rId9" Type="http://schemas.openxmlformats.org/officeDocument/2006/relationships/diagramQuickStyle" Target="../diagrams/quickStyle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hyperlink" Target="https://planninga-from-nanninga.blogspot.com/2014/03/" TargetMode="External"/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hyperlink" Target="https://elixir.bootlin.com/linux/latest/source/include" TargetMode="External"/><Relationship Id="rId7" Type="http://schemas.openxmlformats.org/officeDocument/2006/relationships/image" Target="../media/image30.png"/><Relationship Id="rId2" Type="http://schemas.openxmlformats.org/officeDocument/2006/relationships/hyperlink" Target="https://elixir.bootlin.com/linux/latest/source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5" Type="http://schemas.openxmlformats.org/officeDocument/2006/relationships/hyperlink" Target="https://elixir.bootlin.com/linux/latest/source/include/linux/pid_namespace.h" TargetMode="External"/><Relationship Id="rId4" Type="http://schemas.openxmlformats.org/officeDocument/2006/relationships/hyperlink" Target="https://elixir.bootlin.com/linux/latest/source/include/linux" TargetMode="Externa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7" Type="http://schemas.openxmlformats.org/officeDocument/2006/relationships/image" Target="../media/image31.png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35.png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diagramLayout" Target="../diagrams/layout8.xml"/><Relationship Id="rId7" Type="http://schemas.openxmlformats.org/officeDocument/2006/relationships/image" Target="../media/image38.jpeg"/><Relationship Id="rId12" Type="http://schemas.openxmlformats.org/officeDocument/2006/relationships/hyperlink" Target="https://openclipart.org/detail/121249/puzzle-by-jabernal" TargetMode="Externa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11" Type="http://schemas.openxmlformats.org/officeDocument/2006/relationships/image" Target="../media/image32.png"/><Relationship Id="rId5" Type="http://schemas.openxmlformats.org/officeDocument/2006/relationships/diagramColors" Target="../diagrams/colors8.xml"/><Relationship Id="rId10" Type="http://schemas.openxmlformats.org/officeDocument/2006/relationships/image" Target="../media/image3.png"/><Relationship Id="rId4" Type="http://schemas.openxmlformats.org/officeDocument/2006/relationships/diagramQuickStyle" Target="../diagrams/quickStyle8.xml"/><Relationship Id="rId9" Type="http://schemas.openxmlformats.org/officeDocument/2006/relationships/hyperlink" Target="https://openclipart.org/detail/16982/cross-by-jean_victor_balin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question-mark-question-mark-symbol-706906/" TargetMode="External"/><Relationship Id="rId2" Type="http://schemas.openxmlformats.org/officeDocument/2006/relationships/image" Target="../media/image41.jpe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1.xml"/><Relationship Id="rId3" Type="http://schemas.openxmlformats.org/officeDocument/2006/relationships/hyperlink" Target="https://freepngimg.com/png/63843-thank-discord-media-thought-social-think-emoji" TargetMode="External"/><Relationship Id="rId7" Type="http://schemas.openxmlformats.org/officeDocument/2006/relationships/diagramColors" Target="../diagrams/colors11.xml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1.xml"/><Relationship Id="rId5" Type="http://schemas.openxmlformats.org/officeDocument/2006/relationships/diagramLayout" Target="../diagrams/layout11.xml"/><Relationship Id="rId4" Type="http://schemas.openxmlformats.org/officeDocument/2006/relationships/diagramData" Target="../diagrams/data11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8.png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2.xml"/><Relationship Id="rId2" Type="http://schemas.openxmlformats.org/officeDocument/2006/relationships/diagramData" Target="../diagrams/data1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2.xml"/><Relationship Id="rId5" Type="http://schemas.openxmlformats.org/officeDocument/2006/relationships/diagramColors" Target="../diagrams/colors12.xml"/><Relationship Id="rId4" Type="http://schemas.openxmlformats.org/officeDocument/2006/relationships/diagramQuickStyle" Target="../diagrams/quickStyle1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xfuel.com/en/search?q=challenge" TargetMode="External"/><Relationship Id="rId2" Type="http://schemas.openxmlformats.org/officeDocument/2006/relationships/image" Target="../media/image52.jp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21249/puzzle-by-jabernal" TargetMode="Externa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8.png"/><Relationship Id="rId2" Type="http://schemas.openxmlformats.org/officeDocument/2006/relationships/image" Target="../media/image57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!!Rectangle">
            <a:extLst>
              <a:ext uri="{FF2B5EF4-FFF2-40B4-BE49-F238E27FC236}">
                <a16:creationId xmlns:a16="http://schemas.microsoft.com/office/drawing/2014/main" id="{59C6F201-9216-493E-A634-E73ECB5029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DE38CF2-E5F3-E2C5-A69D-FD2384EE70B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801" b="2119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15" name="Rectangle: Rounded Corners 10">
            <a:extLst>
              <a:ext uri="{FF2B5EF4-FFF2-40B4-BE49-F238E27FC236}">
                <a16:creationId xmlns:a16="http://schemas.microsoft.com/office/drawing/2014/main" id="{1D3A3C7D-3C2F-4809-9061-F9D2F44EC2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467" y="643467"/>
            <a:ext cx="3859952" cy="5215839"/>
          </a:xfrm>
          <a:prstGeom prst="roundRect">
            <a:avLst>
              <a:gd name="adj" fmla="val 2654"/>
            </a:avLst>
          </a:prstGeom>
          <a:solidFill>
            <a:schemeClr val="bg1"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EB794C42-3DFD-4AE5-92A3-B8F3C8721F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22960" y="830591"/>
            <a:ext cx="2987899" cy="2987899"/>
          </a:xfrm>
          <a:prstGeom prst="arc">
            <a:avLst>
              <a:gd name="adj1" fmla="val 16200000"/>
              <a:gd name="adj2" fmla="val 114657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98576" y="795528"/>
            <a:ext cx="3511296" cy="3008376"/>
          </a:xfrm>
        </p:spPr>
        <p:txBody>
          <a:bodyPr>
            <a:normAutofit/>
          </a:bodyPr>
          <a:lstStyle/>
          <a:p>
            <a:r>
              <a:rPr lang="en-IN" sz="4800">
                <a:cs typeface="Calibri Light"/>
              </a:rPr>
              <a:t>Chapter 3: Processes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98576" y="3895344"/>
            <a:ext cx="3511296" cy="1773936"/>
          </a:xfrm>
        </p:spPr>
        <p:txBody>
          <a:bodyPr>
            <a:normAutofit/>
          </a:bodyPr>
          <a:lstStyle/>
          <a:p>
            <a:r>
              <a:rPr lang="en-IN" sz="3200"/>
              <a:t>Smruti R Sarangi </a:t>
            </a:r>
          </a:p>
          <a:p>
            <a:r>
              <a:rPr lang="en-IN" sz="3200"/>
              <a:t>IIT Delhi</a:t>
            </a:r>
            <a:endParaRPr lang="en-US" sz="320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46188B-A32D-6089-558D-BB92D1246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65C6D7-5D19-1352-2CC1-4DF2A5FBD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5395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AFCD0B93-F61B-048B-FF45-BAA0BFFAE6D1}"/>
              </a:ext>
            </a:extLst>
          </p:cNvPr>
          <p:cNvCxnSpPr>
            <a:cxnSpLocks/>
            <a:stCxn id="4" idx="6"/>
            <a:endCxn id="23" idx="2"/>
          </p:cNvCxnSpPr>
          <p:nvPr/>
        </p:nvCxnSpPr>
        <p:spPr>
          <a:xfrm>
            <a:off x="3962400" y="3545840"/>
            <a:ext cx="5399129" cy="12700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15BAF9E4-2F9A-4237-B751-C5834E75FF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State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745DE2F-EBF8-33A7-457F-27E272372BB2}"/>
              </a:ext>
            </a:extLst>
          </p:cNvPr>
          <p:cNvSpPr/>
          <p:nvPr/>
        </p:nvSpPr>
        <p:spPr>
          <a:xfrm>
            <a:off x="1300480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TASK_RUNNING</a:t>
            </a:r>
          </a:p>
          <a:p>
            <a:pPr algn="ctr"/>
            <a:r>
              <a:rPr lang="en-US" sz="2000"/>
              <a:t>(ready but not running)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1A0F86F-C102-7F92-62D2-5B77F68BEAF6}"/>
              </a:ext>
            </a:extLst>
          </p:cNvPr>
          <p:cNvSpPr/>
          <p:nvPr/>
        </p:nvSpPr>
        <p:spPr>
          <a:xfrm rot="3520279">
            <a:off x="1171008" y="2382943"/>
            <a:ext cx="789980" cy="348557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74CB23C-6D88-C956-72B6-977FAE5AF1D2}"/>
              </a:ext>
            </a:extLst>
          </p:cNvPr>
          <p:cNvSpPr txBox="1"/>
          <p:nvPr/>
        </p:nvSpPr>
        <p:spPr>
          <a:xfrm>
            <a:off x="304918" y="1823292"/>
            <a:ext cx="23134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>
                <a:solidFill>
                  <a:srgbClr val="FF0000"/>
                </a:solidFill>
                <a:latin typeface="Comic Sans MS" panose="030F0702030302020204" pitchFamily="66" charset="0"/>
              </a:rPr>
              <a:t>New task created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552AACA-EA32-0B87-F06D-5D8D268D87C4}"/>
              </a:ext>
            </a:extLst>
          </p:cNvPr>
          <p:cNvSpPr/>
          <p:nvPr/>
        </p:nvSpPr>
        <p:spPr>
          <a:xfrm>
            <a:off x="5730240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TASK_RUNNING</a:t>
            </a:r>
          </a:p>
          <a:p>
            <a:pPr algn="ctr"/>
            <a:r>
              <a:rPr lang="en-US" sz="2000"/>
              <a:t>(currently running)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1DDEE564-17E9-95B2-5382-84CBFA2E3087}"/>
              </a:ext>
            </a:extLst>
          </p:cNvPr>
          <p:cNvCxnSpPr>
            <a:stCxn id="7" idx="4"/>
            <a:endCxn id="4" idx="4"/>
          </p:cNvCxnSpPr>
          <p:nvPr/>
        </p:nvCxnSpPr>
        <p:spPr>
          <a:xfrm rot="5400000">
            <a:off x="4846320" y="2214880"/>
            <a:ext cx="12700" cy="442976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254D68CB-2CA7-B794-2622-DEFB4C3F34B4}"/>
              </a:ext>
            </a:extLst>
          </p:cNvPr>
          <p:cNvCxnSpPr>
            <a:stCxn id="4" idx="0"/>
            <a:endCxn id="7" idx="0"/>
          </p:cNvCxnSpPr>
          <p:nvPr/>
        </p:nvCxnSpPr>
        <p:spPr>
          <a:xfrm rot="5400000" flipH="1" flipV="1">
            <a:off x="4846320" y="447040"/>
            <a:ext cx="12700" cy="4429760"/>
          </a:xfrm>
          <a:prstGeom prst="bentConnector3">
            <a:avLst>
              <a:gd name="adj1" fmla="val 180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58A71C7F-A4F4-046D-A96C-6B01168E1086}"/>
              </a:ext>
            </a:extLst>
          </p:cNvPr>
          <p:cNvSpPr txBox="1"/>
          <p:nvPr/>
        </p:nvSpPr>
        <p:spPr>
          <a:xfrm>
            <a:off x="3865348" y="4599471"/>
            <a:ext cx="366959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Preempted for some reason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C0C6E93-0E1C-FF7A-F804-9F2D5486BF4C}"/>
              </a:ext>
            </a:extLst>
          </p:cNvPr>
          <p:cNvSpPr txBox="1"/>
          <p:nvPr/>
        </p:nvSpPr>
        <p:spPr>
          <a:xfrm>
            <a:off x="3109313" y="1992569"/>
            <a:ext cx="36347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Scheduler asks it to execute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422CE22-6CD5-04B9-C8A9-960D9BE1207A}"/>
              </a:ext>
            </a:extLst>
          </p:cNvPr>
          <p:cNvSpPr/>
          <p:nvPr/>
        </p:nvSpPr>
        <p:spPr>
          <a:xfrm>
            <a:off x="8392160" y="455561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TASK_ZOMBIE</a:t>
            </a:r>
          </a:p>
          <a:p>
            <a:pPr algn="ctr"/>
            <a:r>
              <a:rPr lang="en-US" sz="2000"/>
              <a:t>(task finishes or is terminated)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29285A5F-7D20-FF6B-CADE-FFDC4F4BA963}"/>
              </a:ext>
            </a:extLst>
          </p:cNvPr>
          <p:cNvCxnSpPr>
            <a:stCxn id="7" idx="7"/>
            <a:endCxn id="18" idx="2"/>
          </p:cNvCxnSpPr>
          <p:nvPr/>
        </p:nvCxnSpPr>
        <p:spPr>
          <a:xfrm rot="5400000" flipH="1" flipV="1">
            <a:off x="7406579" y="1935234"/>
            <a:ext cx="1581333" cy="389829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Oval 20">
            <a:extLst>
              <a:ext uri="{FF2B5EF4-FFF2-40B4-BE49-F238E27FC236}">
                <a16:creationId xmlns:a16="http://schemas.microsoft.com/office/drawing/2014/main" id="{CBB79A79-77F0-C3DA-3CEA-669683CB88DB}"/>
              </a:ext>
            </a:extLst>
          </p:cNvPr>
          <p:cNvSpPr/>
          <p:nvPr/>
        </p:nvSpPr>
        <p:spPr>
          <a:xfrm>
            <a:off x="2820670" y="5468659"/>
            <a:ext cx="4246880" cy="108712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TASK_INTERRUPTIBLE or TASK_UNINTERRUPTIBLE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570AB-9BEA-5529-D3A4-822BA662C650}"/>
              </a:ext>
            </a:extLst>
          </p:cNvPr>
          <p:cNvSpPr txBox="1"/>
          <p:nvPr/>
        </p:nvSpPr>
        <p:spPr>
          <a:xfrm>
            <a:off x="6763968" y="859691"/>
            <a:ext cx="1433277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Execution</a:t>
            </a:r>
          </a:p>
          <a:p>
            <a:pPr algn="l"/>
            <a:r>
              <a:rPr lang="en-US" sz="2400"/>
              <a:t>finished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4017DC86-6F47-9B6F-B25F-F8BAFB000A68}"/>
              </a:ext>
            </a:extLst>
          </p:cNvPr>
          <p:cNvCxnSpPr>
            <a:cxnSpLocks/>
            <a:stCxn id="7" idx="5"/>
            <a:endCxn id="21" idx="6"/>
          </p:cNvCxnSpPr>
          <p:nvPr/>
        </p:nvCxnSpPr>
        <p:spPr>
          <a:xfrm rot="5400000">
            <a:off x="6614265" y="4624152"/>
            <a:ext cx="1841353" cy="934781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244A6AE0-3062-7A8A-4FF7-36C480FF0AB2}"/>
              </a:ext>
            </a:extLst>
          </p:cNvPr>
          <p:cNvSpPr txBox="1"/>
          <p:nvPr/>
        </p:nvSpPr>
        <p:spPr>
          <a:xfrm>
            <a:off x="7067550" y="6053166"/>
            <a:ext cx="160031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Go to sleep</a:t>
            </a:r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E9CFDBC-D480-29CF-B88A-F8B933FE7153}"/>
              </a:ext>
            </a:extLst>
          </p:cNvPr>
          <p:cNvCxnSpPr>
            <a:cxnSpLocks/>
            <a:stCxn id="21" idx="2"/>
            <a:endCxn id="4" idx="3"/>
          </p:cNvCxnSpPr>
          <p:nvPr/>
        </p:nvCxnSpPr>
        <p:spPr>
          <a:xfrm rot="10800000">
            <a:off x="1690310" y="4170867"/>
            <a:ext cx="1130361" cy="1841353"/>
          </a:xfrm>
          <a:prstGeom prst="bentConnector2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919FCA31-D169-6142-C651-6A309622D8DF}"/>
              </a:ext>
            </a:extLst>
          </p:cNvPr>
          <p:cNvSpPr txBox="1"/>
          <p:nvPr/>
        </p:nvSpPr>
        <p:spPr>
          <a:xfrm>
            <a:off x="181666" y="4868278"/>
            <a:ext cx="1523302" cy="830997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algn="l"/>
            <a:r>
              <a:rPr lang="en-IN" sz="2400"/>
              <a:t>Woken up </a:t>
            </a:r>
            <a:br>
              <a:rPr lang="en-IN" sz="2400"/>
            </a:br>
            <a:r>
              <a:rPr lang="en-IN" sz="2400"/>
              <a:t>(by the 0S)</a:t>
            </a:r>
            <a:endParaRPr lang="en-US" sz="240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267DC47A-1952-D389-F273-B616D2A9C32D}"/>
                  </a:ext>
                </a:extLst>
              </p14:cNvPr>
              <p14:cNvContentPartPr/>
              <p14:nvPr/>
            </p14:nvContentPartPr>
            <p14:xfrm>
              <a:off x="7709400" y="5166440"/>
              <a:ext cx="12960" cy="576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267DC47A-1952-D389-F273-B616D2A9C32D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700400" y="5157440"/>
                <a:ext cx="30600" cy="23400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Oval 22">
            <a:extLst>
              <a:ext uri="{FF2B5EF4-FFF2-40B4-BE49-F238E27FC236}">
                <a16:creationId xmlns:a16="http://schemas.microsoft.com/office/drawing/2014/main" id="{4D24EF78-C23A-2B24-6BF8-06CDCEEB682C}"/>
              </a:ext>
            </a:extLst>
          </p:cNvPr>
          <p:cNvSpPr/>
          <p:nvPr/>
        </p:nvSpPr>
        <p:spPr>
          <a:xfrm>
            <a:off x="9361529" y="2661920"/>
            <a:ext cx="2661920" cy="17678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/>
              <a:t>TASK_STOPPED</a:t>
            </a:r>
          </a:p>
          <a:p>
            <a:pPr algn="ctr"/>
            <a:r>
              <a:rPr lang="en-US" sz="2000"/>
              <a:t>(stopped)</a:t>
            </a:r>
          </a:p>
        </p:txBody>
      </p:sp>
      <p:cxnSp>
        <p:nvCxnSpPr>
          <p:cNvPr id="24" name="Connector: Elbow 23">
            <a:extLst>
              <a:ext uri="{FF2B5EF4-FFF2-40B4-BE49-F238E27FC236}">
                <a16:creationId xmlns:a16="http://schemas.microsoft.com/office/drawing/2014/main" id="{DD19163A-1320-8627-1BC1-F389B025EF7B}"/>
              </a:ext>
            </a:extLst>
          </p:cNvPr>
          <p:cNvCxnSpPr>
            <a:cxnSpLocks/>
            <a:endCxn id="23" idx="2"/>
          </p:cNvCxnSpPr>
          <p:nvPr/>
        </p:nvCxnSpPr>
        <p:spPr>
          <a:xfrm>
            <a:off x="8197245" y="3107322"/>
            <a:ext cx="1164284" cy="438518"/>
          </a:xfrm>
          <a:prstGeom prst="bentConnector3">
            <a:avLst>
              <a:gd name="adj1" fmla="val 50000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4E66F627-42FC-C8CB-6EEC-F516F4FFFBA5}"/>
              </a:ext>
            </a:extLst>
          </p:cNvPr>
          <p:cNvSpPr txBox="1"/>
          <p:nvPr/>
        </p:nvSpPr>
        <p:spPr>
          <a:xfrm>
            <a:off x="8343365" y="3651948"/>
            <a:ext cx="108741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/>
              <a:t>SIGSTOP</a:t>
            </a:r>
          </a:p>
        </p:txBody>
      </p:sp>
      <p:cxnSp>
        <p:nvCxnSpPr>
          <p:cNvPr id="44" name="Connector: Elbow 43">
            <a:extLst>
              <a:ext uri="{FF2B5EF4-FFF2-40B4-BE49-F238E27FC236}">
                <a16:creationId xmlns:a16="http://schemas.microsoft.com/office/drawing/2014/main" id="{24BD916E-F702-6C49-8191-DFE85D5EE818}"/>
              </a:ext>
            </a:extLst>
          </p:cNvPr>
          <p:cNvCxnSpPr>
            <a:cxnSpLocks/>
            <a:stCxn id="23" idx="4"/>
            <a:endCxn id="4" idx="5"/>
          </p:cNvCxnSpPr>
          <p:nvPr/>
        </p:nvCxnSpPr>
        <p:spPr>
          <a:xfrm rot="5400000" flipH="1">
            <a:off x="7003083" y="740354"/>
            <a:ext cx="258894" cy="7119918"/>
          </a:xfrm>
          <a:prstGeom prst="bentConnector3">
            <a:avLst>
              <a:gd name="adj1" fmla="val -323762"/>
            </a:avLst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10B15C9-6ADC-35E3-861A-3BCA65AD6140}"/>
              </a:ext>
            </a:extLst>
          </p:cNvPr>
          <p:cNvSpPr txBox="1"/>
          <p:nvPr/>
        </p:nvSpPr>
        <p:spPr>
          <a:xfrm>
            <a:off x="8593797" y="5283776"/>
            <a:ext cx="114140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b="1"/>
              <a:t>SIGCONT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9635BC7-BE54-0F24-4270-5EC35CEA4E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CC113F-8410-C7A2-4EE0-DA076D2BB0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66335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96866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542BD1-12B2-9ED4-3820-5EC74040B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8343" y="0"/>
            <a:ext cx="10515600" cy="1325563"/>
          </a:xfrm>
        </p:spPr>
        <p:txBody>
          <a:bodyPr/>
          <a:lstStyle/>
          <a:p>
            <a:r>
              <a:rPr lang="en-IN"/>
              <a:t>Explanation of the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051E9D-A11C-A98C-ED09-035D9685CD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8343" y="1266188"/>
            <a:ext cx="11231880" cy="539591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/>
              <a:t>We have two </a:t>
            </a:r>
            <a:r>
              <a:rPr lang="en-IN">
                <a:solidFill>
                  <a:srgbClr val="FF0000"/>
                </a:solidFill>
              </a:rPr>
              <a:t>running</a:t>
            </a:r>
            <a:r>
              <a:rPr lang="en-IN"/>
              <a:t> states </a:t>
            </a:r>
          </a:p>
          <a:p>
            <a:pPr lvl="1"/>
            <a:r>
              <a:rPr lang="en-IN"/>
              <a:t>Can run (not getting an available </a:t>
            </a:r>
            <a:r>
              <a:rPr lang="en-IN">
                <a:solidFill>
                  <a:srgbClr val="00B050"/>
                </a:solidFill>
              </a:rPr>
              <a:t>CPU</a:t>
            </a:r>
            <a:r>
              <a:rPr lang="en-IN"/>
              <a:t>)</a:t>
            </a:r>
          </a:p>
          <a:p>
            <a:pPr lvl="1"/>
            <a:r>
              <a:rPr lang="en-IN"/>
              <a:t>Already </a:t>
            </a:r>
            <a:r>
              <a:rPr lang="en-IN">
                <a:solidFill>
                  <a:srgbClr val="FF0000"/>
                </a:solidFill>
              </a:rPr>
              <a:t>running</a:t>
            </a:r>
          </a:p>
          <a:p>
            <a:r>
              <a:rPr lang="en-IN"/>
              <a:t>There are two </a:t>
            </a:r>
            <a:r>
              <a:rPr lang="en-IN">
                <a:solidFill>
                  <a:srgbClr val="C00000"/>
                </a:solidFill>
              </a:rPr>
              <a:t>interrupted</a:t>
            </a:r>
            <a:r>
              <a:rPr lang="en-IN"/>
              <a:t> states</a:t>
            </a:r>
          </a:p>
          <a:p>
            <a:pPr lvl="1"/>
            <a:r>
              <a:rPr lang="en-IN"/>
              <a:t>INTERRUPTIBLE </a:t>
            </a:r>
            <a:r>
              <a:rPr lang="en-IN">
                <a:sym typeface="Wingdings" panose="05000000000000000000" pitchFamily="2" charset="2"/>
              </a:rPr>
              <a:t> The process can be </a:t>
            </a:r>
            <a:r>
              <a:rPr lang="en-IN">
                <a:solidFill>
                  <a:srgbClr val="7030A0"/>
                </a:solidFill>
                <a:sym typeface="Wingdings" panose="05000000000000000000" pitchFamily="2" charset="2"/>
              </a:rPr>
              <a:t>sent</a:t>
            </a:r>
            <a:r>
              <a:rPr lang="en-IN">
                <a:sym typeface="Wingdings" panose="05000000000000000000" pitchFamily="2" charset="2"/>
              </a:rPr>
              <a:t> a message from the OS (known as a </a:t>
            </a:r>
            <a:r>
              <a:rPr lang="en-IN">
                <a:solidFill>
                  <a:srgbClr val="00B050"/>
                </a:solidFill>
                <a:sym typeface="Wingdings" panose="05000000000000000000" pitchFamily="2" charset="2"/>
              </a:rPr>
              <a:t>signal</a:t>
            </a:r>
            <a:r>
              <a:rPr lang="en-IN">
                <a:sym typeface="Wingdings" panose="05000000000000000000" pitchFamily="2" charset="2"/>
              </a:rPr>
              <a:t>), and it can be woken up</a:t>
            </a:r>
          </a:p>
          <a:p>
            <a:pPr lvl="1"/>
            <a:r>
              <a:rPr lang="en-IN">
                <a:sym typeface="Wingdings" panose="05000000000000000000" pitchFamily="2" charset="2"/>
              </a:rPr>
              <a:t>UNINTERRUPTIBLE  The process is </a:t>
            </a:r>
            <a:r>
              <a:rPr lang="en-IN">
                <a:solidFill>
                  <a:srgbClr val="0070C0"/>
                </a:solidFill>
                <a:sym typeface="Wingdings" panose="05000000000000000000" pitchFamily="2" charset="2"/>
              </a:rPr>
              <a:t>waiting</a:t>
            </a:r>
            <a:r>
              <a:rPr lang="en-IN">
                <a:sym typeface="Wingdings" panose="05000000000000000000" pitchFamily="2" charset="2"/>
              </a:rPr>
              <a:t> for a particular resource to become </a:t>
            </a:r>
            <a:r>
              <a:rPr lang="en-IN">
                <a:solidFill>
                  <a:srgbClr val="00B050"/>
                </a:solidFill>
                <a:sym typeface="Wingdings" panose="05000000000000000000" pitchFamily="2" charset="2"/>
              </a:rPr>
              <a:t>available</a:t>
            </a:r>
            <a:r>
              <a:rPr lang="en-IN">
                <a:sym typeface="Wingdings" panose="05000000000000000000" pitchFamily="2" charset="2"/>
              </a:rPr>
              <a:t>. It will not wake up regardless of the </a:t>
            </a:r>
            <a:r>
              <a:rPr lang="en-IN">
                <a:solidFill>
                  <a:srgbClr val="C00000"/>
                </a:solidFill>
                <a:sym typeface="Wingdings" panose="05000000000000000000" pitchFamily="2" charset="2"/>
              </a:rPr>
              <a:t>signal</a:t>
            </a:r>
            <a:r>
              <a:rPr lang="en-IN">
                <a:sym typeface="Wingdings" panose="05000000000000000000" pitchFamily="2" charset="2"/>
              </a:rPr>
              <a:t> that is sent to it.</a:t>
            </a:r>
          </a:p>
          <a:p>
            <a:r>
              <a:rPr lang="en-IN">
                <a:sym typeface="Wingdings" panose="05000000000000000000" pitchFamily="2" charset="2"/>
              </a:rPr>
              <a:t>TASK_ZOMBIE</a:t>
            </a:r>
          </a:p>
          <a:p>
            <a:pPr lvl="1"/>
            <a:r>
              <a:rPr lang="en-IN">
                <a:sym typeface="Wingdings" panose="05000000000000000000" pitchFamily="2" charset="2"/>
              </a:rPr>
              <a:t>A process </a:t>
            </a:r>
            <a:r>
              <a:rPr lang="en-IN">
                <a:solidFill>
                  <a:srgbClr val="00B050"/>
                </a:solidFill>
                <a:sym typeface="Wingdings" panose="05000000000000000000" pitchFamily="2" charset="2"/>
              </a:rPr>
              <a:t>finishes</a:t>
            </a:r>
            <a:r>
              <a:rPr lang="en-IN">
                <a:sym typeface="Wingdings" panose="05000000000000000000" pitchFamily="2" charset="2"/>
              </a:rPr>
              <a:t> if the OS kills it or if it calls the </a:t>
            </a:r>
            <a:r>
              <a:rPr lang="en-IN" i="1">
                <a:sym typeface="Wingdings" panose="05000000000000000000" pitchFamily="2" charset="2"/>
              </a:rPr>
              <a:t>exit()</a:t>
            </a:r>
            <a:r>
              <a:rPr lang="en-IN">
                <a:sym typeface="Wingdings" panose="05000000000000000000" pitchFamily="2" charset="2"/>
              </a:rPr>
              <a:t> system call</a:t>
            </a:r>
          </a:p>
          <a:p>
            <a:pPr lvl="1"/>
            <a:r>
              <a:rPr lang="en-IN">
                <a:sym typeface="Wingdings" panose="05000000000000000000" pitchFamily="2" charset="2"/>
              </a:rPr>
              <a:t>Its state is however not </a:t>
            </a:r>
            <a:r>
              <a:rPr lang="en-IN">
                <a:solidFill>
                  <a:srgbClr val="FF0000"/>
                </a:solidFill>
                <a:sym typeface="Wingdings" panose="05000000000000000000" pitchFamily="2" charset="2"/>
              </a:rPr>
              <a:t>removed</a:t>
            </a:r>
            <a:r>
              <a:rPr lang="en-IN">
                <a:sym typeface="Wingdings" panose="05000000000000000000" pitchFamily="2" charset="2"/>
              </a:rPr>
              <a:t>. Its parent is informed with the SIGCHLD signal.</a:t>
            </a:r>
          </a:p>
          <a:p>
            <a:pPr lvl="1"/>
            <a:r>
              <a:rPr lang="en-IN">
                <a:sym typeface="Wingdings" panose="05000000000000000000" pitchFamily="2" charset="2"/>
              </a:rPr>
              <a:t>The </a:t>
            </a:r>
            <a:r>
              <a:rPr lang="en-IN">
                <a:solidFill>
                  <a:srgbClr val="FF0000"/>
                </a:solidFill>
                <a:sym typeface="Wingdings" panose="05000000000000000000" pitchFamily="2" charset="2"/>
              </a:rPr>
              <a:t>parent</a:t>
            </a:r>
            <a:r>
              <a:rPr lang="en-IN">
                <a:sym typeface="Wingdings" panose="05000000000000000000" pitchFamily="2" charset="2"/>
              </a:rPr>
              <a:t> needs to call the system call </a:t>
            </a:r>
            <a:r>
              <a:rPr lang="en-IN" i="1">
                <a:solidFill>
                  <a:srgbClr val="0070C0"/>
                </a:solidFill>
                <a:sym typeface="Wingdings" panose="05000000000000000000" pitchFamily="2" charset="2"/>
              </a:rPr>
              <a:t>wait()</a:t>
            </a:r>
            <a:r>
              <a:rPr lang="en-IN">
                <a:solidFill>
                  <a:srgbClr val="0070C0"/>
                </a:solidFill>
                <a:sym typeface="Wingdings" panose="05000000000000000000" pitchFamily="2" charset="2"/>
              </a:rPr>
              <a:t> </a:t>
            </a:r>
            <a:r>
              <a:rPr lang="en-IN">
                <a:sym typeface="Wingdings" panose="05000000000000000000" pitchFamily="2" charset="2"/>
              </a:rPr>
              <a:t>to read the exit value of the child and then only the child </a:t>
            </a:r>
            <a:r>
              <a:rPr lang="en-IN">
                <a:solidFill>
                  <a:srgbClr val="00B050"/>
                </a:solidFill>
                <a:sym typeface="Wingdings" panose="05000000000000000000" pitchFamily="2" charset="2"/>
              </a:rPr>
              <a:t>process’s</a:t>
            </a:r>
            <a:r>
              <a:rPr lang="en-IN">
                <a:sym typeface="Wingdings" panose="05000000000000000000" pitchFamily="2" charset="2"/>
              </a:rPr>
              <a:t> state is cleaned up.</a:t>
            </a: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6332B2-66C4-5DCD-2268-C1A70A8A6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A4EC8-9A4B-27FD-7EBA-D52CB047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8873390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72F288-CB4B-8763-3D7D-EBE16A6618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More about Process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D7FA2C-4906-ADE6-12D2-B21FB7BEA5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530984"/>
            <a:ext cx="10515600" cy="4961891"/>
          </a:xfrm>
        </p:spPr>
        <p:txBody>
          <a:bodyPr>
            <a:normAutofit/>
          </a:bodyPr>
          <a:lstStyle/>
          <a:p>
            <a:r>
              <a:rPr lang="en-IN"/>
              <a:t>ZOMBIE state </a:t>
            </a:r>
            <a:r>
              <a:rPr lang="en-IN">
                <a:solidFill>
                  <a:srgbClr val="0070C0"/>
                </a:solidFill>
              </a:rPr>
              <a:t>continued</a:t>
            </a:r>
            <a:r>
              <a:rPr lang="en-IN"/>
              <a:t> …</a:t>
            </a:r>
          </a:p>
          <a:p>
            <a:pPr lvl="1"/>
            <a:r>
              <a:rPr lang="en-IN"/>
              <a:t>The process needs to explicitly </a:t>
            </a:r>
            <a:r>
              <a:rPr lang="en-IN">
                <a:solidFill>
                  <a:srgbClr val="7030A0"/>
                </a:solidFill>
              </a:rPr>
              <a:t>call</a:t>
            </a:r>
            <a:r>
              <a:rPr lang="en-IN"/>
              <a:t> </a:t>
            </a:r>
            <a:r>
              <a:rPr lang="en-IN" i="1"/>
              <a:t>exit(int </a:t>
            </a:r>
            <a:r>
              <a:rPr lang="en-IN" i="1" err="1"/>
              <a:t>exitcode</a:t>
            </a:r>
            <a:r>
              <a:rPr lang="en-IN" i="1"/>
              <a:t>) </a:t>
            </a:r>
            <a:r>
              <a:rPr lang="en-IN"/>
              <a:t>when it finishes </a:t>
            </a:r>
          </a:p>
          <a:p>
            <a:pPr lvl="1"/>
            <a:r>
              <a:rPr lang="en-IN" i="1" err="1"/>
              <a:t>exitcode</a:t>
            </a:r>
            <a:r>
              <a:rPr lang="en-IN" i="1"/>
              <a:t> </a:t>
            </a:r>
            <a:r>
              <a:rPr lang="en-IN"/>
              <a:t>indicates the status of the </a:t>
            </a:r>
            <a:r>
              <a:rPr lang="en-IN">
                <a:solidFill>
                  <a:srgbClr val="00B050"/>
                </a:solidFill>
              </a:rPr>
              <a:t>process’s</a:t>
            </a:r>
            <a:r>
              <a:rPr lang="en-IN"/>
              <a:t> execution</a:t>
            </a:r>
          </a:p>
          <a:p>
            <a:pPr lvl="2"/>
            <a:r>
              <a:rPr lang="en-IN" sz="2400"/>
              <a:t>If it is 0, then it means that the process executed successfully</a:t>
            </a:r>
          </a:p>
          <a:p>
            <a:pPr lvl="1"/>
            <a:r>
              <a:rPr lang="en-IN"/>
              <a:t>Otherwise, it means that there was an </a:t>
            </a:r>
            <a:r>
              <a:rPr lang="en-IN">
                <a:solidFill>
                  <a:srgbClr val="FF0000"/>
                </a:solidFill>
              </a:rPr>
              <a:t>error</a:t>
            </a:r>
            <a:r>
              <a:rPr lang="en-IN"/>
              <a:t>.</a:t>
            </a:r>
          </a:p>
          <a:p>
            <a:pPr lvl="2"/>
            <a:r>
              <a:rPr lang="en-IN" sz="2400"/>
              <a:t>The exit code indicates the type of the error</a:t>
            </a:r>
          </a:p>
          <a:p>
            <a:pPr lvl="2"/>
            <a:r>
              <a:rPr lang="en-IN" sz="2400"/>
              <a:t>A value of `1’ indicates that there was an error (not specific)</a:t>
            </a:r>
          </a:p>
          <a:p>
            <a:pPr lvl="2"/>
            <a:r>
              <a:rPr lang="en-IN" sz="2400"/>
              <a:t>Any other value indicates the exact nature of the error</a:t>
            </a:r>
          </a:p>
          <a:p>
            <a:pPr lvl="1"/>
            <a:r>
              <a:rPr lang="en-IN"/>
              <a:t>Processes are </a:t>
            </a:r>
            <a:r>
              <a:rPr lang="en-IN">
                <a:solidFill>
                  <a:srgbClr val="7030A0"/>
                </a:solidFill>
              </a:rPr>
              <a:t>organized</a:t>
            </a:r>
            <a:r>
              <a:rPr lang="en-IN"/>
              <a:t> in a tree-like hierarchy. Every process has a </a:t>
            </a:r>
            <a:r>
              <a:rPr lang="en-IN">
                <a:solidFill>
                  <a:srgbClr val="0070C0"/>
                </a:solidFill>
              </a:rPr>
              <a:t>parent</a:t>
            </a:r>
            <a:r>
              <a:rPr lang="en-IN"/>
              <a:t>. The parent needs to know the status of the child’s </a:t>
            </a:r>
            <a:r>
              <a:rPr lang="en-IN">
                <a:solidFill>
                  <a:srgbClr val="00B050"/>
                </a:solidFill>
              </a:rPr>
              <a:t>execution</a:t>
            </a:r>
            <a:r>
              <a:rPr lang="en-IN"/>
              <a:t> (exit code). Hence, we maintain the child process as a </a:t>
            </a:r>
            <a:r>
              <a:rPr lang="en-IN">
                <a:solidFill>
                  <a:srgbClr val="C00000"/>
                </a:solidFill>
              </a:rPr>
              <a:t>zombie</a:t>
            </a:r>
            <a:r>
              <a:rPr lang="en-IN"/>
              <a:t> until the parent reads its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status </a:t>
            </a:r>
            <a:r>
              <a:rPr lang="en-IN"/>
              <a:t>using variants of the </a:t>
            </a:r>
            <a:r>
              <a:rPr lang="en-IN" i="1">
                <a:solidFill>
                  <a:srgbClr val="00B050"/>
                </a:solidFill>
              </a:rPr>
              <a:t>wait</a:t>
            </a:r>
            <a:r>
              <a:rPr lang="en-IN" i="1"/>
              <a:t> </a:t>
            </a:r>
            <a:r>
              <a:rPr lang="en-IN"/>
              <a:t>system call.</a:t>
            </a:r>
          </a:p>
          <a:p>
            <a:pPr lvl="1"/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43EEC5-1073-D411-4E1F-8A8838554C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6D49B1-703C-04E1-90D9-DB36AC069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8915895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44D77-A71B-49BB-CB4F-673FEED45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STOPPED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CFA47-EC54-4338-99B2-F908A1E27D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34404"/>
          </a:xfrm>
        </p:spPr>
        <p:txBody>
          <a:bodyPr>
            <a:normAutofit/>
          </a:bodyPr>
          <a:lstStyle/>
          <a:p>
            <a:r>
              <a:rPr lang="en-IN"/>
              <a:t>A </a:t>
            </a:r>
            <a:r>
              <a:rPr lang="en-IN">
                <a:solidFill>
                  <a:srgbClr val="0070C0"/>
                </a:solidFill>
              </a:rPr>
              <a:t>process</a:t>
            </a:r>
            <a:r>
              <a:rPr lang="en-IN"/>
              <a:t> can be stopped/suspended</a:t>
            </a:r>
          </a:p>
          <a:p>
            <a:pPr lvl="1"/>
            <a:r>
              <a:rPr lang="en-IN"/>
              <a:t>Send it the SIGSTOP signal: </a:t>
            </a:r>
            <a:r>
              <a:rPr lang="en-IN">
                <a:solidFill>
                  <a:srgbClr val="00B050"/>
                </a:solidFill>
              </a:rPr>
              <a:t>example</a:t>
            </a:r>
            <a:r>
              <a:rPr lang="en-IN"/>
              <a:t>, kill –STOP {process id}</a:t>
            </a:r>
          </a:p>
          <a:p>
            <a:pPr lvl="1"/>
            <a:r>
              <a:rPr lang="en-IN"/>
              <a:t>The </a:t>
            </a:r>
            <a:r>
              <a:rPr lang="en-IN" i="1"/>
              <a:t>kill </a:t>
            </a:r>
            <a:r>
              <a:rPr lang="en-IN"/>
              <a:t>system call or command line command </a:t>
            </a:r>
            <a:r>
              <a:rPr lang="en-IN" i="1"/>
              <a:t>kill </a:t>
            </a:r>
            <a:r>
              <a:rPr lang="en-IN"/>
              <a:t>sends a </a:t>
            </a:r>
            <a:r>
              <a:rPr lang="en-IN">
                <a:solidFill>
                  <a:srgbClr val="0070C0"/>
                </a:solidFill>
              </a:rPr>
              <a:t>signal</a:t>
            </a:r>
            <a:r>
              <a:rPr lang="en-IN"/>
              <a:t> to a process</a:t>
            </a:r>
          </a:p>
          <a:p>
            <a:pPr lvl="1"/>
            <a:r>
              <a:rPr lang="en-IN"/>
              <a:t>This </a:t>
            </a:r>
            <a:r>
              <a:rPr lang="en-IN">
                <a:solidFill>
                  <a:srgbClr val="FF0000"/>
                </a:solidFill>
              </a:rPr>
              <a:t>suspends</a:t>
            </a:r>
            <a:r>
              <a:rPr lang="en-IN"/>
              <a:t> the process</a:t>
            </a:r>
          </a:p>
          <a:p>
            <a:pPr lvl="1"/>
            <a:r>
              <a:rPr lang="en-IN"/>
              <a:t>Another approach: Type Ctrl-Z on the </a:t>
            </a:r>
            <a:r>
              <a:rPr lang="en-IN">
                <a:solidFill>
                  <a:srgbClr val="C00000"/>
                </a:solidFill>
              </a:rPr>
              <a:t>terminal</a:t>
            </a:r>
          </a:p>
          <a:p>
            <a:pPr lvl="2"/>
            <a:r>
              <a:rPr lang="en-IN"/>
              <a:t>Sends the </a:t>
            </a:r>
            <a:r>
              <a:rPr lang="en-IN">
                <a:solidFill>
                  <a:srgbClr val="7030A0"/>
                </a:solidFill>
              </a:rPr>
              <a:t>SIGTSTP</a:t>
            </a:r>
            <a:r>
              <a:rPr lang="en-IN"/>
              <a:t> signal</a:t>
            </a:r>
          </a:p>
          <a:p>
            <a:pPr lvl="2"/>
            <a:r>
              <a:rPr lang="en-IN"/>
              <a:t>A </a:t>
            </a:r>
            <a:r>
              <a:rPr lang="en-IN">
                <a:solidFill>
                  <a:srgbClr val="00B050"/>
                </a:solidFill>
              </a:rPr>
              <a:t>process</a:t>
            </a:r>
            <a:r>
              <a:rPr lang="en-IN"/>
              <a:t> can choose to ignore this</a:t>
            </a:r>
          </a:p>
          <a:p>
            <a:pPr lvl="2"/>
            <a:r>
              <a:rPr lang="en-IN"/>
              <a:t>If it is not ignored, the process is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suspended</a:t>
            </a:r>
          </a:p>
          <a:p>
            <a:r>
              <a:rPr lang="en-IN"/>
              <a:t>The process can be resumed by sending the SIGCONT signal to it</a:t>
            </a:r>
          </a:p>
          <a:p>
            <a:pPr lvl="1"/>
            <a:r>
              <a:rPr lang="en-IN"/>
              <a:t>Use a system call to send the </a:t>
            </a:r>
            <a:r>
              <a:rPr lang="en-IN">
                <a:solidFill>
                  <a:srgbClr val="0070C0"/>
                </a:solidFill>
              </a:rPr>
              <a:t>signal</a:t>
            </a:r>
            <a:r>
              <a:rPr lang="en-IN"/>
              <a:t> to a </a:t>
            </a:r>
            <a:r>
              <a:rPr lang="en-IN">
                <a:solidFill>
                  <a:srgbClr val="00B050"/>
                </a:solidFill>
              </a:rPr>
              <a:t>process</a:t>
            </a:r>
          </a:p>
          <a:p>
            <a:pPr lvl="1"/>
            <a:r>
              <a:rPr lang="en-IN"/>
              <a:t>Use the </a:t>
            </a:r>
            <a:r>
              <a:rPr lang="en-IN" i="1" err="1"/>
              <a:t>fg</a:t>
            </a:r>
            <a:r>
              <a:rPr lang="en-IN" i="1"/>
              <a:t> </a:t>
            </a:r>
            <a:r>
              <a:rPr lang="en-IN"/>
              <a:t>command line </a:t>
            </a:r>
            <a:r>
              <a:rPr lang="en-IN">
                <a:solidFill>
                  <a:srgbClr val="C00000"/>
                </a:solidFill>
              </a:rPr>
              <a:t>utility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D4C043-6341-5282-733F-5131A96F4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D0CCC7-A0AD-213E-2BAB-FA49BCEFF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2727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1456B-9C0A-397A-40D7-A630406D66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Kernel Stack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BD2927-3DEC-BFFD-7448-38D850B6B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069975"/>
          </a:xfrm>
        </p:spPr>
        <p:txBody>
          <a:bodyPr>
            <a:normAutofit/>
          </a:bodyPr>
          <a:lstStyle/>
          <a:p>
            <a:r>
              <a:rPr lang="en-US" sz="2400"/>
              <a:t>Where does a process keep its information when there is a context switch? Does it need an avatar that runs in kernel mode? 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1304BDC-67AD-F5CB-64D0-AE37D722020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104" y="1825625"/>
            <a:ext cx="558191" cy="5581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BA4D227-F3D3-8629-15CF-0D21CDB6FDFA}"/>
              </a:ext>
            </a:extLst>
          </p:cNvPr>
          <p:cNvSpPr txBox="1"/>
          <p:nvPr/>
        </p:nvSpPr>
        <p:spPr>
          <a:xfrm>
            <a:off x="1198880" y="3241040"/>
            <a:ext cx="97768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/>
              <a:t>Every process is </a:t>
            </a:r>
            <a:r>
              <a:rPr lang="en-IN" sz="2400">
                <a:solidFill>
                  <a:srgbClr val="0070C0"/>
                </a:solidFill>
              </a:rPr>
              <a:t>associated</a:t>
            </a:r>
            <a:r>
              <a:rPr lang="en-IN" sz="2400"/>
              <a:t> with a kernel stack and often a kernel thread. </a:t>
            </a:r>
          </a:p>
          <a:p>
            <a:pPr algn="l"/>
            <a:r>
              <a:rPr lang="en-IN" sz="2400"/>
              <a:t>When a kernel </a:t>
            </a:r>
            <a:r>
              <a:rPr lang="en-IN" sz="2400">
                <a:solidFill>
                  <a:srgbClr val="FF0000"/>
                </a:solidFill>
              </a:rPr>
              <a:t>thread</a:t>
            </a:r>
            <a:r>
              <a:rPr lang="en-IN" sz="2400"/>
              <a:t> works on behalf of the </a:t>
            </a:r>
            <a:r>
              <a:rPr lang="en-IN" sz="2400">
                <a:solidFill>
                  <a:srgbClr val="00B050"/>
                </a:solidFill>
              </a:rPr>
              <a:t>process</a:t>
            </a:r>
            <a:r>
              <a:rPr lang="en-IN" sz="2400"/>
              <a:t> to do some work for it, </a:t>
            </a:r>
          </a:p>
          <a:p>
            <a:pPr algn="l"/>
            <a:r>
              <a:rPr lang="en-IN" sz="2400"/>
              <a:t>the kernel stack is used.</a:t>
            </a: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E78DBB30-320C-452C-3A5A-8EC6093AB2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130" y="2552798"/>
            <a:ext cx="1031044" cy="103104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291E605-9E28-BB70-48B6-39AAA8828301}"/>
              </a:ext>
            </a:extLst>
          </p:cNvPr>
          <p:cNvSpPr txBox="1"/>
          <p:nvPr/>
        </p:nvSpPr>
        <p:spPr>
          <a:xfrm>
            <a:off x="1382486" y="4789714"/>
            <a:ext cx="10034991" cy="12003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/>
              <a:t>There are some </a:t>
            </a:r>
            <a:r>
              <a:rPr lang="en-IN" sz="2400">
                <a:solidFill>
                  <a:srgbClr val="FF0000"/>
                </a:solidFill>
              </a:rPr>
              <a:t>limitations</a:t>
            </a:r>
            <a:r>
              <a:rPr lang="en-IN" sz="2400"/>
              <a:t> on the kernel stack. It cannot be arbitrarily large. </a:t>
            </a:r>
            <a:br>
              <a:rPr lang="en-IN" sz="2400"/>
            </a:br>
            <a:r>
              <a:rPr lang="en-IN" sz="2400"/>
              <a:t>In fact, no structure in the </a:t>
            </a:r>
            <a:r>
              <a:rPr lang="en-IN" sz="2400">
                <a:solidFill>
                  <a:srgbClr val="C00000"/>
                </a:solidFill>
              </a:rPr>
              <a:t>kernel</a:t>
            </a:r>
            <a:r>
              <a:rPr lang="en-IN" sz="2400"/>
              <a:t> can grow indefinitely and irregularly. Memory</a:t>
            </a:r>
            <a:br>
              <a:rPr lang="en-IN" sz="2400"/>
            </a:br>
            <a:r>
              <a:rPr lang="en-IN" sz="2400"/>
              <a:t>management of kernel pages is complicated. 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4EC129DA-0D70-F00B-6618-EEB8DECC9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556" y="4890911"/>
            <a:ext cx="997933" cy="997933"/>
          </a:xfrm>
          <a:prstGeom prst="rect">
            <a:avLst/>
          </a:prstGeom>
        </p:spPr>
      </p:pic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7626A2-40DF-EEB5-60BD-492AAEF117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EAE1A5B-D010-93CC-3A47-5F453E641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940594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9298F0-700E-BC46-29BD-6DF5FF7B8B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3657" y="0"/>
            <a:ext cx="10515600" cy="1325563"/>
          </a:xfrm>
        </p:spPr>
        <p:txBody>
          <a:bodyPr/>
          <a:lstStyle/>
          <a:p>
            <a:r>
              <a:rPr lang="en-IN"/>
              <a:t>Limitations on the Kernel Stack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33653-4FA6-46FD-E242-886BBEFA5A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5319" y="1240971"/>
            <a:ext cx="11253651" cy="5251904"/>
          </a:xfrm>
        </p:spPr>
        <p:txBody>
          <a:bodyPr>
            <a:normAutofit/>
          </a:bodyPr>
          <a:lstStyle/>
          <a:p>
            <a:r>
              <a:rPr lang="en-IN"/>
              <a:t>Its </a:t>
            </a:r>
            <a:r>
              <a:rPr lang="en-IN">
                <a:solidFill>
                  <a:srgbClr val="C00000"/>
                </a:solidFill>
              </a:rPr>
              <a:t>size</a:t>
            </a:r>
            <a:r>
              <a:rPr lang="en-IN"/>
              <a:t> is limited to 4 KB * 2 = 8 KB</a:t>
            </a:r>
          </a:p>
          <a:p>
            <a:r>
              <a:rPr lang="en-IN"/>
              <a:t>They contain useful </a:t>
            </a:r>
            <a:r>
              <a:rPr lang="en-IN">
                <a:solidFill>
                  <a:srgbClr val="00B050"/>
                </a:solidFill>
              </a:rPr>
              <a:t>data</a:t>
            </a:r>
            <a:r>
              <a:rPr lang="en-IN"/>
              <a:t> as long as the thread is </a:t>
            </a:r>
            <a:r>
              <a:rPr lang="en-IN">
                <a:solidFill>
                  <a:srgbClr val="FF0000"/>
                </a:solidFill>
              </a:rPr>
              <a:t>alive</a:t>
            </a:r>
            <a:r>
              <a:rPr lang="en-IN"/>
              <a:t> or in a </a:t>
            </a:r>
            <a:r>
              <a:rPr lang="en-IN">
                <a:solidFill>
                  <a:srgbClr val="C00000"/>
                </a:solidFill>
              </a:rPr>
              <a:t>zombie</a:t>
            </a:r>
            <a:r>
              <a:rPr lang="en-IN"/>
              <a:t> state</a:t>
            </a:r>
          </a:p>
          <a:p>
            <a:r>
              <a:rPr lang="en-IN"/>
              <a:t>There are per-thread </a:t>
            </a:r>
            <a:r>
              <a:rPr lang="en-IN">
                <a:solidFill>
                  <a:srgbClr val="C00000"/>
                </a:solidFill>
              </a:rPr>
              <a:t>stacks</a:t>
            </a:r>
            <a:r>
              <a:rPr lang="en-IN"/>
              <a:t> and a few stacks that are reserved for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each CPU</a:t>
            </a:r>
          </a:p>
          <a:p>
            <a:r>
              <a:rPr lang="en-IN"/>
              <a:t>The main CPU stack is an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interrupt stack </a:t>
            </a:r>
            <a:r>
              <a:rPr lang="en-IN"/>
              <a:t>that is used by </a:t>
            </a:r>
            <a:r>
              <a:rPr lang="en-IN">
                <a:solidFill>
                  <a:schemeClr val="accent2">
                    <a:lumMod val="50000"/>
                  </a:schemeClr>
                </a:solidFill>
              </a:rPr>
              <a:t>interrupt handlers</a:t>
            </a:r>
          </a:p>
          <a:p>
            <a:r>
              <a:rPr lang="en-IN"/>
              <a:t>What about nested interrupts? </a:t>
            </a:r>
          </a:p>
          <a:p>
            <a:pPr lvl="1"/>
            <a:r>
              <a:rPr lang="en-IN"/>
              <a:t>Some </a:t>
            </a:r>
            <a:r>
              <a:rPr lang="en-IN">
                <a:solidFill>
                  <a:srgbClr val="FF0000"/>
                </a:solidFill>
              </a:rPr>
              <a:t>interrupts</a:t>
            </a:r>
            <a:r>
              <a:rPr lang="en-IN"/>
              <a:t> are non-maskable interrupts (NMIs) </a:t>
            </a:r>
          </a:p>
          <a:p>
            <a:pPr lvl="1"/>
            <a:r>
              <a:rPr lang="en-IN"/>
              <a:t>They cannot be </a:t>
            </a:r>
            <a:r>
              <a:rPr lang="en-IN">
                <a:solidFill>
                  <a:srgbClr val="00B050"/>
                </a:solidFill>
              </a:rPr>
              <a:t>ignored</a:t>
            </a:r>
            <a:r>
              <a:rPr lang="en-IN"/>
              <a:t>.</a:t>
            </a:r>
          </a:p>
          <a:p>
            <a:pPr lvl="1"/>
            <a:r>
              <a:rPr lang="en-IN"/>
              <a:t>This means that if we are already running an interrupt handler, then we need to still handle these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interrupts</a:t>
            </a:r>
            <a:r>
              <a:rPr lang="en-IN"/>
              <a:t>.</a:t>
            </a:r>
          </a:p>
          <a:p>
            <a:pPr lvl="1"/>
            <a:r>
              <a:rPr lang="en-IN"/>
              <a:t>There is thus a need to </a:t>
            </a:r>
            <a:r>
              <a:rPr lang="en-IN">
                <a:solidFill>
                  <a:srgbClr val="7030A0"/>
                </a:solidFill>
              </a:rPr>
              <a:t>switch</a:t>
            </a:r>
            <a:r>
              <a:rPr lang="en-IN"/>
              <a:t> to a new interrupt stack (for the NMI)</a:t>
            </a:r>
          </a:p>
          <a:p>
            <a:pPr lvl="1"/>
            <a:r>
              <a:rPr lang="en-IN"/>
              <a:t>x86 processors have an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interrupt stack table (IST</a:t>
            </a:r>
            <a:r>
              <a:rPr lang="en-IN"/>
              <a:t>) per CPU with 7 entries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D1AE0-10D3-88D4-561F-83B44B7D4F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BBBA0-B147-45DA-A3C7-5FE4ABFF27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6821930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A98ABC-A462-2091-4AD1-1765D2071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Structure of the Stack in Old Kernels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38FDFD3-57D1-86BB-5BEB-06312AA04CE8}"/>
              </a:ext>
            </a:extLst>
          </p:cNvPr>
          <p:cNvSpPr/>
          <p:nvPr/>
        </p:nvSpPr>
        <p:spPr>
          <a:xfrm>
            <a:off x="3143983" y="2087298"/>
            <a:ext cx="1664898" cy="3105510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47202702-EC3C-4D00-5C82-CB99029019F6}"/>
              </a:ext>
            </a:extLst>
          </p:cNvPr>
          <p:cNvSpPr/>
          <p:nvPr/>
        </p:nvSpPr>
        <p:spPr>
          <a:xfrm>
            <a:off x="3683133" y="2126178"/>
            <a:ext cx="586597" cy="267419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A24855-AE5F-65F2-24CB-7769A524F5B6}"/>
              </a:ext>
            </a:extLst>
          </p:cNvPr>
          <p:cNvSpPr txBox="1"/>
          <p:nvPr/>
        </p:nvSpPr>
        <p:spPr>
          <a:xfrm>
            <a:off x="3588243" y="1664513"/>
            <a:ext cx="914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/>
              <a:t>Stack</a:t>
            </a:r>
            <a:endParaRPr lang="en-IN" sz="20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D90EA08B-43B1-BAD0-1C66-4629E2B8EF16}"/>
              </a:ext>
            </a:extLst>
          </p:cNvPr>
          <p:cNvSpPr/>
          <p:nvPr/>
        </p:nvSpPr>
        <p:spPr>
          <a:xfrm>
            <a:off x="3143983" y="4666596"/>
            <a:ext cx="1664898" cy="457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thread_info</a:t>
            </a:r>
            <a:endParaRPr lang="en-IN" sz="2000" i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34B30FE-2884-EC4E-51EF-3406BE9C2E6A}"/>
              </a:ext>
            </a:extLst>
          </p:cNvPr>
          <p:cNvSpPr/>
          <p:nvPr/>
        </p:nvSpPr>
        <p:spPr>
          <a:xfrm>
            <a:off x="7327794" y="3279656"/>
            <a:ext cx="1742536" cy="14794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i="1" err="1"/>
              <a:t>task_struct</a:t>
            </a:r>
            <a:endParaRPr lang="en-IN" sz="2000" i="1"/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4DB0B4F9-82BA-4B8D-5BFA-E184C30F08DE}"/>
              </a:ext>
            </a:extLst>
          </p:cNvPr>
          <p:cNvCxnSpPr>
            <a:cxnSpLocks/>
          </p:cNvCxnSpPr>
          <p:nvPr/>
        </p:nvCxnSpPr>
        <p:spPr>
          <a:xfrm rot="10800000" flipV="1">
            <a:off x="4826134" y="4428555"/>
            <a:ext cx="2518913" cy="521883"/>
          </a:xfrm>
          <a:prstGeom prst="bentConnector3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1ED0C405-504F-D73C-D693-1CF097D12756}"/>
              </a:ext>
            </a:extLst>
          </p:cNvPr>
          <p:cNvSpPr txBox="1"/>
          <p:nvPr/>
        </p:nvSpPr>
        <p:spPr>
          <a:xfrm>
            <a:off x="5936066" y="3682190"/>
            <a:ext cx="17425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000"/>
              <a:t>Pointer to </a:t>
            </a:r>
            <a:r>
              <a:rPr lang="en-IN" sz="2000" err="1"/>
              <a:t>thread_info</a:t>
            </a:r>
            <a:endParaRPr lang="en-IN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7FC1D6-D771-732F-3E5B-B18B25DB3983}"/>
              </a:ext>
            </a:extLst>
          </p:cNvPr>
          <p:cNvSpPr txBox="1"/>
          <p:nvPr/>
        </p:nvSpPr>
        <p:spPr>
          <a:xfrm>
            <a:off x="1603361" y="5488517"/>
            <a:ext cx="73177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/>
              <a:t>It was at the </a:t>
            </a:r>
            <a:r>
              <a:rPr lang="en-IN" sz="2400">
                <a:solidFill>
                  <a:srgbClr val="FF0000"/>
                </a:solidFill>
              </a:rPr>
              <a:t>bottom</a:t>
            </a:r>
            <a:r>
              <a:rPr lang="en-IN" sz="2400"/>
              <a:t> of the </a:t>
            </a:r>
            <a:r>
              <a:rPr lang="en-IN" sz="2400">
                <a:solidFill>
                  <a:srgbClr val="0070C0"/>
                </a:solidFill>
              </a:rPr>
              <a:t>stack</a:t>
            </a:r>
          </a:p>
          <a:p>
            <a:pPr algn="l"/>
            <a:r>
              <a:rPr lang="en-IN" sz="2400"/>
              <a:t>It was easy for code to </a:t>
            </a:r>
            <a:r>
              <a:rPr lang="en-IN" sz="2400">
                <a:solidFill>
                  <a:srgbClr val="00B050"/>
                </a:solidFill>
              </a:rPr>
              <a:t>find</a:t>
            </a:r>
            <a:r>
              <a:rPr lang="en-IN" sz="2400"/>
              <a:t> the address of the </a:t>
            </a:r>
            <a:r>
              <a:rPr lang="en-IN" sz="2400" i="1" err="1"/>
              <a:t>task_struct</a:t>
            </a:r>
            <a:br>
              <a:rPr lang="en-IN" sz="2400"/>
            </a:br>
            <a:r>
              <a:rPr lang="en-IN" sz="2400"/>
              <a:t>via the </a:t>
            </a:r>
            <a:r>
              <a:rPr lang="en-IN" sz="2400" i="1" dirty="0" err="1"/>
              <a:t>thread_info</a:t>
            </a:r>
            <a:r>
              <a:rPr lang="en-IN" sz="2400" i="1" dirty="0"/>
              <a:t> </a:t>
            </a:r>
            <a:r>
              <a:rPr lang="en-IN" sz="2400">
                <a:solidFill>
                  <a:srgbClr val="0070C0"/>
                </a:solidFill>
              </a:rPr>
              <a:t>structure</a:t>
            </a:r>
          </a:p>
        </p:txBody>
      </p:sp>
      <p:pic>
        <p:nvPicPr>
          <p:cNvPr id="19" name="Picture 18" descr="Icon&#10;&#10;Description automatically generated">
            <a:extLst>
              <a:ext uri="{FF2B5EF4-FFF2-40B4-BE49-F238E27FC236}">
                <a16:creationId xmlns:a16="http://schemas.microsoft.com/office/drawing/2014/main" id="{CE16F153-EF3A-4C68-0CA4-1E7887C434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0463724">
            <a:off x="753527" y="5444450"/>
            <a:ext cx="812117" cy="812117"/>
          </a:xfrm>
          <a:prstGeom prst="rect">
            <a:avLst/>
          </a:prstGeom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083A996-A50A-1121-87FF-9D6F3FE7249A}"/>
              </a:ext>
            </a:extLst>
          </p:cNvPr>
          <p:cNvCxnSpPr>
            <a:cxnSpLocks/>
          </p:cNvCxnSpPr>
          <p:nvPr/>
        </p:nvCxnSpPr>
        <p:spPr>
          <a:xfrm>
            <a:off x="2333100" y="5180986"/>
            <a:ext cx="810883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8FD5F-4C8C-9F2F-08CD-1B5F752E8BFD}"/>
              </a:ext>
            </a:extLst>
          </p:cNvPr>
          <p:cNvSpPr txBox="1"/>
          <p:nvPr/>
        </p:nvSpPr>
        <p:spPr>
          <a:xfrm>
            <a:off x="1261053" y="4920646"/>
            <a:ext cx="109196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002060"/>
                </a:solidFill>
                <a:latin typeface="Comic Sans MS" panose="030F0702030302020204" pitchFamily="66" charset="0"/>
              </a:rPr>
              <a:t>current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640FC25-34FF-8128-3AAD-8E0491E3E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E5F9597-5736-9525-525B-97CED96AAE53}"/>
              </a:ext>
            </a:extLst>
          </p:cNvPr>
          <p:cNvSpPr/>
          <p:nvPr/>
        </p:nvSpPr>
        <p:spPr>
          <a:xfrm>
            <a:off x="6889629" y="1338737"/>
            <a:ext cx="5259728" cy="1333573"/>
          </a:xfrm>
          <a:prstGeom prst="roundRect">
            <a:avLst/>
          </a:prstGeom>
          <a:solidFill>
            <a:schemeClr val="accent2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b="1">
                <a:solidFill>
                  <a:srgbClr val="FF0000"/>
                </a:solidFill>
                <a:ea typeface="+mn-lt"/>
                <a:cs typeface="+mn-lt"/>
              </a:rPr>
              <a:t>Problem</a:t>
            </a:r>
            <a:r>
              <a:rPr lang="en-US" sz="2200">
                <a:solidFill>
                  <a:srgbClr val="FF0000"/>
                </a:solidFill>
                <a:cs typeface="Calibri"/>
              </a:rPr>
              <a:t>: </a:t>
            </a:r>
            <a:r>
              <a:rPr lang="en-US" sz="2200">
                <a:solidFill>
                  <a:schemeClr val="tx1"/>
                </a:solidFill>
                <a:cs typeface="Calibri"/>
              </a:rPr>
              <a:t>Given the stack pointer, find the address of the bottom of the stack (assume it is aligned to an 8 KB boundary)?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CA96C97D-B31A-601B-CF13-068FA2B990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91742" y="6429928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A835E045-941A-82ED-DBBE-DECE25EE8019}"/>
              </a:ext>
            </a:extLst>
          </p:cNvPr>
          <p:cNvCxnSpPr/>
          <p:nvPr/>
        </p:nvCxnSpPr>
        <p:spPr>
          <a:xfrm flipV="1">
            <a:off x="4826133" y="4759084"/>
            <a:ext cx="2499761" cy="421902"/>
          </a:xfrm>
          <a:prstGeom prst="bentConnector3">
            <a:avLst>
              <a:gd name="adj1" fmla="val 58048"/>
            </a:avLst>
          </a:prstGeom>
          <a:ln w="38100"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8CFF4C9-6545-0340-7899-0EC89E977F0C}"/>
              </a:ext>
            </a:extLst>
          </p:cNvPr>
          <p:cNvSpPr/>
          <p:nvPr/>
        </p:nvSpPr>
        <p:spPr>
          <a:xfrm>
            <a:off x="7872984" y="2694181"/>
            <a:ext cx="3721607" cy="369008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solidFill>
                  <a:srgbClr val="002060"/>
                </a:solidFill>
              </a:rPr>
              <a:t>current</a:t>
            </a:r>
            <a:r>
              <a:rPr lang="en-IN" sz="2000" dirty="0"/>
              <a:t> = </a:t>
            </a:r>
            <a:r>
              <a:rPr lang="en-IN" sz="2000" dirty="0" err="1">
                <a:solidFill>
                  <a:srgbClr val="C00000"/>
                </a:solidFill>
              </a:rPr>
              <a:t>esp</a:t>
            </a:r>
            <a:r>
              <a:rPr lang="en-IN" sz="2000" dirty="0"/>
              <a:t> &amp; ~(1 &lt;&lt; 13 – 1) 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9C2EF296-51F0-37C5-10B0-D5A9695F28E9}"/>
              </a:ext>
            </a:extLst>
          </p:cNvPr>
          <p:cNvSpPr/>
          <p:nvPr/>
        </p:nvSpPr>
        <p:spPr>
          <a:xfrm>
            <a:off x="10187365" y="3090249"/>
            <a:ext cx="1922368" cy="449894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8192 = 2</a:t>
            </a:r>
            <a:r>
              <a:rPr lang="en-IN" sz="2000" baseline="300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7683153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2F79F-0D4D-3904-03C6-4290EC557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3296" y="136525"/>
            <a:ext cx="10515600" cy="1325563"/>
          </a:xfrm>
        </p:spPr>
        <p:txBody>
          <a:bodyPr/>
          <a:lstStyle/>
          <a:p>
            <a:r>
              <a:rPr lang="en-IN" dirty="0"/>
              <a:t>Can we reduce 2 instructions to just 1?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D8BFD6-3A22-A091-662B-181097F331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0678B7-8AD5-56FB-29A2-271C53AF9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/>
          </a:p>
        </p:txBody>
      </p:sp>
      <p:grpSp>
        <p:nvGrpSpPr>
          <p:cNvPr id="10" name="Graphic 6">
            <a:extLst>
              <a:ext uri="{FF2B5EF4-FFF2-40B4-BE49-F238E27FC236}">
                <a16:creationId xmlns:a16="http://schemas.microsoft.com/office/drawing/2014/main" id="{9723E491-4F58-53DC-86B5-CB07737DBCDA}"/>
              </a:ext>
            </a:extLst>
          </p:cNvPr>
          <p:cNvGrpSpPr/>
          <p:nvPr/>
        </p:nvGrpSpPr>
        <p:grpSpPr>
          <a:xfrm>
            <a:off x="2755178" y="2023832"/>
            <a:ext cx="6216047" cy="3999374"/>
            <a:chOff x="2800898" y="2144550"/>
            <a:chExt cx="6216047" cy="3999374"/>
          </a:xfrm>
          <a:solidFill>
            <a:srgbClr val="03A9F4"/>
          </a:solidFill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9469F59-BCC9-0458-0F7A-C47963DC0293}"/>
                </a:ext>
              </a:extLst>
            </p:cNvPr>
            <p:cNvSpPr/>
            <p:nvPr/>
          </p:nvSpPr>
          <p:spPr>
            <a:xfrm flipV="1">
              <a:off x="2800898" y="2144550"/>
              <a:ext cx="4666480" cy="3587500"/>
            </a:xfrm>
            <a:custGeom>
              <a:avLst/>
              <a:gdLst>
                <a:gd name="connsiteX0" fmla="*/ 2181008 w 4666480"/>
                <a:gd name="connsiteY0" fmla="*/ 3581888 h 3587500"/>
                <a:gd name="connsiteX1" fmla="*/ 1217036 w 4666480"/>
                <a:gd name="connsiteY1" fmla="*/ 3392958 h 3587500"/>
                <a:gd name="connsiteX2" fmla="*/ 37444 w 4666480"/>
                <a:gd name="connsiteY2" fmla="*/ 2288034 h 3587500"/>
                <a:gd name="connsiteX3" fmla="*/ 316681 w 4666480"/>
                <a:gd name="connsiteY3" fmla="*/ 1236535 h 3587500"/>
                <a:gd name="connsiteX4" fmla="*/ 749861 w 4666480"/>
                <a:gd name="connsiteY4" fmla="*/ 872760 h 3587500"/>
                <a:gd name="connsiteX5" fmla="*/ 787740 w 4666480"/>
                <a:gd name="connsiteY5" fmla="*/ 849447 h 3587500"/>
                <a:gd name="connsiteX6" fmla="*/ 774628 w 4666480"/>
                <a:gd name="connsiteY6" fmla="*/ 826620 h 3587500"/>
                <a:gd name="connsiteX7" fmla="*/ 644966 w 4666480"/>
                <a:gd name="connsiteY7" fmla="*/ 637690 h 3587500"/>
                <a:gd name="connsiteX8" fmla="*/ 120487 w 4666480"/>
                <a:gd name="connsiteY8" fmla="*/ 134039 h 3587500"/>
                <a:gd name="connsiteX9" fmla="*/ 3450 w 4666480"/>
                <a:gd name="connsiteY9" fmla="*/ 28161 h 3587500"/>
                <a:gd name="connsiteX10" fmla="*/ 2479 w 4666480"/>
                <a:gd name="connsiteY10" fmla="*/ 2906 h 3587500"/>
                <a:gd name="connsiteX11" fmla="*/ 143797 w 4666480"/>
                <a:gd name="connsiteY11" fmla="*/ 4848 h 3587500"/>
                <a:gd name="connsiteX12" fmla="*/ 1431684 w 4666480"/>
                <a:gd name="connsiteY12" fmla="*/ 504128 h 3587500"/>
                <a:gd name="connsiteX13" fmla="*/ 1520554 w 4666480"/>
                <a:gd name="connsiteY13" fmla="*/ 552211 h 3587500"/>
                <a:gd name="connsiteX14" fmla="*/ 1589513 w 4666480"/>
                <a:gd name="connsiteY14" fmla="*/ 536669 h 3587500"/>
                <a:gd name="connsiteX15" fmla="*/ 2025607 w 4666480"/>
                <a:gd name="connsiteY15" fmla="*/ 468188 h 3587500"/>
                <a:gd name="connsiteX16" fmla="*/ 2329125 w 4666480"/>
                <a:gd name="connsiteY16" fmla="*/ 459446 h 3587500"/>
                <a:gd name="connsiteX17" fmla="*/ 2758906 w 4666480"/>
                <a:gd name="connsiteY17" fmla="*/ 481301 h 3587500"/>
                <a:gd name="connsiteX18" fmla="*/ 4436266 w 4666480"/>
                <a:gd name="connsiteY18" fmla="*/ 1344842 h 3587500"/>
                <a:gd name="connsiteX19" fmla="*/ 4648486 w 4666480"/>
                <a:gd name="connsiteY19" fmla="*/ 1835379 h 3587500"/>
                <a:gd name="connsiteX20" fmla="*/ 4658199 w 4666480"/>
                <a:gd name="connsiteY20" fmla="*/ 2136016 h 3587500"/>
                <a:gd name="connsiteX21" fmla="*/ 4070103 w 4666480"/>
                <a:gd name="connsiteY21" fmla="*/ 3063181 h 3587500"/>
                <a:gd name="connsiteX22" fmla="*/ 2620502 w 4666480"/>
                <a:gd name="connsiteY22" fmla="*/ 3572660 h 3587500"/>
                <a:gd name="connsiteX23" fmla="*/ 2181008 w 4666480"/>
                <a:gd name="connsiteY23" fmla="*/ 3581888 h 3587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4666480" h="3587500">
                  <a:moveTo>
                    <a:pt x="2181008" y="3581888"/>
                  </a:moveTo>
                  <a:cubicBezTo>
                    <a:pt x="1792505" y="3557118"/>
                    <a:pt x="1512783" y="3502236"/>
                    <a:pt x="1217036" y="3392958"/>
                  </a:cubicBezTo>
                  <a:cubicBezTo>
                    <a:pt x="589604" y="3160802"/>
                    <a:pt x="157880" y="2756716"/>
                    <a:pt x="37444" y="2288034"/>
                  </a:cubicBezTo>
                  <a:cubicBezTo>
                    <a:pt x="-55311" y="1925230"/>
                    <a:pt x="42786" y="1555627"/>
                    <a:pt x="316681" y="1236535"/>
                  </a:cubicBezTo>
                  <a:cubicBezTo>
                    <a:pt x="427890" y="1107344"/>
                    <a:pt x="590575" y="970382"/>
                    <a:pt x="749861" y="872760"/>
                  </a:cubicBezTo>
                  <a:lnTo>
                    <a:pt x="787740" y="849447"/>
                  </a:lnTo>
                  <a:lnTo>
                    <a:pt x="774628" y="826620"/>
                  </a:lnTo>
                  <a:cubicBezTo>
                    <a:pt x="748890" y="781452"/>
                    <a:pt x="680416" y="681887"/>
                    <a:pt x="644966" y="637690"/>
                  </a:cubicBezTo>
                  <a:cubicBezTo>
                    <a:pt x="519673" y="481787"/>
                    <a:pt x="369614" y="337540"/>
                    <a:pt x="120487" y="134039"/>
                  </a:cubicBezTo>
                  <a:cubicBezTo>
                    <a:pt x="50071" y="76243"/>
                    <a:pt x="10249" y="40303"/>
                    <a:pt x="3450" y="28161"/>
                  </a:cubicBezTo>
                  <a:cubicBezTo>
                    <a:pt x="-6748" y="10191"/>
                    <a:pt x="-6748" y="9705"/>
                    <a:pt x="2479" y="2906"/>
                  </a:cubicBezTo>
                  <a:cubicBezTo>
                    <a:pt x="16077" y="-7294"/>
                    <a:pt x="78723" y="-6322"/>
                    <a:pt x="143797" y="4848"/>
                  </a:cubicBezTo>
                  <a:cubicBezTo>
                    <a:pt x="494421" y="65558"/>
                    <a:pt x="947998" y="241375"/>
                    <a:pt x="1431684" y="504128"/>
                  </a:cubicBezTo>
                  <a:lnTo>
                    <a:pt x="1520554" y="552211"/>
                  </a:lnTo>
                  <a:lnTo>
                    <a:pt x="1589513" y="536669"/>
                  </a:lnTo>
                  <a:cubicBezTo>
                    <a:pt x="1730345" y="505585"/>
                    <a:pt x="1857094" y="485672"/>
                    <a:pt x="2025607" y="468188"/>
                  </a:cubicBezTo>
                  <a:cubicBezTo>
                    <a:pt x="2093595" y="461388"/>
                    <a:pt x="2154784" y="459446"/>
                    <a:pt x="2329125" y="459446"/>
                  </a:cubicBezTo>
                  <a:cubicBezTo>
                    <a:pt x="2552028" y="459446"/>
                    <a:pt x="2604476" y="462360"/>
                    <a:pt x="2758906" y="481301"/>
                  </a:cubicBezTo>
                  <a:cubicBezTo>
                    <a:pt x="3494147" y="574066"/>
                    <a:pt x="4110895" y="891216"/>
                    <a:pt x="4436266" y="1344842"/>
                  </a:cubicBezTo>
                  <a:cubicBezTo>
                    <a:pt x="4547475" y="1499288"/>
                    <a:pt x="4615463" y="1657620"/>
                    <a:pt x="4648486" y="1835379"/>
                  </a:cubicBezTo>
                  <a:cubicBezTo>
                    <a:pt x="4661112" y="1902403"/>
                    <a:pt x="4666454" y="2068020"/>
                    <a:pt x="4658199" y="2136016"/>
                  </a:cubicBezTo>
                  <a:cubicBezTo>
                    <a:pt x="4615949" y="2486677"/>
                    <a:pt x="4413442" y="2806255"/>
                    <a:pt x="4070103" y="3063181"/>
                  </a:cubicBezTo>
                  <a:cubicBezTo>
                    <a:pt x="3691312" y="3346818"/>
                    <a:pt x="3198885" y="3519721"/>
                    <a:pt x="2620502" y="3572660"/>
                  </a:cubicBezTo>
                  <a:cubicBezTo>
                    <a:pt x="2543773" y="3579945"/>
                    <a:pt x="2244625" y="3586259"/>
                    <a:pt x="2181008" y="3581888"/>
                  </a:cubicBez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61DD54DD-14C6-B90B-660E-642D67CD0480}"/>
                </a:ext>
              </a:extLst>
            </p:cNvPr>
            <p:cNvSpPr/>
            <p:nvPr/>
          </p:nvSpPr>
          <p:spPr>
            <a:xfrm flipV="1">
              <a:off x="6158474" y="3818188"/>
              <a:ext cx="2858471" cy="2325736"/>
            </a:xfrm>
            <a:custGeom>
              <a:avLst/>
              <a:gdLst>
                <a:gd name="connsiteX0" fmla="*/ 1541317 w 2858471"/>
                <a:gd name="connsiteY0" fmla="*/ 2298183 h 2325736"/>
                <a:gd name="connsiteX1" fmla="*/ 1212061 w 2858471"/>
                <a:gd name="connsiteY1" fmla="*/ 1527893 h 2325736"/>
                <a:gd name="connsiteX2" fmla="*/ 958078 w 2858471"/>
                <a:gd name="connsiteY2" fmla="*/ 1269025 h 2325736"/>
                <a:gd name="connsiteX3" fmla="*/ 92202 w 2858471"/>
                <a:gd name="connsiteY3" fmla="*/ 798401 h 2325736"/>
                <a:gd name="connsiteX4" fmla="*/ -8808 w 2858471"/>
                <a:gd name="connsiteY4" fmla="*/ 763432 h 2325736"/>
                <a:gd name="connsiteX5" fmla="*/ 127653 w 2858471"/>
                <a:gd name="connsiteY5" fmla="*/ 642983 h 2325736"/>
                <a:gd name="connsiteX6" fmla="*/ 597742 w 2858471"/>
                <a:gd name="connsiteY6" fmla="*/ 405485 h 2325736"/>
                <a:gd name="connsiteX7" fmla="*/ 1856976 w 2858471"/>
                <a:gd name="connsiteY7" fmla="*/ 387029 h 2325736"/>
                <a:gd name="connsiteX8" fmla="*/ 1896312 w 2858471"/>
                <a:gd name="connsiteY8" fmla="*/ 398685 h 2325736"/>
                <a:gd name="connsiteX9" fmla="*/ 1974498 w 2858471"/>
                <a:gd name="connsiteY9" fmla="*/ 351089 h 2325736"/>
                <a:gd name="connsiteX10" fmla="*/ 2475666 w 2858471"/>
                <a:gd name="connsiteY10" fmla="*/ 93192 h 2325736"/>
                <a:gd name="connsiteX11" fmla="*/ 2799095 w 2858471"/>
                <a:gd name="connsiteY11" fmla="*/ -1030 h 2325736"/>
                <a:gd name="connsiteX12" fmla="*/ 2849600 w 2858471"/>
                <a:gd name="connsiteY12" fmla="*/ 13055 h 2325736"/>
                <a:gd name="connsiteX13" fmla="*/ 2790839 w 2858471"/>
                <a:gd name="connsiteY13" fmla="*/ 80079 h 2325736"/>
                <a:gd name="connsiteX14" fmla="*/ 2576677 w 2858471"/>
                <a:gd name="connsiteY14" fmla="*/ 273380 h 2325736"/>
                <a:gd name="connsiteX15" fmla="*/ 2417391 w 2858471"/>
                <a:gd name="connsiteY15" fmla="*/ 485137 h 2325736"/>
                <a:gd name="connsiteX16" fmla="*/ 2373685 w 2858471"/>
                <a:gd name="connsiteY16" fmla="*/ 621613 h 2325736"/>
                <a:gd name="connsiteX17" fmla="*/ 2418848 w 2858471"/>
                <a:gd name="connsiteY17" fmla="*/ 667753 h 2325736"/>
                <a:gd name="connsiteX18" fmla="*/ 2519373 w 2858471"/>
                <a:gd name="connsiteY18" fmla="*/ 759061 h 2325736"/>
                <a:gd name="connsiteX19" fmla="*/ 2759759 w 2858471"/>
                <a:gd name="connsiteY19" fmla="*/ 1465726 h 2325736"/>
                <a:gd name="connsiteX20" fmla="*/ 2186718 w 2858471"/>
                <a:gd name="connsiteY20" fmla="*/ 2127224 h 2325736"/>
                <a:gd name="connsiteX21" fmla="*/ 1567056 w 2858471"/>
                <a:gd name="connsiteY21" fmla="*/ 2320525 h 2325736"/>
                <a:gd name="connsiteX22" fmla="*/ 1544231 w 2858471"/>
                <a:gd name="connsiteY22" fmla="*/ 2323924 h 2325736"/>
                <a:gd name="connsiteX23" fmla="*/ 1541317 w 2858471"/>
                <a:gd name="connsiteY23" fmla="*/ 2298183 h 23257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2858471" h="2325736">
                  <a:moveTo>
                    <a:pt x="1541317" y="2298183"/>
                  </a:moveTo>
                  <a:cubicBezTo>
                    <a:pt x="1505867" y="2008232"/>
                    <a:pt x="1402913" y="1767334"/>
                    <a:pt x="1212061" y="1527893"/>
                  </a:cubicBezTo>
                  <a:cubicBezTo>
                    <a:pt x="1157185" y="1459412"/>
                    <a:pt x="1025580" y="1325364"/>
                    <a:pt x="958078" y="1269025"/>
                  </a:cubicBezTo>
                  <a:cubicBezTo>
                    <a:pt x="714292" y="1065040"/>
                    <a:pt x="428257" y="910107"/>
                    <a:pt x="92202" y="798401"/>
                  </a:cubicBezTo>
                  <a:cubicBezTo>
                    <a:pt x="38298" y="780431"/>
                    <a:pt x="-7351" y="764889"/>
                    <a:pt x="-8808" y="763432"/>
                  </a:cubicBezTo>
                  <a:cubicBezTo>
                    <a:pt x="-11722" y="760032"/>
                    <a:pt x="87346" y="672124"/>
                    <a:pt x="127653" y="642983"/>
                  </a:cubicBezTo>
                  <a:cubicBezTo>
                    <a:pt x="268000" y="540019"/>
                    <a:pt x="421458" y="462795"/>
                    <a:pt x="597742" y="405485"/>
                  </a:cubicBezTo>
                  <a:cubicBezTo>
                    <a:pt x="991586" y="277751"/>
                    <a:pt x="1459246" y="270951"/>
                    <a:pt x="1856976" y="387029"/>
                  </a:cubicBezTo>
                  <a:lnTo>
                    <a:pt x="1896312" y="398685"/>
                  </a:lnTo>
                  <a:lnTo>
                    <a:pt x="1974498" y="351089"/>
                  </a:lnTo>
                  <a:cubicBezTo>
                    <a:pt x="2146896" y="245696"/>
                    <a:pt x="2329492" y="151960"/>
                    <a:pt x="2475666" y="93192"/>
                  </a:cubicBezTo>
                  <a:cubicBezTo>
                    <a:pt x="2580077" y="50938"/>
                    <a:pt x="2734506" y="6255"/>
                    <a:pt x="2799095" y="-1030"/>
                  </a:cubicBezTo>
                  <a:cubicBezTo>
                    <a:pt x="2829690" y="-3944"/>
                    <a:pt x="2849600" y="1398"/>
                    <a:pt x="2849600" y="13055"/>
                  </a:cubicBezTo>
                  <a:cubicBezTo>
                    <a:pt x="2849600" y="24711"/>
                    <a:pt x="2827261" y="49481"/>
                    <a:pt x="2790839" y="80079"/>
                  </a:cubicBezTo>
                  <a:cubicBezTo>
                    <a:pt x="2681087" y="170901"/>
                    <a:pt x="2639809" y="208298"/>
                    <a:pt x="2576677" y="273380"/>
                  </a:cubicBezTo>
                  <a:cubicBezTo>
                    <a:pt x="2497034" y="355460"/>
                    <a:pt x="2451385" y="415684"/>
                    <a:pt x="2417391" y="485137"/>
                  </a:cubicBezTo>
                  <a:cubicBezTo>
                    <a:pt x="2395052" y="530791"/>
                    <a:pt x="2373685" y="597329"/>
                    <a:pt x="2373685" y="621613"/>
                  </a:cubicBezTo>
                  <a:cubicBezTo>
                    <a:pt x="2373685" y="628898"/>
                    <a:pt x="2386311" y="642011"/>
                    <a:pt x="2418848" y="667753"/>
                  </a:cubicBezTo>
                  <a:cubicBezTo>
                    <a:pt x="2443129" y="687180"/>
                    <a:pt x="2488778" y="728463"/>
                    <a:pt x="2519373" y="759061"/>
                  </a:cubicBezTo>
                  <a:cubicBezTo>
                    <a:pt x="2726736" y="966932"/>
                    <a:pt x="2811236" y="1216086"/>
                    <a:pt x="2759759" y="1465726"/>
                  </a:cubicBezTo>
                  <a:cubicBezTo>
                    <a:pt x="2705854" y="1725565"/>
                    <a:pt x="2499948" y="1963549"/>
                    <a:pt x="2186718" y="2127224"/>
                  </a:cubicBezTo>
                  <a:cubicBezTo>
                    <a:pt x="2008492" y="2220474"/>
                    <a:pt x="1785589" y="2289927"/>
                    <a:pt x="1567056" y="2320525"/>
                  </a:cubicBezTo>
                  <a:lnTo>
                    <a:pt x="1544231" y="2323924"/>
                  </a:lnTo>
                  <a:lnTo>
                    <a:pt x="1541317" y="2298183"/>
                  </a:lnTo>
                  <a:close/>
                </a:path>
              </a:pathLst>
            </a:custGeom>
            <a:ln/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endParaRPr lang="en-IN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DB05C1B1-D1A5-7AC8-AE2A-D7BB1E80F955}"/>
              </a:ext>
            </a:extLst>
          </p:cNvPr>
          <p:cNvSpPr txBox="1"/>
          <p:nvPr/>
        </p:nvSpPr>
        <p:spPr>
          <a:xfrm>
            <a:off x="3225426" y="3105110"/>
            <a:ext cx="395492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This requires two instructions:</a:t>
            </a:r>
            <a:br>
              <a:rPr lang="en-IN" sz="2400" dirty="0"/>
            </a:br>
            <a:r>
              <a:rPr lang="en-IN" sz="2400" dirty="0"/>
              <a:t>1. AND </a:t>
            </a:r>
            <a:r>
              <a:rPr lang="en-IN" sz="2400" dirty="0" err="1"/>
              <a:t>insruction</a:t>
            </a:r>
            <a:r>
              <a:rPr lang="en-IN" sz="2400" dirty="0"/>
              <a:t> </a:t>
            </a:r>
            <a:br>
              <a:rPr lang="en-IN" sz="2400" dirty="0"/>
            </a:br>
            <a:r>
              <a:rPr lang="en-IN" sz="2400" dirty="0"/>
              <a:t>2. Load instruction</a:t>
            </a:r>
            <a:br>
              <a:rPr lang="en-IN" sz="2400" dirty="0"/>
            </a:br>
            <a:endParaRPr lang="en-IN" sz="24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3DE7E-EBDF-6FBA-E630-D8C9C46F713E}"/>
              </a:ext>
            </a:extLst>
          </p:cNvPr>
          <p:cNvSpPr txBox="1"/>
          <p:nvPr/>
        </p:nvSpPr>
        <p:spPr>
          <a:xfrm>
            <a:off x="7079771" y="4896324"/>
            <a:ext cx="162845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/>
              <a:t>Just 1 inst.?</a:t>
            </a:r>
          </a:p>
        </p:txBody>
      </p:sp>
    </p:spTree>
    <p:extLst>
      <p:ext uri="{BB962C8B-B14F-4D97-AF65-F5344CB8AC3E}">
        <p14:creationId xmlns:p14="http://schemas.microsoft.com/office/powerpoint/2010/main" val="897699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AD778-6DBB-3592-9D53-830CF81F4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 the Current Kernel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FD0057C-60D5-B1D9-D90B-68F824493F3F}"/>
              </a:ext>
            </a:extLst>
          </p:cNvPr>
          <p:cNvSpPr txBox="1">
            <a:spLocks/>
          </p:cNvSpPr>
          <p:nvPr/>
        </p:nvSpPr>
        <p:spPr>
          <a:xfrm>
            <a:off x="915838" y="1584454"/>
            <a:ext cx="10515600" cy="6156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The </a:t>
            </a:r>
            <a:r>
              <a:rPr lang="en-IN" i="1"/>
              <a:t>current </a:t>
            </a:r>
            <a:r>
              <a:rPr lang="en-IN"/>
              <a:t>macro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5532059-403D-487F-5358-358443FBEA55}"/>
              </a:ext>
            </a:extLst>
          </p:cNvPr>
          <p:cNvSpPr txBox="1"/>
          <p:nvPr/>
        </p:nvSpPr>
        <p:spPr>
          <a:xfrm>
            <a:off x="1354346" y="2033716"/>
            <a:ext cx="9483307" cy="239219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solidFill>
                  <a:srgbClr val="7030A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DECLARE_PER_CPU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(struct </a:t>
            </a:r>
            <a:r>
              <a:rPr lang="en-IN" sz="200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*, </a:t>
            </a:r>
            <a:r>
              <a:rPr lang="en-IN" sz="200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current_task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 b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static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__</a:t>
            </a:r>
            <a:r>
              <a:rPr lang="en-IN" sz="200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always_inline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struct </a:t>
            </a:r>
            <a:r>
              <a:rPr lang="en-IN" sz="2000" err="1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task_struct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IN" sz="2000" b="1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get_current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(void)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{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    return </a:t>
            </a:r>
            <a:r>
              <a:rPr lang="en-IN" sz="200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this_cpu_read_stable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IN" sz="2000" err="1">
                <a:solidFill>
                  <a:srgbClr val="C0000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current_task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);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} 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tabLst>
                <a:tab pos="581660" algn="l"/>
                <a:tab pos="1163320" algn="l"/>
                <a:tab pos="1744980" algn="l"/>
                <a:tab pos="2326640" algn="l"/>
                <a:tab pos="2908300" algn="l"/>
                <a:tab pos="3489960" algn="l"/>
                <a:tab pos="4071620" algn="l"/>
                <a:tab pos="4653280" algn="l"/>
                <a:tab pos="5234940" algn="l"/>
                <a:tab pos="5816600" algn="l"/>
                <a:tab pos="6398260" algn="l"/>
                <a:tab pos="6979920" algn="l"/>
                <a:tab pos="7561580" algn="l"/>
                <a:tab pos="8143240" algn="l"/>
                <a:tab pos="8724900" algn="l"/>
                <a:tab pos="9306560" algn="l"/>
              </a:tabLst>
            </a:pP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#define current </a:t>
            </a:r>
            <a:r>
              <a:rPr lang="en-IN" sz="2000" err="1">
                <a:solidFill>
                  <a:srgbClr val="0070C0"/>
                </a:solidFill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get_current</a:t>
            </a:r>
            <a:r>
              <a:rPr lang="en-IN" sz="2000">
                <a:effectLst/>
                <a:latin typeface="Courier New" panose="02070309020205020404" pitchFamily="49" charset="0"/>
                <a:ea typeface="Times New Roman" panose="02020603050405020304" pitchFamily="18" charset="0"/>
                <a:cs typeface="Times New Roman" panose="02020603050405020304" pitchFamily="18" charset="0"/>
              </a:rPr>
              <a:t>()</a:t>
            </a:r>
            <a:endParaRPr lang="en-IN" sz="200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65198B2F-DB87-87EB-B86B-8D2467E24D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1180" y="4768937"/>
            <a:ext cx="10394082" cy="1952538"/>
          </a:xfrm>
        </p:spPr>
        <p:txBody>
          <a:bodyPr>
            <a:normAutofit lnSpcReduction="10000"/>
          </a:bodyPr>
          <a:lstStyle/>
          <a:p>
            <a:r>
              <a:rPr lang="en-IN" sz="2400"/>
              <a:t>Store the pointer to the current task in a </a:t>
            </a:r>
            <a:r>
              <a:rPr lang="en-IN" sz="2400">
                <a:solidFill>
                  <a:srgbClr val="00B050"/>
                </a:solidFill>
              </a:rPr>
              <a:t>global</a:t>
            </a:r>
            <a:r>
              <a:rPr lang="en-IN" sz="2400"/>
              <a:t> variable.</a:t>
            </a:r>
          </a:p>
          <a:p>
            <a:r>
              <a:rPr lang="en-IN" sz="2400"/>
              <a:t>The </a:t>
            </a:r>
            <a:r>
              <a:rPr lang="en-IN" sz="2400" i="1" err="1">
                <a:solidFill>
                  <a:srgbClr val="002060"/>
                </a:solidFill>
              </a:rPr>
              <a:t>this_cpu_read_stable</a:t>
            </a:r>
            <a:r>
              <a:rPr lang="en-IN" sz="2400" i="1">
                <a:solidFill>
                  <a:srgbClr val="002060"/>
                </a:solidFill>
              </a:rPr>
              <a:t> </a:t>
            </a:r>
            <a:r>
              <a:rPr lang="en-IN" sz="2400"/>
              <a:t>macro reads the </a:t>
            </a:r>
            <a:r>
              <a:rPr lang="en-IN" sz="2400" i="1" err="1">
                <a:solidFill>
                  <a:srgbClr val="FF0000"/>
                </a:solidFill>
              </a:rPr>
              <a:t>task_struct</a:t>
            </a:r>
            <a:r>
              <a:rPr lang="en-IN" sz="2400" i="1">
                <a:solidFill>
                  <a:srgbClr val="FF0000"/>
                </a:solidFill>
              </a:rPr>
              <a:t> </a:t>
            </a:r>
            <a:r>
              <a:rPr lang="en-IN" sz="2400"/>
              <a:t>pointer from a separate per-CPU memory region (accessed using the </a:t>
            </a:r>
            <a:r>
              <a:rPr lang="en-IN" sz="2400" i="1" err="1"/>
              <a:t>gs</a:t>
            </a:r>
            <a:r>
              <a:rPr lang="en-IN" sz="2400"/>
              <a:t> segment register).</a:t>
            </a:r>
          </a:p>
          <a:p>
            <a:r>
              <a:rPr lang="en-IN" sz="2400"/>
              <a:t>In some architectures, this </a:t>
            </a:r>
            <a:r>
              <a:rPr lang="en-IN" sz="2400">
                <a:solidFill>
                  <a:srgbClr val="00B050"/>
                </a:solidFill>
              </a:rPr>
              <a:t>points</a:t>
            </a:r>
            <a:r>
              <a:rPr lang="en-IN" sz="2400"/>
              <a:t> to a </a:t>
            </a:r>
            <a:r>
              <a:rPr lang="en-IN" sz="2400" i="1" err="1"/>
              <a:t>thread_info</a:t>
            </a:r>
            <a:r>
              <a:rPr lang="en-IN" sz="2400" i="1"/>
              <a:t> </a:t>
            </a:r>
            <a:r>
              <a:rPr lang="en-IN" sz="2400"/>
              <a:t>structure that in turn has a </a:t>
            </a:r>
            <a:r>
              <a:rPr lang="en-IN" sz="2400">
                <a:solidFill>
                  <a:srgbClr val="7030A0"/>
                </a:solidFill>
              </a:rPr>
              <a:t>pointer</a:t>
            </a:r>
            <a:r>
              <a:rPr lang="en-IN" sz="2400"/>
              <a:t> to the </a:t>
            </a:r>
            <a:r>
              <a:rPr lang="en-IN" sz="2400" i="1" err="1">
                <a:solidFill>
                  <a:srgbClr val="C00000"/>
                </a:solidFill>
              </a:rPr>
              <a:t>task_struct</a:t>
            </a:r>
            <a:endParaRPr lang="en-IN" sz="2400" i="1">
              <a:solidFill>
                <a:srgbClr val="C00000"/>
              </a:solidFill>
            </a:endParaRPr>
          </a:p>
        </p:txBody>
      </p:sp>
      <p:pic>
        <p:nvPicPr>
          <p:cNvPr id="13" name="Picture 12" descr="A close up of a device&#10;&#10;Description automatically generated">
            <a:extLst>
              <a:ext uri="{FF2B5EF4-FFF2-40B4-BE49-F238E27FC236}">
                <a16:creationId xmlns:a16="http://schemas.microsoft.com/office/drawing/2014/main" id="{7681A87B-F5C6-20B6-0E27-75D56540F8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6738" y="4657897"/>
            <a:ext cx="838200" cy="838200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9E06328-03B4-4AC5-4ACF-60351E4E75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/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B865A662-C1FF-F74F-8FA9-85CAD3C17AC5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262664" y="2179659"/>
            <a:ext cx="937846" cy="83820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E9EBFD-C983-91B2-DAFD-DE683F248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79353651-7973-9B7E-EA40-883B4FA8234C}"/>
              </a:ext>
            </a:extLst>
          </p:cNvPr>
          <p:cNvSpPr/>
          <p:nvPr/>
        </p:nvSpPr>
        <p:spPr>
          <a:xfrm>
            <a:off x="8952062" y="365125"/>
            <a:ext cx="2828260" cy="70991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Fast and efficient</a:t>
            </a:r>
          </a:p>
        </p:txBody>
      </p:sp>
    </p:spTree>
    <p:extLst>
      <p:ext uri="{BB962C8B-B14F-4D97-AF65-F5344CB8AC3E}">
        <p14:creationId xmlns:p14="http://schemas.microsoft.com/office/powerpoint/2010/main" val="20783807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4611C-883E-0AAA-ABFF-E6834CF876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What did we learn from this part?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09C24F-F7FD-B58E-FE61-D3AF038F59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325563"/>
          </a:xfrm>
        </p:spPr>
        <p:txBody>
          <a:bodyPr>
            <a:normAutofit lnSpcReduction="10000"/>
          </a:bodyPr>
          <a:lstStyle/>
          <a:p>
            <a:r>
              <a:rPr lang="en-IN"/>
              <a:t>The current </a:t>
            </a:r>
            <a:r>
              <a:rPr lang="en-IN" i="1" err="1"/>
              <a:t>task_struct</a:t>
            </a:r>
            <a:r>
              <a:rPr lang="en-IN" i="1"/>
              <a:t> </a:t>
            </a:r>
            <a:r>
              <a:rPr lang="en-IN"/>
              <a:t>is something that needs to be accessed very </a:t>
            </a:r>
            <a:r>
              <a:rPr lang="en-IN">
                <a:solidFill>
                  <a:srgbClr val="FF0000"/>
                </a:solidFill>
              </a:rPr>
              <a:t>quickly</a:t>
            </a:r>
            <a:r>
              <a:rPr lang="en-IN"/>
              <a:t> and very </a:t>
            </a:r>
            <a:r>
              <a:rPr lang="en-IN">
                <a:solidFill>
                  <a:srgbClr val="00B050"/>
                </a:solidFill>
              </a:rPr>
              <a:t>frequently</a:t>
            </a:r>
          </a:p>
          <a:p>
            <a:r>
              <a:rPr lang="en-IN"/>
              <a:t>Where do we store it?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511D9A75-2065-ECA6-71E3-66D9C06BEE1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681" y="2637319"/>
            <a:ext cx="437038" cy="43703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8B35300-5274-A6BD-D5A7-2065658ACBFC}"/>
              </a:ext>
            </a:extLst>
          </p:cNvPr>
          <p:cNvSpPr txBox="1"/>
          <p:nvPr/>
        </p:nvSpPr>
        <p:spPr>
          <a:xfrm>
            <a:off x="1475117" y="3151188"/>
            <a:ext cx="10675166" cy="2677656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/>
              <a:t>We cannot store it in a </a:t>
            </a:r>
            <a:r>
              <a:rPr lang="en-IN" sz="2400" dirty="0">
                <a:solidFill>
                  <a:srgbClr val="00B050"/>
                </a:solidFill>
              </a:rPr>
              <a:t>general-purpose</a:t>
            </a:r>
            <a:r>
              <a:rPr lang="en-IN" sz="2400">
                <a:solidFill>
                  <a:srgbClr val="00B050"/>
                </a:solidFill>
              </a:rPr>
              <a:t> </a:t>
            </a:r>
            <a:r>
              <a:rPr lang="en-IN" sz="2400"/>
              <a:t>register. We have </a:t>
            </a:r>
            <a:r>
              <a:rPr lang="en-IN" sz="2400">
                <a:solidFill>
                  <a:srgbClr val="FF0000"/>
                </a:solidFill>
              </a:rPr>
              <a:t>limited</a:t>
            </a:r>
            <a:r>
              <a:rPr lang="en-IN" sz="2400"/>
              <a:t> registers.</a:t>
            </a:r>
            <a:endParaRPr lang="en-IN" sz="2400">
              <a:cs typeface="Calibri"/>
            </a:endParaRP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/>
              <a:t>We cannot store it in a </a:t>
            </a:r>
            <a:r>
              <a:rPr lang="en-IN" sz="2400">
                <a:solidFill>
                  <a:srgbClr val="002060"/>
                </a:solidFill>
              </a:rPr>
              <a:t>global</a:t>
            </a:r>
            <a:r>
              <a:rPr lang="en-IN" sz="2400"/>
              <a:t> variable. Should be CPU-specific.</a:t>
            </a:r>
            <a:endParaRPr lang="en-IN" sz="200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/>
              <a:t>We can store a </a:t>
            </a:r>
            <a:r>
              <a:rPr lang="en-IN" sz="2400">
                <a:solidFill>
                  <a:srgbClr val="00B050"/>
                </a:solidFill>
              </a:rPr>
              <a:t>pointer</a:t>
            </a:r>
            <a:r>
              <a:rPr lang="en-IN" sz="2400"/>
              <a:t> to it at the bottom of the stack. We would need additional</a:t>
            </a:r>
            <a:br>
              <a:rPr lang="en-IN" sz="2400"/>
            </a:br>
            <a:r>
              <a:rPr lang="en-IN" sz="2400">
                <a:solidFill>
                  <a:srgbClr val="7030A0"/>
                </a:solidFill>
              </a:rPr>
              <a:t>instructions</a:t>
            </a:r>
            <a:r>
              <a:rPr lang="en-IN" sz="2400"/>
              <a:t> to compute the </a:t>
            </a:r>
            <a:r>
              <a:rPr lang="en-IN" sz="2400">
                <a:solidFill>
                  <a:srgbClr val="C00000"/>
                </a:solidFill>
              </a:rPr>
              <a:t>address</a:t>
            </a:r>
            <a:r>
              <a:rPr lang="en-IN" sz="2400"/>
              <a:t> of the pointer.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/>
              <a:t>Store a pointer to it in a model-specific register (MSR)</a:t>
            </a:r>
          </a:p>
          <a:p>
            <a:pPr marL="342900" indent="-342900">
              <a:buFont typeface="Arial,Sans-Serif" panose="020B0604020202020204" pitchFamily="34" charset="0"/>
              <a:buChar char="•"/>
            </a:pPr>
            <a:r>
              <a:rPr lang="en-IN" sz="2400">
                <a:ea typeface="+mn-lt"/>
                <a:cs typeface="+mn-lt"/>
              </a:rPr>
              <a:t>A </a:t>
            </a:r>
            <a:r>
              <a:rPr lang="en-IN" sz="2400">
                <a:solidFill>
                  <a:srgbClr val="FF0000"/>
                </a:solidFill>
                <a:ea typeface="+mn-lt"/>
                <a:cs typeface="+mn-lt"/>
              </a:rPr>
              <a:t>pointer </a:t>
            </a:r>
            <a:r>
              <a:rPr lang="en-IN" sz="2400">
                <a:ea typeface="+mn-lt"/>
                <a:cs typeface="+mn-lt"/>
              </a:rPr>
              <a:t>can be stored in the local storage </a:t>
            </a:r>
            <a:r>
              <a:rPr lang="en-IN" sz="2400">
                <a:solidFill>
                  <a:srgbClr val="C00000"/>
                </a:solidFill>
                <a:ea typeface="+mn-lt"/>
                <a:cs typeface="+mn-lt"/>
              </a:rPr>
              <a:t>area</a:t>
            </a:r>
            <a:r>
              <a:rPr lang="en-IN" sz="2400">
                <a:ea typeface="+mn-lt"/>
                <a:cs typeface="+mn-lt"/>
              </a:rPr>
              <a:t> on the CPU, whose </a:t>
            </a:r>
            <a:br>
              <a:rPr lang="en-IN" sz="2400">
                <a:ea typeface="+mn-lt"/>
                <a:cs typeface="+mn-lt"/>
              </a:rPr>
            </a:br>
            <a:r>
              <a:rPr lang="en-IN" sz="2400">
                <a:ea typeface="+mn-lt"/>
                <a:cs typeface="+mn-lt"/>
              </a:rPr>
              <a:t>address is known (used in x86)</a:t>
            </a:r>
            <a:endParaRPr lang="en-US" sz="2400">
              <a:ea typeface="+mn-lt"/>
              <a:cs typeface="+mn-lt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561BCE-BC65-FD3D-790E-CE93440E48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0AAB3D3-F451-08BC-2E58-262C3CFCF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78572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528124279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1822196" y="4926584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F9FB445-C608-846A-8912-7A8513862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16BC5C64-CA05-86E8-2153-80814417A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650129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0DF804-6812-059E-DB1D-9600C0AEE4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1325563"/>
          </a:xfrm>
        </p:spPr>
        <p:txBody>
          <a:bodyPr/>
          <a:lstStyle/>
          <a:p>
            <a:r>
              <a:rPr lang="en-US"/>
              <a:t>What is actually used?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C1B84F-AAB5-7E31-ECA0-9F92E3BF04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891743"/>
            <a:ext cx="10053577" cy="3138667"/>
          </a:xfrm>
        </p:spPr>
        <p:txBody>
          <a:bodyPr/>
          <a:lstStyle/>
          <a:p>
            <a:r>
              <a:rPr lang="en-US"/>
              <a:t> We store per-CPU </a:t>
            </a:r>
            <a:r>
              <a:rPr lang="en-US">
                <a:solidFill>
                  <a:srgbClr val="00B050"/>
                </a:solidFill>
              </a:rPr>
              <a:t>variables</a:t>
            </a:r>
            <a:r>
              <a:rPr lang="en-US"/>
              <a:t> in segmented memory</a:t>
            </a:r>
          </a:p>
          <a:p>
            <a:r>
              <a:rPr lang="en-US"/>
              <a:t>The </a:t>
            </a:r>
            <a:r>
              <a:rPr lang="en-US" err="1">
                <a:solidFill>
                  <a:srgbClr val="C00000"/>
                </a:solidFill>
              </a:rPr>
              <a:t>gs</a:t>
            </a:r>
            <a:r>
              <a:rPr lang="en-US"/>
              <a:t> segment register points to a per-CPU memory region</a:t>
            </a:r>
          </a:p>
          <a:p>
            <a:r>
              <a:rPr lang="en-US"/>
              <a:t>Store all CPU-local </a:t>
            </a:r>
            <a:r>
              <a:rPr lang="en-US">
                <a:solidFill>
                  <a:srgbClr val="002060"/>
                </a:solidFill>
              </a:rPr>
              <a:t>variables</a:t>
            </a:r>
            <a:r>
              <a:rPr lang="en-US"/>
              <a:t> there</a:t>
            </a:r>
          </a:p>
          <a:p>
            <a:r>
              <a:rPr lang="en-US"/>
              <a:t>The </a:t>
            </a:r>
            <a:r>
              <a:rPr lang="en-US">
                <a:solidFill>
                  <a:srgbClr val="FF0000"/>
                </a:solidFill>
              </a:rPr>
              <a:t>DEFINE_PER_CPU </a:t>
            </a:r>
            <a:r>
              <a:rPr lang="en-US"/>
              <a:t>macro in the kernel does exactly this</a:t>
            </a:r>
          </a:p>
          <a:p>
            <a:r>
              <a:rPr lang="en-US"/>
              <a:t>The cache lines are not </a:t>
            </a:r>
            <a:r>
              <a:rPr lang="en-US">
                <a:solidFill>
                  <a:srgbClr val="7030A0"/>
                </a:solidFill>
              </a:rPr>
              <a:t>shared</a:t>
            </a:r>
            <a:r>
              <a:rPr lang="en-US"/>
              <a:t> between processors</a:t>
            </a:r>
          </a:p>
          <a:p>
            <a:pPr lvl="1"/>
            <a:r>
              <a:rPr lang="en-US"/>
              <a:t>Leads to a </a:t>
            </a:r>
            <a:r>
              <a:rPr lang="en-US">
                <a:solidFill>
                  <a:srgbClr val="C00000"/>
                </a:solidFill>
              </a:rPr>
              <a:t>higher</a:t>
            </a:r>
            <a:r>
              <a:rPr lang="en-US"/>
              <a:t> performance (lines don’t </a:t>
            </a:r>
            <a:r>
              <a:rPr lang="en-US">
                <a:solidFill>
                  <a:schemeClr val="accent6">
                    <a:lumMod val="75000"/>
                  </a:schemeClr>
                </a:solidFill>
              </a:rPr>
              <a:t>bounce</a:t>
            </a:r>
            <a:r>
              <a:rPr lang="en-US"/>
              <a:t> between cores)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F2C8F-8DC1-BED2-2E93-2985AA6289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774E02C-D600-F5AC-27D6-C8BD9D645967}"/>
              </a:ext>
            </a:extLst>
          </p:cNvPr>
          <p:cNvSpPr txBox="1"/>
          <p:nvPr/>
        </p:nvSpPr>
        <p:spPr>
          <a:xfrm>
            <a:off x="5455920" y="1690688"/>
            <a:ext cx="6635534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400">
                <a:solidFill>
                  <a:srgbClr val="0070C0"/>
                </a:solidFill>
              </a:rPr>
              <a:t>https://docs.kernel.org/core-api/this_cpu_ops.html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57AD988-2733-E4C3-BA2B-9F90D16E72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60616" y="1495911"/>
            <a:ext cx="795304" cy="795304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21C38F-DD59-69C2-614B-5CA6F951C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8" name="Callout: Line 7">
            <a:extLst>
              <a:ext uri="{FF2B5EF4-FFF2-40B4-BE49-F238E27FC236}">
                <a16:creationId xmlns:a16="http://schemas.microsoft.com/office/drawing/2014/main" id="{60B602C7-395E-E31C-62CE-72C0F605279F}"/>
              </a:ext>
            </a:extLst>
          </p:cNvPr>
          <p:cNvSpPr/>
          <p:nvPr/>
        </p:nvSpPr>
        <p:spPr>
          <a:xfrm>
            <a:off x="10891776" y="2891743"/>
            <a:ext cx="959798" cy="1390959"/>
          </a:xfrm>
          <a:prstGeom prst="borderCallout1">
            <a:avLst>
              <a:gd name="adj1" fmla="val -186"/>
              <a:gd name="adj2" fmla="val 711"/>
              <a:gd name="adj3" fmla="val 57860"/>
              <a:gd name="adj4" fmla="val -95248"/>
            </a:avLst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A14417CD-4909-9C93-66D1-22FF35BF789A}"/>
              </a:ext>
            </a:extLst>
          </p:cNvPr>
          <p:cNvSpPr/>
          <p:nvPr/>
        </p:nvSpPr>
        <p:spPr>
          <a:xfrm>
            <a:off x="9784080" y="3493008"/>
            <a:ext cx="594360" cy="47548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gs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25837155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5781592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active_mm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3338423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DE2CFF-A34D-25EC-B826-9E0BCDB14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91459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6030-54D5-ED61-73D4-6E23B85348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Process Priorities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2E19A8-00EC-31AF-BD88-773648A2F1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969333"/>
          </a:xfrm>
        </p:spPr>
        <p:txBody>
          <a:bodyPr>
            <a:normAutofit lnSpcReduction="10000"/>
          </a:bodyPr>
          <a:lstStyle/>
          <a:p>
            <a:r>
              <a:rPr lang="en-IN"/>
              <a:t>Different processes have different priorities.</a:t>
            </a:r>
          </a:p>
          <a:p>
            <a:r>
              <a:rPr lang="en-IN"/>
              <a:t>This information is used by the scheduler for scheduling.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D39A140-7338-47B1-B54B-EE3E52026330}"/>
              </a:ext>
            </a:extLst>
          </p:cNvPr>
          <p:cNvSpPr/>
          <p:nvPr/>
        </p:nvSpPr>
        <p:spPr>
          <a:xfrm>
            <a:off x="2229151" y="3149960"/>
            <a:ext cx="2405217" cy="50464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Priority range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8F83B8A-7BDA-1BFC-6349-192DBDCA25A4}"/>
              </a:ext>
            </a:extLst>
          </p:cNvPr>
          <p:cNvSpPr/>
          <p:nvPr/>
        </p:nvSpPr>
        <p:spPr>
          <a:xfrm>
            <a:off x="5443268" y="3153492"/>
            <a:ext cx="1474758" cy="50267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0 – 139 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C53285E-5F30-17CE-4C29-8CC59731B204}"/>
              </a:ext>
            </a:extLst>
          </p:cNvPr>
          <p:cNvCxnSpPr/>
          <p:nvPr/>
        </p:nvCxnSpPr>
        <p:spPr>
          <a:xfrm>
            <a:off x="4882551" y="3303917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7E495FB-A0F9-9870-0F6A-1065831F4FB0}"/>
              </a:ext>
            </a:extLst>
          </p:cNvPr>
          <p:cNvCxnSpPr/>
          <p:nvPr/>
        </p:nvCxnSpPr>
        <p:spPr>
          <a:xfrm>
            <a:off x="4882551" y="3443376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B990EC6-6C71-1EF0-8D4F-C2C2A4C4FB86}"/>
              </a:ext>
            </a:extLst>
          </p:cNvPr>
          <p:cNvSpPr/>
          <p:nvPr/>
        </p:nvSpPr>
        <p:spPr>
          <a:xfrm>
            <a:off x="2229151" y="4088920"/>
            <a:ext cx="2405217" cy="94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Real time process priorities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4BAB789-7EF3-9B42-8ABA-20646D1830C0}"/>
              </a:ext>
            </a:extLst>
          </p:cNvPr>
          <p:cNvSpPr/>
          <p:nvPr/>
        </p:nvSpPr>
        <p:spPr>
          <a:xfrm>
            <a:off x="5443268" y="4088920"/>
            <a:ext cx="1643332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0 – 99 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F959AC1-C6FF-3433-8490-03D45DB73D0A}"/>
              </a:ext>
            </a:extLst>
          </p:cNvPr>
          <p:cNvCxnSpPr/>
          <p:nvPr/>
        </p:nvCxnSpPr>
        <p:spPr>
          <a:xfrm>
            <a:off x="4882551" y="4242878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AF49C9-8B67-BD9D-8129-01F054FD50E0}"/>
              </a:ext>
            </a:extLst>
          </p:cNvPr>
          <p:cNvCxnSpPr/>
          <p:nvPr/>
        </p:nvCxnSpPr>
        <p:spPr>
          <a:xfrm>
            <a:off x="4882551" y="4382337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EAAA3475-CA04-ECD1-041C-875D7204F2F2}"/>
              </a:ext>
            </a:extLst>
          </p:cNvPr>
          <p:cNvSpPr/>
          <p:nvPr/>
        </p:nvSpPr>
        <p:spPr>
          <a:xfrm>
            <a:off x="2229151" y="5325115"/>
            <a:ext cx="2405217" cy="94942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User process priorities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2D0A818-EDE2-E6C5-DF29-AA4FD305EB16}"/>
              </a:ext>
            </a:extLst>
          </p:cNvPr>
          <p:cNvSpPr/>
          <p:nvPr/>
        </p:nvSpPr>
        <p:spPr>
          <a:xfrm>
            <a:off x="5443268" y="5325115"/>
            <a:ext cx="1643332" cy="4169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100 – 139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86EACFD-8E16-6C48-8EB4-E71598171DC5}"/>
              </a:ext>
            </a:extLst>
          </p:cNvPr>
          <p:cNvCxnSpPr/>
          <p:nvPr/>
        </p:nvCxnSpPr>
        <p:spPr>
          <a:xfrm>
            <a:off x="4882551" y="5479073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4F04F66-8CE9-4860-7A8A-6F291BFCA1B5}"/>
              </a:ext>
            </a:extLst>
          </p:cNvPr>
          <p:cNvCxnSpPr/>
          <p:nvPr/>
        </p:nvCxnSpPr>
        <p:spPr>
          <a:xfrm>
            <a:off x="4882551" y="5618532"/>
            <a:ext cx="293298" cy="0"/>
          </a:xfrm>
          <a:prstGeom prst="line">
            <a:avLst/>
          </a:prstGeom>
          <a:ln w="38100"/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4EF720A7-7751-91EF-78FF-577AB611BFF0}"/>
              </a:ext>
            </a:extLst>
          </p:cNvPr>
          <p:cNvSpPr/>
          <p:nvPr/>
        </p:nvSpPr>
        <p:spPr>
          <a:xfrm>
            <a:off x="7644384" y="5015112"/>
            <a:ext cx="3346704" cy="1453896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This is for user processes</a:t>
            </a:r>
          </a:p>
        </p:txBody>
      </p:sp>
      <p:sp>
        <p:nvSpPr>
          <p:cNvPr id="17" name="Explosion: 8 Points 16">
            <a:extLst>
              <a:ext uri="{FF2B5EF4-FFF2-40B4-BE49-F238E27FC236}">
                <a16:creationId xmlns:a16="http://schemas.microsoft.com/office/drawing/2014/main" id="{A63F51AA-F883-823D-C8E4-8B33AA625475}"/>
              </a:ext>
            </a:extLst>
          </p:cNvPr>
          <p:cNvSpPr/>
          <p:nvPr/>
        </p:nvSpPr>
        <p:spPr>
          <a:xfrm>
            <a:off x="7557633" y="3031926"/>
            <a:ext cx="3890179" cy="2090627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>
                <a:solidFill>
                  <a:schemeClr val="tx1"/>
                </a:solidFill>
              </a:rPr>
              <a:t>Processes with mission critical requirements</a:t>
            </a:r>
          </a:p>
        </p:txBody>
      </p:sp>
      <p:sp>
        <p:nvSpPr>
          <p:cNvPr id="18" name="Slide Number Placeholder 17">
            <a:extLst>
              <a:ext uri="{FF2B5EF4-FFF2-40B4-BE49-F238E27FC236}">
                <a16:creationId xmlns:a16="http://schemas.microsoft.com/office/drawing/2014/main" id="{9C9A5C2B-E3A3-3CC2-0E89-5AC9BF0841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22</a:t>
            </a:fld>
            <a:endParaRPr lang="en-US"/>
          </a:p>
        </p:txBody>
      </p:sp>
      <p:sp>
        <p:nvSpPr>
          <p:cNvPr id="19" name="Footer Placeholder 18">
            <a:extLst>
              <a:ext uri="{FF2B5EF4-FFF2-40B4-BE49-F238E27FC236}">
                <a16:creationId xmlns:a16="http://schemas.microsoft.com/office/drawing/2014/main" id="{501385D0-EF8A-241F-47D3-573C28211A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4934920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A5C64F-69EB-1AFB-1846-3F8F2E52D3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do we interpret the process priorities?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BC966F-FB03-D5A4-34F4-E0EA434ED3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42671"/>
          </a:xfrm>
        </p:spPr>
        <p:txBody>
          <a:bodyPr>
            <a:normAutofit/>
          </a:bodyPr>
          <a:lstStyle/>
          <a:p>
            <a:r>
              <a:rPr lang="en-IN" sz="2400"/>
              <a:t>The sense of normal and real-time priorities is different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141CBEB-E671-1081-0D71-5A78AFE32E61}"/>
              </a:ext>
            </a:extLst>
          </p:cNvPr>
          <p:cNvSpPr txBox="1"/>
          <p:nvPr/>
        </p:nvSpPr>
        <p:spPr>
          <a:xfrm>
            <a:off x="710184" y="2657729"/>
            <a:ext cx="4547616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/>
              <a:t>For real-time </a:t>
            </a:r>
            <a:r>
              <a:rPr lang="en-IN" sz="2000">
                <a:solidFill>
                  <a:srgbClr val="00B050"/>
                </a:solidFill>
              </a:rPr>
              <a:t>processes</a:t>
            </a:r>
            <a:r>
              <a:rPr lang="en-IN" sz="2000"/>
              <a:t>, higher the priority value, </a:t>
            </a:r>
            <a:r>
              <a:rPr lang="en-IN" sz="2000">
                <a:solidFill>
                  <a:srgbClr val="FF0000"/>
                </a:solidFill>
              </a:rPr>
              <a:t>higher</a:t>
            </a:r>
            <a:r>
              <a:rPr lang="en-IN" sz="2000"/>
              <a:t> is the actual priority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C1B6C09-DBA7-CA20-4633-D3203B4A98C3}"/>
              </a:ext>
            </a:extLst>
          </p:cNvPr>
          <p:cNvSpPr txBox="1"/>
          <p:nvPr/>
        </p:nvSpPr>
        <p:spPr>
          <a:xfrm>
            <a:off x="6473952" y="2657728"/>
            <a:ext cx="4651248" cy="70788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/>
              <a:t>For regular </a:t>
            </a:r>
            <a:r>
              <a:rPr lang="en-IN" sz="2000">
                <a:solidFill>
                  <a:srgbClr val="00B050"/>
                </a:solidFill>
              </a:rPr>
              <a:t>processes</a:t>
            </a:r>
            <a:r>
              <a:rPr lang="en-IN" sz="2000"/>
              <a:t>, lower the priority value, </a:t>
            </a:r>
            <a:r>
              <a:rPr lang="en-IN" sz="2000">
                <a:solidFill>
                  <a:srgbClr val="FF0000"/>
                </a:solidFill>
              </a:rPr>
              <a:t>higher</a:t>
            </a:r>
            <a:r>
              <a:rPr lang="en-IN" sz="2000"/>
              <a:t> is the actual priority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F28DB3-D590-D518-A4B9-48A8DA4620EC}"/>
              </a:ext>
            </a:extLst>
          </p:cNvPr>
          <p:cNvSpPr txBox="1"/>
          <p:nvPr/>
        </p:nvSpPr>
        <p:spPr>
          <a:xfrm>
            <a:off x="1271016" y="3758184"/>
            <a:ext cx="4228337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/>
              <a:t>This means that a task with priority 99 </a:t>
            </a:r>
            <a:br>
              <a:rPr lang="en-IN" sz="2000"/>
            </a:br>
            <a:r>
              <a:rPr lang="en-IN" sz="2000"/>
              <a:t>has the </a:t>
            </a:r>
            <a:r>
              <a:rPr lang="en-IN" sz="2000">
                <a:solidFill>
                  <a:srgbClr val="FF0000"/>
                </a:solidFill>
              </a:rPr>
              <a:t>highest priority </a:t>
            </a:r>
            <a:r>
              <a:rPr lang="en-IN" sz="2000"/>
              <a:t>in the system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6D1B148-88B6-DA3F-508A-8D63BC5EB40D}"/>
              </a:ext>
            </a:extLst>
          </p:cNvPr>
          <p:cNvSpPr txBox="1"/>
          <p:nvPr/>
        </p:nvSpPr>
        <p:spPr>
          <a:xfrm>
            <a:off x="6896863" y="3740015"/>
            <a:ext cx="4358181" cy="707886"/>
          </a:xfrm>
          <a:prstGeom prst="rect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/>
              <a:t>This means that a task with priority 139 </a:t>
            </a:r>
            <a:br>
              <a:rPr lang="en-IN" sz="2000"/>
            </a:br>
            <a:r>
              <a:rPr lang="en-IN" sz="2000"/>
              <a:t>has the </a:t>
            </a:r>
            <a:r>
              <a:rPr lang="en-IN" sz="2000">
                <a:solidFill>
                  <a:srgbClr val="0070C0"/>
                </a:solidFill>
              </a:rPr>
              <a:t>lowest priority </a:t>
            </a:r>
            <a:r>
              <a:rPr lang="en-IN" sz="2000"/>
              <a:t>in the system</a:t>
            </a:r>
          </a:p>
        </p:txBody>
      </p:sp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BBFA0A8A-375C-067E-1131-E92027939C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4381">
            <a:off x="613436" y="3242179"/>
            <a:ext cx="852141" cy="887350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6D003C6A-E9AD-D32D-E7CF-DB9FD03C98F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814381">
            <a:off x="6289435" y="3224011"/>
            <a:ext cx="852141" cy="88735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2D66F991-0E4D-4B9E-9D3F-C87F1C78A398}"/>
              </a:ext>
            </a:extLst>
          </p:cNvPr>
          <p:cNvSpPr txBox="1"/>
          <p:nvPr/>
        </p:nvSpPr>
        <p:spPr>
          <a:xfrm>
            <a:off x="594360" y="4864608"/>
            <a:ext cx="27283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/>
              <a:t>The </a:t>
            </a:r>
            <a:r>
              <a:rPr lang="en-IN" sz="2400" i="1"/>
              <a:t>nice</a:t>
            </a:r>
            <a:r>
              <a:rPr lang="en-IN" sz="2400"/>
              <a:t> mechanism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79E0D0-A913-4CE2-E4F2-7B66F07636BC}"/>
              </a:ext>
            </a:extLst>
          </p:cNvPr>
          <p:cNvSpPr txBox="1"/>
          <p:nvPr/>
        </p:nvSpPr>
        <p:spPr>
          <a:xfrm>
            <a:off x="1754293" y="5330952"/>
            <a:ext cx="9173602" cy="400110"/>
          </a:xfrm>
          <a:prstGeom prst="rect">
            <a:avLst/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chemeClr val="tx1"/>
                </a:solidFill>
              </a:rPr>
              <a:t>A user process can change its user priority by invoking the &lt;nice&gt; or &lt;</a:t>
            </a:r>
            <a:r>
              <a:rPr lang="en-IN" sz="2000" err="1">
                <a:solidFill>
                  <a:schemeClr val="tx1"/>
                </a:solidFill>
              </a:rPr>
              <a:t>chrt</a:t>
            </a:r>
            <a:r>
              <a:rPr lang="en-IN" sz="2000">
                <a:solidFill>
                  <a:schemeClr val="tx1"/>
                </a:solidFill>
              </a:rPr>
              <a:t>&gt; commands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7C40ED0-C3CF-9CFC-D6F9-656AB7092596}"/>
              </a:ext>
            </a:extLst>
          </p:cNvPr>
          <p:cNvSpPr txBox="1"/>
          <p:nvPr/>
        </p:nvSpPr>
        <p:spPr>
          <a:xfrm>
            <a:off x="3195043" y="5998464"/>
            <a:ext cx="3841629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/>
              <a:t>&gt; nice –n &lt;nice value&gt; &lt;command&gt;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013989D6-DA96-8D53-2AD2-B54412192283}"/>
              </a:ext>
            </a:extLst>
          </p:cNvPr>
          <p:cNvSpPr/>
          <p:nvPr/>
        </p:nvSpPr>
        <p:spPr>
          <a:xfrm>
            <a:off x="8156448" y="5998464"/>
            <a:ext cx="3447288" cy="7078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Priority = 120 + &lt;nice value&gt;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D821E3F9-33DC-8B71-0606-FDA130184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23</a:t>
            </a:fld>
            <a:endParaRPr lang="en-US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526B11F8-D9ED-8EEB-8631-4E37F35FDB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358792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B78BA2-A370-DDA1-B2B8-6B7A1EA97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Relevant Kernel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458A8B-F6A5-912B-46F9-E0A18C6BC1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5904" y="4315968"/>
            <a:ext cx="10515600" cy="1783080"/>
          </a:xfrm>
        </p:spPr>
        <p:txBody>
          <a:bodyPr>
            <a:normAutofit/>
          </a:bodyPr>
          <a:lstStyle/>
          <a:p>
            <a:r>
              <a:rPr lang="en-IN" sz="2400"/>
              <a:t>Lower the value of </a:t>
            </a:r>
            <a:r>
              <a:rPr lang="en-IN" sz="2400" i="1" err="1">
                <a:solidFill>
                  <a:srgbClr val="00B050"/>
                </a:solidFill>
              </a:rPr>
              <a:t>prio</a:t>
            </a:r>
            <a:r>
              <a:rPr lang="en-IN" sz="2400" i="1"/>
              <a:t>, </a:t>
            </a:r>
            <a:r>
              <a:rPr lang="en-IN" sz="2400"/>
              <a:t>higher the actual priority</a:t>
            </a:r>
          </a:p>
          <a:p>
            <a:r>
              <a:rPr lang="en-IN" sz="2400"/>
              <a:t>Many systems allow the </a:t>
            </a:r>
            <a:r>
              <a:rPr lang="en-IN" sz="2400">
                <a:solidFill>
                  <a:srgbClr val="C00000"/>
                </a:solidFill>
              </a:rPr>
              <a:t>superuser</a:t>
            </a:r>
            <a:r>
              <a:rPr lang="en-IN" sz="2400"/>
              <a:t> to only issue commands with (-)</a:t>
            </a:r>
            <a:r>
              <a:rPr lang="en-IN" sz="2400" err="1"/>
              <a:t>ve</a:t>
            </a:r>
            <a:r>
              <a:rPr lang="en-IN" sz="2400"/>
              <a:t> nice values</a:t>
            </a:r>
          </a:p>
          <a:p>
            <a:r>
              <a:rPr lang="en-IN" sz="2400"/>
              <a:t>The scheduler typically has different queues for different </a:t>
            </a:r>
            <a:r>
              <a:rPr lang="en-IN" sz="2400" i="1" err="1">
                <a:solidFill>
                  <a:srgbClr val="00B050"/>
                </a:solidFill>
              </a:rPr>
              <a:t>prio</a:t>
            </a:r>
            <a:r>
              <a:rPr lang="en-IN" sz="2400" i="1"/>
              <a:t> </a:t>
            </a:r>
            <a:r>
              <a:rPr lang="en-IN" sz="2400"/>
              <a:t>values</a:t>
            </a:r>
          </a:p>
          <a:p>
            <a:pPr lvl="1"/>
            <a:r>
              <a:rPr lang="en-IN"/>
              <a:t>Higher-priority </a:t>
            </a:r>
            <a:r>
              <a:rPr lang="en-IN">
                <a:solidFill>
                  <a:srgbClr val="0070C0"/>
                </a:solidFill>
              </a:rPr>
              <a:t>queues</a:t>
            </a:r>
            <a:r>
              <a:rPr lang="en-IN"/>
              <a:t> get more CPU time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753623-732F-F770-CA4B-DC2853EF17B9}"/>
              </a:ext>
            </a:extLst>
          </p:cNvPr>
          <p:cNvSpPr txBox="1"/>
          <p:nvPr/>
        </p:nvSpPr>
        <p:spPr>
          <a:xfrm>
            <a:off x="8556233" y="1540606"/>
            <a:ext cx="2279407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0070C0"/>
                </a:solidFill>
              </a:rPr>
              <a:t>kernel/sched/</a:t>
            </a:r>
            <a:r>
              <a:rPr lang="en-IN" sz="2000" err="1">
                <a:solidFill>
                  <a:srgbClr val="0070C0"/>
                </a:solidFill>
              </a:rPr>
              <a:t>core.c</a:t>
            </a:r>
            <a:endParaRPr lang="en-IN" sz="2000">
              <a:solidFill>
                <a:srgbClr val="0070C0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56420B-3D93-39B4-73AB-FCA2B5091E2E}"/>
              </a:ext>
            </a:extLst>
          </p:cNvPr>
          <p:cNvSpPr txBox="1"/>
          <p:nvPr/>
        </p:nvSpPr>
        <p:spPr>
          <a:xfrm>
            <a:off x="2436876" y="2418696"/>
            <a:ext cx="4732020" cy="132343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US" sz="2000">
                <a:solidFill>
                  <a:srgbClr val="0070C0"/>
                </a:solidFill>
              </a:rPr>
              <a:t>else if </a:t>
            </a:r>
            <a:r>
              <a:rPr lang="en-US" sz="2000"/>
              <a:t>(</a:t>
            </a:r>
            <a:r>
              <a:rPr lang="en-US" sz="2000" err="1"/>
              <a:t>rt_policy</a:t>
            </a:r>
            <a:r>
              <a:rPr lang="en-US" sz="2000"/>
              <a:t>(policy))</a:t>
            </a:r>
          </a:p>
          <a:p>
            <a:pPr algn="l"/>
            <a:r>
              <a:rPr lang="en-US" sz="2000"/>
              <a:t>	</a:t>
            </a:r>
            <a:r>
              <a:rPr lang="en-US" sz="2000" err="1">
                <a:solidFill>
                  <a:srgbClr val="00B050"/>
                </a:solidFill>
              </a:rPr>
              <a:t>prio</a:t>
            </a:r>
            <a:r>
              <a:rPr lang="en-US" sz="2000"/>
              <a:t> = MAX_RT_PRIO - 1 - </a:t>
            </a:r>
            <a:r>
              <a:rPr lang="en-US" sz="2000" err="1">
                <a:solidFill>
                  <a:srgbClr val="FF0000"/>
                </a:solidFill>
              </a:rPr>
              <a:t>rt_prio</a:t>
            </a:r>
            <a:r>
              <a:rPr lang="en-US" sz="2000"/>
              <a:t>;</a:t>
            </a:r>
          </a:p>
          <a:p>
            <a:pPr algn="l"/>
            <a:r>
              <a:rPr lang="en-US" sz="2000">
                <a:solidFill>
                  <a:srgbClr val="0070C0"/>
                </a:solidFill>
              </a:rPr>
              <a:t>else</a:t>
            </a:r>
          </a:p>
          <a:p>
            <a:pPr algn="l"/>
            <a:r>
              <a:rPr lang="en-US" sz="2000"/>
              <a:t>	</a:t>
            </a:r>
            <a:r>
              <a:rPr lang="en-US" sz="2000" err="1">
                <a:solidFill>
                  <a:srgbClr val="00B050"/>
                </a:solidFill>
              </a:rPr>
              <a:t>prio</a:t>
            </a:r>
            <a:r>
              <a:rPr lang="en-US" sz="2000"/>
              <a:t> = NICE_TO_PRIO(nice);</a:t>
            </a:r>
            <a:endParaRPr lang="en-IN" sz="20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5700DB2-55B2-7792-12AE-A29F7D92ABAA}"/>
              </a:ext>
            </a:extLst>
          </p:cNvPr>
          <p:cNvSpPr/>
          <p:nvPr/>
        </p:nvSpPr>
        <p:spPr>
          <a:xfrm>
            <a:off x="7388352" y="2502378"/>
            <a:ext cx="3364992" cy="6331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Flip the sense if it is a real-time process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21453F2-45A6-0F3D-363B-84ACE9A255CD}"/>
              </a:ext>
            </a:extLst>
          </p:cNvPr>
          <p:cNvSpPr/>
          <p:nvPr/>
        </p:nvSpPr>
        <p:spPr>
          <a:xfrm>
            <a:off x="7388352" y="3265249"/>
            <a:ext cx="3364992" cy="410640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prio</a:t>
            </a:r>
            <a:r>
              <a:rPr lang="en-IN" sz="2000"/>
              <a:t> = 120 + nice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6F96EF-81DD-F8AB-C21D-AE9843F0A9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24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175B21DF-177B-BD19-F4E9-E2DCFD7E104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8549" y="2264521"/>
            <a:ext cx="608327" cy="543692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C9FC1DE6-F625-7E31-00AE-EAB82D75E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74630836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121888-CDC2-BEF6-C562-2CE88D3C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Priorities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E19E26-A80D-7B19-EDB4-30497E9CD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1A61F41-E4DB-8897-049B-6D276FF42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25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8AED182-B59C-B355-B806-42E928853DB3}"/>
              </a:ext>
            </a:extLst>
          </p:cNvPr>
          <p:cNvCxnSpPr/>
          <p:nvPr/>
        </p:nvCxnSpPr>
        <p:spPr>
          <a:xfrm>
            <a:off x="3529584" y="4069080"/>
            <a:ext cx="4105656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6A61DAF4-9095-7DB3-93D1-E4EE8A3FA5B6}"/>
              </a:ext>
            </a:extLst>
          </p:cNvPr>
          <p:cNvCxnSpPr/>
          <p:nvPr/>
        </p:nvCxnSpPr>
        <p:spPr>
          <a:xfrm flipV="1">
            <a:off x="3529584" y="2368296"/>
            <a:ext cx="2788920" cy="87782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B2A7363C-786C-1912-09B9-738A41C34D82}"/>
              </a:ext>
            </a:extLst>
          </p:cNvPr>
          <p:cNvCxnSpPr>
            <a:cxnSpLocks/>
          </p:cNvCxnSpPr>
          <p:nvPr/>
        </p:nvCxnSpPr>
        <p:spPr>
          <a:xfrm flipV="1">
            <a:off x="3529584" y="1880616"/>
            <a:ext cx="0" cy="218846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67A5C0F-B5A5-0D7A-3D22-51B87871312F}"/>
              </a:ext>
            </a:extLst>
          </p:cNvPr>
          <p:cNvSpPr/>
          <p:nvPr/>
        </p:nvSpPr>
        <p:spPr>
          <a:xfrm>
            <a:off x="3465576" y="4160520"/>
            <a:ext cx="283458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F9C258C-0FC3-C464-A6B9-87839B719781}"/>
              </a:ext>
            </a:extLst>
          </p:cNvPr>
          <p:cNvCxnSpPr/>
          <p:nvPr/>
        </p:nvCxnSpPr>
        <p:spPr>
          <a:xfrm>
            <a:off x="3529584" y="3246120"/>
            <a:ext cx="4169664" cy="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CAA9F09-3D92-10A2-D361-DF77E2A6D265}"/>
              </a:ext>
            </a:extLst>
          </p:cNvPr>
          <p:cNvSpPr/>
          <p:nvPr/>
        </p:nvSpPr>
        <p:spPr>
          <a:xfrm>
            <a:off x="3840480" y="2178354"/>
            <a:ext cx="1367022" cy="320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Real-time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17479497-2969-731C-74CE-FCCF61CD4570}"/>
              </a:ext>
            </a:extLst>
          </p:cNvPr>
          <p:cNvCxnSpPr>
            <a:cxnSpLocks/>
          </p:cNvCxnSpPr>
          <p:nvPr/>
        </p:nvCxnSpPr>
        <p:spPr>
          <a:xfrm>
            <a:off x="6388608" y="3291840"/>
            <a:ext cx="1246632" cy="38404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87788D9-D49E-5039-25A4-1978B053A6EC}"/>
              </a:ext>
            </a:extLst>
          </p:cNvPr>
          <p:cNvCxnSpPr/>
          <p:nvPr/>
        </p:nvCxnSpPr>
        <p:spPr>
          <a:xfrm>
            <a:off x="6388608" y="3291840"/>
            <a:ext cx="0" cy="1472184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37298047-5285-D5C5-41BD-2F5FAAA5506C}"/>
              </a:ext>
            </a:extLst>
          </p:cNvPr>
          <p:cNvCxnSpPr>
            <a:cxnSpLocks/>
          </p:cNvCxnSpPr>
          <p:nvPr/>
        </p:nvCxnSpPr>
        <p:spPr>
          <a:xfrm flipH="1">
            <a:off x="6300216" y="2368296"/>
            <a:ext cx="12192" cy="1801368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BDA52218-6953-3DDC-B347-395246734C16}"/>
              </a:ext>
            </a:extLst>
          </p:cNvPr>
          <p:cNvSpPr/>
          <p:nvPr/>
        </p:nvSpPr>
        <p:spPr>
          <a:xfrm>
            <a:off x="5916168" y="4171192"/>
            <a:ext cx="548639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99</a:t>
            </a:r>
          </a:p>
        </p:txBody>
      </p:sp>
      <p:sp>
        <p:nvSpPr>
          <p:cNvPr id="26" name="Rectangle: Rounded Corners 25">
            <a:extLst>
              <a:ext uri="{FF2B5EF4-FFF2-40B4-BE49-F238E27FC236}">
                <a16:creationId xmlns:a16="http://schemas.microsoft.com/office/drawing/2014/main" id="{1C7577C0-4638-36E1-5689-11D393B9BDE5}"/>
              </a:ext>
            </a:extLst>
          </p:cNvPr>
          <p:cNvSpPr/>
          <p:nvPr/>
        </p:nvSpPr>
        <p:spPr>
          <a:xfrm>
            <a:off x="6025896" y="4732664"/>
            <a:ext cx="618743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100</a:t>
            </a:r>
          </a:p>
        </p:txBody>
      </p:sp>
      <p:sp>
        <p:nvSpPr>
          <p:cNvPr id="27" name="Rectangle: Rounded Corners 26">
            <a:extLst>
              <a:ext uri="{FF2B5EF4-FFF2-40B4-BE49-F238E27FC236}">
                <a16:creationId xmlns:a16="http://schemas.microsoft.com/office/drawing/2014/main" id="{E6F209A6-E301-E24F-42AD-AA92B67B3BA1}"/>
              </a:ext>
            </a:extLst>
          </p:cNvPr>
          <p:cNvSpPr/>
          <p:nvPr/>
        </p:nvSpPr>
        <p:spPr>
          <a:xfrm>
            <a:off x="7248149" y="4160520"/>
            <a:ext cx="618743" cy="28345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139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BC6FAB8-60CB-A118-47C8-E921393CC0D0}"/>
              </a:ext>
            </a:extLst>
          </p:cNvPr>
          <p:cNvSpPr/>
          <p:nvPr/>
        </p:nvSpPr>
        <p:spPr>
          <a:xfrm>
            <a:off x="6485008" y="3634724"/>
            <a:ext cx="713989" cy="32001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User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97D220B-5AE6-587C-81EC-0D0838831CE2}"/>
              </a:ext>
            </a:extLst>
          </p:cNvPr>
          <p:cNvSpPr/>
          <p:nvPr/>
        </p:nvSpPr>
        <p:spPr>
          <a:xfrm>
            <a:off x="4352544" y="5166360"/>
            <a:ext cx="2761488" cy="309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Priority value</a:t>
            </a:r>
          </a:p>
        </p:txBody>
      </p:sp>
      <p:sp>
        <p:nvSpPr>
          <p:cNvPr id="30" name="Rectangle: Rounded Corners 29">
            <a:extLst>
              <a:ext uri="{FF2B5EF4-FFF2-40B4-BE49-F238E27FC236}">
                <a16:creationId xmlns:a16="http://schemas.microsoft.com/office/drawing/2014/main" id="{59B50F84-DA42-AE79-F7B7-B8EFB39E3415}"/>
              </a:ext>
            </a:extLst>
          </p:cNvPr>
          <p:cNvSpPr/>
          <p:nvPr/>
        </p:nvSpPr>
        <p:spPr>
          <a:xfrm rot="16200000">
            <a:off x="1937388" y="2913128"/>
            <a:ext cx="2002531" cy="309375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Actual priority</a:t>
            </a:r>
          </a:p>
        </p:txBody>
      </p:sp>
    </p:spTree>
    <p:extLst>
      <p:ext uri="{BB962C8B-B14F-4D97-AF65-F5344CB8AC3E}">
        <p14:creationId xmlns:p14="http://schemas.microsoft.com/office/powerpoint/2010/main" val="240010329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BC870C-193B-A77F-D46F-25A80C1B4F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sched_info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634E2A-3F05-D737-B006-CFF7F46765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584192" cy="4351338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/>
              <a:t>/* # of times we have run on this CPU: */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unsigned long </a:t>
            </a:r>
            <a:r>
              <a:rPr lang="en-US" err="1"/>
              <a:t>pcount</a:t>
            </a:r>
            <a:r>
              <a:rPr lang="en-US"/>
              <a:t>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/* Time spent waiting on a </a:t>
            </a:r>
            <a:r>
              <a:rPr lang="en-US" err="1"/>
              <a:t>runqueue</a:t>
            </a:r>
            <a:r>
              <a:rPr lang="en-US"/>
              <a:t>: */</a:t>
            </a:r>
          </a:p>
          <a:p>
            <a:pPr marL="0" indent="0">
              <a:buNone/>
            </a:pPr>
            <a:r>
              <a:rPr lang="en-US">
                <a:solidFill>
                  <a:srgbClr val="C00000"/>
                </a:solidFill>
              </a:rPr>
              <a:t>unsigned long </a:t>
            </a:r>
            <a:r>
              <a:rPr lang="en-US" err="1"/>
              <a:t>long</a:t>
            </a:r>
            <a:r>
              <a:rPr lang="en-US"/>
              <a:t>	 </a:t>
            </a:r>
            <a:r>
              <a:rPr lang="en-US" err="1"/>
              <a:t>run_delay</a:t>
            </a:r>
            <a:r>
              <a:rPr lang="en-US"/>
              <a:t>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/* </a:t>
            </a:r>
            <a:r>
              <a:rPr lang="en-US">
                <a:solidFill>
                  <a:srgbClr val="0070C0"/>
                </a:solidFill>
              </a:rPr>
              <a:t>Timestamps</a:t>
            </a:r>
            <a:r>
              <a:rPr lang="en-US"/>
              <a:t>: */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/* When did we last run on a CPU? */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unsigned long </a:t>
            </a:r>
            <a:r>
              <a:rPr lang="en-US" err="1">
                <a:solidFill>
                  <a:srgbClr val="FF0000"/>
                </a:solidFill>
              </a:rPr>
              <a:t>long</a:t>
            </a:r>
            <a:r>
              <a:rPr lang="en-US"/>
              <a:t> </a:t>
            </a:r>
            <a:r>
              <a:rPr lang="en-US" err="1"/>
              <a:t>last_arrival</a:t>
            </a:r>
            <a:r>
              <a:rPr lang="en-US"/>
              <a:t>;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r>
              <a:rPr lang="en-US"/>
              <a:t>/* When were we last queued to run? */</a:t>
            </a:r>
          </a:p>
          <a:p>
            <a:pPr marL="0" indent="0">
              <a:buNone/>
            </a:pPr>
            <a:r>
              <a:rPr lang="en-US">
                <a:solidFill>
                  <a:srgbClr val="FF0000"/>
                </a:solidFill>
              </a:rPr>
              <a:t>unsigned long </a:t>
            </a:r>
            <a:r>
              <a:rPr lang="en-US" err="1">
                <a:solidFill>
                  <a:srgbClr val="FF0000"/>
                </a:solidFill>
              </a:rPr>
              <a:t>long</a:t>
            </a:r>
            <a:r>
              <a:rPr lang="en-US"/>
              <a:t>	</a:t>
            </a:r>
            <a:r>
              <a:rPr lang="en-US" err="1"/>
              <a:t>last_queued</a:t>
            </a:r>
            <a:r>
              <a:rPr lang="en-US"/>
              <a:t>;</a:t>
            </a:r>
            <a:endParaRPr lang="en-IN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84255A9-CFA2-6EFC-6A6B-8733414FAEDB}"/>
              </a:ext>
            </a:extLst>
          </p:cNvPr>
          <p:cNvSpPr txBox="1"/>
          <p:nvPr/>
        </p:nvSpPr>
        <p:spPr>
          <a:xfrm>
            <a:off x="9074393" y="827851"/>
            <a:ext cx="2443233" cy="40011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0070C0"/>
                </a:solidFill>
              </a:rPr>
              <a:t>include/</a:t>
            </a:r>
            <a:r>
              <a:rPr lang="en-IN" sz="2000" err="1">
                <a:solidFill>
                  <a:srgbClr val="0070C0"/>
                </a:solidFill>
              </a:rPr>
              <a:t>linux</a:t>
            </a:r>
            <a:r>
              <a:rPr lang="en-IN" sz="2000">
                <a:solidFill>
                  <a:srgbClr val="0070C0"/>
                </a:solidFill>
              </a:rPr>
              <a:t>/</a:t>
            </a:r>
            <a:r>
              <a:rPr lang="en-IN" sz="2000" err="1">
                <a:solidFill>
                  <a:srgbClr val="0070C0"/>
                </a:solidFill>
              </a:rPr>
              <a:t>sched.h</a:t>
            </a:r>
            <a:endParaRPr lang="en-IN" sz="2000">
              <a:solidFill>
                <a:srgbClr val="0070C0"/>
              </a:solidFill>
            </a:endParaRP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DFD2C85-2779-E78E-912B-48D90B6B2902}"/>
              </a:ext>
            </a:extLst>
          </p:cNvPr>
          <p:cNvSpPr/>
          <p:nvPr/>
        </p:nvSpPr>
        <p:spPr>
          <a:xfrm>
            <a:off x="5568696" y="1920240"/>
            <a:ext cx="3505697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Past run history on the CPU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ED3EB44-9C43-DF48-9B39-A56B24B6B9FC}"/>
              </a:ext>
            </a:extLst>
          </p:cNvPr>
          <p:cNvSpPr/>
          <p:nvPr/>
        </p:nvSpPr>
        <p:spPr>
          <a:xfrm>
            <a:off x="5568695" y="2724340"/>
            <a:ext cx="3505697" cy="53949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How long has the task waited?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74EB7E2C-9591-1804-F224-8ADB35019FD4}"/>
              </a:ext>
            </a:extLst>
          </p:cNvPr>
          <p:cNvSpPr/>
          <p:nvPr/>
        </p:nvSpPr>
        <p:spPr>
          <a:xfrm>
            <a:off x="5568694" y="4279200"/>
            <a:ext cx="3593594" cy="162782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When did the task last run and when did it last enter the </a:t>
            </a:r>
            <a:r>
              <a:rPr lang="en-IN" sz="2000" err="1"/>
              <a:t>runqueue</a:t>
            </a:r>
            <a:r>
              <a:rPr lang="en-IN" sz="2000"/>
              <a:t> to run?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1F6D72-0BE5-0A66-48C1-9AFB663E81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26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905B70E7-765B-F116-0F95-04CDED84BB9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47" y="1554891"/>
            <a:ext cx="722253" cy="645514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DE4328E-4C06-3BBF-42ED-12BB651768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744" y="667766"/>
            <a:ext cx="735648" cy="735648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EF71C7A0-A47F-56C3-3931-149CF6B45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8025235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3BA54-0E21-272A-FA59-33C110DE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DE33146-32B9-A611-D42D-F44398B306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08549154-782D-C880-2C68-A46329AFBF0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8656304"/>
              </p:ext>
            </p:extLst>
          </p:nvPr>
        </p:nvGraphicFramePr>
        <p:xfrm>
          <a:off x="2117106" y="1249680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active_mm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6B6E9CCF-84DF-FEF8-280A-9EFEB6ECE9E3}"/>
              </a:ext>
            </a:extLst>
          </p:cNvPr>
          <p:cNvSpPr/>
          <p:nvPr/>
        </p:nvSpPr>
        <p:spPr>
          <a:xfrm>
            <a:off x="1160533" y="3657436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</p:spTree>
    <p:extLst>
      <p:ext uri="{BB962C8B-B14F-4D97-AF65-F5344CB8AC3E}">
        <p14:creationId xmlns:p14="http://schemas.microsoft.com/office/powerpoint/2010/main" val="262270807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29F0E-5E81-0449-E073-50AB4CAE2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mm_struct</a:t>
            </a:r>
            <a:r>
              <a:rPr lang="en-IN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F41175-F3E3-3B1D-056B-65B4E47776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52" y="1398557"/>
            <a:ext cx="10515600" cy="1667383"/>
          </a:xfrm>
        </p:spPr>
        <p:txBody>
          <a:bodyPr>
            <a:normAutofit/>
          </a:bodyPr>
          <a:lstStyle/>
          <a:p>
            <a:r>
              <a:rPr lang="en-IN"/>
              <a:t>This structure contains all the </a:t>
            </a:r>
            <a:r>
              <a:rPr lang="en-IN">
                <a:solidFill>
                  <a:srgbClr val="0070C0"/>
                </a:solidFill>
              </a:rPr>
              <a:t>information</a:t>
            </a:r>
            <a:r>
              <a:rPr lang="en-IN"/>
              <a:t> related to the memory usage of the </a:t>
            </a:r>
            <a:r>
              <a:rPr lang="en-IN">
                <a:solidFill>
                  <a:srgbClr val="00B050"/>
                </a:solidFill>
              </a:rPr>
              <a:t>process</a:t>
            </a:r>
          </a:p>
          <a:p>
            <a:r>
              <a:rPr lang="en-IN"/>
              <a:t>It basically functions as the </a:t>
            </a:r>
            <a:r>
              <a:rPr lang="en-IN">
                <a:solidFill>
                  <a:srgbClr val="FF0000"/>
                </a:solidFill>
              </a:rPr>
              <a:t>memory descriptor </a:t>
            </a:r>
            <a:r>
              <a:rPr lang="en-IN"/>
              <a:t>of the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9FD302-EEA9-E42E-662A-453328D90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360408" y="6444612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28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488C8B11-FE49-1166-D195-E5D260D49796}"/>
              </a:ext>
            </a:extLst>
          </p:cNvPr>
          <p:cNvSpPr/>
          <p:nvPr/>
        </p:nvSpPr>
        <p:spPr>
          <a:xfrm>
            <a:off x="4782312" y="2942207"/>
            <a:ext cx="3081528" cy="457201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Key components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A514CD0B-B4B7-02E6-9E52-55A8224E2F62}"/>
              </a:ext>
            </a:extLst>
          </p:cNvPr>
          <p:cNvSpPr/>
          <p:nvPr/>
        </p:nvSpPr>
        <p:spPr>
          <a:xfrm>
            <a:off x="454152" y="3512249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struct </a:t>
            </a:r>
            <a:r>
              <a:rPr lang="en-IN" sz="2000" err="1"/>
              <a:t>maple_tree</a:t>
            </a:r>
            <a:r>
              <a:rPr lang="en-IN" sz="2000"/>
              <a:t> </a:t>
            </a:r>
            <a:r>
              <a:rPr lang="en-IN" sz="2000" err="1"/>
              <a:t>mm_mt</a:t>
            </a:r>
            <a:endParaRPr lang="en-IN" sz="200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B240F25-8490-11D4-5608-6D477909CF26}"/>
              </a:ext>
            </a:extLst>
          </p:cNvPr>
          <p:cNvSpPr/>
          <p:nvPr/>
        </p:nvSpPr>
        <p:spPr>
          <a:xfrm>
            <a:off x="4175760" y="3512249"/>
            <a:ext cx="241401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Stores all VM regions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4BD188F-D284-BE09-5B49-2416C861FCE8}"/>
              </a:ext>
            </a:extLst>
          </p:cNvPr>
          <p:cNvSpPr/>
          <p:nvPr/>
        </p:nvSpPr>
        <p:spPr>
          <a:xfrm>
            <a:off x="454152" y="3989896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unsigned long </a:t>
            </a:r>
            <a:r>
              <a:rPr lang="en-IN" sz="2000" err="1"/>
              <a:t>task_size</a:t>
            </a:r>
            <a:endParaRPr lang="en-IN" sz="200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F2711CC-CCBA-2D9E-A576-45881705A8AB}"/>
              </a:ext>
            </a:extLst>
          </p:cNvPr>
          <p:cNvSpPr/>
          <p:nvPr/>
        </p:nvSpPr>
        <p:spPr>
          <a:xfrm>
            <a:off x="4175760" y="3979227"/>
            <a:ext cx="2414016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Size of the VM space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5CB1B9-DC78-9BD1-4C28-3EAD8E36512C}"/>
              </a:ext>
            </a:extLst>
          </p:cNvPr>
          <p:cNvSpPr/>
          <p:nvPr/>
        </p:nvSpPr>
        <p:spPr>
          <a:xfrm>
            <a:off x="454152" y="4969574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int </a:t>
            </a:r>
            <a:r>
              <a:rPr lang="en-IN" sz="2000" err="1"/>
              <a:t>map_count</a:t>
            </a:r>
            <a:endParaRPr lang="en-IN" sz="200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1BF61D2-EADF-05B5-FC4D-5D87426D93DB}"/>
              </a:ext>
            </a:extLst>
          </p:cNvPr>
          <p:cNvSpPr/>
          <p:nvPr/>
        </p:nvSpPr>
        <p:spPr>
          <a:xfrm>
            <a:off x="4175760" y="4991671"/>
            <a:ext cx="2596896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Number of VM regions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289B3B7D-D789-099E-C91A-BED7E85BA69A}"/>
              </a:ext>
            </a:extLst>
          </p:cNvPr>
          <p:cNvSpPr/>
          <p:nvPr/>
        </p:nvSpPr>
        <p:spPr>
          <a:xfrm>
            <a:off x="454152" y="5581650"/>
            <a:ext cx="3465576" cy="874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>
                <a:solidFill>
                  <a:srgbClr val="C00000"/>
                </a:solidFill>
              </a:rPr>
              <a:t>stats</a:t>
            </a:r>
            <a:r>
              <a:rPr lang="en-IN" sz="2000"/>
              <a:t>: </a:t>
            </a:r>
          </a:p>
          <a:p>
            <a:r>
              <a:rPr lang="en-IN" sz="2000" err="1"/>
              <a:t>total_vm</a:t>
            </a:r>
            <a:r>
              <a:rPr lang="en-IN" sz="2000"/>
              <a:t>, </a:t>
            </a:r>
            <a:r>
              <a:rPr lang="en-IN" sz="2000" err="1"/>
              <a:t>locked_vm</a:t>
            </a:r>
            <a:r>
              <a:rPr lang="en-IN" sz="2000"/>
              <a:t>, </a:t>
            </a:r>
            <a:r>
              <a:rPr lang="en-IN" sz="2000" err="1"/>
              <a:t>pinned_vm</a:t>
            </a:r>
            <a:endParaRPr lang="en-IN" sz="200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DF2DD7E-3B4E-9656-5501-EEF65F1E05E8}"/>
              </a:ext>
            </a:extLst>
          </p:cNvPr>
          <p:cNvSpPr/>
          <p:nvPr/>
        </p:nvSpPr>
        <p:spPr>
          <a:xfrm>
            <a:off x="4166616" y="5581650"/>
            <a:ext cx="2596896" cy="8746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Total pages mapped, #locked and #pinned pages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65115BF9-DCA8-C3AE-9AFA-6CCB6A64FEF0}"/>
              </a:ext>
            </a:extLst>
          </p:cNvPr>
          <p:cNvSpPr/>
          <p:nvPr/>
        </p:nvSpPr>
        <p:spPr>
          <a:xfrm>
            <a:off x="7979664" y="3790189"/>
            <a:ext cx="3465576" cy="87464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err="1"/>
              <a:t>start_code</a:t>
            </a:r>
            <a:r>
              <a:rPr lang="en-IN" sz="2000"/>
              <a:t>, </a:t>
            </a:r>
            <a:r>
              <a:rPr lang="en-IN" sz="2000" err="1"/>
              <a:t>end_code</a:t>
            </a:r>
            <a:r>
              <a:rPr lang="en-IN" sz="2000"/>
              <a:t>, </a:t>
            </a:r>
            <a:r>
              <a:rPr lang="en-IN" sz="2000" err="1"/>
              <a:t>start_data</a:t>
            </a:r>
            <a:r>
              <a:rPr lang="en-IN" sz="2000"/>
              <a:t>, </a:t>
            </a:r>
            <a:r>
              <a:rPr lang="en-IN" sz="2000" err="1"/>
              <a:t>end_data</a:t>
            </a:r>
            <a:r>
              <a:rPr lang="en-IN" sz="2000"/>
              <a:t>, </a:t>
            </a:r>
            <a:r>
              <a:rPr lang="en-IN" sz="2000" err="1"/>
              <a:t>start_stack</a:t>
            </a:r>
            <a:r>
              <a:rPr lang="en-IN" sz="2000"/>
              <a:t>, …. 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46F8DF2-41DE-8B09-7168-42CFC3712048}"/>
              </a:ext>
            </a:extLst>
          </p:cNvPr>
          <p:cNvSpPr/>
          <p:nvPr/>
        </p:nvSpPr>
        <p:spPr>
          <a:xfrm>
            <a:off x="8052054" y="3396997"/>
            <a:ext cx="332079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Start/end of memory regions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70E93F66-55E6-E5E2-D6FE-7AC0D4BC390A}"/>
              </a:ext>
            </a:extLst>
          </p:cNvPr>
          <p:cNvSpPr/>
          <p:nvPr/>
        </p:nvSpPr>
        <p:spPr>
          <a:xfrm>
            <a:off x="7985760" y="5212908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/>
              <a:t>struct </a:t>
            </a:r>
            <a:r>
              <a:rPr lang="en-IN" sz="2000" err="1"/>
              <a:t>task_struct</a:t>
            </a:r>
            <a:r>
              <a:rPr lang="en-IN" sz="2000"/>
              <a:t> *owner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89D18CD-AB5B-CD24-1E50-9999A37B39D2}"/>
              </a:ext>
            </a:extLst>
          </p:cNvPr>
          <p:cNvSpPr/>
          <p:nvPr/>
        </p:nvSpPr>
        <p:spPr>
          <a:xfrm>
            <a:off x="8058150" y="4819715"/>
            <a:ext cx="3320796" cy="39319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Owner process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4A70297F-4BAB-DA51-A41D-A431544C8CB2}"/>
              </a:ext>
            </a:extLst>
          </p:cNvPr>
          <p:cNvSpPr/>
          <p:nvPr/>
        </p:nvSpPr>
        <p:spPr>
          <a:xfrm>
            <a:off x="7979664" y="6356350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/>
              <a:t>unsigned long </a:t>
            </a:r>
            <a:r>
              <a:rPr lang="en-IN" sz="2000" err="1"/>
              <a:t>cpu_bitmap</a:t>
            </a:r>
            <a:r>
              <a:rPr lang="en-IN" sz="2000"/>
              <a:t>[]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3CC9C52-40EC-8AB8-BA4C-3A95E9B542A8}"/>
              </a:ext>
            </a:extLst>
          </p:cNvPr>
          <p:cNvSpPr/>
          <p:nvPr/>
        </p:nvSpPr>
        <p:spPr>
          <a:xfrm>
            <a:off x="8052054" y="5728207"/>
            <a:ext cx="3393186" cy="6281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The CPUs that the process has executed 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731EAFA-6440-C877-0DCB-743CDC91C642}"/>
              </a:ext>
            </a:extLst>
          </p:cNvPr>
          <p:cNvSpPr/>
          <p:nvPr/>
        </p:nvSpPr>
        <p:spPr>
          <a:xfrm>
            <a:off x="7040880" y="365125"/>
            <a:ext cx="4404360" cy="7061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Represents an address space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DECB582E-05D1-1955-2F83-0DD7B0A02A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48CCCB28-F0DC-F8FF-8568-DA2E49EEB02F}"/>
              </a:ext>
            </a:extLst>
          </p:cNvPr>
          <p:cNvSpPr/>
          <p:nvPr/>
        </p:nvSpPr>
        <p:spPr>
          <a:xfrm>
            <a:off x="454152" y="4464620"/>
            <a:ext cx="3465576" cy="393192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err="1"/>
              <a:t>pgd_t</a:t>
            </a:r>
            <a:r>
              <a:rPr lang="en-IN" sz="2000"/>
              <a:t> * </a:t>
            </a:r>
            <a:r>
              <a:rPr lang="en-IN" sz="2000" err="1"/>
              <a:t>pgd</a:t>
            </a:r>
            <a:r>
              <a:rPr lang="en-IN" sz="2000"/>
              <a:t>;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DC303737-C3D1-1F6A-829D-C7694EA0E451}"/>
              </a:ext>
            </a:extLst>
          </p:cNvPr>
          <p:cNvSpPr/>
          <p:nvPr/>
        </p:nvSpPr>
        <p:spPr>
          <a:xfrm>
            <a:off x="4175760" y="4453951"/>
            <a:ext cx="2773680" cy="348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Pointer to the page table</a:t>
            </a:r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3BE8F6D2-4D15-9AA1-D75C-6C157922715F}"/>
              </a:ext>
            </a:extLst>
          </p:cNvPr>
          <p:cNvSpPr/>
          <p:nvPr/>
        </p:nvSpPr>
        <p:spPr>
          <a:xfrm>
            <a:off x="64008" y="3593717"/>
            <a:ext cx="548640" cy="2844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</p:spTree>
    <p:extLst>
      <p:ext uri="{BB962C8B-B14F-4D97-AF65-F5344CB8AC3E}">
        <p14:creationId xmlns:p14="http://schemas.microsoft.com/office/powerpoint/2010/main" val="428513523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34107-7BC8-D2AC-2B03-4BC6D3C71E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What does a virtual memory region look like?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BC240-36C3-7203-5582-F3540A909B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6646"/>
            <a:ext cx="11150600" cy="594361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/>
          </a:bodyPr>
          <a:lstStyle/>
          <a:p>
            <a:r>
              <a:rPr lang="en-US"/>
              <a:t>Every </a:t>
            </a:r>
            <a:r>
              <a:rPr lang="en-US">
                <a:solidFill>
                  <a:srgbClr val="0070C0"/>
                </a:solidFill>
              </a:rPr>
              <a:t>virtual</a:t>
            </a:r>
            <a:r>
              <a:rPr lang="en-US"/>
              <a:t> </a:t>
            </a:r>
            <a:r>
              <a:rPr lang="en-US">
                <a:solidFill>
                  <a:srgbClr val="FF0000"/>
                </a:solidFill>
              </a:rPr>
              <a:t>memory</a:t>
            </a:r>
            <a:r>
              <a:rPr lang="en-US"/>
              <a:t> region is represented by a </a:t>
            </a:r>
            <a:r>
              <a:rPr lang="en-US" err="1"/>
              <a:t>vm_area_struct</a:t>
            </a:r>
            <a:r>
              <a:rPr lang="en-US"/>
              <a:t> </a:t>
            </a:r>
            <a:r>
              <a:rPr lang="en-US">
                <a:solidFill>
                  <a:srgbClr val="C00000"/>
                </a:solidFill>
              </a:rPr>
              <a:t>object</a:t>
            </a:r>
            <a:r>
              <a:rPr lang="en-US"/>
              <a:t>	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DD5BA-ABEA-A5B3-EC1F-0450E35A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245600" y="6475077"/>
            <a:ext cx="27432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151693-AAFE-F533-9811-DA5F83C49649}"/>
              </a:ext>
            </a:extLst>
          </p:cNvPr>
          <p:cNvSpPr txBox="1"/>
          <p:nvPr/>
        </p:nvSpPr>
        <p:spPr>
          <a:xfrm>
            <a:off x="7813040" y="1608466"/>
            <a:ext cx="4046301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US" sz="2800">
                <a:solidFill>
                  <a:srgbClr val="0070C0"/>
                </a:solidFill>
              </a:rPr>
              <a:t>include/</a:t>
            </a:r>
            <a:r>
              <a:rPr lang="en-US" sz="2800" err="1">
                <a:solidFill>
                  <a:srgbClr val="0070C0"/>
                </a:solidFill>
              </a:rPr>
              <a:t>linux</a:t>
            </a:r>
            <a:r>
              <a:rPr lang="en-US" sz="2800">
                <a:solidFill>
                  <a:srgbClr val="0070C0"/>
                </a:solidFill>
              </a:rPr>
              <a:t>/</a:t>
            </a:r>
            <a:r>
              <a:rPr lang="en-US" sz="2800" err="1">
                <a:solidFill>
                  <a:srgbClr val="0070C0"/>
                </a:solidFill>
              </a:rPr>
              <a:t>mm_types.h</a:t>
            </a:r>
            <a:endParaRPr lang="en-US" sz="2800">
              <a:solidFill>
                <a:srgbClr val="0070C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299BED1-E7BF-6807-E126-21BF98880395}"/>
              </a:ext>
            </a:extLst>
          </p:cNvPr>
          <p:cNvSpPr/>
          <p:nvPr/>
        </p:nvSpPr>
        <p:spPr>
          <a:xfrm>
            <a:off x="294640" y="3121007"/>
            <a:ext cx="3139440" cy="70295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err="1"/>
              <a:t>vm_area_struct</a:t>
            </a:r>
            <a:endParaRPr lang="en-US" sz="240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7575888-64E9-BCFA-81B2-2B83642BD8D5}"/>
              </a:ext>
            </a:extLst>
          </p:cNvPr>
          <p:cNvCxnSpPr>
            <a:stCxn id="6" idx="2"/>
          </p:cNvCxnSpPr>
          <p:nvPr/>
        </p:nvCxnSpPr>
        <p:spPr>
          <a:xfrm flipH="1">
            <a:off x="1849120" y="3823960"/>
            <a:ext cx="15240" cy="2431407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0DCF760-62E8-4368-784B-20003F9F5EDF}"/>
              </a:ext>
            </a:extLst>
          </p:cNvPr>
          <p:cNvCxnSpPr>
            <a:cxnSpLocks/>
          </p:cNvCxnSpPr>
          <p:nvPr/>
        </p:nvCxnSpPr>
        <p:spPr>
          <a:xfrm>
            <a:off x="1864360" y="4418321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0BAEBD2-85DF-2C26-B880-B6791E00CE23}"/>
              </a:ext>
            </a:extLst>
          </p:cNvPr>
          <p:cNvSpPr txBox="1"/>
          <p:nvPr/>
        </p:nvSpPr>
        <p:spPr>
          <a:xfrm>
            <a:off x="3515360" y="4123016"/>
            <a:ext cx="44221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unsigned long </a:t>
            </a:r>
            <a:r>
              <a:rPr lang="en-US" sz="2400" err="1"/>
              <a:t>vm_start</a:t>
            </a:r>
            <a:r>
              <a:rPr lang="en-US" sz="2400"/>
              <a:t>, </a:t>
            </a:r>
            <a:r>
              <a:rPr lang="en-US" sz="2400" err="1"/>
              <a:t>vm_end</a:t>
            </a:r>
            <a:r>
              <a:rPr lang="en-US" sz="2400"/>
              <a:t>; 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06C37A4-18D6-17F6-B544-F171E682EF2A}"/>
              </a:ext>
            </a:extLst>
          </p:cNvPr>
          <p:cNvCxnSpPr>
            <a:cxnSpLocks/>
          </p:cNvCxnSpPr>
          <p:nvPr/>
        </p:nvCxnSpPr>
        <p:spPr>
          <a:xfrm>
            <a:off x="1849120" y="5039663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E9B6568B-E182-2194-3D38-3CDC999609E3}"/>
              </a:ext>
            </a:extLst>
          </p:cNvPr>
          <p:cNvSpPr txBox="1"/>
          <p:nvPr/>
        </p:nvSpPr>
        <p:spPr>
          <a:xfrm>
            <a:off x="3515360" y="4710708"/>
            <a:ext cx="374281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struct </a:t>
            </a:r>
            <a:r>
              <a:rPr lang="en-US" sz="2400" err="1"/>
              <a:t>mm_struct</a:t>
            </a:r>
            <a:r>
              <a:rPr lang="en-US" sz="2400"/>
              <a:t> *</a:t>
            </a:r>
            <a:r>
              <a:rPr lang="en-US" sz="2400" err="1"/>
              <a:t>vm_mm</a:t>
            </a:r>
            <a:r>
              <a:rPr lang="en-US" sz="2400"/>
              <a:t>; 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EF20D53D-2076-2800-1C18-43FDBA254A98}"/>
              </a:ext>
            </a:extLst>
          </p:cNvPr>
          <p:cNvSpPr/>
          <p:nvPr/>
        </p:nvSpPr>
        <p:spPr>
          <a:xfrm>
            <a:off x="7329299" y="4737420"/>
            <a:ext cx="4422173" cy="43495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Pointer to the address space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BB54C3E-E680-262D-3EAD-88E44FC848E9}"/>
              </a:ext>
            </a:extLst>
          </p:cNvPr>
          <p:cNvCxnSpPr>
            <a:cxnSpLocks/>
          </p:cNvCxnSpPr>
          <p:nvPr/>
        </p:nvCxnSpPr>
        <p:spPr>
          <a:xfrm>
            <a:off x="1849120" y="5628943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23D5B50B-8C6D-BE7A-4AEB-F712F0BE473A}"/>
              </a:ext>
            </a:extLst>
          </p:cNvPr>
          <p:cNvSpPr txBox="1"/>
          <p:nvPr/>
        </p:nvSpPr>
        <p:spPr>
          <a:xfrm>
            <a:off x="3515359" y="5398110"/>
            <a:ext cx="4542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struct 	</a:t>
            </a:r>
            <a:r>
              <a:rPr lang="en-US" sz="2400" err="1"/>
              <a:t>list_head</a:t>
            </a:r>
            <a:r>
              <a:rPr lang="en-US" sz="2400"/>
              <a:t> </a:t>
            </a:r>
            <a:r>
              <a:rPr lang="en-US" sz="2400" err="1"/>
              <a:t>anon_vma_chain</a:t>
            </a:r>
            <a:r>
              <a:rPr lang="en-US" sz="2400"/>
              <a:t>;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EAF7180-55DC-2D7C-B3D5-6083D26E140E}"/>
              </a:ext>
            </a:extLst>
          </p:cNvPr>
          <p:cNvCxnSpPr>
            <a:cxnSpLocks/>
          </p:cNvCxnSpPr>
          <p:nvPr/>
        </p:nvCxnSpPr>
        <p:spPr>
          <a:xfrm>
            <a:off x="1849120" y="6255367"/>
            <a:ext cx="1437640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3EB4CF31-2D56-A819-5215-339B176B0A25}"/>
              </a:ext>
            </a:extLst>
          </p:cNvPr>
          <p:cNvSpPr txBox="1"/>
          <p:nvPr/>
        </p:nvSpPr>
        <p:spPr>
          <a:xfrm>
            <a:off x="3515359" y="5936252"/>
            <a:ext cx="25745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/>
              <a:t>struct 	file *</a:t>
            </a:r>
            <a:r>
              <a:rPr lang="en-US" sz="2400" err="1"/>
              <a:t>vmfile</a:t>
            </a:r>
            <a:r>
              <a:rPr lang="en-US" sz="2400"/>
              <a:t>;</a:t>
            </a:r>
          </a:p>
        </p:txBody>
      </p: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F62AB825-2C25-026D-ED3E-BCEF6CEC9538}"/>
              </a:ext>
            </a:extLst>
          </p:cNvPr>
          <p:cNvSpPr/>
          <p:nvPr/>
        </p:nvSpPr>
        <p:spPr>
          <a:xfrm>
            <a:off x="8036873" y="5411465"/>
            <a:ext cx="3951927" cy="6740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Linked list of anonymous VM regions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48D82E-1FFD-F9D0-2E0D-ED1D72CFE6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7392" y="1554938"/>
            <a:ext cx="735648" cy="735648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BC616EE-17FB-8EBC-D6EC-84BFE7DFD1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19992" y="6450034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FA908D0-E5AF-205E-64A3-C285C47BB9D8}"/>
              </a:ext>
            </a:extLst>
          </p:cNvPr>
          <p:cNvSpPr/>
          <p:nvPr/>
        </p:nvSpPr>
        <p:spPr>
          <a:xfrm>
            <a:off x="6159314" y="6051872"/>
            <a:ext cx="1836155" cy="364522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Backing file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B989DB1-0DD8-ABF8-0770-4FE35170107C}"/>
              </a:ext>
            </a:extLst>
          </p:cNvPr>
          <p:cNvSpPr/>
          <p:nvPr/>
        </p:nvSpPr>
        <p:spPr>
          <a:xfrm>
            <a:off x="3767328" y="1344168"/>
            <a:ext cx="3561971" cy="4229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Stored in the maple tree</a:t>
            </a:r>
          </a:p>
        </p:txBody>
      </p:sp>
      <p:sp>
        <p:nvSpPr>
          <p:cNvPr id="23" name="Left Brace 22">
            <a:extLst>
              <a:ext uri="{FF2B5EF4-FFF2-40B4-BE49-F238E27FC236}">
                <a16:creationId xmlns:a16="http://schemas.microsoft.com/office/drawing/2014/main" id="{3B33B27D-68AF-31CC-90B6-A176A19BBAA0}"/>
              </a:ext>
            </a:extLst>
          </p:cNvPr>
          <p:cNvSpPr/>
          <p:nvPr/>
        </p:nvSpPr>
        <p:spPr>
          <a:xfrm rot="5400000">
            <a:off x="6204786" y="-1771582"/>
            <a:ext cx="223089" cy="4923822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44961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9E44A-421B-DFC9-5632-3B9ABBA74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Introduction to a Process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088D0399-A297-7EC5-A69D-B92A59D7FFB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1" y="1503023"/>
            <a:ext cx="608991" cy="60899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2E4387C-5059-99B2-A1F2-51488378E77B}"/>
              </a:ext>
            </a:extLst>
          </p:cNvPr>
          <p:cNvSpPr txBox="1"/>
          <p:nvPr/>
        </p:nvSpPr>
        <p:spPr>
          <a:xfrm>
            <a:off x="1499616" y="1510535"/>
            <a:ext cx="2912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What is a </a:t>
            </a:r>
            <a:r>
              <a:rPr lang="en-US" sz="2400">
                <a:solidFill>
                  <a:srgbClr val="0070C0"/>
                </a:solidFill>
                <a:latin typeface="Comic Sans MS" panose="030F0702030302020204" pitchFamily="66" charset="0"/>
              </a:rPr>
              <a:t>process</a:t>
            </a:r>
            <a:r>
              <a:rPr lang="en-US" sz="2400">
                <a:latin typeface="Comic Sans MS" panose="030F0702030302020204" pitchFamily="66" charset="0"/>
              </a:rPr>
              <a:t>?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AB86C96-7E8A-A0DD-931A-41642934591F}"/>
              </a:ext>
            </a:extLst>
          </p:cNvPr>
          <p:cNvSpPr/>
          <p:nvPr/>
        </p:nvSpPr>
        <p:spPr>
          <a:xfrm>
            <a:off x="1579633" y="2101465"/>
            <a:ext cx="10220960" cy="157848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It is an instance of a </a:t>
            </a:r>
            <a:r>
              <a:rPr lang="en-US" sz="2400">
                <a:solidFill>
                  <a:srgbClr val="FF0000"/>
                </a:solidFill>
              </a:rPr>
              <a:t>running</a:t>
            </a:r>
            <a:r>
              <a:rPr lang="en-US" sz="2400"/>
              <a:t> program. When we run a program, it acquires a life of its own and is associated with a lot of additional data structures. All of these including the state of the executing program comprise the </a:t>
            </a:r>
            <a:r>
              <a:rPr lang="en-US" sz="2400" i="1">
                <a:solidFill>
                  <a:srgbClr val="00B050"/>
                </a:solidFill>
              </a:rPr>
              <a:t>process</a:t>
            </a:r>
            <a:r>
              <a:rPr lang="en-US" sz="2400"/>
              <a:t>.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D674CB9D-D4CE-76FF-72E5-B562EA3413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2536" y="3908754"/>
            <a:ext cx="608991" cy="60899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DCCFA3C-C304-F264-CE75-EE630F718444}"/>
              </a:ext>
            </a:extLst>
          </p:cNvPr>
          <p:cNvSpPr txBox="1"/>
          <p:nvPr/>
        </p:nvSpPr>
        <p:spPr>
          <a:xfrm>
            <a:off x="1422807" y="3921961"/>
            <a:ext cx="396294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What does a process own?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89931E8-9C34-6EF7-1E9D-5EDF447C7806}"/>
              </a:ext>
            </a:extLst>
          </p:cNvPr>
          <p:cNvSpPr txBox="1"/>
          <p:nvPr/>
        </p:nvSpPr>
        <p:spPr>
          <a:xfrm>
            <a:off x="1463447" y="4383626"/>
            <a:ext cx="68047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/>
              <a:t>CPU time, memory, open files, network connections, </a:t>
            </a:r>
          </a:p>
        </p:txBody>
      </p:sp>
      <p:pic>
        <p:nvPicPr>
          <p:cNvPr id="3" name="Picture 2" descr="Icon&#10;&#10;Description automatically generated">
            <a:extLst>
              <a:ext uri="{FF2B5EF4-FFF2-40B4-BE49-F238E27FC236}">
                <a16:creationId xmlns:a16="http://schemas.microsoft.com/office/drawing/2014/main" id="{FB099B64-5E4E-EC1B-C795-1870AB2CE4A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4212" y="5050481"/>
            <a:ext cx="608991" cy="60899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B000712-C81D-60F0-2C41-C8465FE092DB}"/>
              </a:ext>
            </a:extLst>
          </p:cNvPr>
          <p:cNvSpPr txBox="1"/>
          <p:nvPr/>
        </p:nvSpPr>
        <p:spPr>
          <a:xfrm>
            <a:off x="1384483" y="5063688"/>
            <a:ext cx="666560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>
                <a:latin typeface="Comic Sans MS" panose="030F0702030302020204" pitchFamily="66" charset="0"/>
              </a:rPr>
              <a:t>How do processes communicate with the OS?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3668768-CBFE-B4C2-B31A-072802BD69F3}"/>
              </a:ext>
            </a:extLst>
          </p:cNvPr>
          <p:cNvSpPr txBox="1"/>
          <p:nvPr/>
        </p:nvSpPr>
        <p:spPr>
          <a:xfrm>
            <a:off x="1579633" y="5525353"/>
            <a:ext cx="1037200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400"/>
              <a:t>Processes </a:t>
            </a:r>
            <a:r>
              <a:rPr lang="en-US" sz="2400">
                <a:solidFill>
                  <a:srgbClr val="0070C0"/>
                </a:solidFill>
              </a:rPr>
              <a:t>send</a:t>
            </a:r>
            <a:r>
              <a:rPr lang="en-US" sz="2400"/>
              <a:t> messages to the OS via </a:t>
            </a:r>
            <a:r>
              <a:rPr lang="en-US" sz="2400">
                <a:solidFill>
                  <a:srgbClr val="C00000"/>
                </a:solidFill>
              </a:rPr>
              <a:t>system</a:t>
            </a:r>
            <a:r>
              <a:rPr lang="en-US" sz="2400"/>
              <a:t> calls. </a:t>
            </a:r>
            <a:br>
              <a:rPr lang="en-US" sz="2400"/>
            </a:br>
            <a:r>
              <a:rPr lang="en-US" sz="2400"/>
              <a:t>The OS </a:t>
            </a:r>
            <a:r>
              <a:rPr lang="en-US" sz="2400">
                <a:solidFill>
                  <a:srgbClr val="0070C0"/>
                </a:solidFill>
              </a:rPr>
              <a:t>sends</a:t>
            </a:r>
            <a:r>
              <a:rPr lang="en-US" sz="2400"/>
              <a:t> messages to a process via </a:t>
            </a:r>
            <a:r>
              <a:rPr lang="en-US" sz="2400">
                <a:solidFill>
                  <a:srgbClr val="FF0000"/>
                </a:solidFill>
              </a:rPr>
              <a:t>signals</a:t>
            </a:r>
            <a:r>
              <a:rPr lang="en-US" sz="2400"/>
              <a:t> (exact mechanism described later)</a:t>
            </a:r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7F61481D-BF7F-5051-3BF8-5143F355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</a:t>
            </a:fld>
            <a:endParaRPr lang="en-US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BE96F0D3-13AF-9C58-2983-E04E5B0636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2768339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 descr="A close-up of a leaf&#10;&#10;Description automatically generated with low confidence">
            <a:extLst>
              <a:ext uri="{FF2B5EF4-FFF2-40B4-BE49-F238E27FC236}">
                <a16:creationId xmlns:a16="http://schemas.microsoft.com/office/drawing/2014/main" id="{0C3CA579-5BC3-B368-AC21-137940C1A19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2753868" y="587638"/>
            <a:ext cx="4783600" cy="6196375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FA7475-BAC7-E587-F2E6-25BD66BDD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568" y="124803"/>
            <a:ext cx="10515600" cy="1325563"/>
          </a:xfrm>
        </p:spPr>
        <p:txBody>
          <a:bodyPr/>
          <a:lstStyle/>
          <a:p>
            <a:r>
              <a:rPr lang="en-IN"/>
              <a:t>The Maple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1D588C-CDE3-E586-6A26-C6745F0ADF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30</a:t>
            </a:fld>
            <a:endParaRPr lang="en-US"/>
          </a:p>
        </p:txBody>
      </p:sp>
      <p:sp>
        <p:nvSpPr>
          <p:cNvPr id="8" name="Explosion: 8 Points 7">
            <a:extLst>
              <a:ext uri="{FF2B5EF4-FFF2-40B4-BE49-F238E27FC236}">
                <a16:creationId xmlns:a16="http://schemas.microsoft.com/office/drawing/2014/main" id="{5D8F95B0-F40E-7CC1-D016-D2BC81F9A296}"/>
              </a:ext>
            </a:extLst>
          </p:cNvPr>
          <p:cNvSpPr/>
          <p:nvPr/>
        </p:nvSpPr>
        <p:spPr>
          <a:xfrm>
            <a:off x="6958940" y="0"/>
            <a:ext cx="5194960" cy="2459736"/>
          </a:xfrm>
          <a:prstGeom prst="irregularSeal1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The maple tree is the most important structure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6236DC6B-A189-C9F3-CD44-C04EB6F1B85D}"/>
              </a:ext>
            </a:extLst>
          </p:cNvPr>
          <p:cNvSpPr/>
          <p:nvPr/>
        </p:nvSpPr>
        <p:spPr>
          <a:xfrm>
            <a:off x="8246248" y="3685826"/>
            <a:ext cx="3156439" cy="127101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Keeps track of VM regions</a:t>
            </a:r>
          </a:p>
        </p:txBody>
      </p:sp>
      <p:pic>
        <p:nvPicPr>
          <p:cNvPr id="10" name="Picture 9" descr="Icon&#10;&#10;Description automatically generated">
            <a:extLst>
              <a:ext uri="{FF2B5EF4-FFF2-40B4-BE49-F238E27FC236}">
                <a16:creationId xmlns:a16="http://schemas.microsoft.com/office/drawing/2014/main" id="{29F766DB-8B7C-7444-0ED4-0955AAD00B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6200000">
            <a:off x="9136287" y="2291092"/>
            <a:ext cx="1266242" cy="126624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03BA96E-2EBA-D566-0130-27A4D82E1513}"/>
              </a:ext>
            </a:extLst>
          </p:cNvPr>
          <p:cNvSpPr txBox="1"/>
          <p:nvPr/>
        </p:nvSpPr>
        <p:spPr>
          <a:xfrm>
            <a:off x="6096000" y="5567983"/>
            <a:ext cx="5690212" cy="8925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3200">
                <a:solidFill>
                  <a:srgbClr val="0070C0"/>
                </a:solidFill>
              </a:rPr>
              <a:t>https://lwn.net/Articles/845507/</a:t>
            </a:r>
          </a:p>
          <a:p>
            <a:pPr algn="l"/>
            <a:endParaRPr lang="en-US" sz="200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0235BB-FEE2-D5B7-2A87-5126A90573A0}"/>
              </a:ext>
            </a:extLst>
          </p:cNvPr>
          <p:cNvSpPr/>
          <p:nvPr/>
        </p:nvSpPr>
        <p:spPr>
          <a:xfrm>
            <a:off x="447040" y="3921856"/>
            <a:ext cx="3180080" cy="1034986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How do we locate VM regions?</a:t>
            </a:r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A1ABF798-9B88-6330-5851-9B87B17A2DF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60876" y="2915391"/>
            <a:ext cx="770435" cy="770435"/>
          </a:xfrm>
          <a:prstGeom prst="rect">
            <a:avLst/>
          </a:prstGeom>
        </p:spPr>
      </p:pic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D51F113-EE21-07F2-31CA-8B2580727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07398356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E9C7B5-04E5-CAAA-8091-5FFC4AA2DA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76" y="472007"/>
            <a:ext cx="10515600" cy="1325563"/>
          </a:xfrm>
        </p:spPr>
        <p:txBody>
          <a:bodyPr/>
          <a:lstStyle/>
          <a:p>
            <a:r>
              <a:rPr lang="en-US"/>
              <a:t>Red-Black Tree vs B-Tree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5DDA2B3F-ECCF-D60A-B115-1DC0D00BE8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744255" y="691531"/>
            <a:ext cx="2221325" cy="2221325"/>
          </a:xfrm>
        </p:spPr>
      </p:pic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8155C6-0FA6-A47E-AF30-2C2D4ACC89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31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5880558A-EA6B-3661-EF27-67BCE35ED35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610" y="3027217"/>
            <a:ext cx="770435" cy="77043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3CB556D5-C291-C545-24A3-2FE4A56CA012}"/>
              </a:ext>
            </a:extLst>
          </p:cNvPr>
          <p:cNvSpPr txBox="1"/>
          <p:nvPr/>
        </p:nvSpPr>
        <p:spPr>
          <a:xfrm>
            <a:off x="1500045" y="3150825"/>
            <a:ext cx="81960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/>
              <a:t>What is the best data structure for storing VM regions?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5B39E4E-1ABD-5717-CA0B-AE0B8F816B52}"/>
              </a:ext>
            </a:extLst>
          </p:cNvPr>
          <p:cNvSpPr txBox="1"/>
          <p:nvPr/>
        </p:nvSpPr>
        <p:spPr>
          <a:xfrm>
            <a:off x="122164" y="3921260"/>
            <a:ext cx="19853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>
                <a:solidFill>
                  <a:srgbClr val="00B050"/>
                </a:solidFill>
                <a:latin typeface="Comic Sans MS" panose="030F0702030302020204" pitchFamily="66" charset="0"/>
              </a:rPr>
              <a:t>Answer: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9ED5067-C199-CE67-7271-C220626AD132}"/>
              </a:ext>
            </a:extLst>
          </p:cNvPr>
          <p:cNvSpPr txBox="1"/>
          <p:nvPr/>
        </p:nvSpPr>
        <p:spPr>
          <a:xfrm>
            <a:off x="1666216" y="3939457"/>
            <a:ext cx="10674204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800"/>
              <a:t>The </a:t>
            </a:r>
            <a:r>
              <a:rPr lang="en-US" sz="2800" dirty="0"/>
              <a:t>binary </a:t>
            </a:r>
            <a:r>
              <a:rPr lang="en-US" sz="2800">
                <a:solidFill>
                  <a:srgbClr val="FF0000"/>
                </a:solidFill>
              </a:rPr>
              <a:t>red</a:t>
            </a:r>
            <a:r>
              <a:rPr lang="en-US" sz="2800"/>
              <a:t>-</a:t>
            </a:r>
            <a:r>
              <a:rPr lang="en-US" sz="2800" b="1"/>
              <a:t>black</a:t>
            </a:r>
            <a:r>
              <a:rPr lang="en-US" sz="2800"/>
              <a:t> tree used to be the default choice. It is increasingly</a:t>
            </a:r>
            <a:br>
              <a:rPr lang="en-US" sz="2800"/>
            </a:br>
            <a:r>
              <a:rPr lang="en-US" sz="2800"/>
              <a:t>being replaced by the </a:t>
            </a:r>
            <a:r>
              <a:rPr lang="en-US" sz="2800">
                <a:solidFill>
                  <a:srgbClr val="C00000"/>
                </a:solidFill>
              </a:rPr>
              <a:t>Maple</a:t>
            </a:r>
            <a:r>
              <a:rPr lang="en-US" sz="2800"/>
              <a:t> tree (variant of the B-tree). 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E61EEE82-7702-19F8-9C34-A23D86DA01F3}"/>
              </a:ext>
            </a:extLst>
          </p:cNvPr>
          <p:cNvSpPr/>
          <p:nvPr/>
        </p:nvSpPr>
        <p:spPr>
          <a:xfrm>
            <a:off x="7884841" y="4888858"/>
            <a:ext cx="3738623" cy="550831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Faster and memory efficient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ABE93B2-B28C-8F93-4A08-1EDBF8DD51BE}"/>
              </a:ext>
            </a:extLst>
          </p:cNvPr>
          <p:cNvSpPr/>
          <p:nvPr/>
        </p:nvSpPr>
        <p:spPr>
          <a:xfrm>
            <a:off x="1921398" y="5710325"/>
            <a:ext cx="6319778" cy="833377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/>
              <a:t>Hash tables</a:t>
            </a:r>
            <a:r>
              <a:rPr lang="en-US" sz="2800"/>
              <a:t> could do the job, but they are difficult to traverse in sorted order</a:t>
            </a:r>
          </a:p>
        </p:txBody>
      </p:sp>
      <p:pic>
        <p:nvPicPr>
          <p:cNvPr id="12" name="Picture 11" descr="Icon&#10;&#10;Description automatically generated">
            <a:extLst>
              <a:ext uri="{FF2B5EF4-FFF2-40B4-BE49-F238E27FC236}">
                <a16:creationId xmlns:a16="http://schemas.microsoft.com/office/drawing/2014/main" id="{34163D1D-DA24-2851-379E-6D7E1D93C710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444" y="5643032"/>
            <a:ext cx="983443" cy="983443"/>
          </a:xfrm>
          <a:prstGeom prst="rect">
            <a:avLst/>
          </a:prstGeom>
        </p:spPr>
      </p:pic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8223A34-1E3A-E20B-24A6-5E8A9DACA7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38912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8DCB382-48CD-F015-30E2-82C82B560DD0}"/>
              </a:ext>
            </a:extLst>
          </p:cNvPr>
          <p:cNvSpPr/>
          <p:nvPr/>
        </p:nvSpPr>
        <p:spPr>
          <a:xfrm>
            <a:off x="3749040" y="173736"/>
            <a:ext cx="4974336" cy="51779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Keep track of VM regions</a:t>
            </a:r>
          </a:p>
        </p:txBody>
      </p:sp>
    </p:spTree>
    <p:extLst>
      <p:ext uri="{BB962C8B-B14F-4D97-AF65-F5344CB8AC3E}">
        <p14:creationId xmlns:p14="http://schemas.microsoft.com/office/powerpoint/2010/main" val="161242359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9A65FA-AB99-9C91-DE4E-6DB7EEBD7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of the B-Tree (Order </a:t>
            </a:r>
            <a:r>
              <a:rPr lang="en-IN" i="1" dirty="0">
                <a:solidFill>
                  <a:srgbClr val="C00000"/>
                </a:solidFill>
              </a:rPr>
              <a:t>m</a:t>
            </a:r>
            <a:r>
              <a:rPr lang="en-IN" dirty="0"/>
              <a:t>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BB15D3-5935-C8D9-B095-479C325D4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BA9CB9-0A17-CE63-9CDA-D43590028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32</a:t>
            </a:fld>
            <a:endParaRPr lang="en-US"/>
          </a:p>
        </p:txBody>
      </p:sp>
      <p:pic>
        <p:nvPicPr>
          <p:cNvPr id="7" name="Picture 6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ABDC27E0-7C6D-2B2C-1768-E318C660D3F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1999902"/>
            <a:ext cx="539191" cy="539191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1846093-29BF-9ABE-99E7-24D1BC459EC2}"/>
              </a:ext>
            </a:extLst>
          </p:cNvPr>
          <p:cNvSpPr/>
          <p:nvPr/>
        </p:nvSpPr>
        <p:spPr>
          <a:xfrm>
            <a:off x="2144595" y="2036815"/>
            <a:ext cx="5200650" cy="465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Every </a:t>
            </a:r>
            <a:r>
              <a:rPr lang="en-IN" sz="2000" dirty="0">
                <a:solidFill>
                  <a:srgbClr val="0070C0"/>
                </a:solidFill>
              </a:rPr>
              <a:t>node</a:t>
            </a:r>
            <a:r>
              <a:rPr lang="en-IN" sz="2000" dirty="0"/>
              <a:t> has at most </a:t>
            </a:r>
            <a:r>
              <a:rPr lang="en-IN" sz="2000" i="1" dirty="0"/>
              <a:t>m </a:t>
            </a:r>
            <a:r>
              <a:rPr lang="en-IN" sz="2000" dirty="0"/>
              <a:t>children.</a:t>
            </a:r>
          </a:p>
        </p:txBody>
      </p:sp>
      <p:pic>
        <p:nvPicPr>
          <p:cNvPr id="10" name="Picture 9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22E1E729-3D69-9EEA-8DB6-BFAE254DDBD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2714239"/>
            <a:ext cx="611533" cy="611533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0C92A076-6BF3-4D50-2A16-6E01B0FA3053}"/>
              </a:ext>
            </a:extLst>
          </p:cNvPr>
          <p:cNvSpPr/>
          <p:nvPr/>
        </p:nvSpPr>
        <p:spPr>
          <a:xfrm>
            <a:off x="2144595" y="2787323"/>
            <a:ext cx="5200650" cy="465364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The root </a:t>
            </a:r>
            <a:r>
              <a:rPr lang="en-IN" sz="2000" dirty="0">
                <a:solidFill>
                  <a:srgbClr val="FF0000"/>
                </a:solidFill>
              </a:rPr>
              <a:t>node</a:t>
            </a:r>
            <a:r>
              <a:rPr lang="en-IN" sz="2000" dirty="0"/>
              <a:t> needs to contain at least one key.</a:t>
            </a:r>
          </a:p>
        </p:txBody>
      </p:sp>
      <p:pic>
        <p:nvPicPr>
          <p:cNvPr id="14" name="Picture 13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467F36DA-5B10-E367-3CD5-B1BB1B06E6C1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5202" y="3388908"/>
            <a:ext cx="673228" cy="67322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71567D-6EF9-0590-074D-909160D33996}"/>
                  </a:ext>
                </a:extLst>
              </p:cNvPr>
              <p:cNvSpPr/>
              <p:nvPr/>
            </p:nvSpPr>
            <p:spPr>
              <a:xfrm>
                <a:off x="2144595" y="3537831"/>
                <a:ext cx="6871390" cy="524306"/>
              </a:xfrm>
              <a:prstGeom prst="rect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r>
                  <a:rPr lang="en-IN" sz="2000" dirty="0"/>
                  <a:t>Every internal node needs to have at least 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en-IN" sz="20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</m:num>
                          <m:den>
                            <m:r>
                              <a:rPr lang="en-IN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en-IN" sz="2000" dirty="0"/>
                  <a:t> children. </a:t>
                </a: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BF71567D-6EF9-0590-074D-909160D339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44595" y="3537831"/>
                <a:ext cx="6871390" cy="524306"/>
              </a:xfrm>
              <a:prstGeom prst="rect">
                <a:avLst/>
              </a:prstGeom>
              <a:blipFill>
                <a:blip r:embed="rId5"/>
                <a:stretch>
                  <a:fillRect l="-886" b="-9091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7" name="Picture 16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4353C404-FA84-B0B8-BEE6-8923B68E23C7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7" y="4175587"/>
            <a:ext cx="673228" cy="67322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4067E7ED-3557-1BEF-7BA5-D185F67720A8}"/>
              </a:ext>
            </a:extLst>
          </p:cNvPr>
          <p:cNvSpPr/>
          <p:nvPr/>
        </p:nvSpPr>
        <p:spPr>
          <a:xfrm>
            <a:off x="2144594" y="4272085"/>
            <a:ext cx="7182285" cy="576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If a node has </a:t>
            </a:r>
            <a:r>
              <a:rPr lang="en-IN" sz="2000" i="1" dirty="0"/>
              <a:t>k </a:t>
            </a:r>
            <a:r>
              <a:rPr lang="en-IN" sz="2000" dirty="0"/>
              <a:t>children, then its (</a:t>
            </a:r>
            <a:r>
              <a:rPr lang="en-IN" sz="2000" i="1" dirty="0"/>
              <a:t>k-1</a:t>
            </a:r>
            <a:r>
              <a:rPr lang="en-IN" sz="2000" dirty="0"/>
              <a:t>) keys </a:t>
            </a:r>
            <a:r>
              <a:rPr lang="en-IN" sz="2000" dirty="0">
                <a:solidFill>
                  <a:srgbClr val="0070C0"/>
                </a:solidFill>
              </a:rPr>
              <a:t>partition</a:t>
            </a:r>
            <a:r>
              <a:rPr lang="en-IN" sz="2000" dirty="0"/>
              <a:t> the key space into </a:t>
            </a:r>
            <a:r>
              <a:rPr lang="en-IN" sz="2000" i="1" dirty="0"/>
              <a:t>k</a:t>
            </a:r>
            <a:r>
              <a:rPr lang="en-IN" sz="2000" dirty="0"/>
              <a:t> non-overlapping regions.</a:t>
            </a:r>
          </a:p>
        </p:txBody>
      </p:sp>
      <p:pic>
        <p:nvPicPr>
          <p:cNvPr id="20" name="Picture 19" descr="A blue number on a black background&#10;&#10;Description automatically generated">
            <a:extLst>
              <a:ext uri="{FF2B5EF4-FFF2-40B4-BE49-F238E27FC236}">
                <a16:creationId xmlns:a16="http://schemas.microsoft.com/office/drawing/2014/main" id="{841B944C-B243-C54A-8C3F-35AFE36A5D96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1678" y="4962266"/>
            <a:ext cx="673227" cy="67322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83FE3F7-27AD-ACEB-5BC1-894D945DFFA5}"/>
              </a:ext>
            </a:extLst>
          </p:cNvPr>
          <p:cNvSpPr/>
          <p:nvPr/>
        </p:nvSpPr>
        <p:spPr>
          <a:xfrm>
            <a:off x="2144593" y="5022593"/>
            <a:ext cx="7182285" cy="5767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000" dirty="0"/>
              <a:t>All the leaves are the </a:t>
            </a:r>
            <a:r>
              <a:rPr lang="en-IN" sz="2000" dirty="0">
                <a:solidFill>
                  <a:srgbClr val="00B050"/>
                </a:solidFill>
              </a:rPr>
              <a:t>same</a:t>
            </a:r>
            <a:r>
              <a:rPr lang="en-IN" sz="2000" dirty="0"/>
              <a:t> level.</a:t>
            </a:r>
          </a:p>
        </p:txBody>
      </p:sp>
    </p:spTree>
    <p:extLst>
      <p:ext uri="{BB962C8B-B14F-4D97-AF65-F5344CB8AC3E}">
        <p14:creationId xmlns:p14="http://schemas.microsoft.com/office/powerpoint/2010/main" val="247006409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A8C9C5-46B4-3DD3-5E4B-3618667896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2283" y="296226"/>
            <a:ext cx="10515600" cy="1325563"/>
          </a:xfrm>
        </p:spPr>
        <p:txBody>
          <a:bodyPr/>
          <a:lstStyle/>
          <a:p>
            <a:r>
              <a:rPr lang="en-IN"/>
              <a:t>What is a B-tree (structure that underlies a maple tree)?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EC16E7-E461-0C1E-6CE3-49588FD864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33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4B8995A-2685-3A83-DACC-97A5C14C71B3}"/>
              </a:ext>
            </a:extLst>
          </p:cNvPr>
          <p:cNvSpPr/>
          <p:nvPr/>
        </p:nvSpPr>
        <p:spPr>
          <a:xfrm>
            <a:off x="3958274" y="2269013"/>
            <a:ext cx="3071020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6D69F67-40B5-913E-7C43-6922F9FD5B36}"/>
              </a:ext>
            </a:extLst>
          </p:cNvPr>
          <p:cNvSpPr/>
          <p:nvPr/>
        </p:nvSpPr>
        <p:spPr>
          <a:xfrm>
            <a:off x="4287520" y="2255520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6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649CC52-BBA1-12E1-9BC3-AED5BBD8EA0D}"/>
              </a:ext>
            </a:extLst>
          </p:cNvPr>
          <p:cNvSpPr/>
          <p:nvPr/>
        </p:nvSpPr>
        <p:spPr>
          <a:xfrm>
            <a:off x="5609590" y="2255520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12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3C77629A-92A3-8370-DE14-75FAE8369623}"/>
              </a:ext>
            </a:extLst>
          </p:cNvPr>
          <p:cNvSpPr/>
          <p:nvPr/>
        </p:nvSpPr>
        <p:spPr>
          <a:xfrm>
            <a:off x="106046" y="3979227"/>
            <a:ext cx="2824966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4D18474-8F7C-FF08-FA31-223E1DD6F9F6}"/>
              </a:ext>
            </a:extLst>
          </p:cNvPr>
          <p:cNvSpPr/>
          <p:nvPr/>
        </p:nvSpPr>
        <p:spPr>
          <a:xfrm>
            <a:off x="1690455" y="3988475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4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B41724E1-0F43-A090-B2C4-6036671144F0}"/>
              </a:ext>
            </a:extLst>
          </p:cNvPr>
          <p:cNvSpPr/>
          <p:nvPr/>
        </p:nvSpPr>
        <p:spPr>
          <a:xfrm>
            <a:off x="3982088" y="3988752"/>
            <a:ext cx="2853689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70EFB1-1380-4287-E033-B25D4890F5FA}"/>
              </a:ext>
            </a:extLst>
          </p:cNvPr>
          <p:cNvSpPr/>
          <p:nvPr/>
        </p:nvSpPr>
        <p:spPr>
          <a:xfrm>
            <a:off x="4299585" y="3988752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8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D6697FD-C034-E5F2-E36D-1BC072E556F8}"/>
              </a:ext>
            </a:extLst>
          </p:cNvPr>
          <p:cNvSpPr/>
          <p:nvPr/>
        </p:nvSpPr>
        <p:spPr>
          <a:xfrm>
            <a:off x="5621655" y="3988752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10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982D258-0B36-B570-C1B3-44C38E5171C9}"/>
              </a:ext>
            </a:extLst>
          </p:cNvPr>
          <p:cNvCxnSpPr>
            <a:cxnSpLocks/>
          </p:cNvCxnSpPr>
          <p:nvPr/>
        </p:nvCxnSpPr>
        <p:spPr>
          <a:xfrm flipH="1">
            <a:off x="2116455" y="2904013"/>
            <a:ext cx="2032953" cy="103965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26A8F3B-183A-902A-A27B-1848552CD072}"/>
              </a:ext>
            </a:extLst>
          </p:cNvPr>
          <p:cNvCxnSpPr>
            <a:cxnSpLocks/>
          </p:cNvCxnSpPr>
          <p:nvPr/>
        </p:nvCxnSpPr>
        <p:spPr>
          <a:xfrm>
            <a:off x="5527040" y="2980213"/>
            <a:ext cx="0" cy="100853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1239F01-7851-8C41-8EBC-CD7728C790E8}"/>
              </a:ext>
            </a:extLst>
          </p:cNvPr>
          <p:cNvSpPr/>
          <p:nvPr/>
        </p:nvSpPr>
        <p:spPr>
          <a:xfrm>
            <a:off x="8506777" y="3997008"/>
            <a:ext cx="2985135" cy="711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2603728-1223-FD66-2E21-5323088B795D}"/>
              </a:ext>
            </a:extLst>
          </p:cNvPr>
          <p:cNvSpPr/>
          <p:nvPr/>
        </p:nvSpPr>
        <p:spPr>
          <a:xfrm>
            <a:off x="8780462" y="4006533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16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BB7F6A-DB8A-4F4B-1EA3-85F0EFB730BE}"/>
              </a:ext>
            </a:extLst>
          </p:cNvPr>
          <p:cNvSpPr/>
          <p:nvPr/>
        </p:nvSpPr>
        <p:spPr>
          <a:xfrm>
            <a:off x="10077132" y="4006533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25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3FB69715-D31C-2C47-39DB-26A1F894C8AD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7048499" y="2851467"/>
            <a:ext cx="2260283" cy="115506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: Rounded Corners 31">
            <a:extLst>
              <a:ext uri="{FF2B5EF4-FFF2-40B4-BE49-F238E27FC236}">
                <a16:creationId xmlns:a16="http://schemas.microsoft.com/office/drawing/2014/main" id="{390A5475-8055-498C-855F-3BA19191F803}"/>
              </a:ext>
            </a:extLst>
          </p:cNvPr>
          <p:cNvSpPr/>
          <p:nvPr/>
        </p:nvSpPr>
        <p:spPr>
          <a:xfrm>
            <a:off x="106045" y="5374640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1</a:t>
            </a:r>
            <a:endParaRPr lang="en-US" sz="2000"/>
          </a:p>
        </p:txBody>
      </p:sp>
      <p:sp>
        <p:nvSpPr>
          <p:cNvPr id="33" name="Rectangle: Rounded Corners 32">
            <a:extLst>
              <a:ext uri="{FF2B5EF4-FFF2-40B4-BE49-F238E27FC236}">
                <a16:creationId xmlns:a16="http://schemas.microsoft.com/office/drawing/2014/main" id="{CBEF5897-A409-A797-3A65-22802C6FE615}"/>
              </a:ext>
            </a:extLst>
          </p:cNvPr>
          <p:cNvSpPr/>
          <p:nvPr/>
        </p:nvSpPr>
        <p:spPr>
          <a:xfrm>
            <a:off x="2199480" y="5354955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5</a:t>
            </a:r>
            <a:endParaRPr lang="en-US" sz="2000"/>
          </a:p>
        </p:txBody>
      </p:sp>
      <p:sp>
        <p:nvSpPr>
          <p:cNvPr id="34" name="Rectangle: Rounded Corners 33">
            <a:extLst>
              <a:ext uri="{FF2B5EF4-FFF2-40B4-BE49-F238E27FC236}">
                <a16:creationId xmlns:a16="http://schemas.microsoft.com/office/drawing/2014/main" id="{D2915719-1284-EAF8-7081-76EF26E8C895}"/>
              </a:ext>
            </a:extLst>
          </p:cNvPr>
          <p:cNvSpPr/>
          <p:nvPr/>
        </p:nvSpPr>
        <p:spPr>
          <a:xfrm>
            <a:off x="3235007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7</a:t>
            </a:r>
            <a:endParaRPr lang="en-US" sz="2000"/>
          </a:p>
        </p:txBody>
      </p: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6ADA4A21-A4E8-AC6A-A433-7D3435AED479}"/>
              </a:ext>
            </a:extLst>
          </p:cNvPr>
          <p:cNvSpPr/>
          <p:nvPr/>
        </p:nvSpPr>
        <p:spPr>
          <a:xfrm>
            <a:off x="5027928" y="5370512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9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894E2D1A-2203-68F0-EEA9-097B98B2CD96}"/>
              </a:ext>
            </a:extLst>
          </p:cNvPr>
          <p:cNvCxnSpPr>
            <a:cxnSpLocks/>
            <a:endCxn id="32" idx="0"/>
          </p:cNvCxnSpPr>
          <p:nvPr/>
        </p:nvCxnSpPr>
        <p:spPr>
          <a:xfrm>
            <a:off x="324803" y="4717733"/>
            <a:ext cx="147320" cy="65690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217E160-EE80-AA5F-1696-FA79791553CF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2565558" y="4661494"/>
            <a:ext cx="305434" cy="69346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8D0CFFFE-092C-035D-DFB4-073C543BF864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3601085" y="4713605"/>
            <a:ext cx="437829" cy="66452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73C25457-14D2-87C9-11B6-6BA13AACCBD7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308125" y="4699952"/>
            <a:ext cx="100808" cy="73453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Rectangle: Rounded Corners 49">
            <a:extLst>
              <a:ext uri="{FF2B5EF4-FFF2-40B4-BE49-F238E27FC236}">
                <a16:creationId xmlns:a16="http://schemas.microsoft.com/office/drawing/2014/main" id="{5DB7961C-BED6-367C-D159-F862EEA7A2CD}"/>
              </a:ext>
            </a:extLst>
          </p:cNvPr>
          <p:cNvSpPr/>
          <p:nvPr/>
        </p:nvSpPr>
        <p:spPr>
          <a:xfrm>
            <a:off x="7029294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11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FAE01831-F0F4-2A64-3CF5-919AE2593CEC}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814701" y="4717733"/>
            <a:ext cx="580671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C9B4AFD3-8A41-63EB-5244-F9C679D66350}"/>
              </a:ext>
            </a:extLst>
          </p:cNvPr>
          <p:cNvSpPr/>
          <p:nvPr/>
        </p:nvSpPr>
        <p:spPr>
          <a:xfrm>
            <a:off x="8218328" y="5387658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14</a:t>
            </a:r>
            <a:endParaRPr lang="en-US" sz="2000"/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9D562F9F-7C72-C88F-20AE-5E3EDEB0C652}"/>
              </a:ext>
            </a:extLst>
          </p:cNvPr>
          <p:cNvSpPr/>
          <p:nvPr/>
        </p:nvSpPr>
        <p:spPr>
          <a:xfrm>
            <a:off x="9497853" y="5378133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17</a:t>
            </a:r>
            <a:endParaRPr lang="en-US" sz="2000"/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470759F9-7549-78E3-E4C2-D83D22D40E2B}"/>
              </a:ext>
            </a:extLst>
          </p:cNvPr>
          <p:cNvSpPr/>
          <p:nvPr/>
        </p:nvSpPr>
        <p:spPr>
          <a:xfrm>
            <a:off x="10887715" y="5377021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26</a:t>
            </a: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3A472B9A-E077-75FA-6741-5EFD36FDBA51}"/>
              </a:ext>
            </a:extLst>
          </p:cNvPr>
          <p:cNvCxnSpPr>
            <a:cxnSpLocks/>
          </p:cNvCxnSpPr>
          <p:nvPr/>
        </p:nvCxnSpPr>
        <p:spPr>
          <a:xfrm flipH="1">
            <a:off x="8545986" y="4717733"/>
            <a:ext cx="118597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F8561DFB-16AC-FCE6-BD70-A85E9E37DB15}"/>
              </a:ext>
            </a:extLst>
          </p:cNvPr>
          <p:cNvCxnSpPr>
            <a:cxnSpLocks/>
          </p:cNvCxnSpPr>
          <p:nvPr/>
        </p:nvCxnSpPr>
        <p:spPr>
          <a:xfrm flipH="1">
            <a:off x="9859800" y="4717733"/>
            <a:ext cx="118597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D242B5E5-8619-6E9E-9BF6-9AE28848E4EC}"/>
              </a:ext>
            </a:extLst>
          </p:cNvPr>
          <p:cNvCxnSpPr>
            <a:cxnSpLocks/>
          </p:cNvCxnSpPr>
          <p:nvPr/>
        </p:nvCxnSpPr>
        <p:spPr>
          <a:xfrm>
            <a:off x="11253543" y="4699952"/>
            <a:ext cx="171362" cy="66040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BA3AAAF-918E-B058-3A90-570C06497667}"/>
              </a:ext>
            </a:extLst>
          </p:cNvPr>
          <p:cNvSpPr/>
          <p:nvPr/>
        </p:nvSpPr>
        <p:spPr>
          <a:xfrm>
            <a:off x="449898" y="3988475"/>
            <a:ext cx="1056640" cy="71120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2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C9CB4AC5-B389-5E7D-CE02-CEDC1074C20D}"/>
              </a:ext>
            </a:extLst>
          </p:cNvPr>
          <p:cNvSpPr/>
          <p:nvPr/>
        </p:nvSpPr>
        <p:spPr>
          <a:xfrm>
            <a:off x="1160663" y="5387658"/>
            <a:ext cx="732155" cy="71120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3200"/>
              <a:t>3</a:t>
            </a:r>
            <a:endParaRPr lang="en-US" sz="2000"/>
          </a:p>
        </p:txBody>
      </p:sp>
      <p:cxnSp>
        <p:nvCxnSpPr>
          <p:cNvPr id="74" name="Straight Arrow Connector 73">
            <a:extLst>
              <a:ext uri="{FF2B5EF4-FFF2-40B4-BE49-F238E27FC236}">
                <a16:creationId xmlns:a16="http://schemas.microsoft.com/office/drawing/2014/main" id="{CEF9E9EC-4916-844C-1ADF-9BC4056FD823}"/>
              </a:ext>
            </a:extLst>
          </p:cNvPr>
          <p:cNvCxnSpPr>
            <a:cxnSpLocks/>
          </p:cNvCxnSpPr>
          <p:nvPr/>
        </p:nvCxnSpPr>
        <p:spPr>
          <a:xfrm flipH="1">
            <a:off x="1529000" y="4725989"/>
            <a:ext cx="93737" cy="68981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: Rounded Corners 76">
            <a:extLst>
              <a:ext uri="{FF2B5EF4-FFF2-40B4-BE49-F238E27FC236}">
                <a16:creationId xmlns:a16="http://schemas.microsoft.com/office/drawing/2014/main" id="{6BD0E3A4-C9CD-6BAA-5E64-5A290FFFCBBF}"/>
              </a:ext>
            </a:extLst>
          </p:cNvPr>
          <p:cNvSpPr/>
          <p:nvPr/>
        </p:nvSpPr>
        <p:spPr>
          <a:xfrm>
            <a:off x="8218328" y="1127760"/>
            <a:ext cx="3800952" cy="1838960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All operations happen in O(log(n)) time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C97236-73E5-D07B-87AC-7A60BF056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40344389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D16FD-57C7-C725-5837-BA106FE896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0515600" cy="1325563"/>
          </a:xfrm>
        </p:spPr>
        <p:txBody>
          <a:bodyPr/>
          <a:lstStyle/>
          <a:p>
            <a:r>
              <a:rPr lang="en-IN" dirty="0"/>
              <a:t>Guarantees and Advantages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DC7B58-D6FB-3A9F-550E-28359886BE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E5C6B81-BF50-F3C1-EAA4-DB2532E2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574093B2-444C-ED9C-0EBE-188AA53934D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135058393"/>
              </p:ext>
            </p:extLst>
          </p:nvPr>
        </p:nvGraphicFramePr>
        <p:xfrm>
          <a:off x="335280" y="1194262"/>
          <a:ext cx="11521440" cy="505109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84786766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C1B205-89A5-5EBB-B730-1D226FECF9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Maple Tree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955C7D-6F34-58B2-1597-E4E6D73C66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67720" cy="4895850"/>
          </a:xfrm>
        </p:spPr>
        <p:txBody>
          <a:bodyPr>
            <a:normAutofit/>
          </a:bodyPr>
          <a:lstStyle/>
          <a:p>
            <a:r>
              <a:rPr lang="en-IN"/>
              <a:t>It is a </a:t>
            </a:r>
            <a:r>
              <a:rPr lang="en-IN">
                <a:solidFill>
                  <a:srgbClr val="FF0000"/>
                </a:solidFill>
              </a:rPr>
              <a:t>range-based</a:t>
            </a:r>
            <a:r>
              <a:rPr lang="en-IN"/>
              <a:t> </a:t>
            </a:r>
            <a:r>
              <a:rPr lang="en-IN" dirty="0"/>
              <a:t>B+ tree: each key is a tuple &lt;</a:t>
            </a:r>
            <a:r>
              <a:rPr lang="en-IN" dirty="0" err="1"/>
              <a:t>start,end</a:t>
            </a:r>
            <a:r>
              <a:rPr lang="en-IN" dirty="0"/>
              <a:t>&gt;</a:t>
            </a:r>
            <a:endParaRPr lang="en-IN"/>
          </a:p>
          <a:p>
            <a:r>
              <a:rPr lang="en-IN"/>
              <a:t>In the Maple tree</a:t>
            </a:r>
          </a:p>
          <a:p>
            <a:pPr lvl="1"/>
            <a:r>
              <a:rPr lang="en-IN">
                <a:solidFill>
                  <a:srgbClr val="C00000"/>
                </a:solidFill>
              </a:rPr>
              <a:t>Branching</a:t>
            </a:r>
            <a:r>
              <a:rPr lang="en-IN"/>
              <a:t> factor: 10 for non-leaf nodes and 16 for leaf nodes, 256-byte node size</a:t>
            </a:r>
          </a:p>
          <a:p>
            <a:pPr lvl="1"/>
            <a:r>
              <a:rPr lang="en-IN">
                <a:solidFill>
                  <a:srgbClr val="00B050"/>
                </a:solidFill>
              </a:rPr>
              <a:t>Faster</a:t>
            </a:r>
            <a:r>
              <a:rPr lang="en-IN"/>
              <a:t> than traditional red-black trees</a:t>
            </a:r>
          </a:p>
          <a:p>
            <a:pPr lvl="1"/>
            <a:r>
              <a:rPr lang="en-IN"/>
              <a:t>Optimized to fit </a:t>
            </a:r>
            <a:r>
              <a:rPr lang="en-IN">
                <a:solidFill>
                  <a:srgbClr val="7030A0"/>
                </a:solidFill>
              </a:rPr>
              <a:t>data</a:t>
            </a:r>
            <a:r>
              <a:rPr lang="en-IN"/>
              <a:t> at cache line granularities</a:t>
            </a:r>
          </a:p>
          <a:p>
            <a:r>
              <a:rPr lang="en-IN"/>
              <a:t>Allows more </a:t>
            </a:r>
            <a:r>
              <a:rPr lang="en-IN">
                <a:solidFill>
                  <a:srgbClr val="00B050"/>
                </a:solidFill>
              </a:rPr>
              <a:t>parallelism</a:t>
            </a:r>
          </a:p>
          <a:p>
            <a:pPr lvl="1"/>
            <a:r>
              <a:rPr lang="en-IN"/>
              <a:t>Different users can operate on different parts of the </a:t>
            </a:r>
            <a:r>
              <a:rPr lang="en-IN">
                <a:solidFill>
                  <a:srgbClr val="FF0000"/>
                </a:solidFill>
              </a:rPr>
              <a:t>tree</a:t>
            </a:r>
            <a:r>
              <a:rPr lang="en-IN"/>
              <a:t> without interfering with each other. </a:t>
            </a:r>
          </a:p>
          <a:p>
            <a:pPr lvl="1"/>
            <a:r>
              <a:rPr lang="en-IN"/>
              <a:t>They will remain </a:t>
            </a:r>
            <a:r>
              <a:rPr lang="en-IN">
                <a:solidFill>
                  <a:srgbClr val="002060"/>
                </a:solidFill>
              </a:rPr>
              <a:t>isolated</a:t>
            </a:r>
            <a:r>
              <a:rPr lang="en-IN"/>
              <a:t> from each other most of the time (use less locks)</a:t>
            </a:r>
          </a:p>
          <a:p>
            <a:r>
              <a:rPr lang="en-IN"/>
              <a:t>They are used to </a:t>
            </a:r>
            <a:r>
              <a:rPr lang="en-IN" dirty="0"/>
              <a:t>manage</a:t>
            </a:r>
            <a:r>
              <a:rPr lang="en-IN"/>
              <a:t> “virtual memory regions”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A0D5F3-050F-C261-12E7-31B3283EA5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AD4FB5-932E-8D58-BA40-88806D3E2F2F}"/>
              </a:ext>
            </a:extLst>
          </p:cNvPr>
          <p:cNvSpPr txBox="1"/>
          <p:nvPr/>
        </p:nvSpPr>
        <p:spPr>
          <a:xfrm>
            <a:off x="7176305" y="1027906"/>
            <a:ext cx="5015695" cy="523220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800">
                <a:solidFill>
                  <a:srgbClr val="0070C0"/>
                </a:solidFill>
                <a:hlinkClick r:id="rId2"/>
              </a:rPr>
              <a:t>https://lwn.net/Articles/839781/</a:t>
            </a:r>
            <a:endParaRPr lang="en-IN" sz="2000">
              <a:solidFill>
                <a:srgbClr val="0070C0"/>
              </a:solidFill>
            </a:endParaRP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8C5580-B508-B9F4-A188-22C11D22F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79292170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55E2BB-ADCF-D44F-9258-431AE3F88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Anonymous and Non-Anonymous Virtual Memory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9B8C1E-B68E-E717-32C3-8E74EE4C32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/>
              <a:t>A </a:t>
            </a:r>
            <a:r>
              <a:rPr lang="en-US">
                <a:solidFill>
                  <a:srgbClr val="00B050"/>
                </a:solidFill>
              </a:rPr>
              <a:t>file</a:t>
            </a:r>
            <a:r>
              <a:rPr lang="en-US"/>
              <a:t> in the file system is defined as a </a:t>
            </a:r>
            <a:r>
              <a:rPr lang="en-US">
                <a:solidFill>
                  <a:srgbClr val="C00000"/>
                </a:solidFill>
              </a:rPr>
              <a:t>contiguous</a:t>
            </a:r>
            <a:r>
              <a:rPr lang="en-US"/>
              <a:t> array of bytes stored in a </a:t>
            </a:r>
            <a:r>
              <a:rPr lang="en-US">
                <a:solidFill>
                  <a:schemeClr val="accent5">
                    <a:lumMod val="75000"/>
                  </a:schemeClr>
                </a:solidFill>
              </a:rPr>
              <a:t>storage</a:t>
            </a:r>
            <a:r>
              <a:rPr lang="en-US"/>
              <a:t> device like a hard drive</a:t>
            </a:r>
          </a:p>
          <a:p>
            <a:r>
              <a:rPr lang="en-US"/>
              <a:t>A </a:t>
            </a:r>
            <a:r>
              <a:rPr lang="en-US" dirty="0"/>
              <a:t>part of the </a:t>
            </a:r>
            <a:r>
              <a:rPr lang="en-US" dirty="0">
                <a:solidFill>
                  <a:srgbClr val="0070C0"/>
                </a:solidFill>
              </a:rPr>
              <a:t>virtual memory space </a:t>
            </a:r>
            <a:r>
              <a:rPr lang="en-US" dirty="0"/>
              <a:t>mirrors parts </a:t>
            </a:r>
            <a:r>
              <a:rPr lang="en-US"/>
              <a:t>of </a:t>
            </a:r>
            <a:r>
              <a:rPr lang="en-US" dirty="0"/>
              <a:t>different files</a:t>
            </a:r>
            <a:endParaRPr lang="en-US"/>
          </a:p>
          <a:p>
            <a:pPr lvl="1"/>
            <a:r>
              <a:rPr lang="en-US" dirty="0"/>
              <a:t>Code, data and memory-mapped regions of the </a:t>
            </a:r>
            <a:r>
              <a:rPr lang="en-US">
                <a:solidFill>
                  <a:srgbClr val="7030A0"/>
                </a:solidFill>
              </a:rPr>
              <a:t>executable</a:t>
            </a:r>
            <a:endParaRPr lang="en-US"/>
          </a:p>
          <a:p>
            <a:pPr lvl="1"/>
            <a:r>
              <a:rPr lang="en-US" dirty="0">
                <a:solidFill>
                  <a:srgbClr val="C00000"/>
                </a:solidFill>
              </a:rPr>
              <a:t>Shared libraries </a:t>
            </a:r>
          </a:p>
          <a:p>
            <a:pPr lvl="1"/>
            <a:r>
              <a:rPr lang="en-US" dirty="0"/>
              <a:t>These are </a:t>
            </a:r>
            <a:r>
              <a:rPr lang="en-US" u="sng" dirty="0"/>
              <a:t>file-backed regions</a:t>
            </a:r>
          </a:p>
          <a:p>
            <a:r>
              <a:rPr lang="en-US"/>
              <a:t>Anonymous VM regions </a:t>
            </a:r>
            <a:r>
              <a:rPr lang="en-US" dirty="0"/>
              <a:t>(created at runtime from scratch)</a:t>
            </a:r>
          </a:p>
          <a:p>
            <a:pPr lvl="1"/>
            <a:r>
              <a:rPr lang="en-US" dirty="0"/>
              <a:t>Stack</a:t>
            </a:r>
          </a:p>
          <a:p>
            <a:pPr lvl="1"/>
            <a:r>
              <a:rPr lang="en-US" i="1" dirty="0" err="1"/>
              <a:t>bss</a:t>
            </a:r>
            <a:endParaRPr lang="en-US" i="1" dirty="0"/>
          </a:p>
          <a:p>
            <a:pPr lvl="1"/>
            <a:r>
              <a:rPr lang="en-US" dirty="0"/>
              <a:t>Heap: created </a:t>
            </a:r>
            <a:r>
              <a:rPr lang="en-US"/>
              <a:t>using </a:t>
            </a:r>
            <a:r>
              <a:rPr lang="en-US" i="1">
                <a:solidFill>
                  <a:srgbClr val="7030A0"/>
                </a:solidFill>
              </a:rPr>
              <a:t>malloc</a:t>
            </a:r>
            <a:r>
              <a:rPr lang="en-US"/>
              <a:t> and </a:t>
            </a:r>
            <a:r>
              <a:rPr lang="en-US" i="1">
                <a:solidFill>
                  <a:srgbClr val="00B050"/>
                </a:solidFill>
              </a:rPr>
              <a:t>new</a:t>
            </a:r>
            <a:r>
              <a:rPr lang="en-US" i="1" dirty="0">
                <a:solidFill>
                  <a:srgbClr val="00B050"/>
                </a:solidFill>
              </a:rPr>
              <a:t> </a:t>
            </a:r>
            <a:r>
              <a:rPr lang="en-US" dirty="0"/>
              <a:t>calls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3358E1-1235-E33C-29B3-E819B717E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A73AA1-B76B-6584-E65D-76648868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207532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46063784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4472279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37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CB2C79A-68C4-7E34-9FCB-7C7C5119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94586593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22" descr="A yellow sign with black text&#10;&#10;Description automatically generated">
            <a:extLst>
              <a:ext uri="{FF2B5EF4-FFF2-40B4-BE49-F238E27FC236}">
                <a16:creationId xmlns:a16="http://schemas.microsoft.com/office/drawing/2014/main" id="{FBF1288B-8A3F-7C9C-E5A5-69AA879D4C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44908" y="-193966"/>
            <a:ext cx="1377479" cy="1205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EDA2856-CEBA-2673-0A0A-5DC74A24B9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2513" y="606548"/>
            <a:ext cx="10515600" cy="1325563"/>
          </a:xfrm>
        </p:spPr>
        <p:txBody>
          <a:bodyPr/>
          <a:lstStyle/>
          <a:p>
            <a:r>
              <a:rPr lang="en-IN"/>
              <a:t>Radix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DA703-F51B-827C-6E0B-AC8802B45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31B0929-E768-2BCC-7B72-02332974C615}"/>
              </a:ext>
            </a:extLst>
          </p:cNvPr>
          <p:cNvSpPr txBox="1"/>
          <p:nvPr/>
        </p:nvSpPr>
        <p:spPr>
          <a:xfrm>
            <a:off x="9982200" y="1121229"/>
            <a:ext cx="1621971" cy="440120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800"/>
              <a:t>travel</a:t>
            </a:r>
          </a:p>
          <a:p>
            <a:pPr algn="l"/>
            <a:r>
              <a:rPr lang="en-IN" sz="2800"/>
              <a:t>truck</a:t>
            </a:r>
          </a:p>
          <a:p>
            <a:pPr algn="l"/>
            <a:r>
              <a:rPr lang="en-IN" sz="2800"/>
              <a:t>tram </a:t>
            </a:r>
          </a:p>
          <a:p>
            <a:pPr algn="l"/>
            <a:r>
              <a:rPr lang="en-IN" sz="2800"/>
              <a:t>trust</a:t>
            </a:r>
          </a:p>
          <a:p>
            <a:pPr algn="l"/>
            <a:r>
              <a:rPr lang="en-IN" sz="2800"/>
              <a:t>trick</a:t>
            </a:r>
          </a:p>
          <a:p>
            <a:pPr algn="l"/>
            <a:r>
              <a:rPr lang="en-IN" sz="2800"/>
              <a:t>tryst</a:t>
            </a:r>
          </a:p>
          <a:p>
            <a:pPr algn="l"/>
            <a:r>
              <a:rPr lang="en-IN" sz="2800"/>
              <a:t>tread</a:t>
            </a:r>
          </a:p>
          <a:p>
            <a:pPr algn="l"/>
            <a:r>
              <a:rPr lang="en-IN" sz="2800"/>
              <a:t>tractor</a:t>
            </a:r>
          </a:p>
          <a:p>
            <a:pPr algn="l"/>
            <a:r>
              <a:rPr lang="en-IN" sz="2800"/>
              <a:t>try</a:t>
            </a:r>
          </a:p>
          <a:p>
            <a:pPr algn="l"/>
            <a:r>
              <a:rPr lang="en-IN" sz="2800"/>
              <a:t>trim</a:t>
            </a:r>
            <a:endParaRPr lang="en-IN" sz="20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DEEA9859-ABCF-E092-D195-DFB1AE7ED857}"/>
              </a:ext>
            </a:extLst>
          </p:cNvPr>
          <p:cNvSpPr/>
          <p:nvPr/>
        </p:nvSpPr>
        <p:spPr>
          <a:xfrm>
            <a:off x="9797142" y="505391"/>
            <a:ext cx="1872343" cy="52251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strings</a:t>
            </a:r>
            <a:endParaRPr lang="en-IN" sz="20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2B819CC3-C2C4-3776-5342-8BEE222AAF18}"/>
              </a:ext>
            </a:extLst>
          </p:cNvPr>
          <p:cNvSpPr/>
          <p:nvPr/>
        </p:nvSpPr>
        <p:spPr>
          <a:xfrm>
            <a:off x="4697185" y="164260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tr</a:t>
            </a:r>
            <a:endParaRPr lang="en-IN" sz="2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9DC4374B-9699-5F4F-671C-A62C29360CBE}"/>
              </a:ext>
            </a:extLst>
          </p:cNvPr>
          <p:cNvSpPr/>
          <p:nvPr/>
        </p:nvSpPr>
        <p:spPr>
          <a:xfrm>
            <a:off x="2198913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a</a:t>
            </a:r>
            <a:endParaRPr lang="en-IN" sz="2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2B70ECE4-E080-84D1-9B8B-E7B135F61617}"/>
              </a:ext>
            </a:extLst>
          </p:cNvPr>
          <p:cNvSpPr/>
          <p:nvPr/>
        </p:nvSpPr>
        <p:spPr>
          <a:xfrm>
            <a:off x="3418114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u</a:t>
            </a:r>
            <a:endParaRPr lang="en-IN" sz="200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69CCAC-74FC-7EA9-7520-E0CE6108E39D}"/>
              </a:ext>
            </a:extLst>
          </p:cNvPr>
          <p:cNvSpPr/>
          <p:nvPr/>
        </p:nvSpPr>
        <p:spPr>
          <a:xfrm>
            <a:off x="4697185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err="1"/>
              <a:t>i</a:t>
            </a:r>
            <a:endParaRPr lang="en-IN" sz="2000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F9573803-4E11-B502-EC45-58DB17F9B415}"/>
              </a:ext>
            </a:extLst>
          </p:cNvPr>
          <p:cNvSpPr/>
          <p:nvPr/>
        </p:nvSpPr>
        <p:spPr>
          <a:xfrm>
            <a:off x="5938156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y</a:t>
            </a:r>
            <a:endParaRPr lang="en-IN" sz="2000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F992640-0983-FD35-AAC1-B2D775BE5947}"/>
              </a:ext>
            </a:extLst>
          </p:cNvPr>
          <p:cNvSpPr/>
          <p:nvPr/>
        </p:nvSpPr>
        <p:spPr>
          <a:xfrm>
            <a:off x="7217227" y="287904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err="1"/>
              <a:t>ead</a:t>
            </a:r>
            <a:endParaRPr lang="en-IN" sz="200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F1AF579-4F23-4450-6804-5B35F548E6EA}"/>
              </a:ext>
            </a:extLst>
          </p:cNvPr>
          <p:cNvCxnSpPr>
            <a:stCxn id="7" idx="4"/>
            <a:endCxn id="8" idx="0"/>
          </p:cNvCxnSpPr>
          <p:nvPr/>
        </p:nvCxnSpPr>
        <p:spPr>
          <a:xfrm flipH="1">
            <a:off x="2661556" y="2284865"/>
            <a:ext cx="2498272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2A9ADB9-D79C-B1CA-CCC8-B824403C5A96}"/>
              </a:ext>
            </a:extLst>
          </p:cNvPr>
          <p:cNvCxnSpPr>
            <a:cxnSpLocks/>
            <a:endCxn id="9" idx="0"/>
          </p:cNvCxnSpPr>
          <p:nvPr/>
        </p:nvCxnSpPr>
        <p:spPr>
          <a:xfrm flipH="1">
            <a:off x="3880757" y="2308904"/>
            <a:ext cx="1167491" cy="5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B913F01-2FE1-2D00-6C58-C92316179799}"/>
              </a:ext>
            </a:extLst>
          </p:cNvPr>
          <p:cNvCxnSpPr>
            <a:cxnSpLocks/>
            <a:stCxn id="7" idx="4"/>
            <a:endCxn id="10" idx="0"/>
          </p:cNvCxnSpPr>
          <p:nvPr/>
        </p:nvCxnSpPr>
        <p:spPr>
          <a:xfrm>
            <a:off x="5159828" y="2284865"/>
            <a:ext cx="0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B09CA8A-FA09-3379-28AC-4A3549952953}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159828" y="2308904"/>
            <a:ext cx="1240971" cy="5701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92ED214-5088-2E37-9352-429116F711AD}"/>
              </a:ext>
            </a:extLst>
          </p:cNvPr>
          <p:cNvCxnSpPr>
            <a:cxnSpLocks/>
            <a:stCxn id="7" idx="4"/>
            <a:endCxn id="12" idx="0"/>
          </p:cNvCxnSpPr>
          <p:nvPr/>
        </p:nvCxnSpPr>
        <p:spPr>
          <a:xfrm>
            <a:off x="5159828" y="2284865"/>
            <a:ext cx="2520042" cy="59417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ECA664C9-9692-3C34-FD59-AF96EB4461EF}"/>
              </a:ext>
            </a:extLst>
          </p:cNvPr>
          <p:cNvSpPr/>
          <p:nvPr/>
        </p:nvSpPr>
        <p:spPr>
          <a:xfrm>
            <a:off x="957942" y="393495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err="1"/>
              <a:t>vel</a:t>
            </a:r>
            <a:endParaRPr lang="en-IN" sz="2000"/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A0D42CB0-E61F-1D11-FEF9-ECB89814093E}"/>
              </a:ext>
            </a:extLst>
          </p:cNvPr>
          <p:cNvCxnSpPr>
            <a:cxnSpLocks/>
            <a:stCxn id="8" idx="3"/>
            <a:endCxn id="28" idx="0"/>
          </p:cNvCxnSpPr>
          <p:nvPr/>
        </p:nvCxnSpPr>
        <p:spPr>
          <a:xfrm flipH="1">
            <a:off x="1420585" y="3427245"/>
            <a:ext cx="913833" cy="5077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929FCCD9-E406-C14A-5C6B-91DFECCAFA9D}"/>
              </a:ext>
            </a:extLst>
          </p:cNvPr>
          <p:cNvSpPr/>
          <p:nvPr/>
        </p:nvSpPr>
        <p:spPr>
          <a:xfrm>
            <a:off x="2955471" y="4388528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m</a:t>
            </a:r>
            <a:endParaRPr lang="en-IN" sz="20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073CDA4F-F045-6FD1-69AF-34DFEF43CF74}"/>
              </a:ext>
            </a:extLst>
          </p:cNvPr>
          <p:cNvSpPr/>
          <p:nvPr/>
        </p:nvSpPr>
        <p:spPr>
          <a:xfrm>
            <a:off x="2030184" y="3934957"/>
            <a:ext cx="1006929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err="1"/>
              <a:t>ctor</a:t>
            </a:r>
            <a:endParaRPr lang="en-IN" sz="2000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1A5920F-294E-EB01-CED4-78F1AFB0DFA9}"/>
              </a:ext>
            </a:extLst>
          </p:cNvPr>
          <p:cNvCxnSpPr>
            <a:cxnSpLocks/>
            <a:stCxn id="8" idx="4"/>
            <a:endCxn id="34" idx="0"/>
          </p:cNvCxnSpPr>
          <p:nvPr/>
        </p:nvCxnSpPr>
        <p:spPr>
          <a:xfrm flipH="1">
            <a:off x="2533649" y="3521301"/>
            <a:ext cx="127907" cy="41365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1C73E6CE-A6E0-9CF0-CBDB-17859EF1FBEB}"/>
              </a:ext>
            </a:extLst>
          </p:cNvPr>
          <p:cNvCxnSpPr>
            <a:cxnSpLocks/>
            <a:stCxn id="8" idx="4"/>
            <a:endCxn id="33" idx="0"/>
          </p:cNvCxnSpPr>
          <p:nvPr/>
        </p:nvCxnSpPr>
        <p:spPr>
          <a:xfrm>
            <a:off x="2661556" y="3521301"/>
            <a:ext cx="756558" cy="867227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DD1E7714-7972-CBD6-28C2-7A01A117D6CF}"/>
              </a:ext>
            </a:extLst>
          </p:cNvPr>
          <p:cNvSpPr/>
          <p:nvPr/>
        </p:nvSpPr>
        <p:spPr>
          <a:xfrm>
            <a:off x="3878036" y="3954914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ck</a:t>
            </a:r>
            <a:endParaRPr lang="en-IN" sz="2000"/>
          </a:p>
        </p:txBody>
      </p: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F820C0E4-F48A-DDD1-AFE3-593C93B31B80}"/>
              </a:ext>
            </a:extLst>
          </p:cNvPr>
          <p:cNvCxnSpPr>
            <a:cxnSpLocks/>
            <a:stCxn id="9" idx="4"/>
            <a:endCxn id="42" idx="0"/>
          </p:cNvCxnSpPr>
          <p:nvPr/>
        </p:nvCxnSpPr>
        <p:spPr>
          <a:xfrm>
            <a:off x="3880757" y="3521301"/>
            <a:ext cx="459922" cy="4336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>
            <a:extLst>
              <a:ext uri="{FF2B5EF4-FFF2-40B4-BE49-F238E27FC236}">
                <a16:creationId xmlns:a16="http://schemas.microsoft.com/office/drawing/2014/main" id="{1D151724-6799-69FB-AB6C-62845F9DC751}"/>
              </a:ext>
            </a:extLst>
          </p:cNvPr>
          <p:cNvSpPr/>
          <p:nvPr/>
        </p:nvSpPr>
        <p:spPr>
          <a:xfrm>
            <a:off x="4947557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ck</a:t>
            </a:r>
            <a:endParaRPr lang="en-IN" sz="200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E47BECF1-FAEE-78DC-D144-4B383491ACB6}"/>
              </a:ext>
            </a:extLst>
          </p:cNvPr>
          <p:cNvCxnSpPr>
            <a:cxnSpLocks/>
            <a:stCxn id="10" idx="4"/>
            <a:endCxn id="47" idx="0"/>
          </p:cNvCxnSpPr>
          <p:nvPr/>
        </p:nvCxnSpPr>
        <p:spPr>
          <a:xfrm>
            <a:off x="5159828" y="3521301"/>
            <a:ext cx="250372" cy="81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Oval 51">
            <a:extLst>
              <a:ext uri="{FF2B5EF4-FFF2-40B4-BE49-F238E27FC236}">
                <a16:creationId xmlns:a16="http://schemas.microsoft.com/office/drawing/2014/main" id="{7F1A8517-9DA0-36A5-46EE-E805BDC807CF}"/>
              </a:ext>
            </a:extLst>
          </p:cNvPr>
          <p:cNvSpPr/>
          <p:nvPr/>
        </p:nvSpPr>
        <p:spPr>
          <a:xfrm>
            <a:off x="3648075" y="5074086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err="1"/>
              <a:t>st</a:t>
            </a:r>
            <a:endParaRPr lang="en-IN" sz="2000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ED96F7DB-9F1F-9AEE-F8AC-E860815CC844}"/>
              </a:ext>
            </a:extLst>
          </p:cNvPr>
          <p:cNvCxnSpPr>
            <a:cxnSpLocks/>
            <a:stCxn id="9" idx="4"/>
            <a:endCxn id="52" idx="0"/>
          </p:cNvCxnSpPr>
          <p:nvPr/>
        </p:nvCxnSpPr>
        <p:spPr>
          <a:xfrm>
            <a:off x="3880757" y="3521301"/>
            <a:ext cx="229961" cy="155278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Oval 58">
            <a:extLst>
              <a:ext uri="{FF2B5EF4-FFF2-40B4-BE49-F238E27FC236}">
                <a16:creationId xmlns:a16="http://schemas.microsoft.com/office/drawing/2014/main" id="{02E7BF79-992D-27BE-617B-C06D7A1425AB}"/>
              </a:ext>
            </a:extLst>
          </p:cNvPr>
          <p:cNvSpPr/>
          <p:nvPr/>
        </p:nvSpPr>
        <p:spPr>
          <a:xfrm>
            <a:off x="6199411" y="4339530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err="1"/>
              <a:t>st</a:t>
            </a:r>
            <a:endParaRPr lang="en-IN" sz="2000"/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145BFE09-5873-FF9C-5398-AEC87D593799}"/>
              </a:ext>
            </a:extLst>
          </p:cNvPr>
          <p:cNvCxnSpPr>
            <a:cxnSpLocks/>
            <a:endCxn id="59" idx="0"/>
          </p:cNvCxnSpPr>
          <p:nvPr/>
        </p:nvCxnSpPr>
        <p:spPr>
          <a:xfrm>
            <a:off x="6400799" y="3521301"/>
            <a:ext cx="261255" cy="8182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DC9FCA50-4857-E324-D288-A16B76DD89AC}"/>
              </a:ext>
            </a:extLst>
          </p:cNvPr>
          <p:cNvSpPr/>
          <p:nvPr/>
        </p:nvSpPr>
        <p:spPr>
          <a:xfrm>
            <a:off x="4697185" y="254000"/>
            <a:ext cx="4355375" cy="77390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/>
              <a:t>Data structure fundamentals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5E88027-0B45-0B57-69A6-E9E303612584}"/>
              </a:ext>
            </a:extLst>
          </p:cNvPr>
          <p:cNvSpPr txBox="1"/>
          <p:nvPr/>
        </p:nvSpPr>
        <p:spPr>
          <a:xfrm>
            <a:off x="2098220" y="5919123"/>
            <a:ext cx="695491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>
                <a:solidFill>
                  <a:srgbClr val="C00000"/>
                </a:solidFill>
              </a:rPr>
              <a:t>Found to be much faster than hashing-based solutions</a:t>
            </a:r>
          </a:p>
        </p:txBody>
      </p:sp>
      <p:pic>
        <p:nvPicPr>
          <p:cNvPr id="16" name="Picture 15" descr="Icon&#10;&#10;Description automatically generated">
            <a:extLst>
              <a:ext uri="{FF2B5EF4-FFF2-40B4-BE49-F238E27FC236}">
                <a16:creationId xmlns:a16="http://schemas.microsoft.com/office/drawing/2014/main" id="{DF0AE8F8-0148-EBBD-FFDA-CC1FDCD6EA8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37051" y="5750419"/>
            <a:ext cx="693133" cy="693133"/>
          </a:xfrm>
          <a:prstGeom prst="rect">
            <a:avLst/>
          </a:prstGeom>
        </p:spPr>
      </p:pic>
      <p:sp>
        <p:nvSpPr>
          <p:cNvPr id="17" name="Footer Placeholder 16">
            <a:extLst>
              <a:ext uri="{FF2B5EF4-FFF2-40B4-BE49-F238E27FC236}">
                <a16:creationId xmlns:a16="http://schemas.microsoft.com/office/drawing/2014/main" id="{E1A01D91-26E3-4B29-FFEF-333097302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7A1A62C4-0725-1001-F477-BC8CAB7F0DF4}"/>
              </a:ext>
            </a:extLst>
          </p:cNvPr>
          <p:cNvSpPr/>
          <p:nvPr/>
        </p:nvSpPr>
        <p:spPr>
          <a:xfrm>
            <a:off x="5453176" y="3633785"/>
            <a:ext cx="925286" cy="642257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m</a:t>
            </a:r>
            <a:endParaRPr lang="en-IN" sz="200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41D49B2-62F4-670A-2378-B0442D62906B}"/>
              </a:ext>
            </a:extLst>
          </p:cNvPr>
          <p:cNvCxnSpPr>
            <a:cxnSpLocks/>
            <a:stCxn id="10" idx="5"/>
            <a:endCxn id="19" idx="0"/>
          </p:cNvCxnSpPr>
          <p:nvPr/>
        </p:nvCxnSpPr>
        <p:spPr>
          <a:xfrm>
            <a:off x="5486966" y="3427245"/>
            <a:ext cx="428853" cy="20654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389374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35" descr="A yellow sign with black text&#10;&#10;Description automatically generated">
            <a:extLst>
              <a:ext uri="{FF2B5EF4-FFF2-40B4-BE49-F238E27FC236}">
                <a16:creationId xmlns:a16="http://schemas.microsoft.com/office/drawing/2014/main" id="{93B886E6-5CF1-DA08-A4C0-12E47A19AA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74344" y="-306549"/>
            <a:ext cx="1377479" cy="120525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EA14860-6AA0-6904-76B8-4DFAE3217A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8140" y="237681"/>
            <a:ext cx="10515600" cy="1325563"/>
          </a:xfrm>
        </p:spPr>
        <p:txBody>
          <a:bodyPr/>
          <a:lstStyle/>
          <a:p>
            <a:r>
              <a:rPr lang="en-US" dirty="0"/>
              <a:t>Finding the First Free Entry in a Bit Vector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D64859-84F0-1663-933B-B40141C5F7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1318" y="1285810"/>
            <a:ext cx="3218183" cy="440055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Augmented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ACFE03-8EEE-C3E0-B9B8-29B490168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9F48382-1C0B-042F-4035-58DD28E756A2}"/>
              </a:ext>
            </a:extLst>
          </p:cNvPr>
          <p:cNvSpPr/>
          <p:nvPr/>
        </p:nvSpPr>
        <p:spPr>
          <a:xfrm>
            <a:off x="228599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1E11DF6-5F34-DA8D-510B-406837F0F2A8}"/>
              </a:ext>
            </a:extLst>
          </p:cNvPr>
          <p:cNvSpPr/>
          <p:nvPr/>
        </p:nvSpPr>
        <p:spPr>
          <a:xfrm>
            <a:off x="312927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  <a:endParaRPr lang="en-US" sz="20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E5FCDA8-3D8F-4398-BF61-256119360218}"/>
              </a:ext>
            </a:extLst>
          </p:cNvPr>
          <p:cNvSpPr/>
          <p:nvPr/>
        </p:nvSpPr>
        <p:spPr>
          <a:xfrm>
            <a:off x="397255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604B0A5-680D-BCF7-D8E2-8E3413164716}"/>
              </a:ext>
            </a:extLst>
          </p:cNvPr>
          <p:cNvSpPr/>
          <p:nvPr/>
        </p:nvSpPr>
        <p:spPr>
          <a:xfrm>
            <a:off x="4815838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343FC50-C688-44D1-4D31-03AA6AC16EF1}"/>
              </a:ext>
            </a:extLst>
          </p:cNvPr>
          <p:cNvSpPr/>
          <p:nvPr/>
        </p:nvSpPr>
        <p:spPr>
          <a:xfrm>
            <a:off x="565912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B05129D-B17A-6E2B-0CF4-5DCB9AB958AC}"/>
              </a:ext>
            </a:extLst>
          </p:cNvPr>
          <p:cNvSpPr/>
          <p:nvPr/>
        </p:nvSpPr>
        <p:spPr>
          <a:xfrm>
            <a:off x="650240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1230DE0-45B5-7661-C598-CB8270C860F5}"/>
              </a:ext>
            </a:extLst>
          </p:cNvPr>
          <p:cNvSpPr/>
          <p:nvPr/>
        </p:nvSpPr>
        <p:spPr>
          <a:xfrm>
            <a:off x="734568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AAD2F8C-2821-0ADA-E42E-A151DBB56E02}"/>
              </a:ext>
            </a:extLst>
          </p:cNvPr>
          <p:cNvSpPr/>
          <p:nvPr/>
        </p:nvSpPr>
        <p:spPr>
          <a:xfrm>
            <a:off x="8188960" y="4592321"/>
            <a:ext cx="843280" cy="75692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  <a:endParaRPr lang="en-US" sz="20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F9551EBE-7ED3-F12C-DB16-6745FCDFCECA}"/>
              </a:ext>
            </a:extLst>
          </p:cNvPr>
          <p:cNvCxnSpPr>
            <a:stCxn id="5" idx="0"/>
          </p:cNvCxnSpPr>
          <p:nvPr/>
        </p:nvCxnSpPr>
        <p:spPr>
          <a:xfrm flipV="1">
            <a:off x="2707638" y="399288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991523E4-B133-33DF-4092-33D219223F3B}"/>
              </a:ext>
            </a:extLst>
          </p:cNvPr>
          <p:cNvCxnSpPr>
            <a:cxnSpLocks/>
            <a:stCxn id="6" idx="0"/>
          </p:cNvCxnSpPr>
          <p:nvPr/>
        </p:nvCxnSpPr>
        <p:spPr>
          <a:xfrm flipH="1" flipV="1">
            <a:off x="3393440" y="399288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6B3881F-2CE9-2647-C62A-8E0F721A691D}"/>
              </a:ext>
            </a:extLst>
          </p:cNvPr>
          <p:cNvSpPr/>
          <p:nvPr/>
        </p:nvSpPr>
        <p:spPr>
          <a:xfrm>
            <a:off x="3050539" y="365093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2C25338-62B9-A8EB-4AA5-AB36599A5726}"/>
              </a:ext>
            </a:extLst>
          </p:cNvPr>
          <p:cNvCxnSpPr/>
          <p:nvPr/>
        </p:nvCxnSpPr>
        <p:spPr>
          <a:xfrm flipV="1">
            <a:off x="4445002" y="399288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2448740B-FDB8-6FDA-91D0-9AB13EA6B1C5}"/>
              </a:ext>
            </a:extLst>
          </p:cNvPr>
          <p:cNvCxnSpPr>
            <a:cxnSpLocks/>
          </p:cNvCxnSpPr>
          <p:nvPr/>
        </p:nvCxnSpPr>
        <p:spPr>
          <a:xfrm flipH="1" flipV="1">
            <a:off x="5130804" y="399288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>
            <a:extLst>
              <a:ext uri="{FF2B5EF4-FFF2-40B4-BE49-F238E27FC236}">
                <a16:creationId xmlns:a16="http://schemas.microsoft.com/office/drawing/2014/main" id="{9911C471-6108-31CB-DD3A-0D79911CFB4D}"/>
              </a:ext>
            </a:extLst>
          </p:cNvPr>
          <p:cNvSpPr/>
          <p:nvPr/>
        </p:nvSpPr>
        <p:spPr>
          <a:xfrm>
            <a:off x="4787903" y="365093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C6C7449-9BAA-78E0-331E-C4613CE0581B}"/>
              </a:ext>
            </a:extLst>
          </p:cNvPr>
          <p:cNvCxnSpPr/>
          <p:nvPr/>
        </p:nvCxnSpPr>
        <p:spPr>
          <a:xfrm flipV="1">
            <a:off x="6085836" y="401320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70FDEA9-EB90-8530-C236-C0518F779004}"/>
              </a:ext>
            </a:extLst>
          </p:cNvPr>
          <p:cNvCxnSpPr>
            <a:cxnSpLocks/>
          </p:cNvCxnSpPr>
          <p:nvPr/>
        </p:nvCxnSpPr>
        <p:spPr>
          <a:xfrm flipH="1" flipV="1">
            <a:off x="6771638" y="401320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973221C-DAC9-7098-7683-9956671F372D}"/>
              </a:ext>
            </a:extLst>
          </p:cNvPr>
          <p:cNvSpPr/>
          <p:nvPr/>
        </p:nvSpPr>
        <p:spPr>
          <a:xfrm>
            <a:off x="6428737" y="367125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3CBB0E9-E7BD-4446-FBEA-F24B39A9D9E0}"/>
              </a:ext>
            </a:extLst>
          </p:cNvPr>
          <p:cNvCxnSpPr/>
          <p:nvPr/>
        </p:nvCxnSpPr>
        <p:spPr>
          <a:xfrm flipV="1">
            <a:off x="7688581" y="4033520"/>
            <a:ext cx="685802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908DC554-01C2-5253-5F40-825905CCE1B6}"/>
              </a:ext>
            </a:extLst>
          </p:cNvPr>
          <p:cNvCxnSpPr>
            <a:cxnSpLocks/>
          </p:cNvCxnSpPr>
          <p:nvPr/>
        </p:nvCxnSpPr>
        <p:spPr>
          <a:xfrm flipH="1" flipV="1">
            <a:off x="8374383" y="4033520"/>
            <a:ext cx="157478" cy="5994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7AAC8790-ACBD-58B4-6BB5-CF427AB5AB72}"/>
              </a:ext>
            </a:extLst>
          </p:cNvPr>
          <p:cNvSpPr/>
          <p:nvPr/>
        </p:nvSpPr>
        <p:spPr>
          <a:xfrm>
            <a:off x="8031482" y="3691572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0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25382760-10F6-CD9C-A351-25D1831EC820}"/>
              </a:ext>
            </a:extLst>
          </p:cNvPr>
          <p:cNvSpPr/>
          <p:nvPr/>
        </p:nvSpPr>
        <p:spPr>
          <a:xfrm>
            <a:off x="4160521" y="2689224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F7AA38C5-9384-2799-BD98-07B518F7DBE0}"/>
              </a:ext>
            </a:extLst>
          </p:cNvPr>
          <p:cNvSpPr/>
          <p:nvPr/>
        </p:nvSpPr>
        <p:spPr>
          <a:xfrm>
            <a:off x="7339328" y="2689223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E6C88758-140C-F25C-B214-58B36230489D}"/>
              </a:ext>
            </a:extLst>
          </p:cNvPr>
          <p:cNvSpPr/>
          <p:nvPr/>
        </p:nvSpPr>
        <p:spPr>
          <a:xfrm>
            <a:off x="5933438" y="1825623"/>
            <a:ext cx="568962" cy="44005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1</a:t>
            </a: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DDC96C0-E115-7978-55B5-3FB4B9E16604}"/>
              </a:ext>
            </a:extLst>
          </p:cNvPr>
          <p:cNvCxnSpPr>
            <a:cxnSpLocks/>
            <a:endCxn id="31" idx="1"/>
          </p:cNvCxnSpPr>
          <p:nvPr/>
        </p:nvCxnSpPr>
        <p:spPr>
          <a:xfrm>
            <a:off x="6445248" y="2150426"/>
            <a:ext cx="977403" cy="6032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E20C09-59F8-8730-674A-C2C13A932822}"/>
              </a:ext>
            </a:extLst>
          </p:cNvPr>
          <p:cNvCxnSpPr>
            <a:cxnSpLocks/>
            <a:stCxn id="31" idx="5"/>
            <a:endCxn id="29" idx="0"/>
          </p:cNvCxnSpPr>
          <p:nvPr/>
        </p:nvCxnSpPr>
        <p:spPr>
          <a:xfrm>
            <a:off x="7824967" y="3064833"/>
            <a:ext cx="490996" cy="62673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3171A755-6AEF-9B91-32F3-A5D2C2D4BCC3}"/>
              </a:ext>
            </a:extLst>
          </p:cNvPr>
          <p:cNvCxnSpPr>
            <a:cxnSpLocks/>
            <a:stCxn id="31" idx="3"/>
            <a:endCxn id="26" idx="0"/>
          </p:cNvCxnSpPr>
          <p:nvPr/>
        </p:nvCxnSpPr>
        <p:spPr>
          <a:xfrm flipH="1">
            <a:off x="6713218" y="3064833"/>
            <a:ext cx="709433" cy="60641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5C53FF9F-8859-4B31-5504-D6B7F701472C}"/>
              </a:ext>
            </a:extLst>
          </p:cNvPr>
          <p:cNvCxnSpPr>
            <a:cxnSpLocks/>
            <a:stCxn id="32" idx="2"/>
            <a:endCxn id="30" idx="7"/>
          </p:cNvCxnSpPr>
          <p:nvPr/>
        </p:nvCxnSpPr>
        <p:spPr>
          <a:xfrm flipH="1">
            <a:off x="4646160" y="2045651"/>
            <a:ext cx="1287278" cy="7080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EE6C0F7C-D3DD-D573-6973-68EE7CE0E220}"/>
              </a:ext>
            </a:extLst>
          </p:cNvPr>
          <p:cNvCxnSpPr>
            <a:cxnSpLocks/>
            <a:stCxn id="30" idx="3"/>
            <a:endCxn id="19" idx="0"/>
          </p:cNvCxnSpPr>
          <p:nvPr/>
        </p:nvCxnSpPr>
        <p:spPr>
          <a:xfrm flipH="1">
            <a:off x="3335020" y="3064834"/>
            <a:ext cx="908824" cy="5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01E08B69-9F19-E686-7B29-4F59B8930CD4}"/>
              </a:ext>
            </a:extLst>
          </p:cNvPr>
          <p:cNvCxnSpPr>
            <a:cxnSpLocks/>
            <a:stCxn id="30" idx="5"/>
            <a:endCxn id="22" idx="0"/>
          </p:cNvCxnSpPr>
          <p:nvPr/>
        </p:nvCxnSpPr>
        <p:spPr>
          <a:xfrm>
            <a:off x="4646160" y="3064834"/>
            <a:ext cx="426224" cy="58609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Speech Bubble: Rectangle with Corners Rounded 51">
            <a:extLst>
              <a:ext uri="{FF2B5EF4-FFF2-40B4-BE49-F238E27FC236}">
                <a16:creationId xmlns:a16="http://schemas.microsoft.com/office/drawing/2014/main" id="{4172312C-5975-A412-F138-72E35548F5AB}"/>
              </a:ext>
            </a:extLst>
          </p:cNvPr>
          <p:cNvSpPr/>
          <p:nvPr/>
        </p:nvSpPr>
        <p:spPr>
          <a:xfrm>
            <a:off x="9184640" y="2689223"/>
            <a:ext cx="2529840" cy="1080137"/>
          </a:xfrm>
          <a:prstGeom prst="wedgeRoundRectCallout">
            <a:avLst>
              <a:gd name="adj1" fmla="val -72640"/>
              <a:gd name="adj2" fmla="val 56856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this sub-tree have a free entry?</a:t>
            </a:r>
          </a:p>
        </p:txBody>
      </p:sp>
      <p:pic>
        <p:nvPicPr>
          <p:cNvPr id="53" name="Picture 52" descr="Icon&#10;&#10;Description automatically generated">
            <a:extLst>
              <a:ext uri="{FF2B5EF4-FFF2-40B4-BE49-F238E27FC236}">
                <a16:creationId xmlns:a16="http://schemas.microsoft.com/office/drawing/2014/main" id="{68A0BD60-9FD6-3300-EA7B-7EBAC9D5B3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24947" y="5665190"/>
            <a:ext cx="713453" cy="713453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4CC264AA-16FD-21F6-AC86-D4F4710E643C}"/>
              </a:ext>
            </a:extLst>
          </p:cNvPr>
          <p:cNvSpPr txBox="1"/>
          <p:nvPr/>
        </p:nvSpPr>
        <p:spPr>
          <a:xfrm>
            <a:off x="2563084" y="5761362"/>
            <a:ext cx="662155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US" sz="2400" dirty="0"/>
              <a:t>Possible to find the next free entry in O(log(n)) time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11B728FF-5911-62E4-8D9E-A42BFD903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2DBE8C7-D9F5-F508-59DB-E6058E083C10}"/>
              </a:ext>
            </a:extLst>
          </p:cNvPr>
          <p:cNvSpPr/>
          <p:nvPr/>
        </p:nvSpPr>
        <p:spPr>
          <a:xfrm>
            <a:off x="8048761" y="1345690"/>
            <a:ext cx="483100" cy="4172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96498C-A88F-78A0-C3C9-EDF296499427}"/>
              </a:ext>
            </a:extLst>
          </p:cNvPr>
          <p:cNvSpPr/>
          <p:nvPr/>
        </p:nvSpPr>
        <p:spPr>
          <a:xfrm>
            <a:off x="10112628" y="1327781"/>
            <a:ext cx="483100" cy="417241"/>
          </a:xfrm>
          <a:prstGeom prst="round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188C4B0-E436-055D-4597-10CBCF4B1B53}"/>
              </a:ext>
            </a:extLst>
          </p:cNvPr>
          <p:cNvSpPr txBox="1"/>
          <p:nvPr/>
        </p:nvSpPr>
        <p:spPr>
          <a:xfrm>
            <a:off x="8615346" y="1305570"/>
            <a:ext cx="123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allotted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C2D70E0-975C-41B9-C202-710D9D76F509}"/>
              </a:ext>
            </a:extLst>
          </p:cNvPr>
          <p:cNvSpPr txBox="1"/>
          <p:nvPr/>
        </p:nvSpPr>
        <p:spPr>
          <a:xfrm>
            <a:off x="10712562" y="1305568"/>
            <a:ext cx="123129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400" dirty="0"/>
              <a:t>free</a:t>
            </a:r>
          </a:p>
        </p:txBody>
      </p:sp>
      <p:sp>
        <p:nvSpPr>
          <p:cNvPr id="35" name="Speech Bubble: Rectangle with Corners Rounded 34">
            <a:extLst>
              <a:ext uri="{FF2B5EF4-FFF2-40B4-BE49-F238E27FC236}">
                <a16:creationId xmlns:a16="http://schemas.microsoft.com/office/drawing/2014/main" id="{A06F4C0F-2C50-C928-300A-CAD218A13761}"/>
              </a:ext>
            </a:extLst>
          </p:cNvPr>
          <p:cNvSpPr/>
          <p:nvPr/>
        </p:nvSpPr>
        <p:spPr>
          <a:xfrm>
            <a:off x="691904" y="2205443"/>
            <a:ext cx="2529840" cy="1080137"/>
          </a:xfrm>
          <a:prstGeom prst="wedgeRoundRectCallout">
            <a:avLst>
              <a:gd name="adj1" fmla="val 88298"/>
              <a:gd name="adj2" fmla="val 6954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 dirty="0"/>
              <a:t>Does this sub-tree have a free entry?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7B773A1-E92F-E53B-26F9-C5373DA8113D}"/>
              </a:ext>
            </a:extLst>
          </p:cNvPr>
          <p:cNvSpPr txBox="1"/>
          <p:nvPr/>
        </p:nvSpPr>
        <p:spPr>
          <a:xfrm>
            <a:off x="9184640" y="4429875"/>
            <a:ext cx="2986780" cy="1631216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An </a:t>
            </a:r>
            <a:r>
              <a:rPr lang="en-IN" sz="2000" dirty="0">
                <a:solidFill>
                  <a:srgbClr val="FF0000"/>
                </a:solidFill>
              </a:rPr>
              <a:t>internal</a:t>
            </a:r>
            <a:r>
              <a:rPr lang="en-IN" sz="2000" dirty="0"/>
              <a:t> node can</a:t>
            </a:r>
            <a:br>
              <a:rPr lang="en-IN" sz="2000" dirty="0"/>
            </a:br>
            <a:r>
              <a:rPr lang="en-IN" sz="2000" dirty="0"/>
              <a:t>have </a:t>
            </a:r>
            <a:r>
              <a:rPr lang="en-IN" sz="2000" dirty="0">
                <a:solidFill>
                  <a:srgbClr val="7030A0"/>
                </a:solidFill>
              </a:rPr>
              <a:t>information</a:t>
            </a:r>
            <a:r>
              <a:rPr lang="en-IN" sz="2000" dirty="0"/>
              <a:t> about</a:t>
            </a:r>
            <a:br>
              <a:rPr lang="en-IN" sz="2000" dirty="0"/>
            </a:br>
            <a:r>
              <a:rPr lang="en-IN" sz="2000" dirty="0"/>
              <a:t>its child nodes.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000" dirty="0"/>
              <a:t>A leaf node can </a:t>
            </a:r>
            <a:r>
              <a:rPr lang="en-IN" sz="2000" dirty="0">
                <a:solidFill>
                  <a:srgbClr val="C00000"/>
                </a:solidFill>
              </a:rPr>
              <a:t>contain</a:t>
            </a:r>
            <a:br>
              <a:rPr lang="en-IN" sz="2000" dirty="0"/>
            </a:br>
            <a:r>
              <a:rPr lang="en-IN" sz="2000" dirty="0"/>
              <a:t>multiple bits.</a:t>
            </a:r>
          </a:p>
        </p:txBody>
      </p:sp>
    </p:spTree>
    <p:extLst>
      <p:ext uri="{BB962C8B-B14F-4D97-AF65-F5344CB8AC3E}">
        <p14:creationId xmlns:p14="http://schemas.microsoft.com/office/powerpoint/2010/main" val="8125373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F048A-30D4-2D1A-582D-70760B6DDF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Types of Processes</a:t>
            </a:r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637C052A-4291-40F1-1555-0BF637D27F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78047569"/>
              </p:ext>
            </p:extLst>
          </p:nvPr>
        </p:nvGraphicFramePr>
        <p:xfrm>
          <a:off x="2108708" y="3521231"/>
          <a:ext cx="8181848" cy="266264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15ACDC2-ACAB-CE7E-C792-331C8E5DD154}"/>
              </a:ext>
            </a:extLst>
          </p:cNvPr>
          <p:cNvSpPr/>
          <p:nvPr/>
        </p:nvSpPr>
        <p:spPr>
          <a:xfrm>
            <a:off x="6868886" y="365125"/>
            <a:ext cx="4757057" cy="995589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3200"/>
              <a:t>Organized as a tree.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3FBFF5-8290-33E5-3041-9A3EE04F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/>
          </a:p>
        </p:txBody>
      </p:sp>
      <p:sp>
        <p:nvSpPr>
          <p:cNvPr id="27" name="Footer Placeholder 26">
            <a:extLst>
              <a:ext uri="{FF2B5EF4-FFF2-40B4-BE49-F238E27FC236}">
                <a16:creationId xmlns:a16="http://schemas.microsoft.com/office/drawing/2014/main" id="{A8B6B70A-85A4-27DD-F5F7-4F6004294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140501E0-2378-28D3-616E-2AB7C96AA39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59675911"/>
              </p:ext>
            </p:extLst>
          </p:nvPr>
        </p:nvGraphicFramePr>
        <p:xfrm>
          <a:off x="2132584" y="1618488"/>
          <a:ext cx="8181848" cy="168154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012135-6BEB-170D-C792-07D7FDDF3213}"/>
              </a:ext>
            </a:extLst>
          </p:cNvPr>
          <p:cNvCxnSpPr>
            <a:cxnSpLocks/>
          </p:cNvCxnSpPr>
          <p:nvPr/>
        </p:nvCxnSpPr>
        <p:spPr>
          <a:xfrm>
            <a:off x="1627632" y="3300033"/>
            <a:ext cx="9363456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322714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9214E-250B-6888-2BBA-474A7398C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process id (</a:t>
            </a:r>
            <a:r>
              <a:rPr lang="en-IN" i="1" dirty="0" err="1"/>
              <a:t>pid</a:t>
            </a:r>
            <a:r>
              <a:rPr lang="en-IN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8B01D8-3A0E-5A19-FA86-C1BBEFA039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785551"/>
          </a:xfrm>
        </p:spPr>
        <p:txBody>
          <a:bodyPr>
            <a:normAutofit lnSpcReduction="10000"/>
          </a:bodyPr>
          <a:lstStyle/>
          <a:p>
            <a:r>
              <a:rPr lang="en-IN"/>
              <a:t>Every </a:t>
            </a:r>
            <a:r>
              <a:rPr lang="en-IN">
                <a:solidFill>
                  <a:srgbClr val="0070C0"/>
                </a:solidFill>
              </a:rPr>
              <a:t>process</a:t>
            </a:r>
            <a:r>
              <a:rPr lang="en-IN"/>
              <a:t> is uniquely identified by an integer</a:t>
            </a:r>
            <a:r>
              <a:rPr lang="en-IN" dirty="0"/>
              <a:t> (</a:t>
            </a:r>
            <a:r>
              <a:rPr lang="en-IN" dirty="0">
                <a:solidFill>
                  <a:schemeClr val="accent2">
                    <a:lumMod val="75000"/>
                  </a:schemeClr>
                </a:solidFill>
              </a:rPr>
              <a:t>type: </a:t>
            </a:r>
            <a:r>
              <a:rPr lang="en-IN" dirty="0" err="1">
                <a:solidFill>
                  <a:schemeClr val="accent2">
                    <a:lumMod val="75000"/>
                  </a:schemeClr>
                </a:solidFill>
              </a:rPr>
              <a:t>pid_t</a:t>
            </a:r>
            <a:r>
              <a:rPr lang="en-IN" dirty="0"/>
              <a:t>): </a:t>
            </a:r>
            <a:r>
              <a:rPr lang="en-IN" dirty="0" err="1">
                <a:solidFill>
                  <a:srgbClr val="0070C0"/>
                </a:solidFill>
              </a:rPr>
              <a:t>pid</a:t>
            </a:r>
            <a:endParaRPr lang="en-IN" dirty="0">
              <a:solidFill>
                <a:srgbClr val="0070C0"/>
              </a:solidFill>
            </a:endParaRPr>
          </a:p>
          <a:p>
            <a:r>
              <a:rPr lang="en-IN"/>
              <a:t>All the </a:t>
            </a:r>
            <a:r>
              <a:rPr lang="en-IN">
                <a:solidFill>
                  <a:srgbClr val="00B050"/>
                </a:solidFill>
              </a:rPr>
              <a:t>system calls </a:t>
            </a:r>
            <a:r>
              <a:rPr lang="en-IN"/>
              <a:t>and the </a:t>
            </a:r>
            <a:r>
              <a:rPr lang="en-IN">
                <a:solidFill>
                  <a:srgbClr val="FF0000"/>
                </a:solidFill>
              </a:rPr>
              <a:t>kernel</a:t>
            </a:r>
            <a:r>
              <a:rPr lang="en-IN"/>
              <a:t> itself identify a process by its </a:t>
            </a:r>
            <a:r>
              <a:rPr lang="en-IN" err="1"/>
              <a:t>pid</a:t>
            </a:r>
            <a:endParaRPr lang="en-IN"/>
          </a:p>
          <a:p>
            <a:r>
              <a:rPr lang="en-IN"/>
              <a:t>Processes can also be part of a </a:t>
            </a:r>
            <a:r>
              <a:rPr lang="en-IN">
                <a:solidFill>
                  <a:srgbClr val="002060"/>
                </a:solidFill>
              </a:rPr>
              <a:t>group</a:t>
            </a:r>
            <a:r>
              <a:rPr lang="en-IN" dirty="0">
                <a:solidFill>
                  <a:srgbClr val="002060"/>
                </a:solidFill>
              </a:rPr>
              <a:t>, and share resources</a:t>
            </a:r>
            <a:endParaRPr lang="en-IN">
              <a:solidFill>
                <a:srgbClr val="002060"/>
              </a:solidFill>
            </a:endParaRPr>
          </a:p>
          <a:p>
            <a:pPr lvl="1"/>
            <a:r>
              <a:rPr lang="en-IN"/>
              <a:t>This is known as a </a:t>
            </a:r>
            <a:r>
              <a:rPr lang="en-IN">
                <a:solidFill>
                  <a:srgbClr val="C00000"/>
                </a:solidFill>
              </a:rPr>
              <a:t>thread</a:t>
            </a:r>
            <a:r>
              <a:rPr lang="en-IN"/>
              <a:t> group</a:t>
            </a:r>
          </a:p>
          <a:p>
            <a:pPr lvl="1"/>
            <a:r>
              <a:rPr lang="en-IN"/>
              <a:t>Every group has a </a:t>
            </a:r>
            <a:r>
              <a:rPr lang="en-IN" err="1">
                <a:solidFill>
                  <a:srgbClr val="FF0000"/>
                </a:solidFill>
              </a:rPr>
              <a:t>tgid</a:t>
            </a:r>
            <a:r>
              <a:rPr lang="en-IN"/>
              <a:t> (thread group id)</a:t>
            </a:r>
          </a:p>
          <a:p>
            <a:pPr lvl="1"/>
            <a:r>
              <a:rPr lang="en-IN"/>
              <a:t>All the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threads</a:t>
            </a:r>
            <a:r>
              <a:rPr lang="en-IN"/>
              <a:t> in the group have the same </a:t>
            </a:r>
            <a:r>
              <a:rPr lang="en-IN" err="1"/>
              <a:t>tgid</a:t>
            </a:r>
            <a:endParaRPr lang="en-IN"/>
          </a:p>
          <a:p>
            <a:pPr lvl="1"/>
            <a:r>
              <a:rPr lang="en-IN"/>
              <a:t>It is equal to the </a:t>
            </a:r>
            <a:r>
              <a:rPr lang="en-IN" err="1"/>
              <a:t>pid</a:t>
            </a:r>
            <a:r>
              <a:rPr lang="en-IN"/>
              <a:t> of the </a:t>
            </a:r>
            <a:r>
              <a:rPr lang="en-IN">
                <a:solidFill>
                  <a:srgbClr val="FF0000"/>
                </a:solidFill>
              </a:rPr>
              <a:t>main</a:t>
            </a:r>
            <a:r>
              <a:rPr lang="en-IN"/>
              <a:t> thread (of the thread group)</a:t>
            </a:r>
          </a:p>
          <a:p>
            <a:r>
              <a:rPr lang="en-IN"/>
              <a:t>Linux also uses a </a:t>
            </a:r>
            <a:r>
              <a:rPr lang="en-IN" i="1" err="1"/>
              <a:t>pid</a:t>
            </a:r>
            <a:r>
              <a:rPr lang="en-IN"/>
              <a:t> </a:t>
            </a:r>
            <a:r>
              <a:rPr lang="en-IN">
                <a:solidFill>
                  <a:srgbClr val="C00000"/>
                </a:solidFill>
              </a:rPr>
              <a:t>structure</a:t>
            </a:r>
            <a:r>
              <a:rPr lang="en-IN"/>
              <a:t> (</a:t>
            </a:r>
            <a:r>
              <a:rPr lang="en-IN" i="1"/>
              <a:t>struct </a:t>
            </a:r>
            <a:r>
              <a:rPr lang="en-IN" i="1" err="1"/>
              <a:t>pid</a:t>
            </a:r>
            <a:r>
              <a:rPr lang="en-IN"/>
              <a:t>) to refer to a process that may have exited</a:t>
            </a:r>
            <a:r>
              <a:rPr lang="en-IN" dirty="0"/>
              <a:t>. Its</a:t>
            </a:r>
            <a:r>
              <a:rPr lang="en-IN"/>
              <a:t> </a:t>
            </a:r>
            <a:r>
              <a:rPr lang="en-IN" i="1" dirty="0" err="1"/>
              <a:t>pid_t</a:t>
            </a:r>
            <a:r>
              <a:rPr lang="en-IN" i="1" dirty="0"/>
              <a:t> </a:t>
            </a:r>
            <a:r>
              <a:rPr lang="en-IN"/>
              <a:t>value</a:t>
            </a:r>
            <a:r>
              <a:rPr lang="en-IN" dirty="0"/>
              <a:t> may have been recycled and</a:t>
            </a:r>
            <a:r>
              <a:rPr lang="en-IN"/>
              <a:t> reused.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FA09CF-DEC7-8BC5-3A79-20F62A20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E884DC9-A749-9238-BEB7-833D0988F44E}"/>
              </a:ext>
            </a:extLst>
          </p:cNvPr>
          <p:cNvSpPr/>
          <p:nvPr/>
        </p:nvSpPr>
        <p:spPr>
          <a:xfrm>
            <a:off x="3637280" y="5611176"/>
            <a:ext cx="4460240" cy="6067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Run the command: </a:t>
            </a:r>
            <a:r>
              <a:rPr lang="en-US" sz="2800" err="1"/>
              <a:t>ps</a:t>
            </a:r>
            <a:r>
              <a:rPr lang="en-US" sz="2800"/>
              <a:t> –LA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D32B26-1348-C68D-AB49-AE02FE723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EF06F450-2225-DD9F-2C45-0F491F9BD39C}"/>
              </a:ext>
            </a:extLst>
          </p:cNvPr>
          <p:cNvSpPr/>
          <p:nvPr/>
        </p:nvSpPr>
        <p:spPr>
          <a:xfrm>
            <a:off x="7927848" y="476974"/>
            <a:ext cx="3639312" cy="632395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i="1" dirty="0" err="1"/>
              <a:t>pid_t</a:t>
            </a:r>
            <a:r>
              <a:rPr lang="en-IN" sz="2400" i="1" dirty="0"/>
              <a:t> </a:t>
            </a:r>
            <a:r>
              <a:rPr lang="en-IN" sz="2400" i="1" dirty="0" err="1"/>
              <a:t>pid</a:t>
            </a:r>
            <a:r>
              <a:rPr lang="en-IN" sz="2400" dirty="0"/>
              <a:t> and </a:t>
            </a:r>
            <a:r>
              <a:rPr lang="en-IN" sz="2400" i="1" dirty="0"/>
              <a:t>struct </a:t>
            </a:r>
            <a:r>
              <a:rPr lang="en-IN" sz="2400" i="1" dirty="0" err="1"/>
              <a:t>pid</a:t>
            </a:r>
            <a:endParaRPr lang="en-IN" sz="2400" i="1" dirty="0"/>
          </a:p>
        </p:txBody>
      </p:sp>
      <p:pic>
        <p:nvPicPr>
          <p:cNvPr id="9" name="Picture 8" descr="A cartoon of a person pointing&#10;&#10;Description automatically generated">
            <a:extLst>
              <a:ext uri="{FF2B5EF4-FFF2-40B4-BE49-F238E27FC236}">
                <a16:creationId xmlns:a16="http://schemas.microsoft.com/office/drawing/2014/main" id="{4FE6D192-4AE7-22F1-316F-3E9DC3DDAE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096000" y="226694"/>
            <a:ext cx="1831848" cy="14197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13674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FFC0BA-629D-5BCD-6157-A30AA30071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6595" y="180664"/>
            <a:ext cx="11353800" cy="1325563"/>
          </a:xfrm>
        </p:spPr>
        <p:txBody>
          <a:bodyPr/>
          <a:lstStyle/>
          <a:p>
            <a:r>
              <a:rPr lang="en-IN" dirty="0"/>
              <a:t>Group </a:t>
            </a:r>
            <a:r>
              <a:rPr lang="en-IN" i="1" dirty="0"/>
              <a:t>processes </a:t>
            </a:r>
            <a:r>
              <a:rPr lang="en-IN" dirty="0"/>
              <a:t>into Namespaces</a:t>
            </a:r>
            <a:endParaRPr lang="en-IN" i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3592A6-49EF-5283-8A47-4719E07C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60950"/>
            <a:ext cx="10934700" cy="4542619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Overall, we </a:t>
            </a:r>
            <a:r>
              <a:rPr lang="en-IN" dirty="0">
                <a:solidFill>
                  <a:srgbClr val="00B050"/>
                </a:solidFill>
              </a:rPr>
              <a:t>divide</a:t>
            </a:r>
            <a:r>
              <a:rPr lang="en-IN" dirty="0"/>
              <a:t> the set of processes into namespaces</a:t>
            </a:r>
          </a:p>
          <a:p>
            <a:r>
              <a:rPr lang="en-IN" dirty="0"/>
              <a:t>A </a:t>
            </a:r>
            <a:r>
              <a:rPr lang="en-IN" dirty="0">
                <a:solidFill>
                  <a:srgbClr val="FF0000"/>
                </a:solidFill>
              </a:rPr>
              <a:t>namespace</a:t>
            </a:r>
            <a:r>
              <a:rPr lang="en-IN" dirty="0"/>
              <a:t> is a set of </a:t>
            </a:r>
            <a:r>
              <a:rPr lang="en-IN" dirty="0">
                <a:solidFill>
                  <a:srgbClr val="0070C0"/>
                </a:solidFill>
              </a:rPr>
              <a:t>processes</a:t>
            </a:r>
            <a:r>
              <a:rPr lang="en-IN" dirty="0"/>
              <a:t> that can only see each other – an isolated view of processes</a:t>
            </a:r>
          </a:p>
          <a:p>
            <a:r>
              <a:rPr lang="en-IN" dirty="0"/>
              <a:t>Why? </a:t>
            </a:r>
          </a:p>
          <a:p>
            <a:pPr lvl="1"/>
            <a:r>
              <a:rPr lang="en-IN" dirty="0"/>
              <a:t>Linux supports the notion of </a:t>
            </a:r>
            <a:r>
              <a:rPr lang="en-IN" dirty="0">
                <a:solidFill>
                  <a:srgbClr val="7030A0"/>
                </a:solidFill>
              </a:rPr>
              <a:t>containers</a:t>
            </a:r>
          </a:p>
          <a:p>
            <a:pPr lvl="1"/>
            <a:r>
              <a:rPr lang="en-IN" dirty="0"/>
              <a:t>A container is like an </a:t>
            </a:r>
            <a:r>
              <a:rPr lang="en-IN" dirty="0">
                <a:solidFill>
                  <a:srgbClr val="0070C0"/>
                </a:solidFill>
              </a:rPr>
              <a:t>isolated</a:t>
            </a:r>
            <a:r>
              <a:rPr lang="en-IN" dirty="0"/>
              <a:t> “mini virtual machine” </a:t>
            </a:r>
          </a:p>
          <a:p>
            <a:pPr lvl="1"/>
            <a:r>
              <a:rPr lang="en-IN" dirty="0"/>
              <a:t>Each container has its own file system, network interface and </a:t>
            </a:r>
            <a:r>
              <a:rPr lang="en-IN" dirty="0" err="1">
                <a:solidFill>
                  <a:srgbClr val="0070C0"/>
                </a:solidFill>
              </a:rPr>
              <a:t>pid</a:t>
            </a:r>
            <a:r>
              <a:rPr lang="en-IN" dirty="0">
                <a:solidFill>
                  <a:srgbClr val="0070C0"/>
                </a:solidFill>
              </a:rPr>
              <a:t> namespace</a:t>
            </a:r>
          </a:p>
          <a:p>
            <a:pPr lvl="1"/>
            <a:r>
              <a:rPr lang="en-IN" dirty="0">
                <a:solidFill>
                  <a:srgbClr val="00B050"/>
                </a:solidFill>
              </a:rPr>
              <a:t>Namespaces</a:t>
            </a:r>
            <a:r>
              <a:rPr lang="en-IN" dirty="0"/>
              <a:t> themselves have a </a:t>
            </a:r>
            <a:r>
              <a:rPr lang="en-IN" dirty="0">
                <a:solidFill>
                  <a:srgbClr val="C00000"/>
                </a:solidFill>
              </a:rPr>
              <a:t>hierarchical</a:t>
            </a:r>
            <a:r>
              <a:rPr lang="en-IN" dirty="0"/>
              <a:t> organization</a:t>
            </a:r>
          </a:p>
          <a:p>
            <a:pPr lvl="1"/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container</a:t>
            </a:r>
            <a:r>
              <a:rPr lang="en-IN" dirty="0"/>
              <a:t> (like Docker) can be </a:t>
            </a:r>
            <a:r>
              <a:rPr lang="en-IN" dirty="0">
                <a:solidFill>
                  <a:srgbClr val="FF0000"/>
                </a:solidFill>
              </a:rPr>
              <a:t>suspended</a:t>
            </a:r>
            <a:r>
              <a:rPr lang="en-IN" dirty="0"/>
              <a:t>, </a:t>
            </a:r>
            <a:r>
              <a:rPr lang="en-IN" dirty="0">
                <a:solidFill>
                  <a:srgbClr val="00B050"/>
                </a:solidFill>
              </a:rPr>
              <a:t>resumed</a:t>
            </a:r>
            <a:r>
              <a:rPr lang="en-IN" dirty="0"/>
              <a:t>, and </a:t>
            </a:r>
            <a:r>
              <a:rPr lang="en-IN" dirty="0">
                <a:solidFill>
                  <a:srgbClr val="0070C0"/>
                </a:solidFill>
              </a:rPr>
              <a:t>migrated</a:t>
            </a:r>
            <a:r>
              <a:rPr lang="en-IN" dirty="0"/>
              <a:t> (with CRIU)</a:t>
            </a:r>
          </a:p>
          <a:p>
            <a:pPr lvl="2"/>
            <a:r>
              <a:rPr lang="en-IN" sz="2200" dirty="0"/>
              <a:t>This means that all the </a:t>
            </a:r>
            <a:r>
              <a:rPr lang="en-IN" sz="2200" dirty="0">
                <a:solidFill>
                  <a:srgbClr val="C00000"/>
                </a:solidFill>
              </a:rPr>
              <a:t>constituent</a:t>
            </a:r>
            <a:r>
              <a:rPr lang="en-IN" sz="2200" dirty="0"/>
              <a:t> processes are suspended, resumed, and migrated</a:t>
            </a:r>
          </a:p>
          <a:p>
            <a:pPr lvl="2"/>
            <a:r>
              <a:rPr lang="en-IN" sz="2200" dirty="0"/>
              <a:t>They shall </a:t>
            </a:r>
            <a:r>
              <a:rPr lang="en-IN" sz="2200" dirty="0">
                <a:solidFill>
                  <a:srgbClr val="00B050"/>
                </a:solidFill>
              </a:rPr>
              <a:t>continue</a:t>
            </a:r>
            <a:r>
              <a:rPr lang="en-IN" sz="2200" dirty="0"/>
              <a:t> to have the same </a:t>
            </a:r>
            <a:r>
              <a:rPr lang="en-IN" sz="2200" dirty="0" err="1"/>
              <a:t>pid</a:t>
            </a:r>
            <a:r>
              <a:rPr lang="en-IN" sz="2200" dirty="0"/>
              <a:t> numbers on the new machine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21BB86-AE96-8EF6-52AB-DC2D6E90E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41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DE336F7-4114-E429-D316-41D249005EF7}"/>
              </a:ext>
            </a:extLst>
          </p:cNvPr>
          <p:cNvSpPr/>
          <p:nvPr/>
        </p:nvSpPr>
        <p:spPr>
          <a:xfrm>
            <a:off x="8402855" y="1405389"/>
            <a:ext cx="3586212" cy="455562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>
                <a:hlinkClick r:id="rId2"/>
              </a:rPr>
              <a:t>/</a:t>
            </a:r>
            <a:r>
              <a:rPr lang="en-US" sz="2000">
                <a:hlinkClick r:id="rId3"/>
              </a:rPr>
              <a:t>include</a:t>
            </a:r>
            <a:r>
              <a:rPr lang="en-US" sz="2000"/>
              <a:t>/</a:t>
            </a:r>
            <a:r>
              <a:rPr lang="en-US" sz="2000">
                <a:hlinkClick r:id="rId4"/>
              </a:rPr>
              <a:t>linux</a:t>
            </a:r>
            <a:r>
              <a:rPr lang="en-US" sz="2000"/>
              <a:t>/</a:t>
            </a:r>
            <a:r>
              <a:rPr lang="en-US" sz="2000">
                <a:hlinkClick r:id="rId5"/>
              </a:rPr>
              <a:t>pid_namespace.h</a:t>
            </a:r>
            <a:endParaRPr lang="en-IN" sz="2000" dirty="0" err="1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96E2494-4E66-BAF2-6832-E46C037DAAD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54049" y="1397052"/>
            <a:ext cx="548806" cy="455561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99DFACE-5BD2-9620-FAE8-B070EDED87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8" name="Picture 7" descr="A close up of a device&#10;&#10;Description automatically generated">
            <a:extLst>
              <a:ext uri="{FF2B5EF4-FFF2-40B4-BE49-F238E27FC236}">
                <a16:creationId xmlns:a16="http://schemas.microsoft.com/office/drawing/2014/main" id="{F37EDD96-C0B5-3A52-E1E7-F4FCD0C21CF9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780" y="5474613"/>
            <a:ext cx="1012141" cy="10121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059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6E29D-E332-ECDC-1313-B1B8D9ABC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Fields of the </a:t>
            </a:r>
            <a:r>
              <a:rPr lang="en-IN" i="1" err="1"/>
              <a:t>pid_namespace</a:t>
            </a:r>
            <a:r>
              <a:rPr lang="en-IN" i="1"/>
              <a:t> </a:t>
            </a:r>
            <a:r>
              <a:rPr lang="en-IN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4A8934-398D-50DB-20DB-6A2C5D3BB6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8263" y="5124092"/>
            <a:ext cx="10515600" cy="1476641"/>
          </a:xfrm>
        </p:spPr>
        <p:txBody>
          <a:bodyPr>
            <a:normAutofit fontScale="77500" lnSpcReduction="20000"/>
          </a:bodyPr>
          <a:lstStyle/>
          <a:p>
            <a:r>
              <a:rPr lang="en-IN" dirty="0"/>
              <a:t>Use an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IDR tree </a:t>
            </a:r>
            <a:r>
              <a:rPr lang="en-IN" dirty="0"/>
              <a:t>to manage </a:t>
            </a:r>
            <a:r>
              <a:rPr lang="en-IN" dirty="0" err="1"/>
              <a:t>pid</a:t>
            </a:r>
            <a:r>
              <a:rPr lang="en-IN" dirty="0"/>
              <a:t> numbers</a:t>
            </a:r>
          </a:p>
          <a:p>
            <a:r>
              <a:rPr lang="en-IN" dirty="0"/>
              <a:t>Use </a:t>
            </a:r>
            <a:r>
              <a:rPr lang="en-IN"/>
              <a:t>a </a:t>
            </a:r>
            <a:r>
              <a:rPr lang="en-IN" dirty="0">
                <a:solidFill>
                  <a:srgbClr val="C00000"/>
                </a:solidFill>
              </a:rPr>
              <a:t>pool</a:t>
            </a:r>
            <a:r>
              <a:rPr lang="en-IN" dirty="0"/>
              <a:t> of </a:t>
            </a:r>
            <a:r>
              <a:rPr lang="en-IN" dirty="0" err="1"/>
              <a:t>pid</a:t>
            </a:r>
            <a:r>
              <a:rPr lang="en-IN" dirty="0"/>
              <a:t> structures </a:t>
            </a:r>
            <a:endParaRPr lang="en-IN"/>
          </a:p>
          <a:p>
            <a:r>
              <a:rPr lang="en-IN"/>
              <a:t>Hence, it has a </a:t>
            </a:r>
            <a:r>
              <a:rPr lang="en-IN">
                <a:solidFill>
                  <a:srgbClr val="FF0000"/>
                </a:solidFill>
              </a:rPr>
              <a:t>level</a:t>
            </a:r>
            <a:r>
              <a:rPr lang="en-IN"/>
              <a:t> (the root namespace has level 1)</a:t>
            </a:r>
          </a:p>
          <a:p>
            <a:r>
              <a:rPr lang="en-IN" dirty="0"/>
              <a:t>Every </a:t>
            </a:r>
            <a:r>
              <a:rPr lang="en-IN" dirty="0">
                <a:solidFill>
                  <a:srgbClr val="0070C0"/>
                </a:solidFill>
              </a:rPr>
              <a:t>namespace</a:t>
            </a:r>
            <a:r>
              <a:rPr lang="en-IN" dirty="0"/>
              <a:t> has </a:t>
            </a:r>
            <a:r>
              <a:rPr lang="en-IN"/>
              <a:t>a </a:t>
            </a:r>
            <a:r>
              <a:rPr lang="en-IN" dirty="0"/>
              <a:t>parent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3C56D6-7541-E01D-BBD7-BF29A024C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42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F18035-9E27-2709-F6CC-54CCAC87370B}"/>
              </a:ext>
            </a:extLst>
          </p:cNvPr>
          <p:cNvSpPr/>
          <p:nvPr/>
        </p:nvSpPr>
        <p:spPr>
          <a:xfrm>
            <a:off x="3483429" y="1828507"/>
            <a:ext cx="4600187" cy="56818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The </a:t>
            </a:r>
            <a:r>
              <a:rPr lang="en-IN" sz="2400" i="1" err="1"/>
              <a:t>pid_namespace</a:t>
            </a:r>
            <a:r>
              <a:rPr lang="en-IN" sz="2400" i="1"/>
              <a:t> </a:t>
            </a:r>
            <a:r>
              <a:rPr lang="en-IN" sz="2400"/>
              <a:t>structure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0DB87D97-D107-DC62-6E51-5771DF038632}"/>
              </a:ext>
            </a:extLst>
          </p:cNvPr>
          <p:cNvCxnSpPr>
            <a:cxnSpLocks/>
          </p:cNvCxnSpPr>
          <p:nvPr/>
        </p:nvCxnSpPr>
        <p:spPr>
          <a:xfrm flipH="1">
            <a:off x="1799923" y="2646948"/>
            <a:ext cx="1" cy="1957709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3A18F9C-E09E-578C-4C56-C54A7EF05653}"/>
              </a:ext>
            </a:extLst>
          </p:cNvPr>
          <p:cNvCxnSpPr>
            <a:cxnSpLocks/>
          </p:cNvCxnSpPr>
          <p:nvPr/>
        </p:nvCxnSpPr>
        <p:spPr>
          <a:xfrm>
            <a:off x="1799924" y="2781702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4FA1B05-6161-9A58-A48F-F573A10C0080}"/>
              </a:ext>
            </a:extLst>
          </p:cNvPr>
          <p:cNvSpPr txBox="1"/>
          <p:nvPr/>
        </p:nvSpPr>
        <p:spPr>
          <a:xfrm>
            <a:off x="2910359" y="2581647"/>
            <a:ext cx="159883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C0000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idr</a:t>
            </a:r>
            <a:r>
              <a:rPr lang="en-IN" sz="2000"/>
              <a:t> </a:t>
            </a:r>
            <a:r>
              <a:rPr lang="en-IN" sz="2000" err="1"/>
              <a:t>idr</a:t>
            </a:r>
            <a:r>
              <a:rPr lang="en-IN" sz="2000"/>
              <a:t>; 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E1AA19A7-FA5F-57B0-EECD-94F012223358}"/>
              </a:ext>
            </a:extLst>
          </p:cNvPr>
          <p:cNvSpPr/>
          <p:nvPr/>
        </p:nvSpPr>
        <p:spPr>
          <a:xfrm>
            <a:off x="4509195" y="2614673"/>
            <a:ext cx="4991422" cy="30145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A radix tree to store allocated </a:t>
            </a:r>
            <a:r>
              <a:rPr lang="en-IN" sz="2000" err="1"/>
              <a:t>pid</a:t>
            </a:r>
            <a:r>
              <a:rPr lang="en-IN" sz="2000"/>
              <a:t> structures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57279EE-9C6F-0983-07B9-B047397477C9}"/>
              </a:ext>
            </a:extLst>
          </p:cNvPr>
          <p:cNvCxnSpPr>
            <a:cxnSpLocks/>
          </p:cNvCxnSpPr>
          <p:nvPr/>
        </p:nvCxnSpPr>
        <p:spPr>
          <a:xfrm>
            <a:off x="1799923" y="3429000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BE91D239-2025-7B0B-4A37-293D90ED2AF1}"/>
              </a:ext>
            </a:extLst>
          </p:cNvPr>
          <p:cNvSpPr txBox="1"/>
          <p:nvPr/>
        </p:nvSpPr>
        <p:spPr>
          <a:xfrm>
            <a:off x="2910359" y="3199737"/>
            <a:ext cx="37394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C0000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kmem_cache</a:t>
            </a:r>
            <a:r>
              <a:rPr lang="en-IN" sz="2000"/>
              <a:t> *</a:t>
            </a:r>
            <a:r>
              <a:rPr lang="en-IN" sz="2000" err="1"/>
              <a:t>pid_cachep</a:t>
            </a:r>
            <a:r>
              <a:rPr lang="en-IN" sz="2000"/>
              <a:t>; 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61EF902-197D-5022-59B6-86E99DF5C15F}"/>
              </a:ext>
            </a:extLst>
          </p:cNvPr>
          <p:cNvSpPr/>
          <p:nvPr/>
        </p:nvSpPr>
        <p:spPr>
          <a:xfrm>
            <a:off x="6795629" y="3216250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Pool</a:t>
            </a:r>
            <a:r>
              <a:rPr lang="en-IN" sz="2000"/>
              <a:t> of </a:t>
            </a:r>
            <a:r>
              <a:rPr lang="en-IN" sz="2000" err="1"/>
              <a:t>pid</a:t>
            </a:r>
            <a:r>
              <a:rPr lang="en-IN" sz="2000"/>
              <a:t> structures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264EEB0-5754-472B-ED49-6F164F7DA832}"/>
              </a:ext>
            </a:extLst>
          </p:cNvPr>
          <p:cNvCxnSpPr>
            <a:cxnSpLocks/>
          </p:cNvCxnSpPr>
          <p:nvPr/>
        </p:nvCxnSpPr>
        <p:spPr>
          <a:xfrm>
            <a:off x="1799923" y="3959342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F966B5CB-FBB7-CC3B-3FEF-70BC40170297}"/>
              </a:ext>
            </a:extLst>
          </p:cNvPr>
          <p:cNvSpPr txBox="1"/>
          <p:nvPr/>
        </p:nvSpPr>
        <p:spPr>
          <a:xfrm>
            <a:off x="2923890" y="3772191"/>
            <a:ext cx="113390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C00000"/>
                </a:solidFill>
              </a:rPr>
              <a:t>int </a:t>
            </a:r>
            <a:r>
              <a:rPr lang="en-IN" sz="2000"/>
              <a:t>level; 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0DE9D1B-9FD7-EF6A-2F61-BC44AA4534B1}"/>
              </a:ext>
            </a:extLst>
          </p:cNvPr>
          <p:cNvSpPr/>
          <p:nvPr/>
        </p:nvSpPr>
        <p:spPr>
          <a:xfrm>
            <a:off x="4062600" y="3805218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Level of the namespace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854AE51-3741-173B-4C30-5B56758DCA6A}"/>
              </a:ext>
            </a:extLst>
          </p:cNvPr>
          <p:cNvCxnSpPr>
            <a:cxnSpLocks/>
          </p:cNvCxnSpPr>
          <p:nvPr/>
        </p:nvCxnSpPr>
        <p:spPr>
          <a:xfrm>
            <a:off x="1799922" y="4604657"/>
            <a:ext cx="1029903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21624BEB-EDE3-2D0A-20DE-5E411B7916A9}"/>
              </a:ext>
            </a:extLst>
          </p:cNvPr>
          <p:cNvSpPr txBox="1"/>
          <p:nvPr/>
        </p:nvSpPr>
        <p:spPr>
          <a:xfrm>
            <a:off x="2946692" y="4377672"/>
            <a:ext cx="349582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>
                <a:solidFill>
                  <a:srgbClr val="C0000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pid_namespace</a:t>
            </a:r>
            <a:r>
              <a:rPr lang="en-IN" sz="2000"/>
              <a:t> *parent; </a:t>
            </a: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81F25417-6123-697B-F50D-7F7D241E53AF}"/>
              </a:ext>
            </a:extLst>
          </p:cNvPr>
          <p:cNvSpPr/>
          <p:nvPr/>
        </p:nvSpPr>
        <p:spPr>
          <a:xfrm>
            <a:off x="6442521" y="4380075"/>
            <a:ext cx="4308234" cy="36708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Parent namespace</a:t>
            </a:r>
          </a:p>
        </p:txBody>
      </p:sp>
      <p:sp>
        <p:nvSpPr>
          <p:cNvPr id="16" name="Footer Placeholder 15">
            <a:extLst>
              <a:ext uri="{FF2B5EF4-FFF2-40B4-BE49-F238E27FC236}">
                <a16:creationId xmlns:a16="http://schemas.microsoft.com/office/drawing/2014/main" id="{BABA54C5-5C67-171F-F591-DF06276462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57790" y="6461807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1C4F20C8-4B48-00DF-FDF3-ADDEEFE6DF26}"/>
              </a:ext>
            </a:extLst>
          </p:cNvPr>
          <p:cNvSpPr/>
          <p:nvPr/>
        </p:nvSpPr>
        <p:spPr>
          <a:xfrm>
            <a:off x="9683496" y="2581647"/>
            <a:ext cx="2295144" cy="36512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pid_t</a:t>
            </a:r>
            <a:r>
              <a:rPr lang="en-IN" sz="2000" dirty="0"/>
              <a:t> </a:t>
            </a:r>
            <a:r>
              <a:rPr lang="en-IN" sz="2000" dirty="0">
                <a:sym typeface="Wingdings" panose="05000000000000000000" pitchFamily="2" charset="2"/>
              </a:rPr>
              <a:t> struct </a:t>
            </a:r>
            <a:r>
              <a:rPr lang="en-IN" sz="2000" dirty="0" err="1">
                <a:sym typeface="Wingdings" panose="05000000000000000000" pitchFamily="2" charset="2"/>
              </a:rPr>
              <a:t>pid</a:t>
            </a:r>
            <a:endParaRPr lang="en-IN" sz="2000" dirty="0"/>
          </a:p>
        </p:txBody>
      </p:sp>
    </p:spTree>
    <p:extLst>
      <p:ext uri="{BB962C8B-B14F-4D97-AF65-F5344CB8AC3E}">
        <p14:creationId xmlns:p14="http://schemas.microsoft.com/office/powerpoint/2010/main" val="196202833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DAF20-566C-0CA2-93C4-2226517DD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What is a Pool?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823F69-8799-68E8-2D95-FAB6A0F6E1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DCFA5D-D2FC-562D-016B-8757215A82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43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AF540FCD-9903-BA93-0FFD-C48E4322F2D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53464001"/>
              </p:ext>
            </p:extLst>
          </p:nvPr>
        </p:nvGraphicFramePr>
        <p:xfrm>
          <a:off x="1011721" y="1690688"/>
          <a:ext cx="9961079" cy="459829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A6D0E2D-3F45-021D-56E2-4203FA39161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453087" y="2388745"/>
            <a:ext cx="487684" cy="4876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37726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7492D-19B7-C7BA-6158-DD17520027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430" y="64363"/>
            <a:ext cx="10515600" cy="1325563"/>
          </a:xfrm>
        </p:spPr>
        <p:txBody>
          <a:bodyPr/>
          <a:lstStyle/>
          <a:p>
            <a:r>
              <a:rPr lang="en-IN"/>
              <a:t>The </a:t>
            </a:r>
            <a:r>
              <a:rPr lang="en-IN" err="1"/>
              <a:t>pid</a:t>
            </a:r>
            <a:r>
              <a:rPr lang="en-IN"/>
              <a:t> Structure (abridged view)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C03C2A-354E-1FB8-8D98-FE59DC2AD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3AB4E78-F534-ABA8-6169-204EFFFAA0FD}"/>
              </a:ext>
            </a:extLst>
          </p:cNvPr>
          <p:cNvSpPr txBox="1"/>
          <p:nvPr/>
        </p:nvSpPr>
        <p:spPr>
          <a:xfrm>
            <a:off x="1282968" y="1089164"/>
            <a:ext cx="7478829" cy="501675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>
                <a:solidFill>
                  <a:srgbClr val="C0000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upid</a:t>
            </a:r>
            <a:r>
              <a:rPr lang="en-IN" sz="2000"/>
              <a:t> {</a:t>
            </a:r>
          </a:p>
          <a:p>
            <a:pPr algn="l"/>
            <a:r>
              <a:rPr lang="en-IN" sz="2000"/>
              <a:t>	int nr;</a:t>
            </a:r>
          </a:p>
          <a:p>
            <a:pPr algn="l"/>
            <a:r>
              <a:rPr lang="en-IN" sz="2000"/>
              <a:t>	struct </a:t>
            </a:r>
            <a:r>
              <a:rPr lang="en-IN" sz="2000" err="1"/>
              <a:t>pid_namespace</a:t>
            </a:r>
            <a:r>
              <a:rPr lang="en-IN" sz="2000"/>
              <a:t> *ns;</a:t>
            </a:r>
          </a:p>
          <a:p>
            <a:pPr algn="l"/>
            <a:r>
              <a:rPr lang="en-IN" sz="2000"/>
              <a:t>};</a:t>
            </a:r>
          </a:p>
          <a:p>
            <a:pPr algn="l"/>
            <a:endParaRPr lang="en-IN" sz="2000"/>
          </a:p>
          <a:p>
            <a:pPr algn="l"/>
            <a:r>
              <a:rPr lang="en-IN" sz="2000">
                <a:solidFill>
                  <a:srgbClr val="C00000"/>
                </a:solidFill>
              </a:rPr>
              <a:t>struct</a:t>
            </a:r>
            <a:r>
              <a:rPr lang="en-IN" sz="2000"/>
              <a:t> </a:t>
            </a:r>
            <a:r>
              <a:rPr lang="en-IN" sz="2000" err="1"/>
              <a:t>pid</a:t>
            </a:r>
            <a:endParaRPr lang="en-IN" sz="2000"/>
          </a:p>
          <a:p>
            <a:pPr algn="l"/>
            <a:r>
              <a:rPr lang="en-IN" sz="2000"/>
              <a:t>{</a:t>
            </a:r>
          </a:p>
          <a:p>
            <a:pPr algn="l"/>
            <a:r>
              <a:rPr lang="en-IN" sz="2000"/>
              <a:t>	</a:t>
            </a:r>
            <a:r>
              <a:rPr lang="en-IN" sz="2000" err="1">
                <a:solidFill>
                  <a:srgbClr val="FF0000"/>
                </a:solidFill>
              </a:rPr>
              <a:t>refcount_t</a:t>
            </a:r>
            <a:r>
              <a:rPr lang="en-IN" sz="2000"/>
              <a:t> count;</a:t>
            </a:r>
          </a:p>
          <a:p>
            <a:pPr algn="l"/>
            <a:r>
              <a:rPr lang="en-IN" sz="2000"/>
              <a:t>	</a:t>
            </a:r>
            <a:r>
              <a:rPr lang="en-IN" sz="2000">
                <a:solidFill>
                  <a:srgbClr val="0070C0"/>
                </a:solidFill>
              </a:rPr>
              <a:t>unsigned int </a:t>
            </a:r>
            <a:r>
              <a:rPr lang="en-IN" sz="2000"/>
              <a:t>level;</a:t>
            </a:r>
          </a:p>
          <a:p>
            <a:pPr algn="l"/>
            <a:endParaRPr lang="en-IN" sz="2000"/>
          </a:p>
          <a:p>
            <a:pPr algn="l"/>
            <a:r>
              <a:rPr lang="en-IN" sz="2000"/>
              <a:t>	</a:t>
            </a:r>
            <a:r>
              <a:rPr lang="en-IN" sz="2000">
                <a:solidFill>
                  <a:schemeClr val="accent2">
                    <a:lumMod val="75000"/>
                  </a:schemeClr>
                </a:solidFill>
              </a:rPr>
              <a:t>/* lists of tasks that use this </a:t>
            </a:r>
            <a:r>
              <a:rPr lang="en-IN" sz="2000" err="1">
                <a:solidFill>
                  <a:schemeClr val="accent2">
                    <a:lumMod val="75000"/>
                  </a:schemeClr>
                </a:solidFill>
              </a:rPr>
              <a:t>pid</a:t>
            </a:r>
            <a:r>
              <a:rPr lang="en-IN" sz="2000">
                <a:solidFill>
                  <a:schemeClr val="accent2">
                    <a:lumMod val="75000"/>
                  </a:schemeClr>
                </a:solidFill>
              </a:rPr>
              <a:t> */</a:t>
            </a:r>
          </a:p>
          <a:p>
            <a:pPr algn="l"/>
            <a:r>
              <a:rPr lang="en-IN" sz="2000"/>
              <a:t>	struct </a:t>
            </a:r>
            <a:r>
              <a:rPr lang="en-IN" sz="2000" err="1"/>
              <a:t>hlist_head</a:t>
            </a:r>
            <a:r>
              <a:rPr lang="en-IN" sz="2000"/>
              <a:t> tasks[PIDTYPE_MAX];</a:t>
            </a:r>
          </a:p>
          <a:p>
            <a:pPr algn="l"/>
            <a:r>
              <a:rPr lang="en-IN" sz="2000"/>
              <a:t>	</a:t>
            </a:r>
          </a:p>
          <a:p>
            <a:pPr algn="l"/>
            <a:r>
              <a:rPr lang="en-IN" sz="2000"/>
              <a:t>	</a:t>
            </a:r>
            <a:r>
              <a:rPr lang="en-IN" sz="2000">
                <a:solidFill>
                  <a:schemeClr val="accent2">
                    <a:lumMod val="75000"/>
                  </a:schemeClr>
                </a:solidFill>
              </a:rPr>
              <a:t>/*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All </a:t>
            </a:r>
            <a:r>
              <a:rPr lang="en-IN" sz="2000" dirty="0" err="1">
                <a:solidFill>
                  <a:schemeClr val="accent2">
                    <a:lumMod val="75000"/>
                  </a:schemeClr>
                </a:solidFill>
              </a:rPr>
              <a:t>upid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 structures (</a:t>
            </a:r>
            <a:r>
              <a:rPr lang="en-IN" sz="2000">
                <a:solidFill>
                  <a:schemeClr val="accent2">
                    <a:lumMod val="75000"/>
                  </a:schemeClr>
                </a:solidFill>
              </a:rPr>
              <a:t>for </a:t>
            </a:r>
            <a:r>
              <a:rPr lang="en-IN" sz="2000" dirty="0">
                <a:solidFill>
                  <a:schemeClr val="accent2">
                    <a:lumMod val="75000"/>
                  </a:schemeClr>
                </a:solidFill>
              </a:rPr>
              <a:t>each level) </a:t>
            </a:r>
            <a:r>
              <a:rPr lang="en-IN" sz="2000">
                <a:solidFill>
                  <a:schemeClr val="accent2">
                    <a:lumMod val="75000"/>
                  </a:schemeClr>
                </a:solidFill>
              </a:rPr>
              <a:t>*/</a:t>
            </a:r>
            <a:endParaRPr lang="en-IN" sz="2000" dirty="0">
              <a:solidFill>
                <a:schemeClr val="accent2">
                  <a:lumMod val="75000"/>
                </a:schemeClr>
              </a:solidFill>
            </a:endParaRPr>
          </a:p>
          <a:p>
            <a:pPr algn="l"/>
            <a:r>
              <a:rPr lang="en-IN" sz="2000" dirty="0"/>
              <a:t>	</a:t>
            </a:r>
            <a:r>
              <a:rPr lang="en-IN" sz="2000"/>
              <a:t>struct </a:t>
            </a:r>
            <a:r>
              <a:rPr lang="en-IN" sz="2000" err="1"/>
              <a:t>upid</a:t>
            </a:r>
            <a:r>
              <a:rPr lang="en-IN" sz="2000"/>
              <a:t> numbers</a:t>
            </a:r>
            <a:r>
              <a:rPr lang="en-IN" sz="2000" dirty="0"/>
              <a:t>[];</a:t>
            </a:r>
            <a:endParaRPr lang="en-IN" sz="2000"/>
          </a:p>
          <a:p>
            <a:pPr algn="l"/>
            <a:r>
              <a:rPr lang="en-IN" sz="2000"/>
              <a:t>};</a:t>
            </a:r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EBE3E953-A2A2-7C72-1901-D9CC52E3CE8D}"/>
              </a:ext>
            </a:extLst>
          </p:cNvPr>
          <p:cNvSpPr/>
          <p:nvPr/>
        </p:nvSpPr>
        <p:spPr>
          <a:xfrm>
            <a:off x="5794408" y="1690688"/>
            <a:ext cx="2242687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Pointer to the namespace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A2895B91-5CD7-7721-731A-0CF35BF60A9E}"/>
              </a:ext>
            </a:extLst>
          </p:cNvPr>
          <p:cNvSpPr/>
          <p:nvPr/>
        </p:nvSpPr>
        <p:spPr>
          <a:xfrm>
            <a:off x="6519110" y="4490035"/>
            <a:ext cx="3943551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Linked list of tasks</a:t>
            </a:r>
            <a:r>
              <a:rPr lang="en-IN" sz="2000"/>
              <a:t> that use this </a:t>
            </a:r>
            <a:r>
              <a:rPr lang="en-IN" sz="2000" err="1"/>
              <a:t>pid</a:t>
            </a:r>
            <a:r>
              <a:rPr lang="en-IN" sz="2000"/>
              <a:t> </a:t>
            </a:r>
            <a:r>
              <a:rPr lang="en-IN" sz="2000">
                <a:sym typeface="Wingdings" panose="05000000000000000000" pitchFamily="2" charset="2"/>
              </a:rPr>
              <a:t> represents a task group</a:t>
            </a:r>
            <a:endParaRPr lang="en-IN" sz="200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516CFC1-1644-F59D-BFDF-E1D3B0EC825A}"/>
              </a:ext>
            </a:extLst>
          </p:cNvPr>
          <p:cNvCxnSpPr/>
          <p:nvPr/>
        </p:nvCxnSpPr>
        <p:spPr>
          <a:xfrm flipH="1">
            <a:off x="413886" y="5615712"/>
            <a:ext cx="1751798" cy="0"/>
          </a:xfrm>
          <a:prstGeom prst="line">
            <a:avLst/>
          </a:prstGeom>
          <a:ln>
            <a:headEnd type="arrow" w="med" len="med"/>
            <a:tailEnd type="none" w="med" len="med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BF7B42-7107-B244-05D7-655C13BF7E01}"/>
              </a:ext>
            </a:extLst>
          </p:cNvPr>
          <p:cNvCxnSpPr>
            <a:cxnSpLocks/>
          </p:cNvCxnSpPr>
          <p:nvPr/>
        </p:nvCxnSpPr>
        <p:spPr>
          <a:xfrm flipV="1">
            <a:off x="413886" y="1309036"/>
            <a:ext cx="0" cy="4306676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08BF37A-7F51-7CE4-E786-AC4D34620591}"/>
              </a:ext>
            </a:extLst>
          </p:cNvPr>
          <p:cNvCxnSpPr/>
          <p:nvPr/>
        </p:nvCxnSpPr>
        <p:spPr>
          <a:xfrm flipH="1">
            <a:off x="413886" y="1309036"/>
            <a:ext cx="779647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pic>
        <p:nvPicPr>
          <p:cNvPr id="27" name="Picture 26" descr="Icon&#10;&#10;Description automatically generated">
            <a:extLst>
              <a:ext uri="{FF2B5EF4-FFF2-40B4-BE49-F238E27FC236}">
                <a16:creationId xmlns:a16="http://schemas.microsoft.com/office/drawing/2014/main" id="{027ACE6D-7AC6-1054-D2BB-DD39B53746D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19046" y="958928"/>
            <a:ext cx="485501" cy="433917"/>
          </a:xfrm>
          <a:prstGeom prst="rect">
            <a:avLst/>
          </a:prstGeom>
        </p:spPr>
      </p:pic>
      <p:sp>
        <p:nvSpPr>
          <p:cNvPr id="28" name="Rectangle: Rounded Corners 27">
            <a:extLst>
              <a:ext uri="{FF2B5EF4-FFF2-40B4-BE49-F238E27FC236}">
                <a16:creationId xmlns:a16="http://schemas.microsoft.com/office/drawing/2014/main" id="{CEDA5AAD-7FFE-7BC6-F591-F68D6182F733}"/>
              </a:ext>
            </a:extLst>
          </p:cNvPr>
          <p:cNvSpPr/>
          <p:nvPr/>
        </p:nvSpPr>
        <p:spPr>
          <a:xfrm>
            <a:off x="3181895" y="1389925"/>
            <a:ext cx="2242687" cy="291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err="1"/>
              <a:t>pid</a:t>
            </a:r>
            <a:r>
              <a:rPr lang="en-IN" sz="2000"/>
              <a:t> number</a:t>
            </a:r>
          </a:p>
        </p:txBody>
      </p:sp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6FE5E53E-D292-DF39-F0F4-2943BED0EBB4}"/>
              </a:ext>
            </a:extLst>
          </p:cNvPr>
          <p:cNvSpPr/>
          <p:nvPr/>
        </p:nvSpPr>
        <p:spPr>
          <a:xfrm>
            <a:off x="5794408" y="5407433"/>
            <a:ext cx="3397718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Array of </a:t>
            </a:r>
            <a:r>
              <a:rPr lang="en-IN" sz="2000" i="1" err="1"/>
              <a:t>upid</a:t>
            </a:r>
            <a:r>
              <a:rPr lang="en-IN" sz="2000" err="1"/>
              <a:t>s</a:t>
            </a:r>
            <a:r>
              <a:rPr lang="en-IN" sz="2000"/>
              <a:t> (one per level)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C23121B-E14C-F601-7F54-91012BF7B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5EA4ED19-8F26-5441-C1BD-F554F82293C4}"/>
              </a:ext>
            </a:extLst>
          </p:cNvPr>
          <p:cNvSpPr/>
          <p:nvPr/>
        </p:nvSpPr>
        <p:spPr>
          <a:xfrm>
            <a:off x="9509760" y="958928"/>
            <a:ext cx="2288808" cy="975750"/>
          </a:xfrm>
          <a:prstGeom prst="wedgeRoundRectCallout">
            <a:avLst>
              <a:gd name="adj1" fmla="val -107598"/>
              <a:gd name="adj2" fmla="val 55670"/>
              <a:gd name="adj3" fmla="val 16667"/>
            </a:avLst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The </a:t>
            </a:r>
            <a:r>
              <a:rPr lang="en-IN" sz="2000" dirty="0" err="1"/>
              <a:t>pid</a:t>
            </a:r>
            <a:r>
              <a:rPr lang="en-IN" sz="2000" dirty="0"/>
              <a:t> number is only relevant for a namespace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4333B536-0684-5675-15B7-737FE46806FF}"/>
              </a:ext>
            </a:extLst>
          </p:cNvPr>
          <p:cNvSpPr/>
          <p:nvPr/>
        </p:nvSpPr>
        <p:spPr>
          <a:xfrm>
            <a:off x="5896792" y="3557517"/>
            <a:ext cx="4280606" cy="532748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Level of the deepest namespace that</a:t>
            </a:r>
            <a:br>
              <a:rPr lang="en-IN" sz="2000" dirty="0"/>
            </a:br>
            <a:r>
              <a:rPr lang="en-IN" sz="2000" dirty="0"/>
              <a:t>recognizes this process </a:t>
            </a:r>
          </a:p>
        </p:txBody>
      </p:sp>
    </p:spTree>
    <p:extLst>
      <p:ext uri="{BB962C8B-B14F-4D97-AF65-F5344CB8AC3E}">
        <p14:creationId xmlns:p14="http://schemas.microsoft.com/office/powerpoint/2010/main" val="228656797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25CAE-D683-8A89-1E44-6DBFB2B580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Allocating a </a:t>
            </a:r>
            <a:r>
              <a:rPr lang="en-IN" i="1" err="1"/>
              <a:t>pid</a:t>
            </a:r>
            <a:r>
              <a:rPr lang="en-IN" i="1"/>
              <a:t> </a:t>
            </a:r>
            <a:r>
              <a:rPr lang="en-IN"/>
              <a:t>structure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3C0881-7244-0EB4-FD27-05E504BF50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94996" cy="4351338"/>
          </a:xfrm>
        </p:spPr>
        <p:txBody>
          <a:bodyPr>
            <a:normAutofit lnSpcReduction="10000"/>
          </a:bodyPr>
          <a:lstStyle/>
          <a:p>
            <a:r>
              <a:rPr lang="en-IN"/>
              <a:t>Call the </a:t>
            </a:r>
            <a:r>
              <a:rPr lang="en-IN" i="1" err="1"/>
              <a:t>alloc_pid</a:t>
            </a:r>
            <a:r>
              <a:rPr lang="en-IN" i="1"/>
              <a:t> </a:t>
            </a:r>
            <a:r>
              <a:rPr lang="en-IN"/>
              <a:t>function </a:t>
            </a:r>
            <a:r>
              <a:rPr lang="en-IN">
                <a:solidFill>
                  <a:srgbClr val="00B050"/>
                </a:solidFill>
              </a:rPr>
              <a:t>defined</a:t>
            </a:r>
            <a:r>
              <a:rPr lang="en-IN"/>
              <a:t> in kernel/</a:t>
            </a:r>
            <a:r>
              <a:rPr lang="en-IN" err="1"/>
              <a:t>pid.c</a:t>
            </a:r>
            <a:endParaRPr lang="en-IN"/>
          </a:p>
          <a:p>
            <a:r>
              <a:rPr lang="en-IN"/>
              <a:t>Use as </a:t>
            </a:r>
            <a:r>
              <a:rPr lang="en-IN">
                <a:solidFill>
                  <a:srgbClr val="0070C0"/>
                </a:solidFill>
              </a:rPr>
              <a:t>software</a:t>
            </a:r>
            <a:r>
              <a:rPr lang="en-IN"/>
              <a:t> cache</a:t>
            </a:r>
            <a:r>
              <a:rPr lang="en-IN" dirty="0"/>
              <a:t> (pool)</a:t>
            </a:r>
          </a:p>
          <a:p>
            <a:pPr lvl="1"/>
            <a:r>
              <a:rPr lang="en-IN"/>
              <a:t>The </a:t>
            </a:r>
            <a:r>
              <a:rPr lang="en-IN">
                <a:solidFill>
                  <a:srgbClr val="002060"/>
                </a:solidFill>
              </a:rPr>
              <a:t>namespace</a:t>
            </a:r>
            <a:r>
              <a:rPr lang="en-IN"/>
              <a:t> has an </a:t>
            </a:r>
            <a:r>
              <a:rPr lang="en-IN">
                <a:solidFill>
                  <a:srgbClr val="0070C0"/>
                </a:solidFill>
              </a:rPr>
              <a:t>element</a:t>
            </a:r>
            <a:r>
              <a:rPr lang="en-IN"/>
              <a:t> called </a:t>
            </a:r>
            <a:r>
              <a:rPr lang="en-IN" i="1" err="1"/>
              <a:t>pid_cachep</a:t>
            </a:r>
            <a:r>
              <a:rPr lang="en-IN" i="1"/>
              <a:t> </a:t>
            </a:r>
            <a:r>
              <a:rPr lang="en-IN"/>
              <a:t>that is a </a:t>
            </a:r>
            <a:r>
              <a:rPr lang="en-IN">
                <a:solidFill>
                  <a:srgbClr val="C00000"/>
                </a:solidFill>
              </a:rPr>
              <a:t>cache</a:t>
            </a:r>
            <a:r>
              <a:rPr lang="en-IN"/>
              <a:t> of </a:t>
            </a:r>
            <a:r>
              <a:rPr lang="en-IN" err="1"/>
              <a:t>pid</a:t>
            </a:r>
            <a:r>
              <a:rPr lang="en-IN"/>
              <a:t> structures</a:t>
            </a:r>
          </a:p>
          <a:p>
            <a:pPr lvl="1"/>
            <a:r>
              <a:rPr lang="en-IN">
                <a:solidFill>
                  <a:srgbClr val="00B050"/>
                </a:solidFill>
              </a:rPr>
              <a:t>Fetch</a:t>
            </a:r>
            <a:r>
              <a:rPr lang="en-IN"/>
              <a:t> an </a:t>
            </a:r>
            <a:r>
              <a:rPr lang="en-IN">
                <a:solidFill>
                  <a:srgbClr val="0070C0"/>
                </a:solidFill>
              </a:rPr>
              <a:t>entry</a:t>
            </a:r>
            <a:r>
              <a:rPr lang="en-IN"/>
              <a:t> from the software cache</a:t>
            </a:r>
          </a:p>
          <a:p>
            <a:pPr lvl="1"/>
            <a:r>
              <a:rPr lang="en-IN"/>
              <a:t>This is a </a:t>
            </a:r>
            <a:r>
              <a:rPr lang="en-IN">
                <a:solidFill>
                  <a:srgbClr val="00B050"/>
                </a:solidFill>
              </a:rPr>
              <a:t>fast</a:t>
            </a:r>
            <a:r>
              <a:rPr lang="en-IN"/>
              <a:t> process. There is no </a:t>
            </a:r>
            <a:r>
              <a:rPr lang="en-IN">
                <a:solidFill>
                  <a:srgbClr val="FF0000"/>
                </a:solidFill>
              </a:rPr>
              <a:t>need</a:t>
            </a:r>
            <a:r>
              <a:rPr lang="en-IN"/>
              <a:t> to allocate a new </a:t>
            </a:r>
            <a:r>
              <a:rPr lang="en-IN" i="1" err="1"/>
              <a:t>pid</a:t>
            </a:r>
            <a:r>
              <a:rPr lang="en-IN"/>
              <a:t> structure</a:t>
            </a:r>
          </a:p>
          <a:p>
            <a:r>
              <a:rPr lang="en-IN"/>
              <a:t>Note that a process may be a part of many </a:t>
            </a:r>
            <a:r>
              <a:rPr lang="en-IN">
                <a:solidFill>
                  <a:srgbClr val="00B050"/>
                </a:solidFill>
              </a:rPr>
              <a:t>namespaces</a:t>
            </a:r>
          </a:p>
          <a:p>
            <a:pPr lvl="1"/>
            <a:r>
              <a:rPr lang="en-IN"/>
              <a:t>Its namespace </a:t>
            </a:r>
            <a:r>
              <a:rPr lang="en-IN" dirty="0"/>
              <a:t>(indicated by </a:t>
            </a:r>
            <a:r>
              <a:rPr lang="en-IN" i="1" dirty="0">
                <a:solidFill>
                  <a:srgbClr val="7030A0"/>
                </a:solidFill>
              </a:rPr>
              <a:t>level</a:t>
            </a:r>
            <a:r>
              <a:rPr lang="en-IN" dirty="0"/>
              <a:t>) </a:t>
            </a:r>
            <a:r>
              <a:rPr lang="en-IN"/>
              <a:t>and all </a:t>
            </a:r>
            <a:r>
              <a:rPr lang="en-IN">
                <a:solidFill>
                  <a:srgbClr val="FF0000"/>
                </a:solidFill>
              </a:rPr>
              <a:t>ancestor</a:t>
            </a:r>
            <a:r>
              <a:rPr lang="en-IN"/>
              <a:t> namespaces</a:t>
            </a:r>
          </a:p>
          <a:p>
            <a:pPr lvl="1"/>
            <a:r>
              <a:rPr lang="en-IN">
                <a:solidFill>
                  <a:srgbClr val="0070C0"/>
                </a:solidFill>
              </a:rPr>
              <a:t>Allocate</a:t>
            </a:r>
            <a:r>
              <a:rPr lang="en-IN"/>
              <a:t> a </a:t>
            </a:r>
            <a:r>
              <a:rPr lang="en-IN" i="1" err="1"/>
              <a:t>pid</a:t>
            </a:r>
            <a:r>
              <a:rPr lang="en-IN"/>
              <a:t> number in each ancestor namespace</a:t>
            </a:r>
          </a:p>
          <a:p>
            <a:r>
              <a:rPr lang="en-IN"/>
              <a:t>At each </a:t>
            </a:r>
            <a:r>
              <a:rPr lang="en-IN">
                <a:solidFill>
                  <a:srgbClr val="FF0000"/>
                </a:solidFill>
              </a:rPr>
              <a:t>level</a:t>
            </a:r>
            <a:r>
              <a:rPr lang="en-IN"/>
              <a:t>, keep adding the </a:t>
            </a:r>
            <a:r>
              <a:rPr lang="en-IN" i="1" err="1"/>
              <a:t>pid</a:t>
            </a:r>
            <a:r>
              <a:rPr lang="en-IN" i="1"/>
              <a:t> structure </a:t>
            </a:r>
            <a:r>
              <a:rPr lang="en-IN"/>
              <a:t>to the </a:t>
            </a:r>
            <a:r>
              <a:rPr lang="en-IN" dirty="0"/>
              <a:t>IDR </a:t>
            </a:r>
            <a:r>
              <a:rPr lang="en-IN"/>
              <a:t>tree at each level</a:t>
            </a:r>
            <a:r>
              <a:rPr lang="en-IN" dirty="0"/>
              <a:t> (discussed next)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B02AED-0A5F-DFA3-3187-C1ED6B67F8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B8E3B7-7B40-6CC7-00A6-77827E03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29302553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0F06D-F981-5C4C-1FC2-9D3BC5DE54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5140" y="254979"/>
            <a:ext cx="10515600" cy="1325563"/>
          </a:xfrm>
        </p:spPr>
        <p:txBody>
          <a:bodyPr/>
          <a:lstStyle/>
          <a:p>
            <a:r>
              <a:rPr lang="en-US" dirty="0"/>
              <a:t>IDR Tree: </a:t>
            </a:r>
            <a:r>
              <a:rPr lang="en-US"/>
              <a:t>How are </a:t>
            </a:r>
            <a:r>
              <a:rPr lang="en-US" err="1"/>
              <a:t>pids</a:t>
            </a:r>
            <a:r>
              <a:rPr lang="en-US"/>
              <a:t> managed?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AA0E09-7FD7-AC34-A130-CFDCC919EC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1691" y="1686055"/>
            <a:ext cx="10515600" cy="2462911"/>
          </a:xfrm>
        </p:spPr>
        <p:txBody>
          <a:bodyPr/>
          <a:lstStyle/>
          <a:p>
            <a:r>
              <a:rPr lang="en-US"/>
              <a:t>The file /proc/sys/kernel/</a:t>
            </a:r>
            <a:r>
              <a:rPr lang="en-US" err="1"/>
              <a:t>pid_max</a:t>
            </a:r>
            <a:r>
              <a:rPr lang="en-US"/>
              <a:t> </a:t>
            </a:r>
            <a:r>
              <a:rPr lang="en-US">
                <a:solidFill>
                  <a:srgbClr val="0070C0"/>
                </a:solidFill>
              </a:rPr>
              <a:t>contains</a:t>
            </a:r>
            <a:r>
              <a:rPr lang="en-US"/>
              <a:t> the maximum number of possible </a:t>
            </a:r>
            <a:r>
              <a:rPr lang="en-US" err="1"/>
              <a:t>pids</a:t>
            </a:r>
            <a:endParaRPr lang="en-US"/>
          </a:p>
          <a:p>
            <a:r>
              <a:rPr lang="en-US">
                <a:solidFill>
                  <a:srgbClr val="00B050"/>
                </a:solidFill>
              </a:rPr>
              <a:t>Defaults</a:t>
            </a:r>
            <a:r>
              <a:rPr lang="en-US"/>
              <a:t> to 32,768</a:t>
            </a:r>
          </a:p>
          <a:p>
            <a:r>
              <a:rPr lang="en-US"/>
              <a:t>There is a fundamental </a:t>
            </a:r>
            <a:r>
              <a:rPr lang="en-US" dirty="0"/>
              <a:t>“</a:t>
            </a:r>
            <a:r>
              <a:rPr lang="en-US"/>
              <a:t>data structure</a:t>
            </a:r>
            <a:r>
              <a:rPr lang="en-US" dirty="0"/>
              <a:t>”</a:t>
            </a:r>
            <a:r>
              <a:rPr lang="en-US"/>
              <a:t> question here.</a:t>
            </a:r>
          </a:p>
          <a:p>
            <a:r>
              <a:rPr lang="en-US"/>
              <a:t>How do we manage the list of </a:t>
            </a:r>
            <a:r>
              <a:rPr lang="en-US" err="1"/>
              <a:t>pids</a:t>
            </a:r>
            <a:r>
              <a:rPr lang="en-US"/>
              <a:t>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8B55C-78E6-BA46-7468-BF800923A9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46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314878D6-6EA6-94B9-BDB1-47705BD6AC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140" y="3620390"/>
            <a:ext cx="423063" cy="423063"/>
          </a:xfrm>
          <a:prstGeom prst="rect">
            <a:avLst/>
          </a:prstGeom>
        </p:spPr>
      </p:pic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6B384457-FCEF-FCD0-EB36-2140B9B5F3D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086299878"/>
              </p:ext>
            </p:extLst>
          </p:nvPr>
        </p:nvGraphicFramePr>
        <p:xfrm>
          <a:off x="2032000" y="4183023"/>
          <a:ext cx="6764528" cy="25384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2" name="Footer Placeholder 31">
            <a:extLst>
              <a:ext uri="{FF2B5EF4-FFF2-40B4-BE49-F238E27FC236}">
                <a16:creationId xmlns:a16="http://schemas.microsoft.com/office/drawing/2014/main" id="{9979445E-595B-3FA9-AC78-17A6D01DA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92875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7934A2B-2559-9BC7-BBAE-DEE98C6F69B1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90098" y="4316502"/>
            <a:ext cx="2039848" cy="2039848"/>
          </a:xfrm>
          <a:prstGeom prst="rect">
            <a:avLst/>
          </a:prstGeom>
        </p:spPr>
      </p:pic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A8D78568-DFCF-5E52-64E6-D5D682FD0B15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8610" y="3650628"/>
            <a:ext cx="481135" cy="479531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6D13F9EF-1525-FD1A-6313-16296AAD2643}"/>
              </a:ext>
            </a:extLst>
          </p:cNvPr>
          <p:cNvSpPr/>
          <p:nvPr/>
        </p:nvSpPr>
        <p:spPr>
          <a:xfrm>
            <a:off x="7305575" y="3620390"/>
            <a:ext cx="4048225" cy="528576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map </a:t>
            </a:r>
            <a:r>
              <a:rPr lang="en-IN" sz="2400" i="1" dirty="0" err="1"/>
              <a:t>pid_t</a:t>
            </a:r>
            <a:r>
              <a:rPr lang="en-IN" sz="2400" dirty="0"/>
              <a:t> to </a:t>
            </a:r>
            <a:r>
              <a:rPr lang="en-IN" sz="2400" i="1" dirty="0"/>
              <a:t>struct </a:t>
            </a:r>
            <a:r>
              <a:rPr lang="en-IN" sz="2400" i="1" dirty="0" err="1"/>
              <a:t>pid</a:t>
            </a:r>
            <a:endParaRPr lang="en-IN" sz="2400" i="1" dirty="0"/>
          </a:p>
        </p:txBody>
      </p:sp>
    </p:spTree>
    <p:extLst>
      <p:ext uri="{BB962C8B-B14F-4D97-AF65-F5344CB8AC3E}">
        <p14:creationId xmlns:p14="http://schemas.microsoft.com/office/powerpoint/2010/main" val="159717895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AF09-1F8B-F53A-7B42-7FD38590BE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do </a:t>
            </a:r>
            <a:r>
              <a:rPr lang="en-IN" dirty="0"/>
              <a:t>we</a:t>
            </a:r>
            <a:r>
              <a:rPr lang="en-IN"/>
              <a:t> use a radix tree here?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A15BE-8E2E-7BB5-7ECC-C1B12903751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63495"/>
          </a:xfrm>
        </p:spPr>
        <p:txBody>
          <a:bodyPr/>
          <a:lstStyle/>
          <a:p>
            <a:r>
              <a:rPr lang="en-IN"/>
              <a:t>Store all the </a:t>
            </a:r>
            <a:r>
              <a:rPr lang="en-IN">
                <a:solidFill>
                  <a:srgbClr val="0070C0"/>
                </a:solidFill>
              </a:rPr>
              <a:t>processes</a:t>
            </a:r>
            <a:r>
              <a:rPr lang="en-IN"/>
              <a:t> in a radix tree</a:t>
            </a:r>
          </a:p>
          <a:p>
            <a:r>
              <a:rPr lang="en-IN"/>
              <a:t>The </a:t>
            </a:r>
            <a:r>
              <a:rPr lang="en-IN">
                <a:solidFill>
                  <a:srgbClr val="C00000"/>
                </a:solidFill>
              </a:rPr>
              <a:t>key</a:t>
            </a:r>
            <a:r>
              <a:rPr lang="en-IN"/>
              <a:t> is the process id, and the </a:t>
            </a:r>
            <a:r>
              <a:rPr lang="en-IN">
                <a:solidFill>
                  <a:srgbClr val="00B050"/>
                </a:solidFill>
              </a:rPr>
              <a:t>value</a:t>
            </a:r>
            <a:r>
              <a:rPr lang="en-IN"/>
              <a:t> is the </a:t>
            </a:r>
            <a:r>
              <a:rPr lang="en-IN" i="1" dirty="0" err="1"/>
              <a:t>ptr</a:t>
            </a:r>
            <a:r>
              <a:rPr lang="en-IN"/>
              <a:t> to the </a:t>
            </a:r>
            <a:r>
              <a:rPr lang="en-IN" i="1" err="1"/>
              <a:t>pid</a:t>
            </a:r>
            <a:r>
              <a:rPr lang="en-IN"/>
              <a:t> structure</a:t>
            </a:r>
          </a:p>
          <a:p>
            <a:r>
              <a:rPr lang="en-IN"/>
              <a:t>This works like a </a:t>
            </a:r>
            <a:r>
              <a:rPr lang="en-IN" dirty="0">
                <a:solidFill>
                  <a:srgbClr val="C00000"/>
                </a:solidFill>
              </a:rPr>
              <a:t>hash table</a:t>
            </a:r>
            <a:r>
              <a:rPr lang="en-IN"/>
              <a:t>. Faster than a </a:t>
            </a:r>
            <a:r>
              <a:rPr lang="en-IN">
                <a:solidFill>
                  <a:srgbClr val="FF0000"/>
                </a:solidFill>
              </a:rPr>
              <a:t>real</a:t>
            </a:r>
            <a:r>
              <a:rPr lang="en-IN"/>
              <a:t> </a:t>
            </a:r>
            <a:r>
              <a:rPr lang="en-IN" dirty="0"/>
              <a:t>hash table</a:t>
            </a:r>
            <a:r>
              <a:rPr lang="en-IN"/>
              <a:t> in practice.</a:t>
            </a:r>
          </a:p>
          <a:p>
            <a:r>
              <a:rPr lang="en-IN"/>
              <a:t>A </a:t>
            </a:r>
            <a:r>
              <a:rPr lang="en-IN">
                <a:solidFill>
                  <a:srgbClr val="FF0000"/>
                </a:solidFill>
              </a:rPr>
              <a:t>radix</a:t>
            </a:r>
            <a:r>
              <a:rPr lang="en-IN"/>
              <a:t> tree works well when the keys share </a:t>
            </a:r>
            <a:r>
              <a:rPr lang="en-IN">
                <a:solidFill>
                  <a:srgbClr val="0070C0"/>
                </a:solidFill>
              </a:rPr>
              <a:t>prefixes</a:t>
            </a:r>
          </a:p>
          <a:p>
            <a:pPr lvl="1"/>
            <a:r>
              <a:rPr lang="en-IN"/>
              <a:t>This is indeed the case with </a:t>
            </a:r>
            <a:r>
              <a:rPr lang="en-IN">
                <a:solidFill>
                  <a:srgbClr val="00B050"/>
                </a:solidFill>
              </a:rPr>
              <a:t>process</a:t>
            </a:r>
            <a:r>
              <a:rPr lang="en-IN"/>
              <a:t> ids (think about it 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97FAEB-B6D3-2D71-7FF0-F32F10C13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9C3FB40C-6699-F5E5-330E-3C44AA2097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8" name="Picture 7" descr="Shape, circle&#10;&#10;Description automatically generated">
            <a:extLst>
              <a:ext uri="{FF2B5EF4-FFF2-40B4-BE49-F238E27FC236}">
                <a16:creationId xmlns:a16="http://schemas.microsoft.com/office/drawing/2014/main" id="{D834F94B-5386-4CD6-EE26-C1651C8CA1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9915" y="4389120"/>
            <a:ext cx="1462764" cy="1226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53097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20DFB4-1E07-A04E-A6D2-45EA9A3C46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Next Problem: Find a free process 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CB128-67DC-E015-7C32-3D1BE1D848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3875" y="1825625"/>
            <a:ext cx="11290173" cy="3975100"/>
          </a:xfrm>
        </p:spPr>
        <p:txBody>
          <a:bodyPr>
            <a:normAutofit/>
          </a:bodyPr>
          <a:lstStyle/>
          <a:p>
            <a:r>
              <a:rPr lang="en-IN" dirty="0"/>
              <a:t>Find </a:t>
            </a:r>
            <a:r>
              <a:rPr lang="en-IN"/>
              <a:t>a </a:t>
            </a:r>
            <a:r>
              <a:rPr lang="en-IN">
                <a:solidFill>
                  <a:srgbClr val="00B050"/>
                </a:solidFill>
              </a:rPr>
              <a:t>free</a:t>
            </a:r>
            <a:r>
              <a:rPr lang="en-IN"/>
              <a:t> entry in </a:t>
            </a:r>
            <a:r>
              <a:rPr lang="en-IN" dirty="0"/>
              <a:t>a conceptual </a:t>
            </a:r>
            <a:r>
              <a:rPr lang="en-IN"/>
              <a:t>bitmap</a:t>
            </a:r>
            <a:r>
              <a:rPr lang="en-IN" dirty="0"/>
              <a:t> (1 bit for a </a:t>
            </a:r>
            <a:r>
              <a:rPr lang="en-IN" dirty="0" err="1"/>
              <a:t>pid</a:t>
            </a:r>
            <a:r>
              <a:rPr lang="en-IN" dirty="0"/>
              <a:t>)</a:t>
            </a:r>
            <a:endParaRPr lang="en-IN"/>
          </a:p>
          <a:p>
            <a:pPr lvl="1"/>
            <a:r>
              <a:rPr lang="en-IN" dirty="0"/>
              <a:t>Assume </a:t>
            </a:r>
            <a:r>
              <a:rPr lang="en-IN"/>
              <a:t>a </a:t>
            </a:r>
            <a:r>
              <a:rPr lang="en-IN" dirty="0"/>
              <a:t>bit vector for </a:t>
            </a:r>
            <a:r>
              <a:rPr lang="en-IN"/>
              <a:t>all </a:t>
            </a:r>
            <a:r>
              <a:rPr lang="en-IN">
                <a:solidFill>
                  <a:schemeClr val="accent6"/>
                </a:solidFill>
              </a:rPr>
              <a:t>process</a:t>
            </a:r>
            <a:r>
              <a:rPr lang="en-IN"/>
              <a:t> ids in a given range (1 if </a:t>
            </a:r>
            <a:r>
              <a:rPr lang="en-IN" dirty="0">
                <a:solidFill>
                  <a:srgbClr val="00B050"/>
                </a:solidFill>
              </a:rPr>
              <a:t>free</a:t>
            </a:r>
            <a:r>
              <a:rPr lang="en-IN"/>
              <a:t>, 0 if </a:t>
            </a:r>
            <a:r>
              <a:rPr lang="en-IN" dirty="0">
                <a:solidFill>
                  <a:srgbClr val="FF0000"/>
                </a:solidFill>
              </a:rPr>
              <a:t>not free</a:t>
            </a:r>
            <a:r>
              <a:rPr lang="en-IN"/>
              <a:t>)</a:t>
            </a:r>
          </a:p>
          <a:p>
            <a:pPr lvl="2"/>
            <a:r>
              <a:rPr lang="en-IN" dirty="0"/>
              <a:t>Need not be </a:t>
            </a:r>
            <a:r>
              <a:rPr lang="en-IN" dirty="0">
                <a:solidFill>
                  <a:srgbClr val="FF0000"/>
                </a:solidFill>
              </a:rPr>
              <a:t>explicitly maintained</a:t>
            </a:r>
          </a:p>
          <a:p>
            <a:pPr lvl="1"/>
            <a:r>
              <a:rPr lang="en-IN">
                <a:solidFill>
                  <a:srgbClr val="FF0000"/>
                </a:solidFill>
              </a:rPr>
              <a:t>Problem</a:t>
            </a:r>
            <a:r>
              <a:rPr lang="en-IN"/>
              <a:t>: Given a starting index, </a:t>
            </a:r>
            <a:r>
              <a:rPr lang="en-IN" dirty="0">
                <a:solidFill>
                  <a:srgbClr val="0070C0"/>
                </a:solidFill>
              </a:rPr>
              <a:t>find</a:t>
            </a:r>
            <a:r>
              <a:rPr lang="en-IN"/>
              <a:t> the next </a:t>
            </a:r>
            <a:r>
              <a:rPr lang="en-IN">
                <a:solidFill>
                  <a:srgbClr val="C00000"/>
                </a:solidFill>
              </a:rPr>
              <a:t>index</a:t>
            </a:r>
            <a:r>
              <a:rPr lang="en-IN"/>
              <a:t> that is </a:t>
            </a:r>
            <a:r>
              <a:rPr lang="en-IN">
                <a:solidFill>
                  <a:srgbClr val="00B050"/>
                </a:solidFill>
              </a:rPr>
              <a:t>free</a:t>
            </a:r>
            <a:r>
              <a:rPr lang="en-IN" dirty="0">
                <a:solidFill>
                  <a:srgbClr val="00B050"/>
                </a:solidFill>
              </a:rPr>
              <a:t> (equal to 1)</a:t>
            </a:r>
            <a:endParaRPr lang="en-IN">
              <a:solidFill>
                <a:srgbClr val="00B050"/>
              </a:solidFill>
            </a:endParaRPr>
          </a:p>
          <a:p>
            <a:r>
              <a:rPr lang="en-IN" dirty="0"/>
              <a:t>Augment each entry of the radix tree with a 64-bit vector (one bit per subtree </a:t>
            </a:r>
            <a:r>
              <a:rPr lang="en-IN" dirty="0">
                <a:sym typeface="Wingdings" panose="05000000000000000000" pitchFamily="2" charset="2"/>
              </a:rPr>
              <a:t> If the subtree has a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free</a:t>
            </a:r>
            <a:r>
              <a:rPr lang="en-IN" dirty="0">
                <a:sym typeface="Wingdings" panose="05000000000000000000" pitchFamily="2" charset="2"/>
              </a:rPr>
              <a:t> entry set its </a:t>
            </a:r>
            <a:r>
              <a:rPr lang="en-IN" dirty="0" err="1">
                <a:sym typeface="Wingdings" panose="05000000000000000000" pitchFamily="2" charset="2"/>
              </a:rPr>
              <a:t>corresp</a:t>
            </a:r>
            <a:r>
              <a:rPr lang="en-IN" dirty="0">
                <a:sym typeface="Wingdings" panose="05000000000000000000" pitchFamily="2" charset="2"/>
              </a:rPr>
              <a:t>. bit to 1</a:t>
            </a:r>
            <a:r>
              <a:rPr lang="en-IN" dirty="0"/>
              <a:t>)</a:t>
            </a:r>
          </a:p>
          <a:p>
            <a:pPr lvl="1"/>
            <a:r>
              <a:rPr lang="en-IN" dirty="0"/>
              <a:t>Within a 64-bit word, </a:t>
            </a:r>
            <a:r>
              <a:rPr lang="en-IN" dirty="0">
                <a:solidFill>
                  <a:srgbClr val="7030A0"/>
                </a:solidFill>
              </a:rPr>
              <a:t>find</a:t>
            </a:r>
            <a:r>
              <a:rPr lang="en-IN" dirty="0"/>
              <a:t> the position of the first ‘1’ bit</a:t>
            </a:r>
            <a:r>
              <a:rPr lang="en-IN"/>
              <a:t> (</a:t>
            </a:r>
            <a:r>
              <a:rPr lang="en-IN" dirty="0"/>
              <a:t>if there is any</a:t>
            </a:r>
            <a:r>
              <a:rPr lang="en-IN"/>
              <a:t>)</a:t>
            </a:r>
          </a:p>
          <a:p>
            <a:pPr lvl="1"/>
            <a:r>
              <a:rPr lang="en-IN" dirty="0"/>
              <a:t>Use </a:t>
            </a:r>
            <a:r>
              <a:rPr lang="en-IN"/>
              <a:t>the </a:t>
            </a:r>
            <a:r>
              <a:rPr lang="en-IN" dirty="0"/>
              <a:t>built-in </a:t>
            </a:r>
            <a:r>
              <a:rPr lang="en-IN" i="1" err="1">
                <a:solidFill>
                  <a:srgbClr val="00B050"/>
                </a:solidFill>
              </a:rPr>
              <a:t>bsf</a:t>
            </a:r>
            <a:r>
              <a:rPr lang="en-IN" i="1"/>
              <a:t> </a:t>
            </a:r>
            <a:r>
              <a:rPr lang="en-IN" i="1" dirty="0"/>
              <a:t>x86 </a:t>
            </a:r>
            <a:r>
              <a:rPr lang="en-IN"/>
              <a:t>instruction to find the first </a:t>
            </a:r>
            <a:r>
              <a:rPr lang="en-IN" dirty="0"/>
              <a:t>‘</a:t>
            </a:r>
            <a:r>
              <a:rPr lang="en-IN"/>
              <a:t>1</a:t>
            </a:r>
            <a:r>
              <a:rPr lang="en-IN" dirty="0"/>
              <a:t>’</a:t>
            </a:r>
            <a:r>
              <a:rPr lang="en-IN"/>
              <a:t> bit set in a </a:t>
            </a:r>
            <a:r>
              <a:rPr lang="en-IN" dirty="0"/>
              <a:t>64-bit</a:t>
            </a:r>
            <a:r>
              <a:rPr lang="en-IN"/>
              <a:t> word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39F7EEB-7FA5-ABAE-021B-EF81C7C06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D4AE30B-93B5-DAF6-4951-10546724B8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48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425A5B5-B310-7932-D3EF-F623FB1BCD45}"/>
              </a:ext>
            </a:extLst>
          </p:cNvPr>
          <p:cNvSpPr/>
          <p:nvPr/>
        </p:nvSpPr>
        <p:spPr>
          <a:xfrm>
            <a:off x="2383536" y="5613079"/>
            <a:ext cx="7183120" cy="706755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Function: </a:t>
            </a:r>
            <a:r>
              <a:rPr lang="en-US" sz="2400" i="1" dirty="0" err="1"/>
              <a:t>xas_find_chunk</a:t>
            </a:r>
            <a:r>
              <a:rPr lang="en-US" sz="2400" dirty="0"/>
              <a:t> </a:t>
            </a:r>
            <a:r>
              <a:rPr lang="en-US" sz="2400"/>
              <a:t>in </a:t>
            </a:r>
            <a:r>
              <a:rPr lang="en-US" sz="2400" i="1" dirty="0"/>
              <a:t>include/</a:t>
            </a:r>
            <a:r>
              <a:rPr lang="en-US" sz="2400" i="1" dirty="0" err="1"/>
              <a:t>linux</a:t>
            </a:r>
            <a:r>
              <a:rPr lang="en-US" sz="2400" i="1" dirty="0"/>
              <a:t>/</a:t>
            </a:r>
            <a:r>
              <a:rPr lang="en-US" sz="2400" i="1" dirty="0" err="1"/>
              <a:t>xarray.h</a:t>
            </a:r>
            <a:endParaRPr lang="en-US" sz="2400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0F510CDF-705E-63CB-CC65-47A45752F1C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820105" y="5477195"/>
            <a:ext cx="753463" cy="673408"/>
          </a:xfrm>
          <a:prstGeom prst="rect">
            <a:avLst/>
          </a:prstGeom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D2A99F6-3E52-AE42-8783-3DA2FED6A850}"/>
              </a:ext>
            </a:extLst>
          </p:cNvPr>
          <p:cNvSpPr/>
          <p:nvPr/>
        </p:nvSpPr>
        <p:spPr>
          <a:xfrm>
            <a:off x="9756648" y="1261872"/>
            <a:ext cx="2121408" cy="42881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Augmented tree</a:t>
            </a:r>
          </a:p>
        </p:txBody>
      </p:sp>
    </p:spTree>
    <p:extLst>
      <p:ext uri="{BB962C8B-B14F-4D97-AF65-F5344CB8AC3E}">
        <p14:creationId xmlns:p14="http://schemas.microsoft.com/office/powerpoint/2010/main" val="277190930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5E420-82DF-02F9-90F3-C93AAC0EE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IDR (ID Radix) </a:t>
            </a:r>
            <a:r>
              <a:rPr lang="en-IN"/>
              <a:t>Tree </a:t>
            </a:r>
            <a:r>
              <a:rPr lang="en-IN" dirty="0">
                <a:sym typeface="Wingdings" panose="05000000000000000000" pitchFamily="2" charset="2"/>
              </a:rPr>
              <a:t> </a:t>
            </a:r>
            <a:r>
              <a:rPr lang="en-IN" dirty="0"/>
              <a:t>Augmented </a:t>
            </a:r>
            <a:r>
              <a:rPr lang="en-IN"/>
              <a:t>Radix Tree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6D0ED4F-818E-F0A5-4D49-6115231DF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08056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249121-0EEE-5838-0FB2-5E9B322D56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49</a:t>
            </a:fld>
            <a:endParaRPr lang="en-US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E59BD4AC-69D3-45A5-4FA2-31C0B7D8B26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574349286"/>
              </p:ext>
            </p:extLst>
          </p:nvPr>
        </p:nvGraphicFramePr>
        <p:xfrm>
          <a:off x="1441641" y="1512222"/>
          <a:ext cx="8305014" cy="13255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19298EB-F6CB-E5AA-65CC-618B5DC9A1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3552" y="2980287"/>
            <a:ext cx="10515600" cy="2885123"/>
          </a:xfrm>
        </p:spPr>
        <p:txBody>
          <a:bodyPr/>
          <a:lstStyle/>
          <a:p>
            <a:r>
              <a:rPr lang="en-IN" dirty="0"/>
              <a:t>Start from the </a:t>
            </a:r>
            <a:r>
              <a:rPr lang="en-IN" dirty="0">
                <a:solidFill>
                  <a:srgbClr val="FF0000"/>
                </a:solidFill>
              </a:rPr>
              <a:t>root</a:t>
            </a:r>
          </a:p>
          <a:p>
            <a:r>
              <a:rPr lang="en-IN" dirty="0"/>
              <a:t>Go to the </a:t>
            </a:r>
            <a:r>
              <a:rPr lang="en-IN" dirty="0">
                <a:solidFill>
                  <a:srgbClr val="C00000"/>
                </a:solidFill>
              </a:rPr>
              <a:t>first child </a:t>
            </a:r>
            <a:r>
              <a:rPr lang="en-IN" dirty="0"/>
              <a:t>that has a 1 in the bit vector stored in the </a:t>
            </a:r>
            <a:r>
              <a:rPr lang="en-IN" dirty="0">
                <a:solidFill>
                  <a:srgbClr val="FF0000"/>
                </a:solidFill>
              </a:rPr>
              <a:t>root</a:t>
            </a:r>
            <a:br>
              <a:rPr lang="en-IN" dirty="0"/>
            </a:br>
            <a:r>
              <a:rPr lang="en-IN" dirty="0"/>
              <a:t>   </a:t>
            </a:r>
            <a:r>
              <a:rPr lang="en-IN" dirty="0">
                <a:sym typeface="Wingdings" panose="05000000000000000000" pitchFamily="2" charset="2"/>
              </a:rPr>
              <a:t> 1 bit per child</a:t>
            </a:r>
          </a:p>
          <a:p>
            <a:r>
              <a:rPr lang="en-IN" dirty="0">
                <a:sym typeface="Wingdings" panose="05000000000000000000" pitchFamily="2" charset="2"/>
              </a:rPr>
              <a:t>Proceed in a </a:t>
            </a:r>
            <a:r>
              <a:rPr lang="en-IN" dirty="0">
                <a:solidFill>
                  <a:srgbClr val="7030A0"/>
                </a:solidFill>
                <a:sym typeface="Wingdings" panose="05000000000000000000" pitchFamily="2" charset="2"/>
              </a:rPr>
              <a:t>recursive fashion</a:t>
            </a:r>
          </a:p>
          <a:p>
            <a:r>
              <a:rPr lang="en-IN" dirty="0">
                <a:sym typeface="Wingdings" panose="05000000000000000000" pitchFamily="2" charset="2"/>
              </a:rPr>
              <a:t>Ultimately find a </a:t>
            </a:r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free</a:t>
            </a:r>
            <a:r>
              <a:rPr lang="en-IN" dirty="0">
                <a:sym typeface="Wingdings" panose="05000000000000000000" pitchFamily="2" charset="2"/>
              </a:rPr>
              <a:t> entry</a:t>
            </a:r>
            <a:endParaRPr lang="en-IN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CCC0AF4-74F5-47F6-6D31-0ACAD6265E0D}"/>
              </a:ext>
            </a:extLst>
          </p:cNvPr>
          <p:cNvGrpSpPr/>
          <p:nvPr/>
        </p:nvGrpSpPr>
        <p:grpSpPr>
          <a:xfrm>
            <a:off x="4718050" y="4310523"/>
            <a:ext cx="6150946" cy="2030498"/>
            <a:chOff x="4718050" y="4310523"/>
            <a:chExt cx="6150946" cy="2030498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54849E3A-85E4-2DBB-8EEB-3E060033DCE7}"/>
                </a:ext>
              </a:extLst>
            </p:cNvPr>
            <p:cNvSpPr/>
            <p:nvPr/>
          </p:nvSpPr>
          <p:spPr>
            <a:xfrm>
              <a:off x="6269564" y="4684674"/>
              <a:ext cx="4599432" cy="1655064"/>
            </a:xfrm>
            <a:prstGeom prst="round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4AF1546-D118-4880-8505-8E20AFCC557F}"/>
                </a:ext>
              </a:extLst>
            </p:cNvPr>
            <p:cNvSpPr/>
            <p:nvPr/>
          </p:nvSpPr>
          <p:spPr>
            <a:xfrm>
              <a:off x="7847076" y="4310523"/>
              <a:ext cx="1527048" cy="46319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IN" sz="2000" i="1" dirty="0" err="1"/>
                <a:t>xa_node</a:t>
              </a:r>
              <a:endParaRPr lang="en-IN" sz="2000" i="1" dirty="0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1FFFA05-6ACE-6293-A133-66B97A098A41}"/>
                </a:ext>
              </a:extLst>
            </p:cNvPr>
            <p:cNvSpPr/>
            <p:nvPr/>
          </p:nvSpPr>
          <p:spPr>
            <a:xfrm>
              <a:off x="7259982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76DE22F-A1FA-C0AA-A0A0-15C5A86A54B2}"/>
                </a:ext>
              </a:extLst>
            </p:cNvPr>
            <p:cNvSpPr/>
            <p:nvPr/>
          </p:nvSpPr>
          <p:spPr>
            <a:xfrm>
              <a:off x="7690769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5552EB01-311A-8571-AEC9-35FB8A50376B}"/>
                </a:ext>
              </a:extLst>
            </p:cNvPr>
            <p:cNvSpPr/>
            <p:nvPr/>
          </p:nvSpPr>
          <p:spPr>
            <a:xfrm>
              <a:off x="8104287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4BD49A26-F42D-674E-4E3A-BBD469A077EC}"/>
                </a:ext>
              </a:extLst>
            </p:cNvPr>
            <p:cNvSpPr/>
            <p:nvPr/>
          </p:nvSpPr>
          <p:spPr>
            <a:xfrm>
              <a:off x="8535074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D9E71FEE-C5AF-4AEA-AA30-913F470893A4}"/>
                </a:ext>
              </a:extLst>
            </p:cNvPr>
            <p:cNvSpPr/>
            <p:nvPr/>
          </p:nvSpPr>
          <p:spPr>
            <a:xfrm>
              <a:off x="8964503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CCC3CC51-2476-259F-C4C8-7B6881098BC7}"/>
                </a:ext>
              </a:extLst>
            </p:cNvPr>
            <p:cNvSpPr/>
            <p:nvPr/>
          </p:nvSpPr>
          <p:spPr>
            <a:xfrm>
              <a:off x="9378021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3593269B-2822-BE45-9C88-AF9DCE7365B6}"/>
                </a:ext>
              </a:extLst>
            </p:cNvPr>
            <p:cNvSpPr/>
            <p:nvPr/>
          </p:nvSpPr>
          <p:spPr>
            <a:xfrm>
              <a:off x="9791539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B777D00D-A207-BCCF-6D80-3B7FE96E6E51}"/>
                </a:ext>
              </a:extLst>
            </p:cNvPr>
            <p:cNvSpPr/>
            <p:nvPr/>
          </p:nvSpPr>
          <p:spPr>
            <a:xfrm>
              <a:off x="10222326" y="5559711"/>
              <a:ext cx="419953" cy="34147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03A07830-A76D-425B-B082-1DD3088CBA01}"/>
                </a:ext>
              </a:extLst>
            </p:cNvPr>
            <p:cNvSpPr txBox="1"/>
            <p:nvPr/>
          </p:nvSpPr>
          <p:spPr>
            <a:xfrm>
              <a:off x="6470649" y="5544100"/>
              <a:ext cx="692301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IN" sz="2000" dirty="0"/>
                <a:t>slots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6906ACE4-F9FC-5F52-A0D3-3D53B366A2F5}"/>
                </a:ext>
              </a:extLst>
            </p:cNvPr>
            <p:cNvSpPr txBox="1"/>
            <p:nvPr/>
          </p:nvSpPr>
          <p:spPr>
            <a:xfrm>
              <a:off x="6320089" y="4949260"/>
              <a:ext cx="842861" cy="4001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wrap="square" rtlCol="0">
              <a:spAutoFit/>
            </a:bodyPr>
            <a:lstStyle/>
            <a:p>
              <a:pPr algn="l"/>
              <a:r>
                <a:rPr lang="en-IN" sz="2000" dirty="0"/>
                <a:t>marks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7CE557A1-D5C6-9EB5-F57F-E14ABF22E5F9}"/>
                </a:ext>
              </a:extLst>
            </p:cNvPr>
            <p:cNvSpPr/>
            <p:nvPr/>
          </p:nvSpPr>
          <p:spPr>
            <a:xfrm>
              <a:off x="7259982" y="4968451"/>
              <a:ext cx="419953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34" name="Rectangle 33">
              <a:extLst>
                <a:ext uri="{FF2B5EF4-FFF2-40B4-BE49-F238E27FC236}">
                  <a16:creationId xmlns:a16="http://schemas.microsoft.com/office/drawing/2014/main" id="{9428FC1A-3CCD-5929-2938-3F788C4BF030}"/>
                </a:ext>
              </a:extLst>
            </p:cNvPr>
            <p:cNvSpPr/>
            <p:nvPr/>
          </p:nvSpPr>
          <p:spPr>
            <a:xfrm>
              <a:off x="7679935" y="4968451"/>
              <a:ext cx="430787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527D8C16-89CA-92DD-2DED-F8B4C17E08FC}"/>
                </a:ext>
              </a:extLst>
            </p:cNvPr>
            <p:cNvSpPr/>
            <p:nvPr/>
          </p:nvSpPr>
          <p:spPr>
            <a:xfrm>
              <a:off x="8104287" y="4968451"/>
              <a:ext cx="426388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6DABEA66-BB23-5317-8E87-1A4ABC33C874}"/>
                </a:ext>
              </a:extLst>
            </p:cNvPr>
            <p:cNvSpPr/>
            <p:nvPr/>
          </p:nvSpPr>
          <p:spPr>
            <a:xfrm>
              <a:off x="8535074" y="4968451"/>
              <a:ext cx="426388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A48B9292-C799-FF16-FCBD-9B65E068D10B}"/>
                </a:ext>
              </a:extLst>
            </p:cNvPr>
            <p:cNvSpPr/>
            <p:nvPr/>
          </p:nvSpPr>
          <p:spPr>
            <a:xfrm>
              <a:off x="8964503" y="4968451"/>
              <a:ext cx="419953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ABFE8079-FB24-106F-9B5D-2A8FE0AEDA67}"/>
                </a:ext>
              </a:extLst>
            </p:cNvPr>
            <p:cNvSpPr/>
            <p:nvPr/>
          </p:nvSpPr>
          <p:spPr>
            <a:xfrm>
              <a:off x="9378021" y="4968451"/>
              <a:ext cx="419953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2A4D8D07-3D87-E86A-D9DC-E35DD0259950}"/>
                </a:ext>
              </a:extLst>
            </p:cNvPr>
            <p:cNvSpPr/>
            <p:nvPr/>
          </p:nvSpPr>
          <p:spPr>
            <a:xfrm>
              <a:off x="9791539" y="4968451"/>
              <a:ext cx="419953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D469FBF4-E3C0-611B-ACC4-49A85CBA9821}"/>
                </a:ext>
              </a:extLst>
            </p:cNvPr>
            <p:cNvSpPr/>
            <p:nvPr/>
          </p:nvSpPr>
          <p:spPr>
            <a:xfrm>
              <a:off x="10211492" y="4968451"/>
              <a:ext cx="430787" cy="341474"/>
            </a:xfrm>
            <a:prstGeom prst="rect">
              <a:avLst/>
            </a:prstGeom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IN" sz="2000" dirty="0" err="1"/>
            </a:p>
          </p:txBody>
        </p:sp>
        <p:pic>
          <p:nvPicPr>
            <p:cNvPr id="41" name="Picture 40">
              <a:extLst>
                <a:ext uri="{FF2B5EF4-FFF2-40B4-BE49-F238E27FC236}">
                  <a16:creationId xmlns:a16="http://schemas.microsoft.com/office/drawing/2014/main" id="{7FD451F3-8318-1719-CB68-7A7D2238AE7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291902" y="4985454"/>
              <a:ext cx="311521" cy="311521"/>
            </a:xfrm>
            <a:prstGeom prst="rect">
              <a:avLst/>
            </a:prstGeom>
          </p:spPr>
        </p:pic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E4C5144F-A1E5-CA61-BFDF-A80FEAA3F40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8147041" y="4979411"/>
              <a:ext cx="311521" cy="311521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73DCEA7F-441E-FE85-31E7-05E6A7397FE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018718" y="4976824"/>
              <a:ext cx="311521" cy="311521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1FB76EA2-9844-5822-127B-50FA4BC33D3B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9406068" y="4983174"/>
              <a:ext cx="311521" cy="311521"/>
            </a:xfrm>
            <a:prstGeom prst="rect">
              <a:avLst/>
            </a:prstGeom>
          </p:spPr>
        </p:pic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381EE65F-ACD6-DAC9-F22B-697A740376B9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10269668" y="4983174"/>
              <a:ext cx="311521" cy="311521"/>
            </a:xfrm>
            <a:prstGeom prst="rect">
              <a:avLst/>
            </a:prstGeom>
          </p:spPr>
        </p:pic>
        <p:pic>
          <p:nvPicPr>
            <p:cNvPr id="47" name="Picture 46" descr="A red x symbol with black background&#10;&#10;Description automatically generated">
              <a:extLst>
                <a:ext uri="{FF2B5EF4-FFF2-40B4-BE49-F238E27FC236}">
                  <a16:creationId xmlns:a16="http://schemas.microsoft.com/office/drawing/2014/main" id="{4CBCD276-077F-0D20-1461-5925F1F2F5A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7755980" y="4996011"/>
              <a:ext cx="287217" cy="287217"/>
            </a:xfrm>
            <a:prstGeom prst="rect">
              <a:avLst/>
            </a:prstGeom>
          </p:spPr>
        </p:pic>
        <p:pic>
          <p:nvPicPr>
            <p:cNvPr id="48" name="Picture 47" descr="A red x symbol with black background&#10;&#10;Description automatically generated">
              <a:extLst>
                <a:ext uri="{FF2B5EF4-FFF2-40B4-BE49-F238E27FC236}">
                  <a16:creationId xmlns:a16="http://schemas.microsoft.com/office/drawing/2014/main" id="{6B31EE6A-F373-38DB-DF52-25E85A89E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8600815" y="4983174"/>
              <a:ext cx="287217" cy="287217"/>
            </a:xfrm>
            <a:prstGeom prst="rect">
              <a:avLst/>
            </a:prstGeom>
          </p:spPr>
        </p:pic>
        <p:pic>
          <p:nvPicPr>
            <p:cNvPr id="49" name="Picture 48" descr="A red x symbol with black background&#10;&#10;Description automatically generated">
              <a:extLst>
                <a:ext uri="{FF2B5EF4-FFF2-40B4-BE49-F238E27FC236}">
                  <a16:creationId xmlns:a16="http://schemas.microsoft.com/office/drawing/2014/main" id="{CA7CCC69-9CBA-ADA0-4AC8-9F2DC0FC7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837473B0-CC2E-450A-ABE3-18F120FF3D39}">
                  <a1611:picAttrSrcUrl xmlns:a1611="http://schemas.microsoft.com/office/drawing/2016/11/main" r:id="rId9"/>
                </a:ext>
              </a:extLst>
            </a:blip>
            <a:stretch>
              <a:fillRect/>
            </a:stretch>
          </p:blipFill>
          <p:spPr>
            <a:xfrm>
              <a:off x="9857906" y="4983174"/>
              <a:ext cx="287217" cy="287217"/>
            </a:xfrm>
            <a:prstGeom prst="rect">
              <a:avLst/>
            </a:prstGeom>
          </p:spPr>
        </p:pic>
        <p:sp>
          <p:nvSpPr>
            <p:cNvPr id="30" name="Speech Bubble: Rectangle with Corners Rounded 29">
              <a:extLst>
                <a:ext uri="{FF2B5EF4-FFF2-40B4-BE49-F238E27FC236}">
                  <a16:creationId xmlns:a16="http://schemas.microsoft.com/office/drawing/2014/main" id="{DE4F182E-AE6E-F4C7-E39B-5E1977E0D9D5}"/>
                </a:ext>
              </a:extLst>
            </p:cNvPr>
            <p:cNvSpPr/>
            <p:nvPr/>
          </p:nvSpPr>
          <p:spPr>
            <a:xfrm>
              <a:off x="4718050" y="5410201"/>
              <a:ext cx="1571910" cy="930820"/>
            </a:xfrm>
            <a:prstGeom prst="wedgeRoundRectCallout">
              <a:avLst>
                <a:gd name="adj1" fmla="val 63074"/>
                <a:gd name="adj2" fmla="val -20085"/>
                <a:gd name="adj3" fmla="val 16667"/>
              </a:avLst>
            </a:prstGeom>
          </p:spPr>
          <p:style>
            <a:lnRef idx="1">
              <a:schemeClr val="accent5"/>
            </a:lnRef>
            <a:fillRef idx="2">
              <a:schemeClr val="accent5"/>
            </a:fillRef>
            <a:effectRef idx="1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pointers to </a:t>
              </a:r>
              <a:r>
                <a:rPr lang="en-IN" sz="2000" i="1" dirty="0" err="1"/>
                <a:t>xa_nodes</a:t>
              </a:r>
              <a:r>
                <a:rPr lang="en-IN" sz="2000" i="1" dirty="0"/>
                <a:t> </a:t>
              </a:r>
              <a:r>
                <a:rPr lang="en-IN" sz="2000" dirty="0"/>
                <a:t>or </a:t>
              </a:r>
              <a:r>
                <a:rPr lang="en-IN" sz="2000" i="1" dirty="0" err="1"/>
                <a:t>pid_structs</a:t>
              </a:r>
              <a:endParaRPr lang="en-IN" sz="2000" i="1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B71002EC-87E2-631F-8454-50A534D2FC73}"/>
              </a:ext>
            </a:extLst>
          </p:cNvPr>
          <p:cNvGrpSpPr/>
          <p:nvPr/>
        </p:nvGrpSpPr>
        <p:grpSpPr>
          <a:xfrm>
            <a:off x="7162950" y="5971914"/>
            <a:ext cx="3197092" cy="735648"/>
            <a:chOff x="10353176" y="2107711"/>
            <a:chExt cx="3197092" cy="735648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BF9517D-A84F-4A26-57C9-9697372ACE8E}"/>
                </a:ext>
              </a:extLst>
            </p:cNvPr>
            <p:cNvSpPr txBox="1"/>
            <p:nvPr/>
          </p:nvSpPr>
          <p:spPr>
            <a:xfrm>
              <a:off x="11088825" y="2267796"/>
              <a:ext cx="2461443" cy="400110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wrap="none" rtlCol="0">
              <a:spAutoFit/>
            </a:bodyPr>
            <a:lstStyle/>
            <a:p>
              <a:pPr algn="l"/>
              <a:r>
                <a:rPr lang="en-IN" sz="2000" dirty="0">
                  <a:solidFill>
                    <a:srgbClr val="0070C0"/>
                  </a:solidFill>
                </a:rPr>
                <a:t>include/</a:t>
              </a:r>
              <a:r>
                <a:rPr lang="en-IN" sz="2000" dirty="0" err="1">
                  <a:solidFill>
                    <a:srgbClr val="0070C0"/>
                  </a:solidFill>
                </a:rPr>
                <a:t>linux</a:t>
              </a:r>
              <a:r>
                <a:rPr lang="en-IN" sz="2000" dirty="0">
                  <a:solidFill>
                    <a:srgbClr val="0070C0"/>
                  </a:solidFill>
                </a:rPr>
                <a:t>/</a:t>
              </a:r>
              <a:r>
                <a:rPr lang="en-IN" sz="2000" dirty="0" err="1">
                  <a:solidFill>
                    <a:srgbClr val="0070C0"/>
                  </a:solidFill>
                </a:rPr>
                <a:t>xarray.h</a:t>
              </a:r>
              <a:endParaRPr lang="en-IN" sz="2000" dirty="0">
                <a:solidFill>
                  <a:srgbClr val="0070C0"/>
                </a:solidFill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6D61E5C4-BE16-FE4E-78C6-8F6D4CBE5670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0353176" y="2107711"/>
              <a:ext cx="735648" cy="735648"/>
            </a:xfrm>
            <a:prstGeom prst="rect">
              <a:avLst/>
            </a:prstGeom>
          </p:spPr>
        </p:pic>
      </p:grpSp>
      <p:pic>
        <p:nvPicPr>
          <p:cNvPr id="11" name="Picture 10" descr="Icon&#10;&#10;Description automatically generated">
            <a:extLst>
              <a:ext uri="{FF2B5EF4-FFF2-40B4-BE49-F238E27FC236}">
                <a16:creationId xmlns:a16="http://schemas.microsoft.com/office/drawing/2014/main" id="{04DB6B2E-BD53-B1F3-7430-B3F41F34732F}"/>
              </a:ext>
            </a:extLst>
          </p:cNvPr>
          <p:cNvPicPr>
            <a:picLocks noChangeAspect="1"/>
          </p:cNvPicPr>
          <p:nvPr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12"/>
              </a:ext>
            </a:extLst>
          </a:blip>
          <a:stretch>
            <a:fillRect/>
          </a:stretch>
        </p:blipFill>
        <p:spPr>
          <a:xfrm>
            <a:off x="10571900" y="4516429"/>
            <a:ext cx="485501" cy="4339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1523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CEE827-0B41-FEF5-2959-AAC070E3A1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B8B21-C174-6C56-AC10-D45111221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277BB10F-599A-4667-6FBD-6FBABF46F98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68939523"/>
              </p:ext>
            </p:extLst>
          </p:nvPr>
        </p:nvGraphicFramePr>
        <p:xfrm>
          <a:off x="2308225" y="3683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EAABADE1-044E-F81F-E8E0-D7368E7B797F}"/>
              </a:ext>
            </a:extLst>
          </p:cNvPr>
          <p:cNvSpPr/>
          <p:nvPr/>
        </p:nvSpPr>
        <p:spPr>
          <a:xfrm>
            <a:off x="3717671" y="3431159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76A7826-4EE8-A485-F519-27AC20070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/>
          </a:p>
        </p:txBody>
      </p:sp>
      <p:sp>
        <p:nvSpPr>
          <p:cNvPr id="45" name="Footer Placeholder 44">
            <a:extLst>
              <a:ext uri="{FF2B5EF4-FFF2-40B4-BE49-F238E27FC236}">
                <a16:creationId xmlns:a16="http://schemas.microsoft.com/office/drawing/2014/main" id="{818D0BFF-6082-E793-B48D-31C3CF7EA0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67173436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9B7E7C-0C5E-39C3-CE48-BBD027C3D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44756B-37B4-7CF1-8D4F-8E5C992D7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50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B47D0B5-7447-F86E-F63B-DC5B1C005F5D}"/>
              </a:ext>
            </a:extLst>
          </p:cNvPr>
          <p:cNvSpPr txBox="1"/>
          <p:nvPr/>
        </p:nvSpPr>
        <p:spPr>
          <a:xfrm>
            <a:off x="9999023" y="484651"/>
            <a:ext cx="862737" cy="584775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3200" i="1" err="1"/>
              <a:t>pid</a:t>
            </a:r>
            <a:r>
              <a:rPr lang="en-IN" sz="3200" err="1"/>
              <a:t>s</a:t>
            </a:r>
            <a:endParaRPr lang="en-IN" sz="320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F7989A9-C1C9-3735-43B7-17939608C624}"/>
              </a:ext>
            </a:extLst>
          </p:cNvPr>
          <p:cNvSpPr/>
          <p:nvPr/>
        </p:nvSpPr>
        <p:spPr>
          <a:xfrm>
            <a:off x="4583876" y="391886"/>
            <a:ext cx="1425040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  <a:endParaRPr lang="en-IN" sz="200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00EE2AA-DDC0-E64B-0DC1-0647ED142FF2}"/>
              </a:ext>
            </a:extLst>
          </p:cNvPr>
          <p:cNvSpPr/>
          <p:nvPr/>
        </p:nvSpPr>
        <p:spPr>
          <a:xfrm>
            <a:off x="3034458" y="1591837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  <a:endParaRPr lang="en-IN" sz="200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62728E5-9682-3367-E2D3-928F2A336823}"/>
              </a:ext>
            </a:extLst>
          </p:cNvPr>
          <p:cNvSpPr/>
          <p:nvPr/>
        </p:nvSpPr>
        <p:spPr>
          <a:xfrm>
            <a:off x="6329334" y="1740370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  <a:endParaRPr lang="en-IN" sz="200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5C6BA2-21B0-98FD-8686-EA630078D691}"/>
              </a:ext>
            </a:extLst>
          </p:cNvPr>
          <p:cNvCxnSpPr>
            <a:cxnSpLocks/>
            <a:stCxn id="7" idx="3"/>
            <a:endCxn id="8" idx="7"/>
          </p:cNvCxnSpPr>
          <p:nvPr/>
        </p:nvCxnSpPr>
        <p:spPr>
          <a:xfrm flipH="1">
            <a:off x="3896036" y="1233193"/>
            <a:ext cx="896532" cy="50298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9C848D-B3EE-F2A0-4D39-5ECC0412C958}"/>
              </a:ext>
            </a:extLst>
          </p:cNvPr>
          <p:cNvCxnSpPr>
            <a:cxnSpLocks/>
            <a:stCxn id="7" idx="5"/>
            <a:endCxn id="9" idx="0"/>
          </p:cNvCxnSpPr>
          <p:nvPr/>
        </p:nvCxnSpPr>
        <p:spPr>
          <a:xfrm>
            <a:off x="5800224" y="1233193"/>
            <a:ext cx="1033811" cy="50717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BB6ACB4-69D5-6064-4009-81E16233C980}"/>
              </a:ext>
            </a:extLst>
          </p:cNvPr>
          <p:cNvCxnSpPr>
            <a:cxnSpLocks/>
            <a:stCxn id="110" idx="2"/>
            <a:endCxn id="2" idx="7"/>
          </p:cNvCxnSpPr>
          <p:nvPr/>
        </p:nvCxnSpPr>
        <p:spPr>
          <a:xfrm flipH="1">
            <a:off x="2669141" y="2591887"/>
            <a:ext cx="665733" cy="502782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CB6118D-4F6C-95E7-BEEC-D2BE50381E74}"/>
              </a:ext>
            </a:extLst>
          </p:cNvPr>
          <p:cNvCxnSpPr>
            <a:cxnSpLocks/>
            <a:stCxn id="111" idx="2"/>
            <a:endCxn id="3" idx="0"/>
          </p:cNvCxnSpPr>
          <p:nvPr/>
        </p:nvCxnSpPr>
        <p:spPr>
          <a:xfrm>
            <a:off x="3700566" y="2589555"/>
            <a:ext cx="505621" cy="43732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CF057EF-4B6A-94F9-DE8C-15343992A54A}"/>
              </a:ext>
            </a:extLst>
          </p:cNvPr>
          <p:cNvCxnSpPr>
            <a:cxnSpLocks/>
            <a:stCxn id="113" idx="2"/>
            <a:endCxn id="23" idx="0"/>
          </p:cNvCxnSpPr>
          <p:nvPr/>
        </p:nvCxnSpPr>
        <p:spPr>
          <a:xfrm flipH="1">
            <a:off x="6083406" y="2717068"/>
            <a:ext cx="599525" cy="253409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7FCCFA-A9CD-F717-8BE9-9727EB0D0260}"/>
              </a:ext>
            </a:extLst>
          </p:cNvPr>
          <p:cNvCxnSpPr>
            <a:cxnSpLocks/>
            <a:stCxn id="114" idx="2"/>
            <a:endCxn id="38" idx="1"/>
          </p:cNvCxnSpPr>
          <p:nvPr/>
        </p:nvCxnSpPr>
        <p:spPr>
          <a:xfrm>
            <a:off x="7048623" y="2714736"/>
            <a:ext cx="684822" cy="43680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8E71A740-17C9-5182-DF79-F9459C60CD91}"/>
              </a:ext>
            </a:extLst>
          </p:cNvPr>
          <p:cNvSpPr/>
          <p:nvPr/>
        </p:nvSpPr>
        <p:spPr>
          <a:xfrm>
            <a:off x="9595262" y="1233193"/>
            <a:ext cx="1971304" cy="2317529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AFD3AF3-B719-AFB6-E4E5-B2214C73B2A3}"/>
              </a:ext>
            </a:extLst>
          </p:cNvPr>
          <p:cNvSpPr txBox="1"/>
          <p:nvPr/>
        </p:nvSpPr>
        <p:spPr>
          <a:xfrm>
            <a:off x="3944684" y="924981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/>
              <a:t>0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BEE322BA-34C5-21A7-2845-77DB75EDC368}"/>
              </a:ext>
            </a:extLst>
          </p:cNvPr>
          <p:cNvSpPr txBox="1"/>
          <p:nvPr/>
        </p:nvSpPr>
        <p:spPr>
          <a:xfrm>
            <a:off x="1157655" y="379062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</a:t>
            </a:r>
            <a:endParaRPr lang="en-IN" sz="320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BB6E877B-BF0A-5ED9-B7B4-C407714611E7}"/>
              </a:ext>
            </a:extLst>
          </p:cNvPr>
          <p:cNvSpPr txBox="1"/>
          <p:nvPr/>
        </p:nvSpPr>
        <p:spPr>
          <a:xfrm>
            <a:off x="6209357" y="913418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/>
              <a:t>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DAD8CC6-CCC4-1E90-4A47-8E24B5F16C7C}"/>
              </a:ext>
            </a:extLst>
          </p:cNvPr>
          <p:cNvSpPr txBox="1"/>
          <p:nvPr/>
        </p:nvSpPr>
        <p:spPr>
          <a:xfrm>
            <a:off x="7869163" y="2181890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  <a:endParaRPr lang="en-IN" sz="320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76378CF-8930-DE82-5926-1F8BEAF33F01}"/>
              </a:ext>
            </a:extLst>
          </p:cNvPr>
          <p:cNvSpPr txBox="1"/>
          <p:nvPr/>
        </p:nvSpPr>
        <p:spPr>
          <a:xfrm>
            <a:off x="5845269" y="227067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</a:t>
            </a:r>
            <a:endParaRPr lang="en-IN" sz="320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BD746F1-ABC5-56D3-E47F-4C4A2E9914DB}"/>
              </a:ext>
            </a:extLst>
          </p:cNvPr>
          <p:cNvSpPr txBox="1"/>
          <p:nvPr/>
        </p:nvSpPr>
        <p:spPr>
          <a:xfrm>
            <a:off x="4187247" y="2235386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  <a:endParaRPr lang="en-IN" sz="320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6F83789C-F9B9-5A64-FF7F-C46C7369896F}"/>
              </a:ext>
            </a:extLst>
          </p:cNvPr>
          <p:cNvSpPr txBox="1"/>
          <p:nvPr/>
        </p:nvSpPr>
        <p:spPr>
          <a:xfrm>
            <a:off x="9934383" y="1346886"/>
            <a:ext cx="1093569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800" dirty="0"/>
              <a:t>0: 000</a:t>
            </a:r>
          </a:p>
          <a:p>
            <a:pPr algn="l"/>
            <a:r>
              <a:rPr lang="en-IN" sz="2800" dirty="0"/>
              <a:t>1: 001</a:t>
            </a:r>
          </a:p>
          <a:p>
            <a:pPr algn="l"/>
            <a:r>
              <a:rPr lang="en-IN" sz="2800" dirty="0"/>
              <a:t>3: 011</a:t>
            </a:r>
          </a:p>
          <a:p>
            <a:pPr algn="l"/>
            <a:r>
              <a:rPr lang="en-IN" sz="2800" dirty="0"/>
              <a:t>4: 100</a:t>
            </a:r>
          </a:p>
          <a:p>
            <a:pPr algn="l"/>
            <a:r>
              <a:rPr lang="en-IN" sz="2800" dirty="0"/>
              <a:t>7: 111</a:t>
            </a:r>
            <a:endParaRPr lang="en-IN" sz="2000"/>
          </a:p>
        </p:txBody>
      </p:sp>
      <p:sp>
        <p:nvSpPr>
          <p:cNvPr id="92" name="Rectangle: Rounded Corners 91">
            <a:extLst>
              <a:ext uri="{FF2B5EF4-FFF2-40B4-BE49-F238E27FC236}">
                <a16:creationId xmlns:a16="http://schemas.microsoft.com/office/drawing/2014/main" id="{69A007CA-D2B0-E239-6814-EFF6EEB1E630}"/>
              </a:ext>
            </a:extLst>
          </p:cNvPr>
          <p:cNvSpPr/>
          <p:nvPr/>
        </p:nvSpPr>
        <p:spPr>
          <a:xfrm>
            <a:off x="973777" y="273132"/>
            <a:ext cx="2724771" cy="79629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200"/>
              <a:t>IDR Tree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B1CF7C4-CE72-0189-6763-6E65A790773B}"/>
              </a:ext>
            </a:extLst>
          </p:cNvPr>
          <p:cNvSpPr/>
          <p:nvPr/>
        </p:nvSpPr>
        <p:spPr>
          <a:xfrm>
            <a:off x="1807563" y="2950324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 err="1"/>
              <a:t>alloc</a:t>
            </a:r>
            <a:endParaRPr lang="en-IN" sz="2000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6C9393CF-F157-78BE-E221-B6F7C5BFFF8E}"/>
              </a:ext>
            </a:extLst>
          </p:cNvPr>
          <p:cNvSpPr/>
          <p:nvPr/>
        </p:nvSpPr>
        <p:spPr>
          <a:xfrm>
            <a:off x="3701486" y="3026878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E36D200-F372-C453-564A-60B1A32B6A22}"/>
              </a:ext>
            </a:extLst>
          </p:cNvPr>
          <p:cNvCxnSpPr>
            <a:cxnSpLocks/>
            <a:endCxn id="15" idx="0"/>
          </p:cNvCxnSpPr>
          <p:nvPr/>
        </p:nvCxnSpPr>
        <p:spPr>
          <a:xfrm>
            <a:off x="2512995" y="3915079"/>
            <a:ext cx="174665" cy="56981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F694017-1567-82D6-CB9D-32C7884B3A24}"/>
              </a:ext>
            </a:extLst>
          </p:cNvPr>
          <p:cNvSpPr/>
          <p:nvPr/>
        </p:nvSpPr>
        <p:spPr>
          <a:xfrm>
            <a:off x="2165299" y="4484895"/>
            <a:ext cx="1044722" cy="403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1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5B1D24D-32B8-5D50-A2D9-B3E8E8D3F0D6}"/>
              </a:ext>
            </a:extLst>
          </p:cNvPr>
          <p:cNvCxnSpPr>
            <a:cxnSpLocks/>
            <a:stCxn id="94" idx="2"/>
            <a:endCxn id="17" idx="0"/>
          </p:cNvCxnSpPr>
          <p:nvPr/>
        </p:nvCxnSpPr>
        <p:spPr>
          <a:xfrm>
            <a:off x="4395905" y="4016156"/>
            <a:ext cx="171734" cy="463804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40CF9820-D9DC-D125-6F5C-8F751B602E58}"/>
              </a:ext>
            </a:extLst>
          </p:cNvPr>
          <p:cNvSpPr/>
          <p:nvPr/>
        </p:nvSpPr>
        <p:spPr>
          <a:xfrm>
            <a:off x="4045278" y="4479960"/>
            <a:ext cx="1044722" cy="403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9163871-9FC0-5A5C-FAD8-B729AD528CF5}"/>
              </a:ext>
            </a:extLst>
          </p:cNvPr>
          <p:cNvSpPr txBox="1"/>
          <p:nvPr/>
        </p:nvSpPr>
        <p:spPr>
          <a:xfrm>
            <a:off x="4504352" y="3874142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9571F1-7162-D621-752A-BC9D21B27FA7}"/>
              </a:ext>
            </a:extLst>
          </p:cNvPr>
          <p:cNvSpPr txBox="1"/>
          <p:nvPr/>
        </p:nvSpPr>
        <p:spPr>
          <a:xfrm>
            <a:off x="2702288" y="3857403"/>
            <a:ext cx="3930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468FA804-FC12-1921-9A3A-151873391DA5}"/>
              </a:ext>
            </a:extLst>
          </p:cNvPr>
          <p:cNvSpPr/>
          <p:nvPr/>
        </p:nvSpPr>
        <p:spPr>
          <a:xfrm>
            <a:off x="5578705" y="2970477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DDDD2D25-E55D-F451-E9E5-149972B17DA9}"/>
              </a:ext>
            </a:extLst>
          </p:cNvPr>
          <p:cNvCxnSpPr>
            <a:cxnSpLocks/>
            <a:stCxn id="102" idx="2"/>
          </p:cNvCxnSpPr>
          <p:nvPr/>
        </p:nvCxnSpPr>
        <p:spPr>
          <a:xfrm flipH="1">
            <a:off x="5786775" y="3945006"/>
            <a:ext cx="92891" cy="520248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CEC12F8C-27A9-7B6D-8570-C74A22D15A16}"/>
              </a:ext>
            </a:extLst>
          </p:cNvPr>
          <p:cNvSpPr/>
          <p:nvPr/>
        </p:nvSpPr>
        <p:spPr>
          <a:xfrm>
            <a:off x="5649228" y="4449797"/>
            <a:ext cx="1044722" cy="403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4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80EAB4E7-0262-5746-DFAA-B17591CF37C4}"/>
              </a:ext>
            </a:extLst>
          </p:cNvPr>
          <p:cNvSpPr txBox="1"/>
          <p:nvPr/>
        </p:nvSpPr>
        <p:spPr>
          <a:xfrm>
            <a:off x="5881585" y="385954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0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15AFCD8-C603-EE52-64B0-5C8A9E1C435D}"/>
              </a:ext>
            </a:extLst>
          </p:cNvPr>
          <p:cNvSpPr/>
          <p:nvPr/>
        </p:nvSpPr>
        <p:spPr>
          <a:xfrm>
            <a:off x="7585621" y="3007197"/>
            <a:ext cx="1009402" cy="985652"/>
          </a:xfrm>
          <a:prstGeom prst="ellipse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free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D8882A4-35C6-5346-E2A8-7767054C1B4C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8233571" y="3997102"/>
            <a:ext cx="361452" cy="46743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Rectangle 70">
            <a:extLst>
              <a:ext uri="{FF2B5EF4-FFF2-40B4-BE49-F238E27FC236}">
                <a16:creationId xmlns:a16="http://schemas.microsoft.com/office/drawing/2014/main" id="{BD67E953-EF4D-C218-779B-295B79AF871B}"/>
              </a:ext>
            </a:extLst>
          </p:cNvPr>
          <p:cNvSpPr/>
          <p:nvPr/>
        </p:nvSpPr>
        <p:spPr>
          <a:xfrm>
            <a:off x="8072662" y="4464532"/>
            <a:ext cx="1044722" cy="403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7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C679E9B7-87C2-30E9-1791-706857ED95AF}"/>
              </a:ext>
            </a:extLst>
          </p:cNvPr>
          <p:cNvSpPr txBox="1"/>
          <p:nvPr/>
        </p:nvSpPr>
        <p:spPr>
          <a:xfrm>
            <a:off x="8531736" y="3858714"/>
            <a:ext cx="39305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3200" dirty="0"/>
              <a:t>1</a:t>
            </a:r>
          </a:p>
        </p:txBody>
      </p:sp>
      <p:sp>
        <p:nvSpPr>
          <p:cNvPr id="75" name="Left Brace 74">
            <a:extLst>
              <a:ext uri="{FF2B5EF4-FFF2-40B4-BE49-F238E27FC236}">
                <a16:creationId xmlns:a16="http://schemas.microsoft.com/office/drawing/2014/main" id="{2DD2232C-636E-B978-754C-7A86CDEC9A25}"/>
              </a:ext>
            </a:extLst>
          </p:cNvPr>
          <p:cNvSpPr/>
          <p:nvPr/>
        </p:nvSpPr>
        <p:spPr>
          <a:xfrm rot="16200000">
            <a:off x="4759086" y="1063384"/>
            <a:ext cx="390020" cy="8326576"/>
          </a:xfrm>
          <a:prstGeom prst="leftBrac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9630EEC3-06C6-7BBC-0220-AAB212B1854E}"/>
              </a:ext>
            </a:extLst>
          </p:cNvPr>
          <p:cNvSpPr/>
          <p:nvPr/>
        </p:nvSpPr>
        <p:spPr>
          <a:xfrm>
            <a:off x="3979893" y="5466652"/>
            <a:ext cx="1865376" cy="418306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i="1" dirty="0"/>
              <a:t>struct </a:t>
            </a:r>
            <a:r>
              <a:rPr lang="en-IN" sz="2000" i="1" dirty="0" err="1"/>
              <a:t>pid</a:t>
            </a:r>
            <a:r>
              <a:rPr lang="en-IN" sz="2000" dirty="0" err="1"/>
              <a:t>s</a:t>
            </a:r>
            <a:endParaRPr lang="en-IN" sz="2000" dirty="0"/>
          </a:p>
        </p:txBody>
      </p:sp>
      <p:sp>
        <p:nvSpPr>
          <p:cNvPr id="78" name="Speech Bubble: Rectangle with Corners Rounded 77">
            <a:extLst>
              <a:ext uri="{FF2B5EF4-FFF2-40B4-BE49-F238E27FC236}">
                <a16:creationId xmlns:a16="http://schemas.microsoft.com/office/drawing/2014/main" id="{D1315245-4337-3F45-3ED3-DE184A2A6204}"/>
              </a:ext>
            </a:extLst>
          </p:cNvPr>
          <p:cNvSpPr/>
          <p:nvPr/>
        </p:nvSpPr>
        <p:spPr>
          <a:xfrm>
            <a:off x="9500616" y="3776472"/>
            <a:ext cx="1853184" cy="667017"/>
          </a:xfrm>
          <a:prstGeom prst="wedgeRoundRectCallout">
            <a:avLst>
              <a:gd name="adj1" fmla="val -112116"/>
              <a:gd name="adj2" fmla="val -8418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Has a free entry</a:t>
            </a:r>
          </a:p>
        </p:txBody>
      </p: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11A8E26B-EA08-7381-5FAE-31CBF2D0173B}"/>
              </a:ext>
            </a:extLst>
          </p:cNvPr>
          <p:cNvCxnSpPr>
            <a:cxnSpLocks/>
            <a:stCxn id="2" idx="3"/>
            <a:endCxn id="88" idx="0"/>
          </p:cNvCxnSpPr>
          <p:nvPr/>
        </p:nvCxnSpPr>
        <p:spPr>
          <a:xfrm flipH="1">
            <a:off x="1313169" y="3791631"/>
            <a:ext cx="642218" cy="689826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20AC8063-3E37-4284-D3D4-6203E4ACF1C5}"/>
              </a:ext>
            </a:extLst>
          </p:cNvPr>
          <p:cNvSpPr/>
          <p:nvPr/>
        </p:nvSpPr>
        <p:spPr>
          <a:xfrm>
            <a:off x="790808" y="4481457"/>
            <a:ext cx="1044722" cy="403176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0</a:t>
            </a:r>
          </a:p>
        </p:txBody>
      </p:sp>
      <p:grpSp>
        <p:nvGrpSpPr>
          <p:cNvPr id="96" name="Group 95">
            <a:extLst>
              <a:ext uri="{FF2B5EF4-FFF2-40B4-BE49-F238E27FC236}">
                <a16:creationId xmlns:a16="http://schemas.microsoft.com/office/drawing/2014/main" id="{3F906636-585C-3F48-63B9-4C14A742CAD3}"/>
              </a:ext>
            </a:extLst>
          </p:cNvPr>
          <p:cNvGrpSpPr/>
          <p:nvPr/>
        </p:nvGrpSpPr>
        <p:grpSpPr>
          <a:xfrm>
            <a:off x="3847367" y="3696544"/>
            <a:ext cx="731384" cy="321943"/>
            <a:chOff x="2102090" y="5507117"/>
            <a:chExt cx="731384" cy="321943"/>
          </a:xfrm>
        </p:grpSpPr>
        <p:sp>
          <p:nvSpPr>
            <p:cNvPr id="93" name="Rectangle 92">
              <a:extLst>
                <a:ext uri="{FF2B5EF4-FFF2-40B4-BE49-F238E27FC236}">
                  <a16:creationId xmlns:a16="http://schemas.microsoft.com/office/drawing/2014/main" id="{2773AEBE-1FA8-9434-B63E-9EB8F6C51F51}"/>
                </a:ext>
              </a:extLst>
            </p:cNvPr>
            <p:cNvSpPr/>
            <p:nvPr/>
          </p:nvSpPr>
          <p:spPr>
            <a:xfrm>
              <a:off x="2102090" y="5509448"/>
              <a:ext cx="365692" cy="319612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1</a:t>
              </a:r>
            </a:p>
          </p:txBody>
        </p:sp>
        <p:sp>
          <p:nvSpPr>
            <p:cNvPr id="94" name="Rectangle 93">
              <a:extLst>
                <a:ext uri="{FF2B5EF4-FFF2-40B4-BE49-F238E27FC236}">
                  <a16:creationId xmlns:a16="http://schemas.microsoft.com/office/drawing/2014/main" id="{1DB322E0-3210-D5BC-9D0C-34646C04B22F}"/>
                </a:ext>
              </a:extLst>
            </p:cNvPr>
            <p:cNvSpPr/>
            <p:nvPr/>
          </p:nvSpPr>
          <p:spPr>
            <a:xfrm>
              <a:off x="2467782" y="5507117"/>
              <a:ext cx="365692" cy="319612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0</a:t>
              </a:r>
            </a:p>
          </p:txBody>
        </p:sp>
      </p:grpSp>
      <p:sp>
        <p:nvSpPr>
          <p:cNvPr id="98" name="Rectangle 97">
            <a:extLst>
              <a:ext uri="{FF2B5EF4-FFF2-40B4-BE49-F238E27FC236}">
                <a16:creationId xmlns:a16="http://schemas.microsoft.com/office/drawing/2014/main" id="{F0EE8100-B9D8-EDE9-FCD1-86432367F4A1}"/>
              </a:ext>
            </a:extLst>
          </p:cNvPr>
          <p:cNvSpPr/>
          <p:nvPr/>
        </p:nvSpPr>
        <p:spPr>
          <a:xfrm>
            <a:off x="1955387" y="3648042"/>
            <a:ext cx="365692" cy="318668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99" name="Rectangle 98">
            <a:extLst>
              <a:ext uri="{FF2B5EF4-FFF2-40B4-BE49-F238E27FC236}">
                <a16:creationId xmlns:a16="http://schemas.microsoft.com/office/drawing/2014/main" id="{19C235B1-4CB4-3596-2EC2-01CF4B116530}"/>
              </a:ext>
            </a:extLst>
          </p:cNvPr>
          <p:cNvSpPr/>
          <p:nvPr/>
        </p:nvSpPr>
        <p:spPr>
          <a:xfrm>
            <a:off x="2321079" y="3651130"/>
            <a:ext cx="365692" cy="313247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102" name="Rectangle 101">
            <a:extLst>
              <a:ext uri="{FF2B5EF4-FFF2-40B4-BE49-F238E27FC236}">
                <a16:creationId xmlns:a16="http://schemas.microsoft.com/office/drawing/2014/main" id="{18F94DC4-0AEE-2AD0-C4B4-8F0676006820}"/>
              </a:ext>
            </a:extLst>
          </p:cNvPr>
          <p:cNvSpPr/>
          <p:nvPr/>
        </p:nvSpPr>
        <p:spPr>
          <a:xfrm>
            <a:off x="5696820" y="3620489"/>
            <a:ext cx="365692" cy="324517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103" name="Rectangle 102">
            <a:extLst>
              <a:ext uri="{FF2B5EF4-FFF2-40B4-BE49-F238E27FC236}">
                <a16:creationId xmlns:a16="http://schemas.microsoft.com/office/drawing/2014/main" id="{4C1E8814-7172-0FB4-B60E-A216784A56CD}"/>
              </a:ext>
            </a:extLst>
          </p:cNvPr>
          <p:cNvSpPr/>
          <p:nvPr/>
        </p:nvSpPr>
        <p:spPr>
          <a:xfrm>
            <a:off x="6062512" y="3623063"/>
            <a:ext cx="365692" cy="319611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grpSp>
        <p:nvGrpSpPr>
          <p:cNvPr id="104" name="Group 103">
            <a:extLst>
              <a:ext uri="{FF2B5EF4-FFF2-40B4-BE49-F238E27FC236}">
                <a16:creationId xmlns:a16="http://schemas.microsoft.com/office/drawing/2014/main" id="{883EDA46-654E-B1A2-91CB-4BD1B02C4487}"/>
              </a:ext>
            </a:extLst>
          </p:cNvPr>
          <p:cNvGrpSpPr/>
          <p:nvPr/>
        </p:nvGrpSpPr>
        <p:grpSpPr>
          <a:xfrm>
            <a:off x="7724630" y="3667280"/>
            <a:ext cx="731384" cy="319612"/>
            <a:chOff x="2102090" y="5509448"/>
            <a:chExt cx="731384" cy="319612"/>
          </a:xfrm>
        </p:grpSpPr>
        <p:sp>
          <p:nvSpPr>
            <p:cNvPr id="105" name="Rectangle 104">
              <a:extLst>
                <a:ext uri="{FF2B5EF4-FFF2-40B4-BE49-F238E27FC236}">
                  <a16:creationId xmlns:a16="http://schemas.microsoft.com/office/drawing/2014/main" id="{295AEE80-6481-0E02-9F43-F2A5DBDE99AE}"/>
                </a:ext>
              </a:extLst>
            </p:cNvPr>
            <p:cNvSpPr/>
            <p:nvPr/>
          </p:nvSpPr>
          <p:spPr>
            <a:xfrm>
              <a:off x="2102090" y="5509448"/>
              <a:ext cx="365692" cy="319612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1</a:t>
              </a:r>
            </a:p>
          </p:txBody>
        </p:sp>
        <p:sp>
          <p:nvSpPr>
            <p:cNvPr id="106" name="Rectangle 105">
              <a:extLst>
                <a:ext uri="{FF2B5EF4-FFF2-40B4-BE49-F238E27FC236}">
                  <a16:creationId xmlns:a16="http://schemas.microsoft.com/office/drawing/2014/main" id="{F9E571C3-6F25-5E08-8D92-4EDD21509720}"/>
                </a:ext>
              </a:extLst>
            </p:cNvPr>
            <p:cNvSpPr/>
            <p:nvPr/>
          </p:nvSpPr>
          <p:spPr>
            <a:xfrm>
              <a:off x="2467782" y="5513831"/>
              <a:ext cx="365692" cy="312897"/>
            </a:xfrm>
            <a:prstGeom prst="rect">
              <a:avLst/>
            </a:prstGeom>
            <a:ln w="38100"/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IN" sz="2000" dirty="0"/>
                <a:t>0</a:t>
              </a:r>
            </a:p>
          </p:txBody>
        </p:sp>
      </p:grpSp>
      <p:sp>
        <p:nvSpPr>
          <p:cNvPr id="110" name="Rectangle 109">
            <a:extLst>
              <a:ext uri="{FF2B5EF4-FFF2-40B4-BE49-F238E27FC236}">
                <a16:creationId xmlns:a16="http://schemas.microsoft.com/office/drawing/2014/main" id="{B5C33CE7-A374-587B-6BA5-CC16E3BBAD65}"/>
              </a:ext>
            </a:extLst>
          </p:cNvPr>
          <p:cNvSpPr/>
          <p:nvPr/>
        </p:nvSpPr>
        <p:spPr>
          <a:xfrm>
            <a:off x="3152028" y="2266318"/>
            <a:ext cx="365692" cy="325569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0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72459CA6-3601-ABF3-6502-F89D2147935E}"/>
              </a:ext>
            </a:extLst>
          </p:cNvPr>
          <p:cNvSpPr/>
          <p:nvPr/>
        </p:nvSpPr>
        <p:spPr>
          <a:xfrm>
            <a:off x="3517720" y="2266318"/>
            <a:ext cx="365692" cy="323237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113" name="Rectangle 112">
            <a:extLst>
              <a:ext uri="{FF2B5EF4-FFF2-40B4-BE49-F238E27FC236}">
                <a16:creationId xmlns:a16="http://schemas.microsoft.com/office/drawing/2014/main" id="{D84E5A17-2080-7BDF-8696-948DBA959401}"/>
              </a:ext>
            </a:extLst>
          </p:cNvPr>
          <p:cNvSpPr/>
          <p:nvPr/>
        </p:nvSpPr>
        <p:spPr>
          <a:xfrm>
            <a:off x="6500085" y="2397456"/>
            <a:ext cx="365692" cy="31961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114" name="Rectangle 113">
            <a:extLst>
              <a:ext uri="{FF2B5EF4-FFF2-40B4-BE49-F238E27FC236}">
                <a16:creationId xmlns:a16="http://schemas.microsoft.com/office/drawing/2014/main" id="{8D338AA0-C766-0E23-CD1B-F8EC74D43092}"/>
              </a:ext>
            </a:extLst>
          </p:cNvPr>
          <p:cNvSpPr/>
          <p:nvPr/>
        </p:nvSpPr>
        <p:spPr>
          <a:xfrm>
            <a:off x="6865777" y="2397456"/>
            <a:ext cx="365692" cy="317280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125" name="Rectangle 124">
            <a:extLst>
              <a:ext uri="{FF2B5EF4-FFF2-40B4-BE49-F238E27FC236}">
                <a16:creationId xmlns:a16="http://schemas.microsoft.com/office/drawing/2014/main" id="{38A25470-AD23-1728-3FF8-2C76447566B9}"/>
              </a:ext>
            </a:extLst>
          </p:cNvPr>
          <p:cNvSpPr/>
          <p:nvPr/>
        </p:nvSpPr>
        <p:spPr>
          <a:xfrm>
            <a:off x="4935107" y="1119099"/>
            <a:ext cx="365692" cy="31961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  <p:sp>
        <p:nvSpPr>
          <p:cNvPr id="126" name="Rectangle 125">
            <a:extLst>
              <a:ext uri="{FF2B5EF4-FFF2-40B4-BE49-F238E27FC236}">
                <a16:creationId xmlns:a16="http://schemas.microsoft.com/office/drawing/2014/main" id="{D46527B4-9845-E0F3-2917-18A03E4B46D6}"/>
              </a:ext>
            </a:extLst>
          </p:cNvPr>
          <p:cNvSpPr/>
          <p:nvPr/>
        </p:nvSpPr>
        <p:spPr>
          <a:xfrm>
            <a:off x="5300799" y="1116768"/>
            <a:ext cx="365692" cy="319612"/>
          </a:xfrm>
          <a:prstGeom prst="rect">
            <a:avLst/>
          </a:prstGeom>
          <a:ln w="38100"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902669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6">
            <a:extLst>
              <a:ext uri="{FF2B5EF4-FFF2-40B4-BE49-F238E27FC236}">
                <a16:creationId xmlns:a16="http://schemas.microsoft.com/office/drawing/2014/main" id="{FF9F996A-3213-DF98-97AB-95B1380DEC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9260867"/>
              </p:ext>
            </p:extLst>
          </p:nvPr>
        </p:nvGraphicFramePr>
        <p:xfrm>
          <a:off x="1879600" y="169068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BFE21250-EC78-7494-7EB4-7A2DC0B5CD00}"/>
              </a:ext>
            </a:extLst>
          </p:cNvPr>
          <p:cNvSpPr/>
          <p:nvPr/>
        </p:nvSpPr>
        <p:spPr>
          <a:xfrm>
            <a:off x="923027" y="5694960"/>
            <a:ext cx="956573" cy="33858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29AF29B-041E-4004-E241-20C1BF7AD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5A1701-6B6E-1231-0195-79C9E15F94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07855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2496-F54C-BA57-C133-995F60930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File System, I/O, and Debugging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84AE8C-B2CE-368A-8714-5A28040B3E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9408" y="1460500"/>
            <a:ext cx="10515600" cy="494063"/>
          </a:xfrm>
        </p:spPr>
        <p:txBody>
          <a:bodyPr/>
          <a:lstStyle/>
          <a:p>
            <a:r>
              <a:rPr lang="en-US"/>
              <a:t>struct </a:t>
            </a:r>
            <a:r>
              <a:rPr lang="en-US" err="1"/>
              <a:t>fs_struct</a:t>
            </a:r>
            <a:r>
              <a:rPr lang="en-US"/>
              <a:t> *fs;</a:t>
            </a:r>
          </a:p>
          <a:p>
            <a:pPr lvl="1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88AFA-D76E-29FA-27B7-6543A95690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52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2BCC08D-810D-9355-F20E-90FE3005B129}"/>
              </a:ext>
            </a:extLst>
          </p:cNvPr>
          <p:cNvSpPr/>
          <p:nvPr/>
        </p:nvSpPr>
        <p:spPr>
          <a:xfrm>
            <a:off x="1162374" y="2175945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>
                <a:solidFill>
                  <a:srgbClr val="00B050"/>
                </a:solidFill>
              </a:rPr>
              <a:t>Pointer</a:t>
            </a:r>
            <a:r>
              <a:rPr lang="en-IN" sz="2400"/>
              <a:t> to the </a:t>
            </a:r>
            <a:r>
              <a:rPr lang="en-IN" sz="2400">
                <a:solidFill>
                  <a:srgbClr val="7030A0"/>
                </a:solidFill>
              </a:rPr>
              <a:t>file system </a:t>
            </a:r>
            <a:r>
              <a:rPr lang="en-IN" sz="2400"/>
              <a:t>that this process uses.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FEE01E55-F148-8C4C-4F7C-3CE1B2575D24}"/>
              </a:ext>
            </a:extLst>
          </p:cNvPr>
          <p:cNvSpPr txBox="1">
            <a:spLocks/>
          </p:cNvSpPr>
          <p:nvPr/>
        </p:nvSpPr>
        <p:spPr>
          <a:xfrm>
            <a:off x="489408" y="2963679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struct </a:t>
            </a:r>
            <a:r>
              <a:rPr lang="en-US" err="1"/>
              <a:t>files_struct</a:t>
            </a:r>
            <a:r>
              <a:rPr lang="en-US"/>
              <a:t> *files;</a:t>
            </a:r>
          </a:p>
          <a:p>
            <a:pPr lvl="1"/>
            <a:endParaRPr lang="en-US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8547E85-6B12-C749-76F2-7C24AE77C0F7}"/>
              </a:ext>
            </a:extLst>
          </p:cNvPr>
          <p:cNvSpPr/>
          <p:nvPr/>
        </p:nvSpPr>
        <p:spPr>
          <a:xfrm>
            <a:off x="1162374" y="3612014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>
                <a:solidFill>
                  <a:schemeClr val="tx1"/>
                </a:solidFill>
              </a:rPr>
              <a:t>List of </a:t>
            </a:r>
            <a:r>
              <a:rPr lang="en-IN" sz="2400">
                <a:solidFill>
                  <a:srgbClr val="FF0000"/>
                </a:solidFill>
              </a:rPr>
              <a:t>files</a:t>
            </a:r>
            <a:r>
              <a:rPr lang="en-IN" sz="2400">
                <a:solidFill>
                  <a:schemeClr val="tx1"/>
                </a:solidFill>
              </a:rPr>
              <a:t> opened by the process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955CB1A-FBD8-CD20-9DB6-6D245702C444}"/>
              </a:ext>
            </a:extLst>
          </p:cNvPr>
          <p:cNvSpPr txBox="1">
            <a:spLocks/>
          </p:cNvSpPr>
          <p:nvPr/>
        </p:nvSpPr>
        <p:spPr>
          <a:xfrm>
            <a:off x="489408" y="4499577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/>
              <a:t>struct </a:t>
            </a:r>
            <a:r>
              <a:rPr lang="en-US" err="1"/>
              <a:t>signal_struct</a:t>
            </a:r>
            <a:r>
              <a:rPr lang="en-US"/>
              <a:t> *signal;</a:t>
            </a:r>
          </a:p>
          <a:p>
            <a:pPr lvl="1"/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665A406-884D-FD84-AC76-C25B048B70C9}"/>
              </a:ext>
            </a:extLst>
          </p:cNvPr>
          <p:cNvSpPr/>
          <p:nvPr/>
        </p:nvSpPr>
        <p:spPr>
          <a:xfrm>
            <a:off x="1162374" y="5103663"/>
            <a:ext cx="8191099" cy="1222339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>
                <a:solidFill>
                  <a:schemeClr val="tx1"/>
                </a:solidFill>
              </a:rPr>
              <a:t>List of </a:t>
            </a:r>
            <a:r>
              <a:rPr lang="en-IN" sz="2400">
                <a:solidFill>
                  <a:srgbClr val="7030A0"/>
                </a:solidFill>
              </a:rPr>
              <a:t>registered</a:t>
            </a:r>
            <a:r>
              <a:rPr lang="en-IN" sz="2400">
                <a:solidFill>
                  <a:schemeClr val="tx1"/>
                </a:solidFill>
              </a:rPr>
              <a:t> signal handlers for the </a:t>
            </a:r>
            <a:r>
              <a:rPr lang="en-IN" sz="2400">
                <a:solidFill>
                  <a:srgbClr val="00B050"/>
                </a:solidFill>
              </a:rPr>
              <a:t>process.</a:t>
            </a:r>
          </a:p>
          <a:p>
            <a:r>
              <a:rPr lang="en-IN" sz="2400">
                <a:solidFill>
                  <a:schemeClr val="tx1"/>
                </a:solidFill>
              </a:rPr>
              <a:t>A signal handler for a signal is a function that is called when a process receives the signal from the OS. 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63DB7671-D1F5-21B5-73A4-92E14BF4C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9808" y="6436025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18581124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57E85-9C7C-5E67-8E17-4A2FA2931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Few more I/O related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56DDCE-A5CB-CFFD-0C54-DDF5A1D980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69682"/>
            <a:ext cx="10515600" cy="494063"/>
          </a:xfrm>
        </p:spPr>
        <p:txBody>
          <a:bodyPr/>
          <a:lstStyle/>
          <a:p>
            <a:r>
              <a:rPr lang="en-IN"/>
              <a:t>struct </a:t>
            </a:r>
            <a:r>
              <a:rPr lang="en-IN" err="1"/>
              <a:t>io_context</a:t>
            </a:r>
            <a:r>
              <a:rPr lang="en-IN"/>
              <a:t> *</a:t>
            </a:r>
            <a:r>
              <a:rPr lang="en-IN" err="1"/>
              <a:t>io_context</a:t>
            </a:r>
            <a:r>
              <a:rPr lang="en-IN"/>
              <a:t>;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AE5EBD-5A2F-51A8-49DE-DF99DBF34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2D77237-4765-DD25-BFED-BC11519409B1}"/>
              </a:ext>
            </a:extLst>
          </p:cNvPr>
          <p:cNvSpPr/>
          <p:nvPr/>
        </p:nvSpPr>
        <p:spPr>
          <a:xfrm>
            <a:off x="1588168" y="4163745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>
                <a:solidFill>
                  <a:schemeClr val="tx1"/>
                </a:solidFill>
              </a:rPr>
              <a:t>I/O </a:t>
            </a:r>
            <a:r>
              <a:rPr lang="en-IN" sz="2400">
                <a:solidFill>
                  <a:srgbClr val="FF0000"/>
                </a:solidFill>
              </a:rPr>
              <a:t>subsystem</a:t>
            </a:r>
            <a:r>
              <a:rPr lang="en-IN" sz="2400">
                <a:solidFill>
                  <a:schemeClr val="tx1"/>
                </a:solidFill>
              </a:rPr>
              <a:t> state of the associated </a:t>
            </a:r>
            <a:r>
              <a:rPr lang="en-IN" sz="2400">
                <a:solidFill>
                  <a:schemeClr val="accent1"/>
                </a:solidFill>
              </a:rPr>
              <a:t>processes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F8C9D4B-5156-C622-62FF-160BC14FC254}"/>
              </a:ext>
            </a:extLst>
          </p:cNvPr>
          <p:cNvSpPr txBox="1">
            <a:spLocks/>
          </p:cNvSpPr>
          <p:nvPr/>
        </p:nvSpPr>
        <p:spPr>
          <a:xfrm>
            <a:off x="741947" y="2326348"/>
            <a:ext cx="10515600" cy="4940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/>
              <a:t>struct </a:t>
            </a:r>
            <a:r>
              <a:rPr lang="en-IN" err="1"/>
              <a:t>bio_list</a:t>
            </a:r>
            <a:r>
              <a:rPr lang="en-IN"/>
              <a:t> *</a:t>
            </a:r>
            <a:r>
              <a:rPr lang="en-IN" err="1"/>
              <a:t>bio_list</a:t>
            </a:r>
            <a:r>
              <a:rPr lang="en-IN"/>
              <a:t>; 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D0ACE960-DA7F-5C64-6ED8-3CCF0C58C16D}"/>
              </a:ext>
            </a:extLst>
          </p:cNvPr>
          <p:cNvSpPr/>
          <p:nvPr/>
        </p:nvSpPr>
        <p:spPr>
          <a:xfrm>
            <a:off x="1588168" y="2823587"/>
            <a:ext cx="7507706" cy="494064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IN" sz="2400">
                <a:solidFill>
                  <a:schemeClr val="tx1"/>
                </a:solidFill>
              </a:rPr>
              <a:t>Block device information (like hard disks)</a:t>
            </a:r>
            <a:endParaRPr lang="en-IN" sz="2400">
              <a:solidFill>
                <a:schemeClr val="accent1"/>
              </a:solidFill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870B4C-9889-F4EC-86A6-3292CE7F08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1CCEF69-F9C5-C4FF-BE08-BB6E9DE61CA6}"/>
              </a:ext>
            </a:extLst>
          </p:cNvPr>
          <p:cNvSpPr/>
          <p:nvPr/>
        </p:nvSpPr>
        <p:spPr>
          <a:xfrm>
            <a:off x="3101419" y="5024487"/>
            <a:ext cx="5994455" cy="74471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Discussed in later chapters</a:t>
            </a:r>
          </a:p>
        </p:txBody>
      </p:sp>
    </p:spTree>
    <p:extLst>
      <p:ext uri="{BB962C8B-B14F-4D97-AF65-F5344CB8AC3E}">
        <p14:creationId xmlns:p14="http://schemas.microsoft.com/office/powerpoint/2010/main" val="28446826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6F83C-40B9-A98D-B029-CDF0EABE7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9327" y="134937"/>
            <a:ext cx="10515600" cy="1325563"/>
          </a:xfrm>
        </p:spPr>
        <p:txBody>
          <a:bodyPr/>
          <a:lstStyle/>
          <a:p>
            <a:r>
              <a:rPr lang="en-IN"/>
              <a:t>The </a:t>
            </a:r>
            <a:r>
              <a:rPr lang="en-IN" i="1" err="1"/>
              <a:t>ptrace</a:t>
            </a:r>
            <a:r>
              <a:rPr lang="en-IN" i="1"/>
              <a:t> </a:t>
            </a:r>
            <a:r>
              <a:rPr lang="en-IN"/>
              <a:t>Mechanism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D457B-B7E7-2922-7FC8-1433670FD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4166" y="1375658"/>
            <a:ext cx="10828507" cy="4895850"/>
          </a:xfrm>
        </p:spPr>
        <p:txBody>
          <a:bodyPr>
            <a:normAutofit fontScale="92500" lnSpcReduction="10000"/>
          </a:bodyPr>
          <a:lstStyle/>
          <a:p>
            <a:r>
              <a:rPr lang="en-IN"/>
              <a:t>It allows the </a:t>
            </a:r>
            <a:r>
              <a:rPr lang="en-IN">
                <a:solidFill>
                  <a:srgbClr val="0070C0"/>
                </a:solidFill>
              </a:rPr>
              <a:t>parent</a:t>
            </a:r>
            <a:r>
              <a:rPr lang="en-IN"/>
              <a:t> process to observe and control the execution of a child process</a:t>
            </a:r>
          </a:p>
          <a:p>
            <a:r>
              <a:rPr lang="en-IN"/>
              <a:t>This is the </a:t>
            </a:r>
            <a:r>
              <a:rPr lang="en-IN">
                <a:solidFill>
                  <a:srgbClr val="FF0000"/>
                </a:solidFill>
              </a:rPr>
              <a:t>crucial</a:t>
            </a:r>
            <a:r>
              <a:rPr lang="en-IN"/>
              <a:t> piece of technology that allows debuggers to run</a:t>
            </a:r>
          </a:p>
          <a:p>
            <a:r>
              <a:rPr lang="en-IN"/>
              <a:t>One process can pretty much take over another </a:t>
            </a:r>
            <a:r>
              <a:rPr lang="en-IN">
                <a:solidFill>
                  <a:srgbClr val="0070C0"/>
                </a:solidFill>
              </a:rPr>
              <a:t>process</a:t>
            </a:r>
          </a:p>
          <a:p>
            <a:r>
              <a:rPr lang="en-IN"/>
              <a:t>A process can be </a:t>
            </a:r>
            <a:r>
              <a:rPr lang="en-IN">
                <a:solidFill>
                  <a:schemeClr val="accent1"/>
                </a:solidFill>
              </a:rPr>
              <a:t>traced</a:t>
            </a:r>
          </a:p>
          <a:p>
            <a:pPr lvl="1"/>
            <a:r>
              <a:rPr lang="en-IN"/>
              <a:t>If the process is being </a:t>
            </a:r>
            <a:r>
              <a:rPr lang="en-IN">
                <a:solidFill>
                  <a:srgbClr val="C00000"/>
                </a:solidFill>
              </a:rPr>
              <a:t>traced</a:t>
            </a:r>
            <a:r>
              <a:rPr lang="en-IN"/>
              <a:t> then the tracing process gets the control </a:t>
            </a:r>
          </a:p>
          <a:p>
            <a:pPr lvl="1"/>
            <a:r>
              <a:rPr lang="en-IN"/>
              <a:t>The </a:t>
            </a:r>
            <a:r>
              <a:rPr lang="en-IN" i="1" dirty="0" err="1"/>
              <a:t>task_struct</a:t>
            </a:r>
            <a:r>
              <a:rPr lang="en-IN" i="1" dirty="0"/>
              <a:t> </a:t>
            </a:r>
            <a:r>
              <a:rPr lang="en-IN"/>
              <a:t>structure has a field </a:t>
            </a:r>
            <a:r>
              <a:rPr lang="en-IN" i="1"/>
              <a:t>unsigned int </a:t>
            </a:r>
            <a:r>
              <a:rPr lang="en-IN" i="1" err="1"/>
              <a:t>ptrace</a:t>
            </a:r>
            <a:r>
              <a:rPr lang="en-IN" i="1"/>
              <a:t>;</a:t>
            </a:r>
          </a:p>
          <a:p>
            <a:pPr lvl="1"/>
            <a:r>
              <a:rPr lang="en-IN"/>
              <a:t>The </a:t>
            </a:r>
            <a:r>
              <a:rPr lang="en-IN">
                <a:solidFill>
                  <a:srgbClr val="00B050"/>
                </a:solidFill>
              </a:rPr>
              <a:t>flags </a:t>
            </a:r>
            <a:r>
              <a:rPr lang="en-IN"/>
              <a:t>in this field enable the </a:t>
            </a:r>
            <a:r>
              <a:rPr lang="en-IN" i="1" dirty="0" err="1"/>
              <a:t>ptrace</a:t>
            </a:r>
            <a:r>
              <a:rPr lang="en-IN"/>
              <a:t> functionality	</a:t>
            </a:r>
          </a:p>
          <a:p>
            <a:r>
              <a:rPr lang="en-IN"/>
              <a:t>Whenever there is an event of interest like a </a:t>
            </a:r>
            <a:r>
              <a:rPr lang="en-IN" i="1"/>
              <a:t>fork</a:t>
            </a:r>
            <a:r>
              <a:rPr lang="en-IN"/>
              <a:t> or </a:t>
            </a:r>
            <a:r>
              <a:rPr lang="en-IN" i="1" err="1"/>
              <a:t>syscall</a:t>
            </a:r>
            <a:endParaRPr lang="en-IN" i="1"/>
          </a:p>
          <a:p>
            <a:pPr lvl="1"/>
            <a:r>
              <a:rPr lang="en-IN"/>
              <a:t>The traced process </a:t>
            </a:r>
            <a:r>
              <a:rPr lang="en-IN">
                <a:solidFill>
                  <a:srgbClr val="FF0000"/>
                </a:solidFill>
              </a:rPr>
              <a:t>stops</a:t>
            </a:r>
          </a:p>
          <a:p>
            <a:pPr lvl="1"/>
            <a:r>
              <a:rPr lang="en-IN"/>
              <a:t>A SIGTRAP </a:t>
            </a:r>
            <a:r>
              <a:rPr lang="en-IN">
                <a:solidFill>
                  <a:srgbClr val="7030A0"/>
                </a:solidFill>
              </a:rPr>
              <a:t>signal</a:t>
            </a:r>
            <a:r>
              <a:rPr lang="en-IN"/>
              <a:t> is sent to the tracing process</a:t>
            </a:r>
          </a:p>
          <a:p>
            <a:pPr lvl="1"/>
            <a:r>
              <a:rPr lang="en-IN"/>
              <a:t>It </a:t>
            </a:r>
            <a:r>
              <a:rPr lang="en-IN">
                <a:solidFill>
                  <a:srgbClr val="0070C0"/>
                </a:solidFill>
              </a:rPr>
              <a:t>runs</a:t>
            </a:r>
            <a:r>
              <a:rPr lang="en-IN"/>
              <a:t> a signal handler</a:t>
            </a:r>
          </a:p>
          <a:p>
            <a:pPr lvl="1"/>
            <a:r>
              <a:rPr lang="en-IN"/>
              <a:t>This can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inspect</a:t>
            </a:r>
            <a:r>
              <a:rPr lang="en-IN"/>
              <a:t> the state of the traced process, and change its system call </a:t>
            </a:r>
            <a:r>
              <a:rPr lang="en-IN" dirty="0">
                <a:solidFill>
                  <a:srgbClr val="7030A0"/>
                </a:solidFill>
              </a:rPr>
              <a:t>parameters</a:t>
            </a:r>
            <a:endParaRPr lang="en-IN">
              <a:solidFill>
                <a:srgbClr val="7030A0"/>
              </a:solidFill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7CB0A0-7D03-A441-B086-B9B1B0B80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DA2CDC-C4BA-E658-9F35-7F9E9C0EC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3557735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75136432"/>
              </p:ext>
            </p:extLst>
          </p:nvPr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5530596" y="2584990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4C1F-E486-9948-3E41-186093E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55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FC825784-4E12-CE42-2283-CBEF7BA7BE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98776344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E6BE6-D010-40E6-6602-EA0C0E3D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Process Creation and Destruction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785161-F43C-4969-D8CE-4920D1426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399866"/>
          </a:xfrm>
        </p:spPr>
        <p:txBody>
          <a:bodyPr>
            <a:normAutofit fontScale="92500" lnSpcReduction="20000"/>
          </a:bodyPr>
          <a:lstStyle/>
          <a:p>
            <a:r>
              <a:rPr lang="en-IN" dirty="0"/>
              <a:t>Creating and destroying </a:t>
            </a:r>
            <a:r>
              <a:rPr lang="en-IN" dirty="0">
                <a:solidFill>
                  <a:srgbClr val="00B050"/>
                </a:solidFill>
              </a:rPr>
              <a:t>processes</a:t>
            </a:r>
            <a:r>
              <a:rPr lang="en-IN" dirty="0"/>
              <a:t> is essential to running and terminating programs</a:t>
            </a:r>
          </a:p>
          <a:p>
            <a:r>
              <a:rPr lang="en-IN" dirty="0"/>
              <a:t>Linux’s approach may appear </a:t>
            </a:r>
            <a:r>
              <a:rPr lang="en-IN" dirty="0">
                <a:solidFill>
                  <a:srgbClr val="0070C0"/>
                </a:solidFill>
              </a:rPr>
              <a:t>weird</a:t>
            </a:r>
            <a:r>
              <a:rPr lang="en-IN" dirty="0"/>
              <a:t> at the beginning</a:t>
            </a:r>
          </a:p>
          <a:p>
            <a:r>
              <a:rPr lang="en-IN" dirty="0"/>
              <a:t>It will start making </a:t>
            </a:r>
            <a:r>
              <a:rPr lang="en-IN" dirty="0">
                <a:solidFill>
                  <a:srgbClr val="FF0000"/>
                </a:solidFill>
              </a:rPr>
              <a:t>sense</a:t>
            </a:r>
            <a:r>
              <a:rPr lang="en-IN" dirty="0"/>
              <a:t> gradually …</a:t>
            </a:r>
          </a:p>
          <a:p>
            <a:r>
              <a:rPr lang="en-IN" dirty="0"/>
              <a:t>The first process that the </a:t>
            </a:r>
            <a:r>
              <a:rPr lang="en-IN" dirty="0">
                <a:solidFill>
                  <a:srgbClr val="7030A0"/>
                </a:solidFill>
              </a:rPr>
              <a:t>kernel</a:t>
            </a:r>
            <a:r>
              <a:rPr lang="en-IN" dirty="0"/>
              <a:t> runs has a </a:t>
            </a:r>
            <a:r>
              <a:rPr lang="en-IN" dirty="0" err="1"/>
              <a:t>pid</a:t>
            </a:r>
            <a:r>
              <a:rPr lang="en-IN" dirty="0"/>
              <a:t> 0 (the </a:t>
            </a:r>
            <a:r>
              <a:rPr lang="en-IN" i="1" dirty="0"/>
              <a:t>idle </a:t>
            </a:r>
            <a:r>
              <a:rPr lang="en-IN" dirty="0"/>
              <a:t>process)</a:t>
            </a:r>
          </a:p>
          <a:p>
            <a:r>
              <a:rPr lang="en-IN" dirty="0"/>
              <a:t>Then it runs the </a:t>
            </a:r>
            <a:r>
              <a:rPr lang="en-IN" i="1" dirty="0" err="1"/>
              <a:t>init</a:t>
            </a:r>
            <a:r>
              <a:rPr lang="en-IN" i="1" dirty="0"/>
              <a:t> </a:t>
            </a:r>
            <a:r>
              <a:rPr lang="en-IN">
                <a:solidFill>
                  <a:srgbClr val="00B050"/>
                </a:solidFill>
              </a:rPr>
              <a:t>process</a:t>
            </a:r>
            <a:r>
              <a:rPr lang="en-IN"/>
              <a:t> with </a:t>
            </a:r>
            <a:r>
              <a:rPr lang="en-IN" dirty="0" err="1"/>
              <a:t>pid</a:t>
            </a:r>
            <a:r>
              <a:rPr lang="en-IN" dirty="0"/>
              <a:t> 1 (after booting)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943FB-EB97-AB18-56E6-0C3E9F461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0A02211-6A22-6939-9DFA-05F4BCD580F1}"/>
              </a:ext>
            </a:extLst>
          </p:cNvPr>
          <p:cNvSpPr txBox="1"/>
          <p:nvPr/>
        </p:nvSpPr>
        <p:spPr>
          <a:xfrm>
            <a:off x="2104711" y="4742594"/>
            <a:ext cx="7338099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/>
              <a:t>The basic </a:t>
            </a:r>
            <a:r>
              <a:rPr lang="en-IN" sz="2400">
                <a:solidFill>
                  <a:srgbClr val="FF0000"/>
                </a:solidFill>
              </a:rPr>
              <a:t>idea</a:t>
            </a:r>
            <a:r>
              <a:rPr lang="en-IN" sz="2400"/>
              <a:t> is that the </a:t>
            </a:r>
            <a:r>
              <a:rPr lang="en-IN" sz="2400">
                <a:solidFill>
                  <a:srgbClr val="7030A0"/>
                </a:solidFill>
              </a:rPr>
              <a:t>kernel</a:t>
            </a:r>
            <a:r>
              <a:rPr lang="en-IN" sz="2400"/>
              <a:t> creates only one </a:t>
            </a:r>
            <a:r>
              <a:rPr lang="en-IN" sz="2400">
                <a:solidFill>
                  <a:srgbClr val="00B050"/>
                </a:solidFill>
              </a:rPr>
              <a:t>process</a:t>
            </a:r>
            <a:r>
              <a:rPr lang="en-IN" sz="2400"/>
              <a:t> </a:t>
            </a:r>
            <a:br>
              <a:rPr lang="en-IN" sz="2400"/>
            </a:br>
            <a:r>
              <a:rPr lang="en-IN" sz="2400"/>
              <a:t>during boot time: the </a:t>
            </a:r>
            <a:r>
              <a:rPr lang="en-IN" sz="2400" i="1" err="1">
                <a:solidFill>
                  <a:schemeClr val="accent5">
                    <a:lumMod val="75000"/>
                  </a:schemeClr>
                </a:solidFill>
              </a:rPr>
              <a:t>init</a:t>
            </a:r>
            <a:r>
              <a:rPr lang="en-IN" sz="2400" i="1"/>
              <a:t> </a:t>
            </a:r>
            <a:r>
              <a:rPr lang="en-IN" sz="2400"/>
              <a:t>process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54FE1CBE-4D78-3897-B8C0-9A1B1060CDB8}"/>
              </a:ext>
            </a:extLst>
          </p:cNvPr>
          <p:cNvSpPr/>
          <p:nvPr/>
        </p:nvSpPr>
        <p:spPr>
          <a:xfrm>
            <a:off x="4360244" y="4360428"/>
            <a:ext cx="2914530" cy="38216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The </a:t>
            </a:r>
            <a:r>
              <a:rPr lang="en-IN" sz="2400" i="1"/>
              <a:t>fork </a:t>
            </a:r>
            <a:r>
              <a:rPr lang="en-IN" sz="2400"/>
              <a:t>mechanism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7AC06B5-1095-474E-C99F-043C727F054E}"/>
              </a:ext>
            </a:extLst>
          </p:cNvPr>
          <p:cNvSpPr txBox="1"/>
          <p:nvPr/>
        </p:nvSpPr>
        <p:spPr>
          <a:xfrm>
            <a:off x="2104710" y="5799769"/>
            <a:ext cx="9239517" cy="83099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pPr algn="l"/>
            <a:r>
              <a:rPr lang="en-IN" sz="2400"/>
              <a:t>All child </a:t>
            </a:r>
            <a:r>
              <a:rPr lang="en-IN" sz="2400">
                <a:solidFill>
                  <a:srgbClr val="00B050"/>
                </a:solidFill>
              </a:rPr>
              <a:t>processes</a:t>
            </a:r>
            <a:r>
              <a:rPr lang="en-IN" sz="2400"/>
              <a:t> are created by essentially </a:t>
            </a:r>
            <a:r>
              <a:rPr lang="en-IN" sz="2400">
                <a:solidFill>
                  <a:srgbClr val="FF0000"/>
                </a:solidFill>
              </a:rPr>
              <a:t>cloning</a:t>
            </a:r>
            <a:r>
              <a:rPr lang="en-IN" sz="2400"/>
              <a:t> the parent process.</a:t>
            </a:r>
            <a:br>
              <a:rPr lang="en-IN" sz="2400"/>
            </a:br>
            <a:r>
              <a:rPr lang="en-IN" sz="2400"/>
              <a:t>For example, the first few processes clone </a:t>
            </a:r>
            <a:r>
              <a:rPr lang="en-IN" sz="2400" i="1">
                <a:solidFill>
                  <a:srgbClr val="0070C0"/>
                </a:solidFill>
              </a:rPr>
              <a:t>init</a:t>
            </a:r>
            <a:r>
              <a:rPr lang="en-IN" sz="2400"/>
              <a:t>. A </a:t>
            </a:r>
            <a:r>
              <a:rPr lang="en-IN" sz="2400">
                <a:solidFill>
                  <a:srgbClr val="00B050"/>
                </a:solidFill>
              </a:rPr>
              <a:t>fork</a:t>
            </a:r>
            <a:r>
              <a:rPr lang="en-IN" sz="2400"/>
              <a:t> is a type of cloning.</a:t>
            </a:r>
          </a:p>
        </p:txBody>
      </p:sp>
      <p:pic>
        <p:nvPicPr>
          <p:cNvPr id="8" name="Picture 7" descr="A picture containing airplane&#10;&#10;Description automatically generated">
            <a:extLst>
              <a:ext uri="{FF2B5EF4-FFF2-40B4-BE49-F238E27FC236}">
                <a16:creationId xmlns:a16="http://schemas.microsoft.com/office/drawing/2014/main" id="{E7611B90-276E-618F-BD7D-33F47D52700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403611" y="4784994"/>
            <a:ext cx="689829" cy="689829"/>
          </a:xfrm>
          <a:prstGeom prst="rect">
            <a:avLst/>
          </a:prstGeom>
        </p:spPr>
      </p:pic>
      <p:pic>
        <p:nvPicPr>
          <p:cNvPr id="9" name="Picture 8" descr="A picture containing airplane&#10;&#10;Description automatically generated">
            <a:extLst>
              <a:ext uri="{FF2B5EF4-FFF2-40B4-BE49-F238E27FC236}">
                <a16:creationId xmlns:a16="http://schemas.microsoft.com/office/drawing/2014/main" id="{314EF70C-1FD2-F024-55EB-660D4B4A3A9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226936">
            <a:off x="1403611" y="5781646"/>
            <a:ext cx="689829" cy="689829"/>
          </a:xfrm>
          <a:prstGeom prst="rect">
            <a:avLst/>
          </a:prstGeom>
        </p:spPr>
      </p:pic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491538F-5385-B5B1-AFAD-D6EA99DA5F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0244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7166634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7CAF71-4199-8B0A-AA03-B809366C7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err="1"/>
              <a:t>start_kernel</a:t>
            </a:r>
            <a:r>
              <a:rPr lang="en-IN"/>
              <a:t> and </a:t>
            </a:r>
            <a:r>
              <a:rPr lang="en-IN" err="1"/>
              <a:t>init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7C91D1-F7D3-3E60-98A9-91C843137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987007"/>
          </a:xfrm>
        </p:spPr>
        <p:txBody>
          <a:bodyPr/>
          <a:lstStyle/>
          <a:p>
            <a:r>
              <a:rPr lang="en-IN"/>
              <a:t>The </a:t>
            </a:r>
            <a:r>
              <a:rPr lang="en-IN" i="1" err="1"/>
              <a:t>start_kernel</a:t>
            </a:r>
            <a:r>
              <a:rPr lang="en-IN" i="1"/>
              <a:t> </a:t>
            </a:r>
            <a:r>
              <a:rPr lang="en-IN"/>
              <a:t>function </a:t>
            </a:r>
            <a:r>
              <a:rPr lang="en-IN">
                <a:solidFill>
                  <a:srgbClr val="00B050"/>
                </a:solidFill>
              </a:rPr>
              <a:t>forks</a:t>
            </a:r>
            <a:r>
              <a:rPr lang="en-IN"/>
              <a:t> the </a:t>
            </a:r>
            <a:r>
              <a:rPr lang="en-IN" i="1" err="1"/>
              <a:t>init</a:t>
            </a:r>
            <a:r>
              <a:rPr lang="en-IN" i="1"/>
              <a:t> </a:t>
            </a:r>
            <a:r>
              <a:rPr lang="en-IN"/>
              <a:t>process</a:t>
            </a:r>
          </a:p>
          <a:p>
            <a:r>
              <a:rPr lang="en-IN"/>
              <a:t>The </a:t>
            </a:r>
            <a:r>
              <a:rPr lang="en-IN" i="1" err="1"/>
              <a:t>init</a:t>
            </a:r>
            <a:r>
              <a:rPr lang="en-IN"/>
              <a:t> process </a:t>
            </a:r>
            <a:r>
              <a:rPr lang="en-IN">
                <a:solidFill>
                  <a:srgbClr val="FF0000"/>
                </a:solidFill>
              </a:rPr>
              <a:t>transitions</a:t>
            </a:r>
            <a:r>
              <a:rPr lang="en-IN"/>
              <a:t> from kernel mode to user-space mode</a:t>
            </a:r>
          </a:p>
          <a:p>
            <a:r>
              <a:rPr lang="en-IN"/>
              <a:t>This happens by a call to </a:t>
            </a:r>
            <a:r>
              <a:rPr lang="en-IN" i="1" err="1">
                <a:solidFill>
                  <a:srgbClr val="C00000"/>
                </a:solidFill>
              </a:rPr>
              <a:t>execv</a:t>
            </a:r>
            <a:r>
              <a:rPr lang="en-IN" i="1"/>
              <a:t> </a:t>
            </a:r>
            <a:r>
              <a:rPr lang="en-IN"/>
              <a:t>(in user space)</a:t>
            </a:r>
          </a:p>
          <a:p>
            <a:r>
              <a:rPr lang="en-IN"/>
              <a:t>A </a:t>
            </a:r>
            <a:r>
              <a:rPr lang="en-IN">
                <a:solidFill>
                  <a:srgbClr val="FF0000"/>
                </a:solidFill>
              </a:rPr>
              <a:t>rare</a:t>
            </a:r>
            <a:r>
              <a:rPr lang="en-IN"/>
              <a:t> instance where the parent process is in </a:t>
            </a:r>
            <a:r>
              <a:rPr lang="en-IN">
                <a:solidFill>
                  <a:srgbClr val="C00000"/>
                </a:solidFill>
              </a:rPr>
              <a:t>kernel</a:t>
            </a:r>
            <a:r>
              <a:rPr lang="en-IN"/>
              <a:t> space, and the </a:t>
            </a:r>
            <a:r>
              <a:rPr lang="en-IN">
                <a:solidFill>
                  <a:srgbClr val="00B050"/>
                </a:solidFill>
              </a:rPr>
              <a:t>forked</a:t>
            </a:r>
            <a:r>
              <a:rPr lang="en-IN"/>
              <a:t> process is in user space</a:t>
            </a:r>
          </a:p>
          <a:p>
            <a:r>
              <a:rPr lang="en-IN"/>
              <a:t>The </a:t>
            </a:r>
            <a:r>
              <a:rPr lang="en-IN">
                <a:solidFill>
                  <a:srgbClr val="C00000"/>
                </a:solidFill>
              </a:rPr>
              <a:t>user</a:t>
            </a:r>
            <a:r>
              <a:rPr lang="en-IN"/>
              <a:t> space now starts </a:t>
            </a:r>
            <a:r>
              <a:rPr lang="en-IN">
                <a:solidFill>
                  <a:srgbClr val="0070C0"/>
                </a:solidFill>
              </a:rPr>
              <a:t>executing</a:t>
            </a:r>
            <a:r>
              <a:rPr lang="en-IN"/>
              <a:t> …</a:t>
            </a: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A2EACE-1298-FD9C-AB68-BCB0CFFA7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EB7B211A-5565-5C68-BB28-2FA4D498A7F3}"/>
              </a:ext>
            </a:extLst>
          </p:cNvPr>
          <p:cNvSpPr/>
          <p:nvPr/>
        </p:nvSpPr>
        <p:spPr>
          <a:xfrm>
            <a:off x="8114097" y="2906829"/>
            <a:ext cx="2743200" cy="36512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/>
              <a:t>discussed later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EE2CFD-FF2D-CB1B-F383-3C8034968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32277591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D574C-D762-2AF9-87CF-6941E44BE8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0"/>
            <a:ext cx="10515600" cy="1325563"/>
          </a:xfrm>
        </p:spPr>
        <p:txBody>
          <a:bodyPr/>
          <a:lstStyle/>
          <a:p>
            <a:r>
              <a:rPr lang="en-IN"/>
              <a:t>The </a:t>
            </a:r>
            <a:r>
              <a:rPr lang="en-IN" i="1"/>
              <a:t>fork </a:t>
            </a:r>
            <a:r>
              <a:rPr lang="en-IN"/>
              <a:t>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A86E4F-A6E9-0A10-F914-51DA83FE2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985FC0-9D62-D1C3-4913-B0165B3BB4BA}"/>
              </a:ext>
            </a:extLst>
          </p:cNvPr>
          <p:cNvSpPr txBox="1"/>
          <p:nvPr/>
        </p:nvSpPr>
        <p:spPr>
          <a:xfrm>
            <a:off x="1473925" y="1805256"/>
            <a:ext cx="7855035" cy="40010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180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err="1">
                <a:solidFill>
                  <a:srgbClr val="FF70FF"/>
                </a:solidFill>
                <a:latin typeface="Lucida Console" panose="020B0609040504020204" pitchFamily="49" charset="0"/>
              </a:rPr>
              <a:t>stdio.h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IN" sz="180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err="1">
                <a:solidFill>
                  <a:srgbClr val="FF70FF"/>
                </a:solidFill>
                <a:latin typeface="Lucida Console" panose="020B0609040504020204" pitchFamily="49" charset="0"/>
              </a:rPr>
              <a:t>stdlib.h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r>
              <a:rPr lang="en-IN" sz="1800">
                <a:solidFill>
                  <a:srgbClr val="7D97FF"/>
                </a:solidFill>
                <a:latin typeface="Lucida Console" panose="020B0609040504020204" pitchFamily="49" charset="0"/>
              </a:rPr>
              <a:t>#include 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&lt;</a:t>
            </a:r>
            <a:r>
              <a:rPr lang="en-IN" sz="1800" err="1">
                <a:solidFill>
                  <a:srgbClr val="FF70FF"/>
                </a:solidFill>
                <a:latin typeface="Lucida Console" panose="020B0609040504020204" pitchFamily="49" charset="0"/>
              </a:rPr>
              <a:t>unistd.h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&gt;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en-IN" sz="180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main( </a:t>
            </a:r>
            <a:r>
              <a:rPr lang="en-IN" sz="1800">
                <a:solidFill>
                  <a:srgbClr val="00F200"/>
                </a:solidFill>
                <a:latin typeface="Lucida Console" panose="020B0609040504020204" pitchFamily="49" charset="0"/>
              </a:rPr>
              <a:t>void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) {</a:t>
            </a: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>
                <a:solidFill>
                  <a:srgbClr val="00F200"/>
                </a:solidFill>
                <a:latin typeface="Lucida Console" panose="020B0609040504020204" pitchFamily="49" charset="0"/>
              </a:rPr>
              <a:t>int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</a:t>
            </a:r>
            <a:r>
              <a:rPr lang="en-IN" sz="180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= fork();</a:t>
            </a:r>
          </a:p>
          <a:p>
            <a:endParaRPr lang="en-IN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   </a:t>
            </a:r>
            <a:r>
              <a:rPr lang="en-IN" sz="1800">
                <a:solidFill>
                  <a:srgbClr val="C00000"/>
                </a:solidFill>
                <a:latin typeface="Lucida Console" panose="020B0609040504020204" pitchFamily="49" charset="0"/>
              </a:rPr>
              <a:t>if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(</a:t>
            </a:r>
            <a:r>
              <a:rPr lang="en-IN" sz="180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== </a:t>
            </a:r>
            <a:r>
              <a:rPr lang="en-IN" sz="1800">
                <a:solidFill>
                  <a:srgbClr val="FF70FF"/>
                </a:solidFill>
                <a:latin typeface="Lucida Console" panose="020B0609040504020204" pitchFamily="49" charset="0"/>
              </a:rPr>
              <a:t>0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) {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800">
                <a:solidFill>
                  <a:srgbClr val="FF70FF"/>
                </a:solidFill>
                <a:latin typeface="Lucida Console" panose="020B0609040504020204" pitchFamily="49" charset="0"/>
              </a:rPr>
              <a:t>"I am the child </a:t>
            </a:r>
            <a:r>
              <a:rPr lang="en-US" sz="1800">
                <a:solidFill>
                  <a:srgbClr val="FF7676"/>
                </a:solidFill>
                <a:latin typeface="Lucida Console" panose="020B0609040504020204" pitchFamily="49" charset="0"/>
              </a:rPr>
              <a:t>\n</a:t>
            </a:r>
            <a:r>
              <a:rPr lang="en-US" sz="180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 );</a:t>
            </a: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   } </a:t>
            </a:r>
            <a:r>
              <a:rPr lang="en-IN" sz="1800">
                <a:solidFill>
                  <a:srgbClr val="C00000"/>
                </a:solidFill>
                <a:latin typeface="Lucida Console" panose="020B0609040504020204" pitchFamily="49" charset="0"/>
              </a:rPr>
              <a:t>else</a:t>
            </a:r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{</a:t>
            </a:r>
          </a:p>
          <a:p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        </a:t>
            </a:r>
            <a:r>
              <a:rPr lang="en-US" sz="1800" err="1">
                <a:solidFill>
                  <a:prstClr val="black"/>
                </a:solidFill>
                <a:latin typeface="Lucida Console" panose="020B0609040504020204" pitchFamily="49" charset="0"/>
              </a:rPr>
              <a:t>printf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( </a:t>
            </a:r>
            <a:r>
              <a:rPr lang="en-US" sz="1800">
                <a:solidFill>
                  <a:srgbClr val="FF70FF"/>
                </a:solidFill>
                <a:latin typeface="Lucida Console" panose="020B0609040504020204" pitchFamily="49" charset="0"/>
              </a:rPr>
              <a:t>"I am the parent: child = </a:t>
            </a:r>
            <a:r>
              <a:rPr lang="en-US" sz="1800">
                <a:solidFill>
                  <a:srgbClr val="FF7676"/>
                </a:solidFill>
                <a:latin typeface="Lucida Console" panose="020B0609040504020204" pitchFamily="49" charset="0"/>
              </a:rPr>
              <a:t>%d\n</a:t>
            </a:r>
            <a:r>
              <a:rPr lang="en-US" sz="1800">
                <a:solidFill>
                  <a:srgbClr val="FF70FF"/>
                </a:solidFill>
                <a:latin typeface="Lucida Console" panose="020B0609040504020204" pitchFamily="49" charset="0"/>
              </a:rPr>
              <a:t>"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, </a:t>
            </a:r>
            <a:r>
              <a:rPr lang="en-US" sz="1800" err="1">
                <a:solidFill>
                  <a:prstClr val="black"/>
                </a:solidFill>
                <a:latin typeface="Lucida Console" panose="020B0609040504020204" pitchFamily="49" charset="0"/>
              </a:rPr>
              <a:t>pid</a:t>
            </a:r>
            <a:r>
              <a:rPr lang="en-US" sz="1800">
                <a:solidFill>
                  <a:prstClr val="black"/>
                </a:solidFill>
                <a:latin typeface="Lucida Console" panose="020B0609040504020204" pitchFamily="49" charset="0"/>
              </a:rPr>
              <a:t> );</a:t>
            </a: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    }</a:t>
            </a:r>
          </a:p>
          <a:p>
            <a:r>
              <a:rPr lang="en-IN" sz="1800">
                <a:solidFill>
                  <a:prstClr val="black"/>
                </a:solidFill>
                <a:latin typeface="Lucida Console" panose="020B0609040504020204" pitchFamily="49" charset="0"/>
              </a:rPr>
              <a:t>}</a:t>
            </a:r>
          </a:p>
          <a:p>
            <a:pPr algn="l"/>
            <a:endParaRPr lang="en-IN" sz="200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F209EEE-9605-D090-066B-4118E0B92BA6}"/>
              </a:ext>
            </a:extLst>
          </p:cNvPr>
          <p:cNvCxnSpPr/>
          <p:nvPr/>
        </p:nvCxnSpPr>
        <p:spPr>
          <a:xfrm>
            <a:off x="8501743" y="827314"/>
            <a:ext cx="0" cy="2449286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8A7BF561-11F3-7ECE-7962-F71CED676A9D}"/>
              </a:ext>
            </a:extLst>
          </p:cNvPr>
          <p:cNvSpPr/>
          <p:nvPr/>
        </p:nvSpPr>
        <p:spPr>
          <a:xfrm>
            <a:off x="7423960" y="318904"/>
            <a:ext cx="1905000" cy="73274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Original process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591F080-ECCC-24E1-2B7C-40E6EE7D2AE4}"/>
              </a:ext>
            </a:extLst>
          </p:cNvPr>
          <p:cNvCxnSpPr>
            <a:cxnSpLocks/>
          </p:cNvCxnSpPr>
          <p:nvPr/>
        </p:nvCxnSpPr>
        <p:spPr>
          <a:xfrm>
            <a:off x="9525000" y="1866900"/>
            <a:ext cx="0" cy="140970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A7C94C9-8F07-766A-AF59-572786A0F13B}"/>
              </a:ext>
            </a:extLst>
          </p:cNvPr>
          <p:cNvCxnSpPr>
            <a:cxnSpLocks/>
          </p:cNvCxnSpPr>
          <p:nvPr/>
        </p:nvCxnSpPr>
        <p:spPr>
          <a:xfrm flipH="1">
            <a:off x="8501743" y="1866900"/>
            <a:ext cx="1023257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D8058-380E-7EE9-130E-E8CC93FEFD3C}"/>
              </a:ext>
            </a:extLst>
          </p:cNvPr>
          <p:cNvSpPr/>
          <p:nvPr/>
        </p:nvSpPr>
        <p:spPr>
          <a:xfrm>
            <a:off x="9579527" y="2232134"/>
            <a:ext cx="1905000" cy="732745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Child process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70E5C1D-E86D-4C79-C535-A2D23EBAED17}"/>
              </a:ext>
            </a:extLst>
          </p:cNvPr>
          <p:cNvSpPr txBox="1"/>
          <p:nvPr/>
        </p:nvSpPr>
        <p:spPr>
          <a:xfrm>
            <a:off x="7502433" y="1638762"/>
            <a:ext cx="110816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sz="2800">
                <a:solidFill>
                  <a:srgbClr val="00B050"/>
                </a:solidFill>
              </a:rPr>
              <a:t>fork()</a:t>
            </a:r>
            <a:endParaRPr lang="en-IN" sz="2000">
              <a:solidFill>
                <a:srgbClr val="00B050"/>
              </a:solidFill>
            </a:endParaRPr>
          </a:p>
        </p:txBody>
      </p:sp>
      <p:sp>
        <p:nvSpPr>
          <p:cNvPr id="16" name="Explosion: 8 Points 15">
            <a:extLst>
              <a:ext uri="{FF2B5EF4-FFF2-40B4-BE49-F238E27FC236}">
                <a16:creationId xmlns:a16="http://schemas.microsoft.com/office/drawing/2014/main" id="{609C8DCC-FFAE-1175-CFE4-AE39312B065B}"/>
              </a:ext>
            </a:extLst>
          </p:cNvPr>
          <p:cNvSpPr/>
          <p:nvPr/>
        </p:nvSpPr>
        <p:spPr>
          <a:xfrm>
            <a:off x="9562014" y="621048"/>
            <a:ext cx="1904997" cy="1611086"/>
          </a:xfrm>
          <a:prstGeom prst="irregularSeal1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/>
              <a:t>Create a copy</a:t>
            </a: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BDD1B1CA-44A0-63F5-B775-3DE4ECFCC4C3}"/>
              </a:ext>
            </a:extLst>
          </p:cNvPr>
          <p:cNvSpPr/>
          <p:nvPr/>
        </p:nvSpPr>
        <p:spPr>
          <a:xfrm>
            <a:off x="7097534" y="3758780"/>
            <a:ext cx="2928207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err="1"/>
              <a:t>pid</a:t>
            </a:r>
            <a:r>
              <a:rPr lang="en-IN" sz="2400"/>
              <a:t> = 0 for the child</a:t>
            </a: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36C9FB00-A739-3B2D-CEAA-1D0B0826CA24}"/>
              </a:ext>
            </a:extLst>
          </p:cNvPr>
          <p:cNvSpPr/>
          <p:nvPr/>
        </p:nvSpPr>
        <p:spPr>
          <a:xfrm>
            <a:off x="3635876" y="5010637"/>
            <a:ext cx="4614043" cy="52322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The parent gets the </a:t>
            </a:r>
            <a:r>
              <a:rPr lang="en-IN" sz="2400" err="1"/>
              <a:t>pid</a:t>
            </a:r>
            <a:r>
              <a:rPr lang="en-IN" sz="2400"/>
              <a:t> of the child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43104C-0D9B-DDD5-8E8C-B8CECBADDC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1228121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0A6D-34CD-1749-4BA4-AA49FC6C7E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More about the </a:t>
            </a:r>
            <a:r>
              <a:rPr lang="en-IN" i="1">
                <a:solidFill>
                  <a:srgbClr val="00B050"/>
                </a:solidFill>
              </a:rPr>
              <a:t>fork</a:t>
            </a:r>
            <a:r>
              <a:rPr lang="en-IN" i="1"/>
              <a:t> </a:t>
            </a:r>
            <a:r>
              <a:rPr lang="en-IN"/>
              <a:t>function </a:t>
            </a:r>
            <a:r>
              <a:rPr lang="en-IN">
                <a:solidFill>
                  <a:srgbClr val="7030A0"/>
                </a:solidFill>
              </a:rPr>
              <a:t>call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C3D173-0F95-CDE1-B925-01D6828224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16137"/>
            <a:ext cx="10515600" cy="1864632"/>
          </a:xfrm>
        </p:spPr>
        <p:txBody>
          <a:bodyPr>
            <a:normAutofit/>
          </a:bodyPr>
          <a:lstStyle/>
          <a:p>
            <a:r>
              <a:rPr lang="en-IN" sz="2400"/>
              <a:t>A new child </a:t>
            </a:r>
            <a:r>
              <a:rPr lang="en-IN" sz="2400">
                <a:solidFill>
                  <a:srgbClr val="00B050"/>
                </a:solidFill>
              </a:rPr>
              <a:t>process</a:t>
            </a:r>
            <a:r>
              <a:rPr lang="en-IN" sz="2400"/>
              <a:t> is created. </a:t>
            </a:r>
          </a:p>
          <a:p>
            <a:r>
              <a:rPr lang="en-IN" sz="2400"/>
              <a:t>The process id (</a:t>
            </a:r>
            <a:r>
              <a:rPr lang="en-IN" sz="2400" err="1">
                <a:solidFill>
                  <a:srgbClr val="0070C0"/>
                </a:solidFill>
              </a:rPr>
              <a:t>pid</a:t>
            </a:r>
            <a:r>
              <a:rPr lang="en-IN" sz="2400"/>
              <a:t>) of the child is the </a:t>
            </a:r>
            <a:r>
              <a:rPr lang="en-IN" sz="2400">
                <a:solidFill>
                  <a:srgbClr val="FF0000"/>
                </a:solidFill>
              </a:rPr>
              <a:t>return</a:t>
            </a:r>
            <a:r>
              <a:rPr lang="en-IN" sz="2400"/>
              <a:t> value of the </a:t>
            </a:r>
            <a:r>
              <a:rPr lang="en-IN" sz="2400" dirty="0">
                <a:solidFill>
                  <a:srgbClr val="00B050"/>
                </a:solidFill>
              </a:rPr>
              <a:t>fork</a:t>
            </a:r>
            <a:r>
              <a:rPr lang="en-IN" sz="2400"/>
              <a:t> function call (for the parent)</a:t>
            </a:r>
          </a:p>
          <a:p>
            <a:r>
              <a:rPr lang="en-IN" sz="2400"/>
              <a:t>What about the </a:t>
            </a:r>
            <a:r>
              <a:rPr lang="en-IN" sz="2400">
                <a:solidFill>
                  <a:schemeClr val="accent2">
                    <a:lumMod val="50000"/>
                  </a:schemeClr>
                </a:solidFill>
              </a:rPr>
              <a:t>child</a:t>
            </a:r>
            <a:r>
              <a:rPr lang="en-IN" sz="2400"/>
              <a:t> process?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ABC7A2-67F5-9863-A05A-C63C0A768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59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38FE0F20-34A4-ECB8-5530-907DB1C814C1}"/>
              </a:ext>
            </a:extLst>
          </p:cNvPr>
          <p:cNvSpPr/>
          <p:nvPr/>
        </p:nvSpPr>
        <p:spPr>
          <a:xfrm>
            <a:off x="1842733" y="3606219"/>
            <a:ext cx="9358668" cy="2447109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All the </a:t>
            </a:r>
            <a:r>
              <a:rPr lang="en-IN" sz="2400">
                <a:solidFill>
                  <a:srgbClr val="7030A0"/>
                </a:solidFill>
              </a:rPr>
              <a:t>memory</a:t>
            </a:r>
            <a:r>
              <a:rPr lang="en-IN" sz="2400"/>
              <a:t> regions of the parent are copied.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The </a:t>
            </a:r>
            <a:r>
              <a:rPr lang="en-IN" sz="2400">
                <a:solidFill>
                  <a:srgbClr val="00B050"/>
                </a:solidFill>
              </a:rPr>
              <a:t>process</a:t>
            </a:r>
            <a:r>
              <a:rPr lang="en-IN" sz="2400"/>
              <a:t> state is copied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The </a:t>
            </a:r>
            <a:r>
              <a:rPr lang="en-IN" sz="2400">
                <a:solidFill>
                  <a:schemeClr val="accent2">
                    <a:lumMod val="75000"/>
                  </a:schemeClr>
                </a:solidFill>
              </a:rPr>
              <a:t>program counters </a:t>
            </a:r>
            <a:r>
              <a:rPr lang="en-IN" sz="2400"/>
              <a:t>are set to the same value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/>
              <a:t>They are albeit in different processes (</a:t>
            </a:r>
            <a:r>
              <a:rPr lang="en-IN" sz="2400">
                <a:solidFill>
                  <a:srgbClr val="002060"/>
                </a:solidFill>
              </a:rPr>
              <a:t>different</a:t>
            </a:r>
            <a:r>
              <a:rPr lang="en-IN" sz="2400"/>
              <a:t> address spaces)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/>
              <a:t>Both </a:t>
            </a:r>
            <a:r>
              <a:rPr lang="en-IN" sz="2400">
                <a:solidFill>
                  <a:srgbClr val="0070C0"/>
                </a:solidFill>
              </a:rPr>
              <a:t>point</a:t>
            </a:r>
            <a:r>
              <a:rPr lang="en-IN" sz="2400"/>
              <a:t> to the next instruction after the </a:t>
            </a:r>
            <a:r>
              <a:rPr lang="en-IN" sz="2400">
                <a:solidFill>
                  <a:srgbClr val="00B050"/>
                </a:solidFill>
              </a:rPr>
              <a:t>fork</a:t>
            </a:r>
            <a:r>
              <a:rPr lang="en-IN" sz="2400"/>
              <a:t> system call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/>
              <a:t>The child gets 0 as the </a:t>
            </a:r>
            <a:r>
              <a:rPr lang="en-IN" sz="2400">
                <a:solidFill>
                  <a:srgbClr val="FF0000"/>
                </a:solidFill>
              </a:rPr>
              <a:t>return</a:t>
            </a:r>
            <a:r>
              <a:rPr lang="en-IN" sz="2400"/>
              <a:t> value of the </a:t>
            </a:r>
            <a:r>
              <a:rPr lang="en-IN" sz="2400">
                <a:solidFill>
                  <a:srgbClr val="00B050"/>
                </a:solidFill>
              </a:rPr>
              <a:t>fork</a:t>
            </a:r>
            <a:r>
              <a:rPr lang="en-IN" sz="2400"/>
              <a:t> system call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976DBE-83D1-34AE-5313-C980000B25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600646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C0F48-0D7C-AFEB-829E-80ADDC3A92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The Process Descriptor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ADE64-B2DF-80DD-CC33-675D744D80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34639"/>
            <a:ext cx="10988040" cy="3342323"/>
          </a:xfrm>
        </p:spPr>
        <p:txBody>
          <a:bodyPr/>
          <a:lstStyle/>
          <a:p>
            <a:r>
              <a:rPr lang="en-US"/>
              <a:t>This is the </a:t>
            </a:r>
            <a:r>
              <a:rPr lang="en-US">
                <a:solidFill>
                  <a:srgbClr val="FF0000"/>
                </a:solidFill>
              </a:rPr>
              <a:t>apex</a:t>
            </a:r>
            <a:r>
              <a:rPr lang="en-US"/>
              <a:t> data structure for storing all </a:t>
            </a:r>
            <a:r>
              <a:rPr lang="en-US">
                <a:solidFill>
                  <a:srgbClr val="00B050"/>
                </a:solidFill>
              </a:rPr>
              <a:t>process-related</a:t>
            </a:r>
            <a:r>
              <a:rPr lang="en-US"/>
              <a:t> information. </a:t>
            </a:r>
          </a:p>
          <a:p>
            <a:r>
              <a:rPr lang="en-US"/>
              <a:t>Every process is associated with a </a:t>
            </a:r>
            <a:r>
              <a:rPr lang="en-US" i="1" err="1">
                <a:solidFill>
                  <a:srgbClr val="C00000"/>
                </a:solidFill>
              </a:rPr>
              <a:t>task_struct</a:t>
            </a:r>
            <a:r>
              <a:rPr lang="en-US" i="1">
                <a:solidFill>
                  <a:srgbClr val="C00000"/>
                </a:solidFill>
              </a:rPr>
              <a:t> </a:t>
            </a:r>
            <a:r>
              <a:rPr lang="en-US"/>
              <a:t>data structure</a:t>
            </a:r>
          </a:p>
          <a:p>
            <a:r>
              <a:rPr lang="en-US"/>
              <a:t>It maintains all the </a:t>
            </a:r>
            <a:r>
              <a:rPr lang="en-US">
                <a:solidFill>
                  <a:srgbClr val="0070C0"/>
                </a:solidFill>
              </a:rPr>
              <a:t>bookkeeping</a:t>
            </a:r>
            <a:r>
              <a:rPr lang="en-US"/>
              <a:t> information for the process</a:t>
            </a:r>
          </a:p>
          <a:p>
            <a:r>
              <a:rPr lang="en-US"/>
              <a:t>It is quite </a:t>
            </a:r>
            <a:r>
              <a:rPr lang="en-US">
                <a:solidFill>
                  <a:srgbClr val="7030A0"/>
                </a:solidFill>
              </a:rPr>
              <a:t>complex</a:t>
            </a:r>
          </a:p>
          <a:p>
            <a:r>
              <a:rPr lang="en-US">
                <a:solidFill>
                  <a:srgbClr val="FF0000"/>
                </a:solidFill>
              </a:rPr>
              <a:t>Reason</a:t>
            </a:r>
            <a:r>
              <a:rPr lang="en-US"/>
              <a:t>: The main aim is to keep all </a:t>
            </a:r>
            <a:r>
              <a:rPr lang="en-US">
                <a:solidFill>
                  <a:srgbClr val="0070C0"/>
                </a:solidFill>
              </a:rPr>
              <a:t>process-related</a:t>
            </a:r>
            <a:r>
              <a:rPr lang="en-US"/>
              <a:t> information in one place.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B98CE8C-8710-35E4-5D53-A4A7C1B7A067}"/>
              </a:ext>
            </a:extLst>
          </p:cNvPr>
          <p:cNvSpPr/>
          <p:nvPr/>
        </p:nvSpPr>
        <p:spPr>
          <a:xfrm>
            <a:off x="8839200" y="1285240"/>
            <a:ext cx="2987040" cy="73564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include/</a:t>
            </a:r>
            <a:r>
              <a:rPr lang="en-US" sz="2400" err="1"/>
              <a:t>linux</a:t>
            </a:r>
            <a:r>
              <a:rPr lang="en-US" sz="2400"/>
              <a:t>/</a:t>
            </a:r>
            <a:r>
              <a:rPr lang="en-US" sz="2400" err="1"/>
              <a:t>sched.h</a:t>
            </a:r>
            <a:endParaRPr lang="en-US" sz="24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6827A41-9E26-3B3C-CC17-4CB7FEE231C4}"/>
              </a:ext>
            </a:extLst>
          </p:cNvPr>
          <p:cNvSpPr/>
          <p:nvPr/>
        </p:nvSpPr>
        <p:spPr>
          <a:xfrm>
            <a:off x="3484880" y="1615440"/>
            <a:ext cx="3515360" cy="73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task_struct</a:t>
            </a:r>
            <a:endParaRPr lang="en-US" sz="24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4603F9-579E-E140-4EB9-544AE53997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008A87D-1256-07CC-3D6D-078C90E7F5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3390" y="1285240"/>
            <a:ext cx="735648" cy="735648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B9A581-4E53-BD1D-DC0B-7DB07AD12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76459244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EA1-0EE5-DB5F-BDD2-8B32E4D9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4984"/>
            <a:ext cx="10515600" cy="1325563"/>
          </a:xfrm>
        </p:spPr>
        <p:txBody>
          <a:bodyPr/>
          <a:lstStyle/>
          <a:p>
            <a:r>
              <a:rPr lang="en-IN"/>
              <a:t>Copying the address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833-538E-F6F4-79AF-EF6C7B5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385788"/>
            <a:ext cx="10515600" cy="970561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r>
              <a:rPr lang="en-IN"/>
              <a:t>Just </a:t>
            </a:r>
            <a:r>
              <a:rPr lang="en-IN">
                <a:solidFill>
                  <a:srgbClr val="0070C0"/>
                </a:solidFill>
              </a:rPr>
              <a:t>copy</a:t>
            </a:r>
            <a:r>
              <a:rPr lang="en-IN"/>
              <a:t> the page tables. </a:t>
            </a:r>
          </a:p>
          <a:p>
            <a:r>
              <a:rPr lang="en-IN"/>
              <a:t>The </a:t>
            </a:r>
            <a:r>
              <a:rPr lang="en-IN">
                <a:solidFill>
                  <a:srgbClr val="7030A0"/>
                </a:solidFill>
              </a:rPr>
              <a:t>address space </a:t>
            </a:r>
            <a:r>
              <a:rPr lang="en-IN"/>
              <a:t>is effectively copied.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62B3-6F50-AE90-8A29-FBDE8E5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D784F-E316-C074-1E75-776022CA5C88}"/>
              </a:ext>
            </a:extLst>
          </p:cNvPr>
          <p:cNvSpPr/>
          <p:nvPr/>
        </p:nvSpPr>
        <p:spPr>
          <a:xfrm>
            <a:off x="1948543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74587-2CF9-A8FE-8E6B-68C19A53CF78}"/>
              </a:ext>
            </a:extLst>
          </p:cNvPr>
          <p:cNvSpPr/>
          <p:nvPr/>
        </p:nvSpPr>
        <p:spPr>
          <a:xfrm>
            <a:off x="1948543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6D275-5001-BBC0-CA8C-B129A292814A}"/>
              </a:ext>
            </a:extLst>
          </p:cNvPr>
          <p:cNvSpPr/>
          <p:nvPr/>
        </p:nvSpPr>
        <p:spPr>
          <a:xfrm>
            <a:off x="1948543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0D117-AF32-B76D-0627-F3C2F5037C37}"/>
              </a:ext>
            </a:extLst>
          </p:cNvPr>
          <p:cNvSpPr/>
          <p:nvPr/>
        </p:nvSpPr>
        <p:spPr>
          <a:xfrm>
            <a:off x="1948543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CF332-DBE6-BD4B-5711-C9C1471D6AB9}"/>
              </a:ext>
            </a:extLst>
          </p:cNvPr>
          <p:cNvSpPr/>
          <p:nvPr/>
        </p:nvSpPr>
        <p:spPr>
          <a:xfrm>
            <a:off x="8109859" y="1796143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247AD-AD31-8197-F9A4-38F398727B1E}"/>
              </a:ext>
            </a:extLst>
          </p:cNvPr>
          <p:cNvSpPr/>
          <p:nvPr/>
        </p:nvSpPr>
        <p:spPr>
          <a:xfrm>
            <a:off x="8109859" y="2209800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7295F-2024-5A01-FD54-CA3553DE6CAB}"/>
              </a:ext>
            </a:extLst>
          </p:cNvPr>
          <p:cNvSpPr/>
          <p:nvPr/>
        </p:nvSpPr>
        <p:spPr>
          <a:xfrm>
            <a:off x="8109859" y="3570514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10320-BFCC-EA62-124C-AE6EF6FB0A36}"/>
              </a:ext>
            </a:extLst>
          </p:cNvPr>
          <p:cNvSpPr/>
          <p:nvPr/>
        </p:nvSpPr>
        <p:spPr>
          <a:xfrm>
            <a:off x="8109859" y="4572000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Child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13762-1572-43E5-3441-3B4C30F7931C}"/>
              </a:ext>
            </a:extLst>
          </p:cNvPr>
          <p:cNvSpPr/>
          <p:nvPr/>
        </p:nvSpPr>
        <p:spPr>
          <a:xfrm>
            <a:off x="5410200" y="3379675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Page</a:t>
            </a:r>
            <a:endParaRPr lang="en-IN" sz="20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12CD1-9CC0-FEDF-8D99-94C7468CFEB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995057" y="2552700"/>
            <a:ext cx="1866900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943BE-798C-F121-1426-881631DA4488}"/>
              </a:ext>
            </a:extLst>
          </p:cNvPr>
          <p:cNvCxnSpPr>
            <a:cxnSpLocks/>
            <a:stCxn id="10" idx="1"/>
            <a:endCxn id="13" idx="0"/>
          </p:cNvCxnSpPr>
          <p:nvPr/>
        </p:nvCxnSpPr>
        <p:spPr>
          <a:xfrm flipH="1">
            <a:off x="5861957" y="2552700"/>
            <a:ext cx="2247902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78A3A73B-CE0D-F563-2338-9D7EACA809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18" name="Picture 17" descr="A red question mark on a white background&#10;&#10;Description automatically generated">
            <a:extLst>
              <a:ext uri="{FF2B5EF4-FFF2-40B4-BE49-F238E27FC236}">
                <a16:creationId xmlns:a16="http://schemas.microsoft.com/office/drawing/2014/main" id="{BAE78F55-5271-9D0F-2174-A5692F0535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81800" y="5768057"/>
            <a:ext cx="569976" cy="5699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540507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33CEA1-0EE5-DB5F-BDD2-8B32E4D94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861" y="98272"/>
            <a:ext cx="10515600" cy="1325563"/>
          </a:xfrm>
        </p:spPr>
        <p:txBody>
          <a:bodyPr/>
          <a:lstStyle/>
          <a:p>
            <a:r>
              <a:rPr lang="en-IN"/>
              <a:t>Create a copy when there is a write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556833-538E-F6F4-79AF-EF6C7B5B6C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223782"/>
            <a:ext cx="10515600" cy="1219199"/>
          </a:xfr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/>
              <a:t>If there is a </a:t>
            </a:r>
            <a:r>
              <a:rPr lang="en-IN">
                <a:solidFill>
                  <a:srgbClr val="0070C0"/>
                </a:solidFill>
              </a:rPr>
              <a:t>write</a:t>
            </a:r>
            <a:r>
              <a:rPr lang="en-IN"/>
              <a:t> by any </a:t>
            </a:r>
            <a:r>
              <a:rPr lang="en-IN">
                <a:solidFill>
                  <a:srgbClr val="00B050"/>
                </a:solidFill>
              </a:rPr>
              <a:t>process</a:t>
            </a:r>
            <a:r>
              <a:rPr lang="en-IN"/>
              <a:t> (parent or child), just </a:t>
            </a:r>
            <a:r>
              <a:rPr lang="en-IN">
                <a:solidFill>
                  <a:srgbClr val="FF0000"/>
                </a:solidFill>
              </a:rPr>
              <a:t>create</a:t>
            </a:r>
            <a:r>
              <a:rPr lang="en-IN"/>
              <a:t> a copy of the page, and map it to the </a:t>
            </a:r>
            <a:r>
              <a:rPr lang="en-IN" dirty="0"/>
              <a:t>child</a:t>
            </a:r>
            <a:r>
              <a:rPr lang="en-IN"/>
              <a:t> process.</a:t>
            </a:r>
          </a:p>
          <a:p>
            <a:r>
              <a:rPr lang="en-IN"/>
              <a:t>This is known as the copy-on-write </a:t>
            </a:r>
            <a:r>
              <a:rPr lang="en-IN">
                <a:solidFill>
                  <a:srgbClr val="C00000"/>
                </a:solidFill>
              </a:rPr>
              <a:t>mechanism</a:t>
            </a:r>
            <a:r>
              <a:rPr lang="en-IN"/>
              <a:t> (saves a lot of memory)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8162B3-6F50-AE90-8A29-FBDE8E5C72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61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0D784F-E316-C074-1E75-776022CA5C88}"/>
              </a:ext>
            </a:extLst>
          </p:cNvPr>
          <p:cNvSpPr/>
          <p:nvPr/>
        </p:nvSpPr>
        <p:spPr>
          <a:xfrm>
            <a:off x="1866247" y="1553028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874587-2CF9-A8FE-8E6B-68C19A53CF78}"/>
              </a:ext>
            </a:extLst>
          </p:cNvPr>
          <p:cNvSpPr/>
          <p:nvPr/>
        </p:nvSpPr>
        <p:spPr>
          <a:xfrm>
            <a:off x="1866247" y="1966685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E46D275-5001-BBC0-CA8C-B129A292814A}"/>
              </a:ext>
            </a:extLst>
          </p:cNvPr>
          <p:cNvSpPr/>
          <p:nvPr/>
        </p:nvSpPr>
        <p:spPr>
          <a:xfrm>
            <a:off x="1866247" y="3327399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4320D117-AF32-B76D-0627-F3C2F5037C37}"/>
              </a:ext>
            </a:extLst>
          </p:cNvPr>
          <p:cNvSpPr/>
          <p:nvPr/>
        </p:nvSpPr>
        <p:spPr>
          <a:xfrm>
            <a:off x="1866247" y="4328885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Parent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0FECF332-DBE6-BD4B-5711-C9C1471D6AB9}"/>
              </a:ext>
            </a:extLst>
          </p:cNvPr>
          <p:cNvSpPr/>
          <p:nvPr/>
        </p:nvSpPr>
        <p:spPr>
          <a:xfrm>
            <a:off x="8027563" y="1553028"/>
            <a:ext cx="2046514" cy="2525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33247AD-AD31-8197-F9A4-38F398727B1E}"/>
              </a:ext>
            </a:extLst>
          </p:cNvPr>
          <p:cNvSpPr/>
          <p:nvPr/>
        </p:nvSpPr>
        <p:spPr>
          <a:xfrm>
            <a:off x="8027563" y="1966685"/>
            <a:ext cx="2046514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E37295F-2024-5A01-FD54-CA3553DE6CAB}"/>
              </a:ext>
            </a:extLst>
          </p:cNvPr>
          <p:cNvSpPr/>
          <p:nvPr/>
        </p:nvSpPr>
        <p:spPr>
          <a:xfrm>
            <a:off x="8027563" y="3327399"/>
            <a:ext cx="2046514" cy="45175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F710320-BFCC-EA62-124C-AE6EF6FB0A36}"/>
              </a:ext>
            </a:extLst>
          </p:cNvPr>
          <p:cNvSpPr/>
          <p:nvPr/>
        </p:nvSpPr>
        <p:spPr>
          <a:xfrm>
            <a:off x="8027563" y="4328885"/>
            <a:ext cx="2133600" cy="576943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Child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3213762-1572-43E5-3441-3B4C30F7931C}"/>
              </a:ext>
            </a:extLst>
          </p:cNvPr>
          <p:cNvSpPr/>
          <p:nvPr/>
        </p:nvSpPr>
        <p:spPr>
          <a:xfrm>
            <a:off x="4876147" y="3136560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Page</a:t>
            </a:r>
            <a:endParaRPr lang="en-IN" sz="2000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CB12CD1-9CC0-FEDF-8D99-94C7468CFEB9}"/>
              </a:ext>
            </a:extLst>
          </p:cNvPr>
          <p:cNvCxnSpPr>
            <a:cxnSpLocks/>
            <a:stCxn id="6" idx="3"/>
            <a:endCxn id="13" idx="0"/>
          </p:cNvCxnSpPr>
          <p:nvPr/>
        </p:nvCxnSpPr>
        <p:spPr>
          <a:xfrm>
            <a:off x="3912761" y="2309585"/>
            <a:ext cx="1415143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5943BE-798C-F121-1426-881631DA4488}"/>
              </a:ext>
            </a:extLst>
          </p:cNvPr>
          <p:cNvCxnSpPr>
            <a:cxnSpLocks/>
            <a:stCxn id="10" idx="1"/>
            <a:endCxn id="18" idx="0"/>
          </p:cNvCxnSpPr>
          <p:nvPr/>
        </p:nvCxnSpPr>
        <p:spPr>
          <a:xfrm flipH="1">
            <a:off x="6585206" y="2309585"/>
            <a:ext cx="1442357" cy="82697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4E6419F7-9150-58C4-48F5-C85B9D6EAFE2}"/>
              </a:ext>
            </a:extLst>
          </p:cNvPr>
          <p:cNvSpPr/>
          <p:nvPr/>
        </p:nvSpPr>
        <p:spPr>
          <a:xfrm>
            <a:off x="6133449" y="3136560"/>
            <a:ext cx="903514" cy="642598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Page</a:t>
            </a:r>
            <a:endParaRPr lang="en-IN" sz="200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2BCDCA-5681-7D4E-00BF-32B0B192E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780131398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7D335F-6A29-638E-9577-4813BB95E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How do you know that there is a write?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83568-A273-4C7C-19C8-C999A5F343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2752" y="1613196"/>
            <a:ext cx="10515600" cy="4641299"/>
          </a:xfrm>
        </p:spPr>
        <p:txBody>
          <a:bodyPr>
            <a:normAutofit/>
          </a:bodyPr>
          <a:lstStyle/>
          <a:p>
            <a:r>
              <a:rPr lang="en-IN"/>
              <a:t>Every </a:t>
            </a:r>
            <a:r>
              <a:rPr lang="en-IN">
                <a:solidFill>
                  <a:srgbClr val="FF0000"/>
                </a:solidFill>
              </a:rPr>
              <a:t>TLB</a:t>
            </a:r>
            <a:r>
              <a:rPr lang="en-IN"/>
              <a:t> entry and </a:t>
            </a:r>
            <a:r>
              <a:rPr lang="en-IN">
                <a:solidFill>
                  <a:srgbClr val="00B050"/>
                </a:solidFill>
              </a:rPr>
              <a:t>page</a:t>
            </a:r>
            <a:r>
              <a:rPr lang="en-IN"/>
              <a:t> table entry has additional bits to store page-wise </a:t>
            </a:r>
            <a:r>
              <a:rPr lang="en-IN">
                <a:solidFill>
                  <a:srgbClr val="7030A0"/>
                </a:solidFill>
              </a:rPr>
              <a:t>permissions</a:t>
            </a:r>
          </a:p>
          <a:p>
            <a:r>
              <a:rPr lang="en-IN"/>
              <a:t>For example, </a:t>
            </a:r>
            <a:r>
              <a:rPr lang="en-IN">
                <a:solidFill>
                  <a:srgbClr val="FF0000"/>
                </a:solidFill>
              </a:rPr>
              <a:t>read-only</a:t>
            </a:r>
            <a:r>
              <a:rPr lang="en-IN"/>
              <a:t> pages have the READONLY bit set</a:t>
            </a:r>
          </a:p>
          <a:p>
            <a:r>
              <a:rPr lang="en-IN"/>
              <a:t>Let us have one more </a:t>
            </a:r>
            <a:r>
              <a:rPr lang="en-IN">
                <a:solidFill>
                  <a:srgbClr val="7030A0"/>
                </a:solidFill>
              </a:rPr>
              <a:t>read-only</a:t>
            </a:r>
            <a:r>
              <a:rPr lang="en-IN"/>
              <a:t> permission bit. Let us call it </a:t>
            </a:r>
            <a:r>
              <a:rPr lang="en-IN">
                <a:solidFill>
                  <a:srgbClr val="00B050"/>
                </a:solidFill>
              </a:rPr>
              <a:t>P2</a:t>
            </a:r>
            <a:r>
              <a:rPr lang="en-IN"/>
              <a:t>.</a:t>
            </a:r>
          </a:p>
          <a:p>
            <a:r>
              <a:rPr lang="en-IN"/>
              <a:t>When we </a:t>
            </a:r>
            <a:r>
              <a:rPr lang="en-IN" i="1">
                <a:solidFill>
                  <a:srgbClr val="00B050"/>
                </a:solidFill>
              </a:rPr>
              <a:t>fork</a:t>
            </a:r>
            <a:r>
              <a:rPr lang="en-IN" i="1"/>
              <a:t> </a:t>
            </a:r>
            <a:r>
              <a:rPr lang="en-IN"/>
              <a:t>a process, we set the </a:t>
            </a:r>
            <a:r>
              <a:rPr lang="en-IN">
                <a:solidFill>
                  <a:srgbClr val="7030A0"/>
                </a:solidFill>
              </a:rPr>
              <a:t>value</a:t>
            </a:r>
            <a:r>
              <a:rPr lang="en-IN"/>
              <a:t> of P2 to 1 (read only) for all the pages of both the </a:t>
            </a:r>
            <a:r>
              <a:rPr lang="en-IN">
                <a:solidFill>
                  <a:srgbClr val="C00000"/>
                </a:solidFill>
              </a:rPr>
              <a:t>parent</a:t>
            </a:r>
            <a:r>
              <a:rPr lang="en-IN"/>
              <a:t> and </a:t>
            </a:r>
            <a:r>
              <a:rPr lang="en-IN">
                <a:solidFill>
                  <a:schemeClr val="accent5">
                    <a:lumMod val="75000"/>
                  </a:schemeClr>
                </a:solidFill>
              </a:rPr>
              <a:t>child</a:t>
            </a:r>
            <a:r>
              <a:rPr lang="en-IN"/>
              <a:t> process</a:t>
            </a:r>
          </a:p>
          <a:p>
            <a:r>
              <a:rPr lang="en-IN"/>
              <a:t>When the parent or child </a:t>
            </a:r>
            <a:r>
              <a:rPr lang="en-IN">
                <a:solidFill>
                  <a:srgbClr val="0070C0"/>
                </a:solidFill>
              </a:rPr>
              <a:t>process</a:t>
            </a:r>
            <a:r>
              <a:rPr lang="en-IN"/>
              <a:t> try to </a:t>
            </a:r>
            <a:r>
              <a:rPr lang="en-IN">
                <a:solidFill>
                  <a:srgbClr val="002060"/>
                </a:solidFill>
              </a:rPr>
              <a:t>write</a:t>
            </a:r>
            <a:r>
              <a:rPr lang="en-IN"/>
              <a:t> to a page with its P2 bit set and the </a:t>
            </a:r>
            <a:r>
              <a:rPr lang="en-IN">
                <a:solidFill>
                  <a:srgbClr val="C00000"/>
                </a:solidFill>
              </a:rPr>
              <a:t>READONLY</a:t>
            </a:r>
            <a:r>
              <a:rPr lang="en-IN"/>
              <a:t> bit set to 0</a:t>
            </a:r>
          </a:p>
          <a:p>
            <a:pPr lvl="1"/>
            <a:r>
              <a:rPr lang="en-IN"/>
              <a:t>We </a:t>
            </a:r>
            <a:r>
              <a:rPr lang="en-IN">
                <a:solidFill>
                  <a:srgbClr val="C00000"/>
                </a:solidFill>
              </a:rPr>
              <a:t>create</a:t>
            </a:r>
            <a:r>
              <a:rPr lang="en-IN"/>
              <a:t> a copy of the page</a:t>
            </a:r>
          </a:p>
          <a:p>
            <a:pPr lvl="1"/>
            <a:r>
              <a:rPr lang="en-IN"/>
              <a:t>The P2 bits for both the </a:t>
            </a:r>
            <a:r>
              <a:rPr lang="en-IN">
                <a:solidFill>
                  <a:srgbClr val="00B050"/>
                </a:solidFill>
              </a:rPr>
              <a:t>pages</a:t>
            </a:r>
            <a:r>
              <a:rPr lang="en-IN"/>
              <a:t> (original and the copy) are set to 0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945B8B2-5799-0CCA-174C-B221973E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978CB4-1C38-3C5E-D8ED-8FB2BAA0C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62</a:t>
            </a:fld>
            <a:endParaRPr lang="en-US"/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4697B6F-5CBA-D399-50A1-E667A221FB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265" y="756938"/>
            <a:ext cx="541935" cy="541935"/>
          </a:xfrm>
          <a:prstGeom prst="rect">
            <a:avLst/>
          </a:prstGeom>
        </p:spPr>
      </p:pic>
      <p:pic>
        <p:nvPicPr>
          <p:cNvPr id="7" name="Picture 6" descr="A picture containing seat&#10;&#10;Description automatically generated">
            <a:extLst>
              <a:ext uri="{FF2B5EF4-FFF2-40B4-BE49-F238E27FC236}">
                <a16:creationId xmlns:a16="http://schemas.microsoft.com/office/drawing/2014/main" id="{F1059DCA-AFE0-7B73-136A-1782A7B3093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244804"/>
            <a:ext cx="1279339" cy="12968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96094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6109-54AD-96DF-EEC7-FEFE1A390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</a:t>
            </a:r>
            <a:r>
              <a:rPr lang="en-IN" i="1" err="1"/>
              <a:t>excecv</a:t>
            </a:r>
            <a:r>
              <a:rPr lang="en-IN"/>
              <a:t> system call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339F7C-AD36-A21B-76B0-8E49679CC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4BC12A9-C838-F65A-31C6-76B8B13255AB}"/>
              </a:ext>
            </a:extLst>
          </p:cNvPr>
          <p:cNvSpPr txBox="1"/>
          <p:nvPr/>
        </p:nvSpPr>
        <p:spPr>
          <a:xfrm>
            <a:off x="1395663" y="1968560"/>
            <a:ext cx="7855035" cy="452431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IN" sz="180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err="1">
                <a:solidFill>
                  <a:srgbClr val="FF70FF"/>
                </a:solidFill>
                <a:latin typeface="Lucida Console"/>
              </a:rPr>
              <a:t>stdio.h</a:t>
            </a:r>
            <a:r>
              <a:rPr lang="en-IN" sz="180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r>
              <a:rPr lang="en-IN" sz="180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err="1">
                <a:solidFill>
                  <a:srgbClr val="FF70FF"/>
                </a:solidFill>
                <a:latin typeface="Lucida Console"/>
              </a:rPr>
              <a:t>stdlib.h</a:t>
            </a:r>
            <a:r>
              <a:rPr lang="en-IN" sz="180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r>
              <a:rPr lang="en-IN" sz="1800">
                <a:solidFill>
                  <a:srgbClr val="7D97FF"/>
                </a:solidFill>
                <a:latin typeface="Lucida Console"/>
              </a:rPr>
              <a:t>#include </a:t>
            </a:r>
            <a:r>
              <a:rPr lang="en-IN" sz="1800">
                <a:solidFill>
                  <a:srgbClr val="FF70FF"/>
                </a:solidFill>
                <a:latin typeface="Lucida Console"/>
              </a:rPr>
              <a:t>&lt;</a:t>
            </a:r>
            <a:r>
              <a:rPr lang="en-IN" sz="1800" err="1">
                <a:solidFill>
                  <a:srgbClr val="FF70FF"/>
                </a:solidFill>
                <a:latin typeface="Lucida Console"/>
              </a:rPr>
              <a:t>unistd.h</a:t>
            </a:r>
            <a:r>
              <a:rPr lang="en-IN" sz="1800">
                <a:solidFill>
                  <a:srgbClr val="FF70FF"/>
                </a:solidFill>
                <a:latin typeface="Lucida Console"/>
              </a:rPr>
              <a:t>&gt;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de-DE" sz="1800">
                <a:solidFill>
                  <a:srgbClr val="7D97FF"/>
                </a:solidFill>
                <a:latin typeface="Lucida Console"/>
              </a:rPr>
              <a:t>#define PWDPATH </a:t>
            </a:r>
            <a:r>
              <a:rPr lang="de-DE" sz="1800">
                <a:solidFill>
                  <a:srgbClr val="FF70FF"/>
                </a:solidFill>
                <a:latin typeface="Lucida Console"/>
              </a:rPr>
              <a:t>"/usr/bin/pwd"</a:t>
            </a:r>
          </a:p>
          <a:p>
            <a:endParaRPr lang="en-IN" sz="1800">
              <a:solidFill>
                <a:srgbClr val="FF70FF"/>
              </a:solidFill>
              <a:latin typeface="Lucida Console" panose="020B0609040504020204" pitchFamily="49" charset="0"/>
            </a:endParaRPr>
          </a:p>
          <a:p>
            <a:r>
              <a:rPr lang="en-IN" sz="1800">
                <a:solidFill>
                  <a:srgbClr val="00F200"/>
                </a:solidFill>
                <a:latin typeface="Lucida Console"/>
              </a:rPr>
              <a:t>int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main( </a:t>
            </a:r>
            <a:r>
              <a:rPr lang="en-IN" sz="1800">
                <a:solidFill>
                  <a:srgbClr val="00F200"/>
                </a:solidFill>
                <a:latin typeface="Lucida Console"/>
              </a:rPr>
              <a:t>void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) {</a:t>
            </a:r>
          </a:p>
          <a:p>
            <a:r>
              <a:rPr lang="en-IN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>
                <a:solidFill>
                  <a:srgbClr val="00F200"/>
                </a:solidFill>
                <a:latin typeface="Lucida Console"/>
              </a:rPr>
              <a:t>char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*</a:t>
            </a:r>
            <a:r>
              <a:rPr lang="en-IN" sz="1800" err="1">
                <a:solidFill>
                  <a:prstClr val="black"/>
                </a:solidFill>
                <a:latin typeface="Lucida Console"/>
              </a:rPr>
              <a:t>argv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[</a:t>
            </a:r>
            <a:r>
              <a:rPr lang="en-IN" sz="1800">
                <a:solidFill>
                  <a:srgbClr val="FF70FF"/>
                </a:solidFill>
                <a:latin typeface="Lucida Console"/>
              </a:rPr>
              <a:t>2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] = {</a:t>
            </a:r>
            <a:r>
              <a:rPr lang="en-IN" sz="1800">
                <a:solidFill>
                  <a:srgbClr val="FF70FF"/>
                </a:solidFill>
                <a:latin typeface="Lucida Console"/>
              </a:rPr>
              <a:t>"</a:t>
            </a:r>
            <a:r>
              <a:rPr lang="en-IN" sz="1800" err="1">
                <a:solidFill>
                  <a:srgbClr val="FF70FF"/>
                </a:solidFill>
                <a:latin typeface="Lucida Console"/>
              </a:rPr>
              <a:t>pwd</a:t>
            </a:r>
            <a:r>
              <a:rPr lang="en-IN" sz="1800">
                <a:solidFill>
                  <a:srgbClr val="FF70FF"/>
                </a:solidFill>
                <a:latin typeface="Lucida Console"/>
              </a:rPr>
              <a:t>"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,</a:t>
            </a:r>
            <a:r>
              <a:rPr lang="en-IN" sz="1800">
                <a:solidFill>
                  <a:srgbClr val="FF70FF"/>
                </a:solidFill>
                <a:latin typeface="Lucida Console"/>
              </a:rPr>
              <a:t>NULL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};</a:t>
            </a:r>
          </a:p>
          <a:p>
            <a:r>
              <a:rPr lang="en-IN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>
                <a:solidFill>
                  <a:srgbClr val="00F200"/>
                </a:solidFill>
                <a:latin typeface="Lucida Console"/>
              </a:rPr>
              <a:t>int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= fork();</a:t>
            </a:r>
          </a:p>
          <a:p>
            <a:endParaRPr lang="en-IN" sz="1800">
              <a:solidFill>
                <a:prstClr val="black"/>
              </a:solidFill>
              <a:latin typeface="Lucida Console" panose="020B0609040504020204" pitchFamily="49" charset="0"/>
            </a:endParaRPr>
          </a:p>
          <a:p>
            <a:r>
              <a:rPr lang="en-IN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</a:t>
            </a:r>
            <a:r>
              <a:rPr lang="en-IN" sz="1800">
                <a:solidFill>
                  <a:srgbClr val="F2F200"/>
                </a:solidFill>
                <a:latin typeface="Lucida Console"/>
              </a:rPr>
              <a:t>if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(</a:t>
            </a:r>
            <a:r>
              <a:rPr lang="en-IN" sz="180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== </a:t>
            </a:r>
            <a:r>
              <a:rPr lang="en-IN" sz="1800">
                <a:solidFill>
                  <a:srgbClr val="FF70FF"/>
                </a:solidFill>
                <a:latin typeface="Lucida Console"/>
              </a:rPr>
              <a:t>0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) {</a:t>
            </a:r>
          </a:p>
          <a:p>
            <a:r>
              <a:rPr lang="en-IN">
                <a:solidFill>
                  <a:prstClr val="black"/>
                </a:solidFill>
                <a:latin typeface="Lucida Console"/>
              </a:rPr>
              <a:t>        </a:t>
            </a:r>
            <a:r>
              <a:rPr lang="en-IN" err="1">
                <a:solidFill>
                  <a:prstClr val="black"/>
                </a:solidFill>
                <a:latin typeface="Lucida Console"/>
              </a:rPr>
              <a:t>execv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(</a:t>
            </a:r>
            <a:r>
              <a:rPr lang="en-IN" sz="1800" err="1">
                <a:solidFill>
                  <a:prstClr val="black"/>
                </a:solidFill>
                <a:latin typeface="Lucida Console"/>
              </a:rPr>
              <a:t>PWDPATH,argv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);</a:t>
            </a:r>
          </a:p>
          <a:p>
            <a:r>
              <a:rPr lang="en-IN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} </a:t>
            </a:r>
            <a:r>
              <a:rPr lang="en-IN" sz="1800">
                <a:solidFill>
                  <a:srgbClr val="F2F200"/>
                </a:solidFill>
                <a:latin typeface="Lucida Console"/>
              </a:rPr>
              <a:t>else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{</a:t>
            </a:r>
          </a:p>
          <a:p>
            <a:r>
              <a:rPr lang="en-US">
                <a:solidFill>
                  <a:prstClr val="black"/>
                </a:solidFill>
                <a:latin typeface="Lucida Console"/>
              </a:rPr>
              <a:t>       </a:t>
            </a:r>
            <a:r>
              <a:rPr lang="en-US" sz="1800">
                <a:solidFill>
                  <a:prstClr val="black"/>
                </a:solidFill>
                <a:latin typeface="Lucida Console"/>
              </a:rPr>
              <a:t> </a:t>
            </a:r>
            <a:r>
              <a:rPr lang="en-US" sz="1800" err="1">
                <a:solidFill>
                  <a:prstClr val="black"/>
                </a:solidFill>
                <a:latin typeface="Lucida Console"/>
              </a:rPr>
              <a:t>printf</a:t>
            </a:r>
            <a:r>
              <a:rPr lang="en-US" sz="1800">
                <a:solidFill>
                  <a:prstClr val="black"/>
                </a:solidFill>
                <a:latin typeface="Lucida Console"/>
              </a:rPr>
              <a:t>( </a:t>
            </a:r>
            <a:r>
              <a:rPr lang="en-US" sz="1800">
                <a:solidFill>
                  <a:srgbClr val="FF70FF"/>
                </a:solidFill>
                <a:latin typeface="Lucida Console"/>
              </a:rPr>
              <a:t>"I am the parent: child = </a:t>
            </a:r>
            <a:r>
              <a:rPr lang="en-US" sz="1800">
                <a:solidFill>
                  <a:srgbClr val="FF7676"/>
                </a:solidFill>
                <a:latin typeface="Lucida Console"/>
              </a:rPr>
              <a:t>%d\n</a:t>
            </a:r>
            <a:r>
              <a:rPr lang="en-US" sz="1800">
                <a:solidFill>
                  <a:srgbClr val="FF70FF"/>
                </a:solidFill>
                <a:latin typeface="Lucida Console"/>
              </a:rPr>
              <a:t>"</a:t>
            </a:r>
            <a:r>
              <a:rPr lang="en-US" sz="1800">
                <a:solidFill>
                  <a:prstClr val="black"/>
                </a:solidFill>
                <a:latin typeface="Lucida Console"/>
              </a:rPr>
              <a:t>, </a:t>
            </a:r>
            <a:r>
              <a:rPr lang="en-US" sz="1800" err="1">
                <a:solidFill>
                  <a:prstClr val="black"/>
                </a:solidFill>
                <a:latin typeface="Lucida Console"/>
              </a:rPr>
              <a:t>pid</a:t>
            </a:r>
            <a:r>
              <a:rPr lang="en-US" sz="1800">
                <a:solidFill>
                  <a:prstClr val="black"/>
                </a:solidFill>
                <a:latin typeface="Lucida Console"/>
              </a:rPr>
              <a:t> );</a:t>
            </a:r>
          </a:p>
          <a:p>
            <a:r>
              <a:rPr lang="en-IN">
                <a:solidFill>
                  <a:prstClr val="black"/>
                </a:solidFill>
                <a:latin typeface="Lucida Console"/>
              </a:rPr>
              <a:t>   </a:t>
            </a:r>
            <a:r>
              <a:rPr lang="en-IN" sz="1800">
                <a:solidFill>
                  <a:prstClr val="black"/>
                </a:solidFill>
                <a:latin typeface="Lucida Console"/>
              </a:rPr>
              <a:t> }</a:t>
            </a:r>
          </a:p>
          <a:p>
            <a:r>
              <a:rPr lang="en-IN" sz="1800">
                <a:solidFill>
                  <a:prstClr val="black"/>
                </a:solidFill>
                <a:latin typeface="Lucida Console"/>
              </a:rPr>
              <a:t>}</a:t>
            </a:r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AA97CDA1-EC39-56B1-8595-16CD90A2F63C}"/>
              </a:ext>
            </a:extLst>
          </p:cNvPr>
          <p:cNvSpPr/>
          <p:nvPr/>
        </p:nvSpPr>
        <p:spPr>
          <a:xfrm>
            <a:off x="5905136" y="4558166"/>
            <a:ext cx="6215743" cy="80554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/>
              <a:t>The child process executes a new command. Replaces itself </a:t>
            </a:r>
            <a:r>
              <a:rPr lang="en-IN" sz="2400">
                <a:sym typeface="Wingdings" panose="05000000000000000000" pitchFamily="2" charset="2"/>
              </a:rPr>
              <a:t> contents of its memory space</a:t>
            </a:r>
            <a:endParaRPr lang="en-IN" sz="2400"/>
          </a:p>
        </p:txBody>
      </p:sp>
      <p:sp>
        <p:nvSpPr>
          <p:cNvPr id="6" name="Explosion: 8 Points 5">
            <a:extLst>
              <a:ext uri="{FF2B5EF4-FFF2-40B4-BE49-F238E27FC236}">
                <a16:creationId xmlns:a16="http://schemas.microsoft.com/office/drawing/2014/main" id="{C128DB65-0404-5B8D-AA8E-20F966F2DB5D}"/>
              </a:ext>
            </a:extLst>
          </p:cNvPr>
          <p:cNvSpPr/>
          <p:nvPr/>
        </p:nvSpPr>
        <p:spPr>
          <a:xfrm>
            <a:off x="7108372" y="365125"/>
            <a:ext cx="4646748" cy="3063875"/>
          </a:xfrm>
          <a:prstGeom prst="irregularSeal1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The child may decide to create its brand new avatar.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9510B42-0E1D-99FB-4B6C-7991249F6E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92254900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94E7D-1E9A-8CE4-7242-AFE50C496A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</a:t>
            </a:r>
            <a:r>
              <a:rPr lang="en-IN" i="1"/>
              <a:t>exec </a:t>
            </a:r>
            <a:r>
              <a:rPr lang="en-IN"/>
              <a:t>family of system calls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F0AA52-6655-C872-463F-EEF9E3B0DB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Clean up the </a:t>
            </a:r>
            <a:r>
              <a:rPr lang="en-IN">
                <a:solidFill>
                  <a:srgbClr val="C00000"/>
                </a:solidFill>
              </a:rPr>
              <a:t>memory</a:t>
            </a:r>
            <a:r>
              <a:rPr lang="en-IN"/>
              <a:t> space of a process</a:t>
            </a:r>
          </a:p>
          <a:p>
            <a:r>
              <a:rPr lang="en-IN"/>
              <a:t>Load the starting memory state of the </a:t>
            </a:r>
            <a:r>
              <a:rPr lang="en-IN">
                <a:solidFill>
                  <a:srgbClr val="0070C0"/>
                </a:solidFill>
              </a:rPr>
              <a:t>executable</a:t>
            </a:r>
            <a:r>
              <a:rPr lang="en-IN"/>
              <a:t> specified in the </a:t>
            </a:r>
            <a:r>
              <a:rPr lang="en-IN" i="1"/>
              <a:t>exec system call</a:t>
            </a:r>
            <a:r>
              <a:rPr lang="en-IN"/>
              <a:t>: </a:t>
            </a:r>
          </a:p>
          <a:p>
            <a:pPr lvl="1"/>
            <a:r>
              <a:rPr lang="en-IN">
                <a:solidFill>
                  <a:srgbClr val="FF0000"/>
                </a:solidFill>
              </a:rPr>
              <a:t>Setup</a:t>
            </a:r>
            <a:r>
              <a:rPr lang="en-IN"/>
              <a:t> the text, data, and </a:t>
            </a:r>
            <a:r>
              <a:rPr lang="en-IN" err="1"/>
              <a:t>bss</a:t>
            </a:r>
            <a:r>
              <a:rPr lang="en-IN"/>
              <a:t> sections. </a:t>
            </a:r>
          </a:p>
          <a:p>
            <a:pPr lvl="1"/>
            <a:r>
              <a:rPr lang="en-IN">
                <a:solidFill>
                  <a:srgbClr val="00B050"/>
                </a:solidFill>
              </a:rPr>
              <a:t>Initialize</a:t>
            </a:r>
            <a:r>
              <a:rPr lang="en-IN"/>
              <a:t> the stack and heap sections</a:t>
            </a:r>
            <a:endParaRPr lang="en-IN" i="1"/>
          </a:p>
          <a:p>
            <a:r>
              <a:rPr lang="en-IN"/>
              <a:t>Maintain the other </a:t>
            </a:r>
            <a:r>
              <a:rPr lang="en-IN">
                <a:solidFill>
                  <a:srgbClr val="7030A0"/>
                </a:solidFill>
              </a:rPr>
              <a:t>resources</a:t>
            </a:r>
            <a:r>
              <a:rPr lang="en-IN"/>
              <a:t> that the process </a:t>
            </a:r>
            <a:r>
              <a:rPr lang="en-IN" dirty="0"/>
              <a:t>(with its erstwhile image) </a:t>
            </a:r>
            <a:r>
              <a:rPr lang="en-IN"/>
              <a:t>used to own: </a:t>
            </a:r>
            <a:r>
              <a:rPr lang="en-IN">
                <a:solidFill>
                  <a:srgbClr val="0070C0"/>
                </a:solidFill>
              </a:rPr>
              <a:t>open</a:t>
            </a:r>
            <a:r>
              <a:rPr lang="en-IN"/>
              <a:t> files, network connections, etc.</a:t>
            </a:r>
          </a:p>
          <a:p>
            <a:r>
              <a:rPr lang="en-IN"/>
              <a:t>Start executing from the beginning of the </a:t>
            </a:r>
            <a:r>
              <a:rPr lang="en-IN">
                <a:solidFill>
                  <a:srgbClr val="C00000"/>
                </a:solidFill>
              </a:rPr>
              <a:t>text</a:t>
            </a:r>
            <a:r>
              <a:rPr lang="en-IN"/>
              <a:t> section</a:t>
            </a:r>
            <a:r>
              <a:rPr lang="en-IN" dirty="0"/>
              <a:t> (like a new process)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6DE6AB-0CC2-33E4-5173-C113762AD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8A41C-6C3A-BE91-BA28-B992F2CDD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3932265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8A46EC-21AA-5365-F79A-3DD52DFE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 </a:t>
            </a:r>
            <a:r>
              <a:rPr lang="en-IN" i="1"/>
              <a:t>fork </a:t>
            </a:r>
            <a:r>
              <a:rPr lang="en-IN"/>
              <a:t>and </a:t>
            </a:r>
            <a:r>
              <a:rPr lang="en-IN" i="1"/>
              <a:t>clone </a:t>
            </a:r>
            <a:r>
              <a:rPr lang="en-IN"/>
              <a:t>calls (in detail)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0CC16B-CB06-D522-8CCA-E889FA167E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211489"/>
          </a:xfrm>
        </p:spPr>
        <p:txBody>
          <a:bodyPr/>
          <a:lstStyle/>
          <a:p>
            <a:r>
              <a:rPr lang="en-IN"/>
              <a:t>There are many variants of the </a:t>
            </a:r>
            <a:r>
              <a:rPr lang="en-IN" i="1">
                <a:solidFill>
                  <a:srgbClr val="00B050"/>
                </a:solidFill>
              </a:rPr>
              <a:t>fork</a:t>
            </a:r>
            <a:r>
              <a:rPr lang="en-IN"/>
              <a:t> and </a:t>
            </a:r>
            <a:r>
              <a:rPr lang="en-IN" i="1">
                <a:solidFill>
                  <a:srgbClr val="C00000"/>
                </a:solidFill>
              </a:rPr>
              <a:t>clone</a:t>
            </a:r>
            <a:r>
              <a:rPr lang="en-IN"/>
              <a:t> system calls </a:t>
            </a:r>
          </a:p>
          <a:p>
            <a:r>
              <a:rPr lang="en-IN"/>
              <a:t>All of them finally end up in the </a:t>
            </a:r>
            <a:r>
              <a:rPr lang="en-IN" i="1" err="1">
                <a:solidFill>
                  <a:srgbClr val="002060"/>
                </a:solidFill>
              </a:rPr>
              <a:t>copy_process</a:t>
            </a:r>
            <a:r>
              <a:rPr lang="en-IN" i="1">
                <a:solidFill>
                  <a:srgbClr val="002060"/>
                </a:solidFill>
              </a:rPr>
              <a:t> </a:t>
            </a:r>
            <a:r>
              <a:rPr lang="en-IN">
                <a:solidFill>
                  <a:srgbClr val="0070C0"/>
                </a:solidFill>
              </a:rPr>
              <a:t>function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3A18C56-0744-AFB2-4C09-7C318F01B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65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41039AC-B52D-499C-5152-81B2CDD0D6E0}"/>
              </a:ext>
            </a:extLst>
          </p:cNvPr>
          <p:cNvSpPr/>
          <p:nvPr/>
        </p:nvSpPr>
        <p:spPr>
          <a:xfrm>
            <a:off x="1970314" y="2884712"/>
            <a:ext cx="8958943" cy="555171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i="1"/>
              <a:t>struct </a:t>
            </a:r>
            <a:r>
              <a:rPr lang="en-IN" sz="2800" i="1" err="1"/>
              <a:t>task_struct</a:t>
            </a:r>
            <a:r>
              <a:rPr lang="en-IN" sz="2800" i="1"/>
              <a:t>* </a:t>
            </a:r>
            <a:r>
              <a:rPr lang="en-IN" sz="2800" i="1" err="1"/>
              <a:t>copy_process</a:t>
            </a:r>
            <a:r>
              <a:rPr lang="en-IN" sz="2800" i="1"/>
              <a:t> (struct </a:t>
            </a:r>
            <a:r>
              <a:rPr lang="en-IN" sz="2800" i="1" err="1"/>
              <a:t>pid</a:t>
            </a:r>
            <a:r>
              <a:rPr lang="en-IN" sz="2800" i="1"/>
              <a:t> *</a:t>
            </a:r>
            <a:r>
              <a:rPr lang="en-IN" sz="2800" i="1" err="1"/>
              <a:t>pid</a:t>
            </a:r>
            <a:r>
              <a:rPr lang="en-IN" sz="2800" i="1"/>
              <a:t>, …, …., …)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4D277E-28A7-B490-9FCA-8E16EAB71E7D}"/>
              </a:ext>
            </a:extLst>
          </p:cNvPr>
          <p:cNvSpPr/>
          <p:nvPr/>
        </p:nvSpPr>
        <p:spPr>
          <a:xfrm>
            <a:off x="9459686" y="859971"/>
            <a:ext cx="2525485" cy="620486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/kernel/</a:t>
            </a:r>
            <a:r>
              <a:rPr lang="en-IN" sz="2800" err="1"/>
              <a:t>fork.c</a:t>
            </a:r>
            <a:endParaRPr lang="en-IN" sz="2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1C0E9AF-DE6F-18EF-0B44-8C87763EDD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41886" y="533679"/>
            <a:ext cx="761084" cy="631772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382987B3-EE63-E17E-8498-DE57876AC9B6}"/>
              </a:ext>
            </a:extLst>
          </p:cNvPr>
          <p:cNvSpPr txBox="1">
            <a:spLocks/>
          </p:cNvSpPr>
          <p:nvPr/>
        </p:nvSpPr>
        <p:spPr>
          <a:xfrm>
            <a:off x="914400" y="3646714"/>
            <a:ext cx="10515600" cy="3074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14350" indent="-514350">
              <a:buFont typeface="+mj-lt"/>
              <a:buAutoNum type="arabicPeriod"/>
            </a:pPr>
            <a:r>
              <a:rPr lang="en-IN"/>
              <a:t>Duplicate the current </a:t>
            </a:r>
            <a:r>
              <a:rPr lang="en-IN" i="1" dirty="0" err="1"/>
              <a:t>task_struct</a:t>
            </a:r>
            <a:endParaRPr lang="en-IN" i="1" dirty="0"/>
          </a:p>
          <a:p>
            <a:pPr marL="971550" lvl="1" indent="-514350">
              <a:buFont typeface="+mj-lt"/>
              <a:buAutoNum type="romanUcPeriod"/>
            </a:pPr>
            <a:r>
              <a:rPr lang="en-IN">
                <a:solidFill>
                  <a:srgbClr val="FF0000"/>
                </a:solidFill>
              </a:rPr>
              <a:t>Allocate</a:t>
            </a:r>
            <a:r>
              <a:rPr lang="en-IN"/>
              <a:t> a new task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>
                <a:solidFill>
                  <a:srgbClr val="00B050"/>
                </a:solidFill>
              </a:rPr>
              <a:t>Setup</a:t>
            </a:r>
            <a:r>
              <a:rPr lang="en-IN"/>
              <a:t> the kernel stack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>
                <a:solidFill>
                  <a:srgbClr val="0070C0"/>
                </a:solidFill>
              </a:rPr>
              <a:t>Duplicate</a:t>
            </a:r>
            <a:r>
              <a:rPr lang="en-IN"/>
              <a:t> the architectural state (</a:t>
            </a:r>
            <a:r>
              <a:rPr lang="en-IN" err="1"/>
              <a:t>e.g</a:t>
            </a:r>
            <a:r>
              <a:rPr lang="en-IN"/>
              <a:t>: floating-point state)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/>
              <a:t>Add other </a:t>
            </a:r>
            <a:r>
              <a:rPr lang="en-IN">
                <a:solidFill>
                  <a:srgbClr val="C00000"/>
                </a:solidFill>
              </a:rPr>
              <a:t>bookkeeping</a:t>
            </a:r>
            <a:r>
              <a:rPr lang="en-IN"/>
              <a:t> information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/>
              <a:t>Set the </a:t>
            </a:r>
            <a:r>
              <a:rPr lang="en-IN">
                <a:solidFill>
                  <a:srgbClr val="002060"/>
                </a:solidFill>
              </a:rPr>
              <a:t>time</a:t>
            </a:r>
            <a:r>
              <a:rPr lang="en-IN"/>
              <a:t> that the child task has run to zero 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Assign</a:t>
            </a:r>
            <a:r>
              <a:rPr lang="en-IN"/>
              <a:t> this task to a CPU</a:t>
            </a:r>
          </a:p>
          <a:p>
            <a:pPr marL="971550" lvl="1" indent="-514350">
              <a:buFont typeface="+mj-lt"/>
              <a:buAutoNum type="romanUcPeriod"/>
            </a:pPr>
            <a:r>
              <a:rPr lang="en-IN">
                <a:solidFill>
                  <a:srgbClr val="7030A0"/>
                </a:solidFill>
              </a:rPr>
              <a:t>Allocate</a:t>
            </a:r>
            <a:r>
              <a:rPr lang="en-IN"/>
              <a:t> a </a:t>
            </a:r>
            <a:r>
              <a:rPr lang="en-IN" err="1"/>
              <a:t>pid</a:t>
            </a:r>
            <a:endParaRPr lang="en-IN"/>
          </a:p>
          <a:p>
            <a:pPr marL="971550" lvl="1" indent="-514350">
              <a:buFont typeface="+mj-lt"/>
              <a:buAutoNum type="romanUcPeriod"/>
            </a:pPr>
            <a:endParaRPr lang="en-IN">
              <a:solidFill>
                <a:srgbClr val="0070C0"/>
              </a:solidFill>
            </a:endParaRPr>
          </a:p>
          <a:p>
            <a:pPr marL="971550" lvl="1" indent="-514350">
              <a:buFont typeface="+mj-lt"/>
              <a:buAutoNum type="romanUcPeriod"/>
            </a:pPr>
            <a:endParaRPr lang="en-IN">
              <a:solidFill>
                <a:srgbClr val="0070C0"/>
              </a:solidFill>
            </a:endParaRPr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4587916-CC20-1FE4-193B-3572E8998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45728505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9814C-20BD-8444-AA15-F2B9051ED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Continuation 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915FB7-F702-7E11-DE84-A963B42849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052661"/>
          </a:xfrm>
        </p:spPr>
        <p:txBody>
          <a:bodyPr>
            <a:normAutofit lnSpcReduction="10000"/>
          </a:bodyPr>
          <a:lstStyle/>
          <a:p>
            <a:pPr marL="971550" lvl="1" indent="-514350">
              <a:buFont typeface="+mj-lt"/>
              <a:buAutoNum type="arabicPeriod" startAt="2"/>
            </a:pPr>
            <a:r>
              <a:rPr lang="en-IN" sz="2800">
                <a:solidFill>
                  <a:srgbClr val="00B050"/>
                </a:solidFill>
              </a:rPr>
              <a:t>Copy</a:t>
            </a:r>
            <a:r>
              <a:rPr lang="en-IN" sz="2800"/>
              <a:t> all the information about open files, network connections, I/O, and other resources from the </a:t>
            </a:r>
            <a:r>
              <a:rPr lang="en-IN" sz="2800">
                <a:solidFill>
                  <a:srgbClr val="7030A0"/>
                </a:solidFill>
              </a:rPr>
              <a:t>original</a:t>
            </a:r>
            <a:r>
              <a:rPr lang="en-IN" sz="2800"/>
              <a:t> task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/>
              <a:t>Copy connections to open files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/>
              <a:t>Copy the </a:t>
            </a:r>
            <a:r>
              <a:rPr lang="en-IN" sz="2400">
                <a:solidFill>
                  <a:srgbClr val="FF0000"/>
                </a:solidFill>
              </a:rPr>
              <a:t>reference</a:t>
            </a:r>
            <a:r>
              <a:rPr lang="en-IN" sz="2400"/>
              <a:t> to the current file system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/>
              <a:t>Signal handler information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/>
              <a:t>Copy the </a:t>
            </a:r>
            <a:r>
              <a:rPr lang="en-IN" sz="2400">
                <a:solidFill>
                  <a:srgbClr val="0070C0"/>
                </a:solidFill>
              </a:rPr>
              <a:t>virtual</a:t>
            </a:r>
            <a:r>
              <a:rPr lang="en-IN" sz="2400"/>
              <a:t> address memory map (in the </a:t>
            </a:r>
            <a:r>
              <a:rPr lang="en-IN" sz="2400" i="1" dirty="0" err="1"/>
              <a:t>mm_struct</a:t>
            </a:r>
            <a:r>
              <a:rPr lang="en-IN" sz="2400"/>
              <a:t>)</a:t>
            </a:r>
          </a:p>
          <a:p>
            <a:pPr marL="1428750" lvl="2" indent="-514350">
              <a:buFont typeface="+mj-lt"/>
              <a:buAutoNum type="romanUcPeriod"/>
            </a:pPr>
            <a:r>
              <a:rPr lang="en-IN" sz="2400"/>
              <a:t>Copy </a:t>
            </a:r>
            <a:r>
              <a:rPr lang="en-IN" sz="2400">
                <a:solidFill>
                  <a:srgbClr val="00B050"/>
                </a:solidFill>
              </a:rPr>
              <a:t>namespaces</a:t>
            </a:r>
            <a:r>
              <a:rPr lang="en-IN" sz="2400"/>
              <a:t> and I/O </a:t>
            </a:r>
            <a:r>
              <a:rPr lang="en-IN" sz="2400">
                <a:solidFill>
                  <a:srgbClr val="7030A0"/>
                </a:solidFill>
              </a:rPr>
              <a:t>permissions</a:t>
            </a:r>
          </a:p>
          <a:p>
            <a:pPr marL="971550" lvl="1" indent="-514350">
              <a:buFont typeface="+mj-lt"/>
              <a:buAutoNum type="arabicPeriod" startAt="2"/>
            </a:pPr>
            <a:r>
              <a:rPr lang="en-IN" sz="2800"/>
              <a:t>Fix the </a:t>
            </a:r>
            <a:r>
              <a:rPr lang="en-IN" sz="2800">
                <a:solidFill>
                  <a:srgbClr val="FF0000"/>
                </a:solidFill>
              </a:rPr>
              <a:t>relationships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>
                <a:solidFill>
                  <a:srgbClr val="0070C0"/>
                </a:solidFill>
              </a:rPr>
              <a:t>Add</a:t>
            </a:r>
            <a:r>
              <a:rPr lang="en-IN" sz="2400"/>
              <a:t> the new task to the </a:t>
            </a:r>
            <a:r>
              <a:rPr lang="en-IN" sz="2400" dirty="0"/>
              <a:t>“</a:t>
            </a:r>
            <a:r>
              <a:rPr lang="en-IN" sz="2400"/>
              <a:t>children list</a:t>
            </a:r>
            <a:r>
              <a:rPr lang="en-IN" sz="2400" dirty="0"/>
              <a:t>”</a:t>
            </a:r>
            <a:r>
              <a:rPr lang="en-IN" sz="2400"/>
              <a:t> of the parent 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>
                <a:solidFill>
                  <a:srgbClr val="00B050"/>
                </a:solidFill>
              </a:rPr>
              <a:t>Fix</a:t>
            </a:r>
            <a:r>
              <a:rPr lang="en-IN" sz="2400"/>
              <a:t> the </a:t>
            </a:r>
            <a:r>
              <a:rPr lang="en-IN" sz="2400">
                <a:solidFill>
                  <a:srgbClr val="0070C0"/>
                </a:solidFill>
              </a:rPr>
              <a:t>parent</a:t>
            </a:r>
            <a:r>
              <a:rPr lang="en-IN" sz="2400"/>
              <a:t> and </a:t>
            </a:r>
            <a:r>
              <a:rPr lang="en-IN" sz="2400">
                <a:solidFill>
                  <a:srgbClr val="7030A0"/>
                </a:solidFill>
              </a:rPr>
              <a:t>sibling</a:t>
            </a:r>
            <a:r>
              <a:rPr lang="en-IN" sz="2400"/>
              <a:t> list of the new task</a:t>
            </a:r>
            <a:r>
              <a:rPr lang="en-IN" sz="2400" dirty="0"/>
              <a:t> (and </a:t>
            </a:r>
            <a:r>
              <a:rPr lang="en-IN" sz="2400"/>
              <a:t>other sibling tasks)</a:t>
            </a:r>
          </a:p>
          <a:p>
            <a:pPr marL="1428750" lvl="2" indent="-514350">
              <a:buFont typeface="+mj-lt"/>
              <a:buAutoNum type="romanLcPeriod"/>
            </a:pPr>
            <a:r>
              <a:rPr lang="en-IN" sz="2400">
                <a:solidFill>
                  <a:srgbClr val="FF0000"/>
                </a:solidFill>
              </a:rPr>
              <a:t>NOTE</a:t>
            </a:r>
            <a:r>
              <a:rPr lang="en-IN" sz="2400"/>
              <a:t>: In a </a:t>
            </a:r>
            <a:r>
              <a:rPr lang="en-IN" sz="2400">
                <a:solidFill>
                  <a:srgbClr val="C00000"/>
                </a:solidFill>
              </a:rPr>
              <a:t>multi-threaded</a:t>
            </a:r>
            <a:r>
              <a:rPr lang="en-IN" sz="2400"/>
              <a:t> </a:t>
            </a:r>
            <a:r>
              <a:rPr lang="en-IN" sz="2400">
                <a:solidFill>
                  <a:srgbClr val="00B050"/>
                </a:solidFill>
              </a:rPr>
              <a:t>process</a:t>
            </a:r>
            <a:r>
              <a:rPr lang="en-IN" sz="2400"/>
              <a:t>, only the calling thread is forked</a:t>
            </a:r>
          </a:p>
          <a:p>
            <a:pPr marL="971550" lvl="1" indent="-514350">
              <a:buFont typeface="+mj-lt"/>
              <a:buAutoNum type="arabicPeriod" startAt="2"/>
            </a:pPr>
            <a:endParaRPr lang="en-IN" sz="280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4C944D-4BE2-9093-215C-4E06A6CC2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66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ED080F-7639-DE7F-6A9B-6F0AC0AD3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34052695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CEA5CC-B38B-4D44-8C39-69AD79463A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Kernel Threads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AC1DC0-B481-229D-D3D3-C9410B353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/>
              <a:t>Linux </a:t>
            </a:r>
            <a:r>
              <a:rPr lang="en-IN">
                <a:solidFill>
                  <a:srgbClr val="FF0000"/>
                </a:solidFill>
              </a:rPr>
              <a:t>distinguishes</a:t>
            </a:r>
            <a:r>
              <a:rPr lang="en-IN"/>
              <a:t> between user threads, I/O threads, and kernel threads</a:t>
            </a:r>
          </a:p>
          <a:p>
            <a:r>
              <a:rPr lang="en-IN"/>
              <a:t>It defines </a:t>
            </a:r>
            <a:r>
              <a:rPr lang="en-IN">
                <a:solidFill>
                  <a:srgbClr val="0070C0"/>
                </a:solidFill>
              </a:rPr>
              <a:t>special</a:t>
            </a:r>
            <a:r>
              <a:rPr lang="en-IN"/>
              <a:t> functions like </a:t>
            </a:r>
            <a:r>
              <a:rPr lang="en-IN" i="1" err="1"/>
              <a:t>kernel_clone</a:t>
            </a:r>
            <a:r>
              <a:rPr lang="en-IN" i="1"/>
              <a:t> </a:t>
            </a:r>
            <a:r>
              <a:rPr lang="en-IN"/>
              <a:t>to create kernel threads </a:t>
            </a:r>
          </a:p>
          <a:p>
            <a:r>
              <a:rPr lang="en-IN"/>
              <a:t>The </a:t>
            </a:r>
            <a:r>
              <a:rPr lang="en-IN" i="1"/>
              <a:t>flags</a:t>
            </a:r>
            <a:r>
              <a:rPr lang="en-IN"/>
              <a:t> field in the </a:t>
            </a:r>
            <a:r>
              <a:rPr lang="en-IN" i="1" err="1"/>
              <a:t>task_struct</a:t>
            </a:r>
            <a:r>
              <a:rPr lang="en-IN"/>
              <a:t> has this information</a:t>
            </a:r>
          </a:p>
          <a:p>
            <a:r>
              <a:rPr lang="en-IN"/>
              <a:t>All the </a:t>
            </a:r>
            <a:r>
              <a:rPr lang="en-IN">
                <a:solidFill>
                  <a:schemeClr val="accent1"/>
                </a:solidFill>
              </a:rPr>
              <a:t>kernel</a:t>
            </a:r>
            <a:r>
              <a:rPr lang="en-IN"/>
              <a:t> threads are </a:t>
            </a:r>
            <a:r>
              <a:rPr lang="en-IN">
                <a:solidFill>
                  <a:srgbClr val="FF0000"/>
                </a:solidFill>
              </a:rPr>
              <a:t>descendants</a:t>
            </a:r>
            <a:r>
              <a:rPr lang="en-IN"/>
              <a:t> of </a:t>
            </a:r>
            <a:r>
              <a:rPr lang="en-IN" err="1"/>
              <a:t>kthreadd</a:t>
            </a:r>
            <a:r>
              <a:rPr lang="en-IN"/>
              <a:t> (process id: 2)</a:t>
            </a:r>
          </a:p>
          <a:p>
            <a:r>
              <a:rPr lang="en-IN"/>
              <a:t>It is like </a:t>
            </a:r>
            <a:r>
              <a:rPr lang="en-IN" i="1" err="1"/>
              <a:t>init</a:t>
            </a:r>
            <a:r>
              <a:rPr lang="en-IN"/>
              <a:t> for kernel threads</a:t>
            </a:r>
          </a:p>
          <a:p>
            <a:r>
              <a:rPr lang="en-IN"/>
              <a:t>They are </a:t>
            </a:r>
            <a:r>
              <a:rPr lang="en-IN">
                <a:solidFill>
                  <a:srgbClr val="FF0000"/>
                </a:solidFill>
              </a:rPr>
              <a:t>created</a:t>
            </a:r>
            <a:r>
              <a:rPr lang="en-IN"/>
              <a:t> using </a:t>
            </a:r>
            <a:r>
              <a:rPr lang="en-IN" i="1" err="1"/>
              <a:t>kthread_create</a:t>
            </a:r>
            <a:r>
              <a:rPr lang="en-IN" i="1"/>
              <a:t> ()</a:t>
            </a:r>
            <a:r>
              <a:rPr lang="en-IN"/>
              <a:t> (</a:t>
            </a:r>
            <a:r>
              <a:rPr lang="en-IN">
                <a:solidFill>
                  <a:srgbClr val="00B050"/>
                </a:solidFill>
              </a:rPr>
              <a:t>defined</a:t>
            </a:r>
            <a:r>
              <a:rPr lang="en-IN"/>
              <a:t> in kernel/</a:t>
            </a:r>
            <a:r>
              <a:rPr lang="en-IN" err="1"/>
              <a:t>kthread.c</a:t>
            </a:r>
            <a:r>
              <a:rPr lang="en-IN"/>
              <a:t>)</a:t>
            </a:r>
          </a:p>
          <a:p>
            <a:r>
              <a:rPr lang="en-IN"/>
              <a:t>Used </a:t>
            </a:r>
            <a:r>
              <a:rPr lang="en-IN">
                <a:solidFill>
                  <a:srgbClr val="00B050"/>
                </a:solidFill>
              </a:rPr>
              <a:t>primarily</a:t>
            </a:r>
            <a:r>
              <a:rPr lang="en-IN"/>
              <a:t> for periodic book-keeping tasks, timers, interrupt handling, I/O device interfacing,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732ED4-732A-0560-5338-18C1E7FED3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5BD7F1-B067-2763-7A0B-FC1DBA4D4C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045254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C23152-5CEC-E443-0BD6-2EC4A67E1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Outline of this Chapter</a:t>
            </a:r>
            <a:endParaRPr lang="en-US"/>
          </a:p>
        </p:txBody>
      </p:sp>
      <p:graphicFrame>
        <p:nvGraphicFramePr>
          <p:cNvPr id="4" name="Diagram 4">
            <a:extLst>
              <a:ext uri="{FF2B5EF4-FFF2-40B4-BE49-F238E27FC236}">
                <a16:creationId xmlns:a16="http://schemas.microsoft.com/office/drawing/2014/main" id="{BEFA056E-878D-272B-D6B7-9F530418CA72}"/>
              </a:ext>
            </a:extLst>
          </p:cNvPr>
          <p:cNvGraphicFramePr/>
          <p:nvPr/>
        </p:nvGraphicFramePr>
        <p:xfrm>
          <a:off x="2108200" y="520700"/>
          <a:ext cx="9677400" cy="6223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547" name="Arrow: Right 546">
            <a:extLst>
              <a:ext uri="{FF2B5EF4-FFF2-40B4-BE49-F238E27FC236}">
                <a16:creationId xmlns:a16="http://schemas.microsoft.com/office/drawing/2014/main" id="{0495D27B-F84C-16D3-39AC-6098851E46AC}"/>
              </a:ext>
            </a:extLst>
          </p:cNvPr>
          <p:cNvSpPr/>
          <p:nvPr/>
        </p:nvSpPr>
        <p:spPr>
          <a:xfrm>
            <a:off x="7805710" y="1942733"/>
            <a:ext cx="978408" cy="48463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 err="1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3CC4C1F-E486-9948-3E41-186093E31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68</a:t>
            </a:fld>
            <a:endParaRPr lang="en-US"/>
          </a:p>
        </p:txBody>
      </p:sp>
      <p:sp>
        <p:nvSpPr>
          <p:cNvPr id="25" name="Footer Placeholder 24">
            <a:extLst>
              <a:ext uri="{FF2B5EF4-FFF2-40B4-BE49-F238E27FC236}">
                <a16:creationId xmlns:a16="http://schemas.microsoft.com/office/drawing/2014/main" id="{CD3C094C-DA05-649C-0763-F14280F49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804116225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660B-FE9F-CD44-A952-917BFAD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69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68AAF-C672-90C9-D773-433E2A76E945}"/>
              </a:ext>
            </a:extLst>
          </p:cNvPr>
          <p:cNvSpPr/>
          <p:nvPr/>
        </p:nvSpPr>
        <p:spPr>
          <a:xfrm>
            <a:off x="2677886" y="1883229"/>
            <a:ext cx="7674428" cy="305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/>
              <a:t>General Principles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E791DD3E-E3C9-BF8D-EFE9-2A8C5008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04166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6D633-35BC-96B0-F077-D64DDB3454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127000"/>
            <a:ext cx="10515600" cy="1325563"/>
          </a:xfrm>
        </p:spPr>
        <p:txBody>
          <a:bodyPr/>
          <a:lstStyle/>
          <a:p>
            <a:r>
              <a:rPr lang="en-US"/>
              <a:t>The Key Components of </a:t>
            </a:r>
            <a:r>
              <a:rPr lang="en-US" i="1" err="1"/>
              <a:t>task_struct</a:t>
            </a:r>
            <a:r>
              <a:rPr lang="en-US" i="1"/>
              <a:t>	</a:t>
            </a:r>
            <a:endParaRPr lang="en-US"/>
          </a:p>
        </p:txBody>
      </p:sp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9E5BDABD-1D3F-4BE7-D766-F80CF8BA5C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8034153"/>
              </p:ext>
            </p:extLst>
          </p:nvPr>
        </p:nvGraphicFramePr>
        <p:xfrm>
          <a:off x="1736725" y="1062038"/>
          <a:ext cx="812800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64000">
                  <a:extLst>
                    <a:ext uri="{9D8B030D-6E8A-4147-A177-3AD203B41FA5}">
                      <a16:colId xmlns:a16="http://schemas.microsoft.com/office/drawing/2014/main" val="4032740380"/>
                    </a:ext>
                  </a:extLst>
                </a:gridCol>
                <a:gridCol w="4064000">
                  <a:extLst>
                    <a:ext uri="{9D8B030D-6E8A-4147-A177-3AD203B41FA5}">
                      <a16:colId xmlns:a16="http://schemas.microsoft.com/office/drawing/2014/main" val="19647148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Field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Meaning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89095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thread_info</a:t>
                      </a:r>
                      <a:r>
                        <a:rPr lang="en-US" sz="200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Low-level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629719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uint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state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state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5440374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void * stack 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Kernel stack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206474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Priorities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err="1">
                          <a:sym typeface="Wingdings" panose="05000000000000000000" pitchFamily="2" charset="2"/>
                        </a:rPr>
                        <a:t>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static_prio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,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normal_prio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2048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sched_info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sched_info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Scheduling information</a:t>
                      </a:r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74012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>
                          <a:sym typeface="Wingdings" panose="05000000000000000000" pitchFamily="2" charset="2"/>
                        </a:rPr>
                        <a:t>struct 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mm_struct</a:t>
                      </a:r>
                      <a:r>
                        <a:rPr lang="en-US" sz="2000">
                          <a:sym typeface="Wingdings" panose="05000000000000000000" pitchFamily="2" charset="2"/>
                        </a:rPr>
                        <a:t> *mm, *</a:t>
                      </a:r>
                      <a:r>
                        <a:rPr lang="en-US" sz="2000" err="1">
                          <a:sym typeface="Wingdings" panose="05000000000000000000" pitchFamily="2" charset="2"/>
                        </a:rPr>
                        <a:t>active_mm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Pointer to memory information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39452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err="1"/>
                        <a:t>pid_t</a:t>
                      </a:r>
                      <a:r>
                        <a:rPr lang="en-US" sz="2000"/>
                        <a:t> </a:t>
                      </a:r>
                      <a:r>
                        <a:rPr lang="en-US" sz="2000" err="1"/>
                        <a:t>pid</a:t>
                      </a:r>
                      <a:endParaRPr lang="en-US" sz="20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Process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27802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task_struct</a:t>
                      </a:r>
                      <a:r>
                        <a:rPr lang="en-US" sz="2000"/>
                        <a:t> *parent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Parent process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573087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/>
                        <a:t>struct </a:t>
                      </a:r>
                      <a:r>
                        <a:rPr lang="en-US" sz="2000" err="1"/>
                        <a:t>list_head</a:t>
                      </a:r>
                      <a:r>
                        <a:rPr lang="en-US" sz="2000"/>
                        <a:t> children, sibling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/>
                        <a:t>Child and sibling processes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73914499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lang="en-US" sz="2000"/>
                        <a:t>File system, I/O, synchronization, and debugging fields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sz="2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4335997"/>
                  </a:ext>
                </a:extLst>
              </a:tr>
            </a:tbl>
          </a:graphicData>
        </a:graphic>
      </p:graphicFrame>
      <p:sp>
        <p:nvSpPr>
          <p:cNvPr id="3" name="Arrow: Right 2">
            <a:extLst>
              <a:ext uri="{FF2B5EF4-FFF2-40B4-BE49-F238E27FC236}">
                <a16:creationId xmlns:a16="http://schemas.microsoft.com/office/drawing/2014/main" id="{9CFADA37-F2FA-1E61-E7EB-36C62DA59B35}"/>
              </a:ext>
            </a:extLst>
          </p:cNvPr>
          <p:cNvSpPr/>
          <p:nvPr/>
        </p:nvSpPr>
        <p:spPr>
          <a:xfrm>
            <a:off x="1030317" y="1545150"/>
            <a:ext cx="706408" cy="250166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err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0107-BB4D-E64E-E00C-B1D98FB332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0AB1-5DAF-22DA-752D-3A04B259F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494687979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06664-DBDF-2FEE-03E6-B87027364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3187" y="0"/>
            <a:ext cx="10515600" cy="1325563"/>
          </a:xfrm>
        </p:spPr>
        <p:txBody>
          <a:bodyPr/>
          <a:lstStyle/>
          <a:p>
            <a:r>
              <a:rPr lang="en-US" dirty="0"/>
              <a:t>Internals of the Context Switch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F7DFFE-D2BC-0120-69D0-2B4DAC9203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628" y="1496291"/>
            <a:ext cx="11589328" cy="499658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Every process has a </a:t>
            </a:r>
            <a:r>
              <a:rPr lang="en-US" dirty="0">
                <a:solidFill>
                  <a:srgbClr val="C00000"/>
                </a:solidFill>
              </a:rPr>
              <a:t>hardware</a:t>
            </a:r>
            <a:r>
              <a:rPr lang="en-US" dirty="0"/>
              <a:t> context</a:t>
            </a:r>
          </a:p>
          <a:p>
            <a:r>
              <a:rPr lang="en-US" dirty="0"/>
              <a:t>It contains the values of all the </a:t>
            </a:r>
            <a:r>
              <a:rPr lang="en-US" dirty="0">
                <a:solidFill>
                  <a:srgbClr val="00B050"/>
                </a:solidFill>
              </a:rPr>
              <a:t>registers</a:t>
            </a:r>
            <a:r>
              <a:rPr lang="en-US" dirty="0"/>
              <a:t> that are associated with the process</a:t>
            </a:r>
          </a:p>
          <a:p>
            <a:pPr lvl="1"/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General-purpose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Program counter (also known as the instruction pointer)</a:t>
            </a:r>
          </a:p>
          <a:p>
            <a:pPr lvl="1"/>
            <a:r>
              <a:rPr lang="en-US" dirty="0">
                <a:solidFill>
                  <a:srgbClr val="0070C0"/>
                </a:solidFill>
              </a:rPr>
              <a:t>Segment</a:t>
            </a:r>
            <a:r>
              <a:rPr lang="en-US" dirty="0"/>
              <a:t> registers</a:t>
            </a:r>
          </a:p>
          <a:p>
            <a:pPr lvl="1"/>
            <a:r>
              <a:rPr lang="en-US" dirty="0"/>
              <a:t>Privileged registers such as CR3 (starting address of the page table)</a:t>
            </a:r>
          </a:p>
          <a:p>
            <a:pPr lvl="1"/>
            <a:r>
              <a:rPr lang="en-US" dirty="0">
                <a:solidFill>
                  <a:srgbClr val="C00000"/>
                </a:solidFill>
              </a:rPr>
              <a:t>ALU</a:t>
            </a:r>
            <a:r>
              <a:rPr lang="en-US" dirty="0"/>
              <a:t> and floating-point unit flags</a:t>
            </a:r>
          </a:p>
          <a:p>
            <a:r>
              <a:rPr lang="en-US" dirty="0"/>
              <a:t>The hardware context needs to be </a:t>
            </a:r>
            <a:r>
              <a:rPr lang="en-US" dirty="0">
                <a:solidFill>
                  <a:srgbClr val="00B050"/>
                </a:solidFill>
              </a:rPr>
              <a:t>saved</a:t>
            </a:r>
            <a:r>
              <a:rPr lang="en-US" dirty="0"/>
              <a:t> and </a:t>
            </a:r>
            <a:r>
              <a:rPr lang="en-US" dirty="0">
                <a:solidFill>
                  <a:srgbClr val="0070C0"/>
                </a:solidFill>
              </a:rPr>
              <a:t>restored</a:t>
            </a:r>
          </a:p>
          <a:p>
            <a:r>
              <a:rPr lang="en-US" dirty="0"/>
              <a:t>The pointers to the page table and the </a:t>
            </a:r>
            <a:r>
              <a:rPr lang="en-US" dirty="0">
                <a:solidFill>
                  <a:srgbClr val="0070C0"/>
                </a:solidFill>
              </a:rPr>
              <a:t>contents</a:t>
            </a:r>
            <a:r>
              <a:rPr lang="en-US" dirty="0"/>
              <a:t> of the TLB need to be changed </a:t>
            </a:r>
            <a:r>
              <a:rPr lang="en-US" dirty="0">
                <a:solidFill>
                  <a:schemeClr val="accent4">
                    <a:lumMod val="50000"/>
                  </a:schemeClr>
                </a:solidFill>
              </a:rPr>
              <a:t>sometimes</a:t>
            </a:r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</a:rPr>
              <a:t>software context </a:t>
            </a:r>
            <a:r>
              <a:rPr lang="en-US" dirty="0"/>
              <a:t>(open files, network connections) is comparatively much easier to </a:t>
            </a:r>
            <a:r>
              <a:rPr lang="en-US" dirty="0">
                <a:solidFill>
                  <a:srgbClr val="C00000"/>
                </a:solidFill>
              </a:rPr>
              <a:t>manage</a:t>
            </a:r>
            <a:r>
              <a:rPr lang="en-US" dirty="0"/>
              <a:t>: does not need to be stored and restored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6C3442-38FE-BFCF-D751-8B179F7E9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D0D11-68B0-88C5-A1F3-A0ABF9D893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B95F16ED-E771-8045-F8FB-B8A11A44245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190" y="5098322"/>
            <a:ext cx="396819" cy="396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728257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94B08D-E887-F786-33BC-60BAD1473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TLBs and Page Tables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AE7F20-5230-FBB9-E838-A1A00EE96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B1AC547-3A70-F070-932C-B7F8FFBD89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71</a:t>
            </a:fld>
            <a:endParaRPr lang="en-US"/>
          </a:p>
        </p:txBody>
      </p:sp>
      <p:pic>
        <p:nvPicPr>
          <p:cNvPr id="7" name="Picture 6" descr="A yellow face with a finger pointing to it&#10;&#10;AI-generated content may be incorrect.">
            <a:extLst>
              <a:ext uri="{FF2B5EF4-FFF2-40B4-BE49-F238E27FC236}">
                <a16:creationId xmlns:a16="http://schemas.microsoft.com/office/drawing/2014/main" id="{EAD5B83B-296A-64FD-F00C-60A9539B4AE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90855" y="365125"/>
            <a:ext cx="1325563" cy="1325563"/>
          </a:xfrm>
          <a:prstGeom prst="rect">
            <a:avLst/>
          </a:prstGeom>
        </p:spPr>
      </p:pic>
      <p:graphicFrame>
        <p:nvGraphicFramePr>
          <p:cNvPr id="9" name="Diagram 8">
            <a:extLst>
              <a:ext uri="{FF2B5EF4-FFF2-40B4-BE49-F238E27FC236}">
                <a16:creationId xmlns:a16="http://schemas.microsoft.com/office/drawing/2014/main" id="{7B483118-FB55-E48C-2111-3077B95FEA4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8737170"/>
              </p:ext>
            </p:extLst>
          </p:nvPr>
        </p:nvGraphicFramePr>
        <p:xfrm>
          <a:off x="190005" y="1898335"/>
          <a:ext cx="11633199" cy="45945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4AABD269-6F36-1206-3BDC-AD90F97CFC06}"/>
              </a:ext>
            </a:extLst>
          </p:cNvPr>
          <p:cNvSpPr/>
          <p:nvPr/>
        </p:nvSpPr>
        <p:spPr>
          <a:xfrm>
            <a:off x="8906494" y="1199408"/>
            <a:ext cx="2743200" cy="79564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VA </a:t>
            </a:r>
            <a:r>
              <a:rPr lang="en-IN" sz="2400" dirty="0">
                <a:sym typeface="Wingdings" panose="05000000000000000000" pitchFamily="2" charset="2"/>
              </a:rPr>
              <a:t> Virtual address space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7708903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B3BD2-BCE1-9F0B-CB82-B7F45DF1C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There are two options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5C2301-F9D9-D889-9818-E624C77D47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F19EBA-2621-52F8-7310-41F30B6BDC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72</a:t>
            </a:fld>
            <a:endParaRPr lang="en-US"/>
          </a:p>
        </p:txBody>
      </p:sp>
      <p:pic>
        <p:nvPicPr>
          <p:cNvPr id="7" name="Picture 6" descr="A blue number on a black background&#10;&#10;AI-generated content may be incorrect.">
            <a:extLst>
              <a:ext uri="{FF2B5EF4-FFF2-40B4-BE49-F238E27FC236}">
                <a16:creationId xmlns:a16="http://schemas.microsoft.com/office/drawing/2014/main" id="{CF4DAE1A-72DC-F975-B272-62809988E5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98" y="3326601"/>
            <a:ext cx="1175352" cy="1175352"/>
          </a:xfrm>
          <a:prstGeom prst="rect">
            <a:avLst/>
          </a:prstGeom>
        </p:spPr>
      </p:pic>
      <p:pic>
        <p:nvPicPr>
          <p:cNvPr id="9" name="Picture 8" descr="A blue number on a black background&#10;&#10;AI-generated content may be incorrect.">
            <a:extLst>
              <a:ext uri="{FF2B5EF4-FFF2-40B4-BE49-F238E27FC236}">
                <a16:creationId xmlns:a16="http://schemas.microsoft.com/office/drawing/2014/main" id="{32686A30-25A0-7416-F9DE-03847380290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13469" y="1690688"/>
            <a:ext cx="1175352" cy="1175352"/>
          </a:xfrm>
          <a:prstGeom prst="rect">
            <a:avLst/>
          </a:prstGeom>
        </p:spPr>
      </p:pic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A8B174-0001-96AF-1FA0-810F8CB73BBC}"/>
              </a:ext>
            </a:extLst>
          </p:cNvPr>
          <p:cNvSpPr/>
          <p:nvPr/>
        </p:nvSpPr>
        <p:spPr>
          <a:xfrm>
            <a:off x="3183577" y="1852551"/>
            <a:ext cx="7623959" cy="10134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Append the </a:t>
            </a:r>
            <a:r>
              <a:rPr lang="en-IN" sz="2400" i="1" dirty="0" err="1"/>
              <a:t>pid</a:t>
            </a:r>
            <a:r>
              <a:rPr lang="en-IN" sz="2400" dirty="0"/>
              <a:t> with every TLB entry. This will not allow one user process to access the pages of another user process. The </a:t>
            </a:r>
            <a:r>
              <a:rPr lang="en-IN" sz="2400" i="1" dirty="0" err="1"/>
              <a:t>pid</a:t>
            </a:r>
            <a:r>
              <a:rPr lang="en-IN" sz="2400" dirty="0"/>
              <a:t> is a software concept (sadly).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892C8EA-8AF8-86CD-1E5C-897A40E58C87}"/>
              </a:ext>
            </a:extLst>
          </p:cNvPr>
          <p:cNvSpPr/>
          <p:nvPr/>
        </p:nvSpPr>
        <p:spPr>
          <a:xfrm>
            <a:off x="3183577" y="3407532"/>
            <a:ext cx="7623959" cy="1013489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If (1) is not done, then there is a need to flush the TLB and change the page table, when a new user process runs. </a:t>
            </a:r>
          </a:p>
        </p:txBody>
      </p:sp>
      <p:pic>
        <p:nvPicPr>
          <p:cNvPr id="13" name="Picture 12" descr="A blue number on a black background&#10;&#10;AI-generated content may be incorrect.">
            <a:extLst>
              <a:ext uri="{FF2B5EF4-FFF2-40B4-BE49-F238E27FC236}">
                <a16:creationId xmlns:a16="http://schemas.microsoft.com/office/drawing/2014/main" id="{37FAFBCC-F1EF-E4E6-3A9E-77E93511F65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91598" y="4751119"/>
            <a:ext cx="1187227" cy="1187227"/>
          </a:xfrm>
          <a:prstGeom prst="rect">
            <a:avLst/>
          </a:prstGeom>
        </p:spPr>
      </p:pic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11CC9BC3-B94B-93AD-59EF-62252A6AAC3B}"/>
              </a:ext>
            </a:extLst>
          </p:cNvPr>
          <p:cNvSpPr/>
          <p:nvPr/>
        </p:nvSpPr>
        <p:spPr>
          <a:xfrm>
            <a:off x="3183577" y="4881941"/>
            <a:ext cx="7623959" cy="1187227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For a </a:t>
            </a:r>
            <a:r>
              <a:rPr lang="en-IN" sz="2400" dirty="0" err="1"/>
              <a:t>user</a:t>
            </a:r>
            <a:r>
              <a:rPr lang="en-IN" sz="2400" dirty="0" err="1">
                <a:sym typeface="Wingdings" panose="05000000000000000000" pitchFamily="2" charset="2"/>
              </a:rPr>
              <a:t>kernel</a:t>
            </a:r>
            <a:r>
              <a:rPr lang="en-IN" sz="2400" dirty="0">
                <a:sym typeface="Wingdings" panose="05000000000000000000" pitchFamily="2" charset="2"/>
              </a:rPr>
              <a:t> and </a:t>
            </a:r>
            <a:r>
              <a:rPr lang="en-IN" sz="2400" dirty="0" err="1">
                <a:sym typeface="Wingdings" panose="05000000000000000000" pitchFamily="2" charset="2"/>
              </a:rPr>
              <a:t>kernelkernel</a:t>
            </a:r>
            <a:r>
              <a:rPr lang="en-IN" sz="2400" dirty="0">
                <a:sym typeface="Wingdings" panose="05000000000000000000" pitchFamily="2" charset="2"/>
              </a:rPr>
              <a:t> transitions, changing the page table and flushing the TLB are not necessary.       (reasons in the next slide)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68060546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343364-95A9-CA39-80AB-CB97B76B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8807" y="-42319"/>
            <a:ext cx="11452761" cy="1325563"/>
          </a:xfrm>
          <a:noFill/>
        </p:spPr>
        <p:txBody>
          <a:bodyPr/>
          <a:lstStyle/>
          <a:p>
            <a:r>
              <a:rPr lang="en-IN" dirty="0"/>
              <a:t>Conceptual Diagram of the Virtual Address Spaces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D8224-C232-E021-D3F7-B6B65C5A64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253D4B-BE97-922E-63A8-0742BECDF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73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CF4F54B-0E50-8375-AF67-1023507B3D96}"/>
              </a:ext>
            </a:extLst>
          </p:cNvPr>
          <p:cNvSpPr/>
          <p:nvPr/>
        </p:nvSpPr>
        <p:spPr>
          <a:xfrm>
            <a:off x="1484416" y="3336966"/>
            <a:ext cx="2185059" cy="25888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User space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ED84E02-989C-D500-8B0B-68B741F7D075}"/>
              </a:ext>
            </a:extLst>
          </p:cNvPr>
          <p:cNvSpPr/>
          <p:nvPr/>
        </p:nvSpPr>
        <p:spPr>
          <a:xfrm>
            <a:off x="5047508" y="3336964"/>
            <a:ext cx="2185059" cy="258882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User space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1D95D0-B78A-E610-417A-BACBA2960938}"/>
              </a:ext>
            </a:extLst>
          </p:cNvPr>
          <p:cNvSpPr/>
          <p:nvPr/>
        </p:nvSpPr>
        <p:spPr>
          <a:xfrm>
            <a:off x="8610600" y="3336965"/>
            <a:ext cx="2185059" cy="2588821"/>
          </a:xfrm>
          <a:prstGeom prst="rect">
            <a:avLst/>
          </a:prstGeom>
          <a:solidFill>
            <a:srgbClr val="FFFFFF"/>
          </a:solidFill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400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5AA2659-884F-76AB-9019-9DFA9C345596}"/>
              </a:ext>
            </a:extLst>
          </p:cNvPr>
          <p:cNvSpPr/>
          <p:nvPr/>
        </p:nvSpPr>
        <p:spPr>
          <a:xfrm>
            <a:off x="1484415" y="2208810"/>
            <a:ext cx="2185059" cy="11281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Kernel space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41EBE39-6115-88C5-F275-9F735708162B}"/>
              </a:ext>
            </a:extLst>
          </p:cNvPr>
          <p:cNvSpPr/>
          <p:nvPr/>
        </p:nvSpPr>
        <p:spPr>
          <a:xfrm>
            <a:off x="5047508" y="2208810"/>
            <a:ext cx="2185059" cy="11281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Kernel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BBD8A5-9C4B-8B59-2430-BA2FE3272BC9}"/>
              </a:ext>
            </a:extLst>
          </p:cNvPr>
          <p:cNvSpPr/>
          <p:nvPr/>
        </p:nvSpPr>
        <p:spPr>
          <a:xfrm>
            <a:off x="8610599" y="2195389"/>
            <a:ext cx="2185059" cy="1128154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Kernel space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D5950FB6-796C-B564-F91F-50AEA1BF761B}"/>
              </a:ext>
            </a:extLst>
          </p:cNvPr>
          <p:cNvSpPr/>
          <p:nvPr/>
        </p:nvSpPr>
        <p:spPr>
          <a:xfrm>
            <a:off x="1056904" y="1805049"/>
            <a:ext cx="10177153" cy="1623951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388E0C9C-8437-3505-5BD3-C876B458387D}"/>
              </a:ext>
            </a:extLst>
          </p:cNvPr>
          <p:cNvSpPr/>
          <p:nvPr/>
        </p:nvSpPr>
        <p:spPr>
          <a:xfrm>
            <a:off x="4210297" y="1380504"/>
            <a:ext cx="3771405" cy="7228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Identical mappings</a:t>
            </a:r>
          </a:p>
        </p:txBody>
      </p:sp>
      <p:sp>
        <p:nvSpPr>
          <p:cNvPr id="14" name="Arrow: Left-Right-Up 13">
            <a:extLst>
              <a:ext uri="{FF2B5EF4-FFF2-40B4-BE49-F238E27FC236}">
                <a16:creationId xmlns:a16="http://schemas.microsoft.com/office/drawing/2014/main" id="{F65CC0EB-092A-B59F-A8DD-7AA027C22703}"/>
              </a:ext>
            </a:extLst>
          </p:cNvPr>
          <p:cNvSpPr/>
          <p:nvPr/>
        </p:nvSpPr>
        <p:spPr>
          <a:xfrm rot="10800000">
            <a:off x="3669473" y="4736633"/>
            <a:ext cx="1378033" cy="951647"/>
          </a:xfrm>
          <a:prstGeom prst="leftRight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AD90C4F-F546-C0BB-F0C3-83C551D06FA6}"/>
              </a:ext>
            </a:extLst>
          </p:cNvPr>
          <p:cNvSpPr txBox="1"/>
          <p:nvPr/>
        </p:nvSpPr>
        <p:spPr>
          <a:xfrm>
            <a:off x="3694617" y="5648464"/>
            <a:ext cx="136127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Different</a:t>
            </a:r>
            <a:br>
              <a:rPr lang="en-IN" sz="2000" dirty="0">
                <a:solidFill>
                  <a:srgbClr val="0070C0"/>
                </a:solidFill>
                <a:latin typeface="Comic Sans MS" panose="030F0702030302020204" pitchFamily="66" charset="0"/>
              </a:rPr>
            </a:br>
            <a:r>
              <a:rPr lang="en-IN" sz="2000" dirty="0">
                <a:solidFill>
                  <a:srgbClr val="0070C0"/>
                </a:solidFill>
                <a:latin typeface="Comic Sans MS" panose="030F0702030302020204" pitchFamily="66" charset="0"/>
              </a:rPr>
              <a:t>mappings</a:t>
            </a:r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71E06401-6EC2-07A0-2D9D-3661E5FD1CAA}"/>
              </a:ext>
            </a:extLst>
          </p:cNvPr>
          <p:cNvSpPr/>
          <p:nvPr/>
        </p:nvSpPr>
        <p:spPr>
          <a:xfrm>
            <a:off x="8360229" y="5939208"/>
            <a:ext cx="2862942" cy="44385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Purely kernel thread</a:t>
            </a:r>
          </a:p>
        </p:txBody>
      </p:sp>
    </p:spTree>
    <p:extLst>
      <p:ext uri="{BB962C8B-B14F-4D97-AF65-F5344CB8AC3E}">
        <p14:creationId xmlns:p14="http://schemas.microsoft.com/office/powerpoint/2010/main" val="2796584199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FA4E796-5B76-0EED-CABB-3C7E37F3770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5980486"/>
              </p:ext>
            </p:extLst>
          </p:nvPr>
        </p:nvGraphicFramePr>
        <p:xfrm>
          <a:off x="1130808" y="1810512"/>
          <a:ext cx="10015728" cy="37080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A78EFE-8E37-80F7-678C-01EA9569FE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B70F05-9EC8-8F75-B698-51EB7AF53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EB6279-7559-CAC5-38E0-D14C0F7C1A71}"/>
              </a:ext>
            </a:extLst>
          </p:cNvPr>
          <p:cNvSpPr/>
          <p:nvPr/>
        </p:nvSpPr>
        <p:spPr>
          <a:xfrm>
            <a:off x="2394756" y="306431"/>
            <a:ext cx="7713394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>
                <a:ln w="0"/>
                <a:solidFill>
                  <a:schemeClr val="accent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Types of Context Switches</a:t>
            </a:r>
          </a:p>
        </p:txBody>
      </p:sp>
    </p:spTree>
    <p:extLst>
      <p:ext uri="{BB962C8B-B14F-4D97-AF65-F5344CB8AC3E}">
        <p14:creationId xmlns:p14="http://schemas.microsoft.com/office/powerpoint/2010/main" val="3481338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9E5C39-938B-50E7-356E-229BF9E381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811"/>
            <a:ext cx="10515600" cy="1325563"/>
          </a:xfrm>
        </p:spPr>
        <p:txBody>
          <a:bodyPr/>
          <a:lstStyle/>
          <a:p>
            <a:r>
              <a:rPr lang="en-IN"/>
              <a:t>Context Switching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4BD27-B0F8-BF37-AE96-FFAE132BA6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5889" y="2786742"/>
            <a:ext cx="10961914" cy="3771447"/>
          </a:xfrm>
        </p:spPr>
        <p:txBody>
          <a:bodyPr>
            <a:normAutofit lnSpcReduction="10000"/>
          </a:bodyPr>
          <a:lstStyle/>
          <a:p>
            <a:r>
              <a:rPr lang="en-IN"/>
              <a:t>Consider a </a:t>
            </a:r>
            <a:r>
              <a:rPr lang="en-IN">
                <a:solidFill>
                  <a:srgbClr val="FF0000"/>
                </a:solidFill>
              </a:rPr>
              <a:t>regular</a:t>
            </a:r>
            <a:r>
              <a:rPr lang="en-IN"/>
              <a:t> user process that enters the kernel after a system call</a:t>
            </a:r>
          </a:p>
          <a:p>
            <a:r>
              <a:rPr lang="en-IN"/>
              <a:t>There is no need to create a new </a:t>
            </a:r>
            <a:r>
              <a:rPr lang="en-IN">
                <a:solidFill>
                  <a:srgbClr val="0070C0"/>
                </a:solidFill>
              </a:rPr>
              <a:t>kernel</a:t>
            </a:r>
            <a:r>
              <a:rPr lang="en-IN"/>
              <a:t> process</a:t>
            </a:r>
          </a:p>
          <a:p>
            <a:r>
              <a:rPr lang="en-IN"/>
              <a:t>Let the same process </a:t>
            </a:r>
            <a:r>
              <a:rPr lang="en-IN">
                <a:solidFill>
                  <a:srgbClr val="00B050"/>
                </a:solidFill>
              </a:rPr>
              <a:t>continue</a:t>
            </a:r>
            <a:r>
              <a:rPr lang="en-IN"/>
              <a:t>, albeit in “kernel mode”</a:t>
            </a:r>
          </a:p>
          <a:p>
            <a:r>
              <a:rPr lang="en-IN"/>
              <a:t>We still need to save the </a:t>
            </a:r>
            <a:r>
              <a:rPr lang="en-IN">
                <a:solidFill>
                  <a:srgbClr val="7030A0"/>
                </a:solidFill>
              </a:rPr>
              <a:t>PC</a:t>
            </a:r>
            <a:r>
              <a:rPr lang="en-IN"/>
              <a:t> and registers (and restore them later)</a:t>
            </a:r>
          </a:p>
          <a:p>
            <a:r>
              <a:rPr lang="en-IN"/>
              <a:t>This is a </a:t>
            </a:r>
            <a:r>
              <a:rPr lang="en-IN">
                <a:solidFill>
                  <a:schemeClr val="accent5">
                    <a:lumMod val="50000"/>
                  </a:schemeClr>
                </a:solidFill>
              </a:rPr>
              <a:t>soft switch </a:t>
            </a:r>
            <a:r>
              <a:rPr lang="en-IN"/>
              <a:t>from user to the kernel mode and vice versa</a:t>
            </a:r>
          </a:p>
          <a:p>
            <a:r>
              <a:rPr lang="en-IN"/>
              <a:t>However, this is less complicated than a full-scale process switch</a:t>
            </a:r>
          </a:p>
          <a:p>
            <a:r>
              <a:rPr lang="en-IN"/>
              <a:t>The virtual address space can be the </a:t>
            </a:r>
            <a:r>
              <a:rPr lang="en-IN">
                <a:solidFill>
                  <a:srgbClr val="C00000"/>
                </a:solidFill>
              </a:rPr>
              <a:t>same</a:t>
            </a:r>
            <a:r>
              <a:rPr lang="en-IN"/>
              <a:t> as long as we use different </a:t>
            </a:r>
            <a:r>
              <a:rPr lang="en-IN">
                <a:solidFill>
                  <a:schemeClr val="accent6">
                    <a:lumMod val="75000"/>
                  </a:schemeClr>
                </a:solidFill>
              </a:rPr>
              <a:t>virtual addresses </a:t>
            </a:r>
            <a:r>
              <a:rPr lang="en-IN"/>
              <a:t>in kernel mode, and use a </a:t>
            </a:r>
            <a:r>
              <a:rPr lang="en-IN">
                <a:solidFill>
                  <a:schemeClr val="accent1">
                    <a:lumMod val="75000"/>
                  </a:schemeClr>
                </a:solidFill>
              </a:rPr>
              <a:t>kernel-specific stack</a:t>
            </a:r>
            <a:r>
              <a:rPr lang="en-IN"/>
              <a:t>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36EFF-045E-9C6C-8B9C-01A191406F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75</a:t>
            </a:fld>
            <a:endParaRPr lang="en-US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E6CFB5-17D3-06F0-CA8A-5651A0C22C4C}"/>
              </a:ext>
            </a:extLst>
          </p:cNvPr>
          <p:cNvSpPr/>
          <p:nvPr/>
        </p:nvSpPr>
        <p:spPr>
          <a:xfrm>
            <a:off x="4114800" y="1872343"/>
            <a:ext cx="3516086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Process Context Switch</a:t>
            </a:r>
          </a:p>
        </p:txBody>
      </p:sp>
      <p:pic>
        <p:nvPicPr>
          <p:cNvPr id="5" name="Picture 4" descr="A picture containing seat&#10;&#10;Description automatically generated">
            <a:extLst>
              <a:ext uri="{FF2B5EF4-FFF2-40B4-BE49-F238E27FC236}">
                <a16:creationId xmlns:a16="http://schemas.microsoft.com/office/drawing/2014/main" id="{1CD3E35A-98D9-1C02-35C4-7D37B53D40E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44524" y="792580"/>
            <a:ext cx="1886762" cy="1912558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539E3C-CBCD-67BA-6F55-0227D37D21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89551312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7D2D1-2D22-358B-5687-D26802FD20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Flushing the TLB and Updating CR3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BB71EF0-A407-7A78-E1D0-38FC5504B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E4F236-FDEC-8779-E753-B5ED2B6C9D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76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B4EB935-51AF-2CEA-5D3E-9B7CDA3163CF}"/>
              </a:ext>
            </a:extLst>
          </p:cNvPr>
          <p:cNvSpPr/>
          <p:nvPr/>
        </p:nvSpPr>
        <p:spPr>
          <a:xfrm>
            <a:off x="1781299" y="1995055"/>
            <a:ext cx="3443844" cy="973776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Flush the TLB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4B77607-0F5D-A66D-8BD9-D4B95467A1BF}"/>
              </a:ext>
            </a:extLst>
          </p:cNvPr>
          <p:cNvSpPr/>
          <p:nvPr/>
        </p:nvSpPr>
        <p:spPr>
          <a:xfrm>
            <a:off x="6095999" y="1995055"/>
            <a:ext cx="4114799" cy="973776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Switch the page table. </a:t>
            </a:r>
            <a:br>
              <a:rPr lang="en-IN" sz="2400" dirty="0"/>
            </a:br>
            <a:r>
              <a:rPr lang="en-IN" sz="2400" dirty="0"/>
              <a:t>(change the contents of CR3)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B2EDD75E-E239-93D8-7814-7439E8AEEC2D}"/>
              </a:ext>
            </a:extLst>
          </p:cNvPr>
          <p:cNvSpPr/>
          <p:nvPr/>
        </p:nvSpPr>
        <p:spPr>
          <a:xfrm>
            <a:off x="1436915" y="1745673"/>
            <a:ext cx="9084624" cy="1472540"/>
          </a:xfrm>
          <a:prstGeom prst="roundRect">
            <a:avLst/>
          </a:prstGeom>
          <a:noFill/>
          <a:ln w="3810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pic>
        <p:nvPicPr>
          <p:cNvPr id="9" name="Picture 8" descr="Icon&#10;&#10;Description automatically generated">
            <a:extLst>
              <a:ext uri="{FF2B5EF4-FFF2-40B4-BE49-F238E27FC236}">
                <a16:creationId xmlns:a16="http://schemas.microsoft.com/office/drawing/2014/main" id="{9E017846-640F-21E1-A45A-B2AB14ABB85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1299" y="3404162"/>
            <a:ext cx="822349" cy="82234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703D47-90AF-B127-1CC4-E1ABC151491A}"/>
              </a:ext>
            </a:extLst>
          </p:cNvPr>
          <p:cNvSpPr txBox="1"/>
          <p:nvPr/>
        </p:nvSpPr>
        <p:spPr>
          <a:xfrm>
            <a:off x="2945080" y="3584503"/>
            <a:ext cx="40382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en-IN" sz="2400" dirty="0">
                <a:latin typeface="Comic Sans MS" panose="030F0702030302020204" pitchFamily="66" charset="0"/>
              </a:rPr>
              <a:t>When should this be done?</a:t>
            </a:r>
          </a:p>
        </p:txBody>
      </p: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9DA9E4D-D0A1-DA63-C63C-517FEC9C84A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3024771"/>
              </p:ext>
            </p:extLst>
          </p:nvPr>
        </p:nvGraphicFramePr>
        <p:xfrm>
          <a:off x="1175658" y="4375150"/>
          <a:ext cx="10390907" cy="198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5758">
                  <a:extLst>
                    <a:ext uri="{9D8B030D-6E8A-4147-A177-3AD203B41FA5}">
                      <a16:colId xmlns:a16="http://schemas.microsoft.com/office/drawing/2014/main" val="716198922"/>
                    </a:ext>
                  </a:extLst>
                </a:gridCol>
                <a:gridCol w="8225149">
                  <a:extLst>
                    <a:ext uri="{9D8B030D-6E8A-4147-A177-3AD203B41FA5}">
                      <a16:colId xmlns:a16="http://schemas.microsoft.com/office/drawing/2014/main" val="105542004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Transition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471452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User </a:t>
                      </a:r>
                      <a:r>
                        <a:rPr lang="en-IN" sz="2000" dirty="0">
                          <a:sym typeface="Wingdings" panose="05000000000000000000" pitchFamily="2" charset="2"/>
                        </a:rPr>
                        <a:t> Kernel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No need to do anything. The user process already has kernel mappings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995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Kernel </a:t>
                      </a:r>
                      <a:r>
                        <a:rPr lang="en-IN" sz="2000" dirty="0">
                          <a:sym typeface="Wingdings" panose="05000000000000000000" pitchFamily="2" charset="2"/>
                        </a:rPr>
                        <a:t> Kernel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Nothing needs to be done. VA space is the same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9862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Kernel </a:t>
                      </a:r>
                      <a:r>
                        <a:rPr lang="en-IN" sz="2000" dirty="0">
                          <a:sym typeface="Wingdings" panose="05000000000000000000" pitchFamily="2" charset="2"/>
                        </a:rPr>
                        <a:t> User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If the same user task is going to run (don’t do anything); else flush and switch.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94934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User </a:t>
                      </a:r>
                      <a:r>
                        <a:rPr lang="en-IN" sz="2000" dirty="0">
                          <a:sym typeface="Wingdings" panose="05000000000000000000" pitchFamily="2" charset="2"/>
                        </a:rPr>
                        <a:t> User</a:t>
                      </a:r>
                      <a:endParaRPr lang="en-IN" sz="2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Not possible without going to the kernel (covered in the previous cases)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7022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025294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6C572-D4DD-F50F-48BE-F3A5672212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5429" y="1826079"/>
            <a:ext cx="10918371" cy="3682546"/>
          </a:xfrm>
        </p:spPr>
        <p:txBody>
          <a:bodyPr>
            <a:normAutofit/>
          </a:bodyPr>
          <a:lstStyle/>
          <a:p>
            <a:r>
              <a:rPr lang="en-IN" dirty="0"/>
              <a:t>A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is the atomic unit of scheduling in the OS</a:t>
            </a:r>
          </a:p>
          <a:p>
            <a:r>
              <a:rPr lang="en-IN" dirty="0">
                <a:solidFill>
                  <a:srgbClr val="0070C0"/>
                </a:solidFill>
              </a:rPr>
              <a:t>Switching</a:t>
            </a:r>
            <a:r>
              <a:rPr lang="en-IN" dirty="0"/>
              <a:t> threads that belong to the same thread group is easier than a full process context switch</a:t>
            </a:r>
          </a:p>
          <a:p>
            <a:pPr lvl="1"/>
            <a:r>
              <a:rPr lang="en-IN" dirty="0"/>
              <a:t>Store the context of the previous thread: registers, flags and the PC</a:t>
            </a:r>
          </a:p>
          <a:p>
            <a:pPr lvl="1"/>
            <a:r>
              <a:rPr lang="en-IN" dirty="0">
                <a:solidFill>
                  <a:srgbClr val="FF0000"/>
                </a:solidFill>
              </a:rPr>
              <a:t>Replace</a:t>
            </a:r>
            <a:r>
              <a:rPr lang="en-IN" dirty="0"/>
              <a:t> only those parts of the virtual </a:t>
            </a:r>
            <a:r>
              <a:rPr lang="en-IN" dirty="0">
                <a:latin typeface="Abadi" panose="020B0604020202020204" pitchFamily="34" charset="0"/>
              </a:rPr>
              <a:t>↔ </a:t>
            </a:r>
            <a:r>
              <a:rPr lang="en-IN" dirty="0"/>
              <a:t>physical mapping that are </a:t>
            </a:r>
            <a:r>
              <a:rPr lang="en-IN" dirty="0">
                <a:solidFill>
                  <a:srgbClr val="7030A0"/>
                </a:solidFill>
              </a:rPr>
              <a:t>private</a:t>
            </a:r>
            <a:r>
              <a:rPr lang="en-IN" dirty="0"/>
              <a:t> to a thread, notably the 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stack </a:t>
            </a:r>
            <a:r>
              <a:rPr lang="en-IN" dirty="0"/>
              <a:t>and the </a:t>
            </a:r>
            <a:r>
              <a:rPr lang="en-IN" dirty="0">
                <a:solidFill>
                  <a:srgbClr val="C00000"/>
                </a:solidFill>
              </a:rPr>
              <a:t>TLS region</a:t>
            </a:r>
          </a:p>
          <a:p>
            <a:pPr lvl="1"/>
            <a:r>
              <a:rPr lang="en-IN" dirty="0"/>
              <a:t>Change the </a:t>
            </a:r>
            <a:r>
              <a:rPr lang="en-IN" i="1" dirty="0"/>
              <a:t>current</a:t>
            </a:r>
            <a:r>
              <a:rPr lang="en-IN" dirty="0"/>
              <a:t> pointer to refer to the </a:t>
            </a:r>
            <a:r>
              <a:rPr lang="en-IN" i="1" dirty="0" err="1">
                <a:solidFill>
                  <a:srgbClr val="C00000"/>
                </a:solidFill>
              </a:rPr>
              <a:t>task_struct</a:t>
            </a:r>
            <a:r>
              <a:rPr lang="en-IN" i="1" dirty="0"/>
              <a:t> </a:t>
            </a:r>
            <a:r>
              <a:rPr lang="en-IN" dirty="0"/>
              <a:t>of the new thread</a:t>
            </a:r>
          </a:p>
          <a:p>
            <a:pPr lvl="1"/>
            <a:r>
              <a:rPr lang="en-IN" dirty="0"/>
              <a:t>Restore the context of the new thread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CE915-71A5-FAFD-4602-A7C6EF489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77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968F6E7-3F6D-51C5-1014-EF0651E5E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1BFBB0AA-EECB-622C-B254-45A6275D2C79}"/>
              </a:ext>
            </a:extLst>
          </p:cNvPr>
          <p:cNvSpPr/>
          <p:nvPr/>
        </p:nvSpPr>
        <p:spPr>
          <a:xfrm>
            <a:off x="3849624" y="449490"/>
            <a:ext cx="3516086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Thread Context Switch</a:t>
            </a:r>
          </a:p>
        </p:txBody>
      </p:sp>
      <p:pic>
        <p:nvPicPr>
          <p:cNvPr id="2" name="Picture 1" descr="Icon&#10;&#10;Description automatically generated">
            <a:extLst>
              <a:ext uri="{FF2B5EF4-FFF2-40B4-BE49-F238E27FC236}">
                <a16:creationId xmlns:a16="http://schemas.microsoft.com/office/drawing/2014/main" id="{CB6084FE-6A4E-4BA4-174A-362CCE1C020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429" y="3762353"/>
            <a:ext cx="569999" cy="569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03986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974217-7E40-D79B-D393-9AC1A4148B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6315" y="365125"/>
            <a:ext cx="10515600" cy="1325563"/>
          </a:xfrm>
        </p:spPr>
        <p:txBody>
          <a:bodyPr/>
          <a:lstStyle/>
          <a:p>
            <a:r>
              <a:rPr lang="en-IN" dirty="0"/>
              <a:t>How do you replace parts of the VA space?</a:t>
            </a:r>
          </a:p>
        </p:txBody>
      </p:sp>
      <p:pic>
        <p:nvPicPr>
          <p:cNvPr id="7" name="Content Placeholder 6" descr="A person pushing a large ball&#10;&#10;AI-generated content may be incorrect.">
            <a:extLst>
              <a:ext uri="{FF2B5EF4-FFF2-40B4-BE49-F238E27FC236}">
                <a16:creationId xmlns:a16="http://schemas.microsoft.com/office/drawing/2014/main" id="{BD929384-9612-9C15-C1B0-AFE92F2BEC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5330" y="365125"/>
            <a:ext cx="1742498" cy="1742498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48C884-6066-C3DC-27F7-C16CA83D4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2841EB9-88C7-5D0B-6AF4-EE5750EBB7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78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034EAFF-2A78-8873-C9F0-8955E2396D15}"/>
              </a:ext>
            </a:extLst>
          </p:cNvPr>
          <p:cNvSpPr txBox="1">
            <a:spLocks/>
          </p:cNvSpPr>
          <p:nvPr/>
        </p:nvSpPr>
        <p:spPr>
          <a:xfrm>
            <a:off x="650175" y="1859952"/>
            <a:ext cx="10515600" cy="18676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/>
              <a:t>Selectively replacing parts of the VA space is </a:t>
            </a:r>
            <a:r>
              <a:rPr lang="en-IN" dirty="0">
                <a:solidFill>
                  <a:srgbClr val="00B050"/>
                </a:solidFill>
              </a:rPr>
              <a:t>difficult</a:t>
            </a:r>
            <a:r>
              <a:rPr lang="en-IN" dirty="0"/>
              <a:t> and </a:t>
            </a:r>
            <a:r>
              <a:rPr lang="en-IN" dirty="0">
                <a:solidFill>
                  <a:schemeClr val="accent2">
                    <a:lumMod val="50000"/>
                  </a:schemeClr>
                </a:solidFill>
              </a:rPr>
              <a:t>cumbersome</a:t>
            </a:r>
            <a:r>
              <a:rPr lang="en-IN" dirty="0"/>
              <a:t> </a:t>
            </a:r>
          </a:p>
          <a:p>
            <a:r>
              <a:rPr lang="en-IN" dirty="0"/>
              <a:t>Adopt the solution of kernel threads: All </a:t>
            </a:r>
            <a:r>
              <a:rPr lang="en-IN" dirty="0">
                <a:solidFill>
                  <a:srgbClr val="C00000"/>
                </a:solidFill>
              </a:rPr>
              <a:t>threads</a:t>
            </a:r>
            <a:r>
              <a:rPr lang="en-IN" dirty="0"/>
              <a:t> share the same </a:t>
            </a:r>
            <a:r>
              <a:rPr lang="en-IN" dirty="0">
                <a:solidFill>
                  <a:srgbClr val="0070C0"/>
                </a:solidFill>
              </a:rPr>
              <a:t>virtual address space 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504B36C-7972-C411-203B-235025E876A2}"/>
              </a:ext>
            </a:extLst>
          </p:cNvPr>
          <p:cNvSpPr/>
          <p:nvPr/>
        </p:nvSpPr>
        <p:spPr>
          <a:xfrm>
            <a:off x="650175" y="4144488"/>
            <a:ext cx="11070770" cy="1163783"/>
          </a:xfrm>
          <a:prstGeom prst="rect">
            <a:avLst/>
          </a:prstGeom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E6F83D8-ADE8-1828-C10C-1AEAC65CA34C}"/>
              </a:ext>
            </a:extLst>
          </p:cNvPr>
          <p:cNvSpPr/>
          <p:nvPr/>
        </p:nvSpPr>
        <p:spPr>
          <a:xfrm>
            <a:off x="4038600" y="5633215"/>
            <a:ext cx="4404756" cy="435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 dirty="0"/>
              <a:t>Common virtual address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D4908E-5494-72DB-6DB8-0EFA21AC7131}"/>
              </a:ext>
            </a:extLst>
          </p:cNvPr>
          <p:cNvSpPr/>
          <p:nvPr/>
        </p:nvSpPr>
        <p:spPr>
          <a:xfrm>
            <a:off x="650175" y="4126045"/>
            <a:ext cx="1461655" cy="120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Stack</a:t>
            </a:r>
            <a:br>
              <a:rPr lang="en-IN" sz="2000" dirty="0"/>
            </a:br>
            <a:r>
              <a:rPr lang="en-IN" sz="2000" dirty="0"/>
              <a:t>(thread 1)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42931D9-C958-321C-93FD-E7F6DD798C8B}"/>
              </a:ext>
            </a:extLst>
          </p:cNvPr>
          <p:cNvSpPr/>
          <p:nvPr/>
        </p:nvSpPr>
        <p:spPr>
          <a:xfrm>
            <a:off x="2121232" y="4132613"/>
            <a:ext cx="1461655" cy="120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Stack</a:t>
            </a:r>
            <a:br>
              <a:rPr lang="en-IN" sz="2000" dirty="0"/>
            </a:br>
            <a:r>
              <a:rPr lang="en-IN" sz="2000" dirty="0"/>
              <a:t>(thread 2)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EEFA669-D142-3515-61C9-48E15276E050}"/>
              </a:ext>
            </a:extLst>
          </p:cNvPr>
          <p:cNvSpPr/>
          <p:nvPr/>
        </p:nvSpPr>
        <p:spPr>
          <a:xfrm>
            <a:off x="3592290" y="4132613"/>
            <a:ext cx="1461655" cy="120066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Stack</a:t>
            </a:r>
            <a:br>
              <a:rPr lang="en-IN" sz="2000" dirty="0"/>
            </a:br>
            <a:r>
              <a:rPr lang="en-IN" sz="2000" dirty="0"/>
              <a:t>(thread 3)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FE43715-A00B-6CB5-BD1E-769744FA086F}"/>
              </a:ext>
            </a:extLst>
          </p:cNvPr>
          <p:cNvSpPr/>
          <p:nvPr/>
        </p:nvSpPr>
        <p:spPr>
          <a:xfrm>
            <a:off x="10640291" y="4132613"/>
            <a:ext cx="1116280" cy="116378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Text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8EA34E7-06E5-9239-F822-9405C8CC4929}"/>
              </a:ext>
            </a:extLst>
          </p:cNvPr>
          <p:cNvSpPr/>
          <p:nvPr/>
        </p:nvSpPr>
        <p:spPr>
          <a:xfrm>
            <a:off x="9519061" y="4144488"/>
            <a:ext cx="1116280" cy="1163783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Data + </a:t>
            </a:r>
            <a:r>
              <a:rPr lang="en-IN" sz="2000" dirty="0" err="1"/>
              <a:t>bss</a:t>
            </a:r>
            <a:endParaRPr lang="en-IN" sz="20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F7DF1B7-C78B-A390-1580-7AE2589A14FE}"/>
              </a:ext>
            </a:extLst>
          </p:cNvPr>
          <p:cNvSpPr/>
          <p:nvPr/>
        </p:nvSpPr>
        <p:spPr>
          <a:xfrm>
            <a:off x="7138057" y="4148265"/>
            <a:ext cx="2387931" cy="1163783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Heap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7903F3F-E9B5-535E-124D-9CBCAA00C94C}"/>
              </a:ext>
            </a:extLst>
          </p:cNvPr>
          <p:cNvSpPr/>
          <p:nvPr/>
        </p:nvSpPr>
        <p:spPr>
          <a:xfrm>
            <a:off x="5391395" y="4631377"/>
            <a:ext cx="130629" cy="14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A5DAA9-8B64-28B1-DA6A-FD58D5C02273}"/>
              </a:ext>
            </a:extLst>
          </p:cNvPr>
          <p:cNvSpPr/>
          <p:nvPr/>
        </p:nvSpPr>
        <p:spPr>
          <a:xfrm>
            <a:off x="5989120" y="4631377"/>
            <a:ext cx="130629" cy="14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D69CEF9E-D05F-DBAE-407D-C03A45A72ADC}"/>
              </a:ext>
            </a:extLst>
          </p:cNvPr>
          <p:cNvSpPr/>
          <p:nvPr/>
        </p:nvSpPr>
        <p:spPr>
          <a:xfrm>
            <a:off x="6586845" y="4631377"/>
            <a:ext cx="130629" cy="1425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2000" dirty="0" err="1"/>
          </a:p>
        </p:txBody>
      </p:sp>
      <p:sp>
        <p:nvSpPr>
          <p:cNvPr id="20" name="Speech Bubble: Oval 19">
            <a:extLst>
              <a:ext uri="{FF2B5EF4-FFF2-40B4-BE49-F238E27FC236}">
                <a16:creationId xmlns:a16="http://schemas.microsoft.com/office/drawing/2014/main" id="{F193AA6F-DB02-7F26-1E36-1EE3FDD33B57}"/>
              </a:ext>
            </a:extLst>
          </p:cNvPr>
          <p:cNvSpPr/>
          <p:nvPr/>
        </p:nvSpPr>
        <p:spPr>
          <a:xfrm>
            <a:off x="650175" y="5866410"/>
            <a:ext cx="2627415" cy="855065"/>
          </a:xfrm>
          <a:prstGeom prst="wedgeEllipseCallout">
            <a:avLst>
              <a:gd name="adj1" fmla="val -11793"/>
              <a:gd name="adj2" fmla="val -111103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000" dirty="0"/>
              <a:t>Appears to be private</a:t>
            </a:r>
          </a:p>
        </p:txBody>
      </p:sp>
    </p:spTree>
    <p:extLst>
      <p:ext uri="{BB962C8B-B14F-4D97-AF65-F5344CB8AC3E}">
        <p14:creationId xmlns:p14="http://schemas.microsoft.com/office/powerpoint/2010/main" val="1277870055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55208-64E6-B93C-FC13-161826F25C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91922"/>
            <a:ext cx="10953997" cy="4351338"/>
          </a:xfrm>
        </p:spPr>
        <p:txBody>
          <a:bodyPr>
            <a:normAutofit/>
          </a:bodyPr>
          <a:lstStyle/>
          <a:p>
            <a:r>
              <a:rPr lang="en-IN" dirty="0"/>
              <a:t>Whenever, a HW </a:t>
            </a:r>
            <a:r>
              <a:rPr lang="en-IN" dirty="0">
                <a:solidFill>
                  <a:srgbClr val="FF0000"/>
                </a:solidFill>
              </a:rPr>
              <a:t>interrupt</a:t>
            </a:r>
            <a:r>
              <a:rPr lang="en-IN" dirty="0"/>
              <a:t> arrives, we need to </a:t>
            </a:r>
            <a:r>
              <a:rPr lang="en-IN" dirty="0">
                <a:solidFill>
                  <a:srgbClr val="7030A0"/>
                </a:solidFill>
              </a:rPr>
              <a:t>service</a:t>
            </a:r>
            <a:r>
              <a:rPr lang="en-IN" dirty="0"/>
              <a:t> it quickly</a:t>
            </a:r>
          </a:p>
          <a:p>
            <a:r>
              <a:rPr lang="en-IN" dirty="0"/>
              <a:t>We </a:t>
            </a:r>
            <a:r>
              <a:rPr lang="en-IN" dirty="0">
                <a:solidFill>
                  <a:srgbClr val="00B050"/>
                </a:solidFill>
              </a:rPr>
              <a:t>continue</a:t>
            </a:r>
            <a:r>
              <a:rPr lang="en-IN" dirty="0"/>
              <a:t> to run the same thread/process (promote to </a:t>
            </a:r>
            <a:r>
              <a:rPr lang="en-IN" dirty="0">
                <a:solidFill>
                  <a:srgbClr val="0070C0"/>
                </a:solidFill>
              </a:rPr>
              <a:t>kernel</a:t>
            </a:r>
            <a:r>
              <a:rPr lang="en-IN" dirty="0"/>
              <a:t> mode)</a:t>
            </a:r>
          </a:p>
          <a:p>
            <a:r>
              <a:rPr lang="en-IN" dirty="0"/>
              <a:t>Most interrupt handlers typically consist of two </a:t>
            </a:r>
            <a:r>
              <a:rPr lang="en-IN" dirty="0">
                <a:solidFill>
                  <a:srgbClr val="C00000"/>
                </a:solidFill>
              </a:rPr>
              <a:t>parts</a:t>
            </a:r>
            <a:r>
              <a:rPr lang="en-IN" dirty="0"/>
              <a:t>:</a:t>
            </a:r>
          </a:p>
          <a:p>
            <a:pPr lvl="1"/>
            <a:r>
              <a:rPr lang="en-IN" dirty="0">
                <a:solidFill>
                  <a:srgbClr val="0070C0"/>
                </a:solidFill>
              </a:rPr>
              <a:t>Top half </a:t>
            </a:r>
            <a:r>
              <a:rPr lang="en-IN" dirty="0"/>
              <a:t>– Short piece of code subject to many </a:t>
            </a:r>
            <a:r>
              <a:rPr lang="en-IN" dirty="0">
                <a:solidFill>
                  <a:srgbClr val="C00000"/>
                </a:solidFill>
              </a:rPr>
              <a:t>restrictions</a:t>
            </a:r>
            <a:r>
              <a:rPr lang="en-IN" dirty="0"/>
              <a:t>. Does basic interrupt processing. Limited code size. Cannot acquire locks.</a:t>
            </a:r>
          </a:p>
          <a:p>
            <a:pPr lvl="1"/>
            <a:r>
              <a:rPr lang="en-IN" dirty="0">
                <a:solidFill>
                  <a:srgbClr val="C00000"/>
                </a:solidFill>
              </a:rPr>
              <a:t>Bottom half</a:t>
            </a:r>
            <a:r>
              <a:rPr lang="en-IN" dirty="0"/>
              <a:t> – This is a full-fledged kernel </a:t>
            </a:r>
            <a:r>
              <a:rPr lang="en-IN" dirty="0">
                <a:solidFill>
                  <a:srgbClr val="0070C0"/>
                </a:solidFill>
              </a:rPr>
              <a:t>task</a:t>
            </a:r>
            <a:r>
              <a:rPr lang="en-IN" dirty="0"/>
              <a:t> that can execute </a:t>
            </a:r>
            <a:r>
              <a:rPr lang="en-IN" dirty="0">
                <a:solidFill>
                  <a:srgbClr val="FF0000"/>
                </a:solidFill>
              </a:rPr>
              <a:t>later</a:t>
            </a:r>
            <a:r>
              <a:rPr lang="en-IN" dirty="0"/>
              <a:t>. It often does the </a:t>
            </a:r>
            <a:r>
              <a:rPr lang="en-IN" dirty="0">
                <a:solidFill>
                  <a:srgbClr val="7030A0"/>
                </a:solidFill>
              </a:rPr>
              <a:t>bulk</a:t>
            </a:r>
            <a:r>
              <a:rPr lang="en-IN" dirty="0"/>
              <a:t> of the interrupt processing.</a:t>
            </a:r>
          </a:p>
          <a:p>
            <a:r>
              <a:rPr lang="en-IN" dirty="0"/>
              <a:t>The </a:t>
            </a:r>
            <a:r>
              <a:rPr lang="en-IN" dirty="0">
                <a:solidFill>
                  <a:srgbClr val="FF0000"/>
                </a:solidFill>
              </a:rPr>
              <a:t>top half </a:t>
            </a:r>
            <a:r>
              <a:rPr lang="en-IN" dirty="0"/>
              <a:t>accesses variables in a separate virtual address space. Hence, changing the TLB mappings is not required. </a:t>
            </a:r>
          </a:p>
          <a:p>
            <a:r>
              <a:rPr lang="en-IN" dirty="0"/>
              <a:t>Uses a separate interrupt stack (each CPU has 7 such stacks)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90FD23-A8AC-E400-F74E-9DC359C35F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79</a:t>
            </a:fld>
            <a:endParaRPr lang="en-US"/>
          </a:p>
        </p:txBody>
      </p:sp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6F2C22C3-CE03-A24E-52D1-2F681AC4D2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875" y="4841513"/>
            <a:ext cx="544324" cy="544324"/>
          </a:xfrm>
          <a:prstGeom prst="rect">
            <a:avLst/>
          </a:prstGeom>
        </p:spPr>
      </p:pic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2F4BAA-AB2C-58B6-DC82-3BF002C59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263B0A2C-6779-42B2-D06E-4D8A976B74B5}"/>
              </a:ext>
            </a:extLst>
          </p:cNvPr>
          <p:cNvSpPr/>
          <p:nvPr/>
        </p:nvSpPr>
        <p:spPr>
          <a:xfrm>
            <a:off x="3849624" y="449490"/>
            <a:ext cx="4233672" cy="72934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/>
              <a:t>Interrupt Context Switch</a:t>
            </a:r>
          </a:p>
        </p:txBody>
      </p:sp>
    </p:spTree>
    <p:extLst>
      <p:ext uri="{BB962C8B-B14F-4D97-AF65-F5344CB8AC3E}">
        <p14:creationId xmlns:p14="http://schemas.microsoft.com/office/powerpoint/2010/main" val="1774224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2FAEF-24CD-19A4-E895-73ED61D4CA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1353800" cy="1325563"/>
          </a:xfrm>
        </p:spPr>
        <p:txBody>
          <a:bodyPr>
            <a:normAutofit/>
          </a:bodyPr>
          <a:lstStyle/>
          <a:p>
            <a:r>
              <a:rPr lang="en-US"/>
              <a:t>The core of </a:t>
            </a:r>
            <a:r>
              <a:rPr lang="en-US" i="1" err="1"/>
              <a:t>task_struct</a:t>
            </a:r>
            <a:r>
              <a:rPr lang="en-US" i="1"/>
              <a:t> </a:t>
            </a:r>
            <a:r>
              <a:rPr lang="en-US"/>
              <a:t>used to be </a:t>
            </a:r>
            <a:r>
              <a:rPr lang="en-US" i="1" err="1"/>
              <a:t>thread_info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BC30F-18FE-CE16-A902-B0995E9518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331720" y="1953651"/>
            <a:ext cx="3550920" cy="541655"/>
          </a:xfrm>
        </p:spPr>
        <p:txBody>
          <a:bodyPr/>
          <a:lstStyle/>
          <a:p>
            <a:pPr marL="0" indent="0">
              <a:buNone/>
            </a:pPr>
            <a:r>
              <a:rPr lang="en-US"/>
              <a:t>What is </a:t>
            </a:r>
            <a:r>
              <a:rPr lang="en-US" i="1" err="1"/>
              <a:t>thread_info</a:t>
            </a:r>
            <a:r>
              <a:rPr lang="en-US"/>
              <a:t>?</a:t>
            </a:r>
          </a:p>
        </p:txBody>
      </p:sp>
      <p:pic>
        <p:nvPicPr>
          <p:cNvPr id="4" name="Picture 3" descr="Icon&#10;&#10;Description automatically generated">
            <a:extLst>
              <a:ext uri="{FF2B5EF4-FFF2-40B4-BE49-F238E27FC236}">
                <a16:creationId xmlns:a16="http://schemas.microsoft.com/office/drawing/2014/main" id="{EFC33183-72DA-FE17-444B-837972EB25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1889504"/>
            <a:ext cx="669951" cy="669951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A83558B6-9961-39BB-0F23-EE4A309D096E}"/>
              </a:ext>
            </a:extLst>
          </p:cNvPr>
          <p:cNvSpPr/>
          <p:nvPr/>
        </p:nvSpPr>
        <p:spPr>
          <a:xfrm>
            <a:off x="1686864" y="2844800"/>
            <a:ext cx="8290256" cy="5842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400"/>
              <a:t>It is a </a:t>
            </a:r>
            <a:r>
              <a:rPr lang="en-US" sz="2400">
                <a:solidFill>
                  <a:srgbClr val="FF0000"/>
                </a:solidFill>
              </a:rPr>
              <a:t>low-level</a:t>
            </a:r>
            <a:r>
              <a:rPr lang="en-US" sz="2400"/>
              <a:t> data structure to store task-related information.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E2E18E9F-A42E-1162-F7BA-8593732C1D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51889" y="3925643"/>
            <a:ext cx="669951" cy="66995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99A63D5C-E7B3-58C6-89CC-F588D96A4774}"/>
              </a:ext>
            </a:extLst>
          </p:cNvPr>
          <p:cNvSpPr txBox="1">
            <a:spLocks/>
          </p:cNvSpPr>
          <p:nvPr/>
        </p:nvSpPr>
        <p:spPr>
          <a:xfrm>
            <a:off x="2331720" y="3989792"/>
            <a:ext cx="5227320" cy="5416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/>
              <a:t>What is a low-level data structure?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A0A5C3F-4995-EAFF-1F61-DB932EBD50E2}"/>
              </a:ext>
            </a:extLst>
          </p:cNvPr>
          <p:cNvSpPr/>
          <p:nvPr/>
        </p:nvSpPr>
        <p:spPr>
          <a:xfrm>
            <a:off x="1686864" y="4729479"/>
            <a:ext cx="8706816" cy="1534795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just"/>
            <a:r>
              <a:rPr lang="en-US" sz="2400"/>
              <a:t>Its layout is </a:t>
            </a:r>
            <a:r>
              <a:rPr lang="en-US" sz="2400">
                <a:solidFill>
                  <a:srgbClr val="FF0000"/>
                </a:solidFill>
              </a:rPr>
              <a:t>machine</a:t>
            </a:r>
            <a:r>
              <a:rPr lang="en-US" sz="2400"/>
              <a:t> specific. Typically, its </a:t>
            </a:r>
            <a:r>
              <a:rPr lang="en-US" sz="2400">
                <a:solidFill>
                  <a:srgbClr val="00B050"/>
                </a:solidFill>
              </a:rPr>
              <a:t>position</a:t>
            </a:r>
            <a:r>
              <a:rPr lang="en-US" sz="2400"/>
              <a:t> in the address space and the way its </a:t>
            </a:r>
            <a:r>
              <a:rPr lang="en-US" sz="2400">
                <a:solidFill>
                  <a:srgbClr val="7030A0"/>
                </a:solidFill>
              </a:rPr>
              <a:t>fields</a:t>
            </a:r>
            <a:r>
              <a:rPr lang="en-US" sz="2400"/>
              <a:t> are laid out are found to be very useful in accessing it to retrieve useful information. The contents of the data structure also abstract out </a:t>
            </a:r>
            <a:r>
              <a:rPr lang="en-US" sz="2400">
                <a:solidFill>
                  <a:srgbClr val="0070C0"/>
                </a:solidFill>
              </a:rPr>
              <a:t>details</a:t>
            </a:r>
            <a:r>
              <a:rPr lang="en-US" sz="2400"/>
              <a:t> of the underlying hardware.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54F419-8705-1AB5-D406-D8B2D0745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3C6AA2BD-19EC-4822-1AEA-D683241A2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178945303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4660B-FE9F-CD44-A952-917BFAD06A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80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95968AAF-C672-90C9-D773-433E2A76E945}"/>
              </a:ext>
            </a:extLst>
          </p:cNvPr>
          <p:cNvSpPr/>
          <p:nvPr/>
        </p:nvSpPr>
        <p:spPr>
          <a:xfrm>
            <a:off x="2677886" y="1883229"/>
            <a:ext cx="7674428" cy="305888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6000"/>
              <a:t>Details of the Context Switch Process</a:t>
            </a:r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F0BD85E1-2F48-E40D-EF1F-C755385AD7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520386611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0D358-C6EF-1C20-7E61-B38A04ECF0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Store the State (Basic Operations)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CD03B9-7573-6DC4-DC1D-E81E1C4CB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05151"/>
            <a:ext cx="10515600" cy="3471812"/>
          </a:xfrm>
        </p:spPr>
        <p:txBody>
          <a:bodyPr/>
          <a:lstStyle/>
          <a:p>
            <a:r>
              <a:rPr lang="en-IN" dirty="0"/>
              <a:t>The job of the </a:t>
            </a:r>
            <a:r>
              <a:rPr lang="en-IN" dirty="0">
                <a:solidFill>
                  <a:schemeClr val="accent6"/>
                </a:solidFill>
              </a:rPr>
              <a:t>functions</a:t>
            </a:r>
            <a:r>
              <a:rPr lang="en-IN" dirty="0"/>
              <a:t> and </a:t>
            </a:r>
            <a:r>
              <a:rPr lang="en-IN" dirty="0">
                <a:solidFill>
                  <a:srgbClr val="FF0000"/>
                </a:solidFill>
              </a:rPr>
              <a:t>macros</a:t>
            </a:r>
            <a:r>
              <a:rPr lang="en-IN" dirty="0"/>
              <a:t> in this file are to store the state of the executing thread</a:t>
            </a:r>
          </a:p>
          <a:p>
            <a:r>
              <a:rPr lang="en-IN" i="1" dirty="0"/>
              <a:t>entry_syscall_64 </a:t>
            </a:r>
            <a:r>
              <a:rPr lang="en-IN" dirty="0"/>
              <a:t>function is the only entry point for system calls on 64-bit x86 machines. </a:t>
            </a:r>
          </a:p>
          <a:p>
            <a:pPr lvl="1"/>
            <a:r>
              <a:rPr lang="en-IN" dirty="0"/>
              <a:t>Note the </a:t>
            </a:r>
            <a:r>
              <a:rPr lang="en-IN" dirty="0">
                <a:solidFill>
                  <a:srgbClr val="FF0000"/>
                </a:solidFill>
              </a:rPr>
              <a:t>SYM_CODE_START </a:t>
            </a:r>
            <a:r>
              <a:rPr lang="en-IN" dirty="0"/>
              <a:t>directive. Declares a function written in the assembly language</a:t>
            </a:r>
          </a:p>
          <a:p>
            <a:pPr lvl="1"/>
            <a:r>
              <a:rPr lang="en-IN" dirty="0"/>
              <a:t>We need to be very careful in </a:t>
            </a:r>
            <a:r>
              <a:rPr lang="en-IN" dirty="0">
                <a:solidFill>
                  <a:srgbClr val="0070C0"/>
                </a:solidFill>
              </a:rPr>
              <a:t>saving</a:t>
            </a:r>
            <a:r>
              <a:rPr lang="en-IN" dirty="0"/>
              <a:t> the state</a:t>
            </a:r>
          </a:p>
          <a:p>
            <a:pPr lvl="1"/>
            <a:r>
              <a:rPr lang="en-IN" dirty="0"/>
              <a:t>Some model specific registers (MSRs) are typically used (additionally)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D144FC-9307-73E1-481B-FA950D5FA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6A3FBF-4E4B-76E4-0323-42280635DC78}"/>
              </a:ext>
            </a:extLst>
          </p:cNvPr>
          <p:cNvSpPr txBox="1"/>
          <p:nvPr/>
        </p:nvSpPr>
        <p:spPr>
          <a:xfrm>
            <a:off x="2558143" y="1549550"/>
            <a:ext cx="9329057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>
                <a:solidFill>
                  <a:srgbClr val="002060"/>
                </a:solidFill>
              </a:rPr>
              <a:t>/arch/x86/entry/entry_64.S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4A71E0C-7EC0-BEE4-9D74-F2B0ACD9C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2482" y="1379587"/>
            <a:ext cx="965661" cy="801590"/>
          </a:xfrm>
          <a:prstGeom prst="rect">
            <a:avLst/>
          </a:prstGeo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0C6374-AECD-100A-DE80-459923E3E6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525451183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728D19-766D-6293-CBFE-42D0955C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Steps for Saving the Context after a </a:t>
            </a:r>
            <a:r>
              <a:rPr lang="en-IN" i="1" err="1"/>
              <a:t>syscall</a:t>
            </a:r>
            <a:endParaRPr lang="en-IN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5CE1E-8D20-7E22-CAB8-C2D415E0A6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199" y="1575707"/>
            <a:ext cx="11397343" cy="4650921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/>
              <a:t>The hardware </a:t>
            </a:r>
            <a:r>
              <a:rPr lang="en-IN" dirty="0">
                <a:solidFill>
                  <a:srgbClr val="C00000"/>
                </a:solidFill>
              </a:rPr>
              <a:t>stores</a:t>
            </a:r>
            <a:r>
              <a:rPr lang="en-IN" dirty="0"/>
              <a:t> </a:t>
            </a:r>
            <a:r>
              <a:rPr lang="en-IN" i="1" dirty="0"/>
              <a:t>rip</a:t>
            </a:r>
            <a:r>
              <a:rPr lang="en-IN" dirty="0"/>
              <a:t> (PC=return </a:t>
            </a:r>
            <a:r>
              <a:rPr lang="en-IN" dirty="0" err="1"/>
              <a:t>addr</a:t>
            </a:r>
            <a:r>
              <a:rPr lang="en-IN"/>
              <a:t>.) to </a:t>
            </a:r>
            <a:r>
              <a:rPr lang="en-IN" i="1" dirty="0" err="1"/>
              <a:t>rcx</a:t>
            </a:r>
            <a:r>
              <a:rPr lang="en-IN" dirty="0"/>
              <a:t>, and stores </a:t>
            </a:r>
            <a:r>
              <a:rPr lang="en-IN" i="1" dirty="0" err="1"/>
              <a:t>rflags</a:t>
            </a:r>
            <a:r>
              <a:rPr lang="en-IN" dirty="0"/>
              <a:t> in </a:t>
            </a:r>
            <a:r>
              <a:rPr lang="en-IN" i="1" dirty="0"/>
              <a:t>r11</a:t>
            </a:r>
            <a:endParaRPr lang="en-IN" i="1" dirty="0">
              <a:cs typeface="Calibri"/>
            </a:endParaRPr>
          </a:p>
          <a:p>
            <a:pPr lvl="1"/>
            <a:r>
              <a:rPr lang="en-IN" dirty="0"/>
              <a:t>If it is an </a:t>
            </a:r>
            <a:r>
              <a:rPr lang="en-IN" dirty="0">
                <a:solidFill>
                  <a:srgbClr val="C00000"/>
                </a:solidFill>
              </a:rPr>
              <a:t>interrupt</a:t>
            </a:r>
            <a:r>
              <a:rPr lang="en-IN" dirty="0"/>
              <a:t>, then MSR registers and dedicated memory areas perform the same role. In x86, the values of </a:t>
            </a:r>
            <a:r>
              <a:rPr lang="en-IN" i="1" dirty="0"/>
              <a:t>rip, CS </a:t>
            </a:r>
            <a:r>
              <a:rPr lang="en-IN" dirty="0"/>
              <a:t>(code segment), and </a:t>
            </a:r>
            <a:r>
              <a:rPr lang="en-IN" i="1" dirty="0" err="1"/>
              <a:t>rflags</a:t>
            </a:r>
            <a:r>
              <a:rPr lang="en-IN" i="1" dirty="0"/>
              <a:t> </a:t>
            </a:r>
            <a:r>
              <a:rPr lang="en-IN" dirty="0"/>
              <a:t>are pushed to the </a:t>
            </a:r>
            <a:r>
              <a:rPr lang="en-IN" dirty="0">
                <a:solidFill>
                  <a:srgbClr val="7030A0"/>
                </a:solidFill>
              </a:rPr>
              <a:t>stack by HW</a:t>
            </a:r>
            <a:r>
              <a:rPr lang="en-IN" dirty="0"/>
              <a:t>.</a:t>
            </a:r>
          </a:p>
          <a:p>
            <a:r>
              <a:rPr lang="en-IN" dirty="0"/>
              <a:t>Call the </a:t>
            </a:r>
            <a:r>
              <a:rPr lang="en-IN" i="1" dirty="0" err="1">
                <a:solidFill>
                  <a:srgbClr val="0070C0"/>
                </a:solidFill>
              </a:rPr>
              <a:t>swapgs</a:t>
            </a:r>
            <a:r>
              <a:rPr lang="en-IN" dirty="0"/>
              <a:t> instruction to store the contents of the </a:t>
            </a:r>
            <a:r>
              <a:rPr lang="en-IN" i="1" dirty="0" err="1"/>
              <a:t>gs</a:t>
            </a:r>
            <a:r>
              <a:rPr lang="en-IN" dirty="0"/>
              <a:t> </a:t>
            </a:r>
            <a:r>
              <a:rPr lang="en-IN" dirty="0">
                <a:solidFill>
                  <a:srgbClr val="FF0000"/>
                </a:solidFill>
              </a:rPr>
              <a:t>register</a:t>
            </a:r>
            <a:r>
              <a:rPr lang="en-IN" dirty="0"/>
              <a:t> in a pre-specified address (stored in an MSR)</a:t>
            </a:r>
          </a:p>
          <a:p>
            <a:r>
              <a:rPr lang="en-IN" dirty="0"/>
              <a:t>Store the </a:t>
            </a:r>
            <a:r>
              <a:rPr lang="en-IN" dirty="0">
                <a:solidFill>
                  <a:srgbClr val="C00000"/>
                </a:solidFill>
              </a:rPr>
              <a:t>stack pointer </a:t>
            </a:r>
            <a:r>
              <a:rPr lang="en-IN" dirty="0"/>
              <a:t>(</a:t>
            </a:r>
            <a:r>
              <a:rPr lang="en-IN" i="1" dirty="0" err="1"/>
              <a:t>rsp</a:t>
            </a:r>
            <a:r>
              <a:rPr lang="en-IN" dirty="0"/>
              <a:t>) in a dedicated memory region (in the task state segment (TSS))</a:t>
            </a:r>
          </a:p>
          <a:p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Set the stack to the </a:t>
            </a:r>
            <a:r>
              <a:rPr lang="en-IN" dirty="0">
                <a:solidFill>
                  <a:srgbClr val="00B050"/>
                </a:solidFill>
                <a:cs typeface="Calibri" panose="020F0502020204030204"/>
              </a:rPr>
              <a:t>kernel </a:t>
            </a: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cs typeface="Calibri" panose="020F0502020204030204"/>
              </a:rPr>
              <a:t>stack</a:t>
            </a:r>
          </a:p>
          <a:p>
            <a:endParaRPr lang="en-IN" i="1" dirty="0">
              <a:cs typeface="Calibri" panose="020F0502020204030204"/>
            </a:endParaRPr>
          </a:p>
          <a:p>
            <a:endParaRPr lang="en-IN" dirty="0">
              <a:cs typeface="Calibri" panose="020F0502020204030204"/>
            </a:endParaRPr>
          </a:p>
          <a:p>
            <a:endParaRPr lang="en-IN" dirty="0">
              <a:cs typeface="Calibri" panose="020F0502020204030204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93F3AAA-AB18-12FC-94EF-550705E20B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5224FF-F717-953B-34E5-CE040FCE08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237989911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D8483-E28E-983A-D12A-43CD58B73A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Continuation ...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B6E67E-85F4-618F-BB81-986B2F32EE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N" dirty="0">
                <a:solidFill>
                  <a:srgbClr val="0070C0"/>
                </a:solidFill>
                <a:ea typeface="+mn-lt"/>
                <a:cs typeface="+mn-lt"/>
              </a:rPr>
              <a:t>Push </a:t>
            </a:r>
            <a:r>
              <a:rPr lang="en-IN" i="1" dirty="0">
                <a:ea typeface="+mn-lt"/>
                <a:cs typeface="+mn-lt"/>
              </a:rPr>
              <a:t>DS, </a:t>
            </a:r>
            <a:r>
              <a:rPr lang="en-IN" i="1" dirty="0" err="1">
                <a:ea typeface="+mn-lt"/>
                <a:cs typeface="+mn-lt"/>
              </a:rPr>
              <a:t>rsp</a:t>
            </a:r>
            <a:r>
              <a:rPr lang="en-IN" i="1" dirty="0">
                <a:ea typeface="+mn-lt"/>
                <a:cs typeface="+mn-lt"/>
              </a:rPr>
              <a:t> (from TSS), r11</a:t>
            </a:r>
            <a:r>
              <a:rPr lang="en-IN" dirty="0">
                <a:ea typeface="+mn-lt"/>
                <a:cs typeface="+mn-lt"/>
              </a:rPr>
              <a:t>, </a:t>
            </a:r>
            <a:r>
              <a:rPr lang="en-IN" i="1" dirty="0">
                <a:ea typeface="+mn-lt"/>
                <a:cs typeface="+mn-lt"/>
              </a:rPr>
              <a:t>CS, </a:t>
            </a:r>
            <a:r>
              <a:rPr lang="en-IN" dirty="0">
                <a:ea typeface="+mn-lt"/>
                <a:cs typeface="+mn-lt"/>
              </a:rPr>
              <a:t>and </a:t>
            </a:r>
            <a:r>
              <a:rPr lang="en-IN" i="1" dirty="0" err="1">
                <a:ea typeface="+mn-lt"/>
                <a:cs typeface="+mn-lt"/>
              </a:rPr>
              <a:t>rcx</a:t>
            </a:r>
            <a:r>
              <a:rPr lang="en-IN" i="1" dirty="0">
                <a:ea typeface="+mn-lt"/>
                <a:cs typeface="+mn-lt"/>
              </a:rPr>
              <a:t> </a:t>
            </a:r>
            <a:r>
              <a:rPr lang="en-IN" dirty="0">
                <a:ea typeface="+mn-lt"/>
                <a:cs typeface="+mn-lt"/>
              </a:rPr>
              <a:t>onto the kernel stack</a:t>
            </a:r>
          </a:p>
          <a:p>
            <a:r>
              <a:rPr lang="en-IN" dirty="0">
                <a:solidFill>
                  <a:srgbClr val="00B050"/>
                </a:solidFill>
                <a:ea typeface="+mn-lt"/>
                <a:cs typeface="+mn-lt"/>
              </a:rPr>
              <a:t>Push</a:t>
            </a:r>
            <a:r>
              <a:rPr lang="en-IN" dirty="0">
                <a:ea typeface="+mn-lt"/>
                <a:cs typeface="+mn-lt"/>
              </a:rPr>
              <a:t> the rest of the general-purpose registers to the kernel stack</a:t>
            </a:r>
            <a:endParaRPr lang="en-US" dirty="0">
              <a:ea typeface="+mn-lt"/>
              <a:cs typeface="+mn-lt"/>
            </a:endParaRPr>
          </a:p>
          <a:p>
            <a:endParaRPr lang="en-US" dirty="0">
              <a:cs typeface="Calibri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EB1433-1E3D-B5CC-F193-592D39CC7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558B327-2329-E65F-6BE8-0C6BB56786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83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F8554334-8FD4-7CE9-0A65-45ACDFD62327}"/>
              </a:ext>
            </a:extLst>
          </p:cNvPr>
          <p:cNvSpPr/>
          <p:nvPr/>
        </p:nvSpPr>
        <p:spPr>
          <a:xfrm>
            <a:off x="1353887" y="2972269"/>
            <a:ext cx="8858388" cy="54650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>
                <a:solidFill>
                  <a:schemeClr val="tx1"/>
                </a:solidFill>
              </a:rPr>
              <a:t>Need to disable interrupts on the local processor during this process</a:t>
            </a:r>
            <a:endParaRPr lang="en-US">
              <a:solidFill>
                <a:schemeClr val="tx1"/>
              </a:solidFill>
              <a:cs typeface="Calibri"/>
            </a:endParaRP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142054E-9025-020E-585F-C111AC49A4FC}"/>
              </a:ext>
            </a:extLst>
          </p:cNvPr>
          <p:cNvSpPr/>
          <p:nvPr/>
        </p:nvSpPr>
        <p:spPr>
          <a:xfrm>
            <a:off x="1922157" y="4651251"/>
            <a:ext cx="8057642" cy="85647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IN" sz="2400"/>
              <a:t>Follow the reverse process while returning from the kernel</a:t>
            </a:r>
          </a:p>
        </p:txBody>
      </p:sp>
    </p:spTree>
    <p:extLst>
      <p:ext uri="{BB962C8B-B14F-4D97-AF65-F5344CB8AC3E}">
        <p14:creationId xmlns:p14="http://schemas.microsoft.com/office/powerpoint/2010/main" val="306724444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DB5A1-C067-170E-EFF5-1842D69AB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928684" cy="1325563"/>
          </a:xfrm>
        </p:spPr>
        <p:txBody>
          <a:bodyPr/>
          <a:lstStyle/>
          <a:p>
            <a:r>
              <a:rPr lang="en-IN" i="1" dirty="0" err="1"/>
              <a:t>sysret</a:t>
            </a:r>
            <a:r>
              <a:rPr lang="en-IN" i="1" dirty="0"/>
              <a:t> </a:t>
            </a:r>
            <a:r>
              <a:rPr lang="en-IN" dirty="0"/>
              <a:t>and</a:t>
            </a:r>
            <a:r>
              <a:rPr lang="en-IN" i="1" dirty="0"/>
              <a:t> </a:t>
            </a:r>
            <a:r>
              <a:rPr lang="en-IN" i="1" dirty="0" err="1"/>
              <a:t>iret</a:t>
            </a:r>
            <a:r>
              <a:rPr lang="en-IN" i="1" dirty="0"/>
              <a:t> </a:t>
            </a:r>
            <a:r>
              <a:rPr lang="en-IN" dirty="0"/>
              <a:t>instructions (back to user mode)</a:t>
            </a:r>
            <a:r>
              <a:rPr lang="en-IN" i="1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05A54E-2B31-8635-56AE-4F44F0F772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i="1" err="1"/>
              <a:t>sysret</a:t>
            </a:r>
            <a:r>
              <a:rPr lang="en-IN" i="1"/>
              <a:t> </a:t>
            </a:r>
            <a:r>
              <a:rPr lang="en-IN"/>
              <a:t>is the </a:t>
            </a:r>
            <a:r>
              <a:rPr lang="en-IN">
                <a:solidFill>
                  <a:srgbClr val="FF0000"/>
                </a:solidFill>
              </a:rPr>
              <a:t>opposite</a:t>
            </a:r>
            <a:r>
              <a:rPr lang="en-IN"/>
              <a:t> of </a:t>
            </a:r>
            <a:r>
              <a:rPr lang="en-IN" i="1" err="1"/>
              <a:t>syscall</a:t>
            </a:r>
            <a:endParaRPr lang="en-IN" i="1"/>
          </a:p>
          <a:p>
            <a:pPr lvl="1"/>
            <a:r>
              <a:rPr lang="en-IN">
                <a:solidFill>
                  <a:schemeClr val="accent1"/>
                </a:solidFill>
              </a:rPr>
              <a:t>Transfers</a:t>
            </a:r>
            <a:r>
              <a:rPr lang="en-IN"/>
              <a:t> the contents of </a:t>
            </a:r>
            <a:r>
              <a:rPr lang="en-IN" i="1" err="1"/>
              <a:t>rcx</a:t>
            </a:r>
            <a:r>
              <a:rPr lang="en-IN" i="1"/>
              <a:t> </a:t>
            </a:r>
            <a:r>
              <a:rPr lang="en-IN"/>
              <a:t>to </a:t>
            </a:r>
            <a:r>
              <a:rPr lang="en-IN" i="1"/>
              <a:t>rip</a:t>
            </a:r>
          </a:p>
          <a:p>
            <a:pPr lvl="1"/>
            <a:r>
              <a:rPr lang="en-IN">
                <a:solidFill>
                  <a:schemeClr val="accent1"/>
                </a:solidFill>
              </a:rPr>
              <a:t>Transfers</a:t>
            </a:r>
            <a:r>
              <a:rPr lang="en-IN"/>
              <a:t> the contents of </a:t>
            </a:r>
            <a:r>
              <a:rPr lang="en-IN" i="1"/>
              <a:t>r11 </a:t>
            </a:r>
            <a:r>
              <a:rPr lang="en-IN"/>
              <a:t>to </a:t>
            </a:r>
            <a:r>
              <a:rPr lang="en-IN" i="1" err="1"/>
              <a:t>rflags</a:t>
            </a:r>
            <a:endParaRPr lang="en-IN"/>
          </a:p>
          <a:p>
            <a:r>
              <a:rPr lang="en-IN"/>
              <a:t>What happens if an interrupt arrives between setting </a:t>
            </a:r>
            <a:r>
              <a:rPr lang="en-IN" i="1" err="1"/>
              <a:t>rsp</a:t>
            </a:r>
            <a:r>
              <a:rPr lang="en-IN"/>
              <a:t> (user stack) and executing </a:t>
            </a:r>
            <a:r>
              <a:rPr lang="en-IN" err="1"/>
              <a:t>sysret</a:t>
            </a:r>
            <a:r>
              <a:rPr lang="en-IN"/>
              <a:t>? </a:t>
            </a:r>
          </a:p>
          <a:p>
            <a:pPr lvl="1"/>
            <a:r>
              <a:rPr lang="en-IN"/>
              <a:t>The interrupt handler can still </a:t>
            </a:r>
            <a:r>
              <a:rPr lang="en-IN">
                <a:solidFill>
                  <a:srgbClr val="00B050"/>
                </a:solidFill>
              </a:rPr>
              <a:t>execute</a:t>
            </a:r>
            <a:r>
              <a:rPr lang="en-IN"/>
              <a:t>. </a:t>
            </a:r>
          </a:p>
          <a:p>
            <a:pPr lvl="1"/>
            <a:r>
              <a:rPr lang="en-IN"/>
              <a:t>Let it use its </a:t>
            </a:r>
            <a:r>
              <a:rPr lang="en-IN">
                <a:solidFill>
                  <a:srgbClr val="7030A0"/>
                </a:solidFill>
              </a:rPr>
              <a:t>separate</a:t>
            </a:r>
            <a:r>
              <a:rPr lang="en-IN"/>
              <a:t> stack (recall the interrupt stack table)</a:t>
            </a:r>
          </a:p>
          <a:p>
            <a:r>
              <a:rPr lang="en-IN" i="1" err="1"/>
              <a:t>iret</a:t>
            </a:r>
            <a:endParaRPr lang="en-IN" i="1"/>
          </a:p>
          <a:p>
            <a:pPr lvl="1"/>
            <a:r>
              <a:rPr lang="en-IN"/>
              <a:t>Restore the values of </a:t>
            </a:r>
            <a:r>
              <a:rPr lang="en-IN" i="1"/>
              <a:t>rip, CS, </a:t>
            </a:r>
            <a:r>
              <a:rPr lang="en-IN"/>
              <a:t>and </a:t>
            </a:r>
            <a:r>
              <a:rPr lang="en-IN" i="1" err="1"/>
              <a:t>rflags</a:t>
            </a:r>
            <a:r>
              <a:rPr lang="en-IN" i="1"/>
              <a:t> </a:t>
            </a:r>
            <a:r>
              <a:rPr lang="en-IN"/>
              <a:t>from the stack </a:t>
            </a:r>
          </a:p>
          <a:p>
            <a:pPr lvl="1"/>
            <a:r>
              <a:rPr lang="en-IN">
                <a:solidFill>
                  <a:srgbClr val="FF0000"/>
                </a:solidFill>
              </a:rPr>
              <a:t>Setting</a:t>
            </a:r>
            <a:r>
              <a:rPr lang="en-IN"/>
              <a:t> the value of </a:t>
            </a:r>
            <a:r>
              <a:rPr lang="en-IN" i="1"/>
              <a:t>rip</a:t>
            </a:r>
            <a:r>
              <a:rPr lang="en-IN"/>
              <a:t> is equivalent to a jump to the user program</a:t>
            </a:r>
          </a:p>
          <a:p>
            <a:pPr lvl="1"/>
            <a:endParaRPr lang="en-IN" i="1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6F10D-27FE-5569-7619-198B89EFD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84</a:t>
            </a:fld>
            <a:endParaRPr lang="en-US"/>
          </a:p>
        </p:txBody>
      </p:sp>
      <p:pic>
        <p:nvPicPr>
          <p:cNvPr id="5" name="Picture 4" descr="Shape, circle&#10;&#10;Description automatically generated">
            <a:extLst>
              <a:ext uri="{FF2B5EF4-FFF2-40B4-BE49-F238E27FC236}">
                <a16:creationId xmlns:a16="http://schemas.microsoft.com/office/drawing/2014/main" id="{9D2814B2-56F1-F833-1594-ABDA0219129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44813" y="3831770"/>
            <a:ext cx="1164615" cy="976743"/>
          </a:xfrm>
          <a:prstGeom prst="rect">
            <a:avLst/>
          </a:prstGeom>
        </p:spPr>
      </p:pic>
      <p:pic>
        <p:nvPicPr>
          <p:cNvPr id="6" name="Picture 5" descr="Shape&#10;&#10;Description automatically generated">
            <a:extLst>
              <a:ext uri="{FF2B5EF4-FFF2-40B4-BE49-F238E27FC236}">
                <a16:creationId xmlns:a16="http://schemas.microsoft.com/office/drawing/2014/main" id="{A8665F45-2689-5C75-E354-82A865EF0FA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1696" y="5566475"/>
            <a:ext cx="517732" cy="51773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6F27C539-F9C2-4CB6-E9A6-41C2D993DE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43695055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AC572D-9830-3555-5799-D77397AD2F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Additional Context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3765D-8482-7569-3931-E503E666803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195639"/>
            <a:ext cx="10515600" cy="2677886"/>
          </a:xfrm>
        </p:spPr>
        <p:txBody>
          <a:bodyPr/>
          <a:lstStyle/>
          <a:p>
            <a:r>
              <a:rPr lang="en-IN" dirty="0"/>
              <a:t>List of </a:t>
            </a:r>
            <a:r>
              <a:rPr lang="en-IN" dirty="0">
                <a:solidFill>
                  <a:srgbClr val="C00000"/>
                </a:solidFill>
              </a:rPr>
              <a:t>TLS</a:t>
            </a:r>
            <a:r>
              <a:rPr lang="en-IN" dirty="0"/>
              <a:t> (thread local storage) descriptors (base-limit form)</a:t>
            </a:r>
          </a:p>
          <a:p>
            <a:r>
              <a:rPr lang="en-IN" dirty="0">
                <a:solidFill>
                  <a:srgbClr val="0070C0"/>
                </a:solidFill>
              </a:rPr>
              <a:t>Stack</a:t>
            </a:r>
            <a:r>
              <a:rPr lang="en-IN" dirty="0"/>
              <a:t> pointer (optional)</a:t>
            </a:r>
          </a:p>
          <a:p>
            <a:r>
              <a:rPr lang="en-IN" dirty="0"/>
              <a:t>es, ds, fs, and </a:t>
            </a:r>
            <a:r>
              <a:rPr lang="en-IN" dirty="0" err="1"/>
              <a:t>gs</a:t>
            </a:r>
            <a:r>
              <a:rPr lang="en-IN" dirty="0"/>
              <a:t> </a:t>
            </a:r>
            <a:r>
              <a:rPr lang="en-IN" dirty="0">
                <a:solidFill>
                  <a:srgbClr val="00B050"/>
                </a:solidFill>
              </a:rPr>
              <a:t>segment</a:t>
            </a:r>
            <a:r>
              <a:rPr lang="en-IN" dirty="0"/>
              <a:t> register values</a:t>
            </a:r>
          </a:p>
          <a:p>
            <a:r>
              <a:rPr lang="en-IN" dirty="0"/>
              <a:t>I/O </a:t>
            </a:r>
            <a:r>
              <a:rPr lang="en-IN" dirty="0">
                <a:solidFill>
                  <a:srgbClr val="7030A0"/>
                </a:solidFill>
              </a:rPr>
              <a:t>permissions</a:t>
            </a:r>
            <a:r>
              <a:rPr lang="en-IN" dirty="0"/>
              <a:t>: </a:t>
            </a:r>
            <a:r>
              <a:rPr lang="en-IN" dirty="0" err="1"/>
              <a:t>io_bitmap</a:t>
            </a:r>
            <a:endParaRPr lang="en-IN" dirty="0"/>
          </a:p>
          <a:p>
            <a:r>
              <a:rPr lang="en-IN" dirty="0">
                <a:solidFill>
                  <a:srgbClr val="00B050"/>
                </a:solidFill>
              </a:rPr>
              <a:t>Floating-point unit </a:t>
            </a:r>
            <a:r>
              <a:rPr lang="en-IN" dirty="0"/>
              <a:t>state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ED12D3-731F-DB3F-86CF-86EEB6A29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4BDD4EF-8797-45CF-3E9A-67B946ACCE1A}"/>
              </a:ext>
            </a:extLst>
          </p:cNvPr>
          <p:cNvSpPr txBox="1"/>
          <p:nvPr/>
        </p:nvSpPr>
        <p:spPr>
          <a:xfrm>
            <a:off x="1592483" y="1549550"/>
            <a:ext cx="10294718" cy="46166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r>
              <a:rPr lang="en-IN" sz="2400">
                <a:solidFill>
                  <a:srgbClr val="002060"/>
                </a:solidFill>
              </a:rPr>
              <a:t>/arch/x86/include/</a:t>
            </a:r>
            <a:r>
              <a:rPr lang="en-IN" sz="2400" err="1">
                <a:solidFill>
                  <a:srgbClr val="002060"/>
                </a:solidFill>
              </a:rPr>
              <a:t>asm</a:t>
            </a:r>
            <a:r>
              <a:rPr lang="en-IN" sz="2400">
                <a:solidFill>
                  <a:srgbClr val="002060"/>
                </a:solidFill>
              </a:rPr>
              <a:t>/</a:t>
            </a:r>
            <a:r>
              <a:rPr lang="en-IN" sz="2400" err="1">
                <a:solidFill>
                  <a:srgbClr val="002060"/>
                </a:solidFill>
              </a:rPr>
              <a:t>processor.h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64B5C8F-F8B9-DCB8-DB2A-D423CBF0E2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67" y="1379587"/>
            <a:ext cx="965661" cy="80159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9E8E20F6-4EEB-C042-B264-80413FF25477}"/>
              </a:ext>
            </a:extLst>
          </p:cNvPr>
          <p:cNvSpPr/>
          <p:nvPr/>
        </p:nvSpPr>
        <p:spPr>
          <a:xfrm>
            <a:off x="3864429" y="2340429"/>
            <a:ext cx="3298371" cy="5346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err="1"/>
              <a:t>thread_struct</a:t>
            </a:r>
            <a:endParaRPr lang="en-IN" sz="280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51C618-70CA-B2F2-1062-AEFF177A9F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43588699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A545E-E0B1-EF7E-E46A-F0C4D3D5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Then what ….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DD7FA4-09F3-8454-B19A-0F1AA8A0A6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332718"/>
          </a:xfrm>
        </p:spPr>
        <p:txBody>
          <a:bodyPr>
            <a:normAutofit lnSpcReduction="10000"/>
          </a:bodyPr>
          <a:lstStyle/>
          <a:p>
            <a:r>
              <a:rPr lang="en-IN" dirty="0"/>
              <a:t>Once the context is </a:t>
            </a:r>
            <a:r>
              <a:rPr lang="en-IN" dirty="0">
                <a:solidFill>
                  <a:srgbClr val="0070C0"/>
                </a:solidFill>
              </a:rPr>
              <a:t>saved</a:t>
            </a:r>
            <a:r>
              <a:rPr lang="en-IN" dirty="0"/>
              <a:t>, there is often no need to create a separate kernel thread</a:t>
            </a:r>
          </a:p>
          <a:p>
            <a:r>
              <a:rPr lang="en-IN" dirty="0"/>
              <a:t>The same </a:t>
            </a:r>
            <a:r>
              <a:rPr lang="en-IN" dirty="0">
                <a:solidFill>
                  <a:srgbClr val="C00000"/>
                </a:solidFill>
              </a:rPr>
              <a:t>thread</a:t>
            </a:r>
            <a:r>
              <a:rPr lang="en-IN" dirty="0"/>
              <a:t> can continue to execute using the kernel stack (of course)</a:t>
            </a:r>
          </a:p>
          <a:p>
            <a:r>
              <a:rPr lang="en-IN" dirty="0">
                <a:solidFill>
                  <a:srgbClr val="0070C0"/>
                </a:solidFill>
              </a:rPr>
              <a:t>Service</a:t>
            </a:r>
            <a:r>
              <a:rPr lang="en-IN" dirty="0"/>
              <a:t> the interrupt or system call </a:t>
            </a:r>
          </a:p>
          <a:p>
            <a:r>
              <a:rPr lang="en-IN" dirty="0"/>
              <a:t>Check if there is </a:t>
            </a:r>
            <a:r>
              <a:rPr lang="en-IN" dirty="0">
                <a:solidFill>
                  <a:srgbClr val="C00000"/>
                </a:solidFill>
              </a:rPr>
              <a:t>additional</a:t>
            </a:r>
            <a:r>
              <a:rPr lang="en-IN" dirty="0"/>
              <a:t> work to do (that has a higher priority)</a:t>
            </a:r>
          </a:p>
          <a:p>
            <a:endParaRPr lang="en-IN" dirty="0"/>
          </a:p>
          <a:p>
            <a:pPr lvl="1"/>
            <a:endParaRPr lang="en-IN" dirty="0"/>
          </a:p>
          <a:p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B8A06-9540-EFFC-2802-CD87562C0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86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41AA037-2047-DA10-5EA6-9953C95D0749}"/>
              </a:ext>
            </a:extLst>
          </p:cNvPr>
          <p:cNvSpPr/>
          <p:nvPr/>
        </p:nvSpPr>
        <p:spPr>
          <a:xfrm>
            <a:off x="1534886" y="4425496"/>
            <a:ext cx="8675914" cy="576943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 err="1"/>
              <a:t>exit_to_user_mode_loop</a:t>
            </a:r>
            <a:r>
              <a:rPr lang="en-IN" sz="2800"/>
              <a:t> in /kernel/entry/</a:t>
            </a:r>
            <a:r>
              <a:rPr lang="en-IN" sz="2800" err="1"/>
              <a:t>common.c</a:t>
            </a:r>
            <a:endParaRPr lang="en-IN" sz="280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BC80577-DA7A-6953-2E33-A106EBA15994}"/>
              </a:ext>
            </a:extLst>
          </p:cNvPr>
          <p:cNvSpPr txBox="1"/>
          <p:nvPr/>
        </p:nvSpPr>
        <p:spPr>
          <a:xfrm>
            <a:off x="1001485" y="5486400"/>
            <a:ext cx="101672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/>
              <a:t>If there is work to be </a:t>
            </a:r>
            <a:r>
              <a:rPr lang="en-IN" sz="2400">
                <a:solidFill>
                  <a:srgbClr val="00B050"/>
                </a:solidFill>
              </a:rPr>
              <a:t>done</a:t>
            </a:r>
            <a:r>
              <a:rPr lang="en-IN" sz="2400"/>
              <a:t>, then call the scheduler (schedule() </a:t>
            </a:r>
            <a:r>
              <a:rPr lang="en-IN" sz="2400">
                <a:solidFill>
                  <a:srgbClr val="7030A0"/>
                </a:solidFill>
              </a:rPr>
              <a:t>function</a:t>
            </a:r>
            <a:r>
              <a:rPr lang="en-IN" sz="2400"/>
              <a:t>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/>
              <a:t>The </a:t>
            </a:r>
            <a:r>
              <a:rPr lang="en-IN" sz="2400">
                <a:solidFill>
                  <a:srgbClr val="C00000"/>
                </a:solidFill>
              </a:rPr>
              <a:t>scheduler</a:t>
            </a:r>
            <a:r>
              <a:rPr lang="en-IN" sz="2400"/>
              <a:t> will find the appropriate </a:t>
            </a:r>
            <a:r>
              <a:rPr lang="en-IN" sz="2400">
                <a:solidFill>
                  <a:srgbClr val="0070C0"/>
                </a:solidFill>
              </a:rPr>
              <a:t>task</a:t>
            </a:r>
            <a:r>
              <a:rPr lang="en-IN" sz="2400"/>
              <a:t> to run next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/>
              <a:t>It calls the </a:t>
            </a:r>
            <a:r>
              <a:rPr lang="en-IN" sz="2400" i="1" err="1"/>
              <a:t>context_switch</a:t>
            </a:r>
            <a:r>
              <a:rPr lang="en-IN" sz="2400" i="1"/>
              <a:t> </a:t>
            </a:r>
            <a:r>
              <a:rPr lang="en-IN" sz="2400"/>
              <a:t>function 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D932DEC-4684-455D-1051-73BE96EAB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679867" y="6521540"/>
            <a:ext cx="4114800" cy="365125"/>
          </a:xfrm>
        </p:spPr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006304466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12C8-9A4D-5D02-0592-7DFCCA235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Context Switch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DE9A9A-78EF-2172-1D89-1C032B0286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2771" y="2291443"/>
            <a:ext cx="10951029" cy="3940915"/>
          </a:xfrm>
        </p:spPr>
        <p:txBody>
          <a:bodyPr>
            <a:normAutofit/>
          </a:bodyPr>
          <a:lstStyle/>
          <a:p>
            <a:r>
              <a:rPr lang="en-IN" dirty="0" err="1">
                <a:solidFill>
                  <a:srgbClr val="0070C0"/>
                </a:solidFill>
              </a:rPr>
              <a:t>context_switch</a:t>
            </a:r>
            <a:r>
              <a:rPr lang="en-IN" dirty="0">
                <a:solidFill>
                  <a:srgbClr val="0070C0"/>
                </a:solidFill>
              </a:rPr>
              <a:t> </a:t>
            </a:r>
            <a:r>
              <a:rPr lang="en-IN" dirty="0"/>
              <a:t>(run queue, </a:t>
            </a:r>
            <a:r>
              <a:rPr lang="en-IN" dirty="0" err="1"/>
              <a:t>prev</a:t>
            </a:r>
            <a:r>
              <a:rPr lang="en-IN" dirty="0"/>
              <a:t> task, next task)</a:t>
            </a:r>
          </a:p>
          <a:p>
            <a:pPr lvl="1"/>
            <a:r>
              <a:rPr lang="en-IN" dirty="0" err="1"/>
              <a:t>prepare_task_switch</a:t>
            </a:r>
            <a:endParaRPr lang="en-IN" dirty="0"/>
          </a:p>
          <a:p>
            <a:pPr lvl="1"/>
            <a:r>
              <a:rPr lang="en-IN" dirty="0" err="1"/>
              <a:t>arch_start_context_switch</a:t>
            </a:r>
            <a:endParaRPr lang="en-IN" dirty="0"/>
          </a:p>
          <a:p>
            <a:pPr lvl="1"/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IN" dirty="0"/>
              <a:t> the memory structures</a:t>
            </a:r>
          </a:p>
          <a:p>
            <a:pPr lvl="1"/>
            <a:r>
              <a:rPr lang="en-IN" dirty="0" err="1"/>
              <a:t>switch_to</a:t>
            </a:r>
            <a:r>
              <a:rPr lang="en-IN" dirty="0"/>
              <a:t> (</a:t>
            </a:r>
            <a:r>
              <a:rPr lang="en-IN" dirty="0">
                <a:solidFill>
                  <a:schemeClr val="accent6">
                    <a:lumMod val="75000"/>
                  </a:schemeClr>
                </a:solidFill>
              </a:rPr>
              <a:t>switch</a:t>
            </a:r>
            <a:r>
              <a:rPr lang="en-IN" dirty="0"/>
              <a:t> the </a:t>
            </a:r>
            <a:r>
              <a:rPr lang="en-IN" dirty="0">
                <a:solidFill>
                  <a:srgbClr val="FF0000"/>
                </a:solidFill>
              </a:rPr>
              <a:t>register</a:t>
            </a:r>
            <a:r>
              <a:rPr lang="en-IN" dirty="0"/>
              <a:t> state and stack)</a:t>
            </a:r>
          </a:p>
          <a:p>
            <a:pPr lvl="1"/>
            <a:r>
              <a:rPr lang="en-IN" dirty="0" err="1"/>
              <a:t>finish_task_switch</a:t>
            </a:r>
            <a:endParaRPr lang="en-IN" dirty="0"/>
          </a:p>
          <a:p>
            <a:pPr lvl="1"/>
            <a:endParaRPr lang="en-IN" dirty="0"/>
          </a:p>
          <a:p>
            <a:r>
              <a:rPr lang="en-IN" i="1" dirty="0" err="1"/>
              <a:t>prepare_task_switch</a:t>
            </a:r>
            <a:r>
              <a:rPr lang="en-IN" i="1" dirty="0"/>
              <a:t> </a:t>
            </a:r>
            <a:r>
              <a:rPr lang="en-IN" dirty="0">
                <a:sym typeface="Wingdings" panose="05000000000000000000" pitchFamily="2" charset="2"/>
              </a:rPr>
              <a:t> Set the state of the </a:t>
            </a:r>
            <a:r>
              <a:rPr lang="en-IN" i="1" dirty="0" err="1">
                <a:sym typeface="Wingdings" panose="05000000000000000000" pitchFamily="2" charset="2"/>
              </a:rPr>
              <a:t>prev</a:t>
            </a:r>
            <a:r>
              <a:rPr lang="en-IN" i="1" dirty="0">
                <a:sym typeface="Wingdings" panose="05000000000000000000" pitchFamily="2" charset="2"/>
              </a:rPr>
              <a:t> </a:t>
            </a:r>
            <a:r>
              <a:rPr lang="en-IN" dirty="0">
                <a:sym typeface="Wingdings" panose="05000000000000000000" pitchFamily="2" charset="2"/>
              </a:rPr>
              <a:t>task</a:t>
            </a:r>
          </a:p>
          <a:p>
            <a:pPr lvl="1"/>
            <a:r>
              <a:rPr lang="en-IN" dirty="0">
                <a:sym typeface="Wingdings" panose="05000000000000000000" pitchFamily="2" charset="2"/>
              </a:rPr>
              <a:t>It is not running any more  </a:t>
            </a:r>
          </a:p>
          <a:p>
            <a:pPr marL="457200" lvl="1" indent="0">
              <a:buNone/>
            </a:pPr>
            <a:endParaRPr lang="en-IN" dirty="0"/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B91066-7770-5A59-C69C-3C76D7DF5D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87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56068749-AF2D-659E-B5E4-03931F28A6E6}"/>
              </a:ext>
            </a:extLst>
          </p:cNvPr>
          <p:cNvSpPr/>
          <p:nvPr/>
        </p:nvSpPr>
        <p:spPr>
          <a:xfrm>
            <a:off x="7539790" y="1481651"/>
            <a:ext cx="4321629" cy="685800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800"/>
              <a:t>/kernel/sched/</a:t>
            </a:r>
            <a:r>
              <a:rPr lang="en-IN" sz="2800" err="1"/>
              <a:t>core.c</a:t>
            </a:r>
            <a:endParaRPr lang="en-IN" sz="280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F0E99BA-A1C4-972C-DD8C-30A5D6FD46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93306" y="1192779"/>
            <a:ext cx="761084" cy="631772"/>
          </a:xfrm>
          <a:prstGeom prst="rect">
            <a:avLst/>
          </a:prstGeom>
        </p:spPr>
      </p:pic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666EFE6-2675-4FD0-2753-012FD5C8F7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693129784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76A627-760E-3A29-73D1-7F38A8062C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947" y="413542"/>
            <a:ext cx="10515600" cy="752752"/>
          </a:xfrm>
        </p:spPr>
        <p:txBody>
          <a:bodyPr/>
          <a:lstStyle/>
          <a:p>
            <a:r>
              <a:rPr lang="en-IN" dirty="0"/>
              <a:t>Basic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DABDFA-53FD-1C86-EF87-132328FB30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947" y="1198577"/>
            <a:ext cx="10515600" cy="1032476"/>
          </a:xfrm>
        </p:spPr>
        <p:txBody>
          <a:bodyPr/>
          <a:lstStyle/>
          <a:p>
            <a:r>
              <a:rPr lang="en-IN" dirty="0">
                <a:solidFill>
                  <a:srgbClr val="00B050"/>
                </a:solidFill>
                <a:sym typeface="Wingdings" panose="05000000000000000000" pitchFamily="2" charset="2"/>
              </a:rPr>
              <a:t>User process</a:t>
            </a:r>
            <a:r>
              <a:rPr lang="en-IN" dirty="0">
                <a:sym typeface="Wingdings" panose="05000000000000000000" pitchFamily="2" charset="2"/>
              </a:rPr>
              <a:t>: mm == </a:t>
            </a:r>
            <a:r>
              <a:rPr lang="en-IN" dirty="0" err="1">
                <a:sym typeface="Wingdings" panose="05000000000000000000" pitchFamily="2" charset="2"/>
              </a:rPr>
              <a:t>active_mm</a:t>
            </a:r>
            <a:endParaRPr lang="en-IN" dirty="0">
              <a:sym typeface="Wingdings" panose="05000000000000000000" pitchFamily="2" charset="2"/>
            </a:endParaRPr>
          </a:p>
          <a:p>
            <a:r>
              <a:rPr lang="en-IN" dirty="0">
                <a:solidFill>
                  <a:srgbClr val="FF0000"/>
                </a:solidFill>
                <a:sym typeface="Wingdings" panose="05000000000000000000" pitchFamily="2" charset="2"/>
              </a:rPr>
              <a:t>Kernel thread</a:t>
            </a:r>
            <a:r>
              <a:rPr lang="en-IN" dirty="0">
                <a:sym typeface="Wingdings" panose="05000000000000000000" pitchFamily="2" charset="2"/>
              </a:rPr>
              <a:t>: mm = NULL, </a:t>
            </a:r>
            <a:r>
              <a:rPr lang="en-IN" dirty="0" err="1">
                <a:sym typeface="Wingdings" panose="05000000000000000000" pitchFamily="2" charset="2"/>
              </a:rPr>
              <a:t>active_mm</a:t>
            </a:r>
            <a:r>
              <a:rPr lang="en-IN" dirty="0">
                <a:sym typeface="Wingdings" panose="05000000000000000000" pitchFamily="2" charset="2"/>
              </a:rPr>
              <a:t> =</a:t>
            </a:r>
          </a:p>
          <a:p>
            <a:endParaRPr lang="en-IN" dirty="0">
              <a:sym typeface="Wingdings" panose="05000000000000000000" pitchFamily="2" charset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A547FE-9BD2-8837-96E8-2F5699FBE9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4186399-6D6A-416E-DCD2-593D90B7B0E7}"/>
              </a:ext>
            </a:extLst>
          </p:cNvPr>
          <p:cNvSpPr txBox="1"/>
          <p:nvPr/>
        </p:nvSpPr>
        <p:spPr>
          <a:xfrm>
            <a:off x="1585750" y="3674487"/>
            <a:ext cx="8875422" cy="3046988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/>
            <a:r>
              <a:rPr lang="en-IN" sz="2000"/>
              <a:t>	</a:t>
            </a:r>
            <a:r>
              <a:rPr lang="en-IN" sz="2400" i="1">
                <a:solidFill>
                  <a:srgbClr val="0070C0"/>
                </a:solidFill>
              </a:rPr>
              <a:t>if</a:t>
            </a:r>
            <a:r>
              <a:rPr lang="en-IN" sz="2400"/>
              <a:t> (! next-&gt;mm)</a:t>
            </a:r>
          </a:p>
          <a:p>
            <a:pPr algn="l"/>
            <a:r>
              <a:rPr lang="en-IN" sz="2400"/>
              <a:t>		next-&gt;</a:t>
            </a:r>
            <a:r>
              <a:rPr lang="en-IN" sz="2400" err="1"/>
              <a:t>active_mm</a:t>
            </a:r>
            <a:r>
              <a:rPr lang="en-IN" sz="2400"/>
              <a:t> = </a:t>
            </a:r>
            <a:r>
              <a:rPr lang="en-IN" sz="2400" err="1"/>
              <a:t>prev</a:t>
            </a:r>
            <a:r>
              <a:rPr lang="en-IN" sz="2400"/>
              <a:t>-&gt;</a:t>
            </a:r>
            <a:r>
              <a:rPr lang="en-IN" sz="2400" err="1"/>
              <a:t>active_mm</a:t>
            </a:r>
            <a:r>
              <a:rPr lang="en-IN" sz="2400"/>
              <a:t>;</a:t>
            </a:r>
          </a:p>
          <a:p>
            <a:pPr algn="l"/>
            <a:endParaRPr lang="en-IN" sz="2400"/>
          </a:p>
          <a:p>
            <a:pPr algn="l"/>
            <a:r>
              <a:rPr lang="en-IN" sz="2400"/>
              <a:t>		</a:t>
            </a:r>
            <a:r>
              <a:rPr lang="en-IN" sz="2400" i="1">
                <a:solidFill>
                  <a:srgbClr val="0070C0"/>
                </a:solidFill>
              </a:rPr>
              <a:t>if</a:t>
            </a:r>
            <a:r>
              <a:rPr lang="en-IN" sz="2400"/>
              <a:t> (</a:t>
            </a:r>
            <a:r>
              <a:rPr lang="en-IN" sz="2400" err="1"/>
              <a:t>prev</a:t>
            </a:r>
            <a:r>
              <a:rPr lang="en-IN" sz="2400"/>
              <a:t>-&gt;mm)                                                     </a:t>
            </a:r>
            <a:endParaRPr lang="en-IN" sz="2400">
              <a:solidFill>
                <a:srgbClr val="00B050"/>
              </a:solidFill>
            </a:endParaRPr>
          </a:p>
          <a:p>
            <a:pPr algn="l"/>
            <a:r>
              <a:rPr lang="en-IN" sz="2400"/>
              <a:t>			</a:t>
            </a:r>
            <a:r>
              <a:rPr lang="en-IN" sz="2400" err="1"/>
              <a:t>mmgrab</a:t>
            </a:r>
            <a:r>
              <a:rPr lang="en-IN" sz="2400"/>
              <a:t> (</a:t>
            </a:r>
            <a:r>
              <a:rPr lang="en-IN" sz="2400" err="1"/>
              <a:t>prev</a:t>
            </a:r>
            <a:r>
              <a:rPr lang="en-IN" sz="2400"/>
              <a:t>-&gt;</a:t>
            </a:r>
            <a:r>
              <a:rPr lang="en-IN" sz="2400" err="1"/>
              <a:t>active_mm</a:t>
            </a:r>
            <a:r>
              <a:rPr lang="en-IN" sz="2400"/>
              <a:t>);</a:t>
            </a:r>
          </a:p>
          <a:p>
            <a:pPr algn="l"/>
            <a:r>
              <a:rPr lang="en-IN" sz="2400"/>
              <a:t>		</a:t>
            </a:r>
            <a:r>
              <a:rPr lang="en-IN" sz="2400" i="1">
                <a:solidFill>
                  <a:srgbClr val="0070C0"/>
                </a:solidFill>
              </a:rPr>
              <a:t>else</a:t>
            </a:r>
          </a:p>
          <a:p>
            <a:pPr algn="l"/>
            <a:r>
              <a:rPr lang="en-IN" sz="2400"/>
              <a:t>			</a:t>
            </a:r>
            <a:r>
              <a:rPr lang="en-IN" sz="2400" err="1"/>
              <a:t>prev</a:t>
            </a:r>
            <a:r>
              <a:rPr lang="en-IN" sz="2400"/>
              <a:t>-&gt;</a:t>
            </a:r>
            <a:r>
              <a:rPr lang="en-IN" sz="2400" err="1"/>
              <a:t>active_mm</a:t>
            </a:r>
            <a:r>
              <a:rPr lang="en-IN" sz="2400"/>
              <a:t> = NULL;</a:t>
            </a:r>
          </a:p>
          <a:p>
            <a:pPr algn="l"/>
            <a:r>
              <a:rPr lang="en-IN" sz="2400"/>
              <a:t>	}</a:t>
            </a:r>
          </a:p>
        </p:txBody>
      </p:sp>
      <p:pic>
        <p:nvPicPr>
          <p:cNvPr id="6" name="Picture 5" descr="Icon&#10;&#10;Description automatically generated">
            <a:extLst>
              <a:ext uri="{FF2B5EF4-FFF2-40B4-BE49-F238E27FC236}">
                <a16:creationId xmlns:a16="http://schemas.microsoft.com/office/drawing/2014/main" id="{AECA26B6-24A6-1308-FF8E-53831181C6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3885" y="3539550"/>
            <a:ext cx="863729" cy="77195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6241CC92-105F-0771-775B-9FC23CBD3A1F}"/>
              </a:ext>
            </a:extLst>
          </p:cNvPr>
          <p:cNvSpPr/>
          <p:nvPr/>
        </p:nvSpPr>
        <p:spPr>
          <a:xfrm>
            <a:off x="8868294" y="4136571"/>
            <a:ext cx="3105992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Propagate the mm of the last user process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7C0A459-D9E2-4D64-862E-A87D1C907BAB}"/>
              </a:ext>
            </a:extLst>
          </p:cNvPr>
          <p:cNvSpPr/>
          <p:nvPr/>
        </p:nvSpPr>
        <p:spPr>
          <a:xfrm>
            <a:off x="8868294" y="4992109"/>
            <a:ext cx="3105992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Increment the reference count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8AF4C6C-8FE7-A79D-E87B-3D634123DAF9}"/>
              </a:ext>
            </a:extLst>
          </p:cNvPr>
          <p:cNvSpPr/>
          <p:nvPr/>
        </p:nvSpPr>
        <p:spPr>
          <a:xfrm>
            <a:off x="8011886" y="3318450"/>
            <a:ext cx="3657599" cy="66402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Switching to the kernel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AEB3A97-3739-8AE6-0C0A-446E21F8FB3E}"/>
              </a:ext>
            </a:extLst>
          </p:cNvPr>
          <p:cNvSpPr/>
          <p:nvPr/>
        </p:nvSpPr>
        <p:spPr>
          <a:xfrm>
            <a:off x="1153885" y="4860028"/>
            <a:ext cx="2093621" cy="7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Coming from user space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0624857-6F4F-9CE6-0FE0-C5DB51C74486}"/>
              </a:ext>
            </a:extLst>
          </p:cNvPr>
          <p:cNvSpPr/>
          <p:nvPr/>
        </p:nvSpPr>
        <p:spPr>
          <a:xfrm>
            <a:off x="1153885" y="5774390"/>
            <a:ext cx="2093621" cy="77195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Coming from the kernel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54AC8564-8C31-1004-88C7-2610943CF9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12E9924D-1D8C-C47C-2123-C5871AB628DB}"/>
              </a:ext>
            </a:extLst>
          </p:cNvPr>
          <p:cNvSpPr/>
          <p:nvPr/>
        </p:nvSpPr>
        <p:spPr>
          <a:xfrm>
            <a:off x="4038600" y="638452"/>
            <a:ext cx="4174958" cy="656903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mm: current </a:t>
            </a:r>
            <a:r>
              <a:rPr lang="en-IN" sz="2400" dirty="0" err="1"/>
              <a:t>mm_struct</a:t>
            </a:r>
            <a:endParaRPr lang="en-IN" sz="2400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1B9D1E4-160C-9E41-4CFA-5F2D17D4F2DB}"/>
              </a:ext>
            </a:extLst>
          </p:cNvPr>
          <p:cNvSpPr/>
          <p:nvPr/>
        </p:nvSpPr>
        <p:spPr>
          <a:xfrm>
            <a:off x="7052860" y="1714815"/>
            <a:ext cx="4653930" cy="439464"/>
          </a:xfrm>
          <a:prstGeom prst="round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 err="1"/>
              <a:t>mm_struct</a:t>
            </a:r>
            <a:r>
              <a:rPr lang="en-IN" sz="2400" dirty="0"/>
              <a:t> of the last user process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2BD14C9-25B4-2828-702A-457239514DD9}"/>
              </a:ext>
            </a:extLst>
          </p:cNvPr>
          <p:cNvSpPr/>
          <p:nvPr/>
        </p:nvSpPr>
        <p:spPr>
          <a:xfrm>
            <a:off x="8153400" y="5821186"/>
            <a:ext cx="2452850" cy="664029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400" dirty="0"/>
              <a:t>Clean up</a:t>
            </a:r>
          </a:p>
        </p:txBody>
      </p:sp>
    </p:spTree>
    <p:extLst>
      <p:ext uri="{BB962C8B-B14F-4D97-AF65-F5344CB8AC3E}">
        <p14:creationId xmlns:p14="http://schemas.microsoft.com/office/powerpoint/2010/main" val="992183710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95347-23E8-83F6-0675-530AC09D8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Switching to User Space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4E1204-A021-AF09-BD26-24BC4F116A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662154"/>
          </a:xfrm>
        </p:spPr>
        <p:txBody>
          <a:bodyPr>
            <a:normAutofit fontScale="92500" lnSpcReduction="10000"/>
          </a:bodyPr>
          <a:lstStyle/>
          <a:p>
            <a:r>
              <a:rPr lang="en-IN" dirty="0"/>
              <a:t>Resuming the same user process</a:t>
            </a:r>
          </a:p>
          <a:p>
            <a:pPr lvl="1"/>
            <a:r>
              <a:rPr lang="en-IN" dirty="0"/>
              <a:t>Nothing needs to be done</a:t>
            </a:r>
          </a:p>
          <a:p>
            <a:r>
              <a:rPr lang="en-IN" dirty="0"/>
              <a:t>Else</a:t>
            </a:r>
          </a:p>
          <a:p>
            <a:pPr lvl="1"/>
            <a:r>
              <a:rPr lang="en-IN" dirty="0"/>
              <a:t>Load the new page table and flush the TLB</a:t>
            </a:r>
          </a:p>
          <a:p>
            <a:pPr lvl="1"/>
            <a:endParaRPr lang="en-IN" dirty="0"/>
          </a:p>
          <a:p>
            <a:r>
              <a:rPr lang="en-IN" dirty="0"/>
              <a:t>If the previous thread is an exclusive kernel thread</a:t>
            </a:r>
          </a:p>
          <a:p>
            <a:pPr lvl="1"/>
            <a:r>
              <a:rPr lang="en-IN" dirty="0" err="1"/>
              <a:t>prev</a:t>
            </a:r>
            <a:r>
              <a:rPr lang="en-IN" dirty="0"/>
              <a:t>-&gt;</a:t>
            </a:r>
            <a:r>
              <a:rPr lang="en-IN" dirty="0" err="1"/>
              <a:t>active_mm</a:t>
            </a:r>
            <a:r>
              <a:rPr lang="en-IN" dirty="0"/>
              <a:t> = NULL   </a:t>
            </a:r>
          </a:p>
          <a:p>
            <a:pPr lvl="1"/>
            <a:endParaRPr lang="en-IN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930EE6-976A-4E9E-C3E8-CDDC2CDEA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89</a:t>
            </a:fld>
            <a:endParaRPr lang="en-US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286BAD53-9785-7DC4-539A-27AA71180670}"/>
              </a:ext>
            </a:extLst>
          </p:cNvPr>
          <p:cNvSpPr/>
          <p:nvPr/>
        </p:nvSpPr>
        <p:spPr>
          <a:xfrm>
            <a:off x="3135085" y="4881383"/>
            <a:ext cx="5921829" cy="849086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400"/>
              <a:t>Call the __</a:t>
            </a:r>
            <a:r>
              <a:rPr lang="en-IN" sz="2400" err="1"/>
              <a:t>switch_to</a:t>
            </a:r>
            <a:r>
              <a:rPr lang="en-IN" sz="2400"/>
              <a:t> function in /arch/x86/kernel/process_64.c 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8F20A1-3B47-9856-EFA9-E013CA7DB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508624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6CE27A-8F51-3815-309C-AD02909E4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err="1"/>
              <a:t>thread_info</a:t>
            </a:r>
            <a:endParaRPr lang="en-US" i="1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17490F-C9D4-C7C3-B233-A001C9ED7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80640"/>
            <a:ext cx="10515600" cy="735648"/>
          </a:xfrm>
        </p:spPr>
        <p:txBody>
          <a:bodyPr/>
          <a:lstStyle/>
          <a:p>
            <a:r>
              <a:rPr lang="en-US"/>
              <a:t>Contains some </a:t>
            </a:r>
            <a:r>
              <a:rPr lang="en-US">
                <a:solidFill>
                  <a:srgbClr val="FF0000"/>
                </a:solidFill>
              </a:rPr>
              <a:t>important</a:t>
            </a:r>
            <a:r>
              <a:rPr lang="en-US"/>
              <a:t> information about the HW state</a:t>
            </a:r>
          </a:p>
          <a:p>
            <a:pPr marL="0" indent="0">
              <a:buNone/>
            </a:pPr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EB402AC-E133-326A-A490-A61808B61A7C}"/>
              </a:ext>
            </a:extLst>
          </p:cNvPr>
          <p:cNvSpPr/>
          <p:nvPr/>
        </p:nvSpPr>
        <p:spPr>
          <a:xfrm>
            <a:off x="7802880" y="1458913"/>
            <a:ext cx="4165600" cy="598488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/>
              <a:t>arch/x86/include/</a:t>
            </a:r>
            <a:r>
              <a:rPr lang="en-US" sz="2000" err="1"/>
              <a:t>asm</a:t>
            </a:r>
            <a:r>
              <a:rPr lang="en-US" sz="2000"/>
              <a:t>/</a:t>
            </a:r>
            <a:r>
              <a:rPr lang="en-US" sz="2000" err="1"/>
              <a:t>thread_info.h</a:t>
            </a:r>
            <a:endParaRPr lang="en-US" sz="200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B38129B-86B2-6DB2-C537-47B0A2E4DEC5}"/>
              </a:ext>
            </a:extLst>
          </p:cNvPr>
          <p:cNvSpPr/>
          <p:nvPr/>
        </p:nvSpPr>
        <p:spPr>
          <a:xfrm>
            <a:off x="3484880" y="1615440"/>
            <a:ext cx="3515360" cy="735648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/>
              <a:t>struct </a:t>
            </a:r>
            <a:r>
              <a:rPr lang="en-US" sz="2400" err="1"/>
              <a:t>thread_info</a:t>
            </a:r>
            <a:endParaRPr lang="en-US" sz="24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F0AEC777-CC58-2E6F-936D-A08660D08A6A}"/>
              </a:ext>
            </a:extLst>
          </p:cNvPr>
          <p:cNvSpPr/>
          <p:nvPr/>
        </p:nvSpPr>
        <p:spPr>
          <a:xfrm>
            <a:off x="2479040" y="3688080"/>
            <a:ext cx="4886960" cy="2540000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400"/>
              <a:t>struct </a:t>
            </a:r>
            <a:r>
              <a:rPr lang="en-US" sz="2400" err="1">
                <a:solidFill>
                  <a:srgbClr val="0070C0"/>
                </a:solidFill>
              </a:rPr>
              <a:t>thread_info</a:t>
            </a:r>
            <a:r>
              <a:rPr lang="en-US" sz="2400">
                <a:solidFill>
                  <a:srgbClr val="0070C0"/>
                </a:solidFill>
              </a:rPr>
              <a:t> </a:t>
            </a:r>
            <a:r>
              <a:rPr lang="en-US" sz="2400"/>
              <a:t>{</a:t>
            </a:r>
          </a:p>
          <a:p>
            <a:r>
              <a:rPr lang="en-US" sz="2400"/>
              <a:t>	unsigned long flags;</a:t>
            </a:r>
          </a:p>
          <a:p>
            <a:r>
              <a:rPr lang="en-US" sz="2400"/>
              <a:t>	unsigned long </a:t>
            </a:r>
            <a:r>
              <a:rPr lang="en-US" sz="2400" err="1"/>
              <a:t>syscall_work</a:t>
            </a:r>
            <a:r>
              <a:rPr lang="en-US" sz="2400"/>
              <a:t>;</a:t>
            </a:r>
          </a:p>
          <a:p>
            <a:r>
              <a:rPr lang="en-US" sz="2400"/>
              <a:t>	u32 status;</a:t>
            </a:r>
          </a:p>
          <a:p>
            <a:r>
              <a:rPr lang="en-US" sz="2400"/>
              <a:t>	u32 </a:t>
            </a:r>
            <a:r>
              <a:rPr lang="en-US" sz="2400" err="1"/>
              <a:t>cpu</a:t>
            </a:r>
            <a:r>
              <a:rPr lang="en-US" sz="2400"/>
              <a:t>;</a:t>
            </a:r>
          </a:p>
          <a:p>
            <a:r>
              <a:rPr lang="en-US" sz="2400"/>
              <a:t>}</a:t>
            </a:r>
          </a:p>
        </p:txBody>
      </p:sp>
      <p:sp>
        <p:nvSpPr>
          <p:cNvPr id="14" name="Right Brace 13">
            <a:extLst>
              <a:ext uri="{FF2B5EF4-FFF2-40B4-BE49-F238E27FC236}">
                <a16:creationId xmlns:a16="http://schemas.microsoft.com/office/drawing/2014/main" id="{EEC993CF-FD43-A422-0F87-7855BD4FB7BF}"/>
              </a:ext>
            </a:extLst>
          </p:cNvPr>
          <p:cNvSpPr/>
          <p:nvPr/>
        </p:nvSpPr>
        <p:spPr>
          <a:xfrm>
            <a:off x="7061200" y="4252912"/>
            <a:ext cx="284480" cy="1137920"/>
          </a:xfrm>
          <a:prstGeom prst="rightBrac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Speech Bubble: Rectangle with Corners Rounded 14">
            <a:extLst>
              <a:ext uri="{FF2B5EF4-FFF2-40B4-BE49-F238E27FC236}">
                <a16:creationId xmlns:a16="http://schemas.microsoft.com/office/drawing/2014/main" id="{F3DA0FFC-AF90-3D2D-9BA8-360BCD9ABAFF}"/>
              </a:ext>
            </a:extLst>
          </p:cNvPr>
          <p:cNvSpPr/>
          <p:nvPr/>
        </p:nvSpPr>
        <p:spPr>
          <a:xfrm>
            <a:off x="7965440" y="3860800"/>
            <a:ext cx="3799840" cy="1239520"/>
          </a:xfrm>
          <a:prstGeom prst="wedgeRoundRectCallout">
            <a:avLst>
              <a:gd name="adj1" fmla="val -68024"/>
              <a:gd name="adj2" fmla="val 1063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/>
              <a:t>Flags for the state of the process, system calls, and thread synchrony, resp.</a:t>
            </a:r>
          </a:p>
        </p:txBody>
      </p:sp>
      <p:sp>
        <p:nvSpPr>
          <p:cNvPr id="16" name="Speech Bubble: Rectangle with Corners Rounded 15">
            <a:extLst>
              <a:ext uri="{FF2B5EF4-FFF2-40B4-BE49-F238E27FC236}">
                <a16:creationId xmlns:a16="http://schemas.microsoft.com/office/drawing/2014/main" id="{2584215A-4182-8DAF-664E-B18D98369167}"/>
              </a:ext>
            </a:extLst>
          </p:cNvPr>
          <p:cNvSpPr/>
          <p:nvPr/>
        </p:nvSpPr>
        <p:spPr>
          <a:xfrm>
            <a:off x="7553960" y="5506720"/>
            <a:ext cx="1569720" cy="721360"/>
          </a:xfrm>
          <a:prstGeom prst="wedgeRoundRectCallout">
            <a:avLst>
              <a:gd name="adj1" fmla="val -230478"/>
              <a:gd name="adj2" fmla="val -41928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2000"/>
              <a:t>Current CPU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BF832-1BCB-CA56-3E78-B66BAA2D1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/>
          </a:p>
        </p:txBody>
      </p:sp>
      <p:pic>
        <p:nvPicPr>
          <p:cNvPr id="7" name="Picture 6" descr="Icon&#10;&#10;Description automatically generated">
            <a:extLst>
              <a:ext uri="{FF2B5EF4-FFF2-40B4-BE49-F238E27FC236}">
                <a16:creationId xmlns:a16="http://schemas.microsoft.com/office/drawing/2014/main" id="{5BB574ED-629F-8F44-8FC9-E924A3E01B1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925191" y="3553483"/>
            <a:ext cx="782578" cy="69942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94E5214-ED4A-894A-6259-D68707F8C6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7232" y="1366269"/>
            <a:ext cx="735648" cy="735648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98D50429-8F09-ABE7-D123-974AB3CE3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784003868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DAF86A-2696-415B-DE26-69EA86804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19400" y="280084"/>
            <a:ext cx="3429001" cy="599846"/>
          </a:xfr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IN" sz="2800"/>
              <a:t>__</a:t>
            </a:r>
            <a:r>
              <a:rPr lang="en-IN" sz="2800" err="1"/>
              <a:t>switch_to</a:t>
            </a:r>
            <a:r>
              <a:rPr lang="en-IN" sz="2800"/>
              <a:t> </a:t>
            </a:r>
            <a:r>
              <a:rPr lang="en-IN" sz="2800" i="1"/>
              <a:t>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4B8F1A-B8B5-3B4C-46C3-D1830D7094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879930"/>
            <a:ext cx="7663543" cy="3334204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r>
              <a:rPr lang="en-IN">
                <a:solidFill>
                  <a:srgbClr val="0070C0"/>
                </a:solidFill>
              </a:rPr>
              <a:t>Extract</a:t>
            </a:r>
            <a:r>
              <a:rPr lang="en-IN"/>
              <a:t> the </a:t>
            </a:r>
            <a:r>
              <a:rPr lang="en-IN" i="1" err="1"/>
              <a:t>thread_struct</a:t>
            </a:r>
            <a:r>
              <a:rPr lang="en-IN" i="1"/>
              <a:t> </a:t>
            </a:r>
            <a:r>
              <a:rPr lang="en-IN"/>
              <a:t>structures</a:t>
            </a:r>
          </a:p>
          <a:p>
            <a:r>
              <a:rPr lang="en-IN">
                <a:solidFill>
                  <a:srgbClr val="C00000"/>
                </a:solidFill>
              </a:rPr>
              <a:t>Load</a:t>
            </a:r>
            <a:r>
              <a:rPr lang="en-IN"/>
              <a:t> the TLS (thread local state)</a:t>
            </a:r>
          </a:p>
          <a:p>
            <a:pPr lvl="1"/>
            <a:r>
              <a:rPr lang="en-IN" i="1"/>
              <a:t>fs </a:t>
            </a:r>
            <a:r>
              <a:rPr lang="en-IN"/>
              <a:t>and </a:t>
            </a:r>
            <a:r>
              <a:rPr lang="en-IN" i="1" err="1"/>
              <a:t>gs</a:t>
            </a:r>
            <a:r>
              <a:rPr lang="en-IN" i="1"/>
              <a:t> </a:t>
            </a:r>
            <a:r>
              <a:rPr lang="en-IN">
                <a:solidFill>
                  <a:srgbClr val="C00000"/>
                </a:solidFill>
              </a:rPr>
              <a:t>segment</a:t>
            </a:r>
            <a:r>
              <a:rPr lang="en-IN"/>
              <a:t> registers</a:t>
            </a:r>
          </a:p>
          <a:p>
            <a:pPr lvl="1"/>
            <a:r>
              <a:rPr lang="en-IN">
                <a:solidFill>
                  <a:srgbClr val="00B050"/>
                </a:solidFill>
              </a:rPr>
              <a:t>Load</a:t>
            </a:r>
            <a:r>
              <a:rPr lang="en-IN"/>
              <a:t> the rest of the segment registers</a:t>
            </a:r>
          </a:p>
          <a:p>
            <a:r>
              <a:rPr lang="en-IN">
                <a:solidFill>
                  <a:srgbClr val="7030A0"/>
                </a:solidFill>
              </a:rPr>
              <a:t>Change</a:t>
            </a:r>
            <a:r>
              <a:rPr lang="en-IN"/>
              <a:t> the </a:t>
            </a:r>
            <a:r>
              <a:rPr lang="en-IN" i="1"/>
              <a:t>current</a:t>
            </a:r>
            <a:r>
              <a:rPr lang="en-IN"/>
              <a:t> </a:t>
            </a:r>
            <a:r>
              <a:rPr lang="en-IN" err="1"/>
              <a:t>ptr</a:t>
            </a:r>
            <a:r>
              <a:rPr lang="en-IN"/>
              <a:t>, rest of the registers and the stack pointer</a:t>
            </a:r>
          </a:p>
          <a:p>
            <a:r>
              <a:rPr lang="en-IN">
                <a:solidFill>
                  <a:srgbClr val="FF0000"/>
                </a:solidFill>
              </a:rPr>
              <a:t>Set</a:t>
            </a:r>
            <a:r>
              <a:rPr lang="en-IN"/>
              <a:t> the floating-point unit state</a:t>
            </a:r>
          </a:p>
          <a:p>
            <a:r>
              <a:rPr lang="en-IN">
                <a:solidFill>
                  <a:srgbClr val="0070C0"/>
                </a:solidFill>
              </a:rPr>
              <a:t>Restore</a:t>
            </a:r>
            <a:r>
              <a:rPr lang="en-IN"/>
              <a:t> the state of model specific registers</a:t>
            </a:r>
          </a:p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642ACA-73BC-8ACD-A4CF-0D22128B59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90</a:t>
            </a:fld>
            <a:endParaRPr lang="en-US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296B9DE7-C806-9B97-BA34-9995180429F3}"/>
              </a:ext>
            </a:extLst>
          </p:cNvPr>
          <p:cNvSpPr txBox="1">
            <a:spLocks/>
          </p:cNvSpPr>
          <p:nvPr/>
        </p:nvSpPr>
        <p:spPr>
          <a:xfrm>
            <a:off x="838200" y="4798785"/>
            <a:ext cx="8534400" cy="1603375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dirty="0">
                <a:solidFill>
                  <a:srgbClr val="00B050"/>
                </a:solidFill>
              </a:rPr>
              <a:t>Set</a:t>
            </a:r>
            <a:r>
              <a:rPr lang="en-IN" dirty="0"/>
              <a:t> the state of the </a:t>
            </a:r>
            <a:r>
              <a:rPr lang="en-IN" i="1" dirty="0" err="1"/>
              <a:t>prev</a:t>
            </a:r>
            <a:r>
              <a:rPr lang="en-IN" dirty="0"/>
              <a:t> task and </a:t>
            </a:r>
            <a:r>
              <a:rPr lang="en-IN" i="1" dirty="0"/>
              <a:t>next </a:t>
            </a:r>
            <a:r>
              <a:rPr lang="en-IN" dirty="0"/>
              <a:t>task</a:t>
            </a:r>
          </a:p>
          <a:p>
            <a:r>
              <a:rPr lang="en-IN" dirty="0"/>
              <a:t>Sometimes Linux maps some temporary pages in the kernel VA space. Clean the mappings (see </a:t>
            </a:r>
            <a:r>
              <a:rPr lang="en-IN" i="1" dirty="0" err="1"/>
              <a:t>kmap</a:t>
            </a:r>
            <a:r>
              <a:rPr lang="en-IN" i="1" dirty="0"/>
              <a:t>)</a:t>
            </a:r>
            <a:endParaRPr lang="en-IN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EBDE477-C165-4092-9E4B-9C1EA186EF74}"/>
              </a:ext>
            </a:extLst>
          </p:cNvPr>
          <p:cNvSpPr/>
          <p:nvPr/>
        </p:nvSpPr>
        <p:spPr>
          <a:xfrm>
            <a:off x="2819400" y="4313238"/>
            <a:ext cx="3276600" cy="5007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2800" i="1" dirty="0" err="1"/>
              <a:t>finish_task_switch</a:t>
            </a:r>
            <a:endParaRPr lang="en-IN" sz="2800" i="1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E754B-7C46-7EB2-DDC8-1D7CFB6786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76534" y="2184340"/>
            <a:ext cx="2573209" cy="2506496"/>
          </a:xfrm>
          <a:prstGeom prst="rect">
            <a:avLst/>
          </a:prstGeom>
        </p:spPr>
      </p:pic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779C0B4-B774-C5B1-3597-D55575C8C2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488699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162800164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57E04E-73AA-D51A-B99E-2EE39449A6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Interesting Trivia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2CD013-0988-1AF8-02BA-99187036C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91</a:t>
            </a:fld>
            <a:endParaRPr lang="en-US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0660366E-0CD8-C037-31AF-BAE2B56AF3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7386" y="663778"/>
            <a:ext cx="2031985" cy="17041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A500075-E011-CF90-A1A8-E346FE420F52}"/>
              </a:ext>
            </a:extLst>
          </p:cNvPr>
          <p:cNvSpPr txBox="1"/>
          <p:nvPr/>
        </p:nvSpPr>
        <p:spPr>
          <a:xfrm>
            <a:off x="1273628" y="2551039"/>
            <a:ext cx="9437915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/>
              <a:t>You will often find </a:t>
            </a:r>
            <a:r>
              <a:rPr lang="en-IN" sz="2400">
                <a:solidFill>
                  <a:srgbClr val="7030A0"/>
                </a:solidFill>
              </a:rPr>
              <a:t>statements</a:t>
            </a:r>
            <a:r>
              <a:rPr lang="en-IN" sz="2400"/>
              <a:t> of the </a:t>
            </a:r>
            <a:r>
              <a:rPr lang="en-IN" sz="2400">
                <a:solidFill>
                  <a:srgbClr val="00B050"/>
                </a:solidFill>
              </a:rPr>
              <a:t>form</a:t>
            </a:r>
            <a:r>
              <a:rPr lang="en-IN" sz="240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/>
              <a:t> </a:t>
            </a:r>
            <a:r>
              <a:rPr lang="en-IN" sz="2400" i="1"/>
              <a:t>if (</a:t>
            </a:r>
            <a:r>
              <a:rPr lang="en-IN" sz="2400" i="1">
                <a:solidFill>
                  <a:srgbClr val="0070C0"/>
                </a:solidFill>
              </a:rPr>
              <a:t>likely</a:t>
            </a:r>
            <a:r>
              <a:rPr lang="en-IN" sz="2400" i="1"/>
              <a:t> (&lt;some condition&gt;) ){ …. }    </a:t>
            </a:r>
            <a:r>
              <a:rPr lang="en-IN" sz="2400"/>
              <a:t>OR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 i="1"/>
              <a:t>if (</a:t>
            </a:r>
            <a:r>
              <a:rPr lang="en-IN" sz="2400" i="1">
                <a:solidFill>
                  <a:srgbClr val="C00000"/>
                </a:solidFill>
              </a:rPr>
              <a:t>unlikely</a:t>
            </a:r>
            <a:r>
              <a:rPr lang="en-IN" sz="2400" i="1"/>
              <a:t> (&lt;some condition&gt;)) { …. }</a:t>
            </a:r>
            <a:endParaRPr lang="en-IN" sz="2400" i="1">
              <a:cs typeface="Calibri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400"/>
              <a:t>They are </a:t>
            </a:r>
            <a:r>
              <a:rPr lang="en-IN" sz="2400">
                <a:solidFill>
                  <a:srgbClr val="C00000"/>
                </a:solidFill>
              </a:rPr>
              <a:t>hints</a:t>
            </a:r>
            <a:r>
              <a:rPr lang="en-IN" sz="2400"/>
              <a:t> to the branch predictor of the CPU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IN" sz="2400"/>
              <a:t>This </a:t>
            </a:r>
            <a:r>
              <a:rPr lang="en-IN" sz="2400">
                <a:solidFill>
                  <a:srgbClr val="C00000"/>
                </a:solidFill>
              </a:rPr>
              <a:t>branch</a:t>
            </a:r>
            <a:r>
              <a:rPr lang="en-IN" sz="2400"/>
              <a:t> is most </a:t>
            </a:r>
            <a:r>
              <a:rPr lang="en-IN" sz="2400">
                <a:solidFill>
                  <a:srgbClr val="00B050"/>
                </a:solidFill>
              </a:rPr>
              <a:t>likely</a:t>
            </a:r>
            <a:r>
              <a:rPr lang="en-IN" sz="2400"/>
              <a:t> to be taken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E1075FE-69AB-94A2-E4D5-622E3E2B44FF}"/>
              </a:ext>
            </a:extLst>
          </p:cNvPr>
          <p:cNvSpPr txBox="1"/>
          <p:nvPr/>
        </p:nvSpPr>
        <p:spPr>
          <a:xfrm>
            <a:off x="1273628" y="4674196"/>
            <a:ext cx="10515600" cy="1938992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IN" sz="2400"/>
              <a:t>You will often find </a:t>
            </a:r>
            <a:r>
              <a:rPr lang="en-IN" sz="2400">
                <a:solidFill>
                  <a:srgbClr val="7030A0"/>
                </a:solidFill>
              </a:rPr>
              <a:t>statements</a:t>
            </a:r>
            <a:r>
              <a:rPr lang="en-IN" sz="2400"/>
              <a:t> of the </a:t>
            </a:r>
            <a:r>
              <a:rPr lang="en-IN" sz="2400">
                <a:solidFill>
                  <a:srgbClr val="00B050"/>
                </a:solidFill>
              </a:rPr>
              <a:t>form</a:t>
            </a:r>
            <a:r>
              <a:rPr lang="en-IN" sz="2400"/>
              <a:t>: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/>
              <a:t>static </a:t>
            </a:r>
            <a:r>
              <a:rPr lang="en-IN" sz="2400" i="1">
                <a:solidFill>
                  <a:srgbClr val="FF0000"/>
                </a:solidFill>
              </a:rPr>
              <a:t>__</a:t>
            </a:r>
            <a:r>
              <a:rPr lang="en-IN" sz="2400" i="1" err="1">
                <a:solidFill>
                  <a:srgbClr val="FF0000"/>
                </a:solidFill>
              </a:rPr>
              <a:t>latent_entropy</a:t>
            </a:r>
            <a:r>
              <a:rPr lang="en-IN" sz="2400" i="1">
                <a:solidFill>
                  <a:srgbClr val="FF0000"/>
                </a:solidFill>
              </a:rPr>
              <a:t> </a:t>
            </a:r>
            <a:r>
              <a:rPr lang="en-IN" sz="2400"/>
              <a:t>struct </a:t>
            </a:r>
            <a:r>
              <a:rPr lang="en-IN" sz="2400" err="1"/>
              <a:t>task_struct</a:t>
            </a:r>
            <a:r>
              <a:rPr lang="en-IN" sz="2400"/>
              <a:t> *</a:t>
            </a:r>
            <a:r>
              <a:rPr lang="en-IN" sz="2400" err="1"/>
              <a:t>copy_process</a:t>
            </a:r>
            <a:r>
              <a:rPr lang="en-IN" sz="2400"/>
              <a:t> (…){…}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/>
              <a:t>We are using the </a:t>
            </a:r>
            <a:r>
              <a:rPr lang="en-IN" sz="2400">
                <a:solidFill>
                  <a:srgbClr val="00B050"/>
                </a:solidFill>
              </a:rPr>
              <a:t>value</a:t>
            </a:r>
            <a:r>
              <a:rPr lang="en-IN" sz="2400"/>
              <a:t> of the </a:t>
            </a:r>
            <a:r>
              <a:rPr lang="en-IN" sz="2400" err="1"/>
              <a:t>task_struct</a:t>
            </a:r>
            <a:r>
              <a:rPr lang="en-IN" sz="2400"/>
              <a:t>* </a:t>
            </a:r>
            <a:r>
              <a:rPr lang="en-IN" sz="2400">
                <a:solidFill>
                  <a:srgbClr val="0070C0"/>
                </a:solidFill>
              </a:rPr>
              <a:t>pointer</a:t>
            </a:r>
            <a:r>
              <a:rPr lang="en-IN" sz="2400"/>
              <a:t> as a source of randomness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IN" sz="2400"/>
              <a:t>Many such </a:t>
            </a:r>
            <a:r>
              <a:rPr lang="en-IN" sz="2400">
                <a:solidFill>
                  <a:srgbClr val="FF0000"/>
                </a:solidFill>
              </a:rPr>
              <a:t>random</a:t>
            </a:r>
            <a:r>
              <a:rPr lang="en-IN" sz="2400"/>
              <a:t> sources are combined to </a:t>
            </a:r>
            <a:r>
              <a:rPr lang="en-IN" sz="2400">
                <a:solidFill>
                  <a:srgbClr val="C00000"/>
                </a:solidFill>
              </a:rPr>
              <a:t>create</a:t>
            </a:r>
            <a:r>
              <a:rPr lang="en-IN" sz="2400"/>
              <a:t> cryptographic keys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55FD912-D027-99A4-A5D0-F53FC1AB7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572924"/>
            <a:ext cx="4114800" cy="365125"/>
          </a:xfrm>
        </p:spPr>
        <p:txBody>
          <a:bodyPr/>
          <a:lstStyle/>
          <a:p>
            <a:r>
              <a:rPr lang="en-US" dirty="0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3280566852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F9406EF8-A9C7-4956-37DE-447EB795A4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863" y="82617"/>
            <a:ext cx="11717619" cy="6571244"/>
          </a:xfrm>
        </p:spPr>
      </p:pic>
      <p:pic>
        <p:nvPicPr>
          <p:cNvPr id="5" name="Picture 4" descr="Icon&#10;&#10;Description automatically generated">
            <a:extLst>
              <a:ext uri="{FF2B5EF4-FFF2-40B4-BE49-F238E27FC236}">
                <a16:creationId xmlns:a16="http://schemas.microsoft.com/office/drawing/2014/main" id="{2AE49069-C86C-9A2D-80AF-67C1845D43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1776" y="4926063"/>
            <a:ext cx="1404239" cy="1404239"/>
          </a:xfrm>
          <a:prstGeom prst="rect">
            <a:avLst/>
          </a:prstGeom>
        </p:spPr>
      </p:pic>
      <p:pic>
        <p:nvPicPr>
          <p:cNvPr id="2" name="Picture 2">
            <a:extLst>
              <a:ext uri="{FF2B5EF4-FFF2-40B4-BE49-F238E27FC236}">
                <a16:creationId xmlns:a16="http://schemas.microsoft.com/office/drawing/2014/main" id="{C0D47F43-BC24-1AD1-B890-0A7BCFDD42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9459" y="589307"/>
            <a:ext cx="1999328" cy="2037428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4C112CC-5AAD-7868-7DFB-6D6063ECA5EA}"/>
              </a:ext>
            </a:extLst>
          </p:cNvPr>
          <p:cNvSpPr txBox="1"/>
          <p:nvPr/>
        </p:nvSpPr>
        <p:spPr>
          <a:xfrm>
            <a:off x="4613562" y="1260763"/>
            <a:ext cx="611072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en-US" sz="4000">
                <a:solidFill>
                  <a:srgbClr val="0070C0"/>
                </a:solidFill>
                <a:latin typeface="Comic Sans MS"/>
                <a:cs typeface="Calibri"/>
              </a:rPr>
              <a:t>srsarangi@cse.iitd.ac.in</a:t>
            </a:r>
            <a:endParaRPr lang="en-US" sz="4000" err="1">
              <a:solidFill>
                <a:srgbClr val="0070C0"/>
              </a:solidFill>
              <a:latin typeface="Comic Sans M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3C6E6F-84BC-E8C5-FBF0-D129A4842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92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1BE7C78-39E8-CE02-3740-59AE9788E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(c) Smruti R. Sarangi, 2023</a:t>
            </a:r>
          </a:p>
        </p:txBody>
      </p:sp>
    </p:spTree>
    <p:extLst>
      <p:ext uri="{BB962C8B-B14F-4D97-AF65-F5344CB8AC3E}">
        <p14:creationId xmlns:p14="http://schemas.microsoft.com/office/powerpoint/2010/main" val="21415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 sz="2000" dirty="0" err="1" smtClean="0"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none" rtlCol="0">
        <a:spAutoFit/>
      </a:bodyPr>
      <a:lstStyle>
        <a:defPPr algn="l">
          <a:defRPr sz="20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86B71BDE-E241-49DC-A028-25F261863050}">
  <we:reference id="f12c312d-282a-4734-8843-05915fdfef0b" version="4.3.3.0" store="EXCatalog" storeType="EXCatalog"/>
  <we:alternateReferences>
    <we:reference id="WA104178141" version="4.3.3.0" store="en-IN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95</TotalTime>
  <Words>8440</Words>
  <Application>Microsoft Office PowerPoint</Application>
  <PresentationFormat>Widescreen</PresentationFormat>
  <Paragraphs>1205</Paragraphs>
  <Slides>92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92</vt:i4>
      </vt:variant>
    </vt:vector>
  </HeadingPairs>
  <TitlesOfParts>
    <vt:vector size="103" baseType="lpstr">
      <vt:lpstr>Abadi</vt:lpstr>
      <vt:lpstr>Arial</vt:lpstr>
      <vt:lpstr>Arial,Sans-Serif</vt:lpstr>
      <vt:lpstr>Calibri</vt:lpstr>
      <vt:lpstr>Calibri Light</vt:lpstr>
      <vt:lpstr>Cambria Math</vt:lpstr>
      <vt:lpstr>Comic Sans MS</vt:lpstr>
      <vt:lpstr>Courier New</vt:lpstr>
      <vt:lpstr>Lucida Console</vt:lpstr>
      <vt:lpstr>Wingdings</vt:lpstr>
      <vt:lpstr>office theme</vt:lpstr>
      <vt:lpstr>Chapter 3: Processes</vt:lpstr>
      <vt:lpstr>Outline of this Chapter</vt:lpstr>
      <vt:lpstr>Introduction to a Process</vt:lpstr>
      <vt:lpstr>Types of Processes</vt:lpstr>
      <vt:lpstr>Outline of this Chapter</vt:lpstr>
      <vt:lpstr>The Process Descriptor</vt:lpstr>
      <vt:lpstr>The Key Components of task_struct </vt:lpstr>
      <vt:lpstr>The core of task_struct used to be thread_info</vt:lpstr>
      <vt:lpstr>thread_info</vt:lpstr>
      <vt:lpstr>The Process State</vt:lpstr>
      <vt:lpstr>Explanation of the Process States</vt:lpstr>
      <vt:lpstr>More about Process States</vt:lpstr>
      <vt:lpstr>The STOPPED state</vt:lpstr>
      <vt:lpstr>The Kernel Stack </vt:lpstr>
      <vt:lpstr>Limitations on the Kernel Stack</vt:lpstr>
      <vt:lpstr>Structure of the Stack in Old Kernels</vt:lpstr>
      <vt:lpstr>Can we reduce 2 instructions to just 1?</vt:lpstr>
      <vt:lpstr>In the Current Kernel</vt:lpstr>
      <vt:lpstr>What did we learn from this part?</vt:lpstr>
      <vt:lpstr>What is actually used?</vt:lpstr>
      <vt:lpstr>PowerPoint Presentation</vt:lpstr>
      <vt:lpstr>Process Priorities</vt:lpstr>
      <vt:lpstr>How do we interpret the process priorities?</vt:lpstr>
      <vt:lpstr>Relevant Kernel Code</vt:lpstr>
      <vt:lpstr>Priorities</vt:lpstr>
      <vt:lpstr>sched_info</vt:lpstr>
      <vt:lpstr>PowerPoint Presentation</vt:lpstr>
      <vt:lpstr>mm_struct </vt:lpstr>
      <vt:lpstr>What does a virtual memory region look like?</vt:lpstr>
      <vt:lpstr>The Maple Tree</vt:lpstr>
      <vt:lpstr>Red-Black Tree vs B-Tree</vt:lpstr>
      <vt:lpstr>Features of the B-Tree (Order m)</vt:lpstr>
      <vt:lpstr>What is a B-tree (structure that underlies a maple tree)?</vt:lpstr>
      <vt:lpstr>Guarantees and Advantages</vt:lpstr>
      <vt:lpstr>The Maple Tree</vt:lpstr>
      <vt:lpstr>Anonymous and Non-Anonymous Virtual Memory </vt:lpstr>
      <vt:lpstr>PowerPoint Presentation</vt:lpstr>
      <vt:lpstr>Radix Tree</vt:lpstr>
      <vt:lpstr>Finding the First Free Entry in a Bit Vector</vt:lpstr>
      <vt:lpstr>The process id (pid)</vt:lpstr>
      <vt:lpstr>Group processes into Namespaces</vt:lpstr>
      <vt:lpstr>Fields of the pid_namespace structure</vt:lpstr>
      <vt:lpstr>What is a Pool?</vt:lpstr>
      <vt:lpstr>The pid Structure (abridged view)</vt:lpstr>
      <vt:lpstr>Allocating a pid structure</vt:lpstr>
      <vt:lpstr>IDR Tree: How are pids managed? </vt:lpstr>
      <vt:lpstr>How do we use a radix tree here? </vt:lpstr>
      <vt:lpstr>Next Problem: Find a free process id</vt:lpstr>
      <vt:lpstr>IDR (ID Radix) Tree  Augmented Radix Tree</vt:lpstr>
      <vt:lpstr>PowerPoint Presentation</vt:lpstr>
      <vt:lpstr>PowerPoint Presentation</vt:lpstr>
      <vt:lpstr>File System, I/O, and Debugging Fields</vt:lpstr>
      <vt:lpstr>Few more I/O related fields</vt:lpstr>
      <vt:lpstr>The ptrace Mechanism</vt:lpstr>
      <vt:lpstr>Outline of this Chapter</vt:lpstr>
      <vt:lpstr>Process Creation and Destruction</vt:lpstr>
      <vt:lpstr>start_kernel and init</vt:lpstr>
      <vt:lpstr>The fork system call</vt:lpstr>
      <vt:lpstr>More about the fork function call</vt:lpstr>
      <vt:lpstr>Copying the address space</vt:lpstr>
      <vt:lpstr>Create a copy when there is a write</vt:lpstr>
      <vt:lpstr>How do you know that there is a write?</vt:lpstr>
      <vt:lpstr>The excecv system call</vt:lpstr>
      <vt:lpstr>The exec family of system calls</vt:lpstr>
      <vt:lpstr>The fork and clone calls (in detail)</vt:lpstr>
      <vt:lpstr>Continuation …</vt:lpstr>
      <vt:lpstr>Kernel Threads</vt:lpstr>
      <vt:lpstr>Outline of this Chapter</vt:lpstr>
      <vt:lpstr>PowerPoint Presentation</vt:lpstr>
      <vt:lpstr>Internals of the Context Switch Process</vt:lpstr>
      <vt:lpstr>TLBs and Page Tables</vt:lpstr>
      <vt:lpstr>There are two options</vt:lpstr>
      <vt:lpstr>Conceptual Diagram of the Virtual Address Spaces</vt:lpstr>
      <vt:lpstr>PowerPoint Presentation</vt:lpstr>
      <vt:lpstr>Context Switching Types</vt:lpstr>
      <vt:lpstr>Flushing the TLB and Updating CR3</vt:lpstr>
      <vt:lpstr>PowerPoint Presentation</vt:lpstr>
      <vt:lpstr>How do you replace parts of the VA space?</vt:lpstr>
      <vt:lpstr>PowerPoint Presentation</vt:lpstr>
      <vt:lpstr>PowerPoint Presentation</vt:lpstr>
      <vt:lpstr>Store the State (Basic Operations)</vt:lpstr>
      <vt:lpstr>Steps for Saving the Context after a syscall</vt:lpstr>
      <vt:lpstr>Continuation ...</vt:lpstr>
      <vt:lpstr>sysret and iret instructions (back to user mode) </vt:lpstr>
      <vt:lpstr>Additional Context</vt:lpstr>
      <vt:lpstr>Then what ….</vt:lpstr>
      <vt:lpstr>Context Switch Process</vt:lpstr>
      <vt:lpstr>Basic Steps</vt:lpstr>
      <vt:lpstr>Switching to User Space</vt:lpstr>
      <vt:lpstr>__switch_to function</vt:lpstr>
      <vt:lpstr>Interesting Trivia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srsarangi</dc:creator>
  <cp:lastModifiedBy>Smruti Ranjan Sarangi</cp:lastModifiedBy>
  <cp:revision>2</cp:revision>
  <dcterms:created xsi:type="dcterms:W3CDTF">2013-07-15T20:26:40Z</dcterms:created>
  <dcterms:modified xsi:type="dcterms:W3CDTF">2025-02-14T13:56:38Z</dcterms:modified>
</cp:coreProperties>
</file>