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70" r:id="rId9"/>
    <p:sldId id="268" r:id="rId10"/>
    <p:sldId id="263" r:id="rId11"/>
    <p:sldId id="269" r:id="rId12"/>
    <p:sldId id="271" r:id="rId13"/>
    <p:sldId id="272" r:id="rId14"/>
    <p:sldId id="275" r:id="rId15"/>
    <p:sldId id="273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ruti Ranjan Sarangi" userId="e0ea421f-ad6a-4d5d-9997-e211934aa2e5" providerId="ADAL" clId="{1B2791EF-35AB-42AF-8BFB-D153BA68CF35}"/>
    <pc:docChg chg="delSld modSld">
      <pc:chgData name="Smruti Ranjan Sarangi" userId="e0ea421f-ad6a-4d5d-9997-e211934aa2e5" providerId="ADAL" clId="{1B2791EF-35AB-42AF-8BFB-D153BA68CF35}" dt="2023-04-24T08:35:40.521" v="1" actId="47"/>
      <pc:docMkLst>
        <pc:docMk/>
      </pc:docMkLst>
      <pc:sldChg chg="del">
        <pc:chgData name="Smruti Ranjan Sarangi" userId="e0ea421f-ad6a-4d5d-9997-e211934aa2e5" providerId="ADAL" clId="{1B2791EF-35AB-42AF-8BFB-D153BA68CF35}" dt="2023-04-24T08:35:40.521" v="1" actId="47"/>
        <pc:sldMkLst>
          <pc:docMk/>
          <pc:sldMk cId="987358230" sldId="262"/>
        </pc:sldMkLst>
      </pc:sldChg>
      <pc:sldChg chg="modSp mod">
        <pc:chgData name="Smruti Ranjan Sarangi" userId="e0ea421f-ad6a-4d5d-9997-e211934aa2e5" providerId="ADAL" clId="{1B2791EF-35AB-42AF-8BFB-D153BA68CF35}" dt="2023-04-24T08:35:19.186" v="0" actId="20577"/>
        <pc:sldMkLst>
          <pc:docMk/>
          <pc:sldMk cId="2047272119" sldId="272"/>
        </pc:sldMkLst>
        <pc:spChg chg="mod">
          <ac:chgData name="Smruti Ranjan Sarangi" userId="e0ea421f-ad6a-4d5d-9997-e211934aa2e5" providerId="ADAL" clId="{1B2791EF-35AB-42AF-8BFB-D153BA68CF35}" dt="2023-04-24T08:35:19.186" v="0" actId="20577"/>
          <ac:spMkLst>
            <pc:docMk/>
            <pc:sldMk cId="2047272119" sldId="272"/>
            <ac:spMk id="22" creationId="{7B15ABAC-BE2D-4256-BF42-88435CD3F6B7}"/>
          </ac:spMkLst>
        </pc:spChg>
      </pc:sldChg>
    </pc:docChg>
  </pc:docChgLst>
  <pc:docChgLst>
    <pc:chgData name="Smruti Ranjan Sarangi" userId="e0ea421f-ad6a-4d5d-9997-e211934aa2e5" providerId="ADAL" clId="{49AB1219-E9A4-42BF-BBE6-E0CBEEF6E97C}"/>
    <pc:docChg chg="undo custSel addSld delSld modSld sldOrd">
      <pc:chgData name="Smruti Ranjan Sarangi" userId="e0ea421f-ad6a-4d5d-9997-e211934aa2e5" providerId="ADAL" clId="{49AB1219-E9A4-42BF-BBE6-E0CBEEF6E97C}" dt="2022-11-26T20:25:58.247" v="1609" actId="680"/>
      <pc:docMkLst>
        <pc:docMk/>
      </pc:docMkLst>
      <pc:sldChg chg="addSp delSp modSp mod">
        <pc:chgData name="Smruti Ranjan Sarangi" userId="e0ea421f-ad6a-4d5d-9997-e211934aa2e5" providerId="ADAL" clId="{49AB1219-E9A4-42BF-BBE6-E0CBEEF6E97C}" dt="2022-11-26T11:23:15.010" v="131" actId="403"/>
        <pc:sldMkLst>
          <pc:docMk/>
          <pc:sldMk cId="109857222" sldId="256"/>
        </pc:sldMkLst>
        <pc:spChg chg="mod">
          <ac:chgData name="Smruti Ranjan Sarangi" userId="e0ea421f-ad6a-4d5d-9997-e211934aa2e5" providerId="ADAL" clId="{49AB1219-E9A4-42BF-BBE6-E0CBEEF6E97C}" dt="2022-11-26T11:03:59.020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mruti Ranjan Sarangi" userId="e0ea421f-ad6a-4d5d-9997-e211934aa2e5" providerId="ADAL" clId="{49AB1219-E9A4-42BF-BBE6-E0CBEEF6E97C}" dt="2022-11-26T11:23:15.010" v="131" actId="403"/>
          <ac:spMkLst>
            <pc:docMk/>
            <pc:sldMk cId="109857222" sldId="256"/>
            <ac:spMk id="3" creationId="{00000000-0000-0000-0000-000000000000}"/>
          </ac:spMkLst>
        </pc:spChg>
        <pc:grpChg chg="del mod">
          <ac:chgData name="Smruti Ranjan Sarangi" userId="e0ea421f-ad6a-4d5d-9997-e211934aa2e5" providerId="ADAL" clId="{49AB1219-E9A4-42BF-BBE6-E0CBEEF6E97C}" dt="2022-11-26T11:02:51.991" v="9" actId="21"/>
          <ac:grpSpMkLst>
            <pc:docMk/>
            <pc:sldMk cId="109857222" sldId="256"/>
            <ac:grpSpMk id="10" creationId="{5B84774B-CF86-9F33-72ED-CACA5AFE7F4A}"/>
          </ac:grpSpMkLst>
        </pc:grpChg>
        <pc:grpChg chg="del mod">
          <ac:chgData name="Smruti Ranjan Sarangi" userId="e0ea421f-ad6a-4d5d-9997-e211934aa2e5" providerId="ADAL" clId="{49AB1219-E9A4-42BF-BBE6-E0CBEEF6E97C}" dt="2022-11-26T11:02:51.991" v="9" actId="21"/>
          <ac:grpSpMkLst>
            <pc:docMk/>
            <pc:sldMk cId="109857222" sldId="256"/>
            <ac:grpSpMk id="11" creationId="{CE6EA977-D778-096B-44D6-B1BEED6618DB}"/>
          </ac:grpSpMkLst>
        </pc:grpChg>
        <pc:grpChg chg="del mod">
          <ac:chgData name="Smruti Ranjan Sarangi" userId="e0ea421f-ad6a-4d5d-9997-e211934aa2e5" providerId="ADAL" clId="{49AB1219-E9A4-42BF-BBE6-E0CBEEF6E97C}" dt="2022-11-26T11:02:51.991" v="9" actId="21"/>
          <ac:grpSpMkLst>
            <pc:docMk/>
            <pc:sldMk cId="109857222" sldId="256"/>
            <ac:grpSpMk id="12" creationId="{1686002A-3B31-5E41-3497-C76253A224BF}"/>
          </ac:grpSpMkLst>
        </pc:grp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4" creationId="{10816FA4-0207-3DB0-544E-4118A1F2CF55}"/>
          </ac:inkMkLst>
        </pc:ink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5" creationId="{0473631A-A488-43B9-4C3D-B36B7ED961D3}"/>
          </ac:inkMkLst>
        </pc:ink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6" creationId="{F2D6AE4D-3694-6A1B-5133-B0F14732E2CA}"/>
          </ac:inkMkLst>
        </pc:ink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7" creationId="{78FDA1F7-031C-F4ED-FA38-C2F110DDE9E4}"/>
          </ac:inkMkLst>
        </pc:ink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8" creationId="{44664913-8460-CEED-42DC-31A45B391FD7}"/>
          </ac:inkMkLst>
        </pc:inkChg>
        <pc:inkChg chg="add del mod topLvl">
          <ac:chgData name="Smruti Ranjan Sarangi" userId="e0ea421f-ad6a-4d5d-9997-e211934aa2e5" providerId="ADAL" clId="{49AB1219-E9A4-42BF-BBE6-E0CBEEF6E97C}" dt="2022-11-26T11:02:51.991" v="9" actId="21"/>
          <ac:inkMkLst>
            <pc:docMk/>
            <pc:sldMk cId="109857222" sldId="256"/>
            <ac:inkMk id="9" creationId="{BEA5E724-7D28-8FC3-9581-AF6937F2DFC7}"/>
          </ac:inkMkLst>
        </pc:inkChg>
      </pc:sldChg>
      <pc:sldChg chg="addSp delSp modSp new mod">
        <pc:chgData name="Smruti Ranjan Sarangi" userId="e0ea421f-ad6a-4d5d-9997-e211934aa2e5" providerId="ADAL" clId="{49AB1219-E9A4-42BF-BBE6-E0CBEEF6E97C}" dt="2022-11-26T19:56:17.814" v="1375"/>
        <pc:sldMkLst>
          <pc:docMk/>
          <pc:sldMk cId="428463759" sldId="257"/>
        </pc:sldMkLst>
        <pc:spChg chg="mod">
          <ac:chgData name="Smruti Ranjan Sarangi" userId="e0ea421f-ad6a-4d5d-9997-e211934aa2e5" providerId="ADAL" clId="{49AB1219-E9A4-42BF-BBE6-E0CBEEF6E97C}" dt="2022-11-26T11:06:01.791" v="56" actId="20577"/>
          <ac:spMkLst>
            <pc:docMk/>
            <pc:sldMk cId="428463759" sldId="257"/>
            <ac:spMk id="2" creationId="{42210155-632E-FECE-A489-87DEF87E80E2}"/>
          </ac:spMkLst>
        </pc:spChg>
        <pc:spChg chg="del">
          <ac:chgData name="Smruti Ranjan Sarangi" userId="e0ea421f-ad6a-4d5d-9997-e211934aa2e5" providerId="ADAL" clId="{49AB1219-E9A4-42BF-BBE6-E0CBEEF6E97C}" dt="2022-11-26T11:06:20.099" v="57" actId="478"/>
          <ac:spMkLst>
            <pc:docMk/>
            <pc:sldMk cId="428463759" sldId="257"/>
            <ac:spMk id="3" creationId="{2F531988-5D15-4EB4-4CB7-9AC400681609}"/>
          </ac:spMkLst>
        </pc:spChg>
        <pc:spChg chg="add del mod">
          <ac:chgData name="Smruti Ranjan Sarangi" userId="e0ea421f-ad6a-4d5d-9997-e211934aa2e5" providerId="ADAL" clId="{49AB1219-E9A4-42BF-BBE6-E0CBEEF6E97C}" dt="2022-11-26T19:56:17.814" v="1375"/>
          <ac:spMkLst>
            <pc:docMk/>
            <pc:sldMk cId="428463759" sldId="257"/>
            <ac:spMk id="6" creationId="{74F3D2E6-D9FE-5506-F4DC-91A8D3726E83}"/>
          </ac:spMkLst>
        </pc:spChg>
        <pc:graphicFrameChg chg="add mod modGraphic">
          <ac:chgData name="Smruti Ranjan Sarangi" userId="e0ea421f-ad6a-4d5d-9997-e211934aa2e5" providerId="ADAL" clId="{49AB1219-E9A4-42BF-BBE6-E0CBEEF6E97C}" dt="2022-11-26T19:53:53.215" v="1367" actId="20577"/>
          <ac:graphicFrameMkLst>
            <pc:docMk/>
            <pc:sldMk cId="428463759" sldId="257"/>
            <ac:graphicFrameMk id="4" creationId="{C8B27698-5509-BD5C-4068-B3FE576E4DC4}"/>
          </ac:graphicFrameMkLst>
        </pc:graphicFrameChg>
        <pc:picChg chg="add mod">
          <ac:chgData name="Smruti Ranjan Sarangi" userId="e0ea421f-ad6a-4d5d-9997-e211934aa2e5" providerId="ADAL" clId="{49AB1219-E9A4-42BF-BBE6-E0CBEEF6E97C}" dt="2022-11-26T19:56:16.794" v="1373" actId="1076"/>
          <ac:picMkLst>
            <pc:docMk/>
            <pc:sldMk cId="428463759" sldId="257"/>
            <ac:picMk id="5" creationId="{8721CAB8-D4E3-A175-5DE8-4AC4E866D1A7}"/>
          </ac:picMkLst>
        </pc:picChg>
      </pc:sldChg>
      <pc:sldChg chg="addSp delSp modSp new mod">
        <pc:chgData name="Smruti Ranjan Sarangi" userId="e0ea421f-ad6a-4d5d-9997-e211934aa2e5" providerId="ADAL" clId="{49AB1219-E9A4-42BF-BBE6-E0CBEEF6E97C}" dt="2022-11-26T11:19:33.735" v="129" actId="12269"/>
        <pc:sldMkLst>
          <pc:docMk/>
          <pc:sldMk cId="3488217539" sldId="258"/>
        </pc:sldMkLst>
        <pc:spChg chg="mod">
          <ac:chgData name="Smruti Ranjan Sarangi" userId="e0ea421f-ad6a-4d5d-9997-e211934aa2e5" providerId="ADAL" clId="{49AB1219-E9A4-42BF-BBE6-E0CBEEF6E97C}" dt="2022-11-26T11:15:16.519" v="95" actId="20577"/>
          <ac:spMkLst>
            <pc:docMk/>
            <pc:sldMk cId="3488217539" sldId="258"/>
            <ac:spMk id="2" creationId="{9210A47F-0E3E-11D4-5CDE-088EEF2ECC14}"/>
          </ac:spMkLst>
        </pc:spChg>
        <pc:spChg chg="del">
          <ac:chgData name="Smruti Ranjan Sarangi" userId="e0ea421f-ad6a-4d5d-9997-e211934aa2e5" providerId="ADAL" clId="{49AB1219-E9A4-42BF-BBE6-E0CBEEF6E97C}" dt="2022-11-26T11:16:20.085" v="98" actId="1032"/>
          <ac:spMkLst>
            <pc:docMk/>
            <pc:sldMk cId="3488217539" sldId="258"/>
            <ac:spMk id="3" creationId="{47830FE7-91B7-FCD6-88D3-49AF8CB74F99}"/>
          </ac:spMkLst>
        </pc:spChg>
        <pc:graphicFrameChg chg="add mod modGraphic">
          <ac:chgData name="Smruti Ranjan Sarangi" userId="e0ea421f-ad6a-4d5d-9997-e211934aa2e5" providerId="ADAL" clId="{49AB1219-E9A4-42BF-BBE6-E0CBEEF6E97C}" dt="2022-11-26T11:19:33.735" v="129" actId="12269"/>
          <ac:graphicFrameMkLst>
            <pc:docMk/>
            <pc:sldMk cId="3488217539" sldId="258"/>
            <ac:graphicFrameMk id="4" creationId="{16B276A8-1BD3-29FB-078E-56EC4948BE7D}"/>
          </ac:graphicFrameMkLst>
        </pc:graphicFrame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5" creationId="{7E2D7615-1470-C7A9-873A-86EB4B7E6BC5}"/>
          </ac:inkMkLst>
        </pc:ink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6" creationId="{8035E4AF-F1BC-52B8-B84F-1886C31B93E5}"/>
          </ac:inkMkLst>
        </pc:ink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7" creationId="{7C76AF34-D775-C2AB-4DD2-AD2CFD2E2E94}"/>
          </ac:inkMkLst>
        </pc:ink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8" creationId="{D54813EE-94DD-5E1A-59EF-47C75CDE3254}"/>
          </ac:inkMkLst>
        </pc:ink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9" creationId="{1ED573C8-71B3-E5B9-F33A-EA42FF7C686D}"/>
          </ac:inkMkLst>
        </pc:inkChg>
        <pc:inkChg chg="add del mod">
          <ac:chgData name="Smruti Ranjan Sarangi" userId="e0ea421f-ad6a-4d5d-9997-e211934aa2e5" providerId="ADAL" clId="{49AB1219-E9A4-42BF-BBE6-E0CBEEF6E97C}" dt="2022-11-26T11:18:06.626" v="114" actId="21"/>
          <ac:inkMkLst>
            <pc:docMk/>
            <pc:sldMk cId="3488217539" sldId="258"/>
            <ac:inkMk id="10" creationId="{2C7FF4B0-560E-4E86-8D37-02FD28231EE7}"/>
          </ac:inkMkLst>
        </pc:inkChg>
      </pc:sldChg>
      <pc:sldChg chg="addSp modSp new mod">
        <pc:chgData name="Smruti Ranjan Sarangi" userId="e0ea421f-ad6a-4d5d-9997-e211934aa2e5" providerId="ADAL" clId="{49AB1219-E9A4-42BF-BBE6-E0CBEEF6E97C}" dt="2022-11-26T19:57:46.999" v="1391" actId="207"/>
        <pc:sldMkLst>
          <pc:docMk/>
          <pc:sldMk cId="1355751172" sldId="259"/>
        </pc:sldMkLst>
        <pc:spChg chg="mod">
          <ac:chgData name="Smruti Ranjan Sarangi" userId="e0ea421f-ad6a-4d5d-9997-e211934aa2e5" providerId="ADAL" clId="{49AB1219-E9A4-42BF-BBE6-E0CBEEF6E97C}" dt="2022-11-26T18:36:35.566" v="870" actId="20577"/>
          <ac:spMkLst>
            <pc:docMk/>
            <pc:sldMk cId="1355751172" sldId="259"/>
            <ac:spMk id="2" creationId="{22208D74-987B-7D02-AB1B-E25F4715F63A}"/>
          </ac:spMkLst>
        </pc:spChg>
        <pc:spChg chg="mod">
          <ac:chgData name="Smruti Ranjan Sarangi" userId="e0ea421f-ad6a-4d5d-9997-e211934aa2e5" providerId="ADAL" clId="{49AB1219-E9A4-42BF-BBE6-E0CBEEF6E97C}" dt="2022-11-26T19:57:46.999" v="1391" actId="207"/>
          <ac:spMkLst>
            <pc:docMk/>
            <pc:sldMk cId="1355751172" sldId="259"/>
            <ac:spMk id="3" creationId="{07008FFF-80C3-CC0C-0F43-A16186F5C9E7}"/>
          </ac:spMkLst>
        </pc:spChg>
        <pc:picChg chg="add mod">
          <ac:chgData name="Smruti Ranjan Sarangi" userId="e0ea421f-ad6a-4d5d-9997-e211934aa2e5" providerId="ADAL" clId="{49AB1219-E9A4-42BF-BBE6-E0CBEEF6E97C}" dt="2022-11-26T11:26:30.174" v="162" actId="1076"/>
          <ac:picMkLst>
            <pc:docMk/>
            <pc:sldMk cId="1355751172" sldId="259"/>
            <ac:picMk id="4" creationId="{B8F85219-6B11-3792-C21C-ED43A9C66AD8}"/>
          </ac:picMkLst>
        </pc:picChg>
      </pc:sldChg>
      <pc:sldChg chg="add">
        <pc:chgData name="Smruti Ranjan Sarangi" userId="e0ea421f-ad6a-4d5d-9997-e211934aa2e5" providerId="ADAL" clId="{49AB1219-E9A4-42BF-BBE6-E0CBEEF6E97C}" dt="2022-11-26T11:24:56.778" v="132"/>
        <pc:sldMkLst>
          <pc:docMk/>
          <pc:sldMk cId="4101929358" sldId="261"/>
        </pc:sldMkLst>
      </pc:sldChg>
      <pc:sldChg chg="addSp delSp modSp new mod">
        <pc:chgData name="Smruti Ranjan Sarangi" userId="e0ea421f-ad6a-4d5d-9997-e211934aa2e5" providerId="ADAL" clId="{49AB1219-E9A4-42BF-BBE6-E0CBEEF6E97C}" dt="2022-11-26T12:19:31.745" v="410" actId="1076"/>
        <pc:sldMkLst>
          <pc:docMk/>
          <pc:sldMk cId="987358230" sldId="262"/>
        </pc:sldMkLst>
        <pc:spChg chg="mod">
          <ac:chgData name="Smruti Ranjan Sarangi" userId="e0ea421f-ad6a-4d5d-9997-e211934aa2e5" providerId="ADAL" clId="{49AB1219-E9A4-42BF-BBE6-E0CBEEF6E97C}" dt="2022-11-26T11:26:58.693" v="165" actId="20577"/>
          <ac:spMkLst>
            <pc:docMk/>
            <pc:sldMk cId="987358230" sldId="262"/>
            <ac:spMk id="2" creationId="{3C214556-97C9-31E0-EDFC-12427E5FB6A1}"/>
          </ac:spMkLst>
        </pc:spChg>
        <pc:spChg chg="mod">
          <ac:chgData name="Smruti Ranjan Sarangi" userId="e0ea421f-ad6a-4d5d-9997-e211934aa2e5" providerId="ADAL" clId="{49AB1219-E9A4-42BF-BBE6-E0CBEEF6E97C}" dt="2022-11-26T11:36:25.082" v="236" actId="14100"/>
          <ac:spMkLst>
            <pc:docMk/>
            <pc:sldMk cId="987358230" sldId="262"/>
            <ac:spMk id="3" creationId="{CD1D78F1-B8C8-54DB-E511-4746E9CC738D}"/>
          </ac:spMkLst>
        </pc:spChg>
        <pc:spChg chg="add mod">
          <ac:chgData name="Smruti Ranjan Sarangi" userId="e0ea421f-ad6a-4d5d-9997-e211934aa2e5" providerId="ADAL" clId="{49AB1219-E9A4-42BF-BBE6-E0CBEEF6E97C}" dt="2022-11-26T11:38:07.610" v="244" actId="403"/>
          <ac:spMkLst>
            <pc:docMk/>
            <pc:sldMk cId="987358230" sldId="262"/>
            <ac:spMk id="7" creationId="{687A0FA9-4BAE-93AC-9275-435A3F0968D0}"/>
          </ac:spMkLst>
        </pc:spChg>
        <pc:spChg chg="add del mod">
          <ac:chgData name="Smruti Ranjan Sarangi" userId="e0ea421f-ad6a-4d5d-9997-e211934aa2e5" providerId="ADAL" clId="{49AB1219-E9A4-42BF-BBE6-E0CBEEF6E97C}" dt="2022-11-26T11:37:30.422" v="241" actId="478"/>
          <ac:spMkLst>
            <pc:docMk/>
            <pc:sldMk cId="987358230" sldId="262"/>
            <ac:spMk id="9" creationId="{CF915CF8-D00C-FF0F-9DBA-CE0E29900B44}"/>
          </ac:spMkLst>
        </pc:spChg>
        <pc:picChg chg="add mod">
          <ac:chgData name="Smruti Ranjan Sarangi" userId="e0ea421f-ad6a-4d5d-9997-e211934aa2e5" providerId="ADAL" clId="{49AB1219-E9A4-42BF-BBE6-E0CBEEF6E97C}" dt="2022-11-26T12:19:31.745" v="410" actId="1076"/>
          <ac:picMkLst>
            <pc:docMk/>
            <pc:sldMk cId="987358230" sldId="262"/>
            <ac:picMk id="5" creationId="{9BB0A608-3008-45C0-4BE0-1E4D5B63FA27}"/>
          </ac:picMkLst>
        </pc:picChg>
      </pc:sldChg>
      <pc:sldChg chg="new del">
        <pc:chgData name="Smruti Ranjan Sarangi" userId="e0ea421f-ad6a-4d5d-9997-e211934aa2e5" providerId="ADAL" clId="{49AB1219-E9A4-42BF-BBE6-E0CBEEF6E97C}" dt="2022-11-26T11:32:28.805" v="173" actId="47"/>
        <pc:sldMkLst>
          <pc:docMk/>
          <pc:sldMk cId="1354590460" sldId="263"/>
        </pc:sldMkLst>
      </pc:sldChg>
      <pc:sldChg chg="addSp delSp modSp new mod">
        <pc:chgData name="Smruti Ranjan Sarangi" userId="e0ea421f-ad6a-4d5d-9997-e211934aa2e5" providerId="ADAL" clId="{49AB1219-E9A4-42BF-BBE6-E0CBEEF6E97C}" dt="2022-11-26T19:41:51.266" v="1283" actId="20577"/>
        <pc:sldMkLst>
          <pc:docMk/>
          <pc:sldMk cId="2427887730" sldId="263"/>
        </pc:sldMkLst>
        <pc:spChg chg="mod">
          <ac:chgData name="Smruti Ranjan Sarangi" userId="e0ea421f-ad6a-4d5d-9997-e211934aa2e5" providerId="ADAL" clId="{49AB1219-E9A4-42BF-BBE6-E0CBEEF6E97C}" dt="2022-11-26T12:09:58.164" v="373" actId="20577"/>
          <ac:spMkLst>
            <pc:docMk/>
            <pc:sldMk cId="2427887730" sldId="263"/>
            <ac:spMk id="2" creationId="{8FAF1B2E-73F6-7A39-4606-C3DBE0ACEF8F}"/>
          </ac:spMkLst>
        </pc:spChg>
        <pc:spChg chg="del">
          <ac:chgData name="Smruti Ranjan Sarangi" userId="e0ea421f-ad6a-4d5d-9997-e211934aa2e5" providerId="ADAL" clId="{49AB1219-E9A4-42BF-BBE6-E0CBEEF6E97C}" dt="2022-11-26T11:41:05.099" v="264" actId="21"/>
          <ac:spMkLst>
            <pc:docMk/>
            <pc:sldMk cId="2427887730" sldId="263"/>
            <ac:spMk id="3" creationId="{B23A0BB5-FA7F-CF84-C1EE-D75DB71F4FC9}"/>
          </ac:spMkLst>
        </pc:spChg>
        <pc:spChg chg="add mod">
          <ac:chgData name="Smruti Ranjan Sarangi" userId="e0ea421f-ad6a-4d5d-9997-e211934aa2e5" providerId="ADAL" clId="{49AB1219-E9A4-42BF-BBE6-E0CBEEF6E97C}" dt="2022-11-26T19:26:11.522" v="1189" actId="404"/>
          <ac:spMkLst>
            <pc:docMk/>
            <pc:sldMk cId="2427887730" sldId="263"/>
            <ac:spMk id="4" creationId="{2E7377E5-D6AF-F57A-D9EE-F5D86AA57382}"/>
          </ac:spMkLst>
        </pc:spChg>
        <pc:spChg chg="add mod">
          <ac:chgData name="Smruti Ranjan Sarangi" userId="e0ea421f-ad6a-4d5d-9997-e211934aa2e5" providerId="ADAL" clId="{49AB1219-E9A4-42BF-BBE6-E0CBEEF6E97C}" dt="2022-11-26T19:26:02.621" v="1187" actId="404"/>
          <ac:spMkLst>
            <pc:docMk/>
            <pc:sldMk cId="2427887730" sldId="263"/>
            <ac:spMk id="5" creationId="{6AE43C26-254B-2566-7E62-EEC6084FC21D}"/>
          </ac:spMkLst>
        </pc:spChg>
        <pc:spChg chg="add mod">
          <ac:chgData name="Smruti Ranjan Sarangi" userId="e0ea421f-ad6a-4d5d-9997-e211934aa2e5" providerId="ADAL" clId="{49AB1219-E9A4-42BF-BBE6-E0CBEEF6E97C}" dt="2022-11-26T19:25:58.770" v="1186" actId="403"/>
          <ac:spMkLst>
            <pc:docMk/>
            <pc:sldMk cId="2427887730" sldId="263"/>
            <ac:spMk id="6" creationId="{1B884CD3-12DA-8F2E-6591-376C9FD49C56}"/>
          </ac:spMkLst>
        </pc:spChg>
        <pc:spChg chg="add mod">
          <ac:chgData name="Smruti Ranjan Sarangi" userId="e0ea421f-ad6a-4d5d-9997-e211934aa2e5" providerId="ADAL" clId="{49AB1219-E9A4-42BF-BBE6-E0CBEEF6E97C}" dt="2022-11-26T19:27:56.833" v="1212" actId="403"/>
          <ac:spMkLst>
            <pc:docMk/>
            <pc:sldMk cId="2427887730" sldId="263"/>
            <ac:spMk id="7" creationId="{56428F9D-FEAF-94C6-CAD8-2FC0F811AA8F}"/>
          </ac:spMkLst>
        </pc:spChg>
        <pc:spChg chg="add mod">
          <ac:chgData name="Smruti Ranjan Sarangi" userId="e0ea421f-ad6a-4d5d-9997-e211934aa2e5" providerId="ADAL" clId="{49AB1219-E9A4-42BF-BBE6-E0CBEEF6E97C}" dt="2022-11-26T19:19:40.107" v="1110" actId="14100"/>
          <ac:spMkLst>
            <pc:docMk/>
            <pc:sldMk cId="2427887730" sldId="263"/>
            <ac:spMk id="8" creationId="{23E497B5-8C5F-3E0B-4E5B-C5780BC009CA}"/>
          </ac:spMkLst>
        </pc:spChg>
        <pc:spChg chg="add mod">
          <ac:chgData name="Smruti Ranjan Sarangi" userId="e0ea421f-ad6a-4d5d-9997-e211934aa2e5" providerId="ADAL" clId="{49AB1219-E9A4-42BF-BBE6-E0CBEEF6E97C}" dt="2022-11-26T19:24:01.942" v="1161" actId="404"/>
          <ac:spMkLst>
            <pc:docMk/>
            <pc:sldMk cId="2427887730" sldId="263"/>
            <ac:spMk id="9" creationId="{E88C2BAF-B9A6-4D4B-57BE-D0732573A037}"/>
          </ac:spMkLst>
        </pc:spChg>
        <pc:spChg chg="add mod">
          <ac:chgData name="Smruti Ranjan Sarangi" userId="e0ea421f-ad6a-4d5d-9997-e211934aa2e5" providerId="ADAL" clId="{49AB1219-E9A4-42BF-BBE6-E0CBEEF6E97C}" dt="2022-11-26T19:29:07.421" v="1237" actId="403"/>
          <ac:spMkLst>
            <pc:docMk/>
            <pc:sldMk cId="2427887730" sldId="263"/>
            <ac:spMk id="10" creationId="{F231BA0E-584F-A804-9BCD-58111722496A}"/>
          </ac:spMkLst>
        </pc:spChg>
        <pc:spChg chg="add mod">
          <ac:chgData name="Smruti Ranjan Sarangi" userId="e0ea421f-ad6a-4d5d-9997-e211934aa2e5" providerId="ADAL" clId="{49AB1219-E9A4-42BF-BBE6-E0CBEEF6E97C}" dt="2022-11-26T19:41:51.266" v="1283" actId="20577"/>
          <ac:spMkLst>
            <pc:docMk/>
            <pc:sldMk cId="2427887730" sldId="263"/>
            <ac:spMk id="11" creationId="{48590808-6C3F-383B-0BF6-A184BF50AA7C}"/>
          </ac:spMkLst>
        </pc:spChg>
      </pc:sldChg>
      <pc:sldChg chg="modSp new del mod">
        <pc:chgData name="Smruti Ranjan Sarangi" userId="e0ea421f-ad6a-4d5d-9997-e211934aa2e5" providerId="ADAL" clId="{49AB1219-E9A4-42BF-BBE6-E0CBEEF6E97C}" dt="2022-11-26T12:09:06.238" v="364" actId="47"/>
        <pc:sldMkLst>
          <pc:docMk/>
          <pc:sldMk cId="4275234525" sldId="264"/>
        </pc:sldMkLst>
        <pc:spChg chg="mod">
          <ac:chgData name="Smruti Ranjan Sarangi" userId="e0ea421f-ad6a-4d5d-9997-e211934aa2e5" providerId="ADAL" clId="{49AB1219-E9A4-42BF-BBE6-E0CBEEF6E97C}" dt="2022-11-26T11:58:21.242" v="356" actId="20577"/>
          <ac:spMkLst>
            <pc:docMk/>
            <pc:sldMk cId="4275234525" sldId="264"/>
            <ac:spMk id="2" creationId="{A367F11F-CD0F-25C7-A71E-64FD38CF712B}"/>
          </ac:spMkLst>
        </pc:spChg>
      </pc:sldChg>
      <pc:sldChg chg="addSp delSp modSp new add del mod ord">
        <pc:chgData name="Smruti Ranjan Sarangi" userId="e0ea421f-ad6a-4d5d-9997-e211934aa2e5" providerId="ADAL" clId="{49AB1219-E9A4-42BF-BBE6-E0CBEEF6E97C}" dt="2022-11-26T19:58:06.636" v="1393"/>
        <pc:sldMkLst>
          <pc:docMk/>
          <pc:sldMk cId="3622922688" sldId="265"/>
        </pc:sldMkLst>
        <pc:spChg chg="mod">
          <ac:chgData name="Smruti Ranjan Sarangi" userId="e0ea421f-ad6a-4d5d-9997-e211934aa2e5" providerId="ADAL" clId="{49AB1219-E9A4-42BF-BBE6-E0CBEEF6E97C}" dt="2022-11-26T12:10:19.645" v="375" actId="20577"/>
          <ac:spMkLst>
            <pc:docMk/>
            <pc:sldMk cId="3622922688" sldId="265"/>
            <ac:spMk id="2" creationId="{ADFCFB51-D78C-C41F-9709-6A158827B46B}"/>
          </ac:spMkLst>
        </pc:spChg>
        <pc:spChg chg="del">
          <ac:chgData name="Smruti Ranjan Sarangi" userId="e0ea421f-ad6a-4d5d-9997-e211934aa2e5" providerId="ADAL" clId="{49AB1219-E9A4-42BF-BBE6-E0CBEEF6E97C}" dt="2022-11-26T12:12:23.721" v="399" actId="21"/>
          <ac:spMkLst>
            <pc:docMk/>
            <pc:sldMk cId="3622922688" sldId="265"/>
            <ac:spMk id="3" creationId="{21E3705D-8F32-31F6-00DB-CD96EE8BCBC3}"/>
          </ac:spMkLst>
        </pc:spChg>
        <pc:spChg chg="add mod ord">
          <ac:chgData name="Smruti Ranjan Sarangi" userId="e0ea421f-ad6a-4d5d-9997-e211934aa2e5" providerId="ADAL" clId="{49AB1219-E9A4-42BF-BBE6-E0CBEEF6E97C}" dt="2022-11-26T18:01:00.476" v="513" actId="13822"/>
          <ac:spMkLst>
            <pc:docMk/>
            <pc:sldMk cId="3622922688" sldId="265"/>
            <ac:spMk id="11" creationId="{39801740-DADA-4AC1-9FA7-AB5AABB9723D}"/>
          </ac:spMkLst>
        </pc:spChg>
        <pc:spChg chg="add del mod">
          <ac:chgData name="Smruti Ranjan Sarangi" userId="e0ea421f-ad6a-4d5d-9997-e211934aa2e5" providerId="ADAL" clId="{49AB1219-E9A4-42BF-BBE6-E0CBEEF6E97C}" dt="2022-11-26T18:01:38.386" v="519" actId="20577"/>
          <ac:spMkLst>
            <pc:docMk/>
            <pc:sldMk cId="3622922688" sldId="265"/>
            <ac:spMk id="24" creationId="{09B86EAC-ACB4-491D-A691-6C8ECD952030}"/>
          </ac:spMkLst>
        </pc:spChg>
        <pc:spChg chg="add mod">
          <ac:chgData name="Smruti Ranjan Sarangi" userId="e0ea421f-ad6a-4d5d-9997-e211934aa2e5" providerId="ADAL" clId="{49AB1219-E9A4-42BF-BBE6-E0CBEEF6E97C}" dt="2022-11-26T18:06:05.211" v="586" actId="1076"/>
          <ac:spMkLst>
            <pc:docMk/>
            <pc:sldMk cId="3622922688" sldId="265"/>
            <ac:spMk id="27" creationId="{69C19E4A-19E6-491C-9AC1-4988DC2186C1}"/>
          </ac:spMkLst>
        </pc:spChg>
        <pc:spChg chg="add mod">
          <ac:chgData name="Smruti Ranjan Sarangi" userId="e0ea421f-ad6a-4d5d-9997-e211934aa2e5" providerId="ADAL" clId="{49AB1219-E9A4-42BF-BBE6-E0CBEEF6E97C}" dt="2022-11-26T18:04:07.804" v="547" actId="1076"/>
          <ac:spMkLst>
            <pc:docMk/>
            <pc:sldMk cId="3622922688" sldId="265"/>
            <ac:spMk id="33" creationId="{3AA57DF4-1A7C-4479-B815-CABE9BB64087}"/>
          </ac:spMkLst>
        </pc:spChg>
        <pc:spChg chg="add mod">
          <ac:chgData name="Smruti Ranjan Sarangi" userId="e0ea421f-ad6a-4d5d-9997-e211934aa2e5" providerId="ADAL" clId="{49AB1219-E9A4-42BF-BBE6-E0CBEEF6E97C}" dt="2022-11-26T17:57:23.008" v="482" actId="1076"/>
          <ac:spMkLst>
            <pc:docMk/>
            <pc:sldMk cId="3622922688" sldId="265"/>
            <ac:spMk id="41" creationId="{2F7EA3C2-FF6A-4E0C-29EB-A7DAE94A42FE}"/>
          </ac:spMkLst>
        </pc:spChg>
        <pc:spChg chg="add mod">
          <ac:chgData name="Smruti Ranjan Sarangi" userId="e0ea421f-ad6a-4d5d-9997-e211934aa2e5" providerId="ADAL" clId="{49AB1219-E9A4-42BF-BBE6-E0CBEEF6E97C}" dt="2022-11-26T17:57:21.273" v="481" actId="1076"/>
          <ac:spMkLst>
            <pc:docMk/>
            <pc:sldMk cId="3622922688" sldId="265"/>
            <ac:spMk id="47" creationId="{7ADDBCDF-4ED0-4C6B-BEFE-F87F897A14ED}"/>
          </ac:spMkLst>
        </pc:spChg>
        <pc:spChg chg="add del mod">
          <ac:chgData name="Smruti Ranjan Sarangi" userId="e0ea421f-ad6a-4d5d-9997-e211934aa2e5" providerId="ADAL" clId="{49AB1219-E9A4-42BF-BBE6-E0CBEEF6E97C}" dt="2022-11-26T18:06:00.157" v="585"/>
          <ac:spMkLst>
            <pc:docMk/>
            <pc:sldMk cId="3622922688" sldId="265"/>
            <ac:spMk id="52" creationId="{E4BB6D44-B71A-42E0-A652-C3ADC017C2EE}"/>
          </ac:spMkLst>
        </pc:spChg>
        <pc:spChg chg="add mod">
          <ac:chgData name="Smruti Ranjan Sarangi" userId="e0ea421f-ad6a-4d5d-9997-e211934aa2e5" providerId="ADAL" clId="{49AB1219-E9A4-42BF-BBE6-E0CBEEF6E97C}" dt="2022-11-26T18:04:02.581" v="546" actId="1582"/>
          <ac:spMkLst>
            <pc:docMk/>
            <pc:sldMk cId="3622922688" sldId="265"/>
            <ac:spMk id="55" creationId="{6F92563B-C62D-4848-99A8-EDA1D9721782}"/>
          </ac:spMkLst>
        </pc:spChg>
        <pc:spChg chg="add mod">
          <ac:chgData name="Smruti Ranjan Sarangi" userId="e0ea421f-ad6a-4d5d-9997-e211934aa2e5" providerId="ADAL" clId="{49AB1219-E9A4-42BF-BBE6-E0CBEEF6E97C}" dt="2022-11-26T17:57:35.843" v="484" actId="1076"/>
          <ac:spMkLst>
            <pc:docMk/>
            <pc:sldMk cId="3622922688" sldId="265"/>
            <ac:spMk id="56" creationId="{817FA0D4-5CB9-40B9-8821-A4D79A001BFE}"/>
          </ac:spMkLst>
        </pc:spChg>
        <pc:spChg chg="add mod">
          <ac:chgData name="Smruti Ranjan Sarangi" userId="e0ea421f-ad6a-4d5d-9997-e211934aa2e5" providerId="ADAL" clId="{49AB1219-E9A4-42BF-BBE6-E0CBEEF6E97C}" dt="2022-11-26T18:04:23.977" v="552" actId="1076"/>
          <ac:spMkLst>
            <pc:docMk/>
            <pc:sldMk cId="3622922688" sldId="265"/>
            <ac:spMk id="57" creationId="{2B2B9CCC-40E7-FE79-7C4E-E6FA4C37FC90}"/>
          </ac:spMkLst>
        </pc:spChg>
        <pc:spChg chg="add mod">
          <ac:chgData name="Smruti Ranjan Sarangi" userId="e0ea421f-ad6a-4d5d-9997-e211934aa2e5" providerId="ADAL" clId="{49AB1219-E9A4-42BF-BBE6-E0CBEEF6E97C}" dt="2022-11-26T17:57:21.273" v="481" actId="1076"/>
          <ac:spMkLst>
            <pc:docMk/>
            <pc:sldMk cId="3622922688" sldId="265"/>
            <ac:spMk id="64" creationId="{5AB01B07-6BF9-461B-94E0-0A38DC7F046F}"/>
          </ac:spMkLst>
        </pc:spChg>
        <pc:spChg chg="add mod ord">
          <ac:chgData name="Smruti Ranjan Sarangi" userId="e0ea421f-ad6a-4d5d-9997-e211934aa2e5" providerId="ADAL" clId="{49AB1219-E9A4-42BF-BBE6-E0CBEEF6E97C}" dt="2022-11-26T18:00:22.801" v="508" actId="20577"/>
          <ac:spMkLst>
            <pc:docMk/>
            <pc:sldMk cId="3622922688" sldId="265"/>
            <ac:spMk id="78" creationId="{88F732A2-045B-45CB-93DE-55E6D8327C61}"/>
          </ac:spMkLst>
        </pc:spChg>
        <pc:spChg chg="add mod">
          <ac:chgData name="Smruti Ranjan Sarangi" userId="e0ea421f-ad6a-4d5d-9997-e211934aa2e5" providerId="ADAL" clId="{49AB1219-E9A4-42BF-BBE6-E0CBEEF6E97C}" dt="2022-11-26T17:57:21.273" v="481" actId="1076"/>
          <ac:spMkLst>
            <pc:docMk/>
            <pc:sldMk cId="3622922688" sldId="265"/>
            <ac:spMk id="81" creationId="{831BAEDD-1F65-4895-9CE9-D908B9B2733D}"/>
          </ac:spMkLst>
        </pc:spChg>
        <pc:spChg chg="add mod">
          <ac:chgData name="Smruti Ranjan Sarangi" userId="e0ea421f-ad6a-4d5d-9997-e211934aa2e5" providerId="ADAL" clId="{49AB1219-E9A4-42BF-BBE6-E0CBEEF6E97C}" dt="2022-11-26T17:57:21.273" v="481" actId="1076"/>
          <ac:spMkLst>
            <pc:docMk/>
            <pc:sldMk cId="3622922688" sldId="265"/>
            <ac:spMk id="97" creationId="{E83D1F19-5AB0-4E2A-8686-5D38A42D1C1E}"/>
          </ac:spMkLst>
        </pc:spChg>
        <pc:spChg chg="add mod">
          <ac:chgData name="Smruti Ranjan Sarangi" userId="e0ea421f-ad6a-4d5d-9997-e211934aa2e5" providerId="ADAL" clId="{49AB1219-E9A4-42BF-BBE6-E0CBEEF6E97C}" dt="2022-11-26T18:01:46.952" v="522" actId="1076"/>
          <ac:spMkLst>
            <pc:docMk/>
            <pc:sldMk cId="3622922688" sldId="265"/>
            <ac:spMk id="121" creationId="{477D739B-E23B-4190-A2D0-EFE3DDB9E6EE}"/>
          </ac:spMkLst>
        </pc:spChg>
        <pc:spChg chg="add mod ord">
          <ac:chgData name="Smruti Ranjan Sarangi" userId="e0ea421f-ad6a-4d5d-9997-e211934aa2e5" providerId="ADAL" clId="{49AB1219-E9A4-42BF-BBE6-E0CBEEF6E97C}" dt="2022-11-26T17:59:43.561" v="500" actId="166"/>
          <ac:spMkLst>
            <pc:docMk/>
            <pc:sldMk cId="3622922688" sldId="265"/>
            <ac:spMk id="141" creationId="{F97C4367-1369-4BB9-A0A3-2E6EE32220F2}"/>
          </ac:spMkLst>
        </pc:spChg>
        <pc:grpChg chg="del mod">
          <ac:chgData name="Smruti Ranjan Sarangi" userId="e0ea421f-ad6a-4d5d-9997-e211934aa2e5" providerId="ADAL" clId="{49AB1219-E9A4-42BF-BBE6-E0CBEEF6E97C}" dt="2022-11-26T17:52:55.691" v="436"/>
          <ac:grpSpMkLst>
            <pc:docMk/>
            <pc:sldMk cId="3622922688" sldId="265"/>
            <ac:grpSpMk id="6" creationId="{6B66000B-2874-E10B-149D-1F15C01997D7}"/>
          </ac:grpSpMkLst>
        </pc:grpChg>
        <pc:grpChg chg="del mod">
          <ac:chgData name="Smruti Ranjan Sarangi" userId="e0ea421f-ad6a-4d5d-9997-e211934aa2e5" providerId="ADAL" clId="{49AB1219-E9A4-42BF-BBE6-E0CBEEF6E97C}" dt="2022-11-26T17:54:11.770" v="465" actId="34122"/>
          <ac:grpSpMkLst>
            <pc:docMk/>
            <pc:sldMk cId="3622922688" sldId="265"/>
            <ac:grpSpMk id="8" creationId="{F06ADD77-FEFA-A74B-C12F-3CC3B0746881}"/>
          </ac:grpSpMkLst>
        </pc:grpChg>
        <pc:grpChg chg="del mod">
          <ac:chgData name="Smruti Ranjan Sarangi" userId="e0ea421f-ad6a-4d5d-9997-e211934aa2e5" providerId="ADAL" clId="{49AB1219-E9A4-42BF-BBE6-E0CBEEF6E97C}" dt="2022-11-26T17:54:21.759" v="466" actId="34122"/>
          <ac:grpSpMkLst>
            <pc:docMk/>
            <pc:sldMk cId="3622922688" sldId="265"/>
            <ac:grpSpMk id="16" creationId="{46F2F3C3-CC89-BF9E-F70E-0AF5C6BE8FF6}"/>
          </ac:grpSpMkLst>
        </pc:grpChg>
        <pc:grpChg chg="del mod">
          <ac:chgData name="Smruti Ranjan Sarangi" userId="e0ea421f-ad6a-4d5d-9997-e211934aa2e5" providerId="ADAL" clId="{49AB1219-E9A4-42BF-BBE6-E0CBEEF6E97C}" dt="2022-11-26T17:54:11.770" v="465" actId="34122"/>
          <ac:grpSpMkLst>
            <pc:docMk/>
            <pc:sldMk cId="3622922688" sldId="265"/>
            <ac:grpSpMk id="20" creationId="{CB5C7D6B-A997-BE5C-D581-BC421E3825CC}"/>
          </ac:grpSpMkLst>
        </pc:grpChg>
        <pc:grpChg chg="del mod">
          <ac:chgData name="Smruti Ranjan Sarangi" userId="e0ea421f-ad6a-4d5d-9997-e211934aa2e5" providerId="ADAL" clId="{49AB1219-E9A4-42BF-BBE6-E0CBEEF6E97C}" dt="2022-11-26T17:53:47.649" v="463"/>
          <ac:grpSpMkLst>
            <pc:docMk/>
            <pc:sldMk cId="3622922688" sldId="265"/>
            <ac:grpSpMk id="25" creationId="{1F616208-45FF-328E-54CD-AFC69323D549}"/>
          </ac:grpSpMkLst>
        </pc:grpChg>
        <pc:grpChg chg="del mod">
          <ac:chgData name="Smruti Ranjan Sarangi" userId="e0ea421f-ad6a-4d5d-9997-e211934aa2e5" providerId="ADAL" clId="{49AB1219-E9A4-42BF-BBE6-E0CBEEF6E97C}" dt="2022-11-26T17:54:11.770" v="465" actId="34122"/>
          <ac:grpSpMkLst>
            <pc:docMk/>
            <pc:sldMk cId="3622922688" sldId="265"/>
            <ac:grpSpMk id="35" creationId="{5F40F9B3-2577-9475-C3FE-261DAC50A0D2}"/>
          </ac:grpSpMkLst>
        </pc:grpChg>
        <pc:grpChg chg="del mod">
          <ac:chgData name="Smruti Ranjan Sarangi" userId="e0ea421f-ad6a-4d5d-9997-e211934aa2e5" providerId="ADAL" clId="{49AB1219-E9A4-42BF-BBE6-E0CBEEF6E97C}" dt="2022-11-26T18:02:56.417" v="539" actId="34122"/>
          <ac:grpSpMkLst>
            <pc:docMk/>
            <pc:sldMk cId="3622922688" sldId="265"/>
            <ac:grpSpMk id="54" creationId="{E65A0223-1E1D-039E-BBD1-F64F9B7BD048}"/>
          </ac:grpSpMkLst>
        </pc:grpChg>
        <pc:grpChg chg="del mod">
          <ac:chgData name="Smruti Ranjan Sarangi" userId="e0ea421f-ad6a-4d5d-9997-e211934aa2e5" providerId="ADAL" clId="{49AB1219-E9A4-42BF-BBE6-E0CBEEF6E97C}" dt="2022-11-26T18:04:57.840" v="564"/>
          <ac:grpSpMkLst>
            <pc:docMk/>
            <pc:sldMk cId="3622922688" sldId="265"/>
            <ac:grpSpMk id="62" creationId="{E8BE553B-39D1-9BD6-BD39-EA644A386D1D}"/>
          </ac:grpSpMkLst>
        </pc:grpChg>
        <pc:grpChg chg="del mod">
          <ac:chgData name="Smruti Ranjan Sarangi" userId="e0ea421f-ad6a-4d5d-9997-e211934aa2e5" providerId="ADAL" clId="{49AB1219-E9A4-42BF-BBE6-E0CBEEF6E97C}" dt="2022-11-26T18:05:02.322" v="569"/>
          <ac:grpSpMkLst>
            <pc:docMk/>
            <pc:sldMk cId="3622922688" sldId="265"/>
            <ac:grpSpMk id="67" creationId="{76049760-A2CA-F2FB-6D65-6FE604AA830D}"/>
          </ac:grpSpMkLst>
        </pc:grpChg>
        <pc:grpChg chg="del mod">
          <ac:chgData name="Smruti Ranjan Sarangi" userId="e0ea421f-ad6a-4d5d-9997-e211934aa2e5" providerId="ADAL" clId="{49AB1219-E9A4-42BF-BBE6-E0CBEEF6E97C}" dt="2022-11-26T18:05:08.692" v="570" actId="34122"/>
          <ac:grpSpMkLst>
            <pc:docMk/>
            <pc:sldMk cId="3622922688" sldId="265"/>
            <ac:grpSpMk id="72" creationId="{5A7FF10F-A62F-2C73-4C35-02016914C355}"/>
          </ac:grpSpMkLst>
        </pc:grpChg>
        <pc:picChg chg="add mod">
          <ac:chgData name="Smruti Ranjan Sarangi" userId="e0ea421f-ad6a-4d5d-9997-e211934aa2e5" providerId="ADAL" clId="{49AB1219-E9A4-42BF-BBE6-E0CBEEF6E97C}" dt="2022-11-26T18:04:40.871" v="556" actId="1076"/>
          <ac:picMkLst>
            <pc:docMk/>
            <pc:sldMk cId="3622922688" sldId="265"/>
            <ac:picMk id="58" creationId="{D1DDA79C-1A0A-6438-BA72-0A2D427B8C73}"/>
          </ac:picMkLst>
        </pc:picChg>
        <pc:inkChg chg="add de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3" creationId="{9C87D72B-54FD-82D6-F80C-C191CFAA6F13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4" creationId="{6DB16A16-3507-1E1F-4A14-E666E9C9E0A7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5" creationId="{F6D8733C-1B57-1D56-2AAB-4F23579178FE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7" creationId="{25E966CE-324C-DCC3-B869-605707A41D44}"/>
          </ac:inkMkLst>
        </pc:inkChg>
        <pc:inkChg chg="add del mod topLvl">
          <ac:chgData name="Smruti Ranjan Sarangi" userId="e0ea421f-ad6a-4d5d-9997-e211934aa2e5" providerId="ADAL" clId="{49AB1219-E9A4-42BF-BBE6-E0CBEEF6E97C}" dt="2022-11-26T17:54:21.759" v="466" actId="34122"/>
          <ac:inkMkLst>
            <pc:docMk/>
            <pc:sldMk cId="3622922688" sldId="265"/>
            <ac:inkMk id="9" creationId="{72200837-1F5E-698D-CFE2-6DA49E09592E}"/>
          </ac:inkMkLst>
        </pc:inkChg>
        <pc:inkChg chg="add del mod topLvl">
          <ac:chgData name="Smruti Ranjan Sarangi" userId="e0ea421f-ad6a-4d5d-9997-e211934aa2e5" providerId="ADAL" clId="{49AB1219-E9A4-42BF-BBE6-E0CBEEF6E97C}" dt="2022-11-26T17:54:21.759" v="466" actId="34122"/>
          <ac:inkMkLst>
            <pc:docMk/>
            <pc:sldMk cId="3622922688" sldId="265"/>
            <ac:inkMk id="10" creationId="{EA12B77A-8038-0358-DC17-C768B56D85E3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1" creationId="{0EC71A9D-8D22-BEBE-0A44-5B67DA8EFF65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2" creationId="{D0D6B20F-341A-2229-E24D-01EFBAF968A9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3" creationId="{D4B33C7A-F04E-F942-C504-A5779065B0B3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4" creationId="{3FBD065A-F256-0660-C3F6-056B4408648A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5" creationId="{DA2BCF0A-8401-E6A1-B6EA-791E2C540FD8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7" creationId="{DA669410-815E-4A4D-A7C0-4E74A69402B0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8" creationId="{B31A1C59-D009-6170-7B8F-34D97001345C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19" creationId="{8159F52A-FAD5-5A00-32FA-2DE6E4655904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21" creationId="{B224B415-7BCE-6426-22AD-11752E8E00A4}"/>
          </ac:inkMkLst>
        </pc:inkChg>
        <pc:inkChg chg="add del mod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22" creationId="{11C02233-3FB2-2E95-61CA-611D6DDDA1E0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23" creationId="{A57EF230-F564-929B-38EC-034DFFB03EE3}"/>
          </ac:inkMkLst>
        </pc:inkChg>
        <pc:inkChg chg="add del mod topLvl">
          <ac:chgData name="Smruti Ranjan Sarangi" userId="e0ea421f-ad6a-4d5d-9997-e211934aa2e5" providerId="ADAL" clId="{49AB1219-E9A4-42BF-BBE6-E0CBEEF6E97C}" dt="2022-11-26T17:54:11.770" v="465" actId="34122"/>
          <ac:inkMkLst>
            <pc:docMk/>
            <pc:sldMk cId="3622922688" sldId="265"/>
            <ac:inkMk id="24" creationId="{8BF0EB87-897C-A64E-0813-CF92B70AB4AD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26" creationId="{41EEF354-3326-BB2C-B642-BAA9A0CFFB54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27" creationId="{3A65CEC9-5CAD-025C-390B-F3452F97FB3E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28" creationId="{DCC88033-80A8-8D3C-5C49-06DDDE3A816D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29" creationId="{E8CE6DF3-4DF9-45CE-83B5-84E79862841D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30" creationId="{A5BBB06A-162B-676F-9276-BC02B63888D3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31" creationId="{1B235BAC-7A76-323F-B220-BB32E987E97D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32" creationId="{6FB426FF-5F28-7733-943F-822EB179A84F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33" creationId="{7741C4FD-5316-EF2E-D932-EF91AAE4CFFF}"/>
          </ac:inkMkLst>
        </pc:inkChg>
        <pc:inkChg chg="add del mod">
          <ac:chgData name="Smruti Ranjan Sarangi" userId="e0ea421f-ad6a-4d5d-9997-e211934aa2e5" providerId="ADAL" clId="{49AB1219-E9A4-42BF-BBE6-E0CBEEF6E97C}" dt="2022-11-26T17:53:58.948" v="464" actId="34122"/>
          <ac:inkMkLst>
            <pc:docMk/>
            <pc:sldMk cId="3622922688" sldId="265"/>
            <ac:inkMk id="34" creationId="{68935A6C-60F4-FE06-F575-0C50BBF70692}"/>
          </ac:inkMkLst>
        </pc:inkChg>
        <pc:inkChg chg="add del">
          <ac:chgData name="Smruti Ranjan Sarangi" userId="e0ea421f-ad6a-4d5d-9997-e211934aa2e5" providerId="ADAL" clId="{49AB1219-E9A4-42BF-BBE6-E0CBEEF6E97C}" dt="2022-11-26T17:58:22.052" v="489" actId="34122"/>
          <ac:inkMkLst>
            <pc:docMk/>
            <pc:sldMk cId="3622922688" sldId="265"/>
            <ac:inkMk id="42" creationId="{94EF2FA7-CD85-ABC6-A707-AC6701B49747}"/>
          </ac:inkMkLst>
        </pc:inkChg>
        <pc:inkChg chg="add del">
          <ac:chgData name="Smruti Ranjan Sarangi" userId="e0ea421f-ad6a-4d5d-9997-e211934aa2e5" providerId="ADAL" clId="{49AB1219-E9A4-42BF-BBE6-E0CBEEF6E97C}" dt="2022-11-26T18:02:37.599" v="528" actId="9405"/>
          <ac:inkMkLst>
            <pc:docMk/>
            <pc:sldMk cId="3622922688" sldId="265"/>
            <ac:inkMk id="43" creationId="{55D5D787-EDAF-D315-CC1E-B1D361207A2A}"/>
          </ac:inkMkLst>
        </pc:inkChg>
        <pc:inkChg chg="add del mod topLvl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44" creationId="{798D1E84-65B8-C636-D3A0-9B6C477D26CA}"/>
          </ac:inkMkLst>
        </pc:inkChg>
        <pc:inkChg chg="add del mod topLvl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45" creationId="{7098A04F-64EC-D43D-76F6-589F1FF3A634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46" creationId="{166AA2ED-B9E5-06D1-C80F-8450BCEBB813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48" creationId="{A2135C62-5B71-B148-408B-61960ED82C79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49" creationId="{A04A36CE-D30B-8150-368A-8A1A25F956FD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50" creationId="{881CC51C-9897-EA8C-A6D0-0094AD43DBBE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51" creationId="{4DD80F8E-33BA-19E2-7718-3DAE81D82AA3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52" creationId="{C507A462-37C6-3088-49BE-CAAC4A1B2223}"/>
          </ac:inkMkLst>
        </pc:inkChg>
        <pc:inkChg chg="add del mod">
          <ac:chgData name="Smruti Ranjan Sarangi" userId="e0ea421f-ad6a-4d5d-9997-e211934aa2e5" providerId="ADAL" clId="{49AB1219-E9A4-42BF-BBE6-E0CBEEF6E97C}" dt="2022-11-26T18:02:56.417" v="539" actId="34122"/>
          <ac:inkMkLst>
            <pc:docMk/>
            <pc:sldMk cId="3622922688" sldId="265"/>
            <ac:inkMk id="53" creationId="{8C18A2E8-BC13-ABAD-0FA7-FDE23F5F472E}"/>
          </ac:inkMkLst>
        </pc:inkChg>
        <pc:inkChg chg="add del mod topLvl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59" creationId="{4AE58BE8-AC7D-9A88-38A5-AE685C7942AA}"/>
          </ac:inkMkLst>
        </pc:inkChg>
        <pc:inkChg chg="add del mod topLvl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0" creationId="{76012901-7BD4-B885-3A33-3E6DC2A1350B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1" creationId="{B8D2837C-4E45-6A38-319C-0FA66AB9B4EB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3" creationId="{3F908EDF-D2F0-3820-756E-6BF5F574CC1F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5" creationId="{31003CCA-C3F8-1E64-086C-B899B1093560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6" creationId="{71D4C31D-2028-79D0-4DA8-9B8CCE737623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8" creationId="{706EEA57-4B49-33C4-C071-566119876F9B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69" creationId="{72784145-BC22-176C-83A4-40E6A356C2E4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70" creationId="{841918B8-D8C6-8E59-1F5B-D5E237078B34}"/>
          </ac:inkMkLst>
        </pc:inkChg>
        <pc:inkChg chg="add del mod">
          <ac:chgData name="Smruti Ranjan Sarangi" userId="e0ea421f-ad6a-4d5d-9997-e211934aa2e5" providerId="ADAL" clId="{49AB1219-E9A4-42BF-BBE6-E0CBEEF6E97C}" dt="2022-11-26T18:05:08.692" v="570" actId="34122"/>
          <ac:inkMkLst>
            <pc:docMk/>
            <pc:sldMk cId="3622922688" sldId="265"/>
            <ac:inkMk id="71" creationId="{15F2E173-C30D-CE85-3631-EBE7FFE09AB2}"/>
          </ac:inkMkLst>
        </pc:inkChg>
        <pc:cxnChg chg="add del mod">
          <ac:chgData name="Smruti Ranjan Sarangi" userId="e0ea421f-ad6a-4d5d-9997-e211934aa2e5" providerId="ADAL" clId="{49AB1219-E9A4-42BF-BBE6-E0CBEEF6E97C}" dt="2022-11-26T17:57:02.449" v="478" actId="478"/>
          <ac:cxnSpMkLst>
            <pc:docMk/>
            <pc:sldMk cId="3622922688" sldId="265"/>
            <ac:cxnSpMk id="151" creationId="{535877DE-9250-4381-9C8F-0FA7517144CC}"/>
          </ac:cxnSpMkLst>
        </pc:cxnChg>
      </pc:sldChg>
      <pc:sldChg chg="new del">
        <pc:chgData name="Smruti Ranjan Sarangi" userId="e0ea421f-ad6a-4d5d-9997-e211934aa2e5" providerId="ADAL" clId="{49AB1219-E9A4-42BF-BBE6-E0CBEEF6E97C}" dt="2022-11-26T12:09:06.211" v="363" actId="47"/>
        <pc:sldMkLst>
          <pc:docMk/>
          <pc:sldMk cId="1948254750" sldId="266"/>
        </pc:sldMkLst>
      </pc:sldChg>
      <pc:sldChg chg="addSp delSp modSp new mod ord modAnim">
        <pc:chgData name="Smruti Ranjan Sarangi" userId="e0ea421f-ad6a-4d5d-9997-e211934aa2e5" providerId="ADAL" clId="{49AB1219-E9A4-42BF-BBE6-E0CBEEF6E97C}" dt="2022-11-26T19:58:23.522" v="1396" actId="1076"/>
        <pc:sldMkLst>
          <pc:docMk/>
          <pc:sldMk cId="2876435067" sldId="266"/>
        </pc:sldMkLst>
        <pc:spChg chg="del mod">
          <ac:chgData name="Smruti Ranjan Sarangi" userId="e0ea421f-ad6a-4d5d-9997-e211934aa2e5" providerId="ADAL" clId="{49AB1219-E9A4-42BF-BBE6-E0CBEEF6E97C}" dt="2022-11-26T18:19:29.733" v="742" actId="21"/>
          <ac:spMkLst>
            <pc:docMk/>
            <pc:sldMk cId="2876435067" sldId="266"/>
            <ac:spMk id="2" creationId="{37DAAA03-E941-7EBC-69EB-AA0A46D689B2}"/>
          </ac:spMkLst>
        </pc:spChg>
        <pc:spChg chg="del mod">
          <ac:chgData name="Smruti Ranjan Sarangi" userId="e0ea421f-ad6a-4d5d-9997-e211934aa2e5" providerId="ADAL" clId="{49AB1219-E9A4-42BF-BBE6-E0CBEEF6E97C}" dt="2022-11-26T18:06:23.366" v="588" actId="21"/>
          <ac:spMkLst>
            <pc:docMk/>
            <pc:sldMk cId="2876435067" sldId="266"/>
            <ac:spMk id="3" creationId="{FF629F52-9610-4D28-FD9E-61D536F94958}"/>
          </ac:spMkLst>
        </pc:spChg>
        <pc:spChg chg="add del">
          <ac:chgData name="Smruti Ranjan Sarangi" userId="e0ea421f-ad6a-4d5d-9997-e211934aa2e5" providerId="ADAL" clId="{49AB1219-E9A4-42BF-BBE6-E0CBEEF6E97C}" dt="2022-11-26T18:15:01.844" v="685" actId="34124"/>
          <ac:spMkLst>
            <pc:docMk/>
            <pc:sldMk cId="2876435067" sldId="266"/>
            <ac:spMk id="7" creationId="{358C3380-DDAF-4A39-9C97-1B1C5CE09E47}"/>
          </ac:spMkLst>
        </pc:spChg>
        <pc:spChg chg="add del">
          <ac:chgData name="Smruti Ranjan Sarangi" userId="e0ea421f-ad6a-4d5d-9997-e211934aa2e5" providerId="ADAL" clId="{49AB1219-E9A4-42BF-BBE6-E0CBEEF6E97C}" dt="2022-11-26T18:13:57.138" v="670" actId="21"/>
          <ac:spMkLst>
            <pc:docMk/>
            <pc:sldMk cId="2876435067" sldId="266"/>
            <ac:spMk id="7" creationId="{EC9E9A5D-6409-4EBF-B8DD-AB1D8B6E0C53}"/>
          </ac:spMkLst>
        </pc:spChg>
        <pc:spChg chg="add mod">
          <ac:chgData name="Smruti Ranjan Sarangi" userId="e0ea421f-ad6a-4d5d-9997-e211934aa2e5" providerId="ADAL" clId="{49AB1219-E9A4-42BF-BBE6-E0CBEEF6E97C}" dt="2022-11-26T18:23:36.255" v="791" actId="1076"/>
          <ac:spMkLst>
            <pc:docMk/>
            <pc:sldMk cId="2876435067" sldId="266"/>
            <ac:spMk id="23" creationId="{8075F52D-4F0A-42EB-B27E-51C55239AEF2}"/>
          </ac:spMkLst>
        </pc:spChg>
        <pc:spChg chg="add mod">
          <ac:chgData name="Smruti Ranjan Sarangi" userId="e0ea421f-ad6a-4d5d-9997-e211934aa2e5" providerId="ADAL" clId="{49AB1219-E9A4-42BF-BBE6-E0CBEEF6E97C}" dt="2022-11-26T18:26:47.070" v="818" actId="1076"/>
          <ac:spMkLst>
            <pc:docMk/>
            <pc:sldMk cId="2876435067" sldId="266"/>
            <ac:spMk id="25" creationId="{15F0BA80-A5EA-4090-9228-94F2008A84E2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33" creationId="{B075CDD8-2323-4C98-A4F7-052635E11172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53" creationId="{254EE12C-585D-423A-9CA7-ABFA0932BC58}"/>
          </ac:spMkLst>
        </pc:spChg>
        <pc:spChg chg="add mod">
          <ac:chgData name="Smruti Ranjan Sarangi" userId="e0ea421f-ad6a-4d5d-9997-e211934aa2e5" providerId="ADAL" clId="{49AB1219-E9A4-42BF-BBE6-E0CBEEF6E97C}" dt="2022-11-26T18:26:53.806" v="819" actId="1076"/>
          <ac:spMkLst>
            <pc:docMk/>
            <pc:sldMk cId="2876435067" sldId="266"/>
            <ac:spMk id="66" creationId="{F28AC445-67D1-4DAF-802B-443FCDBD4774}"/>
          </ac:spMkLst>
        </pc:spChg>
        <pc:spChg chg="add del">
          <ac:chgData name="Smruti Ranjan Sarangi" userId="e0ea421f-ad6a-4d5d-9997-e211934aa2e5" providerId="ADAL" clId="{49AB1219-E9A4-42BF-BBE6-E0CBEEF6E97C}" dt="2022-11-26T18:14:49.654" v="681" actId="34124"/>
          <ac:spMkLst>
            <pc:docMk/>
            <pc:sldMk cId="2876435067" sldId="266"/>
            <ac:spMk id="68" creationId="{D36608A2-F432-49E0-9C4C-FF570FDD7992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78" creationId="{38969283-EA44-D2AC-44AB-43E1C68D0827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79" creationId="{9BDBFEBD-B452-EFDD-6271-939B1653784C}"/>
          </ac:spMkLst>
        </pc:spChg>
        <pc:spChg chg="add del mod">
          <ac:chgData name="Smruti Ranjan Sarangi" userId="e0ea421f-ad6a-4d5d-9997-e211934aa2e5" providerId="ADAL" clId="{49AB1219-E9A4-42BF-BBE6-E0CBEEF6E97C}" dt="2022-11-26T18:19:39.613" v="744" actId="21"/>
          <ac:spMkLst>
            <pc:docMk/>
            <pc:sldMk cId="2876435067" sldId="266"/>
            <ac:spMk id="80" creationId="{30FD6B49-DC40-3B1E-035F-0888A17EDBA8}"/>
          </ac:spMkLst>
        </pc:spChg>
        <pc:spChg chg="add del">
          <ac:chgData name="Smruti Ranjan Sarangi" userId="e0ea421f-ad6a-4d5d-9997-e211934aa2e5" providerId="ADAL" clId="{49AB1219-E9A4-42BF-BBE6-E0CBEEF6E97C}" dt="2022-11-26T18:15:18.592" v="687" actId="21"/>
          <ac:spMkLst>
            <pc:docMk/>
            <pc:sldMk cId="2876435067" sldId="266"/>
            <ac:spMk id="82" creationId="{3B429C8D-A579-4BD5-8308-C97D9FB6EFB4}"/>
          </ac:spMkLst>
        </pc:spChg>
        <pc:spChg chg="add mod">
          <ac:chgData name="Smruti Ranjan Sarangi" userId="e0ea421f-ad6a-4d5d-9997-e211934aa2e5" providerId="ADAL" clId="{49AB1219-E9A4-42BF-BBE6-E0CBEEF6E97C}" dt="2022-11-26T19:58:23.522" v="1396" actId="1076"/>
          <ac:spMkLst>
            <pc:docMk/>
            <pc:sldMk cId="2876435067" sldId="266"/>
            <ac:spMk id="83" creationId="{3BB5F447-226F-321B-B8F7-284B5E8C7936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84" creationId="{49EBED58-CEDF-ED85-B139-E47E66D990E6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86" creationId="{ADD094CA-F571-4890-9BEE-7FF8B279DD62}"/>
          </ac:spMkLst>
        </pc:spChg>
        <pc:spChg chg="add mod">
          <ac:chgData name="Smruti Ranjan Sarangi" userId="e0ea421f-ad6a-4d5d-9997-e211934aa2e5" providerId="ADAL" clId="{49AB1219-E9A4-42BF-BBE6-E0CBEEF6E97C}" dt="2022-11-26T18:24:59.405" v="802" actId="14100"/>
          <ac:spMkLst>
            <pc:docMk/>
            <pc:sldMk cId="2876435067" sldId="266"/>
            <ac:spMk id="92" creationId="{A500E509-3E50-30BC-25BC-7D316E3A8024}"/>
          </ac:spMkLst>
        </pc:spChg>
        <pc:spChg chg="add mod">
          <ac:chgData name="Smruti Ranjan Sarangi" userId="e0ea421f-ad6a-4d5d-9997-e211934aa2e5" providerId="ADAL" clId="{49AB1219-E9A4-42BF-BBE6-E0CBEEF6E97C}" dt="2022-11-26T18:26:23.420" v="817" actId="1076"/>
          <ac:spMkLst>
            <pc:docMk/>
            <pc:sldMk cId="2876435067" sldId="266"/>
            <ac:spMk id="93" creationId="{DD44F584-78CE-EBF1-6D02-540B6D9E57B7}"/>
          </ac:spMkLst>
        </pc:spChg>
        <pc:spChg chg="add mod">
          <ac:chgData name="Smruti Ranjan Sarangi" userId="e0ea421f-ad6a-4d5d-9997-e211934aa2e5" providerId="ADAL" clId="{49AB1219-E9A4-42BF-BBE6-E0CBEEF6E97C}" dt="2022-11-26T18:26:10.986" v="815" actId="1076"/>
          <ac:spMkLst>
            <pc:docMk/>
            <pc:sldMk cId="2876435067" sldId="266"/>
            <ac:spMk id="94" creationId="{D1620551-4105-7EB4-9B79-56837B5DE2D1}"/>
          </ac:spMkLst>
        </pc:spChg>
        <pc:spChg chg="add del">
          <ac:chgData name="Smruti Ranjan Sarangi" userId="e0ea421f-ad6a-4d5d-9997-e211934aa2e5" providerId="ADAL" clId="{49AB1219-E9A4-42BF-BBE6-E0CBEEF6E97C}" dt="2022-11-26T18:17:38.694" v="719" actId="21"/>
          <ac:spMkLst>
            <pc:docMk/>
            <pc:sldMk cId="2876435067" sldId="266"/>
            <ac:spMk id="95" creationId="{008D6CCF-CD4A-443A-A3D5-91AB5F3A15E0}"/>
          </ac:spMkLst>
        </pc:spChg>
        <pc:spChg chg="add del">
          <ac:chgData name="Smruti Ranjan Sarangi" userId="e0ea421f-ad6a-4d5d-9997-e211934aa2e5" providerId="ADAL" clId="{49AB1219-E9A4-42BF-BBE6-E0CBEEF6E97C}" dt="2022-11-26T18:15:18.592" v="687" actId="21"/>
          <ac:spMkLst>
            <pc:docMk/>
            <pc:sldMk cId="2876435067" sldId="266"/>
            <ac:spMk id="106" creationId="{9BB9218F-56F6-4D0B-A664-21EB0264ED50}"/>
          </ac:spMkLst>
        </pc:spChg>
        <pc:spChg chg="add del">
          <ac:chgData name="Smruti Ranjan Sarangi" userId="e0ea421f-ad6a-4d5d-9997-e211934aa2e5" providerId="ADAL" clId="{49AB1219-E9A4-42BF-BBE6-E0CBEEF6E97C}" dt="2022-11-26T18:18:15.494" v="722" actId="21"/>
          <ac:spMkLst>
            <pc:docMk/>
            <pc:sldMk cId="2876435067" sldId="266"/>
            <ac:spMk id="109" creationId="{CC6BB6BD-30AA-44D9-BFEA-0F091A3D1030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112" creationId="{E0CBA4E7-FC24-4510-81B3-9F37307D424C}"/>
          </ac:spMkLst>
        </pc:spChg>
        <pc:spChg chg="add del">
          <ac:chgData name="Smruti Ranjan Sarangi" userId="e0ea421f-ad6a-4d5d-9997-e211934aa2e5" providerId="ADAL" clId="{49AB1219-E9A4-42BF-BBE6-E0CBEEF6E97C}" dt="2022-11-26T18:16:14.037" v="703" actId="21"/>
          <ac:spMkLst>
            <pc:docMk/>
            <pc:sldMk cId="2876435067" sldId="266"/>
            <ac:spMk id="122" creationId="{605CE012-349F-44A8-87F7-05D82EACBC53}"/>
          </ac:spMkLst>
        </pc:spChg>
        <pc:spChg chg="add del">
          <ac:chgData name="Smruti Ranjan Sarangi" userId="e0ea421f-ad6a-4d5d-9997-e211934aa2e5" providerId="ADAL" clId="{49AB1219-E9A4-42BF-BBE6-E0CBEEF6E97C}" dt="2022-11-26T18:17:38.694" v="719" actId="21"/>
          <ac:spMkLst>
            <pc:docMk/>
            <pc:sldMk cId="2876435067" sldId="266"/>
            <ac:spMk id="125" creationId="{B6A3EC7E-23AB-4D92-978C-A1457B6178BF}"/>
          </ac:spMkLst>
        </pc:spChg>
        <pc:spChg chg="add del">
          <ac:chgData name="Smruti Ranjan Sarangi" userId="e0ea421f-ad6a-4d5d-9997-e211934aa2e5" providerId="ADAL" clId="{49AB1219-E9A4-42BF-BBE6-E0CBEEF6E97C}" dt="2022-11-26T18:17:38.694" v="719" actId="21"/>
          <ac:spMkLst>
            <pc:docMk/>
            <pc:sldMk cId="2876435067" sldId="266"/>
            <ac:spMk id="131" creationId="{4BB120C5-DBF0-4271-8B91-8EFE20E4869A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136" creationId="{BF8EC335-6879-48B7-B545-19F474B733DC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148" creationId="{A39C91CA-224D-4038-A894-18893C32F2C7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160" creationId="{03FFFF2C-A731-4ED6-8DA2-6BFFBBAC8D52}"/>
          </ac:spMkLst>
        </pc:spChg>
        <pc:spChg chg="add mod">
          <ac:chgData name="Smruti Ranjan Sarangi" userId="e0ea421f-ad6a-4d5d-9997-e211934aa2e5" providerId="ADAL" clId="{49AB1219-E9A4-42BF-BBE6-E0CBEEF6E97C}" dt="2022-11-26T18:24:26.234" v="798" actId="1076"/>
          <ac:spMkLst>
            <pc:docMk/>
            <pc:sldMk cId="2876435067" sldId="266"/>
            <ac:spMk id="168" creationId="{0981FD6B-24F5-4037-A756-90B16610D500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170" creationId="{7FC85013-9FEE-40CC-B63D-C0227234DB47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192" creationId="{FADD7AE9-1351-45EE-B7B1-48380BE730E4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216" creationId="{BD44FB1C-7506-43CB-98F8-AE91B43B1DEA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236" creationId="{3E05717D-6C56-4F12-A74B-C70B682A05DD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256" creationId="{65785DDE-F795-4D04-AAC5-D3902F8235C8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270" creationId="{30763E32-9A6C-4499-917B-8231EE0A0840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302" creationId="{BBF105CB-BD37-43F9-9DFB-94A65BFC7E6D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314" creationId="{F1C2E2AD-D2BE-4982-A9FE-D675D768EFAB}"/>
          </ac:spMkLst>
        </pc:spChg>
        <pc:spChg chg="add del">
          <ac:chgData name="Smruti Ranjan Sarangi" userId="e0ea421f-ad6a-4d5d-9997-e211934aa2e5" providerId="ADAL" clId="{49AB1219-E9A4-42BF-BBE6-E0CBEEF6E97C}" dt="2022-11-26T18:12:55.957" v="666" actId="34122"/>
          <ac:spMkLst>
            <pc:docMk/>
            <pc:sldMk cId="2876435067" sldId="266"/>
            <ac:spMk id="328" creationId="{126ACBBB-91A1-403F-84E9-F435034C5760}"/>
          </ac:spMkLst>
        </pc:spChg>
        <pc:grpChg chg="del mod">
          <ac:chgData name="Smruti Ranjan Sarangi" userId="e0ea421f-ad6a-4d5d-9997-e211934aa2e5" providerId="ADAL" clId="{49AB1219-E9A4-42BF-BBE6-E0CBEEF6E97C}" dt="2022-11-26T18:10:03.097" v="606"/>
          <ac:grpSpMkLst>
            <pc:docMk/>
            <pc:sldMk cId="2876435067" sldId="266"/>
            <ac:grpSpMk id="6" creationId="{E5E3BA11-5B23-FE7E-FBF7-31834EFAAE4E}"/>
          </ac:grpSpMkLst>
        </pc:grpChg>
        <pc:grpChg chg="del mod">
          <ac:chgData name="Smruti Ranjan Sarangi" userId="e0ea421f-ad6a-4d5d-9997-e211934aa2e5" providerId="ADAL" clId="{49AB1219-E9A4-42BF-BBE6-E0CBEEF6E97C}" dt="2022-11-26T18:10:00.829" v="604"/>
          <ac:grpSpMkLst>
            <pc:docMk/>
            <pc:sldMk cId="2876435067" sldId="266"/>
            <ac:grpSpMk id="16" creationId="{16FC8BAB-ED54-10CD-14A6-CD05752A7573}"/>
          </ac:grpSpMkLst>
        </pc:grpChg>
        <pc:grpChg chg="del mod">
          <ac:chgData name="Smruti Ranjan Sarangi" userId="e0ea421f-ad6a-4d5d-9997-e211934aa2e5" providerId="ADAL" clId="{49AB1219-E9A4-42BF-BBE6-E0CBEEF6E97C}" dt="2022-11-26T18:10:03.097" v="606"/>
          <ac:grpSpMkLst>
            <pc:docMk/>
            <pc:sldMk cId="2876435067" sldId="266"/>
            <ac:grpSpMk id="17" creationId="{6F28112E-CC84-2115-1A93-3FE25577C026}"/>
          </ac:grpSpMkLst>
        </pc:grpChg>
        <pc:grpChg chg="del mod">
          <ac:chgData name="Smruti Ranjan Sarangi" userId="e0ea421f-ad6a-4d5d-9997-e211934aa2e5" providerId="ADAL" clId="{49AB1219-E9A4-42BF-BBE6-E0CBEEF6E97C}" dt="2022-11-26T18:10:03.097" v="606"/>
          <ac:grpSpMkLst>
            <pc:docMk/>
            <pc:sldMk cId="2876435067" sldId="266"/>
            <ac:grpSpMk id="18" creationId="{79E733CF-F87A-EB4E-72C0-A138A858C33C}"/>
          </ac:grpSpMkLst>
        </pc:grpChg>
        <pc:grpChg chg="del mod">
          <ac:chgData name="Smruti Ranjan Sarangi" userId="e0ea421f-ad6a-4d5d-9997-e211934aa2e5" providerId="ADAL" clId="{49AB1219-E9A4-42BF-BBE6-E0CBEEF6E97C}" dt="2022-11-26T18:10:03.097" v="606"/>
          <ac:grpSpMkLst>
            <pc:docMk/>
            <pc:sldMk cId="2876435067" sldId="266"/>
            <ac:grpSpMk id="21" creationId="{358964C8-8B46-2239-C64F-D75875AA76C9}"/>
          </ac:grpSpMkLst>
        </pc:grpChg>
        <pc:grpChg chg="del mod">
          <ac:chgData name="Smruti Ranjan Sarangi" userId="e0ea421f-ad6a-4d5d-9997-e211934aa2e5" providerId="ADAL" clId="{49AB1219-E9A4-42BF-BBE6-E0CBEEF6E97C}" dt="2022-11-26T18:10:09.286" v="614"/>
          <ac:grpSpMkLst>
            <pc:docMk/>
            <pc:sldMk cId="2876435067" sldId="266"/>
            <ac:grpSpMk id="23" creationId="{B1985A9F-B325-31FD-E391-CC5F9056808C}"/>
          </ac:grpSpMkLst>
        </pc:grpChg>
        <pc:grpChg chg="add del mod">
          <ac:chgData name="Smruti Ranjan Sarangi" userId="e0ea421f-ad6a-4d5d-9997-e211934aa2e5" providerId="ADAL" clId="{49AB1219-E9A4-42BF-BBE6-E0CBEEF6E97C}" dt="2022-11-26T18:14:33.116" v="680" actId="34122"/>
          <ac:grpSpMkLst>
            <pc:docMk/>
            <pc:sldMk cId="2876435067" sldId="266"/>
            <ac:grpSpMk id="31" creationId="{A0178B59-1E62-D95D-A13F-A4E3B2745258}"/>
          </ac:grpSpMkLst>
        </pc:grpChg>
        <pc:grpChg chg="del mod">
          <ac:chgData name="Smruti Ranjan Sarangi" userId="e0ea421f-ad6a-4d5d-9997-e211934aa2e5" providerId="ADAL" clId="{49AB1219-E9A4-42BF-BBE6-E0CBEEF6E97C}" dt="2022-11-26T18:10:28.651" v="622"/>
          <ac:grpSpMkLst>
            <pc:docMk/>
            <pc:sldMk cId="2876435067" sldId="266"/>
            <ac:grpSpMk id="36" creationId="{9F5E1972-6671-08A0-698C-F1B1750AAB55}"/>
          </ac:grpSpMkLst>
        </pc:grpChg>
        <pc:grpChg chg="del mod">
          <ac:chgData name="Smruti Ranjan Sarangi" userId="e0ea421f-ad6a-4d5d-9997-e211934aa2e5" providerId="ADAL" clId="{49AB1219-E9A4-42BF-BBE6-E0CBEEF6E97C}" dt="2022-11-26T18:10:35.631" v="629"/>
          <ac:grpSpMkLst>
            <pc:docMk/>
            <pc:sldMk cId="2876435067" sldId="266"/>
            <ac:grpSpMk id="39" creationId="{5E304B4D-2343-35D0-D089-D80E01F2091D}"/>
          </ac:grpSpMkLst>
        </pc:grpChg>
        <pc:grpChg chg="del mod">
          <ac:chgData name="Smruti Ranjan Sarangi" userId="e0ea421f-ad6a-4d5d-9997-e211934aa2e5" providerId="ADAL" clId="{49AB1219-E9A4-42BF-BBE6-E0CBEEF6E97C}" dt="2022-11-26T18:17:12.553" v="717" actId="34122"/>
          <ac:grpSpMkLst>
            <pc:docMk/>
            <pc:sldMk cId="2876435067" sldId="266"/>
            <ac:grpSpMk id="46" creationId="{20506C5D-DC19-234E-0F37-01A469C39755}"/>
          </ac:grpSpMkLst>
        </pc:grpChg>
        <pc:grpChg chg="del mod">
          <ac:chgData name="Smruti Ranjan Sarangi" userId="e0ea421f-ad6a-4d5d-9997-e211934aa2e5" providerId="ADAL" clId="{49AB1219-E9A4-42BF-BBE6-E0CBEEF6E97C}" dt="2022-11-26T18:10:51.606" v="641"/>
          <ac:grpSpMkLst>
            <pc:docMk/>
            <pc:sldMk cId="2876435067" sldId="266"/>
            <ac:grpSpMk id="53" creationId="{4333DFD7-A23A-7D3A-EDA1-D2C83BDA78EC}"/>
          </ac:grpSpMkLst>
        </pc:grpChg>
        <pc:grpChg chg="del mod">
          <ac:chgData name="Smruti Ranjan Sarangi" userId="e0ea421f-ad6a-4d5d-9997-e211934aa2e5" providerId="ADAL" clId="{49AB1219-E9A4-42BF-BBE6-E0CBEEF6E97C}" dt="2022-11-26T18:10:56.481" v="647"/>
          <ac:grpSpMkLst>
            <pc:docMk/>
            <pc:sldMk cId="2876435067" sldId="266"/>
            <ac:grpSpMk id="58" creationId="{2B920040-9C91-4A84-C34F-0F420ABF20AA}"/>
          </ac:grpSpMkLst>
        </pc:grpChg>
        <pc:grpChg chg="del mod">
          <ac:chgData name="Smruti Ranjan Sarangi" userId="e0ea421f-ad6a-4d5d-9997-e211934aa2e5" providerId="ADAL" clId="{49AB1219-E9A4-42BF-BBE6-E0CBEEF6E97C}" dt="2022-11-26T18:11:01.457" v="652"/>
          <ac:grpSpMkLst>
            <pc:docMk/>
            <pc:sldMk cId="2876435067" sldId="266"/>
            <ac:grpSpMk id="64" creationId="{03440A84-DE6D-CAC7-59B5-4540A1BE2B71}"/>
          </ac:grpSpMkLst>
        </pc:grpChg>
        <pc:grpChg chg="del mod">
          <ac:chgData name="Smruti Ranjan Sarangi" userId="e0ea421f-ad6a-4d5d-9997-e211934aa2e5" providerId="ADAL" clId="{49AB1219-E9A4-42BF-BBE6-E0CBEEF6E97C}" dt="2022-11-26T18:12:01.523" v="660"/>
          <ac:grpSpMkLst>
            <pc:docMk/>
            <pc:sldMk cId="2876435067" sldId="266"/>
            <ac:grpSpMk id="69" creationId="{59A70B6E-2D46-36D0-0481-F9FC1A136F10}"/>
          </ac:grpSpMkLst>
        </pc:grpChg>
        <pc:grpChg chg="del mod">
          <ac:chgData name="Smruti Ranjan Sarangi" userId="e0ea421f-ad6a-4d5d-9997-e211934aa2e5" providerId="ADAL" clId="{49AB1219-E9A4-42BF-BBE6-E0CBEEF6E97C}" dt="2022-11-26T18:12:30.948" v="664"/>
          <ac:grpSpMkLst>
            <pc:docMk/>
            <pc:sldMk cId="2876435067" sldId="266"/>
            <ac:grpSpMk id="73" creationId="{C7991A14-B83D-036E-32A2-429E2C113219}"/>
          </ac:grpSpMkLst>
        </pc:grpChg>
        <pc:grpChg chg="del mod">
          <ac:chgData name="Smruti Ranjan Sarangi" userId="e0ea421f-ad6a-4d5d-9997-e211934aa2e5" providerId="ADAL" clId="{49AB1219-E9A4-42BF-BBE6-E0CBEEF6E97C}" dt="2022-11-26T18:17:27.678" v="718" actId="34122"/>
          <ac:grpSpMkLst>
            <pc:docMk/>
            <pc:sldMk cId="2876435067" sldId="266"/>
            <ac:grpSpMk id="77" creationId="{7BDBF9B2-DC00-AAEA-181E-31D579A5ACA3}"/>
          </ac:grpSpMkLst>
        </pc:grpChg>
        <pc:grpChg chg="del mod">
          <ac:chgData name="Smruti Ranjan Sarangi" userId="e0ea421f-ad6a-4d5d-9997-e211934aa2e5" providerId="ADAL" clId="{49AB1219-E9A4-42BF-BBE6-E0CBEEF6E97C}" dt="2022-11-26T18:21:33.696" v="763" actId="34122"/>
          <ac:grpSpMkLst>
            <pc:docMk/>
            <pc:sldMk cId="2876435067" sldId="266"/>
            <ac:grpSpMk id="91" creationId="{818D74CB-5AE0-F90F-C3E6-3D2D977E103F}"/>
          </ac:grpSpMkLst>
        </pc:grpChg>
        <pc:picChg chg="add mod">
          <ac:chgData name="Smruti Ranjan Sarangi" userId="e0ea421f-ad6a-4d5d-9997-e211934aa2e5" providerId="ADAL" clId="{49AB1219-E9A4-42BF-BBE6-E0CBEEF6E97C}" dt="2022-11-26T18:27:23.075" v="821" actId="1076"/>
          <ac:picMkLst>
            <pc:docMk/>
            <pc:sldMk cId="2876435067" sldId="266"/>
            <ac:picMk id="96" creationId="{06E223AF-A628-53DC-0CB6-129DE6089795}"/>
          </ac:picMkLst>
        </pc:picChg>
        <pc:inkChg chg="add del">
          <ac:chgData name="Smruti Ranjan Sarangi" userId="e0ea421f-ad6a-4d5d-9997-e211934aa2e5" providerId="ADAL" clId="{49AB1219-E9A4-42BF-BBE6-E0CBEEF6E97C}" dt="2022-11-26T18:15:09.468" v="686" actId="21"/>
          <ac:inkMkLst>
            <pc:docMk/>
            <pc:sldMk cId="2876435067" sldId="266"/>
            <ac:inkMk id="3" creationId="{DED4033B-6828-4605-A1EC-F999157DFFD4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4" creationId="{A8335DF3-1959-1B04-8CCD-DC5BB7BDED7D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5" creationId="{C50C5B59-5F30-45A1-7178-3908CC01C089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7" creationId="{7B071C6E-049F-3DF2-1F34-B555EE3E8590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8" creationId="{082B5DD7-8AFB-E86A-2E37-312530554621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9" creationId="{48AB6CF9-55C6-2F0C-3E1F-9BEAF9A9AFDB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0" creationId="{7CF1F926-C2C6-44D6-A9A1-9D70FF69E40C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1" creationId="{B774A41A-4F62-9DFC-934C-1EAC6271C541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2" creationId="{2436B2A6-8A2F-84E3-A0D9-0F3C2B173822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3" creationId="{056688E6-B49F-CD06-ED95-BB1D3D9E1C01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4" creationId="{9F07D340-1CFF-D1E4-5596-AABF633FF572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5" creationId="{68A4F519-52E1-3771-1909-0BD3E5BDA5D6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19" creationId="{8E204D61-206F-91DD-33D8-3471C7FAD494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20" creationId="{78E08B23-636C-E183-8B6C-AC8AC4514E0A}"/>
          </ac:inkMkLst>
        </pc:inkChg>
        <pc:inkChg chg="add del mod topLvl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2" creationId="{B5190A25-7D84-55BF-391D-7BEC67E06D46}"/>
          </ac:inkMkLst>
        </pc:inkChg>
        <pc:inkChg chg="add del mod topLvl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4" creationId="{9D6B50E4-0106-0B90-85C3-2F263822FC4C}"/>
          </ac:inkMkLst>
        </pc:inkChg>
        <pc:inkChg chg="add del mod topLvl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5" creationId="{04B9416A-70CA-2787-4EE1-512F96C47B56}"/>
          </ac:inkMkLst>
        </pc:inkChg>
        <pc:inkChg chg="add del mod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6" creationId="{BE5FC9D7-9CB4-A814-6EC3-6BA87B0F0009}"/>
          </ac:inkMkLst>
        </pc:inkChg>
        <pc:inkChg chg="add del mod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7" creationId="{B2DB1728-4C4A-D1FC-E07C-B8101B6AB9C6}"/>
          </ac:inkMkLst>
        </pc:inkChg>
        <pc:inkChg chg="add del mod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8" creationId="{56629D7B-8494-7100-A3F3-C67E73862B9F}"/>
          </ac:inkMkLst>
        </pc:inkChg>
        <pc:inkChg chg="add del mod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29" creationId="{BC17E75C-9DA8-3D83-60ED-CE528D9AFE80}"/>
          </ac:inkMkLst>
        </pc:inkChg>
        <pc:inkChg chg="add del mod">
          <ac:chgData name="Smruti Ranjan Sarangi" userId="e0ea421f-ad6a-4d5d-9997-e211934aa2e5" providerId="ADAL" clId="{49AB1219-E9A4-42BF-BBE6-E0CBEEF6E97C}" dt="2022-11-26T18:14:33.116" v="680" actId="34122"/>
          <ac:inkMkLst>
            <pc:docMk/>
            <pc:sldMk cId="2876435067" sldId="266"/>
            <ac:inkMk id="30" creationId="{94095555-2F99-9193-164A-3B87C20360FF}"/>
          </ac:inkMkLst>
        </pc:inkChg>
        <pc:inkChg chg="add del mod">
          <ac:chgData name="Smruti Ranjan Sarangi" userId="e0ea421f-ad6a-4d5d-9997-e211934aa2e5" providerId="ADAL" clId="{49AB1219-E9A4-42BF-BBE6-E0CBEEF6E97C}" dt="2022-11-26T18:13:33.632" v="669" actId="34122"/>
          <ac:inkMkLst>
            <pc:docMk/>
            <pc:sldMk cId="2876435067" sldId="266"/>
            <ac:inkMk id="32" creationId="{9825CC6F-391A-FDCB-7BBA-EBD5F450FD1C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33" creationId="{ECB0CB32-FDAB-CAF7-E74E-AE606C88C4E4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34" creationId="{E57CA2C8-06E0-2704-DA15-EE02FCB22378}"/>
          </ac:inkMkLst>
        </pc:inkChg>
        <pc:inkChg chg="add del mod">
          <ac:chgData name="Smruti Ranjan Sarangi" userId="e0ea421f-ad6a-4d5d-9997-e211934aa2e5" providerId="ADAL" clId="{49AB1219-E9A4-42BF-BBE6-E0CBEEF6E97C}" dt="2022-11-26T18:13:23.401" v="668" actId="34122"/>
          <ac:inkMkLst>
            <pc:docMk/>
            <pc:sldMk cId="2876435067" sldId="266"/>
            <ac:inkMk id="35" creationId="{BB3CCAF2-A6EA-EA53-BB2B-8F2CBE7EA5FA}"/>
          </ac:inkMkLst>
        </pc:inkChg>
        <pc:inkChg chg="add del mod topLvl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37" creationId="{5EAE12DD-5ECF-E32E-DDCD-A48CE174E118}"/>
          </ac:inkMkLst>
        </pc:inkChg>
        <pc:inkChg chg="add del mod topLvl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38" creationId="{AF2AEB74-E848-4C9F-EC62-883016DCBE94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0" creationId="{3EE91F1F-C7B5-60F8-0F7C-7C7896D0A0E2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1" creationId="{5A31A53F-4E6C-0C37-817E-1B39AA8A7F54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2" creationId="{B84E3884-CDD7-8C3F-376F-294C4A068896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3" creationId="{072B8C06-3C60-50E2-20FB-007A646D0E93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4" creationId="{0ED01D45-1E95-6530-AD30-5C081E772AC6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5" creationId="{EFF49C9C-4B06-91AC-11AE-FA4C84544178}"/>
          </ac:inkMkLst>
        </pc:inkChg>
        <pc:inkChg chg="add del mod">
          <ac:chgData name="Smruti Ranjan Sarangi" userId="e0ea421f-ad6a-4d5d-9997-e211934aa2e5" providerId="ADAL" clId="{49AB1219-E9A4-42BF-BBE6-E0CBEEF6E97C}" dt="2022-11-26T18:17:12.553" v="717" actId="34122"/>
          <ac:inkMkLst>
            <pc:docMk/>
            <pc:sldMk cId="2876435067" sldId="266"/>
            <ac:inkMk id="47" creationId="{4A109A8E-D829-B844-00E8-DCEECC189529}"/>
          </ac:inkMkLst>
        </pc:inkChg>
        <pc:inkChg chg="add del mod topLvl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48" creationId="{B83FFD30-7148-EA61-44E2-815654C0B2EC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49" creationId="{F945B338-E20B-66F3-1381-71EDEDAD3AAF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0" creationId="{484270C1-C2C1-499E-143E-E5CD9658A73B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1" creationId="{460248E5-3756-9D74-43AF-8491D770914D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2" creationId="{2AF5672E-1DDC-5320-E93C-F85E3BC66A47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4" creationId="{207459EA-0734-9080-EE6E-569B8E84E34D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5" creationId="{3936326B-A339-F425-2EF5-6142B26B3970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6" creationId="{FD26AB99-BFFC-B305-B079-52214B7E3447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7" creationId="{16C573EB-7066-4299-E836-DB88D9CB41F7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59" creationId="{781A12C9-9A93-4689-481E-8F4C285B5432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60" creationId="{9F2F4A75-B9F8-1ABF-A654-53481A67B28A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61" creationId="{2365F9A6-A743-CEE0-8601-322B7F802803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62" creationId="{89A1102E-ED4B-43B6-BFD4-7749FED1C40D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63" creationId="{C792654E-B699-D9C5-605C-0D5C02080E77}"/>
          </ac:inkMkLst>
        </pc:inkChg>
        <pc:inkChg chg="add del mod">
          <ac:chgData name="Smruti Ranjan Sarangi" userId="e0ea421f-ad6a-4d5d-9997-e211934aa2e5" providerId="ADAL" clId="{49AB1219-E9A4-42BF-BBE6-E0CBEEF6E97C}" dt="2022-11-26T18:14:59.342" v="684" actId="34122"/>
          <ac:inkMkLst>
            <pc:docMk/>
            <pc:sldMk cId="2876435067" sldId="266"/>
            <ac:inkMk id="64" creationId="{39076140-B529-4E84-BBB7-EE67EBB16E8B}"/>
          </ac:inkMkLst>
        </pc:inkChg>
        <pc:inkChg chg="add del mod">
          <ac:chgData name="Smruti Ranjan Sarangi" userId="e0ea421f-ad6a-4d5d-9997-e211934aa2e5" providerId="ADAL" clId="{49AB1219-E9A4-42BF-BBE6-E0CBEEF6E97C}" dt="2022-11-26T18:11:06.957" v="655"/>
          <ac:inkMkLst>
            <pc:docMk/>
            <pc:sldMk cId="2876435067" sldId="266"/>
            <ac:inkMk id="65" creationId="{F2A6D1D3-92BF-59B4-54A6-CDD355489071}"/>
          </ac:inkMkLst>
        </pc:inkChg>
        <pc:inkChg chg="add del mod">
          <ac:chgData name="Smruti Ranjan Sarangi" userId="e0ea421f-ad6a-4d5d-9997-e211934aa2e5" providerId="ADAL" clId="{49AB1219-E9A4-42BF-BBE6-E0CBEEF6E97C}" dt="2022-11-26T18:11:06.957" v="653"/>
          <ac:inkMkLst>
            <pc:docMk/>
            <pc:sldMk cId="2876435067" sldId="266"/>
            <ac:inkMk id="66" creationId="{22CC7100-50D3-CDDD-0C13-08B4D4E41BD7}"/>
          </ac:inkMkLst>
        </pc:inkChg>
        <pc:inkChg chg="add del mod">
          <ac:chgData name="Smruti Ranjan Sarangi" userId="e0ea421f-ad6a-4d5d-9997-e211934aa2e5" providerId="ADAL" clId="{49AB1219-E9A4-42BF-BBE6-E0CBEEF6E97C}" dt="2022-11-26T18:11:06.957" v="654"/>
          <ac:inkMkLst>
            <pc:docMk/>
            <pc:sldMk cId="2876435067" sldId="266"/>
            <ac:inkMk id="67" creationId="{7F611375-D34C-947C-B811-D7032385160F}"/>
          </ac:inkMkLst>
        </pc:inkChg>
        <pc:inkChg chg="add del mod">
          <ac:chgData name="Smruti Ranjan Sarangi" userId="e0ea421f-ad6a-4d5d-9997-e211934aa2e5" providerId="ADAL" clId="{49AB1219-E9A4-42BF-BBE6-E0CBEEF6E97C}" dt="2022-11-26T18:11:06.957" v="656"/>
          <ac:inkMkLst>
            <pc:docMk/>
            <pc:sldMk cId="2876435067" sldId="266"/>
            <ac:inkMk id="68" creationId="{3397C6AE-7065-4E74-97C7-62C1491E8C19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70" creationId="{9588CAA1-7A3F-9061-B5DB-D74622820237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71" creationId="{A4AD20F3-F936-735C-C07E-46027F560312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72" creationId="{E3AE05AF-9C63-B5B5-FED6-F455603380B4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74" creationId="{9A6D08C1-0043-9400-D5D2-D6C2E7907E4D}"/>
          </ac:inkMkLst>
        </pc:inkChg>
        <pc:inkChg chg="add del mod topLvl">
          <ac:chgData name="Smruti Ranjan Sarangi" userId="e0ea421f-ad6a-4d5d-9997-e211934aa2e5" providerId="ADAL" clId="{49AB1219-E9A4-42BF-BBE6-E0CBEEF6E97C}" dt="2022-11-26T18:18:15.494" v="722" actId="21"/>
          <ac:inkMkLst>
            <pc:docMk/>
            <pc:sldMk cId="2876435067" sldId="266"/>
            <ac:inkMk id="75" creationId="{CCF58163-82EC-76EB-2069-F54225386DEC}"/>
          </ac:inkMkLst>
        </pc:inkChg>
        <pc:inkChg chg="add del mod">
          <ac:chgData name="Smruti Ranjan Sarangi" userId="e0ea421f-ad6a-4d5d-9997-e211934aa2e5" providerId="ADAL" clId="{49AB1219-E9A4-42BF-BBE6-E0CBEEF6E97C}" dt="2022-11-26T18:17:27.678" v="718" actId="34122"/>
          <ac:inkMkLst>
            <pc:docMk/>
            <pc:sldMk cId="2876435067" sldId="266"/>
            <ac:inkMk id="76" creationId="{BB0F1455-CE91-067D-B951-07CA2490482C}"/>
          </ac:inkMkLst>
        </pc:inkChg>
        <pc:inkChg chg="add del mod topLvl">
          <ac:chgData name="Smruti Ranjan Sarangi" userId="e0ea421f-ad6a-4d5d-9997-e211934aa2e5" providerId="ADAL" clId="{49AB1219-E9A4-42BF-BBE6-E0CBEEF6E97C}" dt="2022-11-26T18:21:33.696" v="763" actId="34122"/>
          <ac:inkMkLst>
            <pc:docMk/>
            <pc:sldMk cId="2876435067" sldId="266"/>
            <ac:inkMk id="85" creationId="{39169B24-7FFA-4ECF-AB7D-BDE1B369E3F8}"/>
          </ac:inkMkLst>
        </pc:inkChg>
        <pc:inkChg chg="add del mod topLvl">
          <ac:chgData name="Smruti Ranjan Sarangi" userId="e0ea421f-ad6a-4d5d-9997-e211934aa2e5" providerId="ADAL" clId="{49AB1219-E9A4-42BF-BBE6-E0CBEEF6E97C}" dt="2022-11-26T18:21:33.696" v="763" actId="34122"/>
          <ac:inkMkLst>
            <pc:docMk/>
            <pc:sldMk cId="2876435067" sldId="266"/>
            <ac:inkMk id="87" creationId="{56BED459-D6CE-092B-1E0B-4AAA72C936F6}"/>
          </ac:inkMkLst>
        </pc:inkChg>
        <pc:inkChg chg="add del mod">
          <ac:chgData name="Smruti Ranjan Sarangi" userId="e0ea421f-ad6a-4d5d-9997-e211934aa2e5" providerId="ADAL" clId="{49AB1219-E9A4-42BF-BBE6-E0CBEEF6E97C}" dt="2022-11-26T18:21:33.696" v="763" actId="34122"/>
          <ac:inkMkLst>
            <pc:docMk/>
            <pc:sldMk cId="2876435067" sldId="266"/>
            <ac:inkMk id="88" creationId="{EF0E1F19-1BD9-B86C-A130-65B0BE5A9BEF}"/>
          </ac:inkMkLst>
        </pc:inkChg>
        <pc:inkChg chg="add del mod">
          <ac:chgData name="Smruti Ranjan Sarangi" userId="e0ea421f-ad6a-4d5d-9997-e211934aa2e5" providerId="ADAL" clId="{49AB1219-E9A4-42BF-BBE6-E0CBEEF6E97C}" dt="2022-11-26T18:21:33.696" v="763" actId="34122"/>
          <ac:inkMkLst>
            <pc:docMk/>
            <pc:sldMk cId="2876435067" sldId="266"/>
            <ac:inkMk id="89" creationId="{136D0895-5BF3-4BA8-654F-BA9A19162B12}"/>
          </ac:inkMkLst>
        </pc:inkChg>
        <pc:inkChg chg="add del mod">
          <ac:chgData name="Smruti Ranjan Sarangi" userId="e0ea421f-ad6a-4d5d-9997-e211934aa2e5" providerId="ADAL" clId="{49AB1219-E9A4-42BF-BBE6-E0CBEEF6E97C}" dt="2022-11-26T18:21:33.696" v="763" actId="34122"/>
          <ac:inkMkLst>
            <pc:docMk/>
            <pc:sldMk cId="2876435067" sldId="266"/>
            <ac:inkMk id="90" creationId="{DA4787CD-CD90-D539-6E41-1088C45EA11B}"/>
          </ac:inkMkLst>
        </pc:inkChg>
        <pc:cxnChg chg="add del mod">
          <ac:chgData name="Smruti Ranjan Sarangi" userId="e0ea421f-ad6a-4d5d-9997-e211934aa2e5" providerId="ADAL" clId="{49AB1219-E9A4-42BF-BBE6-E0CBEEF6E97C}" dt="2022-11-26T18:17:38.694" v="719" actId="21"/>
          <ac:cxnSpMkLst>
            <pc:docMk/>
            <pc:sldMk cId="2876435067" sldId="266"/>
            <ac:cxnSpMk id="64" creationId="{AAF05E38-84D8-4E63-92A2-98FAE3F03329}"/>
          </ac:cxnSpMkLst>
        </pc:cxnChg>
        <pc:cxnChg chg="add del mod">
          <ac:chgData name="Smruti Ranjan Sarangi" userId="e0ea421f-ad6a-4d5d-9997-e211934aa2e5" providerId="ADAL" clId="{49AB1219-E9A4-42BF-BBE6-E0CBEEF6E97C}" dt="2022-11-26T18:17:38.694" v="719" actId="21"/>
          <ac:cxnSpMkLst>
            <pc:docMk/>
            <pc:sldMk cId="2876435067" sldId="266"/>
            <ac:cxnSpMk id="137" creationId="{0327E831-1A16-40FD-8EF2-5783C63EF6AF}"/>
          </ac:cxnSpMkLst>
        </pc:cxnChg>
        <pc:cxnChg chg="add del mod">
          <ac:chgData name="Smruti Ranjan Sarangi" userId="e0ea421f-ad6a-4d5d-9997-e211934aa2e5" providerId="ADAL" clId="{49AB1219-E9A4-42BF-BBE6-E0CBEEF6E97C}" dt="2022-11-26T18:12:55.957" v="666" actId="34122"/>
          <ac:cxnSpMkLst>
            <pc:docMk/>
            <pc:sldMk cId="2876435067" sldId="266"/>
            <ac:cxnSpMk id="338" creationId="{16D4B827-EA0A-40E7-A704-9B73451E4A1D}"/>
          </ac:cxnSpMkLst>
        </pc:cxnChg>
      </pc:sldChg>
      <pc:sldChg chg="addSp delSp modSp new mod modAnim">
        <pc:chgData name="Smruti Ranjan Sarangi" userId="e0ea421f-ad6a-4d5d-9997-e211934aa2e5" providerId="ADAL" clId="{49AB1219-E9A4-42BF-BBE6-E0CBEEF6E97C}" dt="2022-11-26T18:58:00.080" v="1071" actId="207"/>
        <pc:sldMkLst>
          <pc:docMk/>
          <pc:sldMk cId="1637500763" sldId="267"/>
        </pc:sldMkLst>
        <pc:spChg chg="mod">
          <ac:chgData name="Smruti Ranjan Sarangi" userId="e0ea421f-ad6a-4d5d-9997-e211934aa2e5" providerId="ADAL" clId="{49AB1219-E9A4-42BF-BBE6-E0CBEEF6E97C}" dt="2022-11-26T18:38:09.589" v="880" actId="20577"/>
          <ac:spMkLst>
            <pc:docMk/>
            <pc:sldMk cId="1637500763" sldId="267"/>
            <ac:spMk id="2" creationId="{1995C86D-59B3-DABF-045C-961519CDDC34}"/>
          </ac:spMkLst>
        </pc:spChg>
        <pc:spChg chg="mod">
          <ac:chgData name="Smruti Ranjan Sarangi" userId="e0ea421f-ad6a-4d5d-9997-e211934aa2e5" providerId="ADAL" clId="{49AB1219-E9A4-42BF-BBE6-E0CBEEF6E97C}" dt="2022-11-26T18:57:38.788" v="1067" actId="207"/>
          <ac:spMkLst>
            <pc:docMk/>
            <pc:sldMk cId="1637500763" sldId="267"/>
            <ac:spMk id="3" creationId="{1F58B5FC-1A83-F58E-1DCB-10813666DE8C}"/>
          </ac:spMkLst>
        </pc:spChg>
        <pc:spChg chg="add del mod">
          <ac:chgData name="Smruti Ranjan Sarangi" userId="e0ea421f-ad6a-4d5d-9997-e211934aa2e5" providerId="ADAL" clId="{49AB1219-E9A4-42BF-BBE6-E0CBEEF6E97C}" dt="2022-11-26T18:58:00.080" v="1071" actId="207"/>
          <ac:spMkLst>
            <pc:docMk/>
            <pc:sldMk cId="1637500763" sldId="267"/>
            <ac:spMk id="6" creationId="{8011F9AF-ABD6-06B9-CB7F-D66ED5B8713B}"/>
          </ac:spMkLst>
        </pc:spChg>
        <pc:spChg chg="add mod">
          <ac:chgData name="Smruti Ranjan Sarangi" userId="e0ea421f-ad6a-4d5d-9997-e211934aa2e5" providerId="ADAL" clId="{49AB1219-E9A4-42BF-BBE6-E0CBEEF6E97C}" dt="2022-11-26T18:53:16.899" v="1001" actId="403"/>
          <ac:spMkLst>
            <pc:docMk/>
            <pc:sldMk cId="1637500763" sldId="267"/>
            <ac:spMk id="7" creationId="{4F22119B-4CFC-1B8F-4C3E-70F51829B5A2}"/>
          </ac:spMkLst>
        </pc:spChg>
        <pc:spChg chg="add mod">
          <ac:chgData name="Smruti Ranjan Sarangi" userId="e0ea421f-ad6a-4d5d-9997-e211934aa2e5" providerId="ADAL" clId="{49AB1219-E9A4-42BF-BBE6-E0CBEEF6E97C}" dt="2022-11-26T18:55:00.826" v="1020" actId="20577"/>
          <ac:spMkLst>
            <pc:docMk/>
            <pc:sldMk cId="1637500763" sldId="267"/>
            <ac:spMk id="8" creationId="{5A1FFC53-9BCC-BB11-E6D2-1358A64A6D3A}"/>
          </ac:spMkLst>
        </pc:spChg>
        <pc:picChg chg="add mod">
          <ac:chgData name="Smruti Ranjan Sarangi" userId="e0ea421f-ad6a-4d5d-9997-e211934aa2e5" providerId="ADAL" clId="{49AB1219-E9A4-42BF-BBE6-E0CBEEF6E97C}" dt="2022-11-26T18:45:18.073" v="942" actId="1076"/>
          <ac:picMkLst>
            <pc:docMk/>
            <pc:sldMk cId="1637500763" sldId="267"/>
            <ac:picMk id="4" creationId="{76840721-EB84-DF03-857B-308D3A179DFB}"/>
          </ac:picMkLst>
        </pc:picChg>
        <pc:picChg chg="add mod">
          <ac:chgData name="Smruti Ranjan Sarangi" userId="e0ea421f-ad6a-4d5d-9997-e211934aa2e5" providerId="ADAL" clId="{49AB1219-E9A4-42BF-BBE6-E0CBEEF6E97C}" dt="2022-11-26T18:45:27.744" v="944" actId="1076"/>
          <ac:picMkLst>
            <pc:docMk/>
            <pc:sldMk cId="1637500763" sldId="267"/>
            <ac:picMk id="5" creationId="{0599402B-56D5-F0FF-14B3-B8E0EF5AD7A9}"/>
          </ac:picMkLst>
        </pc:picChg>
      </pc:sldChg>
      <pc:sldChg chg="new del">
        <pc:chgData name="Smruti Ranjan Sarangi" userId="e0ea421f-ad6a-4d5d-9997-e211934aa2e5" providerId="ADAL" clId="{49AB1219-E9A4-42BF-BBE6-E0CBEEF6E97C}" dt="2022-11-26T18:01:58.237" v="525" actId="680"/>
        <pc:sldMkLst>
          <pc:docMk/>
          <pc:sldMk cId="3208817210" sldId="267"/>
        </pc:sldMkLst>
      </pc:sldChg>
      <pc:sldChg chg="addSp delSp modSp new mod">
        <pc:chgData name="Smruti Ranjan Sarangi" userId="e0ea421f-ad6a-4d5d-9997-e211934aa2e5" providerId="ADAL" clId="{49AB1219-E9A4-42BF-BBE6-E0CBEEF6E97C}" dt="2022-11-26T19:44:13.285" v="1335"/>
        <pc:sldMkLst>
          <pc:docMk/>
          <pc:sldMk cId="1385082795" sldId="268"/>
        </pc:sldMkLst>
        <pc:spChg chg="mod">
          <ac:chgData name="Smruti Ranjan Sarangi" userId="e0ea421f-ad6a-4d5d-9997-e211934aa2e5" providerId="ADAL" clId="{49AB1219-E9A4-42BF-BBE6-E0CBEEF6E97C}" dt="2022-11-26T19:39:55.932" v="1258" actId="20577"/>
          <ac:spMkLst>
            <pc:docMk/>
            <pc:sldMk cId="1385082795" sldId="268"/>
            <ac:spMk id="2" creationId="{F22F1C8D-4F35-53DF-9CF4-A0F44EE7CE8B}"/>
          </ac:spMkLst>
        </pc:spChg>
        <pc:spChg chg="del">
          <ac:chgData name="Smruti Ranjan Sarangi" userId="e0ea421f-ad6a-4d5d-9997-e211934aa2e5" providerId="ADAL" clId="{49AB1219-E9A4-42BF-BBE6-E0CBEEF6E97C}" dt="2022-11-26T19:40:07.155" v="1259" actId="21"/>
          <ac:spMkLst>
            <pc:docMk/>
            <pc:sldMk cId="1385082795" sldId="268"/>
            <ac:spMk id="3" creationId="{A9CBF634-20D4-1690-3DF0-8940840DE27B}"/>
          </ac:spMkLst>
        </pc:spChg>
        <pc:spChg chg="add del">
          <ac:chgData name="Smruti Ranjan Sarangi" userId="e0ea421f-ad6a-4d5d-9997-e211934aa2e5" providerId="ADAL" clId="{49AB1219-E9A4-42BF-BBE6-E0CBEEF6E97C}" dt="2022-11-26T19:42:53.487" v="1301" actId="34122"/>
          <ac:spMkLst>
            <pc:docMk/>
            <pc:sldMk cId="1385082795" sldId="268"/>
            <ac:spMk id="31" creationId="{CA76F467-4ED3-4153-B1F9-368A9DE9DB9A}"/>
          </ac:spMkLst>
        </pc:spChg>
        <pc:spChg chg="add mod">
          <ac:chgData name="Smruti Ranjan Sarangi" userId="e0ea421f-ad6a-4d5d-9997-e211934aa2e5" providerId="ADAL" clId="{49AB1219-E9A4-42BF-BBE6-E0CBEEF6E97C}" dt="2022-11-26T19:44:11.964" v="1333" actId="20577"/>
          <ac:spMkLst>
            <pc:docMk/>
            <pc:sldMk cId="1385082795" sldId="268"/>
            <ac:spMk id="31" creationId="{E26E07A1-86B9-4DF8-913D-160CBD4240F1}"/>
          </ac:spMkLst>
        </pc:spChg>
        <pc:spChg chg="add del mod">
          <ac:chgData name="Smruti Ranjan Sarangi" userId="e0ea421f-ad6a-4d5d-9997-e211934aa2e5" providerId="ADAL" clId="{49AB1219-E9A4-42BF-BBE6-E0CBEEF6E97C}" dt="2022-11-26T19:44:13.285" v="1335"/>
          <ac:spMkLst>
            <pc:docMk/>
            <pc:sldMk cId="1385082795" sldId="268"/>
            <ac:spMk id="59" creationId="{5DF0A461-F078-4566-9F0B-4ECCC6621D32}"/>
          </ac:spMkLst>
        </pc:spChg>
        <pc:spChg chg="add del">
          <ac:chgData name="Smruti Ranjan Sarangi" userId="e0ea421f-ad6a-4d5d-9997-e211934aa2e5" providerId="ADAL" clId="{49AB1219-E9A4-42BF-BBE6-E0CBEEF6E97C}" dt="2022-11-26T19:42:53.487" v="1301" actId="34122"/>
          <ac:spMkLst>
            <pc:docMk/>
            <pc:sldMk cId="1385082795" sldId="268"/>
            <ac:spMk id="59" creationId="{A9C11C8C-3F33-4EAD-8E68-9044BF66DB68}"/>
          </ac:spMkLst>
        </pc:spChg>
        <pc:grpChg chg="del mod">
          <ac:chgData name="Smruti Ranjan Sarangi" userId="e0ea421f-ad6a-4d5d-9997-e211934aa2e5" providerId="ADAL" clId="{49AB1219-E9A4-42BF-BBE6-E0CBEEF6E97C}" dt="2022-11-26T19:42:39.998" v="1295"/>
          <ac:grpSpMkLst>
            <pc:docMk/>
            <pc:sldMk cId="1385082795" sldId="268"/>
            <ac:grpSpMk id="7" creationId="{321E400B-3229-3BC5-836C-67DD58B2A154}"/>
          </ac:grpSpMkLst>
        </pc:grpChg>
        <pc:grpChg chg="del mod">
          <ac:chgData name="Smruti Ranjan Sarangi" userId="e0ea421f-ad6a-4d5d-9997-e211934aa2e5" providerId="ADAL" clId="{49AB1219-E9A4-42BF-BBE6-E0CBEEF6E97C}" dt="2022-11-26T19:42:43.384" v="1299"/>
          <ac:grpSpMkLst>
            <pc:docMk/>
            <pc:sldMk cId="1385082795" sldId="268"/>
            <ac:grpSpMk id="13" creationId="{6044CC27-CADB-DB26-964B-8813FFA7507F}"/>
          </ac:grpSpMkLst>
        </pc:grpChg>
        <pc:grpChg chg="add del mod">
          <ac:chgData name="Smruti Ranjan Sarangi" userId="e0ea421f-ad6a-4d5d-9997-e211934aa2e5" providerId="ADAL" clId="{49AB1219-E9A4-42BF-BBE6-E0CBEEF6E97C}" dt="2022-11-26T19:42:59.866" v="1302" actId="34122"/>
          <ac:grpSpMkLst>
            <pc:docMk/>
            <pc:sldMk cId="1385082795" sldId="268"/>
            <ac:grpSpMk id="17" creationId="{25EDC1D4-D658-5A47-6D42-032512FB6084}"/>
          </ac:grpSpMkLst>
        </pc:grpChg>
        <pc:picChg chg="add mod">
          <ac:chgData name="Smruti Ranjan Sarangi" userId="e0ea421f-ad6a-4d5d-9997-e211934aa2e5" providerId="ADAL" clId="{49AB1219-E9A4-42BF-BBE6-E0CBEEF6E97C}" dt="2022-11-26T19:42:19.806" v="1286" actId="1076"/>
          <ac:picMkLst>
            <pc:docMk/>
            <pc:sldMk cId="1385082795" sldId="268"/>
            <ac:picMk id="4" creationId="{4D39AF4D-AD0C-EAFD-6AED-26B93557F21D}"/>
          </ac:picMkLst>
        </pc:picChg>
        <pc:picChg chg="add mod">
          <ac:chgData name="Smruti Ranjan Sarangi" userId="e0ea421f-ad6a-4d5d-9997-e211934aa2e5" providerId="ADAL" clId="{49AB1219-E9A4-42BF-BBE6-E0CBEEF6E97C}" dt="2022-11-26T19:42:03.511" v="1284" actId="1076"/>
          <ac:picMkLst>
            <pc:docMk/>
            <pc:sldMk cId="1385082795" sldId="268"/>
            <ac:picMk id="1026" creationId="{8D6FF312-B9B1-9B96-B413-85429AF19707}"/>
          </ac:picMkLst>
        </pc:picChg>
        <pc:inkChg chg="add del mod topLvl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5" creationId="{FAD805C2-4752-171B-FE29-5303D0460D3D}"/>
          </ac:inkMkLst>
        </pc:inkChg>
        <pc:inkChg chg="add del mod topLvl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6" creationId="{8F91783E-18C8-B5B1-02E1-07564DCE3736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8" creationId="{4E3BC791-5CE7-A610-AD49-BFE4FB0F3DA3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9" creationId="{088BCA77-91DE-CFC1-E6A3-68DCB06E8726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0" creationId="{89DED376-C1E9-5D58-D1FB-4830144DF394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1" creationId="{1B4BC121-E9E0-E45A-8DEE-5ED9F25772D3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2" creationId="{B2A13A55-5DB3-6814-EAA3-E9032FCE5168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4" creationId="{8BE073C7-DB9D-AE66-7CCB-4138E7B3930F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5" creationId="{2D10A825-0B61-D0F7-6960-89C9D2CFF1CE}"/>
          </ac:inkMkLst>
        </pc:inkChg>
        <pc:inkChg chg="add del mod">
          <ac:chgData name="Smruti Ranjan Sarangi" userId="e0ea421f-ad6a-4d5d-9997-e211934aa2e5" providerId="ADAL" clId="{49AB1219-E9A4-42BF-BBE6-E0CBEEF6E97C}" dt="2022-11-26T19:42:59.866" v="1302" actId="34122"/>
          <ac:inkMkLst>
            <pc:docMk/>
            <pc:sldMk cId="1385082795" sldId="268"/>
            <ac:inkMk id="16" creationId="{EBBAB2D2-8E03-458D-A0E0-57217CCEBE37}"/>
          </ac:inkMkLst>
        </pc:inkChg>
      </pc:sldChg>
      <pc:sldChg chg="addSp delSp modSp new mod">
        <pc:chgData name="Smruti Ranjan Sarangi" userId="e0ea421f-ad6a-4d5d-9997-e211934aa2e5" providerId="ADAL" clId="{49AB1219-E9A4-42BF-BBE6-E0CBEEF6E97C}" dt="2022-11-26T20:15:30.821" v="1519" actId="22"/>
        <pc:sldMkLst>
          <pc:docMk/>
          <pc:sldMk cId="1932163704" sldId="269"/>
        </pc:sldMkLst>
        <pc:spChg chg="mod">
          <ac:chgData name="Smruti Ranjan Sarangi" userId="e0ea421f-ad6a-4d5d-9997-e211934aa2e5" providerId="ADAL" clId="{49AB1219-E9A4-42BF-BBE6-E0CBEEF6E97C}" dt="2022-11-26T20:11:47.031" v="1475" actId="20577"/>
          <ac:spMkLst>
            <pc:docMk/>
            <pc:sldMk cId="1932163704" sldId="269"/>
            <ac:spMk id="2" creationId="{7A32F759-EB1D-6424-338C-D210E7C24601}"/>
          </ac:spMkLst>
        </pc:spChg>
        <pc:spChg chg="mod">
          <ac:chgData name="Smruti Ranjan Sarangi" userId="e0ea421f-ad6a-4d5d-9997-e211934aa2e5" providerId="ADAL" clId="{49AB1219-E9A4-42BF-BBE6-E0CBEEF6E97C}" dt="2022-11-26T20:11:40.032" v="1473" actId="20577"/>
          <ac:spMkLst>
            <pc:docMk/>
            <pc:sldMk cId="1932163704" sldId="269"/>
            <ac:spMk id="3" creationId="{2021063D-32CD-16B0-AEF0-D76058CD1E3E}"/>
          </ac:spMkLst>
        </pc:spChg>
        <pc:spChg chg="add mod">
          <ac:chgData name="Smruti Ranjan Sarangi" userId="e0ea421f-ad6a-4d5d-9997-e211934aa2e5" providerId="ADAL" clId="{49AB1219-E9A4-42BF-BBE6-E0CBEEF6E97C}" dt="2022-11-26T20:13:31.765" v="1499" actId="403"/>
          <ac:spMkLst>
            <pc:docMk/>
            <pc:sldMk cId="1932163704" sldId="269"/>
            <ac:spMk id="5" creationId="{E7C813E2-1D87-D828-F543-E0F60599AFFC}"/>
          </ac:spMkLst>
        </pc:spChg>
        <pc:spChg chg="add del mod">
          <ac:chgData name="Smruti Ranjan Sarangi" userId="e0ea421f-ad6a-4d5d-9997-e211934aa2e5" providerId="ADAL" clId="{49AB1219-E9A4-42BF-BBE6-E0CBEEF6E97C}" dt="2022-11-26T20:14:21.329" v="1508"/>
          <ac:spMkLst>
            <pc:docMk/>
            <pc:sldMk cId="1932163704" sldId="269"/>
            <ac:spMk id="8" creationId="{20857CA2-8DD6-9BAB-4F31-299AC00D0267}"/>
          </ac:spMkLst>
        </pc:spChg>
        <pc:spChg chg="add del mod">
          <ac:chgData name="Smruti Ranjan Sarangi" userId="e0ea421f-ad6a-4d5d-9997-e211934aa2e5" providerId="ADAL" clId="{49AB1219-E9A4-42BF-BBE6-E0CBEEF6E97C}" dt="2022-11-26T20:15:23.113" v="1518"/>
          <ac:spMkLst>
            <pc:docMk/>
            <pc:sldMk cId="1932163704" sldId="269"/>
            <ac:spMk id="11" creationId="{6796FFAE-CA82-BC5D-4909-8678558C42B3}"/>
          </ac:spMkLst>
        </pc:spChg>
        <pc:spChg chg="add">
          <ac:chgData name="Smruti Ranjan Sarangi" userId="e0ea421f-ad6a-4d5d-9997-e211934aa2e5" providerId="ADAL" clId="{49AB1219-E9A4-42BF-BBE6-E0CBEEF6E97C}" dt="2022-11-26T20:15:30.821" v="1519" actId="22"/>
          <ac:spMkLst>
            <pc:docMk/>
            <pc:sldMk cId="1932163704" sldId="269"/>
            <ac:spMk id="13" creationId="{1CA0A6AA-9537-CCE9-E4A7-310CE838DA35}"/>
          </ac:spMkLst>
        </pc:spChg>
        <pc:picChg chg="add mod">
          <ac:chgData name="Smruti Ranjan Sarangi" userId="e0ea421f-ad6a-4d5d-9997-e211934aa2e5" providerId="ADAL" clId="{49AB1219-E9A4-42BF-BBE6-E0CBEEF6E97C}" dt="2022-11-26T20:12:16.144" v="1479" actId="1076"/>
          <ac:picMkLst>
            <pc:docMk/>
            <pc:sldMk cId="1932163704" sldId="269"/>
            <ac:picMk id="4" creationId="{238B3117-BE6A-C9F0-0EB7-56C7C781633D}"/>
          </ac:picMkLst>
        </pc:picChg>
        <pc:picChg chg="add mod">
          <ac:chgData name="Smruti Ranjan Sarangi" userId="e0ea421f-ad6a-4d5d-9997-e211934aa2e5" providerId="ADAL" clId="{49AB1219-E9A4-42BF-BBE6-E0CBEEF6E97C}" dt="2022-11-26T20:14:06.876" v="1504" actId="1076"/>
          <ac:picMkLst>
            <pc:docMk/>
            <pc:sldMk cId="1932163704" sldId="269"/>
            <ac:picMk id="7" creationId="{39F0241F-6CE8-5D07-49FF-B9E0D1057DE4}"/>
          </ac:picMkLst>
        </pc:picChg>
        <pc:picChg chg="add mod">
          <ac:chgData name="Smruti Ranjan Sarangi" userId="e0ea421f-ad6a-4d5d-9997-e211934aa2e5" providerId="ADAL" clId="{49AB1219-E9A4-42BF-BBE6-E0CBEEF6E97C}" dt="2022-11-26T20:15:22.591" v="1516" actId="1076"/>
          <ac:picMkLst>
            <pc:docMk/>
            <pc:sldMk cId="1932163704" sldId="269"/>
            <ac:picMk id="10" creationId="{A9A6130C-1C61-6DAB-6D75-B9016F213F9B}"/>
          </ac:picMkLst>
        </pc:picChg>
      </pc:sldChg>
      <pc:sldChg chg="addSp delSp modSp new mod">
        <pc:chgData name="Smruti Ranjan Sarangi" userId="e0ea421f-ad6a-4d5d-9997-e211934aa2e5" providerId="ADAL" clId="{49AB1219-E9A4-42BF-BBE6-E0CBEEF6E97C}" dt="2022-11-26T20:02:24.909" v="1447" actId="1076"/>
        <pc:sldMkLst>
          <pc:docMk/>
          <pc:sldMk cId="4134228037" sldId="270"/>
        </pc:sldMkLst>
        <pc:spChg chg="mod">
          <ac:chgData name="Smruti Ranjan Sarangi" userId="e0ea421f-ad6a-4d5d-9997-e211934aa2e5" providerId="ADAL" clId="{49AB1219-E9A4-42BF-BBE6-E0CBEEF6E97C}" dt="2022-11-26T20:02:24.909" v="1447" actId="1076"/>
          <ac:spMkLst>
            <pc:docMk/>
            <pc:sldMk cId="4134228037" sldId="270"/>
            <ac:spMk id="2" creationId="{3B584471-8997-6601-1E47-DE1531A96665}"/>
          </ac:spMkLst>
        </pc:spChg>
        <pc:spChg chg="del mod">
          <ac:chgData name="Smruti Ranjan Sarangi" userId="e0ea421f-ad6a-4d5d-9997-e211934aa2e5" providerId="ADAL" clId="{49AB1219-E9A4-42BF-BBE6-E0CBEEF6E97C}" dt="2022-11-26T20:00:28.154" v="1419" actId="478"/>
          <ac:spMkLst>
            <pc:docMk/>
            <pc:sldMk cId="4134228037" sldId="270"/>
            <ac:spMk id="3" creationId="{B6B78081-C6B9-F3A3-ACDB-6F75D6AEF176}"/>
          </ac:spMkLst>
        </pc:spChg>
        <pc:spChg chg="add del mod">
          <ac:chgData name="Smruti Ranjan Sarangi" userId="e0ea421f-ad6a-4d5d-9997-e211934aa2e5" providerId="ADAL" clId="{49AB1219-E9A4-42BF-BBE6-E0CBEEF6E97C}" dt="2022-11-26T20:00:32.475" v="1420" actId="21"/>
          <ac:spMkLst>
            <pc:docMk/>
            <pc:sldMk cId="4134228037" sldId="270"/>
            <ac:spMk id="5" creationId="{11A5FF08-3565-C313-F0E3-87E7C8267E40}"/>
          </ac:spMkLst>
        </pc:spChg>
        <pc:graphicFrameChg chg="add mod modGraphic">
          <ac:chgData name="Smruti Ranjan Sarangi" userId="e0ea421f-ad6a-4d5d-9997-e211934aa2e5" providerId="ADAL" clId="{49AB1219-E9A4-42BF-BBE6-E0CBEEF6E97C}" dt="2022-11-26T20:02:18.675" v="1446"/>
          <ac:graphicFrameMkLst>
            <pc:docMk/>
            <pc:sldMk cId="4134228037" sldId="270"/>
            <ac:graphicFrameMk id="6" creationId="{CAABA98D-920E-4BA8-28A0-0AA19E1C0E49}"/>
          </ac:graphicFrameMkLst>
        </pc:graphicFrameChg>
      </pc:sldChg>
      <pc:sldChg chg="addSp delSp modSp new mod">
        <pc:chgData name="Smruti Ranjan Sarangi" userId="e0ea421f-ad6a-4d5d-9997-e211934aa2e5" providerId="ADAL" clId="{49AB1219-E9A4-42BF-BBE6-E0CBEEF6E97C}" dt="2022-11-26T20:25:46.816" v="1608" actId="403"/>
        <pc:sldMkLst>
          <pc:docMk/>
          <pc:sldMk cId="2872591258" sldId="271"/>
        </pc:sldMkLst>
        <pc:spChg chg="mod">
          <ac:chgData name="Smruti Ranjan Sarangi" userId="e0ea421f-ad6a-4d5d-9997-e211934aa2e5" providerId="ADAL" clId="{49AB1219-E9A4-42BF-BBE6-E0CBEEF6E97C}" dt="2022-11-26T20:18:36.507" v="1534" actId="20577"/>
          <ac:spMkLst>
            <pc:docMk/>
            <pc:sldMk cId="2872591258" sldId="271"/>
            <ac:spMk id="2" creationId="{4AC47104-8DD5-1ECA-C9D8-1375E2459D3C}"/>
          </ac:spMkLst>
        </pc:spChg>
        <pc:spChg chg="del">
          <ac:chgData name="Smruti Ranjan Sarangi" userId="e0ea421f-ad6a-4d5d-9997-e211934aa2e5" providerId="ADAL" clId="{49AB1219-E9A4-42BF-BBE6-E0CBEEF6E97C}" dt="2022-11-26T20:18:43.880" v="1535" actId="478"/>
          <ac:spMkLst>
            <pc:docMk/>
            <pc:sldMk cId="2872591258" sldId="271"/>
            <ac:spMk id="3" creationId="{14F2AEAC-58E9-7DEF-6112-459B9CFE99DC}"/>
          </ac:spMkLst>
        </pc:spChg>
        <pc:spChg chg="add del mod">
          <ac:chgData name="Smruti Ranjan Sarangi" userId="e0ea421f-ad6a-4d5d-9997-e211934aa2e5" providerId="ADAL" clId="{49AB1219-E9A4-42BF-BBE6-E0CBEEF6E97C}" dt="2022-11-26T20:19:34.639" v="1554"/>
          <ac:spMkLst>
            <pc:docMk/>
            <pc:sldMk cId="2872591258" sldId="271"/>
            <ac:spMk id="6" creationId="{4954E5D8-7445-6F67-08F0-DB003C587BE4}"/>
          </ac:spMkLst>
        </pc:spChg>
        <pc:spChg chg="add mod">
          <ac:chgData name="Smruti Ranjan Sarangi" userId="e0ea421f-ad6a-4d5d-9997-e211934aa2e5" providerId="ADAL" clId="{49AB1219-E9A4-42BF-BBE6-E0CBEEF6E97C}" dt="2022-11-26T20:20:58.830" v="1571" actId="403"/>
          <ac:spMkLst>
            <pc:docMk/>
            <pc:sldMk cId="2872591258" sldId="271"/>
            <ac:spMk id="7" creationId="{4E39357C-5F3A-C204-8742-5DDFB69DF2F3}"/>
          </ac:spMkLst>
        </pc:spChg>
        <pc:spChg chg="add del">
          <ac:chgData name="Smruti Ranjan Sarangi" userId="e0ea421f-ad6a-4d5d-9997-e211934aa2e5" providerId="ADAL" clId="{49AB1219-E9A4-42BF-BBE6-E0CBEEF6E97C}" dt="2022-11-26T20:22:15.510" v="1573" actId="21"/>
          <ac:spMkLst>
            <pc:docMk/>
            <pc:sldMk cId="2872591258" sldId="271"/>
            <ac:spMk id="9" creationId="{5B5B0B20-1251-3D20-2756-5DF3674A896E}"/>
          </ac:spMkLst>
        </pc:spChg>
        <pc:spChg chg="add del mod">
          <ac:chgData name="Smruti Ranjan Sarangi" userId="e0ea421f-ad6a-4d5d-9997-e211934aa2e5" providerId="ADAL" clId="{49AB1219-E9A4-42BF-BBE6-E0CBEEF6E97C}" dt="2022-11-26T20:23:34.819" v="1583" actId="21"/>
          <ac:spMkLst>
            <pc:docMk/>
            <pc:sldMk cId="2872591258" sldId="271"/>
            <ac:spMk id="10" creationId="{BDFF140B-C179-B50F-AE54-A1614BEE6ABE}"/>
          </ac:spMkLst>
        </pc:spChg>
        <pc:spChg chg="add del mod">
          <ac:chgData name="Smruti Ranjan Sarangi" userId="e0ea421f-ad6a-4d5d-9997-e211934aa2e5" providerId="ADAL" clId="{49AB1219-E9A4-42BF-BBE6-E0CBEEF6E97C}" dt="2022-11-26T20:24:02.483" v="1587" actId="21"/>
          <ac:spMkLst>
            <pc:docMk/>
            <pc:sldMk cId="2872591258" sldId="271"/>
            <ac:spMk id="12" creationId="{270CE436-E15B-6ACE-5921-033B2DEFE887}"/>
          </ac:spMkLst>
        </pc:spChg>
        <pc:spChg chg="add mod">
          <ac:chgData name="Smruti Ranjan Sarangi" userId="e0ea421f-ad6a-4d5d-9997-e211934aa2e5" providerId="ADAL" clId="{49AB1219-E9A4-42BF-BBE6-E0CBEEF6E97C}" dt="2022-11-26T20:25:17.796" v="1595" actId="1076"/>
          <ac:spMkLst>
            <pc:docMk/>
            <pc:sldMk cId="2872591258" sldId="271"/>
            <ac:spMk id="14" creationId="{2BE0F582-6FCC-DFFE-A2DD-A99B43600E56}"/>
          </ac:spMkLst>
        </pc:spChg>
        <pc:spChg chg="add mod">
          <ac:chgData name="Smruti Ranjan Sarangi" userId="e0ea421f-ad6a-4d5d-9997-e211934aa2e5" providerId="ADAL" clId="{49AB1219-E9A4-42BF-BBE6-E0CBEEF6E97C}" dt="2022-11-26T20:25:46.816" v="1608" actId="403"/>
          <ac:spMkLst>
            <pc:docMk/>
            <pc:sldMk cId="2872591258" sldId="271"/>
            <ac:spMk id="15" creationId="{872C2FF3-F6A9-D55E-783B-CA2FA125003A}"/>
          </ac:spMkLst>
        </pc:spChg>
        <pc:picChg chg="add mod">
          <ac:chgData name="Smruti Ranjan Sarangi" userId="e0ea421f-ad6a-4d5d-9997-e211934aa2e5" providerId="ADAL" clId="{49AB1219-E9A4-42BF-BBE6-E0CBEEF6E97C}" dt="2022-11-26T20:19:47.721" v="1555" actId="1076"/>
          <ac:picMkLst>
            <pc:docMk/>
            <pc:sldMk cId="2872591258" sldId="271"/>
            <ac:picMk id="5" creationId="{3F4DB0C2-C64C-4817-65AC-04EEA585038B}"/>
          </ac:picMkLst>
        </pc:picChg>
        <pc:picChg chg="add del">
          <ac:chgData name="Smruti Ranjan Sarangi" userId="e0ea421f-ad6a-4d5d-9997-e211934aa2e5" providerId="ADAL" clId="{49AB1219-E9A4-42BF-BBE6-E0CBEEF6E97C}" dt="2022-11-26T20:23:50.671" v="1586" actId="21"/>
          <ac:picMkLst>
            <pc:docMk/>
            <pc:sldMk cId="2872591258" sldId="271"/>
            <ac:picMk id="11" creationId="{CF896BE3-64F9-EF2D-088A-314849CD968B}"/>
          </ac:picMkLst>
        </pc:picChg>
      </pc:sldChg>
      <pc:sldChg chg="addSp delSp modSp new del mod">
        <pc:chgData name="Smruti Ranjan Sarangi" userId="e0ea421f-ad6a-4d5d-9997-e211934aa2e5" providerId="ADAL" clId="{49AB1219-E9A4-42BF-BBE6-E0CBEEF6E97C}" dt="2022-11-26T20:10:18.534" v="1468" actId="47"/>
        <pc:sldMkLst>
          <pc:docMk/>
          <pc:sldMk cId="3463844093" sldId="271"/>
        </pc:sldMkLst>
        <pc:spChg chg="mod">
          <ac:chgData name="Smruti Ranjan Sarangi" userId="e0ea421f-ad6a-4d5d-9997-e211934aa2e5" providerId="ADAL" clId="{49AB1219-E9A4-42BF-BBE6-E0CBEEF6E97C}" dt="2022-11-26T20:04:53.490" v="1460" actId="20577"/>
          <ac:spMkLst>
            <pc:docMk/>
            <pc:sldMk cId="3463844093" sldId="271"/>
            <ac:spMk id="2" creationId="{C9B0C61E-A0D4-2F4E-A075-DE24B1D4E453}"/>
          </ac:spMkLst>
        </pc:spChg>
        <pc:spChg chg="del">
          <ac:chgData name="Smruti Ranjan Sarangi" userId="e0ea421f-ad6a-4d5d-9997-e211934aa2e5" providerId="ADAL" clId="{49AB1219-E9A4-42BF-BBE6-E0CBEEF6E97C}" dt="2022-11-26T20:04:57.841" v="1461" actId="21"/>
          <ac:spMkLst>
            <pc:docMk/>
            <pc:sldMk cId="3463844093" sldId="271"/>
            <ac:spMk id="3" creationId="{95084AEE-C673-62E7-C7BF-50495613B5E3}"/>
          </ac:spMkLst>
        </pc:spChg>
        <pc:spChg chg="add del mod">
          <ac:chgData name="Smruti Ranjan Sarangi" userId="e0ea421f-ad6a-4d5d-9997-e211934aa2e5" providerId="ADAL" clId="{49AB1219-E9A4-42BF-BBE6-E0CBEEF6E97C}" dt="2022-11-26T20:09:22.386" v="1467" actId="21"/>
          <ac:spMkLst>
            <pc:docMk/>
            <pc:sldMk cId="3463844093" sldId="271"/>
            <ac:spMk id="6" creationId="{49159534-E27B-7E72-1028-F5F4DA24A4FE}"/>
          </ac:spMkLst>
        </pc:spChg>
        <pc:picChg chg="add del mod">
          <ac:chgData name="Smruti Ranjan Sarangi" userId="e0ea421f-ad6a-4d5d-9997-e211934aa2e5" providerId="ADAL" clId="{49AB1219-E9A4-42BF-BBE6-E0CBEEF6E97C}" dt="2022-11-26T20:09:22.386" v="1467" actId="21"/>
          <ac:picMkLst>
            <pc:docMk/>
            <pc:sldMk cId="3463844093" sldId="271"/>
            <ac:picMk id="5" creationId="{2483E657-2A30-3983-4484-1E3A45F54FC9}"/>
          </ac:picMkLst>
        </pc:picChg>
      </pc:sldChg>
      <pc:sldChg chg="new">
        <pc:chgData name="Smruti Ranjan Sarangi" userId="e0ea421f-ad6a-4d5d-9997-e211934aa2e5" providerId="ADAL" clId="{49AB1219-E9A4-42BF-BBE6-E0CBEEF6E97C}" dt="2022-11-26T20:25:58.247" v="1609" actId="680"/>
        <pc:sldMkLst>
          <pc:docMk/>
          <pc:sldMk cId="2047272119" sldId="272"/>
        </pc:sldMkLst>
      </pc:sldChg>
    </pc:docChg>
  </pc:docChgLst>
  <pc:docChgLst>
    <pc:chgData name="Smruti Ranjan Sarangi" userId="S::srsarangi@iitd.ac.in::e0ea421f-ad6a-4d5d-9997-e211934aa2e5" providerId="AD" clId="Web-{27C24F53-5F12-A77D-A057-8D910B1E6238}"/>
    <pc:docChg chg="modSld modMainMaster">
      <pc:chgData name="Smruti Ranjan Sarangi" userId="S::srsarangi@iitd.ac.in::e0ea421f-ad6a-4d5d-9997-e211934aa2e5" providerId="AD" clId="Web-{27C24F53-5F12-A77D-A057-8D910B1E6238}" dt="2023-01-29T16:55:30.354" v="38"/>
      <pc:docMkLst>
        <pc:docMk/>
      </pc:docMkLst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109857222" sldId="256"/>
        </pc:sldMkLst>
        <pc:spChg chg="mod">
          <ac:chgData name="Smruti Ranjan Sarangi" userId="S::srsarangi@iitd.ac.in::e0ea421f-ad6a-4d5d-9997-e211934aa2e5" providerId="AD" clId="Web-{27C24F53-5F12-A77D-A057-8D910B1E6238}" dt="2023-01-29T16:55:08.119" v="8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09857222" sldId="256"/>
            <ac:spMk id="5" creationId="{4029EA84-A7D1-EBF8-1BF5-DB63B2DBE212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09857222" sldId="256"/>
            <ac:spMk id="6" creationId="{4FB225E3-4FC4-C373-1405-CF8588A379A5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27.698" v="37"/>
        <pc:sldMkLst>
          <pc:docMk/>
          <pc:sldMk cId="428463759" sldId="257"/>
        </pc:sldMkLst>
        <pc:spChg chg="add mod">
          <ac:chgData name="Smruti Ranjan Sarangi" userId="S::srsarangi@iitd.ac.in::e0ea421f-ad6a-4d5d-9997-e211934aa2e5" providerId="AD" clId="Web-{27C24F53-5F12-A77D-A057-8D910B1E6238}" dt="2023-01-29T16:55:27.698" v="37"/>
          <ac:spMkLst>
            <pc:docMk/>
            <pc:sldMk cId="428463759" sldId="257"/>
            <ac:spMk id="26" creationId="{49C02DDA-1DFC-1F70-0BC0-78E1CB7B41E4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20.573" v="10"/>
          <ac:spMkLst>
            <pc:docMk/>
            <pc:sldMk cId="428463759" sldId="257"/>
            <ac:spMk id="27" creationId="{C4B103C8-E28F-FCFC-607A-06D4639BF995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3488217539" sldId="258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488217539" sldId="258"/>
            <ac:spMk id="20" creationId="{63C934AB-7D41-BCF3-D8F1-DA0572E71244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488217539" sldId="258"/>
            <ac:spMk id="21" creationId="{BA3E989C-B435-0F39-1335-9CBF7569C79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1355751172" sldId="259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355751172" sldId="259"/>
            <ac:spMk id="5" creationId="{1F881D81-EAD3-FD87-2347-98E8F2EAC5C4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355751172" sldId="259"/>
            <ac:spMk id="6" creationId="{223C6CF2-3708-9639-9E2C-B4216901B81D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987358230" sldId="262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987358230" sldId="262"/>
            <ac:spMk id="4" creationId="{6DC1705C-0C3B-AE16-A5E9-DB5E5489AECD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987358230" sldId="262"/>
            <ac:spMk id="6" creationId="{044F327F-80E8-9819-ED48-CEE036F9E615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427887730" sldId="263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427887730" sldId="263"/>
            <ac:spMk id="3" creationId="{6AF1C537-E6BC-EB41-6F9B-95D2A839EED1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427887730" sldId="263"/>
            <ac:spMk id="12" creationId="{9FF3661E-9976-4250-A90F-3F315BF20A5D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3622922688" sldId="265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622922688" sldId="265"/>
            <ac:spMk id="3" creationId="{D26DF442-C983-0082-4BE8-DCD22B6806FA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622922688" sldId="265"/>
            <ac:spMk id="4" creationId="{B876712E-7B4C-519A-282F-E11B2C1999A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876435067" sldId="266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876435067" sldId="266"/>
            <ac:spMk id="2" creationId="{97186B2A-0BBF-77C2-50D5-F3EBF621DD16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876435067" sldId="266"/>
            <ac:spMk id="3" creationId="{0301F4E8-9D59-009F-2E65-00E5B4BB0FD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1637500763" sldId="267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637500763" sldId="267"/>
            <ac:spMk id="9" creationId="{71CBEF6F-3CB9-5CBF-14CC-C057B3FDD249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637500763" sldId="267"/>
            <ac:spMk id="10" creationId="{C5556672-F47A-320B-883F-69DC7BBD4F39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1385082795" sldId="268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385082795" sldId="268"/>
            <ac:spMk id="3" creationId="{F964F3E7-D824-314B-4893-78E114121EFA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385082795" sldId="268"/>
            <ac:spMk id="5" creationId="{C9B059BA-0E8F-D86F-EF7B-224A51FC927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1932163704" sldId="269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932163704" sldId="269"/>
            <ac:spMk id="6" creationId="{10D9F769-8254-94AF-DB0F-4A4D1924FEB9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1932163704" sldId="269"/>
            <ac:spMk id="8" creationId="{053D4870-B716-254E-DC27-977C37473D41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4134228037" sldId="270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4134228037" sldId="270"/>
            <ac:spMk id="14" creationId="{C636B025-D31D-C3E3-4AE7-3D826A2D00EB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4134228037" sldId="270"/>
            <ac:spMk id="15" creationId="{667CB15D-A0E7-73F9-C0E2-E03B02C98346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872591258" sldId="271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872591258" sldId="271"/>
            <ac:spMk id="4" creationId="{B7922E3C-1329-8072-77F9-74AEA7AB53BD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872591258" sldId="271"/>
            <ac:spMk id="6" creationId="{1A0159BF-50F4-4A2B-F3AE-0A0D51F1C4EA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047272119" sldId="272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047272119" sldId="272"/>
            <ac:spMk id="12" creationId="{B506CD31-19CC-BE4C-9635-F46592DFA558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047272119" sldId="272"/>
            <ac:spMk id="15" creationId="{7B94CD4E-88A4-427C-99D2-9A5C1BC4A0E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607930191" sldId="273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607930191" sldId="273"/>
            <ac:spMk id="3" creationId="{A18753AA-6D0B-7575-6AF0-9A96C0D40BF1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607930191" sldId="273"/>
            <ac:spMk id="6" creationId="{6AC29390-CFF0-2C48-99CE-4149C2EDF3D4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2705483581" sldId="274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705483581" sldId="274"/>
            <ac:spMk id="6" creationId="{2A15A188-B976-1A58-C455-847B7D70DD66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2705483581" sldId="274"/>
            <ac:spMk id="7" creationId="{65FF835C-BAD9-71F9-95BB-02059FAE14BB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3165452768" sldId="275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165452768" sldId="275"/>
            <ac:spMk id="3" creationId="{28359AA4-9DC0-B084-1A41-BB9D640C7254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3165452768" sldId="275"/>
            <ac:spMk id="4" creationId="{B7755DDA-7BDF-02DD-98EA-A4264AE4F5D0}"/>
          </ac:spMkLst>
        </pc:spChg>
      </pc:sldChg>
      <pc:sldChg chg="addSp modSp">
        <pc:chgData name="Smruti Ranjan Sarangi" userId="S::srsarangi@iitd.ac.in::e0ea421f-ad6a-4d5d-9997-e211934aa2e5" providerId="AD" clId="Web-{27C24F53-5F12-A77D-A057-8D910B1E6238}" dt="2023-01-29T16:55:30.354" v="38"/>
        <pc:sldMkLst>
          <pc:docMk/>
          <pc:sldMk cId="898932599" sldId="276"/>
        </pc:sldMkLst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898932599" sldId="276"/>
            <ac:spMk id="3" creationId="{A9E3FB21-2F16-AC3D-A14F-F3EC2E12973F}"/>
          </ac:spMkLst>
        </pc:spChg>
        <pc:spChg chg="add 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k cId="898932599" sldId="276"/>
            <ac:spMk id="6" creationId="{E7CF8043-6EE6-1B4B-56E7-8A63540370EF}"/>
          </ac:spMkLst>
        </pc:spChg>
      </pc:sldChg>
      <pc:sldMasterChg chg="modSp mod modSldLayout">
        <pc:chgData name="Smruti Ranjan Sarangi" userId="S::srsarangi@iitd.ac.in::e0ea421f-ad6a-4d5d-9997-e211934aa2e5" providerId="AD" clId="Web-{27C24F53-5F12-A77D-A057-8D910B1E6238}" dt="2023-01-29T16:55:30.354" v="38"/>
        <pc:sldMasterMkLst>
          <pc:docMk/>
          <pc:sldMasterMk cId="2460954070" sldId="2147483660"/>
        </pc:sldMasterMkLst>
        <pc:spChg chg="mod">
          <ac:chgData name="Smruti Ranjan Sarangi" userId="S::srsarangi@iitd.ac.in::e0ea421f-ad6a-4d5d-9997-e211934aa2e5" providerId="AD" clId="Web-{27C24F53-5F12-A77D-A057-8D910B1E6238}" dt="2023-01-29T16:55:30.354" v="38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Smruti Ranjan Sarangi" userId="S::srsarangi@iitd.ac.in::e0ea421f-ad6a-4d5d-9997-e211934aa2e5" providerId="AD" clId="Web-{27C24F53-5F12-A77D-A057-8D910B1E6238}" dt="2023-01-29T16:55:30.354" v="38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Smruti Ranjan Sarangi" userId="S::srsarangi@iitd.ac.in::e0ea421f-ad6a-4d5d-9997-e211934aa2e5" providerId="AD" clId="Web-{27C24F53-5F12-A77D-A057-8D910B1E6238}" dt="2023-01-29T16:55:30.354" v="38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Smruti Ranjan Sarangi" userId="e0ea421f-ad6a-4d5d-9997-e211934aa2e5" providerId="ADAL" clId="{F67C67E0-B7AE-47FE-8B0A-175BAA48E114}"/>
    <pc:docChg chg="custSel addSld modSld">
      <pc:chgData name="Smruti Ranjan Sarangi" userId="e0ea421f-ad6a-4d5d-9997-e211934aa2e5" providerId="ADAL" clId="{F67C67E0-B7AE-47FE-8B0A-175BAA48E114}" dt="2022-12-13T11:34:06.428" v="1336" actId="1076"/>
      <pc:docMkLst>
        <pc:docMk/>
      </pc:docMkLst>
      <pc:sldChg chg="addSp modSp mod setBg">
        <pc:chgData name="Smruti Ranjan Sarangi" userId="e0ea421f-ad6a-4d5d-9997-e211934aa2e5" providerId="ADAL" clId="{F67C67E0-B7AE-47FE-8B0A-175BAA48E114}" dt="2022-12-11T04:35:52.769" v="1166" actId="403"/>
        <pc:sldMkLst>
          <pc:docMk/>
          <pc:sldMk cId="109857222" sldId="256"/>
        </pc:sldMkLst>
        <pc:spChg chg="mod">
          <ac:chgData name="Smruti Ranjan Sarangi" userId="e0ea421f-ad6a-4d5d-9997-e211934aa2e5" providerId="ADAL" clId="{F67C67E0-B7AE-47FE-8B0A-175BAA48E114}" dt="2022-12-11T04:35:47.704" v="1164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mruti Ranjan Sarangi" userId="e0ea421f-ad6a-4d5d-9997-e211934aa2e5" providerId="ADAL" clId="{F67C67E0-B7AE-47FE-8B0A-175BAA48E114}" dt="2022-12-11T04:35:52.769" v="1166" actId="40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mruti Ranjan Sarangi" userId="e0ea421f-ad6a-4d5d-9997-e211934aa2e5" providerId="ADAL" clId="{F67C67E0-B7AE-47FE-8B0A-175BAA48E114}" dt="2022-12-11T04:35:47.704" v="1164" actId="26606"/>
          <ac:spMkLst>
            <pc:docMk/>
            <pc:sldMk cId="109857222" sldId="256"/>
            <ac:spMk id="13" creationId="{EB794C42-3DFD-4AE5-92A3-B8F3C8721FA5}"/>
          </ac:spMkLst>
        </pc:spChg>
        <pc:spChg chg="add">
          <ac:chgData name="Smruti Ranjan Sarangi" userId="e0ea421f-ad6a-4d5d-9997-e211934aa2e5" providerId="ADAL" clId="{F67C67E0-B7AE-47FE-8B0A-175BAA48E114}" dt="2022-12-11T04:35:47.704" v="1164" actId="26606"/>
          <ac:spMkLst>
            <pc:docMk/>
            <pc:sldMk cId="109857222" sldId="256"/>
            <ac:spMk id="14" creationId="{59C6F201-9216-493E-A634-E73ECB5029FC}"/>
          </ac:spMkLst>
        </pc:spChg>
        <pc:spChg chg="add">
          <ac:chgData name="Smruti Ranjan Sarangi" userId="e0ea421f-ad6a-4d5d-9997-e211934aa2e5" providerId="ADAL" clId="{F67C67E0-B7AE-47FE-8B0A-175BAA48E114}" dt="2022-12-11T04:35:47.704" v="1164" actId="26606"/>
          <ac:spMkLst>
            <pc:docMk/>
            <pc:sldMk cId="109857222" sldId="256"/>
            <ac:spMk id="15" creationId="{1D3A3C7D-3C2F-4809-9061-F9D2F44EC2C2}"/>
          </ac:spMkLst>
        </pc:spChg>
        <pc:picChg chg="add mod ord">
          <ac:chgData name="Smruti Ranjan Sarangi" userId="e0ea421f-ad6a-4d5d-9997-e211934aa2e5" providerId="ADAL" clId="{F67C67E0-B7AE-47FE-8B0A-175BAA48E114}" dt="2022-12-11T04:35:47.704" v="1164" actId="26606"/>
          <ac:picMkLst>
            <pc:docMk/>
            <pc:sldMk cId="109857222" sldId="256"/>
            <ac:picMk id="4" creationId="{9DE38CF2-E5F3-E2C5-A69D-FD2384EE70BF}"/>
          </ac:picMkLst>
        </pc:picChg>
      </pc:sldChg>
      <pc:sldChg chg="delSp modSp mod">
        <pc:chgData name="Smruti Ranjan Sarangi" userId="e0ea421f-ad6a-4d5d-9997-e211934aa2e5" providerId="ADAL" clId="{F67C67E0-B7AE-47FE-8B0A-175BAA48E114}" dt="2022-12-10T11:35:47.306" v="3"/>
        <pc:sldMkLst>
          <pc:docMk/>
          <pc:sldMk cId="1932163704" sldId="269"/>
        </pc:sldMkLst>
        <pc:spChg chg="mod">
          <ac:chgData name="Smruti Ranjan Sarangi" userId="e0ea421f-ad6a-4d5d-9997-e211934aa2e5" providerId="ADAL" clId="{F67C67E0-B7AE-47FE-8B0A-175BAA48E114}" dt="2022-12-10T11:35:41.006" v="0" actId="20577"/>
          <ac:spMkLst>
            <pc:docMk/>
            <pc:sldMk cId="1932163704" sldId="269"/>
            <ac:spMk id="2" creationId="{7A32F759-EB1D-6424-338C-D210E7C24601}"/>
          </ac:spMkLst>
        </pc:spChg>
        <pc:spChg chg="del mod">
          <ac:chgData name="Smruti Ranjan Sarangi" userId="e0ea421f-ad6a-4d5d-9997-e211934aa2e5" providerId="ADAL" clId="{F67C67E0-B7AE-47FE-8B0A-175BAA48E114}" dt="2022-12-10T11:35:47.306" v="3"/>
          <ac:spMkLst>
            <pc:docMk/>
            <pc:sldMk cId="1932163704" sldId="269"/>
            <ac:spMk id="13" creationId="{1CA0A6AA-9537-CCE9-E4A7-310CE838DA35}"/>
          </ac:spMkLst>
        </pc:spChg>
      </pc:sldChg>
      <pc:sldChg chg="addSp modSp mod">
        <pc:chgData name="Smruti Ranjan Sarangi" userId="e0ea421f-ad6a-4d5d-9997-e211934aa2e5" providerId="ADAL" clId="{F67C67E0-B7AE-47FE-8B0A-175BAA48E114}" dt="2022-12-10T11:54:51.461" v="424" actId="1076"/>
        <pc:sldMkLst>
          <pc:docMk/>
          <pc:sldMk cId="2872591258" sldId="271"/>
        </pc:sldMkLst>
        <pc:spChg chg="add mod">
          <ac:chgData name="Smruti Ranjan Sarangi" userId="e0ea421f-ad6a-4d5d-9997-e211934aa2e5" providerId="ADAL" clId="{F67C67E0-B7AE-47FE-8B0A-175BAA48E114}" dt="2022-12-10T11:54:51.461" v="424" actId="1076"/>
          <ac:spMkLst>
            <pc:docMk/>
            <pc:sldMk cId="2872591258" sldId="271"/>
            <ac:spMk id="3" creationId="{AE60C997-644F-AC39-DFCD-72F2F99378E0}"/>
          </ac:spMkLst>
        </pc:spChg>
      </pc:sldChg>
      <pc:sldChg chg="addSp delSp modSp mod">
        <pc:chgData name="Smruti Ranjan Sarangi" userId="e0ea421f-ad6a-4d5d-9997-e211934aa2e5" providerId="ADAL" clId="{F67C67E0-B7AE-47FE-8B0A-175BAA48E114}" dt="2022-12-13T11:28:03.407" v="1176" actId="20577"/>
        <pc:sldMkLst>
          <pc:docMk/>
          <pc:sldMk cId="2047272119" sldId="272"/>
        </pc:sldMkLst>
        <pc:spChg chg="mod">
          <ac:chgData name="Smruti Ranjan Sarangi" userId="e0ea421f-ad6a-4d5d-9997-e211934aa2e5" providerId="ADAL" clId="{F67C67E0-B7AE-47FE-8B0A-175BAA48E114}" dt="2022-12-10T11:36:08.343" v="40" actId="20577"/>
          <ac:spMkLst>
            <pc:docMk/>
            <pc:sldMk cId="2047272119" sldId="272"/>
            <ac:spMk id="2" creationId="{19C3F0A6-9B5A-307E-5397-C8463F46FBCA}"/>
          </ac:spMkLst>
        </pc:spChg>
        <pc:spChg chg="mod">
          <ac:chgData name="Smruti Ranjan Sarangi" userId="e0ea421f-ad6a-4d5d-9997-e211934aa2e5" providerId="ADAL" clId="{F67C67E0-B7AE-47FE-8B0A-175BAA48E114}" dt="2022-12-13T11:28:03.407" v="1176" actId="20577"/>
          <ac:spMkLst>
            <pc:docMk/>
            <pc:sldMk cId="2047272119" sldId="272"/>
            <ac:spMk id="3" creationId="{4383AA4E-5D7F-3051-68AA-DD5F01841838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4" creationId="{4699BCE9-F5EF-672A-8EEC-7939BAE7CA2D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5" creationId="{87903292-3099-2840-9E07-B0A76BF7DCBE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6" creationId="{ED513CC9-4DC2-AD21-0E3F-B85BA734CB93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7" creationId="{375ADB5D-DCD8-13C8-3C7F-C3DA336C9998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8" creationId="{DC947528-1511-D665-9076-9620F06AA05D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9" creationId="{BDE14D19-52BC-D879-3997-26FA87201AE2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10" creationId="{B127FB49-8B0F-7AA3-82FA-5C285F9D04AF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11" creationId="{E6BDD1F7-4912-2B9F-110B-CD156CA5816E}"/>
          </ac:spMkLst>
        </pc:spChg>
        <pc:spChg chg="add mod">
          <ac:chgData name="Smruti Ranjan Sarangi" userId="e0ea421f-ad6a-4d5d-9997-e211934aa2e5" providerId="ADAL" clId="{F67C67E0-B7AE-47FE-8B0A-175BAA48E114}" dt="2022-12-10T11:44:51.927" v="269" actId="1076"/>
          <ac:spMkLst>
            <pc:docMk/>
            <pc:sldMk cId="2047272119" sldId="272"/>
            <ac:spMk id="14" creationId="{6A568401-CDEE-B263-C86F-A46A037923FB}"/>
          </ac:spMkLst>
        </pc:spChg>
        <pc:spChg chg="add del mod">
          <ac:chgData name="Smruti Ranjan Sarangi" userId="e0ea421f-ad6a-4d5d-9997-e211934aa2e5" providerId="ADAL" clId="{F67C67E0-B7AE-47FE-8B0A-175BAA48E114}" dt="2022-12-10T11:44:38.921" v="265"/>
          <ac:spMkLst>
            <pc:docMk/>
            <pc:sldMk cId="2047272119" sldId="272"/>
            <ac:spMk id="15" creationId="{CA0E9069-018C-C2FC-8AD1-ABA26F740873}"/>
          </ac:spMkLst>
        </pc:spChg>
        <pc:spChg chg="add del mod">
          <ac:chgData name="Smruti Ranjan Sarangi" userId="e0ea421f-ad6a-4d5d-9997-e211934aa2e5" providerId="ADAL" clId="{F67C67E0-B7AE-47FE-8B0A-175BAA48E114}" dt="2022-12-10T11:45:23.610" v="276"/>
          <ac:spMkLst>
            <pc:docMk/>
            <pc:sldMk cId="2047272119" sldId="272"/>
            <ac:spMk id="17" creationId="{3EE47465-DEA2-02A5-7839-B36C783761B6}"/>
          </ac:spMkLst>
        </pc:spChg>
        <pc:spChg chg="add mod">
          <ac:chgData name="Smruti Ranjan Sarangi" userId="e0ea421f-ad6a-4d5d-9997-e211934aa2e5" providerId="ADAL" clId="{F67C67E0-B7AE-47FE-8B0A-175BAA48E114}" dt="2022-12-10T11:45:37.308" v="292" actId="20577"/>
          <ac:spMkLst>
            <pc:docMk/>
            <pc:sldMk cId="2047272119" sldId="272"/>
            <ac:spMk id="18" creationId="{ED16261E-1F62-87A7-FA04-E308BE62811C}"/>
          </ac:spMkLst>
        </pc:spChg>
        <pc:spChg chg="add mod">
          <ac:chgData name="Smruti Ranjan Sarangi" userId="e0ea421f-ad6a-4d5d-9997-e211934aa2e5" providerId="ADAL" clId="{F67C67E0-B7AE-47FE-8B0A-175BAA48E114}" dt="2022-12-10T11:52:22.198" v="332" actId="1076"/>
          <ac:spMkLst>
            <pc:docMk/>
            <pc:sldMk cId="2047272119" sldId="272"/>
            <ac:spMk id="22" creationId="{7B15ABAC-BE2D-4256-BF42-88435CD3F6B7}"/>
          </ac:spMkLst>
        </pc:spChg>
        <pc:spChg chg="add mod">
          <ac:chgData name="Smruti Ranjan Sarangi" userId="e0ea421f-ad6a-4d5d-9997-e211934aa2e5" providerId="ADAL" clId="{F67C67E0-B7AE-47FE-8B0A-175BAA48E114}" dt="2022-12-10T11:52:55.411" v="379" actId="1076"/>
          <ac:spMkLst>
            <pc:docMk/>
            <pc:sldMk cId="2047272119" sldId="272"/>
            <ac:spMk id="23" creationId="{685134A9-1081-3C2A-D4B8-EA29915594A7}"/>
          </ac:spMkLst>
        </pc:spChg>
        <pc:spChg chg="add mod">
          <ac:chgData name="Smruti Ranjan Sarangi" userId="e0ea421f-ad6a-4d5d-9997-e211934aa2e5" providerId="ADAL" clId="{F67C67E0-B7AE-47FE-8B0A-175BAA48E114}" dt="2022-12-10T11:53:47.073" v="402" actId="14100"/>
          <ac:spMkLst>
            <pc:docMk/>
            <pc:sldMk cId="2047272119" sldId="272"/>
            <ac:spMk id="24" creationId="{D60197F3-62B2-6ECE-D383-62C500CD997C}"/>
          </ac:spMkLst>
        </pc:spChg>
        <pc:picChg chg="add mod">
          <ac:chgData name="Smruti Ranjan Sarangi" userId="e0ea421f-ad6a-4d5d-9997-e211934aa2e5" providerId="ADAL" clId="{F67C67E0-B7AE-47FE-8B0A-175BAA48E114}" dt="2022-12-10T11:53:36.190" v="394" actId="1076"/>
          <ac:picMkLst>
            <pc:docMk/>
            <pc:sldMk cId="2047272119" sldId="272"/>
            <ac:picMk id="25" creationId="{17287EF0-00AE-DB3A-45B1-DCCB8082AEF8}"/>
          </ac:picMkLst>
        </pc:picChg>
        <pc:cxnChg chg="add mod">
          <ac:chgData name="Smruti Ranjan Sarangi" userId="e0ea421f-ad6a-4d5d-9997-e211934aa2e5" providerId="ADAL" clId="{F67C67E0-B7AE-47FE-8B0A-175BAA48E114}" dt="2022-12-10T11:45:50.913" v="297" actId="13822"/>
          <ac:cxnSpMkLst>
            <pc:docMk/>
            <pc:sldMk cId="2047272119" sldId="272"/>
            <ac:cxnSpMk id="13" creationId="{A8F379F3-27A5-DEBB-FC67-D02E9A73B2D0}"/>
          </ac:cxnSpMkLst>
        </pc:cxnChg>
        <pc:cxnChg chg="add mod">
          <ac:chgData name="Smruti Ranjan Sarangi" userId="e0ea421f-ad6a-4d5d-9997-e211934aa2e5" providerId="ADAL" clId="{F67C67E0-B7AE-47FE-8B0A-175BAA48E114}" dt="2022-12-10T11:45:50.913" v="297" actId="13822"/>
          <ac:cxnSpMkLst>
            <pc:docMk/>
            <pc:sldMk cId="2047272119" sldId="272"/>
            <ac:cxnSpMk id="19" creationId="{89A02EBA-65D1-39F6-71E8-D39CCB9506A7}"/>
          </ac:cxnSpMkLst>
        </pc:cxnChg>
      </pc:sldChg>
      <pc:sldChg chg="addSp delSp modSp new mod">
        <pc:chgData name="Smruti Ranjan Sarangi" userId="e0ea421f-ad6a-4d5d-9997-e211934aa2e5" providerId="ADAL" clId="{F67C67E0-B7AE-47FE-8B0A-175BAA48E114}" dt="2022-12-11T04:31:35.798" v="1160" actId="1076"/>
        <pc:sldMkLst>
          <pc:docMk/>
          <pc:sldMk cId="2607930191" sldId="273"/>
        </pc:sldMkLst>
        <pc:spChg chg="mod">
          <ac:chgData name="Smruti Ranjan Sarangi" userId="e0ea421f-ad6a-4d5d-9997-e211934aa2e5" providerId="ADAL" clId="{F67C67E0-B7AE-47FE-8B0A-175BAA48E114}" dt="2022-12-11T04:27:15.450" v="1006" actId="20577"/>
          <ac:spMkLst>
            <pc:docMk/>
            <pc:sldMk cId="2607930191" sldId="273"/>
            <ac:spMk id="2" creationId="{1B131D2B-2A2E-1F38-24AF-0E74BA49E484}"/>
          </ac:spMkLst>
        </pc:spChg>
        <pc:spChg chg="del">
          <ac:chgData name="Smruti Ranjan Sarangi" userId="e0ea421f-ad6a-4d5d-9997-e211934aa2e5" providerId="ADAL" clId="{F67C67E0-B7AE-47FE-8B0A-175BAA48E114}" dt="2022-12-10T11:45:58.566" v="298" actId="478"/>
          <ac:spMkLst>
            <pc:docMk/>
            <pc:sldMk cId="2607930191" sldId="273"/>
            <ac:spMk id="3" creationId="{04FBC2C2-7558-44D0-6685-E4DA9A18F81F}"/>
          </ac:spMkLst>
        </pc:spChg>
        <pc:spChg chg="add mod">
          <ac:chgData name="Smruti Ranjan Sarangi" userId="e0ea421f-ad6a-4d5d-9997-e211934aa2e5" providerId="ADAL" clId="{F67C67E0-B7AE-47FE-8B0A-175BAA48E114}" dt="2022-12-11T04:19:54.338" v="514" actId="403"/>
          <ac:spMkLst>
            <pc:docMk/>
            <pc:sldMk cId="2607930191" sldId="273"/>
            <ac:spMk id="4" creationId="{E962DF4A-2A83-FFA0-69F2-CCD6AE8BD0B5}"/>
          </ac:spMkLst>
        </pc:spChg>
        <pc:spChg chg="add mod">
          <ac:chgData name="Smruti Ranjan Sarangi" userId="e0ea421f-ad6a-4d5d-9997-e211934aa2e5" providerId="ADAL" clId="{F67C67E0-B7AE-47FE-8B0A-175BAA48E114}" dt="2022-12-11T04:29:47.241" v="1135" actId="1076"/>
          <ac:spMkLst>
            <pc:docMk/>
            <pc:sldMk cId="2607930191" sldId="273"/>
            <ac:spMk id="5" creationId="{9A5E2D4D-69E2-753D-7C40-B5AC1ADEA99F}"/>
          </ac:spMkLst>
        </pc:spChg>
        <pc:spChg chg="add del mod">
          <ac:chgData name="Smruti Ranjan Sarangi" userId="e0ea421f-ad6a-4d5d-9997-e211934aa2e5" providerId="ADAL" clId="{F67C67E0-B7AE-47FE-8B0A-175BAA48E114}" dt="2022-12-11T04:20:03.395" v="517" actId="478"/>
          <ac:spMkLst>
            <pc:docMk/>
            <pc:sldMk cId="2607930191" sldId="273"/>
            <ac:spMk id="6" creationId="{F08F42D0-5836-08A6-E883-69AF041CCAFC}"/>
          </ac:spMkLst>
        </pc:spChg>
        <pc:spChg chg="add del mod">
          <ac:chgData name="Smruti Ranjan Sarangi" userId="e0ea421f-ad6a-4d5d-9997-e211934aa2e5" providerId="ADAL" clId="{F67C67E0-B7AE-47FE-8B0A-175BAA48E114}" dt="2022-12-11T04:20:07.230" v="519" actId="478"/>
          <ac:spMkLst>
            <pc:docMk/>
            <pc:sldMk cId="2607930191" sldId="273"/>
            <ac:spMk id="7" creationId="{1470A5B3-1A8E-3BB4-244C-25C725174AC4}"/>
          </ac:spMkLst>
        </pc:spChg>
        <pc:spChg chg="add mod">
          <ac:chgData name="Smruti Ranjan Sarangi" userId="e0ea421f-ad6a-4d5d-9997-e211934aa2e5" providerId="ADAL" clId="{F67C67E0-B7AE-47FE-8B0A-175BAA48E114}" dt="2022-12-11T04:29:47.241" v="1135" actId="1076"/>
          <ac:spMkLst>
            <pc:docMk/>
            <pc:sldMk cId="2607930191" sldId="273"/>
            <ac:spMk id="8" creationId="{08804F7F-FA33-DFE3-8B1D-7A3FA399A090}"/>
          </ac:spMkLst>
        </pc:spChg>
        <pc:spChg chg="add mod">
          <ac:chgData name="Smruti Ranjan Sarangi" userId="e0ea421f-ad6a-4d5d-9997-e211934aa2e5" providerId="ADAL" clId="{F67C67E0-B7AE-47FE-8B0A-175BAA48E114}" dt="2022-12-11T04:29:41.795" v="1134" actId="1076"/>
          <ac:spMkLst>
            <pc:docMk/>
            <pc:sldMk cId="2607930191" sldId="273"/>
            <ac:spMk id="9" creationId="{6F12E8F1-F304-EF6F-B7D3-1229225EBDE3}"/>
          </ac:spMkLst>
        </pc:spChg>
        <pc:spChg chg="add mod">
          <ac:chgData name="Smruti Ranjan Sarangi" userId="e0ea421f-ad6a-4d5d-9997-e211934aa2e5" providerId="ADAL" clId="{F67C67E0-B7AE-47FE-8B0A-175BAA48E114}" dt="2022-12-11T04:29:50.951" v="1136" actId="1076"/>
          <ac:spMkLst>
            <pc:docMk/>
            <pc:sldMk cId="2607930191" sldId="273"/>
            <ac:spMk id="10" creationId="{F59AD6BF-8FC8-EF2F-5E31-261FA1BFB295}"/>
          </ac:spMkLst>
        </pc:spChg>
        <pc:spChg chg="add mod">
          <ac:chgData name="Smruti Ranjan Sarangi" userId="e0ea421f-ad6a-4d5d-9997-e211934aa2e5" providerId="ADAL" clId="{F67C67E0-B7AE-47FE-8B0A-175BAA48E114}" dt="2022-12-11T04:21:40.695" v="657" actId="1076"/>
          <ac:spMkLst>
            <pc:docMk/>
            <pc:sldMk cId="2607930191" sldId="273"/>
            <ac:spMk id="11" creationId="{CA3C83F5-1152-DB57-19AD-52C03D7687AE}"/>
          </ac:spMkLst>
        </pc:spChg>
        <pc:spChg chg="add mod">
          <ac:chgData name="Smruti Ranjan Sarangi" userId="e0ea421f-ad6a-4d5d-9997-e211934aa2e5" providerId="ADAL" clId="{F67C67E0-B7AE-47FE-8B0A-175BAA48E114}" dt="2022-12-11T04:22:10.818" v="688" actId="1076"/>
          <ac:spMkLst>
            <pc:docMk/>
            <pc:sldMk cId="2607930191" sldId="273"/>
            <ac:spMk id="12" creationId="{BCB8EA4E-FC02-88AA-9AA4-A8D8C2BC26D4}"/>
          </ac:spMkLst>
        </pc:spChg>
        <pc:spChg chg="add mod">
          <ac:chgData name="Smruti Ranjan Sarangi" userId="e0ea421f-ad6a-4d5d-9997-e211934aa2e5" providerId="ADAL" clId="{F67C67E0-B7AE-47FE-8B0A-175BAA48E114}" dt="2022-12-11T04:24:21.676" v="805" actId="14100"/>
          <ac:spMkLst>
            <pc:docMk/>
            <pc:sldMk cId="2607930191" sldId="273"/>
            <ac:spMk id="13" creationId="{1B6F2F40-B0C4-F004-9A9A-6843C3B712DF}"/>
          </ac:spMkLst>
        </pc:spChg>
        <pc:spChg chg="add mod">
          <ac:chgData name="Smruti Ranjan Sarangi" userId="e0ea421f-ad6a-4d5d-9997-e211934aa2e5" providerId="ADAL" clId="{F67C67E0-B7AE-47FE-8B0A-175BAA48E114}" dt="2022-12-11T04:28:53.993" v="1085" actId="14100"/>
          <ac:spMkLst>
            <pc:docMk/>
            <pc:sldMk cId="2607930191" sldId="273"/>
            <ac:spMk id="14" creationId="{339C29F7-952C-6AC1-2B93-4C60F8FA5A38}"/>
          </ac:spMkLst>
        </pc:spChg>
        <pc:spChg chg="add mod">
          <ac:chgData name="Smruti Ranjan Sarangi" userId="e0ea421f-ad6a-4d5d-9997-e211934aa2e5" providerId="ADAL" clId="{F67C67E0-B7AE-47FE-8B0A-175BAA48E114}" dt="2022-12-11T04:25:09.986" v="886" actId="14100"/>
          <ac:spMkLst>
            <pc:docMk/>
            <pc:sldMk cId="2607930191" sldId="273"/>
            <ac:spMk id="15" creationId="{DBBF24C1-CC91-1193-2C48-065735182ABF}"/>
          </ac:spMkLst>
        </pc:spChg>
        <pc:spChg chg="add mod">
          <ac:chgData name="Smruti Ranjan Sarangi" userId="e0ea421f-ad6a-4d5d-9997-e211934aa2e5" providerId="ADAL" clId="{F67C67E0-B7AE-47FE-8B0A-175BAA48E114}" dt="2022-12-11T04:25:51.163" v="906" actId="1076"/>
          <ac:spMkLst>
            <pc:docMk/>
            <pc:sldMk cId="2607930191" sldId="273"/>
            <ac:spMk id="16" creationId="{2236233B-7031-8327-7DC0-A7B4F31B73D0}"/>
          </ac:spMkLst>
        </pc:spChg>
        <pc:spChg chg="add mod">
          <ac:chgData name="Smruti Ranjan Sarangi" userId="e0ea421f-ad6a-4d5d-9997-e211934aa2e5" providerId="ADAL" clId="{F67C67E0-B7AE-47FE-8B0A-175BAA48E114}" dt="2022-12-11T04:29:31.814" v="1132" actId="1076"/>
          <ac:spMkLst>
            <pc:docMk/>
            <pc:sldMk cId="2607930191" sldId="273"/>
            <ac:spMk id="17" creationId="{39967237-6194-20B8-C7C2-FFA04A014B31}"/>
          </ac:spMkLst>
        </pc:spChg>
        <pc:spChg chg="add mod">
          <ac:chgData name="Smruti Ranjan Sarangi" userId="e0ea421f-ad6a-4d5d-9997-e211934aa2e5" providerId="ADAL" clId="{F67C67E0-B7AE-47FE-8B0A-175BAA48E114}" dt="2022-12-11T04:29:31.814" v="1132" actId="1076"/>
          <ac:spMkLst>
            <pc:docMk/>
            <pc:sldMk cId="2607930191" sldId="273"/>
            <ac:spMk id="18" creationId="{2A833DA8-8EBE-E9D8-53EE-B5D3B8918490}"/>
          </ac:spMkLst>
        </pc:spChg>
        <pc:spChg chg="add mod">
          <ac:chgData name="Smruti Ranjan Sarangi" userId="e0ea421f-ad6a-4d5d-9997-e211934aa2e5" providerId="ADAL" clId="{F67C67E0-B7AE-47FE-8B0A-175BAA48E114}" dt="2022-12-11T04:29:31.814" v="1132" actId="1076"/>
          <ac:spMkLst>
            <pc:docMk/>
            <pc:sldMk cId="2607930191" sldId="273"/>
            <ac:spMk id="19" creationId="{C015E8CA-D4FF-5AFC-0279-8694523202FA}"/>
          </ac:spMkLst>
        </pc:spChg>
        <pc:spChg chg="add mod">
          <ac:chgData name="Smruti Ranjan Sarangi" userId="e0ea421f-ad6a-4d5d-9997-e211934aa2e5" providerId="ADAL" clId="{F67C67E0-B7AE-47FE-8B0A-175BAA48E114}" dt="2022-12-11T04:29:31.814" v="1132" actId="1076"/>
          <ac:spMkLst>
            <pc:docMk/>
            <pc:sldMk cId="2607930191" sldId="273"/>
            <ac:spMk id="20" creationId="{52430014-AC80-A212-6762-7BD8EED943D8}"/>
          </ac:spMkLst>
        </pc:spChg>
        <pc:spChg chg="add mod">
          <ac:chgData name="Smruti Ranjan Sarangi" userId="e0ea421f-ad6a-4d5d-9997-e211934aa2e5" providerId="ADAL" clId="{F67C67E0-B7AE-47FE-8B0A-175BAA48E114}" dt="2022-12-11T04:31:27.024" v="1157" actId="20577"/>
          <ac:spMkLst>
            <pc:docMk/>
            <pc:sldMk cId="2607930191" sldId="273"/>
            <ac:spMk id="21" creationId="{7E224ACC-34F1-DF6B-74F1-1A71F5C080F6}"/>
          </ac:spMkLst>
        </pc:spChg>
        <pc:spChg chg="add mod">
          <ac:chgData name="Smruti Ranjan Sarangi" userId="e0ea421f-ad6a-4d5d-9997-e211934aa2e5" providerId="ADAL" clId="{F67C67E0-B7AE-47FE-8B0A-175BAA48E114}" dt="2022-12-11T04:31:35.798" v="1160" actId="1076"/>
          <ac:spMkLst>
            <pc:docMk/>
            <pc:sldMk cId="2607930191" sldId="273"/>
            <ac:spMk id="22" creationId="{44B6BA7D-26BB-0865-6EB1-9F4C1801163B}"/>
          </ac:spMkLst>
        </pc:spChg>
      </pc:sldChg>
      <pc:sldChg chg="addSp delSp modSp new mod">
        <pc:chgData name="Smruti Ranjan Sarangi" userId="e0ea421f-ad6a-4d5d-9997-e211934aa2e5" providerId="ADAL" clId="{F67C67E0-B7AE-47FE-8B0A-175BAA48E114}" dt="2022-12-11T04:38:44.513" v="1174" actId="1076"/>
        <pc:sldMkLst>
          <pc:docMk/>
          <pc:sldMk cId="2705483581" sldId="274"/>
        </pc:sldMkLst>
        <pc:spChg chg="del">
          <ac:chgData name="Smruti Ranjan Sarangi" userId="e0ea421f-ad6a-4d5d-9997-e211934aa2e5" providerId="ADAL" clId="{F67C67E0-B7AE-47FE-8B0A-175BAA48E114}" dt="2022-12-11T04:38:30.351" v="1170" actId="478"/>
          <ac:spMkLst>
            <pc:docMk/>
            <pc:sldMk cId="2705483581" sldId="274"/>
            <ac:spMk id="2" creationId="{2ECECC23-3E94-DC49-2DFE-99443A1431DC}"/>
          </ac:spMkLst>
        </pc:spChg>
        <pc:spChg chg="del">
          <ac:chgData name="Smruti Ranjan Sarangi" userId="e0ea421f-ad6a-4d5d-9997-e211934aa2e5" providerId="ADAL" clId="{F67C67E0-B7AE-47FE-8B0A-175BAA48E114}" dt="2022-12-11T04:38:22.950" v="1167"/>
          <ac:spMkLst>
            <pc:docMk/>
            <pc:sldMk cId="2705483581" sldId="274"/>
            <ac:spMk id="3" creationId="{1CC0DFDE-32D7-14A5-0647-E565B76E2926}"/>
          </ac:spMkLst>
        </pc:spChg>
        <pc:picChg chg="add mod">
          <ac:chgData name="Smruti Ranjan Sarangi" userId="e0ea421f-ad6a-4d5d-9997-e211934aa2e5" providerId="ADAL" clId="{F67C67E0-B7AE-47FE-8B0A-175BAA48E114}" dt="2022-12-11T04:38:36.084" v="1172" actId="14100"/>
          <ac:picMkLst>
            <pc:docMk/>
            <pc:sldMk cId="2705483581" sldId="274"/>
            <ac:picMk id="4" creationId="{F9406EF8-A9C7-4956-37DE-447EB795A4C5}"/>
          </ac:picMkLst>
        </pc:picChg>
        <pc:picChg chg="add mod">
          <ac:chgData name="Smruti Ranjan Sarangi" userId="e0ea421f-ad6a-4d5d-9997-e211934aa2e5" providerId="ADAL" clId="{F67C67E0-B7AE-47FE-8B0A-175BAA48E114}" dt="2022-12-11T04:38:44.513" v="1174" actId="1076"/>
          <ac:picMkLst>
            <pc:docMk/>
            <pc:sldMk cId="2705483581" sldId="274"/>
            <ac:picMk id="5" creationId="{2AE49069-C86C-9A2D-80AF-67C1845D439E}"/>
          </ac:picMkLst>
        </pc:picChg>
      </pc:sldChg>
      <pc:sldChg chg="addSp delSp modSp new mod">
        <pc:chgData name="Smruti Ranjan Sarangi" userId="e0ea421f-ad6a-4d5d-9997-e211934aa2e5" providerId="ADAL" clId="{F67C67E0-B7AE-47FE-8B0A-175BAA48E114}" dt="2022-12-13T11:28:58.311" v="1225" actId="1076"/>
        <pc:sldMkLst>
          <pc:docMk/>
          <pc:sldMk cId="3165452768" sldId="275"/>
        </pc:sldMkLst>
        <pc:spChg chg="mod">
          <ac:chgData name="Smruti Ranjan Sarangi" userId="e0ea421f-ad6a-4d5d-9997-e211934aa2e5" providerId="ADAL" clId="{F67C67E0-B7AE-47FE-8B0A-175BAA48E114}" dt="2022-12-13T11:28:48.941" v="1222" actId="20577"/>
          <ac:spMkLst>
            <pc:docMk/>
            <pc:sldMk cId="3165452768" sldId="275"/>
            <ac:spMk id="2" creationId="{C77CAAD2-DCC3-07C7-4E6B-8A818BC5E46F}"/>
          </ac:spMkLst>
        </pc:spChg>
        <pc:spChg chg="del">
          <ac:chgData name="Smruti Ranjan Sarangi" userId="e0ea421f-ad6a-4d5d-9997-e211934aa2e5" providerId="ADAL" clId="{F67C67E0-B7AE-47FE-8B0A-175BAA48E114}" dt="2022-12-13T11:28:53.280" v="1223" actId="478"/>
          <ac:spMkLst>
            <pc:docMk/>
            <pc:sldMk cId="3165452768" sldId="275"/>
            <ac:spMk id="3" creationId="{337D6A4C-C21A-D643-A859-7CE7E15C1B75}"/>
          </ac:spMkLst>
        </pc:spChg>
        <pc:picChg chg="add mod">
          <ac:chgData name="Smruti Ranjan Sarangi" userId="e0ea421f-ad6a-4d5d-9997-e211934aa2e5" providerId="ADAL" clId="{F67C67E0-B7AE-47FE-8B0A-175BAA48E114}" dt="2022-12-13T11:28:58.311" v="1225" actId="1076"/>
          <ac:picMkLst>
            <pc:docMk/>
            <pc:sldMk cId="3165452768" sldId="275"/>
            <ac:picMk id="5" creationId="{53B1C8E4-023B-0BC5-CF69-CE76A3B145A1}"/>
          </ac:picMkLst>
        </pc:picChg>
      </pc:sldChg>
      <pc:sldChg chg="addSp delSp modSp new mod">
        <pc:chgData name="Smruti Ranjan Sarangi" userId="e0ea421f-ad6a-4d5d-9997-e211934aa2e5" providerId="ADAL" clId="{F67C67E0-B7AE-47FE-8B0A-175BAA48E114}" dt="2022-12-13T11:34:06.428" v="1336" actId="1076"/>
        <pc:sldMkLst>
          <pc:docMk/>
          <pc:sldMk cId="898932599" sldId="276"/>
        </pc:sldMkLst>
        <pc:spChg chg="mod">
          <ac:chgData name="Smruti Ranjan Sarangi" userId="e0ea421f-ad6a-4d5d-9997-e211934aa2e5" providerId="ADAL" clId="{F67C67E0-B7AE-47FE-8B0A-175BAA48E114}" dt="2022-12-13T11:31:21.333" v="1233" actId="20577"/>
          <ac:spMkLst>
            <pc:docMk/>
            <pc:sldMk cId="898932599" sldId="276"/>
            <ac:spMk id="2" creationId="{117E1579-46B4-D3B8-284A-85D9CE1A8AE9}"/>
          </ac:spMkLst>
        </pc:spChg>
        <pc:spChg chg="del mod">
          <ac:chgData name="Smruti Ranjan Sarangi" userId="e0ea421f-ad6a-4d5d-9997-e211934aa2e5" providerId="ADAL" clId="{F67C67E0-B7AE-47FE-8B0A-175BAA48E114}" dt="2022-12-13T11:33:54.751" v="1331"/>
          <ac:spMkLst>
            <pc:docMk/>
            <pc:sldMk cId="898932599" sldId="276"/>
            <ac:spMk id="3" creationId="{D11CB47C-6BE8-AB35-B9BA-AE0DEED302F9}"/>
          </ac:spMkLst>
        </pc:spChg>
        <pc:spChg chg="add mod">
          <ac:chgData name="Smruti Ranjan Sarangi" userId="e0ea421f-ad6a-4d5d-9997-e211934aa2e5" providerId="ADAL" clId="{F67C67E0-B7AE-47FE-8B0A-175BAA48E114}" dt="2022-12-13T11:34:06.428" v="1336" actId="1076"/>
          <ac:spMkLst>
            <pc:docMk/>
            <pc:sldMk cId="898932599" sldId="276"/>
            <ac:spMk id="4" creationId="{C70DB0B8-78C2-2AEE-D98A-EF5E52003BB2}"/>
          </ac:spMkLst>
        </pc:spChg>
        <pc:picChg chg="add mod ord">
          <ac:chgData name="Smruti Ranjan Sarangi" userId="e0ea421f-ad6a-4d5d-9997-e211934aa2e5" providerId="ADAL" clId="{F67C67E0-B7AE-47FE-8B0A-175BAA48E114}" dt="2022-12-13T11:34:03.400" v="1335" actId="1076"/>
          <ac:picMkLst>
            <pc:docMk/>
            <pc:sldMk cId="898932599" sldId="276"/>
            <ac:picMk id="5" creationId="{6F30CCF6-BB84-BEE4-8370-C3545FF75FF4}"/>
          </ac:picMkLst>
        </pc:picChg>
      </pc:sldChg>
    </pc:docChg>
  </pc:docChgLst>
  <pc:docChgLst>
    <pc:chgData name="Smruti Ranjan Sarangi" userId="S::srsarangi@iitd.ac.in::e0ea421f-ad6a-4d5d-9997-e211934aa2e5" providerId="AD" clId="Web-{C9CA80C6-EF77-B29F-78ED-D820141D44BD}"/>
    <pc:docChg chg="modSld">
      <pc:chgData name="Smruti Ranjan Sarangi" userId="S::srsarangi@iitd.ac.in::e0ea421f-ad6a-4d5d-9997-e211934aa2e5" providerId="AD" clId="Web-{C9CA80C6-EF77-B29F-78ED-D820141D44BD}" dt="2022-12-11T04:41:39.012" v="52" actId="1076"/>
      <pc:docMkLst>
        <pc:docMk/>
      </pc:docMkLst>
      <pc:sldChg chg="addSp delSp modSp mod setBg setClrOvrMap">
        <pc:chgData name="Smruti Ranjan Sarangi" userId="S::srsarangi@iitd.ac.in::e0ea421f-ad6a-4d5d-9997-e211934aa2e5" providerId="AD" clId="Web-{C9CA80C6-EF77-B29F-78ED-D820141D44BD}" dt="2022-12-11T04:41:39.012" v="52" actId="1076"/>
        <pc:sldMkLst>
          <pc:docMk/>
          <pc:sldMk cId="2705483581" sldId="274"/>
        </pc:sldMkLst>
        <pc:spChg chg="add mod">
          <ac:chgData name="Smruti Ranjan Sarangi" userId="S::srsarangi@iitd.ac.in::e0ea421f-ad6a-4d5d-9997-e211934aa2e5" providerId="AD" clId="Web-{C9CA80C6-EF77-B29F-78ED-D820141D44BD}" dt="2022-12-11T04:41:39.012" v="52" actId="1076"/>
          <ac:spMkLst>
            <pc:docMk/>
            <pc:sldMk cId="2705483581" sldId="274"/>
            <ac:spMk id="3" creationId="{34C112CC-5AAD-7868-7DFB-6D6063ECA5EA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9" creationId="{AC8031A4-7BF1-CC9E-ADCF-B9B1B03D90A3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12" creationId="{2EEE8F11-3582-44B7-9869-F2D26D7DD9D4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14" creationId="{2141F1CC-6A53-4BCF-9127-AABB52E2497E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16" creationId="{C20C2C41-D9A8-45BE-9E21-91268EC186D8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18" creationId="{561B2B49-7142-4CA8-A929-4671548E6A5A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20" creationId="{B38B1FC8-38BF-4066-8F4A-12EEC1C1AF64}"/>
          </ac:spMkLst>
        </pc:spChg>
        <pc:spChg chg="add del">
          <ac:chgData name="Smruti Ranjan Sarangi" userId="S::srsarangi@iitd.ac.in::e0ea421f-ad6a-4d5d-9997-e211934aa2e5" providerId="AD" clId="Web-{C9CA80C6-EF77-B29F-78ED-D820141D44BD}" dt="2022-12-11T04:40:20.056" v="5"/>
          <ac:spMkLst>
            <pc:docMk/>
            <pc:sldMk cId="2705483581" sldId="274"/>
            <ac:spMk id="22" creationId="{178B4B56-5CC4-4608-A9A9-996108D35B5B}"/>
          </ac:spMkLst>
        </pc:spChg>
        <pc:picChg chg="add mod ord">
          <ac:chgData name="Smruti Ranjan Sarangi" userId="S::srsarangi@iitd.ac.in::e0ea421f-ad6a-4d5d-9997-e211934aa2e5" providerId="AD" clId="Web-{C9CA80C6-EF77-B29F-78ED-D820141D44BD}" dt="2022-12-11T04:40:58.667" v="8" actId="1076"/>
          <ac:picMkLst>
            <pc:docMk/>
            <pc:sldMk cId="2705483581" sldId="274"/>
            <ac:picMk id="2" creationId="{C0D47F43-BC24-1AD1-B890-0A7BCFDD4295}"/>
          </ac:picMkLst>
        </pc:picChg>
        <pc:picChg chg="mod">
          <ac:chgData name="Smruti Ranjan Sarangi" userId="S::srsarangi@iitd.ac.in::e0ea421f-ad6a-4d5d-9997-e211934aa2e5" providerId="AD" clId="Web-{C9CA80C6-EF77-B29F-78ED-D820141D44BD}" dt="2022-12-11T04:40:51.964" v="7"/>
          <ac:picMkLst>
            <pc:docMk/>
            <pc:sldMk cId="2705483581" sldId="274"/>
            <ac:picMk id="4" creationId="{F9406EF8-A9C7-4956-37DE-447EB795A4C5}"/>
          </ac:picMkLst>
        </pc:picChg>
        <pc:picChg chg="mod">
          <ac:chgData name="Smruti Ranjan Sarangi" userId="S::srsarangi@iitd.ac.in::e0ea421f-ad6a-4d5d-9997-e211934aa2e5" providerId="AD" clId="Web-{C9CA80C6-EF77-B29F-78ED-D820141D44BD}" dt="2022-12-11T04:40:51.964" v="7"/>
          <ac:picMkLst>
            <pc:docMk/>
            <pc:sldMk cId="2705483581" sldId="274"/>
            <ac:picMk id="5" creationId="{2AE49069-C86C-9A2D-80AF-67C1845D439E}"/>
          </ac:picMkLst>
        </pc:picChg>
        <pc:cxnChg chg="add del">
          <ac:chgData name="Smruti Ranjan Sarangi" userId="S::srsarangi@iitd.ac.in::e0ea421f-ad6a-4d5d-9997-e211934aa2e5" providerId="AD" clId="Web-{C9CA80C6-EF77-B29F-78ED-D820141D44BD}" dt="2022-12-11T04:40:51.964" v="7"/>
          <ac:cxnSpMkLst>
            <pc:docMk/>
            <pc:sldMk cId="2705483581" sldId="274"/>
            <ac:cxnSpMk id="10" creationId="{DCD67800-37AC-4E14-89B0-F79DCB3FB86D}"/>
          </ac:cxnSpMkLst>
        </pc:cxnChg>
        <pc:cxnChg chg="add del">
          <ac:chgData name="Smruti Ranjan Sarangi" userId="S::srsarangi@iitd.ac.in::e0ea421f-ad6a-4d5d-9997-e211934aa2e5" providerId="AD" clId="Web-{C9CA80C6-EF77-B29F-78ED-D820141D44BD}" dt="2022-12-11T04:40:51.964" v="7"/>
          <ac:cxnSpMkLst>
            <pc:docMk/>
            <pc:sldMk cId="2705483581" sldId="274"/>
            <ac:cxnSpMk id="24" creationId="{20F1788F-A5AE-4188-8274-F7F2E3833ECD}"/>
          </ac:cxnSpMkLst>
        </pc:cxnChg>
      </pc:sldChg>
    </pc:docChg>
  </pc:docChgLst>
  <pc:docChgLst>
    <pc:chgData name="Smruti Ranjan Sarangi" userId="S::srsarangi@iitd.ac.in::e0ea421f-ad6a-4d5d-9997-e211934aa2e5" providerId="AD" clId="Web-{E0304EFF-2F12-C410-EB30-1BB7D69C2D92}"/>
    <pc:docChg chg="delSld">
      <pc:chgData name="Smruti Ranjan Sarangi" userId="S::srsarangi@iitd.ac.in::e0ea421f-ad6a-4d5d-9997-e211934aa2e5" providerId="AD" clId="Web-{E0304EFF-2F12-C410-EB30-1BB7D69C2D92}" dt="2023-01-09T08:39:53.831" v="1"/>
      <pc:docMkLst>
        <pc:docMk/>
      </pc:docMkLst>
      <pc:sldChg chg="del">
        <pc:chgData name="Smruti Ranjan Sarangi" userId="S::srsarangi@iitd.ac.in::e0ea421f-ad6a-4d5d-9997-e211934aa2e5" providerId="AD" clId="Web-{E0304EFF-2F12-C410-EB30-1BB7D69C2D92}" dt="2023-01-09T08:39:50.956" v="0"/>
        <pc:sldMkLst>
          <pc:docMk/>
          <pc:sldMk cId="1480117100" sldId="260"/>
        </pc:sldMkLst>
      </pc:sldChg>
      <pc:sldChg chg="del">
        <pc:chgData name="Smruti Ranjan Sarangi" userId="S::srsarangi@iitd.ac.in::e0ea421f-ad6a-4d5d-9997-e211934aa2e5" providerId="AD" clId="Web-{E0304EFF-2F12-C410-EB30-1BB7D69C2D92}" dt="2023-01-09T08:39:53.831" v="1"/>
        <pc:sldMkLst>
          <pc:docMk/>
          <pc:sldMk cId="4101929358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429C-FCC1-4B4E-B832-6BB9CC1CBB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B2604-53A5-4EE6-8986-9F2475D0AD31}">
      <dgm:prSet phldrT="[Text]"/>
      <dgm:spPr/>
      <dgm:t>
        <a:bodyPr/>
        <a:lstStyle/>
        <a:p>
          <a:r>
            <a:rPr lang="en-IN"/>
            <a:t>It is a special program</a:t>
          </a:r>
        </a:p>
      </dgm:t>
    </dgm:pt>
    <dgm:pt modelId="{2DDA2FFF-EE7B-484A-B866-CC822D56A9AB}" type="parTrans" cxnId="{805589C4-9173-47D4-A67D-F27141F3AAEB}">
      <dgm:prSet/>
      <dgm:spPr/>
      <dgm:t>
        <a:bodyPr/>
        <a:lstStyle/>
        <a:p>
          <a:endParaRPr lang="en-IN"/>
        </a:p>
      </dgm:t>
    </dgm:pt>
    <dgm:pt modelId="{85B0668B-CE96-43DE-B798-19DF9D774093}" type="sibTrans" cxnId="{805589C4-9173-47D4-A67D-F27141F3AAEB}">
      <dgm:prSet/>
      <dgm:spPr/>
      <dgm:t>
        <a:bodyPr/>
        <a:lstStyle/>
        <a:p>
          <a:endParaRPr lang="en-IN"/>
        </a:p>
      </dgm:t>
    </dgm:pt>
    <dgm:pt modelId="{98400A30-458A-4C64-868F-2198A839CE22}">
      <dgm:prSet phldrT="[Text]"/>
      <dgm:spPr/>
      <dgm:t>
        <a:bodyPr/>
        <a:lstStyle/>
        <a:p>
          <a:r>
            <a:rPr lang="en-IN"/>
            <a:t>Can control other programs</a:t>
          </a:r>
        </a:p>
      </dgm:t>
    </dgm:pt>
    <dgm:pt modelId="{F503ED37-E0B2-4A03-A38E-C352B1DF4C11}" type="parTrans" cxnId="{FB70B104-1FBF-49F5-BAC1-A6B09F92D925}">
      <dgm:prSet/>
      <dgm:spPr/>
      <dgm:t>
        <a:bodyPr/>
        <a:lstStyle/>
        <a:p>
          <a:endParaRPr lang="en-IN"/>
        </a:p>
      </dgm:t>
    </dgm:pt>
    <dgm:pt modelId="{99F02BBC-0D37-4BE0-BC76-1DFE1EE1AD44}" type="sibTrans" cxnId="{FB70B104-1FBF-49F5-BAC1-A6B09F92D925}">
      <dgm:prSet/>
      <dgm:spPr/>
      <dgm:t>
        <a:bodyPr/>
        <a:lstStyle/>
        <a:p>
          <a:endParaRPr lang="en-IN"/>
        </a:p>
      </dgm:t>
    </dgm:pt>
    <dgm:pt modelId="{31962D4F-4FA0-4048-A84C-A6BE1C7D136A}">
      <dgm:prSet phldrT="[Text]"/>
      <dgm:spPr/>
      <dgm:t>
        <a:bodyPr/>
        <a:lstStyle/>
        <a:p>
          <a:r>
            <a:rPr lang="en-IN"/>
            <a:t>Exercises control over hardware </a:t>
          </a:r>
        </a:p>
      </dgm:t>
    </dgm:pt>
    <dgm:pt modelId="{54AE13EF-0F06-4B22-B4CA-04735DCFFD27}" type="parTrans" cxnId="{D75298CD-7FB6-4DD6-ADC9-EAB709A586B5}">
      <dgm:prSet/>
      <dgm:spPr/>
      <dgm:t>
        <a:bodyPr/>
        <a:lstStyle/>
        <a:p>
          <a:endParaRPr lang="en-IN"/>
        </a:p>
      </dgm:t>
    </dgm:pt>
    <dgm:pt modelId="{1622ABE1-646C-48C7-9D57-7E457C3421BB}" type="sibTrans" cxnId="{D75298CD-7FB6-4DD6-ADC9-EAB709A586B5}">
      <dgm:prSet/>
      <dgm:spPr/>
      <dgm:t>
        <a:bodyPr/>
        <a:lstStyle/>
        <a:p>
          <a:endParaRPr lang="en-IN"/>
        </a:p>
      </dgm:t>
    </dgm:pt>
    <dgm:pt modelId="{CAC0B038-66BA-4A1C-8760-EED444EE4263}" type="pres">
      <dgm:prSet presAssocID="{C3F6429C-FCC1-4B4E-B832-6BB9CC1CBB85}" presName="linear" presStyleCnt="0">
        <dgm:presLayoutVars>
          <dgm:dir/>
          <dgm:animLvl val="lvl"/>
          <dgm:resizeHandles val="exact"/>
        </dgm:presLayoutVars>
      </dgm:prSet>
      <dgm:spPr/>
    </dgm:pt>
    <dgm:pt modelId="{3CFEFF05-7076-407D-8404-A5415C8D8AC8}" type="pres">
      <dgm:prSet presAssocID="{685B2604-53A5-4EE6-8986-9F2475D0AD31}" presName="parentLin" presStyleCnt="0"/>
      <dgm:spPr/>
    </dgm:pt>
    <dgm:pt modelId="{0E6B60A4-A5B7-41CB-BC4A-606616D73672}" type="pres">
      <dgm:prSet presAssocID="{685B2604-53A5-4EE6-8986-9F2475D0AD31}" presName="parentLeftMargin" presStyleLbl="node1" presStyleIdx="0" presStyleCnt="3"/>
      <dgm:spPr/>
    </dgm:pt>
    <dgm:pt modelId="{62FD2BE1-7E8B-42F2-A3E9-09C0F50C9186}" type="pres">
      <dgm:prSet presAssocID="{685B2604-53A5-4EE6-8986-9F2475D0A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9086E-1553-45C6-A7A0-0669045E323F}" type="pres">
      <dgm:prSet presAssocID="{685B2604-53A5-4EE6-8986-9F2475D0AD31}" presName="negativeSpace" presStyleCnt="0"/>
      <dgm:spPr/>
    </dgm:pt>
    <dgm:pt modelId="{52E3D03B-92AE-490F-941F-13F48A6096C4}" type="pres">
      <dgm:prSet presAssocID="{685B2604-53A5-4EE6-8986-9F2475D0AD31}" presName="childText" presStyleLbl="conFgAcc1" presStyleIdx="0" presStyleCnt="3">
        <dgm:presLayoutVars>
          <dgm:bulletEnabled val="1"/>
        </dgm:presLayoutVars>
      </dgm:prSet>
      <dgm:spPr/>
    </dgm:pt>
    <dgm:pt modelId="{9311BBA7-808F-4F5E-9DF1-004AE66D3D26}" type="pres">
      <dgm:prSet presAssocID="{85B0668B-CE96-43DE-B798-19DF9D774093}" presName="spaceBetweenRectangles" presStyleCnt="0"/>
      <dgm:spPr/>
    </dgm:pt>
    <dgm:pt modelId="{265B4374-5345-4544-B778-5D2F7C847D36}" type="pres">
      <dgm:prSet presAssocID="{98400A30-458A-4C64-868F-2198A839CE22}" presName="parentLin" presStyleCnt="0"/>
      <dgm:spPr/>
    </dgm:pt>
    <dgm:pt modelId="{819FDEB8-C8CE-49C3-9959-C67336153679}" type="pres">
      <dgm:prSet presAssocID="{98400A30-458A-4C64-868F-2198A839CE22}" presName="parentLeftMargin" presStyleLbl="node1" presStyleIdx="0" presStyleCnt="3"/>
      <dgm:spPr/>
    </dgm:pt>
    <dgm:pt modelId="{68DEA863-D4D0-4C87-926F-D79A12463501}" type="pres">
      <dgm:prSet presAssocID="{98400A30-458A-4C64-868F-2198A839C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CA43D-910B-45C9-B017-62C20221B87C}" type="pres">
      <dgm:prSet presAssocID="{98400A30-458A-4C64-868F-2198A839CE22}" presName="negativeSpace" presStyleCnt="0"/>
      <dgm:spPr/>
    </dgm:pt>
    <dgm:pt modelId="{FF93C2AD-D958-49F5-9676-B14EDB7B26F0}" type="pres">
      <dgm:prSet presAssocID="{98400A30-458A-4C64-868F-2198A839CE22}" presName="childText" presStyleLbl="conFgAcc1" presStyleIdx="1" presStyleCnt="3">
        <dgm:presLayoutVars>
          <dgm:bulletEnabled val="1"/>
        </dgm:presLayoutVars>
      </dgm:prSet>
      <dgm:spPr/>
    </dgm:pt>
    <dgm:pt modelId="{DCDB7E0D-515C-4FE7-9A50-F74D9D7F556D}" type="pres">
      <dgm:prSet presAssocID="{99F02BBC-0D37-4BE0-BC76-1DFE1EE1AD44}" presName="spaceBetweenRectangles" presStyleCnt="0"/>
      <dgm:spPr/>
    </dgm:pt>
    <dgm:pt modelId="{1F1C9FBE-4694-4B8A-B302-20FB5A6EB69A}" type="pres">
      <dgm:prSet presAssocID="{31962D4F-4FA0-4048-A84C-A6BE1C7D136A}" presName="parentLin" presStyleCnt="0"/>
      <dgm:spPr/>
    </dgm:pt>
    <dgm:pt modelId="{5B8A3542-0CDD-4640-B0F9-C9C739DB4B1E}" type="pres">
      <dgm:prSet presAssocID="{31962D4F-4FA0-4048-A84C-A6BE1C7D136A}" presName="parentLeftMargin" presStyleLbl="node1" presStyleIdx="1" presStyleCnt="3"/>
      <dgm:spPr/>
    </dgm:pt>
    <dgm:pt modelId="{652DEA53-E674-4683-98CD-82C05992DDB8}" type="pres">
      <dgm:prSet presAssocID="{31962D4F-4FA0-4048-A84C-A6BE1C7D13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35A70E-EBDF-4A13-A4EF-6533EB376B74}" type="pres">
      <dgm:prSet presAssocID="{31962D4F-4FA0-4048-A84C-A6BE1C7D136A}" presName="negativeSpace" presStyleCnt="0"/>
      <dgm:spPr/>
    </dgm:pt>
    <dgm:pt modelId="{658C1422-7917-4017-A249-77518F030039}" type="pres">
      <dgm:prSet presAssocID="{31962D4F-4FA0-4048-A84C-A6BE1C7D13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B104-1FBF-49F5-BAC1-A6B09F92D925}" srcId="{C3F6429C-FCC1-4B4E-B832-6BB9CC1CBB85}" destId="{98400A30-458A-4C64-868F-2198A839CE22}" srcOrd="1" destOrd="0" parTransId="{F503ED37-E0B2-4A03-A38E-C352B1DF4C11}" sibTransId="{99F02BBC-0D37-4BE0-BC76-1DFE1EE1AD44}"/>
    <dgm:cxn modelId="{EF929233-6B06-4A84-AC74-925B82205D99}" type="presOf" srcId="{C3F6429C-FCC1-4B4E-B832-6BB9CC1CBB85}" destId="{CAC0B038-66BA-4A1C-8760-EED444EE4263}" srcOrd="0" destOrd="0" presId="urn:microsoft.com/office/officeart/2005/8/layout/list1"/>
    <dgm:cxn modelId="{73E5AF46-9719-4812-9441-4285666AAEFE}" type="presOf" srcId="{98400A30-458A-4C64-868F-2198A839CE22}" destId="{68DEA863-D4D0-4C87-926F-D79A12463501}" srcOrd="1" destOrd="0" presId="urn:microsoft.com/office/officeart/2005/8/layout/list1"/>
    <dgm:cxn modelId="{78D66152-EC31-4051-A488-D28FD54C7586}" type="presOf" srcId="{685B2604-53A5-4EE6-8986-9F2475D0AD31}" destId="{62FD2BE1-7E8B-42F2-A3E9-09C0F50C9186}" srcOrd="1" destOrd="0" presId="urn:microsoft.com/office/officeart/2005/8/layout/list1"/>
    <dgm:cxn modelId="{96BAED78-77DD-4A1D-8570-736B44424FE3}" type="presOf" srcId="{31962D4F-4FA0-4048-A84C-A6BE1C7D136A}" destId="{5B8A3542-0CDD-4640-B0F9-C9C739DB4B1E}" srcOrd="0" destOrd="0" presId="urn:microsoft.com/office/officeart/2005/8/layout/list1"/>
    <dgm:cxn modelId="{09898387-F065-416F-AD96-7FD88410C3B3}" type="presOf" srcId="{685B2604-53A5-4EE6-8986-9F2475D0AD31}" destId="{0E6B60A4-A5B7-41CB-BC4A-606616D73672}" srcOrd="0" destOrd="0" presId="urn:microsoft.com/office/officeart/2005/8/layout/list1"/>
    <dgm:cxn modelId="{471378A9-C64C-4754-877F-FDFCA0FB134B}" type="presOf" srcId="{31962D4F-4FA0-4048-A84C-A6BE1C7D136A}" destId="{652DEA53-E674-4683-98CD-82C05992DDB8}" srcOrd="1" destOrd="0" presId="urn:microsoft.com/office/officeart/2005/8/layout/list1"/>
    <dgm:cxn modelId="{86E36BB9-C086-4D9A-B57D-FD5CAC4D92BB}" type="presOf" srcId="{98400A30-458A-4C64-868F-2198A839CE22}" destId="{819FDEB8-C8CE-49C3-9959-C67336153679}" srcOrd="0" destOrd="0" presId="urn:microsoft.com/office/officeart/2005/8/layout/list1"/>
    <dgm:cxn modelId="{805589C4-9173-47D4-A67D-F27141F3AAEB}" srcId="{C3F6429C-FCC1-4B4E-B832-6BB9CC1CBB85}" destId="{685B2604-53A5-4EE6-8986-9F2475D0AD31}" srcOrd="0" destOrd="0" parTransId="{2DDA2FFF-EE7B-484A-B866-CC822D56A9AB}" sibTransId="{85B0668B-CE96-43DE-B798-19DF9D774093}"/>
    <dgm:cxn modelId="{D75298CD-7FB6-4DD6-ADC9-EAB709A586B5}" srcId="{C3F6429C-FCC1-4B4E-B832-6BB9CC1CBB85}" destId="{31962D4F-4FA0-4048-A84C-A6BE1C7D136A}" srcOrd="2" destOrd="0" parTransId="{54AE13EF-0F06-4B22-B4CA-04735DCFFD27}" sibTransId="{1622ABE1-646C-48C7-9D57-7E457C3421BB}"/>
    <dgm:cxn modelId="{DE6F881A-554A-4305-BF10-F9E8BE4B927D}" type="presParOf" srcId="{CAC0B038-66BA-4A1C-8760-EED444EE4263}" destId="{3CFEFF05-7076-407D-8404-A5415C8D8AC8}" srcOrd="0" destOrd="0" presId="urn:microsoft.com/office/officeart/2005/8/layout/list1"/>
    <dgm:cxn modelId="{3AD6B345-2DF5-4E01-B51B-4CFB350A5AEF}" type="presParOf" srcId="{3CFEFF05-7076-407D-8404-A5415C8D8AC8}" destId="{0E6B60A4-A5B7-41CB-BC4A-606616D73672}" srcOrd="0" destOrd="0" presId="urn:microsoft.com/office/officeart/2005/8/layout/list1"/>
    <dgm:cxn modelId="{3D0A80F7-6EBB-4479-B3AD-F1A8BEC898AE}" type="presParOf" srcId="{3CFEFF05-7076-407D-8404-A5415C8D8AC8}" destId="{62FD2BE1-7E8B-42F2-A3E9-09C0F50C9186}" srcOrd="1" destOrd="0" presId="urn:microsoft.com/office/officeart/2005/8/layout/list1"/>
    <dgm:cxn modelId="{B014972E-4282-4475-82CE-77478167818A}" type="presParOf" srcId="{CAC0B038-66BA-4A1C-8760-EED444EE4263}" destId="{9589086E-1553-45C6-A7A0-0669045E323F}" srcOrd="1" destOrd="0" presId="urn:microsoft.com/office/officeart/2005/8/layout/list1"/>
    <dgm:cxn modelId="{AD1AFB5F-2B7C-4931-B92F-007DFAE812C2}" type="presParOf" srcId="{CAC0B038-66BA-4A1C-8760-EED444EE4263}" destId="{52E3D03B-92AE-490F-941F-13F48A6096C4}" srcOrd="2" destOrd="0" presId="urn:microsoft.com/office/officeart/2005/8/layout/list1"/>
    <dgm:cxn modelId="{95EAC79E-1BBA-464C-847E-D38DDD6C2D1C}" type="presParOf" srcId="{CAC0B038-66BA-4A1C-8760-EED444EE4263}" destId="{9311BBA7-808F-4F5E-9DF1-004AE66D3D26}" srcOrd="3" destOrd="0" presId="urn:microsoft.com/office/officeart/2005/8/layout/list1"/>
    <dgm:cxn modelId="{75E8C8AC-6C9A-4C2B-8F9D-45090BF923F3}" type="presParOf" srcId="{CAC0B038-66BA-4A1C-8760-EED444EE4263}" destId="{265B4374-5345-4544-B778-5D2F7C847D36}" srcOrd="4" destOrd="0" presId="urn:microsoft.com/office/officeart/2005/8/layout/list1"/>
    <dgm:cxn modelId="{4282A053-8366-4881-A8A1-A52D99E542C2}" type="presParOf" srcId="{265B4374-5345-4544-B778-5D2F7C847D36}" destId="{819FDEB8-C8CE-49C3-9959-C67336153679}" srcOrd="0" destOrd="0" presId="urn:microsoft.com/office/officeart/2005/8/layout/list1"/>
    <dgm:cxn modelId="{5623F7A8-20A6-4EDF-8CE1-4C8D20E43746}" type="presParOf" srcId="{265B4374-5345-4544-B778-5D2F7C847D36}" destId="{68DEA863-D4D0-4C87-926F-D79A12463501}" srcOrd="1" destOrd="0" presId="urn:microsoft.com/office/officeart/2005/8/layout/list1"/>
    <dgm:cxn modelId="{A882384D-17DE-472E-9D6C-368B071C5918}" type="presParOf" srcId="{CAC0B038-66BA-4A1C-8760-EED444EE4263}" destId="{2C7CA43D-910B-45C9-B017-62C20221B87C}" srcOrd="5" destOrd="0" presId="urn:microsoft.com/office/officeart/2005/8/layout/list1"/>
    <dgm:cxn modelId="{35126748-2992-43C2-BCB8-BF87C26077DA}" type="presParOf" srcId="{CAC0B038-66BA-4A1C-8760-EED444EE4263}" destId="{FF93C2AD-D958-49F5-9676-B14EDB7B26F0}" srcOrd="6" destOrd="0" presId="urn:microsoft.com/office/officeart/2005/8/layout/list1"/>
    <dgm:cxn modelId="{9BA4AB87-63B6-4B2E-9466-2D94C810A361}" type="presParOf" srcId="{CAC0B038-66BA-4A1C-8760-EED444EE4263}" destId="{DCDB7E0D-515C-4FE7-9A50-F74D9D7F556D}" srcOrd="7" destOrd="0" presId="urn:microsoft.com/office/officeart/2005/8/layout/list1"/>
    <dgm:cxn modelId="{F0399642-3C2B-4215-855D-2DB6B9D5ABA5}" type="presParOf" srcId="{CAC0B038-66BA-4A1C-8760-EED444EE4263}" destId="{1F1C9FBE-4694-4B8A-B302-20FB5A6EB69A}" srcOrd="8" destOrd="0" presId="urn:microsoft.com/office/officeart/2005/8/layout/list1"/>
    <dgm:cxn modelId="{8A33F661-C2FF-4937-BF52-43DF09A5E2F6}" type="presParOf" srcId="{1F1C9FBE-4694-4B8A-B302-20FB5A6EB69A}" destId="{5B8A3542-0CDD-4640-B0F9-C9C739DB4B1E}" srcOrd="0" destOrd="0" presId="urn:microsoft.com/office/officeart/2005/8/layout/list1"/>
    <dgm:cxn modelId="{64D5D68B-9EEC-4F60-AD85-8B4C7E6A5712}" type="presParOf" srcId="{1F1C9FBE-4694-4B8A-B302-20FB5A6EB69A}" destId="{652DEA53-E674-4683-98CD-82C05992DDB8}" srcOrd="1" destOrd="0" presId="urn:microsoft.com/office/officeart/2005/8/layout/list1"/>
    <dgm:cxn modelId="{9E6F98C1-9DD1-41B6-A10A-CAA69F9478F6}" type="presParOf" srcId="{CAC0B038-66BA-4A1C-8760-EED444EE4263}" destId="{2335A70E-EBDF-4A13-A4EF-6533EB376B74}" srcOrd="9" destOrd="0" presId="urn:microsoft.com/office/officeart/2005/8/layout/list1"/>
    <dgm:cxn modelId="{73BA83B8-FD63-4EBA-BB57-65FB121CAE9F}" type="presParOf" srcId="{CAC0B038-66BA-4A1C-8760-EED444EE4263}" destId="{658C1422-7917-4017-A249-77518F030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F0E2B-E0D6-47A5-A010-606C139D427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1A4CF9C-68BF-4C5D-AB28-8832B214C251}">
      <dgm:prSet phldrT="[Text]"/>
      <dgm:spPr/>
      <dgm:t>
        <a:bodyPr/>
        <a:lstStyle/>
        <a:p>
          <a:r>
            <a:rPr lang="en-IN"/>
            <a:t>C/C++ programming proficiency</a:t>
          </a:r>
        </a:p>
      </dgm:t>
    </dgm:pt>
    <dgm:pt modelId="{15FF2AA7-E6EE-41A4-AFFB-1CF0D70C79F9}" type="parTrans" cxnId="{FA242AEC-E6E9-4275-BA05-88BDD629CF27}">
      <dgm:prSet/>
      <dgm:spPr/>
      <dgm:t>
        <a:bodyPr/>
        <a:lstStyle/>
        <a:p>
          <a:endParaRPr lang="en-IN"/>
        </a:p>
      </dgm:t>
    </dgm:pt>
    <dgm:pt modelId="{9A0745BB-6E91-4FE7-BA48-2B31DDB4F64D}" type="sibTrans" cxnId="{FA242AEC-E6E9-4275-BA05-88BDD629CF27}">
      <dgm:prSet/>
      <dgm:spPr/>
      <dgm:t>
        <a:bodyPr/>
        <a:lstStyle/>
        <a:p>
          <a:endParaRPr lang="en-IN"/>
        </a:p>
      </dgm:t>
    </dgm:pt>
    <dgm:pt modelId="{17231C93-AB05-432A-829E-A0B48E6626F7}">
      <dgm:prSet phldrT="[Text]"/>
      <dgm:spPr/>
      <dgm:t>
        <a:bodyPr/>
        <a:lstStyle/>
        <a:p>
          <a:r>
            <a:rPr lang="en-IN"/>
            <a:t>Computer Architecture</a:t>
          </a:r>
        </a:p>
      </dgm:t>
    </dgm:pt>
    <dgm:pt modelId="{A7338B48-02D0-4878-A762-E8FB55AE5B8B}" type="parTrans" cxnId="{B812F86E-2567-4BEB-8543-C658F17E882E}">
      <dgm:prSet/>
      <dgm:spPr/>
      <dgm:t>
        <a:bodyPr/>
        <a:lstStyle/>
        <a:p>
          <a:endParaRPr lang="en-IN"/>
        </a:p>
      </dgm:t>
    </dgm:pt>
    <dgm:pt modelId="{452FF16B-47CF-4133-BB82-34B1E54D6F64}" type="sibTrans" cxnId="{B812F86E-2567-4BEB-8543-C658F17E882E}">
      <dgm:prSet/>
      <dgm:spPr/>
      <dgm:t>
        <a:bodyPr/>
        <a:lstStyle/>
        <a:p>
          <a:endParaRPr lang="en-IN"/>
        </a:p>
      </dgm:t>
    </dgm:pt>
    <dgm:pt modelId="{447757AD-7B66-41F5-96F7-3320394C4794}">
      <dgm:prSet phldrT="[Text]"/>
      <dgm:spPr/>
      <dgm:t>
        <a:bodyPr/>
        <a:lstStyle/>
        <a:p>
          <a:r>
            <a:rPr lang="en-IN"/>
            <a:t>Data Structures</a:t>
          </a:r>
        </a:p>
      </dgm:t>
    </dgm:pt>
    <dgm:pt modelId="{18D265CA-5490-43D2-B612-BD2F60D9A8EB}" type="parTrans" cxnId="{C535F99F-DC74-4F12-82DA-C84E1257E2AB}">
      <dgm:prSet/>
      <dgm:spPr/>
      <dgm:t>
        <a:bodyPr/>
        <a:lstStyle/>
        <a:p>
          <a:endParaRPr lang="en-IN"/>
        </a:p>
      </dgm:t>
    </dgm:pt>
    <dgm:pt modelId="{0306E53E-DC9E-464D-8EB8-4908FC1770B8}" type="sibTrans" cxnId="{C535F99F-DC74-4F12-82DA-C84E1257E2AB}">
      <dgm:prSet/>
      <dgm:spPr/>
      <dgm:t>
        <a:bodyPr/>
        <a:lstStyle/>
        <a:p>
          <a:endParaRPr lang="en-IN"/>
        </a:p>
      </dgm:t>
    </dgm:pt>
    <dgm:pt modelId="{679EF21C-4964-46EA-B996-983A580D4E0B}" type="pres">
      <dgm:prSet presAssocID="{A0FF0E2B-E0D6-47A5-A010-606C139D427E}" presName="Name0" presStyleCnt="0">
        <dgm:presLayoutVars>
          <dgm:chMax val="7"/>
          <dgm:chPref val="7"/>
          <dgm:dir/>
        </dgm:presLayoutVars>
      </dgm:prSet>
      <dgm:spPr/>
    </dgm:pt>
    <dgm:pt modelId="{79CAB0F8-961A-4850-9BD9-C28090DC0754}" type="pres">
      <dgm:prSet presAssocID="{A0FF0E2B-E0D6-47A5-A010-606C139D427E}" presName="Name1" presStyleCnt="0"/>
      <dgm:spPr/>
    </dgm:pt>
    <dgm:pt modelId="{821CC596-2EAF-4E14-A127-E13DC632DAE8}" type="pres">
      <dgm:prSet presAssocID="{A0FF0E2B-E0D6-47A5-A010-606C139D427E}" presName="cycle" presStyleCnt="0"/>
      <dgm:spPr/>
    </dgm:pt>
    <dgm:pt modelId="{DCDF1028-CE6C-4EE4-956B-F6D04E7DBFB2}" type="pres">
      <dgm:prSet presAssocID="{A0FF0E2B-E0D6-47A5-A010-606C139D427E}" presName="srcNode" presStyleLbl="node1" presStyleIdx="0" presStyleCnt="3"/>
      <dgm:spPr/>
    </dgm:pt>
    <dgm:pt modelId="{4A048F0E-72CC-425E-AEAA-C899F9FF7347}" type="pres">
      <dgm:prSet presAssocID="{A0FF0E2B-E0D6-47A5-A010-606C139D427E}" presName="conn" presStyleLbl="parChTrans1D2" presStyleIdx="0" presStyleCnt="1"/>
      <dgm:spPr/>
    </dgm:pt>
    <dgm:pt modelId="{070E8F20-0DAF-4BC3-86EB-4C9A8C37FBED}" type="pres">
      <dgm:prSet presAssocID="{A0FF0E2B-E0D6-47A5-A010-606C139D427E}" presName="extraNode" presStyleLbl="node1" presStyleIdx="0" presStyleCnt="3"/>
      <dgm:spPr/>
    </dgm:pt>
    <dgm:pt modelId="{C7F70C85-AE03-4601-AB5E-374E36F2003C}" type="pres">
      <dgm:prSet presAssocID="{A0FF0E2B-E0D6-47A5-A010-606C139D427E}" presName="dstNode" presStyleLbl="node1" presStyleIdx="0" presStyleCnt="3"/>
      <dgm:spPr/>
    </dgm:pt>
    <dgm:pt modelId="{D3A748C9-374F-4052-A703-7B317CC5BA28}" type="pres">
      <dgm:prSet presAssocID="{E1A4CF9C-68BF-4C5D-AB28-8832B214C251}" presName="text_1" presStyleLbl="node1" presStyleIdx="0" presStyleCnt="3" custLinFactNeighborX="606" custLinFactNeighborY="466">
        <dgm:presLayoutVars>
          <dgm:bulletEnabled val="1"/>
        </dgm:presLayoutVars>
      </dgm:prSet>
      <dgm:spPr/>
    </dgm:pt>
    <dgm:pt modelId="{0533B50D-463F-4512-8DDB-229AAB97FB19}" type="pres">
      <dgm:prSet presAssocID="{E1A4CF9C-68BF-4C5D-AB28-8832B214C251}" presName="accent_1" presStyleCnt="0"/>
      <dgm:spPr/>
    </dgm:pt>
    <dgm:pt modelId="{F3848DEB-A0BE-4E95-9078-088E69A1D65C}" type="pres">
      <dgm:prSet presAssocID="{E1A4CF9C-68BF-4C5D-AB28-8832B214C251}" presName="accentRepeatNode" presStyleLbl="solidFgAcc1" presStyleIdx="0" presStyleCnt="3"/>
      <dgm:spPr/>
    </dgm:pt>
    <dgm:pt modelId="{98C0BE8E-1A5A-4B05-A266-3EFD50F6D32B}" type="pres">
      <dgm:prSet presAssocID="{17231C93-AB05-432A-829E-A0B48E6626F7}" presName="text_2" presStyleLbl="node1" presStyleIdx="1" presStyleCnt="3">
        <dgm:presLayoutVars>
          <dgm:bulletEnabled val="1"/>
        </dgm:presLayoutVars>
      </dgm:prSet>
      <dgm:spPr/>
    </dgm:pt>
    <dgm:pt modelId="{B29768A8-5952-42CD-903A-96752F091EFF}" type="pres">
      <dgm:prSet presAssocID="{17231C93-AB05-432A-829E-A0B48E6626F7}" presName="accent_2" presStyleCnt="0"/>
      <dgm:spPr/>
    </dgm:pt>
    <dgm:pt modelId="{1363771C-4034-4AD7-B4FC-7EF62F34FF70}" type="pres">
      <dgm:prSet presAssocID="{17231C93-AB05-432A-829E-A0B48E6626F7}" presName="accentRepeatNode" presStyleLbl="solidFgAcc1" presStyleIdx="1" presStyleCnt="3"/>
      <dgm:spPr/>
    </dgm:pt>
    <dgm:pt modelId="{C035CCDC-33AA-49D1-BC78-BF4313034BE5}" type="pres">
      <dgm:prSet presAssocID="{447757AD-7B66-41F5-96F7-3320394C4794}" presName="text_3" presStyleLbl="node1" presStyleIdx="2" presStyleCnt="3">
        <dgm:presLayoutVars>
          <dgm:bulletEnabled val="1"/>
        </dgm:presLayoutVars>
      </dgm:prSet>
      <dgm:spPr/>
    </dgm:pt>
    <dgm:pt modelId="{1FD07E32-45A5-48F6-A677-8D9E8A505FEA}" type="pres">
      <dgm:prSet presAssocID="{447757AD-7B66-41F5-96F7-3320394C4794}" presName="accent_3" presStyleCnt="0"/>
      <dgm:spPr/>
    </dgm:pt>
    <dgm:pt modelId="{F4098909-9C9E-48F0-9DFE-91B40A723BC3}" type="pres">
      <dgm:prSet presAssocID="{447757AD-7B66-41F5-96F7-3320394C4794}" presName="accentRepeatNode" presStyleLbl="solidFgAcc1" presStyleIdx="2" presStyleCnt="3"/>
      <dgm:spPr/>
    </dgm:pt>
  </dgm:ptLst>
  <dgm:cxnLst>
    <dgm:cxn modelId="{B812F86E-2567-4BEB-8543-C658F17E882E}" srcId="{A0FF0E2B-E0D6-47A5-A010-606C139D427E}" destId="{17231C93-AB05-432A-829E-A0B48E6626F7}" srcOrd="1" destOrd="0" parTransId="{A7338B48-02D0-4878-A762-E8FB55AE5B8B}" sibTransId="{452FF16B-47CF-4133-BB82-34B1E54D6F64}"/>
    <dgm:cxn modelId="{07A5584F-6A06-4A84-A0A2-6A589752041F}" type="presOf" srcId="{447757AD-7B66-41F5-96F7-3320394C4794}" destId="{C035CCDC-33AA-49D1-BC78-BF4313034BE5}" srcOrd="0" destOrd="0" presId="urn:microsoft.com/office/officeart/2008/layout/VerticalCurvedList"/>
    <dgm:cxn modelId="{00424151-0769-4B5F-82F6-B3C4F6C9648D}" type="presOf" srcId="{9A0745BB-6E91-4FE7-BA48-2B31DDB4F64D}" destId="{4A048F0E-72CC-425E-AEAA-C899F9FF7347}" srcOrd="0" destOrd="0" presId="urn:microsoft.com/office/officeart/2008/layout/VerticalCurvedList"/>
    <dgm:cxn modelId="{A533F679-7C47-473B-9C19-526F652CA43C}" type="presOf" srcId="{E1A4CF9C-68BF-4C5D-AB28-8832B214C251}" destId="{D3A748C9-374F-4052-A703-7B317CC5BA28}" srcOrd="0" destOrd="0" presId="urn:microsoft.com/office/officeart/2008/layout/VerticalCurvedList"/>
    <dgm:cxn modelId="{C535F99F-DC74-4F12-82DA-C84E1257E2AB}" srcId="{A0FF0E2B-E0D6-47A5-A010-606C139D427E}" destId="{447757AD-7B66-41F5-96F7-3320394C4794}" srcOrd="2" destOrd="0" parTransId="{18D265CA-5490-43D2-B612-BD2F60D9A8EB}" sibTransId="{0306E53E-DC9E-464D-8EB8-4908FC1770B8}"/>
    <dgm:cxn modelId="{A580D7E3-38D1-4A39-B67D-B506280D5D53}" type="presOf" srcId="{A0FF0E2B-E0D6-47A5-A010-606C139D427E}" destId="{679EF21C-4964-46EA-B996-983A580D4E0B}" srcOrd="0" destOrd="0" presId="urn:microsoft.com/office/officeart/2008/layout/VerticalCurvedList"/>
    <dgm:cxn modelId="{FA242AEC-E6E9-4275-BA05-88BDD629CF27}" srcId="{A0FF0E2B-E0D6-47A5-A010-606C139D427E}" destId="{E1A4CF9C-68BF-4C5D-AB28-8832B214C251}" srcOrd="0" destOrd="0" parTransId="{15FF2AA7-E6EE-41A4-AFFB-1CF0D70C79F9}" sibTransId="{9A0745BB-6E91-4FE7-BA48-2B31DDB4F64D}"/>
    <dgm:cxn modelId="{B9E857ED-FC42-4682-B45C-D879B9CA9E08}" type="presOf" srcId="{17231C93-AB05-432A-829E-A0B48E6626F7}" destId="{98C0BE8E-1A5A-4B05-A266-3EFD50F6D32B}" srcOrd="0" destOrd="0" presId="urn:microsoft.com/office/officeart/2008/layout/VerticalCurvedList"/>
    <dgm:cxn modelId="{86C16B00-3057-48FF-B12A-B085F1DDC606}" type="presParOf" srcId="{679EF21C-4964-46EA-B996-983A580D4E0B}" destId="{79CAB0F8-961A-4850-9BD9-C28090DC0754}" srcOrd="0" destOrd="0" presId="urn:microsoft.com/office/officeart/2008/layout/VerticalCurvedList"/>
    <dgm:cxn modelId="{01DAB394-6D90-4DEA-B548-99041683ACE8}" type="presParOf" srcId="{79CAB0F8-961A-4850-9BD9-C28090DC0754}" destId="{821CC596-2EAF-4E14-A127-E13DC632DAE8}" srcOrd="0" destOrd="0" presId="urn:microsoft.com/office/officeart/2008/layout/VerticalCurvedList"/>
    <dgm:cxn modelId="{684708A9-FE68-4D1B-B282-44BBCF7524AC}" type="presParOf" srcId="{821CC596-2EAF-4E14-A127-E13DC632DAE8}" destId="{DCDF1028-CE6C-4EE4-956B-F6D04E7DBFB2}" srcOrd="0" destOrd="0" presId="urn:microsoft.com/office/officeart/2008/layout/VerticalCurvedList"/>
    <dgm:cxn modelId="{8968F3D7-C7DB-4432-851B-CE8FFE601230}" type="presParOf" srcId="{821CC596-2EAF-4E14-A127-E13DC632DAE8}" destId="{4A048F0E-72CC-425E-AEAA-C899F9FF7347}" srcOrd="1" destOrd="0" presId="urn:microsoft.com/office/officeart/2008/layout/VerticalCurvedList"/>
    <dgm:cxn modelId="{1DF2A9B3-03FB-4487-A153-DEDC45EAAD78}" type="presParOf" srcId="{821CC596-2EAF-4E14-A127-E13DC632DAE8}" destId="{070E8F20-0DAF-4BC3-86EB-4C9A8C37FBED}" srcOrd="2" destOrd="0" presId="urn:microsoft.com/office/officeart/2008/layout/VerticalCurvedList"/>
    <dgm:cxn modelId="{695FCFDC-C152-4E8D-833F-10C4AF37A9D0}" type="presParOf" srcId="{821CC596-2EAF-4E14-A127-E13DC632DAE8}" destId="{C7F70C85-AE03-4601-AB5E-374E36F2003C}" srcOrd="3" destOrd="0" presId="urn:microsoft.com/office/officeart/2008/layout/VerticalCurvedList"/>
    <dgm:cxn modelId="{FD9AFF15-BE2D-4F18-B368-89EA35462F1D}" type="presParOf" srcId="{79CAB0F8-961A-4850-9BD9-C28090DC0754}" destId="{D3A748C9-374F-4052-A703-7B317CC5BA28}" srcOrd="1" destOrd="0" presId="urn:microsoft.com/office/officeart/2008/layout/VerticalCurvedList"/>
    <dgm:cxn modelId="{227584B0-4CA2-4C30-A9A4-461E9C3E15ED}" type="presParOf" srcId="{79CAB0F8-961A-4850-9BD9-C28090DC0754}" destId="{0533B50D-463F-4512-8DDB-229AAB97FB19}" srcOrd="2" destOrd="0" presId="urn:microsoft.com/office/officeart/2008/layout/VerticalCurvedList"/>
    <dgm:cxn modelId="{DD28D4D2-486D-43CA-95D8-A6DF459B3D01}" type="presParOf" srcId="{0533B50D-463F-4512-8DDB-229AAB97FB19}" destId="{F3848DEB-A0BE-4E95-9078-088E69A1D65C}" srcOrd="0" destOrd="0" presId="urn:microsoft.com/office/officeart/2008/layout/VerticalCurvedList"/>
    <dgm:cxn modelId="{1A9F60EE-E100-4684-AFC0-F7C803FFA502}" type="presParOf" srcId="{79CAB0F8-961A-4850-9BD9-C28090DC0754}" destId="{98C0BE8E-1A5A-4B05-A266-3EFD50F6D32B}" srcOrd="3" destOrd="0" presId="urn:microsoft.com/office/officeart/2008/layout/VerticalCurvedList"/>
    <dgm:cxn modelId="{CFDD51AE-7826-4A42-BFFC-717683B5D80B}" type="presParOf" srcId="{79CAB0F8-961A-4850-9BD9-C28090DC0754}" destId="{B29768A8-5952-42CD-903A-96752F091EFF}" srcOrd="4" destOrd="0" presId="urn:microsoft.com/office/officeart/2008/layout/VerticalCurvedList"/>
    <dgm:cxn modelId="{C0F7874D-726F-442F-9EDD-AA74558F5AEF}" type="presParOf" srcId="{B29768A8-5952-42CD-903A-96752F091EFF}" destId="{1363771C-4034-4AD7-B4FC-7EF62F34FF70}" srcOrd="0" destOrd="0" presId="urn:microsoft.com/office/officeart/2008/layout/VerticalCurvedList"/>
    <dgm:cxn modelId="{D97EF735-D630-4188-904F-98E32CE3D920}" type="presParOf" srcId="{79CAB0F8-961A-4850-9BD9-C28090DC0754}" destId="{C035CCDC-33AA-49D1-BC78-BF4313034BE5}" srcOrd="5" destOrd="0" presId="urn:microsoft.com/office/officeart/2008/layout/VerticalCurvedList"/>
    <dgm:cxn modelId="{20EE21C0-9592-4A1F-804E-38AB3C57E01C}" type="presParOf" srcId="{79CAB0F8-961A-4850-9BD9-C28090DC0754}" destId="{1FD07E32-45A5-48F6-A677-8D9E8A505FEA}" srcOrd="6" destOrd="0" presId="urn:microsoft.com/office/officeart/2008/layout/VerticalCurvedList"/>
    <dgm:cxn modelId="{D47900BA-0743-4478-9D61-0567F4BA08B0}" type="presParOf" srcId="{1FD07E32-45A5-48F6-A677-8D9E8A505FEA}" destId="{F4098909-9C9E-48F0-9DFE-91B40A723B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B9B02-BC13-48FD-A48E-591B4681AD6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E75330-8A8B-4D36-99AA-CA42C49E6E08}">
      <dgm:prSet phldrT="[Text]"/>
      <dgm:spPr/>
      <dgm:t>
        <a:bodyPr/>
        <a:lstStyle/>
        <a:p>
          <a:r>
            <a:rPr lang="en-IN"/>
            <a:t>HPC and server</a:t>
          </a:r>
        </a:p>
      </dgm:t>
    </dgm:pt>
    <dgm:pt modelId="{09A4018B-825A-47BA-A42B-B688814B4FB6}" type="parTrans" cxnId="{FF671A3B-2DF1-487D-9899-0C9BC4C63C8C}">
      <dgm:prSet/>
      <dgm:spPr/>
      <dgm:t>
        <a:bodyPr/>
        <a:lstStyle/>
        <a:p>
          <a:endParaRPr lang="en-IN"/>
        </a:p>
      </dgm:t>
    </dgm:pt>
    <dgm:pt modelId="{EB1F3014-9B0D-455E-869D-FA1ECED97425}" type="sibTrans" cxnId="{FF671A3B-2DF1-487D-9899-0C9BC4C63C8C}">
      <dgm:prSet/>
      <dgm:spPr/>
      <dgm:t>
        <a:bodyPr/>
        <a:lstStyle/>
        <a:p>
          <a:endParaRPr lang="en-IN"/>
        </a:p>
      </dgm:t>
    </dgm:pt>
    <dgm:pt modelId="{B4A647CA-AC44-4EF5-80FB-28EE6D4C056D}">
      <dgm:prSet phldrT="[Text]"/>
      <dgm:spPr/>
      <dgm:t>
        <a:bodyPr/>
        <a:lstStyle/>
        <a:p>
          <a:r>
            <a:rPr lang="en-IN"/>
            <a:t>Desktop/laptop</a:t>
          </a:r>
        </a:p>
      </dgm:t>
    </dgm:pt>
    <dgm:pt modelId="{23C3E72F-AE39-455E-A85A-77337CF5BA7E}" type="parTrans" cxnId="{336F19C7-46CC-43A2-88DA-24AD8895DD08}">
      <dgm:prSet/>
      <dgm:spPr/>
      <dgm:t>
        <a:bodyPr/>
        <a:lstStyle/>
        <a:p>
          <a:endParaRPr lang="en-IN"/>
        </a:p>
      </dgm:t>
    </dgm:pt>
    <dgm:pt modelId="{1637399E-AAE7-4564-B159-2C4FC27BB21C}" type="sibTrans" cxnId="{336F19C7-46CC-43A2-88DA-24AD8895DD08}">
      <dgm:prSet/>
      <dgm:spPr/>
      <dgm:t>
        <a:bodyPr/>
        <a:lstStyle/>
        <a:p>
          <a:endParaRPr lang="en-IN"/>
        </a:p>
      </dgm:t>
    </dgm:pt>
    <dgm:pt modelId="{F51B0A14-4A97-478E-8CBC-513CA498C104}">
      <dgm:prSet phldrT="[Text]"/>
      <dgm:spPr/>
      <dgm:t>
        <a:bodyPr/>
        <a:lstStyle/>
        <a:p>
          <a:r>
            <a:rPr lang="en-IN"/>
            <a:t>Mobile </a:t>
          </a:r>
        </a:p>
      </dgm:t>
    </dgm:pt>
    <dgm:pt modelId="{F2ECD4E9-F5B0-4069-A518-C86B8B8FD4A4}" type="parTrans" cxnId="{4762876A-C4FC-4626-895B-72DB15A12D62}">
      <dgm:prSet/>
      <dgm:spPr/>
      <dgm:t>
        <a:bodyPr/>
        <a:lstStyle/>
        <a:p>
          <a:endParaRPr lang="en-IN"/>
        </a:p>
      </dgm:t>
    </dgm:pt>
    <dgm:pt modelId="{985C3BEC-5BBE-452C-9873-00D5E51F28CD}" type="sibTrans" cxnId="{4762876A-C4FC-4626-895B-72DB15A12D62}">
      <dgm:prSet/>
      <dgm:spPr/>
      <dgm:t>
        <a:bodyPr/>
        <a:lstStyle/>
        <a:p>
          <a:endParaRPr lang="en-IN"/>
        </a:p>
      </dgm:t>
    </dgm:pt>
    <dgm:pt modelId="{A3AF519A-42E4-4C12-8A8E-74E2C9582108}" type="pres">
      <dgm:prSet presAssocID="{CEBB9B02-BC13-48FD-A48E-591B4681AD67}" presName="compositeShape" presStyleCnt="0">
        <dgm:presLayoutVars>
          <dgm:dir/>
          <dgm:resizeHandles/>
        </dgm:presLayoutVars>
      </dgm:prSet>
      <dgm:spPr/>
    </dgm:pt>
    <dgm:pt modelId="{452C82B7-98DE-40B7-8ADE-1A941F8AB956}" type="pres">
      <dgm:prSet presAssocID="{CEBB9B02-BC13-48FD-A48E-591B4681AD67}" presName="pyramid" presStyleLbl="node1" presStyleIdx="0" presStyleCnt="1"/>
      <dgm:spPr/>
    </dgm:pt>
    <dgm:pt modelId="{90EEB413-EDC6-4ACB-8525-2A59CD63E70B}" type="pres">
      <dgm:prSet presAssocID="{CEBB9B02-BC13-48FD-A48E-591B4681AD67}" presName="theList" presStyleCnt="0"/>
      <dgm:spPr/>
    </dgm:pt>
    <dgm:pt modelId="{0D702417-3F27-4E8B-92FF-F480024D00F1}" type="pres">
      <dgm:prSet presAssocID="{39E75330-8A8B-4D36-99AA-CA42C49E6E08}" presName="aNode" presStyleLbl="fgAcc1" presStyleIdx="0" presStyleCnt="3">
        <dgm:presLayoutVars>
          <dgm:bulletEnabled val="1"/>
        </dgm:presLayoutVars>
      </dgm:prSet>
      <dgm:spPr/>
    </dgm:pt>
    <dgm:pt modelId="{CB525947-13F9-4742-9F32-675C9BB7F4F5}" type="pres">
      <dgm:prSet presAssocID="{39E75330-8A8B-4D36-99AA-CA42C49E6E08}" presName="aSpace" presStyleCnt="0"/>
      <dgm:spPr/>
    </dgm:pt>
    <dgm:pt modelId="{51B94C02-AD69-41E5-9425-60639F2F018B}" type="pres">
      <dgm:prSet presAssocID="{B4A647CA-AC44-4EF5-80FB-28EE6D4C056D}" presName="aNode" presStyleLbl="fgAcc1" presStyleIdx="1" presStyleCnt="3">
        <dgm:presLayoutVars>
          <dgm:bulletEnabled val="1"/>
        </dgm:presLayoutVars>
      </dgm:prSet>
      <dgm:spPr/>
    </dgm:pt>
    <dgm:pt modelId="{930FDFFD-9EA5-4A5D-BF4C-9F7A43D2E8A2}" type="pres">
      <dgm:prSet presAssocID="{B4A647CA-AC44-4EF5-80FB-28EE6D4C056D}" presName="aSpace" presStyleCnt="0"/>
      <dgm:spPr/>
    </dgm:pt>
    <dgm:pt modelId="{0E595908-4AC4-4A2A-87F2-B96B51FC8B14}" type="pres">
      <dgm:prSet presAssocID="{F51B0A14-4A97-478E-8CBC-513CA498C104}" presName="aNode" presStyleLbl="fgAcc1" presStyleIdx="2" presStyleCnt="3">
        <dgm:presLayoutVars>
          <dgm:bulletEnabled val="1"/>
        </dgm:presLayoutVars>
      </dgm:prSet>
      <dgm:spPr/>
    </dgm:pt>
    <dgm:pt modelId="{808E3696-B068-4241-84E6-425EF77508C0}" type="pres">
      <dgm:prSet presAssocID="{F51B0A14-4A97-478E-8CBC-513CA498C104}" presName="aSpace" presStyleCnt="0"/>
      <dgm:spPr/>
    </dgm:pt>
  </dgm:ptLst>
  <dgm:cxnLst>
    <dgm:cxn modelId="{54558328-8E97-41C6-B1E9-F27080C9A1F6}" type="presOf" srcId="{CEBB9B02-BC13-48FD-A48E-591B4681AD67}" destId="{A3AF519A-42E4-4C12-8A8E-74E2C9582108}" srcOrd="0" destOrd="0" presId="urn:microsoft.com/office/officeart/2005/8/layout/pyramid2"/>
    <dgm:cxn modelId="{FF671A3B-2DF1-487D-9899-0C9BC4C63C8C}" srcId="{CEBB9B02-BC13-48FD-A48E-591B4681AD67}" destId="{39E75330-8A8B-4D36-99AA-CA42C49E6E08}" srcOrd="0" destOrd="0" parTransId="{09A4018B-825A-47BA-A42B-B688814B4FB6}" sibTransId="{EB1F3014-9B0D-455E-869D-FA1ECED97425}"/>
    <dgm:cxn modelId="{0A89B942-D36B-4D31-80DB-7FFCDC5DAF85}" type="presOf" srcId="{B4A647CA-AC44-4EF5-80FB-28EE6D4C056D}" destId="{51B94C02-AD69-41E5-9425-60639F2F018B}" srcOrd="0" destOrd="0" presId="urn:microsoft.com/office/officeart/2005/8/layout/pyramid2"/>
    <dgm:cxn modelId="{4762876A-C4FC-4626-895B-72DB15A12D62}" srcId="{CEBB9B02-BC13-48FD-A48E-591B4681AD67}" destId="{F51B0A14-4A97-478E-8CBC-513CA498C104}" srcOrd="2" destOrd="0" parTransId="{F2ECD4E9-F5B0-4069-A518-C86B8B8FD4A4}" sibTransId="{985C3BEC-5BBE-452C-9873-00D5E51F28CD}"/>
    <dgm:cxn modelId="{CA3EE381-2B25-41E3-9C95-FB50E97AFF3A}" type="presOf" srcId="{39E75330-8A8B-4D36-99AA-CA42C49E6E08}" destId="{0D702417-3F27-4E8B-92FF-F480024D00F1}" srcOrd="0" destOrd="0" presId="urn:microsoft.com/office/officeart/2005/8/layout/pyramid2"/>
    <dgm:cxn modelId="{32AFDFA5-A37B-45D8-BC50-4348E9FD9A25}" type="presOf" srcId="{F51B0A14-4A97-478E-8CBC-513CA498C104}" destId="{0E595908-4AC4-4A2A-87F2-B96B51FC8B14}" srcOrd="0" destOrd="0" presId="urn:microsoft.com/office/officeart/2005/8/layout/pyramid2"/>
    <dgm:cxn modelId="{336F19C7-46CC-43A2-88DA-24AD8895DD08}" srcId="{CEBB9B02-BC13-48FD-A48E-591B4681AD67}" destId="{B4A647CA-AC44-4EF5-80FB-28EE6D4C056D}" srcOrd="1" destOrd="0" parTransId="{23C3E72F-AE39-455E-A85A-77337CF5BA7E}" sibTransId="{1637399E-AAE7-4564-B159-2C4FC27BB21C}"/>
    <dgm:cxn modelId="{C11F6D33-F19B-43D6-8946-DA897850EE3C}" type="presParOf" srcId="{A3AF519A-42E4-4C12-8A8E-74E2C9582108}" destId="{452C82B7-98DE-40B7-8ADE-1A941F8AB956}" srcOrd="0" destOrd="0" presId="urn:microsoft.com/office/officeart/2005/8/layout/pyramid2"/>
    <dgm:cxn modelId="{B5C11E11-525E-4AF9-8856-C9CC9BA4A113}" type="presParOf" srcId="{A3AF519A-42E4-4C12-8A8E-74E2C9582108}" destId="{90EEB413-EDC6-4ACB-8525-2A59CD63E70B}" srcOrd="1" destOrd="0" presId="urn:microsoft.com/office/officeart/2005/8/layout/pyramid2"/>
    <dgm:cxn modelId="{878D7818-AB5D-4010-8FDF-B75162F60A21}" type="presParOf" srcId="{90EEB413-EDC6-4ACB-8525-2A59CD63E70B}" destId="{0D702417-3F27-4E8B-92FF-F480024D00F1}" srcOrd="0" destOrd="0" presId="urn:microsoft.com/office/officeart/2005/8/layout/pyramid2"/>
    <dgm:cxn modelId="{BFDD967A-BB5C-45A8-ACF9-7371BE2C7014}" type="presParOf" srcId="{90EEB413-EDC6-4ACB-8525-2A59CD63E70B}" destId="{CB525947-13F9-4742-9F32-675C9BB7F4F5}" srcOrd="1" destOrd="0" presId="urn:microsoft.com/office/officeart/2005/8/layout/pyramid2"/>
    <dgm:cxn modelId="{940D3AC0-8F2D-494E-B01C-6382B91B7605}" type="presParOf" srcId="{90EEB413-EDC6-4ACB-8525-2A59CD63E70B}" destId="{51B94C02-AD69-41E5-9425-60639F2F018B}" srcOrd="2" destOrd="0" presId="urn:microsoft.com/office/officeart/2005/8/layout/pyramid2"/>
    <dgm:cxn modelId="{365F2862-9101-42FE-AB38-5BBA8FA7E12B}" type="presParOf" srcId="{90EEB413-EDC6-4ACB-8525-2A59CD63E70B}" destId="{930FDFFD-9EA5-4A5D-BF4C-9F7A43D2E8A2}" srcOrd="3" destOrd="0" presId="urn:microsoft.com/office/officeart/2005/8/layout/pyramid2"/>
    <dgm:cxn modelId="{04AC0B37-4447-48BE-915B-D985625A4B3F}" type="presParOf" srcId="{90EEB413-EDC6-4ACB-8525-2A59CD63E70B}" destId="{0E595908-4AC4-4A2A-87F2-B96B51FC8B14}" srcOrd="4" destOrd="0" presId="urn:microsoft.com/office/officeart/2005/8/layout/pyramid2"/>
    <dgm:cxn modelId="{902548DB-488A-412F-97C8-BE9543FB9587}" type="presParOf" srcId="{90EEB413-EDC6-4ACB-8525-2A59CD63E70B}" destId="{808E3696-B068-4241-84E6-425EF77508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D03B-92AE-490F-941F-13F48A6096C4}">
      <dsp:nvSpPr>
        <dsp:cNvPr id="0" name=""/>
        <dsp:cNvSpPr/>
      </dsp:nvSpPr>
      <dsp:spPr>
        <a:xfrm>
          <a:off x="0" y="67161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BE1-7E8B-42F2-A3E9-09C0F50C9186}">
      <dsp:nvSpPr>
        <dsp:cNvPr id="0" name=""/>
        <dsp:cNvSpPr/>
      </dsp:nvSpPr>
      <dsp:spPr>
        <a:xfrm>
          <a:off x="380637" y="243578"/>
          <a:ext cx="532892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It is a special program</a:t>
          </a:r>
        </a:p>
      </dsp:txBody>
      <dsp:txXfrm>
        <a:off x="422427" y="285368"/>
        <a:ext cx="5245340" cy="772500"/>
      </dsp:txXfrm>
    </dsp:sp>
    <dsp:sp modelId="{FF93C2AD-D958-49F5-9676-B14EDB7B26F0}">
      <dsp:nvSpPr>
        <dsp:cNvPr id="0" name=""/>
        <dsp:cNvSpPr/>
      </dsp:nvSpPr>
      <dsp:spPr>
        <a:xfrm>
          <a:off x="0" y="198705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A863-D4D0-4C87-926F-D79A12463501}">
      <dsp:nvSpPr>
        <dsp:cNvPr id="0" name=""/>
        <dsp:cNvSpPr/>
      </dsp:nvSpPr>
      <dsp:spPr>
        <a:xfrm>
          <a:off x="380637" y="1559018"/>
          <a:ext cx="5328920" cy="856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control other programs</a:t>
          </a:r>
        </a:p>
      </dsp:txBody>
      <dsp:txXfrm>
        <a:off x="422427" y="1600808"/>
        <a:ext cx="5245340" cy="772500"/>
      </dsp:txXfrm>
    </dsp:sp>
    <dsp:sp modelId="{658C1422-7917-4017-A249-77518F030039}">
      <dsp:nvSpPr>
        <dsp:cNvPr id="0" name=""/>
        <dsp:cNvSpPr/>
      </dsp:nvSpPr>
      <dsp:spPr>
        <a:xfrm>
          <a:off x="0" y="330249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EA53-E674-4683-98CD-82C05992DDB8}">
      <dsp:nvSpPr>
        <dsp:cNvPr id="0" name=""/>
        <dsp:cNvSpPr/>
      </dsp:nvSpPr>
      <dsp:spPr>
        <a:xfrm>
          <a:off x="380637" y="2874458"/>
          <a:ext cx="5328920" cy="856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Exercises control over hardware </a:t>
          </a:r>
        </a:p>
      </dsp:txBody>
      <dsp:txXfrm>
        <a:off x="422427" y="2916248"/>
        <a:ext cx="5245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8F0E-72CC-425E-AEAA-C899F9FF734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48C9-374F-4052-A703-7B317CC5BA28}">
      <dsp:nvSpPr>
        <dsp:cNvPr id="0" name=""/>
        <dsp:cNvSpPr/>
      </dsp:nvSpPr>
      <dsp:spPr>
        <a:xfrm>
          <a:off x="663990" y="439189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C/C++ programming proficiency</a:t>
          </a:r>
        </a:p>
      </dsp:txBody>
      <dsp:txXfrm>
        <a:off x="663990" y="439189"/>
        <a:ext cx="9851585" cy="870267"/>
      </dsp:txXfrm>
    </dsp:sp>
    <dsp:sp modelId="{F3848DEB-A0BE-4E95-9078-088E69A1D65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BE8E-1A5A-4B05-A266-3EFD50F6D32B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Computer Architecture</a:t>
          </a:r>
        </a:p>
      </dsp:txBody>
      <dsp:txXfrm>
        <a:off x="920631" y="1740535"/>
        <a:ext cx="9535243" cy="870267"/>
      </dsp:txXfrm>
    </dsp:sp>
    <dsp:sp modelId="{1363771C-4034-4AD7-B4FC-7EF62F34FF70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CCDC-33AA-49D1-BC78-BF4313034BE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Data Structures</a:t>
          </a:r>
        </a:p>
      </dsp:txBody>
      <dsp:txXfrm>
        <a:off x="604289" y="3045936"/>
        <a:ext cx="9851585" cy="870267"/>
      </dsp:txXfrm>
    </dsp:sp>
    <dsp:sp modelId="{F4098909-9C9E-48F0-9DFE-91B40A723BC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82B7-98DE-40B7-8ADE-1A941F8AB956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2417-3F27-4E8B-92FF-F480024D00F1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HPC and server</a:t>
          </a:r>
        </a:p>
      </dsp:txBody>
      <dsp:txXfrm>
        <a:off x="3720215" y="607393"/>
        <a:ext cx="3396901" cy="1157468"/>
      </dsp:txXfrm>
    </dsp:sp>
    <dsp:sp modelId="{51B94C02-AD69-41E5-9425-60639F2F018B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Desktop/laptop</a:t>
          </a:r>
        </a:p>
      </dsp:txBody>
      <dsp:txXfrm>
        <a:off x="3720215" y="2050430"/>
        <a:ext cx="3396901" cy="1157468"/>
      </dsp:txXfrm>
    </dsp:sp>
    <dsp:sp modelId="{0E595908-4AC4-4A2A-87F2-B96B51FC8B14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Mobile </a:t>
          </a: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ztechrave.com/2012/04/13/5-reasons-why-you-should-use-linux-for-your-business.html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lffl.org/2016/07/linux-supera-2-marketshar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pen_Sour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rst-place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1: Introduction to Operating Systems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25E3-4FC4-C373-1405-CF8588A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A84-A7D1-EBF8-1BF5-DB63B2D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2E-73F6-7A39-4606-C3DBE0A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414"/>
            <a:ext cx="10515600" cy="1325563"/>
          </a:xfrm>
        </p:spPr>
        <p:txBody>
          <a:bodyPr/>
          <a:lstStyle/>
          <a:p>
            <a:r>
              <a:rPr lang="en-IN"/>
              <a:t>History of Linux : milestones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377E5-D6AF-F57A-D9EE-F5D86AA57382}"/>
              </a:ext>
            </a:extLst>
          </p:cNvPr>
          <p:cNvSpPr/>
          <p:nvPr/>
        </p:nvSpPr>
        <p:spPr>
          <a:xfrm>
            <a:off x="1121228" y="1600200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1991</a:t>
            </a:r>
            <a:r>
              <a:rPr lang="en-IN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43C26-254B-2566-7E62-EEC6084FC21D}"/>
              </a:ext>
            </a:extLst>
          </p:cNvPr>
          <p:cNvSpPr/>
          <p:nvPr/>
        </p:nvSpPr>
        <p:spPr>
          <a:xfrm>
            <a:off x="1121228" y="283527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1992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884CD3-12DA-8F2E-6591-376C9FD49C56}"/>
              </a:ext>
            </a:extLst>
          </p:cNvPr>
          <p:cNvSpPr/>
          <p:nvPr/>
        </p:nvSpPr>
        <p:spPr>
          <a:xfrm>
            <a:off x="1121228" y="402272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2000 –  2010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28F9D-FEAF-94C6-CAD8-2FC0F811AA8F}"/>
              </a:ext>
            </a:extLst>
          </p:cNvPr>
          <p:cNvSpPr/>
          <p:nvPr/>
        </p:nvSpPr>
        <p:spPr>
          <a:xfrm>
            <a:off x="1121228" y="5660571"/>
            <a:ext cx="2209800" cy="489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2012 – 2020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497B5-8C5F-3E0B-4E5B-C5780BC009CA}"/>
              </a:ext>
            </a:extLst>
          </p:cNvPr>
          <p:cNvSpPr/>
          <p:nvPr/>
        </p:nvSpPr>
        <p:spPr>
          <a:xfrm>
            <a:off x="4479470" y="1600199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Linus Torvalds started extending the MINIX 0S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C2BAF-B9A6-4D4B-57BE-D0732573A037}"/>
              </a:ext>
            </a:extLst>
          </p:cNvPr>
          <p:cNvSpPr/>
          <p:nvPr/>
        </p:nvSpPr>
        <p:spPr>
          <a:xfrm>
            <a:off x="4479470" y="2835274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Released under the GPL license. Available on the web.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1BA0E-584F-A804-9BCD-58111722496A}"/>
              </a:ext>
            </a:extLst>
          </p:cNvPr>
          <p:cNvSpPr/>
          <p:nvPr/>
        </p:nvSpPr>
        <p:spPr>
          <a:xfrm>
            <a:off x="4479470" y="4022725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Takes over the server and HPC market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590808-6C3F-383B-0BF6-A184BF50AA7C}"/>
              </a:ext>
            </a:extLst>
          </p:cNvPr>
          <p:cNvSpPr/>
          <p:nvPr/>
        </p:nvSpPr>
        <p:spPr>
          <a:xfrm>
            <a:off x="4479470" y="5257800"/>
            <a:ext cx="7309758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Android (Linux-based) becomes the most popular mobile Operating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3661E-9976-4250-A90F-3F315BF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C537-E6BC-EB41-6F9B-95D2A83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788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F759-EB1D-6424-338C-D210E7C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teach a real –world 0S?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063D-32CD-16B0-AEF0-D76058C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Conveys a realistic picture</a:t>
            </a:r>
          </a:p>
          <a:p>
            <a:r>
              <a:rPr lang="en-IN"/>
              <a:t>Provides real-world skills</a:t>
            </a:r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8B3117-BE6A-C9F0-0EB7-56C7C781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364"/>
            <a:ext cx="947859" cy="9478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813E2-1D87-D828-F543-E0F60599AFFC}"/>
              </a:ext>
            </a:extLst>
          </p:cNvPr>
          <p:cNvSpPr/>
          <p:nvPr/>
        </p:nvSpPr>
        <p:spPr>
          <a:xfrm>
            <a:off x="2111828" y="3549937"/>
            <a:ext cx="8186057" cy="925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We will learn generic concepts in the context of Linux </a:t>
            </a:r>
          </a:p>
        </p:txBody>
      </p:sp>
      <p:pic>
        <p:nvPicPr>
          <p:cNvPr id="7" name="Picture 6" descr="A penguin on a purple background&#10;&#10;Description automatically generated with low confidence">
            <a:extLst>
              <a:ext uri="{FF2B5EF4-FFF2-40B4-BE49-F238E27FC236}">
                <a16:creationId xmlns:a16="http://schemas.microsoft.com/office/drawing/2014/main" id="{39F0241F-6CE8-5D07-49FF-B9E0D105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1514" y="448110"/>
            <a:ext cx="4103914" cy="2564946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A6130C-1C61-6DAB-6D75-B9016F213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27665" y="4571940"/>
            <a:ext cx="5157106" cy="19209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3D4870-B716-254E-DC27-977C374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F769-8254-94AF-DB0F-4A4D192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3216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7104-8DD5-1ECA-C9D8-1375E24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 Source Design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4DB0C2-C64C-4817-65AC-04EEA585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3051" y="1394377"/>
            <a:ext cx="1738950" cy="24591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9357C-5F3A-C204-8742-5DDFB69DF2F3}"/>
              </a:ext>
            </a:extLst>
          </p:cNvPr>
          <p:cNvSpPr/>
          <p:nvPr/>
        </p:nvSpPr>
        <p:spPr>
          <a:xfrm>
            <a:off x="1009607" y="1981199"/>
            <a:ext cx="3799114" cy="1034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Freely available source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F582-6FCC-DFFE-A2DD-A99B43600E56}"/>
              </a:ext>
            </a:extLst>
          </p:cNvPr>
          <p:cNvSpPr txBox="1"/>
          <p:nvPr/>
        </p:nvSpPr>
        <p:spPr>
          <a:xfrm>
            <a:off x="2909164" y="4035587"/>
            <a:ext cx="7040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https://elixir.bootlin.com/linux/latest/source/kernel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C2FF3-F6A9-D55E-783B-CA2FA125003A}"/>
              </a:ext>
            </a:extLst>
          </p:cNvPr>
          <p:cNvSpPr/>
          <p:nvPr/>
        </p:nvSpPr>
        <p:spPr>
          <a:xfrm>
            <a:off x="3831772" y="5220678"/>
            <a:ext cx="4016829" cy="8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/>
              <a:t>Version 6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0C997-644F-AC39-DFCD-72F2F99378E0}"/>
              </a:ext>
            </a:extLst>
          </p:cNvPr>
          <p:cNvSpPr/>
          <p:nvPr/>
        </p:nvSpPr>
        <p:spPr>
          <a:xfrm>
            <a:off x="9269117" y="2434377"/>
            <a:ext cx="2688909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www.kernel.org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59BF-50F4-4A2B-F3AE-0A0D51F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2E3C-1329-8072-77F9-74AEA7A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259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A6-9B5A-307E-5397-C8463F4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Kernel Source Code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A4E-5D7F-3051-68AA-DD5F018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581627"/>
            <a:ext cx="10515600" cy="14255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Roughly</a:t>
            </a:r>
            <a:r>
              <a:rPr lang="en-IN" dirty="0"/>
              <a:t> 25 million lines of source code</a:t>
            </a:r>
          </a:p>
          <a:p>
            <a:r>
              <a:rPr lang="en-IN" dirty="0"/>
              <a:t>Per </a:t>
            </a:r>
            <a:r>
              <a:rPr lang="en-IN" dirty="0">
                <a:solidFill>
                  <a:srgbClr val="00B050"/>
                </a:solidFill>
              </a:rPr>
              <a:t>version</a:t>
            </a:r>
            <a:r>
              <a:rPr lang="en-IN" dirty="0"/>
              <a:t>, 250k lines of </a:t>
            </a:r>
            <a:r>
              <a:rPr lang="en-IN" dirty="0">
                <a:solidFill>
                  <a:srgbClr val="C00000"/>
                </a:solidFill>
              </a:rPr>
              <a:t>code</a:t>
            </a:r>
            <a:r>
              <a:rPr lang="en-IN" dirty="0"/>
              <a:t> change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99BCE9-F5EF-672A-8EEC-7939BAE7CA2D}"/>
              </a:ext>
            </a:extLst>
          </p:cNvPr>
          <p:cNvSpPr/>
          <p:nvPr/>
        </p:nvSpPr>
        <p:spPr>
          <a:xfrm>
            <a:off x="385064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03292-3099-2840-9E07-B0A76BF7DCBE}"/>
              </a:ext>
            </a:extLst>
          </p:cNvPr>
          <p:cNvSpPr/>
          <p:nvPr/>
        </p:nvSpPr>
        <p:spPr>
          <a:xfrm>
            <a:off x="482600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513CC9-4DC2-AD21-0E3F-B85BA734CB93}"/>
              </a:ext>
            </a:extLst>
          </p:cNvPr>
          <p:cNvSpPr/>
          <p:nvPr/>
        </p:nvSpPr>
        <p:spPr>
          <a:xfrm>
            <a:off x="5801360" y="2799715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ADB5D-DCD8-13C8-3C7F-C3DA336C9998}"/>
              </a:ext>
            </a:extLst>
          </p:cNvPr>
          <p:cNvSpPr/>
          <p:nvPr/>
        </p:nvSpPr>
        <p:spPr>
          <a:xfrm>
            <a:off x="2225040" y="4094480"/>
            <a:ext cx="2458720" cy="721360"/>
          </a:xfrm>
          <a:prstGeom prst="wedgeRectCallout">
            <a:avLst>
              <a:gd name="adj1" fmla="val 37431"/>
              <a:gd name="adj2" fmla="val -1103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Major version number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C947528-1511-D665-9076-9620F06AA05D}"/>
              </a:ext>
            </a:extLst>
          </p:cNvPr>
          <p:cNvSpPr/>
          <p:nvPr/>
        </p:nvSpPr>
        <p:spPr>
          <a:xfrm>
            <a:off x="4175760" y="5024755"/>
            <a:ext cx="2458720" cy="721360"/>
          </a:xfrm>
          <a:prstGeom prst="wedgeRectCallout">
            <a:avLst>
              <a:gd name="adj1" fmla="val 241"/>
              <a:gd name="adj2" fmla="val -24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Minor version number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E14D19-52BC-D879-3997-26FA87201AE2}"/>
              </a:ext>
            </a:extLst>
          </p:cNvPr>
          <p:cNvSpPr/>
          <p:nvPr/>
        </p:nvSpPr>
        <p:spPr>
          <a:xfrm>
            <a:off x="6776720" y="4203382"/>
            <a:ext cx="2458720" cy="721360"/>
          </a:xfrm>
          <a:prstGeom prst="wedgeRectCallout">
            <a:avLst>
              <a:gd name="adj1" fmla="val -56371"/>
              <a:gd name="adj2" fmla="val -1329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Patch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FB49-8B0F-7AA3-82FA-5C285F9D04AF}"/>
              </a:ext>
            </a:extLst>
          </p:cNvPr>
          <p:cNvSpPr/>
          <p:nvPr/>
        </p:nvSpPr>
        <p:spPr>
          <a:xfrm>
            <a:off x="4673600" y="3464243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BDD1F7-4912-2B9F-110B-CD156CA5816E}"/>
              </a:ext>
            </a:extLst>
          </p:cNvPr>
          <p:cNvSpPr/>
          <p:nvPr/>
        </p:nvSpPr>
        <p:spPr>
          <a:xfrm>
            <a:off x="5648960" y="3496310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379F3-27A5-DEBB-FC67-D02E9A73B2D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634480" y="538543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68401-CDEE-B263-C86F-A46A037923FB}"/>
              </a:ext>
            </a:extLst>
          </p:cNvPr>
          <p:cNvSpPr/>
          <p:nvPr/>
        </p:nvSpPr>
        <p:spPr>
          <a:xfrm>
            <a:off x="8107680" y="509301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 numbers: production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6261E-1F62-87A7-FA04-E308BE62811C}"/>
              </a:ext>
            </a:extLst>
          </p:cNvPr>
          <p:cNvSpPr/>
          <p:nvPr/>
        </p:nvSpPr>
        <p:spPr>
          <a:xfrm>
            <a:off x="8107680" y="598328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Odd numbers: development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A02EBA-65D1-39F6-71E8-D39CCB9506A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4480" y="5385435"/>
            <a:ext cx="1473200" cy="89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ABAC-BE2D-4256-BF42-88435CD3F6B7}"/>
              </a:ext>
            </a:extLst>
          </p:cNvPr>
          <p:cNvSpPr/>
          <p:nvPr/>
        </p:nvSpPr>
        <p:spPr>
          <a:xfrm>
            <a:off x="8346440" y="2098120"/>
            <a:ext cx="3149600" cy="584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Current version: 6.2.12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134A9-1081-3C2A-D4B8-EA29915594A7}"/>
              </a:ext>
            </a:extLst>
          </p:cNvPr>
          <p:cNvSpPr/>
          <p:nvPr/>
        </p:nvSpPr>
        <p:spPr>
          <a:xfrm>
            <a:off x="8564880" y="3137139"/>
            <a:ext cx="2931160" cy="833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/>
              <a:t>rc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 release candidate (test release)</a:t>
            </a: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197F3-62B2-6ECE-D383-62C500CD997C}"/>
              </a:ext>
            </a:extLst>
          </p:cNvPr>
          <p:cNvSpPr/>
          <p:nvPr/>
        </p:nvSpPr>
        <p:spPr>
          <a:xfrm>
            <a:off x="7000240" y="2819163"/>
            <a:ext cx="118872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-</a:t>
            </a:r>
            <a:r>
              <a:rPr lang="en-US" sz="2000" err="1"/>
              <a:t>rc</a:t>
            </a:r>
            <a:r>
              <a:rPr lang="en-US" sz="2000"/>
              <a:t>&lt;num&gt;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7287EF0-00AE-DB3A-45B1-DCCB8082A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40" y="2357598"/>
            <a:ext cx="523240" cy="5232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94CD4E-88A4-427C-99D2-9A5C1BC4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06CD31-19CC-BE4C-9635-F46592D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72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AD2-DCC3-07C7-4E6B-8A818BC5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70% of the code is in drivers, rest 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1C8E4-023B-0BC5-CF69-CE76A3B1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02" y="1747611"/>
            <a:ext cx="7819196" cy="45698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5DDA-7BDF-02DD-98EA-A4264AE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59AA4-9DC0-B084-1A41-BB9D640C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1654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2B-2A2E-1F38-24AF-0E74BA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Subsystems in Linux (Directory-wise)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2DF4A-2A83-FFA0-69F2-CCD6AE8BD0B5}"/>
              </a:ext>
            </a:extLst>
          </p:cNvPr>
          <p:cNvSpPr/>
          <p:nvPr/>
        </p:nvSpPr>
        <p:spPr>
          <a:xfrm>
            <a:off x="4439920" y="1690688"/>
            <a:ext cx="3108960" cy="103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All the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E2D4D-69E2-753D-7C40-B5AC1ADEA99F}"/>
              </a:ext>
            </a:extLst>
          </p:cNvPr>
          <p:cNvSpPr/>
          <p:nvPr/>
        </p:nvSpPr>
        <p:spPr>
          <a:xfrm>
            <a:off x="7706179" y="3713679"/>
            <a:ext cx="3108960" cy="1032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arch: All the assembly code that is architecture dependent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804F7F-FA33-DFE3-8B1D-7A3FA399A090}"/>
              </a:ext>
            </a:extLst>
          </p:cNvPr>
          <p:cNvSpPr/>
          <p:nvPr/>
        </p:nvSpPr>
        <p:spPr>
          <a:xfrm>
            <a:off x="7706179" y="5018922"/>
            <a:ext cx="3108960" cy="16221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drivers: All the kernel routines that run the devices. Translate generic OS calls to HW-specific instructions.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12E8F1-F304-EF6F-B7D3-1229225EBDE3}"/>
              </a:ext>
            </a:extLst>
          </p:cNvPr>
          <p:cNvSpPr/>
          <p:nvPr/>
        </p:nvSpPr>
        <p:spPr>
          <a:xfrm rot="2607111">
            <a:off x="7437847" y="2942272"/>
            <a:ext cx="113792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D6BF-8FC8-EF2F-5E31-261FA1BFB295}"/>
              </a:ext>
            </a:extLst>
          </p:cNvPr>
          <p:cNvSpPr txBox="1"/>
          <p:nvPr/>
        </p:nvSpPr>
        <p:spPr>
          <a:xfrm>
            <a:off x="7995451" y="2711738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HW-dependent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C83F5-1152-DB57-19AD-52C03D7687AE}"/>
              </a:ext>
            </a:extLst>
          </p:cNvPr>
          <p:cNvSpPr/>
          <p:nvPr/>
        </p:nvSpPr>
        <p:spPr>
          <a:xfrm rot="8511207" flipV="1">
            <a:off x="3333855" y="2850779"/>
            <a:ext cx="1137920" cy="29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A4E-FC02-88AA-9AA4-A8D8C2BC26D4}"/>
              </a:ext>
            </a:extLst>
          </p:cNvPr>
          <p:cNvSpPr txBox="1"/>
          <p:nvPr/>
        </p:nvSpPr>
        <p:spPr>
          <a:xfrm>
            <a:off x="1906551" y="2530346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F2F40-B0C4-F004-9A9A-6843C3B712DF}"/>
              </a:ext>
            </a:extLst>
          </p:cNvPr>
          <p:cNvSpPr/>
          <p:nvPr/>
        </p:nvSpPr>
        <p:spPr>
          <a:xfrm>
            <a:off x="551390" y="3429000"/>
            <a:ext cx="3108960" cy="13255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kernel: process scheduler, synchronization, time management, event management, debugging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C29F7-952C-6AC1-2B93-4C60F8FA5A38}"/>
              </a:ext>
            </a:extLst>
          </p:cNvPr>
          <p:cNvSpPr/>
          <p:nvPr/>
        </p:nvSpPr>
        <p:spPr>
          <a:xfrm rot="5400000" flipV="1">
            <a:off x="5215560" y="3011937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BF24C1-CC91-1193-2C48-065735182ABF}"/>
              </a:ext>
            </a:extLst>
          </p:cNvPr>
          <p:cNvSpPr/>
          <p:nvPr/>
        </p:nvSpPr>
        <p:spPr>
          <a:xfrm>
            <a:off x="551390" y="4932680"/>
            <a:ext cx="310896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virt</a:t>
            </a:r>
            <a:r>
              <a:rPr lang="en-US" sz="2000"/>
              <a:t>: Support for running a guest OS as a regular program.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33B-7031-8327-7DC0-A7B4F31B73D0}"/>
              </a:ext>
            </a:extLst>
          </p:cNvPr>
          <p:cNvSpPr txBox="1"/>
          <p:nvPr/>
        </p:nvSpPr>
        <p:spPr>
          <a:xfrm>
            <a:off x="5857672" y="2911793"/>
            <a:ext cx="1078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Memory</a:t>
            </a:r>
          </a:p>
          <a:p>
            <a:r>
              <a:rPr lang="en-US" sz="2000"/>
              <a:t>and I/O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67237-6194-20B8-C7C2-FFA04A014B31}"/>
              </a:ext>
            </a:extLst>
          </p:cNvPr>
          <p:cNvSpPr/>
          <p:nvPr/>
        </p:nvSpPr>
        <p:spPr>
          <a:xfrm>
            <a:off x="4246260" y="3770492"/>
            <a:ext cx="2869768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mm: physical and virtual</a:t>
            </a:r>
            <a:br>
              <a:rPr lang="en-US" sz="2000"/>
            </a:br>
            <a:r>
              <a:rPr lang="en-US" sz="2000"/>
              <a:t>memory manager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33DA8-8EBE-E9D8-53EE-B5D3B8918490}"/>
              </a:ext>
            </a:extLst>
          </p:cNvPr>
          <p:cNvSpPr/>
          <p:nvPr/>
        </p:nvSpPr>
        <p:spPr>
          <a:xfrm>
            <a:off x="4246260" y="4629786"/>
            <a:ext cx="2869768" cy="389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fs: file systems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CA-D4FF-5AFC-0279-8694523202FA}"/>
              </a:ext>
            </a:extLst>
          </p:cNvPr>
          <p:cNvSpPr/>
          <p:nvPr/>
        </p:nvSpPr>
        <p:spPr>
          <a:xfrm>
            <a:off x="4246260" y="5143094"/>
            <a:ext cx="2869768" cy="884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block: generic layer for all block-based storage</a:t>
            </a:r>
          </a:p>
          <a:p>
            <a:r>
              <a:rPr lang="en-US" sz="2000"/>
              <a:t>devices like hard disks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430014-AC80-A212-6762-7BD8EED943D8}"/>
              </a:ext>
            </a:extLst>
          </p:cNvPr>
          <p:cNvSpPr/>
          <p:nvPr/>
        </p:nvSpPr>
        <p:spPr>
          <a:xfrm>
            <a:off x="4246260" y="6126094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io_uring</a:t>
            </a:r>
            <a:r>
              <a:rPr lang="en-US" sz="2000"/>
              <a:t>: data structures for I/O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224ACC-34F1-DF6B-74F1-1A71F5C080F6}"/>
              </a:ext>
            </a:extLst>
          </p:cNvPr>
          <p:cNvSpPr/>
          <p:nvPr/>
        </p:nvSpPr>
        <p:spPr>
          <a:xfrm>
            <a:off x="8599047" y="1642032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init</a:t>
            </a:r>
            <a:r>
              <a:rPr lang="en-US" sz="2000"/>
              <a:t>: boot code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B6BA7D-26BB-0865-6EB1-9F4C1801163B}"/>
              </a:ext>
            </a:extLst>
          </p:cNvPr>
          <p:cNvSpPr/>
          <p:nvPr/>
        </p:nvSpPr>
        <p:spPr>
          <a:xfrm rot="20847530" flipV="1">
            <a:off x="7626615" y="1851862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9390-CFF0-2C48-99CE-4149C2E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753AA-6D0B-7575-6AF0-9A96C0D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0793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579-46B4-D3B8-284A-85D9CE1A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DB0B8-78C2-2AEE-D98A-EF5E52003BB2}"/>
              </a:ext>
            </a:extLst>
          </p:cNvPr>
          <p:cNvSpPr/>
          <p:nvPr/>
        </p:nvSpPr>
        <p:spPr>
          <a:xfrm>
            <a:off x="2296886" y="2668818"/>
            <a:ext cx="7032171" cy="1502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Android, Chrome OS, Tizen (Samsung), Web OS (LG) are all based on Linux.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CCF6-BB84-BEE4-8370-C3545FF7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24" y="1839686"/>
            <a:ext cx="1431248" cy="143124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8043-6EE6-1B4B-56E7-8A63540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FB21-2F16-AC3D-A14F-F3EC2E12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9893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835C-BAD9-71F9-95BB-02059FA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188-B976-1A58-C455-847B7D7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7054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155-632E-FECE-A489-87DEF87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Operating Systems (OS)?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B27698-5509-BD5C-4068-B3FE576E4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209601"/>
              </p:ext>
            </p:extLst>
          </p:nvPr>
        </p:nvGraphicFramePr>
        <p:xfrm>
          <a:off x="2032000" y="1861457"/>
          <a:ext cx="7612743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721CAB8-D4E3-A175-5DE8-4AC4E866D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60000" y="1414851"/>
            <a:ext cx="1452157" cy="234878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9C02DDA-1DFC-1F70-0BC0-78E1CB7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B103C8-E28F-FCFC-607A-06D4639B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47F-0E3E-11D4-5CDE-088EEF2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Background Required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276A8-1BD3-29FB-078E-56EC4948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A3E989C-B435-0F39-1335-9CBF7569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C934AB-7D41-BCF3-D8F1-DA0572E7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88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B51-D78C-C41F-9709-6A1588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7FA0D4-5CB9-40B9-8821-A4D79A001BFE}"/>
              </a:ext>
            </a:extLst>
          </p:cNvPr>
          <p:cNvSpPr txBox="1"/>
          <p:nvPr/>
        </p:nvSpPr>
        <p:spPr>
          <a:xfrm>
            <a:off x="10483849" y="3673936"/>
            <a:ext cx="1292662" cy="76944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Hard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477D739B-E23B-4190-A2D0-EFE3DDB9E6EE}"/>
              </a:ext>
            </a:extLst>
          </p:cNvPr>
          <p:cNvSpPr txBox="1"/>
          <p:nvPr/>
        </p:nvSpPr>
        <p:spPr>
          <a:xfrm>
            <a:off x="3889492" y="3696871"/>
            <a:ext cx="3001912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63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3D1F19-5AB0-4E2A-8686-5D38A42D1C1E}"/>
              </a:ext>
            </a:extLst>
          </p:cNvPr>
          <p:cNvSpPr/>
          <p:nvPr/>
        </p:nvSpPr>
        <p:spPr>
          <a:xfrm>
            <a:off x="729073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1BAEDD-1F65-4895-9CE9-D908B9B2733D}"/>
              </a:ext>
            </a:extLst>
          </p:cNvPr>
          <p:cNvSpPr/>
          <p:nvPr/>
        </p:nvSpPr>
        <p:spPr>
          <a:xfrm>
            <a:off x="579205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01B07-6BF9-461B-94E0-0A38DC7F046F}"/>
              </a:ext>
            </a:extLst>
          </p:cNvPr>
          <p:cNvSpPr/>
          <p:nvPr/>
        </p:nvSpPr>
        <p:spPr>
          <a:xfrm>
            <a:off x="405469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DDBCDF-4ED0-4C6B-BEFE-F87F897A14ED}"/>
              </a:ext>
            </a:extLst>
          </p:cNvPr>
          <p:cNvSpPr/>
          <p:nvPr/>
        </p:nvSpPr>
        <p:spPr>
          <a:xfrm>
            <a:off x="248401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400">
                <a:solidFill>
                  <a:srgbClr val="004F8B"/>
                </a:solidFill>
              </a:rPr>
              <a:t>CPU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B86EAC-ACB4-491D-A691-6C8ECD952030}"/>
              </a:ext>
            </a:extLst>
          </p:cNvPr>
          <p:cNvSpPr/>
          <p:nvPr/>
        </p:nvSpPr>
        <p:spPr>
          <a:xfrm>
            <a:off x="2484017" y="3921463"/>
            <a:ext cx="5669280" cy="73152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2F7EA3C2-FF6A-4E0C-29EB-A7DAE94A42FE}"/>
              </a:ext>
            </a:extLst>
          </p:cNvPr>
          <p:cNvSpPr/>
          <p:nvPr/>
        </p:nvSpPr>
        <p:spPr>
          <a:xfrm>
            <a:off x="8153297" y="3943730"/>
            <a:ext cx="2343418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C4367-1369-4BB9-A0A3-2E6EE32220F2}"/>
              </a:ext>
            </a:extLst>
          </p:cNvPr>
          <p:cNvSpPr/>
          <p:nvPr/>
        </p:nvSpPr>
        <p:spPr>
          <a:xfrm>
            <a:off x="10489829" y="3696871"/>
            <a:ext cx="1292662" cy="10823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F732A2-045B-45CB-93DE-55E6D8327C61}"/>
              </a:ext>
            </a:extLst>
          </p:cNvPr>
          <p:cNvSpPr txBox="1"/>
          <p:nvPr/>
        </p:nvSpPr>
        <p:spPr>
          <a:xfrm>
            <a:off x="10476963" y="3906323"/>
            <a:ext cx="12926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Disk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9801740-DADA-4AC1-9FA7-AB5AABB9723D}"/>
              </a:ext>
            </a:extLst>
          </p:cNvPr>
          <p:cNvSpPr/>
          <p:nvPr/>
        </p:nvSpPr>
        <p:spPr>
          <a:xfrm>
            <a:off x="10496715" y="3282988"/>
            <a:ext cx="1292662" cy="6971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57DF4-1A7C-4479-B815-CABE9BB64087}"/>
              </a:ext>
            </a:extLst>
          </p:cNvPr>
          <p:cNvSpPr txBox="1"/>
          <p:nvPr/>
        </p:nvSpPr>
        <p:spPr>
          <a:xfrm>
            <a:off x="5060537" y="5701045"/>
            <a:ext cx="310848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IN" sz="5200">
                <a:solidFill>
                  <a:srgbClr val="CC0066"/>
                </a:solidFill>
              </a:rPr>
              <a:t>I/0 devices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2563B-C62D-4848-99A8-EDA1D9721782}"/>
              </a:ext>
            </a:extLst>
          </p:cNvPr>
          <p:cNvSpPr/>
          <p:nvPr/>
        </p:nvSpPr>
        <p:spPr>
          <a:xfrm>
            <a:off x="2220686" y="2040562"/>
            <a:ext cx="9764485" cy="306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B2B9CCC-40E7-FE79-7C4E-E6FA4C37FC90}"/>
              </a:ext>
            </a:extLst>
          </p:cNvPr>
          <p:cNvSpPr/>
          <p:nvPr/>
        </p:nvSpPr>
        <p:spPr>
          <a:xfrm rot="5400000">
            <a:off x="6284577" y="5045421"/>
            <a:ext cx="1122329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1DDA79C-1A0A-6438-BA72-0A2D427B8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60" y="810141"/>
            <a:ext cx="617717" cy="617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C19E4A-19E6-491C-9AC1-4988DC2186C1}"/>
              </a:ext>
            </a:extLst>
          </p:cNvPr>
          <p:cNvSpPr txBox="1"/>
          <p:nvPr/>
        </p:nvSpPr>
        <p:spPr>
          <a:xfrm>
            <a:off x="6536818" y="834574"/>
            <a:ext cx="415731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>
                <a:solidFill>
                  <a:srgbClr val="004F8B"/>
                </a:solidFill>
              </a:rPr>
              <a:t>Who manages these?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12E-7B4C-519A-282F-E11B2C1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F442-C983-0082-4BE8-DCD22B68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2292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981FD6B-24F5-4037-A756-90B16610D500}"/>
              </a:ext>
            </a:extLst>
          </p:cNvPr>
          <p:cNvSpPr/>
          <p:nvPr/>
        </p:nvSpPr>
        <p:spPr>
          <a:xfrm>
            <a:off x="3235302" y="3745166"/>
            <a:ext cx="6067276" cy="573814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Operating System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9C91CA-224D-4038-A894-18893C32F2C7}"/>
              </a:ext>
            </a:extLst>
          </p:cNvPr>
          <p:cNvSpPr/>
          <p:nvPr/>
        </p:nvSpPr>
        <p:spPr>
          <a:xfrm>
            <a:off x="32353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EE12C-585D-423A-9CA7-ABFA0932BC58}"/>
              </a:ext>
            </a:extLst>
          </p:cNvPr>
          <p:cNvSpPr txBox="1"/>
          <p:nvPr/>
        </p:nvSpPr>
        <p:spPr>
          <a:xfrm>
            <a:off x="4730300" y="765076"/>
            <a:ext cx="2158411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altLang="ko-KR" sz="4000">
                <a:solidFill>
                  <a:srgbClr val="004F8B"/>
                </a:solidFill>
              </a:rPr>
              <a:t>Programs</a:t>
            </a:r>
            <a:endParaRPr lang="en-IN" altLang="ko-KR" sz="5900">
              <a:solidFill>
                <a:srgbClr val="004F8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969283-EA44-D2AC-44AB-43E1C68D0827}"/>
              </a:ext>
            </a:extLst>
          </p:cNvPr>
          <p:cNvSpPr/>
          <p:nvPr/>
        </p:nvSpPr>
        <p:spPr>
          <a:xfrm>
            <a:off x="53935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DBFEBD-B452-EFDD-6271-939B1653784C}"/>
              </a:ext>
            </a:extLst>
          </p:cNvPr>
          <p:cNvSpPr/>
          <p:nvPr/>
        </p:nvSpPr>
        <p:spPr>
          <a:xfrm>
            <a:off x="7551701" y="2009917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P3 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075CDD8-2323-4C98-A4F7-052635E11172}"/>
              </a:ext>
            </a:extLst>
          </p:cNvPr>
          <p:cNvSpPr/>
          <p:nvPr/>
        </p:nvSpPr>
        <p:spPr>
          <a:xfrm>
            <a:off x="3235301" y="4715186"/>
            <a:ext cx="5198400" cy="91440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Hardware</a:t>
            </a:r>
            <a:endParaRPr lang="en-IN" sz="5600">
              <a:solidFill>
                <a:srgbClr val="004F8B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28AC445-67D1-4DAF-802B-443FCDBD4774}"/>
              </a:ext>
            </a:extLst>
          </p:cNvPr>
          <p:cNvSpPr txBox="1"/>
          <p:nvPr/>
        </p:nvSpPr>
        <p:spPr>
          <a:xfrm>
            <a:off x="9432348" y="5106375"/>
            <a:ext cx="1836464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75F52D-4F0A-42EB-B27E-51C55239AEF2}"/>
              </a:ext>
            </a:extLst>
          </p:cNvPr>
          <p:cNvSpPr txBox="1"/>
          <p:nvPr/>
        </p:nvSpPr>
        <p:spPr>
          <a:xfrm>
            <a:off x="9380501" y="4449746"/>
            <a:ext cx="1173718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CPUs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3BB5F447-226F-321B-B8F7-284B5E8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2" y="25564"/>
            <a:ext cx="10515600" cy="1325563"/>
          </a:xfrm>
        </p:spPr>
        <p:txBody>
          <a:bodyPr/>
          <a:lstStyle/>
          <a:p>
            <a:r>
              <a:rPr lang="en-IN"/>
              <a:t>Place of the 0S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9EBED58-CEDF-ED85-B139-E47E66D990E6}"/>
              </a:ext>
            </a:extLst>
          </p:cNvPr>
          <p:cNvSpPr/>
          <p:nvPr/>
        </p:nvSpPr>
        <p:spPr>
          <a:xfrm rot="5400000">
            <a:off x="6031351" y="-1385246"/>
            <a:ext cx="573814" cy="6046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0BA80-A5EA-4090-9228-94F2008A84E2}"/>
              </a:ext>
            </a:extLst>
          </p:cNvPr>
          <p:cNvSpPr txBox="1"/>
          <p:nvPr/>
        </p:nvSpPr>
        <p:spPr>
          <a:xfrm>
            <a:off x="9359365" y="5964373"/>
            <a:ext cx="283263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I/O &amp; Storage 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500E509-3E50-30BC-25BC-7D316E3A8024}"/>
              </a:ext>
            </a:extLst>
          </p:cNvPr>
          <p:cNvSpPr/>
          <p:nvPr/>
        </p:nvSpPr>
        <p:spPr>
          <a:xfrm rot="20702265">
            <a:off x="8373758" y="4772620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D44F584-78CE-EBF1-6D02-540B6D9E57B7}"/>
              </a:ext>
            </a:extLst>
          </p:cNvPr>
          <p:cNvSpPr/>
          <p:nvPr/>
        </p:nvSpPr>
        <p:spPr>
          <a:xfrm rot="433283">
            <a:off x="8404629" y="5142167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1620551-4105-7EB4-9B79-56837B5DE2D1}"/>
              </a:ext>
            </a:extLst>
          </p:cNvPr>
          <p:cNvSpPr/>
          <p:nvPr/>
        </p:nvSpPr>
        <p:spPr>
          <a:xfrm rot="2686684">
            <a:off x="8254782" y="5628023"/>
            <a:ext cx="1304639" cy="34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6" name="Picture 9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6E223AF-A628-53DC-0CB6-129DE6089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416268" y="3564491"/>
            <a:ext cx="946308" cy="946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1F4E8-9D59-009F-2E65-00E5B4BB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86B2A-0BBF-77C2-50D5-F3EBF62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6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D74-987B-7D02-AB1B-E25F471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500062"/>
            <a:ext cx="10515600" cy="1325563"/>
          </a:xfrm>
        </p:spPr>
        <p:txBody>
          <a:bodyPr/>
          <a:lstStyle/>
          <a:p>
            <a:r>
              <a:rPr lang="en-IN"/>
              <a:t>Why do we need a special program, the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FF-80C3-CC0C-0F43-A16186F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Many programs share </a:t>
            </a:r>
            <a:r>
              <a:rPr lang="en-IN">
                <a:solidFill>
                  <a:srgbClr val="0070C0"/>
                </a:solidFill>
              </a:rPr>
              <a:t>common</a:t>
            </a:r>
            <a:r>
              <a:rPr lang="en-IN"/>
              <a:t> hardware</a:t>
            </a:r>
          </a:p>
          <a:p>
            <a:r>
              <a:rPr lang="en-IN"/>
              <a:t>The access to common hardware needs to be </a:t>
            </a:r>
            <a:r>
              <a:rPr lang="en-IN">
                <a:solidFill>
                  <a:srgbClr val="FF0000"/>
                </a:solidFill>
              </a:rPr>
              <a:t>regulated</a:t>
            </a:r>
          </a:p>
          <a:p>
            <a:r>
              <a:rPr lang="en-IN"/>
              <a:t>Hardware: CPU, memory, I/0 and storage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Schedule</a:t>
            </a:r>
            <a:r>
              <a:rPr lang="en-IN"/>
              <a:t> the CPU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Interface</a:t>
            </a:r>
            <a:r>
              <a:rPr lang="en-IN"/>
              <a:t> with devices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storage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memory</a:t>
            </a:r>
          </a:p>
          <a:p>
            <a:pPr lvl="1"/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Make</a:t>
            </a:r>
            <a:r>
              <a:rPr lang="en-IN"/>
              <a:t> it easy to build distributed systems </a:t>
            </a:r>
          </a:p>
          <a:p>
            <a:pPr lvl="1"/>
            <a:r>
              <a:rPr lang="en-IN"/>
              <a:t>Makes it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easy</a:t>
            </a:r>
            <a:r>
              <a:rPr lang="en-IN"/>
              <a:t> to work with HW 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F85219-6B11-3792-C21C-ED43A9C6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06"/>
            <a:ext cx="838200" cy="838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6CF2-3708-9639-9E2C-B4216901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1D81-EAD3-FD87-2347-98E8F2EA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557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C86D-59B3-DABF-045C-961519CD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B5FC-1A83-F58E-1DCB-10813666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90688"/>
            <a:ext cx="8425543" cy="22347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/>
              <a:t>A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is an instance of a running program</a:t>
            </a:r>
          </a:p>
          <a:p>
            <a:r>
              <a:rPr lang="en-IN"/>
              <a:t>At any point of time multiple processes are </a:t>
            </a:r>
            <a:r>
              <a:rPr lang="en-IN">
                <a:solidFill>
                  <a:srgbClr val="FF0000"/>
                </a:solidFill>
              </a:rPr>
              <a:t>active</a:t>
            </a:r>
          </a:p>
          <a:p>
            <a:r>
              <a:rPr lang="en-IN"/>
              <a:t>The processes have different HW </a:t>
            </a:r>
            <a:r>
              <a:rPr lang="en-IN">
                <a:solidFill>
                  <a:srgbClr val="C00000"/>
                </a:solidFill>
              </a:rPr>
              <a:t>requirements</a:t>
            </a:r>
          </a:p>
          <a:p>
            <a:r>
              <a:rPr lang="en-IN"/>
              <a:t>The 0S  </a:t>
            </a:r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arbitrates</a:t>
            </a:r>
            <a:r>
              <a:rPr lang="en-IN"/>
              <a:t> between the processes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6840721-EB84-DF03-857B-308D3A179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44869"/>
            <a:ext cx="1266242" cy="126624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9402B-56D5-F0FF-14B3-B8E0EF5AD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" y="4188229"/>
            <a:ext cx="1266242" cy="12662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1F9AF-ABD6-06B9-CB7F-D66ED5B8713B}"/>
              </a:ext>
            </a:extLst>
          </p:cNvPr>
          <p:cNvSpPr txBox="1">
            <a:spLocks/>
          </p:cNvSpPr>
          <p:nvPr/>
        </p:nvSpPr>
        <p:spPr>
          <a:xfrm>
            <a:off x="1545772" y="4510088"/>
            <a:ext cx="8425543" cy="2234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Accessing HW is very </a:t>
            </a:r>
            <a:r>
              <a:rPr lang="en-IN">
                <a:solidFill>
                  <a:srgbClr val="FF0000"/>
                </a:solidFill>
              </a:rPr>
              <a:t>complex</a:t>
            </a:r>
          </a:p>
          <a:p>
            <a:r>
              <a:rPr lang="en-IN"/>
              <a:t>Elaborate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protocols</a:t>
            </a:r>
          </a:p>
          <a:p>
            <a:r>
              <a:rPr lang="en-IN"/>
              <a:t>Same code needs to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/>
              <a:t> on multiple machines</a:t>
            </a:r>
          </a:p>
          <a:p>
            <a:r>
              <a:rPr lang="en-IN"/>
              <a:t>Provide a common </a:t>
            </a:r>
            <a:r>
              <a:rPr lang="en-IN">
                <a:solidFill>
                  <a:srgbClr val="0070C0"/>
                </a:solidFill>
              </a:rPr>
              <a:t>interface</a:t>
            </a:r>
            <a:r>
              <a:rPr lang="en-IN"/>
              <a:t>: device derivers in the 0S 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2119B-4CFC-1B8F-4C3E-70F51829B5A2}"/>
              </a:ext>
            </a:extLst>
          </p:cNvPr>
          <p:cNvSpPr/>
          <p:nvPr/>
        </p:nvSpPr>
        <p:spPr>
          <a:xfrm>
            <a:off x="9699171" y="1545771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Arbitration</a:t>
            </a:r>
            <a:r>
              <a:rPr lang="en-IN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FFC53-9BCC-BB11-E6D2-1358A64A6D3A}"/>
              </a:ext>
            </a:extLst>
          </p:cNvPr>
          <p:cNvSpPr/>
          <p:nvPr/>
        </p:nvSpPr>
        <p:spPr>
          <a:xfrm>
            <a:off x="9776693" y="4561909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Access</a:t>
            </a:r>
            <a:r>
              <a:rPr lang="en-IN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556672-F47A-320B-883F-69DC7BB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CBEF6F-3CB9-5CBF-14CC-C057B3F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7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4471-8997-6601-1E47-DE1531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-190047"/>
            <a:ext cx="10515600" cy="1325563"/>
          </a:xfrm>
        </p:spPr>
        <p:txBody>
          <a:bodyPr/>
          <a:lstStyle/>
          <a:p>
            <a:r>
              <a:rPr lang="en-IN"/>
              <a:t>Space of operating Systems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ABA98D-920E-4BA8-28A0-0AA19E1C0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509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7CB15D-A0E7-73F9-C0E2-E03B02C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36B025-D31D-C3E3-4AE7-3D826A2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342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C8D-4F35-53DF-9CF4-A0F44EE7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HPC 0S market share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FF312-B9B1-9B96-B413-85429AF1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7" y="1788659"/>
            <a:ext cx="8377995" cy="4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seat&#10;&#10;Description automatically generated">
            <a:extLst>
              <a:ext uri="{FF2B5EF4-FFF2-40B4-BE49-F238E27FC236}">
                <a16:creationId xmlns:a16="http://schemas.microsoft.com/office/drawing/2014/main" id="{4D39AF4D-AD0C-EAFD-6AED-26B93557F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1" y="2057202"/>
            <a:ext cx="2199970" cy="2230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6E07A1-86B9-4DF8-913D-160CBD4240F1}"/>
              </a:ext>
            </a:extLst>
          </p:cNvPr>
          <p:cNvSpPr txBox="1"/>
          <p:nvPr/>
        </p:nvSpPr>
        <p:spPr>
          <a:xfrm>
            <a:off x="784447" y="3824536"/>
            <a:ext cx="2135521" cy="12003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CC0066"/>
                </a:solidFill>
              </a:rPr>
              <a:t>Only Linux</a:t>
            </a:r>
          </a:p>
          <a:p>
            <a:pPr algn="ctr"/>
            <a:r>
              <a:rPr lang="en-IN" sz="3600">
                <a:solidFill>
                  <a:srgbClr val="CC0066"/>
                </a:solidFill>
              </a:rPr>
              <a:t> now</a:t>
            </a:r>
            <a:endParaRPr lang="en-IN" sz="9100">
              <a:solidFill>
                <a:srgbClr val="CC006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59BA-0E8F-D86F-EF7B-224A51FC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F3E7-D824-314B-4893-78E1141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850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E10006-3943-4A3A-ABD7-CC0DBEB6A45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702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office theme</vt:lpstr>
      <vt:lpstr>Chapter 1: Introduction to Operating Systems</vt:lpstr>
      <vt:lpstr>What is an Operating Systems (OS)?</vt:lpstr>
      <vt:lpstr>Background Required</vt:lpstr>
      <vt:lpstr>Key Components</vt:lpstr>
      <vt:lpstr>Place of the 0S</vt:lpstr>
      <vt:lpstr>Why do we need a special program, the 0S?</vt:lpstr>
      <vt:lpstr>Basic Idea</vt:lpstr>
      <vt:lpstr>Space of operating Systems </vt:lpstr>
      <vt:lpstr>HPC 0S market share </vt:lpstr>
      <vt:lpstr>History of Linux : milestones</vt:lpstr>
      <vt:lpstr>Why teach a real –world 0S? </vt:lpstr>
      <vt:lpstr>Open Source Design </vt:lpstr>
      <vt:lpstr>Some Kernel Source Code Statistics </vt:lpstr>
      <vt:lpstr>70% of the code is in drivers, rest in  </vt:lpstr>
      <vt:lpstr>Major Subsystems in Linux (Directory-wise)</vt:lpstr>
      <vt:lpstr>Factoid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9</cp:revision>
  <dcterms:created xsi:type="dcterms:W3CDTF">2022-11-16T07:22:20Z</dcterms:created>
  <dcterms:modified xsi:type="dcterms:W3CDTF">2023-04-24T08:35:49Z</dcterms:modified>
</cp:coreProperties>
</file>