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277" r:id="rId18"/>
    <p:sldId id="279" r:id="rId19"/>
    <p:sldId id="298" r:id="rId20"/>
    <p:sldId id="275" r:id="rId21"/>
    <p:sldId id="278" r:id="rId22"/>
    <p:sldId id="280" r:id="rId23"/>
    <p:sldId id="281" r:id="rId24"/>
    <p:sldId id="282" r:id="rId25"/>
    <p:sldId id="283" r:id="rId26"/>
    <p:sldId id="293" r:id="rId27"/>
    <p:sldId id="286" r:id="rId28"/>
    <p:sldId id="297" r:id="rId29"/>
    <p:sldId id="292" r:id="rId30"/>
    <p:sldId id="291" r:id="rId31"/>
    <p:sldId id="294" r:id="rId32"/>
    <p:sldId id="287" r:id="rId33"/>
    <p:sldId id="309" r:id="rId34"/>
    <p:sldId id="288" r:id="rId35"/>
    <p:sldId id="295" r:id="rId36"/>
    <p:sldId id="300" r:id="rId37"/>
    <p:sldId id="301" r:id="rId38"/>
    <p:sldId id="304" r:id="rId39"/>
    <p:sldId id="305" r:id="rId40"/>
    <p:sldId id="310" r:id="rId41"/>
    <p:sldId id="338" r:id="rId42"/>
    <p:sldId id="311" r:id="rId43"/>
    <p:sldId id="337" r:id="rId44"/>
    <p:sldId id="299" r:id="rId45"/>
    <p:sldId id="296" r:id="rId46"/>
    <p:sldId id="302" r:id="rId47"/>
    <p:sldId id="303" r:id="rId48"/>
    <p:sldId id="264" r:id="rId49"/>
    <p:sldId id="284" r:id="rId50"/>
    <p:sldId id="289" r:id="rId51"/>
    <p:sldId id="290" r:id="rId52"/>
    <p:sldId id="313" r:id="rId53"/>
    <p:sldId id="314" r:id="rId54"/>
    <p:sldId id="315" r:id="rId55"/>
    <p:sldId id="339" r:id="rId56"/>
    <p:sldId id="307" r:id="rId57"/>
    <p:sldId id="316" r:id="rId58"/>
    <p:sldId id="327" r:id="rId59"/>
    <p:sldId id="334" r:id="rId60"/>
    <p:sldId id="320" r:id="rId61"/>
    <p:sldId id="308" r:id="rId62"/>
    <p:sldId id="321" r:id="rId63"/>
    <p:sldId id="312" r:id="rId64"/>
    <p:sldId id="336" r:id="rId65"/>
    <p:sldId id="317" r:id="rId66"/>
    <p:sldId id="318" r:id="rId67"/>
    <p:sldId id="319" r:id="rId68"/>
    <p:sldId id="324" r:id="rId69"/>
    <p:sldId id="322" r:id="rId70"/>
    <p:sldId id="326" r:id="rId71"/>
    <p:sldId id="328" r:id="rId72"/>
    <p:sldId id="340" r:id="rId73"/>
    <p:sldId id="329" r:id="rId74"/>
    <p:sldId id="331" r:id="rId75"/>
    <p:sldId id="330" r:id="rId76"/>
    <p:sldId id="323" r:id="rId77"/>
    <p:sldId id="325" r:id="rId78"/>
    <p:sldId id="332" r:id="rId79"/>
    <p:sldId id="333" r:id="rId80"/>
    <p:sldId id="335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BA01D-5055-CCD7-4A56-DB3585E4D298}" v="1" dt="2023-02-01T16:42:26.874"/>
    <p1510:client id="{8F175AA7-CCE1-42AE-8FFE-4ECA8A8C10D4}" v="120" dt="2023-02-01T11:17:31.371"/>
    <p1510:client id="{978B7869-D4BA-5161-1980-4BFF1BF319A2}" v="273" dt="2023-02-03T13:48:04.587"/>
    <p1510:client id="{B690308F-7E92-8B87-9B8B-3EC3306AF1F0}" v="8" dt="2023-02-08T08:03:0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ruti Ranjan Sarangi" userId="S::srsarangi@iitd.ac.in::e0ea421f-ad6a-4d5d-9997-e211934aa2e5" providerId="AD" clId="Web-{D859750A-50E9-1635-AEC6-80AF0AD15C4F}"/>
    <pc:docChg chg="modSld">
      <pc:chgData name="Smruti Ranjan Sarangi" userId="S::srsarangi@iitd.ac.in::e0ea421f-ad6a-4d5d-9997-e211934aa2e5" providerId="AD" clId="Web-{D859750A-50E9-1635-AEC6-80AF0AD15C4F}" dt="2023-01-24T10:30:38.577" v="79" actId="20577"/>
      <pc:docMkLst>
        <pc:docMk/>
      </pc:docMkLst>
      <pc:sldChg chg="addSp modSp">
        <pc:chgData name="Smruti Ranjan Sarangi" userId="S::srsarangi@iitd.ac.in::e0ea421f-ad6a-4d5d-9997-e211934aa2e5" providerId="AD" clId="Web-{D859750A-50E9-1635-AEC6-80AF0AD15C4F}" dt="2023-01-24T10:30:12.264" v="68" actId="20577"/>
        <pc:sldMkLst>
          <pc:docMk/>
          <pc:sldMk cId="768315383" sldId="276"/>
        </pc:sldMkLst>
        <pc:spChg chg="add mod">
          <ac:chgData name="Smruti Ranjan Sarangi" userId="S::srsarangi@iitd.ac.in::e0ea421f-ad6a-4d5d-9997-e211934aa2e5" providerId="AD" clId="Web-{D859750A-50E9-1635-AEC6-80AF0AD15C4F}" dt="2023-01-24T10:30:12.264" v="68" actId="20577"/>
          <ac:spMkLst>
            <pc:docMk/>
            <pc:sldMk cId="768315383" sldId="276"/>
            <ac:spMk id="11" creationId="{FE5F9597-5736-9525-525B-97CED96AAE53}"/>
          </ac:spMkLst>
        </pc:spChg>
        <pc:spChg chg="mod">
          <ac:chgData name="Smruti Ranjan Sarangi" userId="S::srsarangi@iitd.ac.in::e0ea421f-ad6a-4d5d-9997-e211934aa2e5" providerId="AD" clId="Web-{D859750A-50E9-1635-AEC6-80AF0AD15C4F}" dt="2023-01-24T10:28:27.010" v="1" actId="1076"/>
          <ac:spMkLst>
            <pc:docMk/>
            <pc:sldMk cId="768315383" sldId="276"/>
            <ac:spMk id="13" creationId="{55D8FD5F-4C8C-9F2F-08CD-1B5F752E8BFD}"/>
          </ac:spMkLst>
        </pc:spChg>
        <pc:cxnChg chg="mod">
          <ac:chgData name="Smruti Ranjan Sarangi" userId="S::srsarangi@iitd.ac.in::e0ea421f-ad6a-4d5d-9997-e211934aa2e5" providerId="AD" clId="Web-{D859750A-50E9-1635-AEC6-80AF0AD15C4F}" dt="2023-01-24T10:28:23.385" v="0" actId="1076"/>
          <ac:cxnSpMkLst>
            <pc:docMk/>
            <pc:sldMk cId="768315383" sldId="276"/>
            <ac:cxnSpMk id="8" creationId="{5083A996-A50A-1121-87FF-9D6F3FE7249A}"/>
          </ac:cxnSpMkLst>
        </pc:cxnChg>
      </pc:sldChg>
      <pc:sldChg chg="modSp">
        <pc:chgData name="Smruti Ranjan Sarangi" userId="S::srsarangi@iitd.ac.in::e0ea421f-ad6a-4d5d-9997-e211934aa2e5" providerId="AD" clId="Web-{D859750A-50E9-1635-AEC6-80AF0AD15C4F}" dt="2023-01-24T10:30:38.577" v="79" actId="20577"/>
        <pc:sldMkLst>
          <pc:docMk/>
          <pc:sldMk cId="137857260" sldId="279"/>
        </pc:sldMkLst>
        <pc:spChg chg="mod">
          <ac:chgData name="Smruti Ranjan Sarangi" userId="S::srsarangi@iitd.ac.in::e0ea421f-ad6a-4d5d-9997-e211934aa2e5" providerId="AD" clId="Web-{D859750A-50E9-1635-AEC6-80AF0AD15C4F}" dt="2023-01-24T10:30:38.577" v="79" actId="20577"/>
          <ac:spMkLst>
            <pc:docMk/>
            <pc:sldMk cId="137857260" sldId="279"/>
            <ac:spMk id="5" creationId="{78B35300-5274-A6BD-D5A7-2065658ACBFC}"/>
          </ac:spMkLst>
        </pc:spChg>
      </pc:sldChg>
    </pc:docChg>
  </pc:docChgLst>
  <pc:docChgLst>
    <pc:chgData name="Smruti Ranjan Sarangi" userId="S::srsarangi@iitd.ac.in::e0ea421f-ad6a-4d5d-9997-e211934aa2e5" providerId="AD" clId="Web-{B690308F-7E92-8B87-9B8B-3EC3306AF1F0}"/>
    <pc:docChg chg="modSld">
      <pc:chgData name="Smruti Ranjan Sarangi" userId="S::srsarangi@iitd.ac.in::e0ea421f-ad6a-4d5d-9997-e211934aa2e5" providerId="AD" clId="Web-{B690308F-7E92-8B87-9B8B-3EC3306AF1F0}" dt="2023-02-08T08:02:58.501" v="1" actId="20577"/>
      <pc:docMkLst>
        <pc:docMk/>
      </pc:docMkLst>
      <pc:sldChg chg="modSp">
        <pc:chgData name="Smruti Ranjan Sarangi" userId="S::srsarangi@iitd.ac.in::e0ea421f-ad6a-4d5d-9997-e211934aa2e5" providerId="AD" clId="Web-{B690308F-7E92-8B87-9B8B-3EC3306AF1F0}" dt="2023-02-08T08:02:47.438" v="0" actId="20577"/>
        <pc:sldMkLst>
          <pc:docMk/>
          <pc:sldMk cId="525451183" sldId="326"/>
        </pc:sldMkLst>
        <pc:spChg chg="mod">
          <ac:chgData name="Smruti Ranjan Sarangi" userId="S::srsarangi@iitd.ac.in::e0ea421f-ad6a-4d5d-9997-e211934aa2e5" providerId="AD" clId="Web-{B690308F-7E92-8B87-9B8B-3EC3306AF1F0}" dt="2023-02-08T08:02:47.438" v="0" actId="20577"/>
          <ac:spMkLst>
            <pc:docMk/>
            <pc:sldMk cId="525451183" sldId="326"/>
            <ac:spMk id="6" creationId="{EA6A3FBF-4E4B-76E4-0323-42280635DC78}"/>
          </ac:spMkLst>
        </pc:spChg>
      </pc:sldChg>
      <pc:sldChg chg="modSp">
        <pc:chgData name="Smruti Ranjan Sarangi" userId="S::srsarangi@iitd.ac.in::e0ea421f-ad6a-4d5d-9997-e211934aa2e5" providerId="AD" clId="Web-{B690308F-7E92-8B87-9B8B-3EC3306AF1F0}" dt="2023-02-08T08:02:58.501" v="1" actId="20577"/>
        <pc:sldMkLst>
          <pc:docMk/>
          <pc:sldMk cId="435886998" sldId="331"/>
        </pc:sldMkLst>
        <pc:spChg chg="mod">
          <ac:chgData name="Smruti Ranjan Sarangi" userId="S::srsarangi@iitd.ac.in::e0ea421f-ad6a-4d5d-9997-e211934aa2e5" providerId="AD" clId="Web-{B690308F-7E92-8B87-9B8B-3EC3306AF1F0}" dt="2023-02-08T08:02:58.501" v="1" actId="20577"/>
          <ac:spMkLst>
            <pc:docMk/>
            <pc:sldMk cId="435886998" sldId="331"/>
            <ac:spMk id="5" creationId="{84BDD4EF-8797-45CF-3E9A-67B946ACCE1A}"/>
          </ac:spMkLst>
        </pc:spChg>
      </pc:sldChg>
    </pc:docChg>
  </pc:docChgLst>
  <pc:docChgLst>
    <pc:chgData name="Smruti Ranjan Sarangi" userId="S::srsarangi@iitd.ac.in::e0ea421f-ad6a-4d5d-9997-e211934aa2e5" providerId="AD" clId="Web-{41380304-F988-7CC7-178F-B16F2BED09B9}"/>
    <pc:docChg chg="addSld modSld addMainMaster">
      <pc:chgData name="Smruti Ranjan Sarangi" userId="S::srsarangi@iitd.ac.in::e0ea421f-ad6a-4d5d-9997-e211934aa2e5" providerId="AD" clId="Web-{41380304-F988-7CC7-178F-B16F2BED09B9}" dt="2022-12-11T04:43:34.207" v="81"/>
      <pc:docMkLst>
        <pc:docMk/>
      </pc:docMkLst>
      <pc:sldChg chg="add">
        <pc:chgData name="Smruti Ranjan Sarangi" userId="S::srsarangi@iitd.ac.in::e0ea421f-ad6a-4d5d-9997-e211934aa2e5" providerId="AD" clId="Web-{41380304-F988-7CC7-178F-B16F2BED09B9}" dt="2022-12-11T04:39:17.341" v="0"/>
        <pc:sldMkLst>
          <pc:docMk/>
          <pc:sldMk cId="365395848" sldId="256"/>
        </pc:sldMkLst>
      </pc:sldChg>
      <pc:sldChg chg="add">
        <pc:chgData name="Smruti Ranjan Sarangi" userId="S::srsarangi@iitd.ac.in::e0ea421f-ad6a-4d5d-9997-e211934aa2e5" providerId="AD" clId="Web-{41380304-F988-7CC7-178F-B16F2BED09B9}" dt="2022-12-11T04:41:51.111" v="1"/>
        <pc:sldMkLst>
          <pc:docMk/>
          <pc:sldMk cId="214152818" sldId="257"/>
        </pc:sldMkLst>
      </pc:sldChg>
      <pc:sldChg chg="addSp delSp modSp new">
        <pc:chgData name="Smruti Ranjan Sarangi" userId="S::srsarangi@iitd.ac.in::e0ea421f-ad6a-4d5d-9997-e211934aa2e5" providerId="AD" clId="Web-{41380304-F988-7CC7-178F-B16F2BED09B9}" dt="2022-12-11T04:43:31.770" v="80" actId="1076"/>
        <pc:sldMkLst>
          <pc:docMk/>
          <pc:sldMk cId="2896501295" sldId="258"/>
        </pc:sldMkLst>
        <pc:spChg chg="mod">
          <ac:chgData name="Smruti Ranjan Sarangi" userId="S::srsarangi@iitd.ac.in::e0ea421f-ad6a-4d5d-9997-e211934aa2e5" providerId="AD" clId="Web-{41380304-F988-7CC7-178F-B16F2BED09B9}" dt="2022-12-11T04:42:04.049" v="15" actId="20577"/>
          <ac:spMkLst>
            <pc:docMk/>
            <pc:sldMk cId="2896501295" sldId="258"/>
            <ac:spMk id="2" creationId="{EFC23152-5CEC-E443-0BD6-2EC4A67E193E}"/>
          </ac:spMkLst>
        </pc:spChg>
        <pc:spChg chg="del">
          <ac:chgData name="Smruti Ranjan Sarangi" userId="S::srsarangi@iitd.ac.in::e0ea421f-ad6a-4d5d-9997-e211934aa2e5" providerId="AD" clId="Web-{41380304-F988-7CC7-178F-B16F2BED09B9}" dt="2022-12-11T04:42:07.924" v="16"/>
          <ac:spMkLst>
            <pc:docMk/>
            <pc:sldMk cId="2896501295" sldId="258"/>
            <ac:spMk id="3" creationId="{8E08A0BC-62D2-DB5C-171E-B2DD0D33E6AE}"/>
          </ac:spMkLst>
        </pc:spChg>
        <pc:spChg chg="add mod">
          <ac:chgData name="Smruti Ranjan Sarangi" userId="S::srsarangi@iitd.ac.in::e0ea421f-ad6a-4d5d-9997-e211934aa2e5" providerId="AD" clId="Web-{41380304-F988-7CC7-178F-B16F2BED09B9}" dt="2022-12-11T04:43:31.770" v="80" actId="1076"/>
          <ac:spMkLst>
            <pc:docMk/>
            <pc:sldMk cId="2896501295" sldId="258"/>
            <ac:spMk id="547" creationId="{0495D27B-F84C-16D3-39AC-6098851E46AC}"/>
          </ac:spMkLst>
        </pc:spChg>
        <pc:graphicFrameChg chg="add mod modGraphic">
          <ac:chgData name="Smruti Ranjan Sarangi" userId="S::srsarangi@iitd.ac.in::e0ea421f-ad6a-4d5d-9997-e211934aa2e5" providerId="AD" clId="Web-{41380304-F988-7CC7-178F-B16F2BED09B9}" dt="2022-12-11T04:43:18.738" v="78" actId="14100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  <pc:sldChg chg="new">
        <pc:chgData name="Smruti Ranjan Sarangi" userId="S::srsarangi@iitd.ac.in::e0ea421f-ad6a-4d5d-9997-e211934aa2e5" providerId="AD" clId="Web-{41380304-F988-7CC7-178F-B16F2BED09B9}" dt="2022-12-11T04:43:34.207" v="81"/>
        <pc:sldMkLst>
          <pc:docMk/>
          <pc:sldMk cId="2127683392" sldId="259"/>
        </pc:sldMkLst>
      </pc:sldChg>
      <pc:sldMasterChg chg="add addSldLayout">
        <pc:chgData name="Smruti Ranjan Sarangi" userId="S::srsarangi@iitd.ac.in::e0ea421f-ad6a-4d5d-9997-e211934aa2e5" providerId="AD" clId="Web-{41380304-F988-7CC7-178F-B16F2BED09B9}" dt="2022-12-11T04:39:17.341" v="0"/>
        <pc:sldMasterMkLst>
          <pc:docMk/>
          <pc:sldMasterMk cId="2460954070" sldId="2147483672"/>
        </pc:sldMasterMkLst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  <pc:docChgLst>
    <pc:chgData name="Smruti Ranjan Sarangi" userId="S::srsarangi@iitd.ac.in::e0ea421f-ad6a-4d5d-9997-e211934aa2e5" providerId="AD" clId="Web-{2E29C0C1-ADAF-EDA6-F800-126D2B501472}"/>
    <pc:docChg chg="modSld">
      <pc:chgData name="Smruti Ranjan Sarangi" userId="S::srsarangi@iitd.ac.in::e0ea421f-ad6a-4d5d-9997-e211934aa2e5" providerId="AD" clId="Web-{2E29C0C1-ADAF-EDA6-F800-126D2B501472}" dt="2023-01-20T13:17:27.809" v="15" actId="20577"/>
      <pc:docMkLst>
        <pc:docMk/>
      </pc:docMkLst>
      <pc:sldChg chg="modSp">
        <pc:chgData name="Smruti Ranjan Sarangi" userId="S::srsarangi@iitd.ac.in::e0ea421f-ad6a-4d5d-9997-e211934aa2e5" providerId="AD" clId="Web-{2E29C0C1-ADAF-EDA6-F800-126D2B501472}" dt="2023-01-20T13:17:27.809" v="15" actId="20577"/>
        <pc:sldMkLst>
          <pc:docMk/>
          <pc:sldMk cId="1178945303" sldId="266"/>
        </pc:sldMkLst>
        <pc:spChg chg="mod">
          <ac:chgData name="Smruti Ranjan Sarangi" userId="S::srsarangi@iitd.ac.in::e0ea421f-ad6a-4d5d-9997-e211934aa2e5" providerId="AD" clId="Web-{2E29C0C1-ADAF-EDA6-F800-126D2B501472}" dt="2023-01-20T13:17:27.809" v="15" actId="20577"/>
          <ac:spMkLst>
            <pc:docMk/>
            <pc:sldMk cId="1178945303" sldId="266"/>
            <ac:spMk id="2" creationId="{B012FAEF-24CD-19A4-E895-73ED61D4CA86}"/>
          </ac:spMkLst>
        </pc:spChg>
      </pc:sldChg>
    </pc:docChg>
  </pc:docChgLst>
  <pc:docChgLst>
    <pc:chgData name="Smruti Ranjan Sarangi" userId="e0ea421f-ad6a-4d5d-9997-e211934aa2e5" providerId="ADAL" clId="{8F175AA7-CCE1-42AE-8FFE-4ECA8A8C10D4}"/>
    <pc:docChg chg="undo custSel addSld delSld modSld">
      <pc:chgData name="Smruti Ranjan Sarangi" userId="e0ea421f-ad6a-4d5d-9997-e211934aa2e5" providerId="ADAL" clId="{8F175AA7-CCE1-42AE-8FFE-4ECA8A8C10D4}" dt="2023-02-01T11:18:34.522" v="11553" actId="207"/>
      <pc:docMkLst>
        <pc:docMk/>
      </pc:docMkLst>
      <pc:sldChg chg="del">
        <pc:chgData name="Smruti Ranjan Sarangi" userId="e0ea421f-ad6a-4d5d-9997-e211934aa2e5" providerId="ADAL" clId="{8F175AA7-CCE1-42AE-8FFE-4ECA8A8C10D4}" dt="2023-01-18T11:27:22.844" v="2965" actId="47"/>
        <pc:sldMkLst>
          <pc:docMk/>
          <pc:sldMk cId="1480117100" sldId="260"/>
        </pc:sldMkLst>
      </pc:sldChg>
      <pc:sldChg chg="del">
        <pc:chgData name="Smruti Ranjan Sarangi" userId="e0ea421f-ad6a-4d5d-9997-e211934aa2e5" providerId="ADAL" clId="{8F175AA7-CCE1-42AE-8FFE-4ECA8A8C10D4}" dt="2023-01-18T11:27:23.742" v="2966" actId="47"/>
        <pc:sldMkLst>
          <pc:docMk/>
          <pc:sldMk cId="4101929358" sldId="261"/>
        </pc:sldMkLst>
      </pc:sldChg>
      <pc:sldChg chg="modSp mod">
        <pc:chgData name="Smruti Ranjan Sarangi" userId="e0ea421f-ad6a-4d5d-9997-e211934aa2e5" providerId="ADAL" clId="{8F175AA7-CCE1-42AE-8FFE-4ECA8A8C10D4}" dt="2023-01-18T11:26:37.392" v="2936" actId="1076"/>
        <pc:sldMkLst>
          <pc:docMk/>
          <pc:sldMk cId="987763445" sldId="264"/>
        </pc:sldMkLst>
        <pc:spChg chg="mod">
          <ac:chgData name="Smruti Ranjan Sarangi" userId="e0ea421f-ad6a-4d5d-9997-e211934aa2e5" providerId="ADAL" clId="{8F175AA7-CCE1-42AE-8FFE-4ECA8A8C10D4}" dt="2023-01-18T11:26:37.392" v="2936" actId="1076"/>
          <ac:spMkLst>
            <pc:docMk/>
            <pc:sldMk cId="987763445" sldId="264"/>
            <ac:spMk id="547" creationId="{0495D27B-F84C-16D3-39AC-6098851E46AC}"/>
          </ac:spMkLst>
        </pc:spChg>
      </pc:sldChg>
      <pc:sldChg chg="addSp modSp mod">
        <pc:chgData name="Smruti Ranjan Sarangi" userId="e0ea421f-ad6a-4d5d-9997-e211934aa2e5" providerId="ADAL" clId="{8F175AA7-CCE1-42AE-8FFE-4ECA8A8C10D4}" dt="2023-01-16T11:32:47.582" v="926" actId="13822"/>
        <pc:sldMkLst>
          <pc:docMk/>
          <pc:sldMk cId="3494687979" sldId="265"/>
        </pc:sldMkLst>
        <pc:spChg chg="add mod">
          <ac:chgData name="Smruti Ranjan Sarangi" userId="e0ea421f-ad6a-4d5d-9997-e211934aa2e5" providerId="ADAL" clId="{8F175AA7-CCE1-42AE-8FFE-4ECA8A8C10D4}" dt="2023-01-16T11:32:47.582" v="926" actId="13822"/>
          <ac:spMkLst>
            <pc:docMk/>
            <pc:sldMk cId="3494687979" sldId="265"/>
            <ac:spMk id="3" creationId="{9CFADA37-F2FA-1E61-E7EB-36C62DA59B35}"/>
          </ac:spMkLst>
        </pc:spChg>
      </pc:sldChg>
      <pc:sldChg chg="addSp delSp modSp mod">
        <pc:chgData name="Smruti Ranjan Sarangi" userId="e0ea421f-ad6a-4d5d-9997-e211934aa2e5" providerId="ADAL" clId="{8F175AA7-CCE1-42AE-8FFE-4ECA8A8C10D4}" dt="2023-01-16T06:02:22.900" v="7" actId="478"/>
        <pc:sldMkLst>
          <pc:docMk/>
          <pc:sldMk cId="3891459477" sldId="275"/>
        </pc:sldMkLst>
        <pc:spChg chg="del">
          <ac:chgData name="Smruti Ranjan Sarangi" userId="e0ea421f-ad6a-4d5d-9997-e211934aa2e5" providerId="ADAL" clId="{8F175AA7-CCE1-42AE-8FFE-4ECA8A8C10D4}" dt="2023-01-16T06:02:22.900" v="7" actId="478"/>
          <ac:spMkLst>
            <pc:docMk/>
            <pc:sldMk cId="3891459477" sldId="275"/>
            <ac:spMk id="2" creationId="{B2E65523-117F-E488-27A3-BC4E37CA6DE5}"/>
          </ac:spMkLst>
        </pc:spChg>
        <pc:spChg chg="del">
          <ac:chgData name="Smruti Ranjan Sarangi" userId="e0ea421f-ad6a-4d5d-9997-e211934aa2e5" providerId="ADAL" clId="{8F175AA7-CCE1-42AE-8FFE-4ECA8A8C10D4}" dt="2023-01-16T06:02:17.914" v="6" actId="478"/>
          <ac:spMkLst>
            <pc:docMk/>
            <pc:sldMk cId="3891459477" sldId="275"/>
            <ac:spMk id="3" creationId="{9477D19A-68E0-9086-1A3D-F2A69E2A378A}"/>
          </ac:spMkLst>
        </pc:spChg>
        <pc:spChg chg="add mod">
          <ac:chgData name="Smruti Ranjan Sarangi" userId="e0ea421f-ad6a-4d5d-9997-e211934aa2e5" providerId="ADAL" clId="{8F175AA7-CCE1-42AE-8FFE-4ECA8A8C10D4}" dt="2023-01-16T06:00:39.591" v="5" actId="1076"/>
          <ac:spMkLst>
            <pc:docMk/>
            <pc:sldMk cId="3891459477" sldId="275"/>
            <ac:spMk id="5" creationId="{BFE21250-EC78-7494-7EB4-7A2DC0B5CD00}"/>
          </ac:spMkLst>
        </pc:spChg>
        <pc:graphicFrameChg chg="add mod">
          <ac:chgData name="Smruti Ranjan Sarangi" userId="e0ea421f-ad6a-4d5d-9997-e211934aa2e5" providerId="ADAL" clId="{8F175AA7-CCE1-42AE-8FFE-4ECA8A8C10D4}" dt="2023-01-16T05:59:56.764" v="0"/>
          <ac:graphicFrameMkLst>
            <pc:docMk/>
            <pc:sldMk cId="3891459477" sldId="275"/>
            <ac:graphicFrameMk id="4" creationId="{FF9F996A-3213-DF98-97AB-95B1380DEC6A}"/>
          </ac:graphicFrameMkLst>
        </pc:graphicFrameChg>
      </pc:sldChg>
      <pc:sldChg chg="addSp delSp modSp new mod">
        <pc:chgData name="Smruti Ranjan Sarangi" userId="e0ea421f-ad6a-4d5d-9997-e211934aa2e5" providerId="ADAL" clId="{8F175AA7-CCE1-42AE-8FFE-4ECA8A8C10D4}" dt="2023-02-01T08:11:04.978" v="9102" actId="693"/>
        <pc:sldMkLst>
          <pc:docMk/>
          <pc:sldMk cId="768315383" sldId="276"/>
        </pc:sldMkLst>
        <pc:spChg chg="mod">
          <ac:chgData name="Smruti Ranjan Sarangi" userId="e0ea421f-ad6a-4d5d-9997-e211934aa2e5" providerId="ADAL" clId="{8F175AA7-CCE1-42AE-8FFE-4ECA8A8C10D4}" dt="2023-01-16T06:03:09.224" v="45" actId="20577"/>
          <ac:spMkLst>
            <pc:docMk/>
            <pc:sldMk cId="768315383" sldId="276"/>
            <ac:spMk id="2" creationId="{D4A98ABC-A462-2091-4AD1-1765D2071A47}"/>
          </ac:spMkLst>
        </pc:spChg>
        <pc:spChg chg="del">
          <ac:chgData name="Smruti Ranjan Sarangi" userId="e0ea421f-ad6a-4d5d-9997-e211934aa2e5" providerId="ADAL" clId="{8F175AA7-CCE1-42AE-8FFE-4ECA8A8C10D4}" dt="2023-01-16T06:03:42.924" v="46" actId="478"/>
          <ac:spMkLst>
            <pc:docMk/>
            <pc:sldMk cId="768315383" sldId="276"/>
            <ac:spMk id="3" creationId="{B8C9486B-ADF0-BA1C-7D53-8FDBB662924F}"/>
          </ac:spMkLst>
        </pc:spChg>
        <pc:spChg chg="add mod">
          <ac:chgData name="Smruti Ranjan Sarangi" userId="e0ea421f-ad6a-4d5d-9997-e211934aa2e5" providerId="ADAL" clId="{8F175AA7-CCE1-42AE-8FFE-4ECA8A8C10D4}" dt="2023-01-16T06:03:55.532" v="48" actId="13822"/>
          <ac:spMkLst>
            <pc:docMk/>
            <pc:sldMk cId="768315383" sldId="276"/>
            <ac:spMk id="4" creationId="{D38FDFD3-57D1-86BB-5BEB-06312AA04CE8}"/>
          </ac:spMkLst>
        </pc:spChg>
        <pc:spChg chg="add mod">
          <ac:chgData name="Smruti Ranjan Sarangi" userId="e0ea421f-ad6a-4d5d-9997-e211934aa2e5" providerId="ADAL" clId="{8F175AA7-CCE1-42AE-8FFE-4ECA8A8C10D4}" dt="2023-01-16T06:06:35.235" v="134" actId="1076"/>
          <ac:spMkLst>
            <pc:docMk/>
            <pc:sldMk cId="768315383" sldId="276"/>
            <ac:spMk id="5" creationId="{47202702-EC3C-4D00-5C82-CB99029019F6}"/>
          </ac:spMkLst>
        </pc:spChg>
        <pc:spChg chg="add mod">
          <ac:chgData name="Smruti Ranjan Sarangi" userId="e0ea421f-ad6a-4d5d-9997-e211934aa2e5" providerId="ADAL" clId="{8F175AA7-CCE1-42AE-8FFE-4ECA8A8C10D4}" dt="2023-01-16T06:04:13.943" v="58" actId="1076"/>
          <ac:spMkLst>
            <pc:docMk/>
            <pc:sldMk cId="768315383" sldId="276"/>
            <ac:spMk id="6" creationId="{C0A24855-AE5F-65F2-24CB-7769A524F5B6}"/>
          </ac:spMkLst>
        </pc:spChg>
        <pc:spChg chg="add mod">
          <ac:chgData name="Smruti Ranjan Sarangi" userId="e0ea421f-ad6a-4d5d-9997-e211934aa2e5" providerId="ADAL" clId="{8F175AA7-CCE1-42AE-8FFE-4ECA8A8C10D4}" dt="2023-01-16T06:04:37.052" v="74" actId="114"/>
          <ac:spMkLst>
            <pc:docMk/>
            <pc:sldMk cId="768315383" sldId="276"/>
            <ac:spMk id="7" creationId="{D90EA08B-43B1-BAD0-1C66-4629E2B8EF16}"/>
          </ac:spMkLst>
        </pc:spChg>
        <pc:spChg chg="add mod">
          <ac:chgData name="Smruti Ranjan Sarangi" userId="e0ea421f-ad6a-4d5d-9997-e211934aa2e5" providerId="ADAL" clId="{8F175AA7-CCE1-42AE-8FFE-4ECA8A8C10D4}" dt="2023-01-16T06:06:17.342" v="128" actId="1076"/>
          <ac:spMkLst>
            <pc:docMk/>
            <pc:sldMk cId="768315383" sldId="276"/>
            <ac:spMk id="10" creationId="{D34B30FE-2884-EC4E-51EF-3406BE9C2E6A}"/>
          </ac:spMkLst>
        </pc:spChg>
        <pc:spChg chg="add mod">
          <ac:chgData name="Smruti Ranjan Sarangi" userId="e0ea421f-ad6a-4d5d-9997-e211934aa2e5" providerId="ADAL" clId="{8F175AA7-CCE1-42AE-8FFE-4ECA8A8C10D4}" dt="2023-01-17T08:05:19.694" v="1022" actId="1076"/>
          <ac:spMkLst>
            <pc:docMk/>
            <pc:sldMk cId="768315383" sldId="276"/>
            <ac:spMk id="13" creationId="{55D8FD5F-4C8C-9F2F-08CD-1B5F752E8BFD}"/>
          </ac:spMkLst>
        </pc:spChg>
        <pc:spChg chg="add mod">
          <ac:chgData name="Smruti Ranjan Sarangi" userId="e0ea421f-ad6a-4d5d-9997-e211934aa2e5" providerId="ADAL" clId="{8F175AA7-CCE1-42AE-8FFE-4ECA8A8C10D4}" dt="2023-01-16T06:06:32.852" v="133" actId="1076"/>
          <ac:spMkLst>
            <pc:docMk/>
            <pc:sldMk cId="768315383" sldId="276"/>
            <ac:spMk id="15" creationId="{1ED0C405-504F-D73C-D693-1CF097D12756}"/>
          </ac:spMkLst>
        </pc:spChg>
        <pc:spChg chg="add mod">
          <ac:chgData name="Smruti Ranjan Sarangi" userId="e0ea421f-ad6a-4d5d-9997-e211934aa2e5" providerId="ADAL" clId="{8F175AA7-CCE1-42AE-8FFE-4ECA8A8C10D4}" dt="2023-01-16T06:08:12.639" v="312" actId="207"/>
          <ac:spMkLst>
            <pc:docMk/>
            <pc:sldMk cId="768315383" sldId="276"/>
            <ac:spMk id="18" creationId="{077FC1D6-D771-732F-3E5B-B18B25DB3983}"/>
          </ac:spMkLst>
        </pc:spChg>
        <pc:picChg chg="add mod">
          <ac:chgData name="Smruti Ranjan Sarangi" userId="e0ea421f-ad6a-4d5d-9997-e211934aa2e5" providerId="ADAL" clId="{8F175AA7-CCE1-42AE-8FFE-4ECA8A8C10D4}" dt="2023-01-16T06:07:18.840" v="190" actId="1076"/>
          <ac:picMkLst>
            <pc:docMk/>
            <pc:sldMk cId="768315383" sldId="276"/>
            <ac:picMk id="19" creationId="{CE16F153-EF3A-4C68-0CA4-1E7887C434FF}"/>
          </ac:picMkLst>
        </pc:picChg>
        <pc:cxnChg chg="add mod">
          <ac:chgData name="Smruti Ranjan Sarangi" userId="e0ea421f-ad6a-4d5d-9997-e211934aa2e5" providerId="ADAL" clId="{8F175AA7-CCE1-42AE-8FFE-4ECA8A8C10D4}" dt="2023-01-17T08:04:52.301" v="1010" actId="1582"/>
          <ac:cxnSpMkLst>
            <pc:docMk/>
            <pc:sldMk cId="768315383" sldId="276"/>
            <ac:cxnSpMk id="8" creationId="{5083A996-A50A-1121-87FF-9D6F3FE7249A}"/>
          </ac:cxnSpMkLst>
        </pc:cxnChg>
        <pc:cxnChg chg="add del mod">
          <ac:chgData name="Smruti Ranjan Sarangi" userId="e0ea421f-ad6a-4d5d-9997-e211934aa2e5" providerId="ADAL" clId="{8F175AA7-CCE1-42AE-8FFE-4ECA8A8C10D4}" dt="2023-02-01T08:10:37.638" v="9098" actId="478"/>
          <ac:cxnSpMkLst>
            <pc:docMk/>
            <pc:sldMk cId="768315383" sldId="276"/>
            <ac:cxnSpMk id="9" creationId="{C8638995-6FCA-F643-171E-24194AA73C76}"/>
          </ac:cxnSpMkLst>
        </pc:cxnChg>
        <pc:cxnChg chg="add mod">
          <ac:chgData name="Smruti Ranjan Sarangi" userId="e0ea421f-ad6a-4d5d-9997-e211934aa2e5" providerId="ADAL" clId="{8F175AA7-CCE1-42AE-8FFE-4ECA8A8C10D4}" dt="2023-02-01T08:10:32.548" v="9096" actId="1076"/>
          <ac:cxnSpMkLst>
            <pc:docMk/>
            <pc:sldMk cId="768315383" sldId="276"/>
            <ac:cxnSpMk id="12" creationId="{4DB0B4F9-82BA-4B8D-5BFA-E184C30F08DE}"/>
          </ac:cxnSpMkLst>
        </pc:cxnChg>
        <pc:cxnChg chg="add mod">
          <ac:chgData name="Smruti Ranjan Sarangi" userId="e0ea421f-ad6a-4d5d-9997-e211934aa2e5" providerId="ADAL" clId="{8F175AA7-CCE1-42AE-8FFE-4ECA8A8C10D4}" dt="2023-02-01T08:11:04.978" v="9102" actId="693"/>
          <ac:cxnSpMkLst>
            <pc:docMk/>
            <pc:sldMk cId="768315383" sldId="276"/>
            <ac:cxnSpMk id="20" creationId="{A835E045-941A-82ED-DBBE-DECE25EE8019}"/>
          </ac:cxnSpMkLst>
        </pc:cxnChg>
      </pc:sldChg>
      <pc:sldChg chg="addSp delSp modSp new mod modAnim">
        <pc:chgData name="Smruti Ranjan Sarangi" userId="e0ea421f-ad6a-4d5d-9997-e211934aa2e5" providerId="ADAL" clId="{8F175AA7-CCE1-42AE-8FFE-4ECA8A8C10D4}" dt="2023-01-16T11:26:56.260" v="780" actId="207"/>
        <pc:sldMkLst>
          <pc:docMk/>
          <pc:sldMk cId="2078380755" sldId="277"/>
        </pc:sldMkLst>
        <pc:spChg chg="mod">
          <ac:chgData name="Smruti Ranjan Sarangi" userId="e0ea421f-ad6a-4d5d-9997-e211934aa2e5" providerId="ADAL" clId="{8F175AA7-CCE1-42AE-8FFE-4ECA8A8C10D4}" dt="2023-01-16T06:08:20.208" v="334" actId="20577"/>
          <ac:spMkLst>
            <pc:docMk/>
            <pc:sldMk cId="2078380755" sldId="277"/>
            <ac:spMk id="2" creationId="{2D8AD778-6DBB-3592-9D53-830CF81F4C36}"/>
          </ac:spMkLst>
        </pc:spChg>
        <pc:spChg chg="del mod">
          <ac:chgData name="Smruti Ranjan Sarangi" userId="e0ea421f-ad6a-4d5d-9997-e211934aa2e5" providerId="ADAL" clId="{8F175AA7-CCE1-42AE-8FFE-4ECA8A8C10D4}" dt="2023-01-16T11:21:08.567" v="444" actId="478"/>
          <ac:spMkLst>
            <pc:docMk/>
            <pc:sldMk cId="2078380755" sldId="277"/>
            <ac:spMk id="3" creationId="{5D8CA222-6DE2-4F62-DF63-56CF57218FF6}"/>
          </ac:spMkLst>
        </pc:spChg>
        <pc:spChg chg="add del mod">
          <ac:chgData name="Smruti Ranjan Sarangi" userId="e0ea421f-ad6a-4d5d-9997-e211934aa2e5" providerId="ADAL" clId="{8F175AA7-CCE1-42AE-8FFE-4ECA8A8C10D4}" dt="2023-01-16T10:11:07.627" v="372" actId="478"/>
          <ac:spMkLst>
            <pc:docMk/>
            <pc:sldMk cId="2078380755" sldId="277"/>
            <ac:spMk id="4" creationId="{A11389B1-2DF8-9034-9884-FB7EA9C558A7}"/>
          </ac:spMkLst>
        </pc:spChg>
        <pc:spChg chg="add del mod">
          <ac:chgData name="Smruti Ranjan Sarangi" userId="e0ea421f-ad6a-4d5d-9997-e211934aa2e5" providerId="ADAL" clId="{8F175AA7-CCE1-42AE-8FFE-4ECA8A8C10D4}" dt="2023-01-16T11:21:08.567" v="444" actId="478"/>
          <ac:spMkLst>
            <pc:docMk/>
            <pc:sldMk cId="2078380755" sldId="277"/>
            <ac:spMk id="5" creationId="{CF6C58AC-4ACC-DA04-EF8F-7719780656A2}"/>
          </ac:spMkLst>
        </pc:spChg>
        <pc:spChg chg="add mod">
          <ac:chgData name="Smruti Ranjan Sarangi" userId="e0ea421f-ad6a-4d5d-9997-e211934aa2e5" providerId="ADAL" clId="{8F175AA7-CCE1-42AE-8FFE-4ECA8A8C10D4}" dt="2023-01-16T11:14:50.031" v="415" actId="20577"/>
          <ac:spMkLst>
            <pc:docMk/>
            <pc:sldMk cId="2078380755" sldId="277"/>
            <ac:spMk id="6" creationId="{5FD0057C-60D5-B1D9-D90B-68F824493F3F}"/>
          </ac:spMkLst>
        </pc:spChg>
        <pc:spChg chg="add del mod">
          <ac:chgData name="Smruti Ranjan Sarangi" userId="e0ea421f-ad6a-4d5d-9997-e211934aa2e5" providerId="ADAL" clId="{8F175AA7-CCE1-42AE-8FFE-4ECA8A8C10D4}" dt="2023-01-16T11:18:53.112" v="422"/>
          <ac:spMkLst>
            <pc:docMk/>
            <pc:sldMk cId="2078380755" sldId="277"/>
            <ac:spMk id="7" creationId="{F636920E-2B45-3DD8-82B5-73B3F5B47CB0}"/>
          </ac:spMkLst>
        </pc:spChg>
        <pc:spChg chg="add del">
          <ac:chgData name="Smruti Ranjan Sarangi" userId="e0ea421f-ad6a-4d5d-9997-e211934aa2e5" providerId="ADAL" clId="{8F175AA7-CCE1-42AE-8FFE-4ECA8A8C10D4}" dt="2023-01-16T11:18:42.946" v="417"/>
          <ac:spMkLst>
            <pc:docMk/>
            <pc:sldMk cId="2078380755" sldId="277"/>
            <ac:spMk id="8" creationId="{8CB20457-C24B-0FF5-A68B-A76E40D181EF}"/>
          </ac:spMkLst>
        </pc:spChg>
        <pc:spChg chg="add del">
          <ac:chgData name="Smruti Ranjan Sarangi" userId="e0ea421f-ad6a-4d5d-9997-e211934aa2e5" providerId="ADAL" clId="{8F175AA7-CCE1-42AE-8FFE-4ECA8A8C10D4}" dt="2023-01-16T11:18:50.707" v="419"/>
          <ac:spMkLst>
            <pc:docMk/>
            <pc:sldMk cId="2078380755" sldId="277"/>
            <ac:spMk id="9" creationId="{47B72BB3-8DFE-022C-110B-59593B979F31}"/>
          </ac:spMkLst>
        </pc:spChg>
        <pc:spChg chg="add mod">
          <ac:chgData name="Smruti Ranjan Sarangi" userId="e0ea421f-ad6a-4d5d-9997-e211934aa2e5" providerId="ADAL" clId="{8F175AA7-CCE1-42AE-8FFE-4ECA8A8C10D4}" dt="2023-01-16T11:24:37.005" v="623" actId="20577"/>
          <ac:spMkLst>
            <pc:docMk/>
            <pc:sldMk cId="2078380755" sldId="277"/>
            <ac:spMk id="10" creationId="{65532059-403D-487F-5358-358443FBEA55}"/>
          </ac:spMkLst>
        </pc:spChg>
        <pc:spChg chg="add mod">
          <ac:chgData name="Smruti Ranjan Sarangi" userId="e0ea421f-ad6a-4d5d-9997-e211934aa2e5" providerId="ADAL" clId="{8F175AA7-CCE1-42AE-8FFE-4ECA8A8C10D4}" dt="2023-01-16T11:26:56.260" v="780" actId="207"/>
          <ac:spMkLst>
            <pc:docMk/>
            <pc:sldMk cId="2078380755" sldId="277"/>
            <ac:spMk id="12" creationId="{65198B2F-DB87-87EB-B86B-8D2467E24DAB}"/>
          </ac:spMkLst>
        </pc:spChg>
        <pc:picChg chg="add mod">
          <ac:chgData name="Smruti Ranjan Sarangi" userId="e0ea421f-ad6a-4d5d-9997-e211934aa2e5" providerId="ADAL" clId="{8F175AA7-CCE1-42AE-8FFE-4ECA8A8C10D4}" dt="2023-01-16T11:24:26.575" v="620" actId="1076"/>
          <ac:picMkLst>
            <pc:docMk/>
            <pc:sldMk cId="2078380755" sldId="277"/>
            <ac:picMk id="13" creationId="{7681A87B-F5C6-20B6-0E27-75D56540F8FB}"/>
          </ac:picMkLst>
        </pc:picChg>
      </pc:sldChg>
      <pc:sldChg chg="addSp modSp new mod">
        <pc:chgData name="Smruti Ranjan Sarangi" userId="e0ea421f-ad6a-4d5d-9997-e211934aa2e5" providerId="ADAL" clId="{8F175AA7-CCE1-42AE-8FFE-4ECA8A8C10D4}" dt="2023-01-18T11:00:40.774" v="1544" actId="20577"/>
        <pc:sldMkLst>
          <pc:docMk/>
          <pc:sldMk cId="1493492074" sldId="278"/>
        </pc:sldMkLst>
        <pc:spChg chg="mod">
          <ac:chgData name="Smruti Ranjan Sarangi" userId="e0ea421f-ad6a-4d5d-9997-e211934aa2e5" providerId="ADAL" clId="{8F175AA7-CCE1-42AE-8FFE-4ECA8A8C10D4}" dt="2023-01-16T11:29:48.558" v="801" actId="20577"/>
          <ac:spMkLst>
            <pc:docMk/>
            <pc:sldMk cId="1493492074" sldId="278"/>
            <ac:spMk id="2" creationId="{8C146030-54D5-ED61-73D4-6E23B8534825}"/>
          </ac:spMkLst>
        </pc:spChg>
        <pc:spChg chg="mod">
          <ac:chgData name="Smruti Ranjan Sarangi" userId="e0ea421f-ad6a-4d5d-9997-e211934aa2e5" providerId="ADAL" clId="{8F175AA7-CCE1-42AE-8FFE-4ECA8A8C10D4}" dt="2023-01-16T11:33:20.623" v="984" actId="27636"/>
          <ac:spMkLst>
            <pc:docMk/>
            <pc:sldMk cId="1493492074" sldId="278"/>
            <ac:spMk id="3" creationId="{E32E19A8-00EC-31AF-BD88-773648A2F19C}"/>
          </ac:spMkLst>
        </pc:spChg>
        <pc:spChg chg="add mod">
          <ac:chgData name="Smruti Ranjan Sarangi" userId="e0ea421f-ad6a-4d5d-9997-e211934aa2e5" providerId="ADAL" clId="{8F175AA7-CCE1-42AE-8FFE-4ECA8A8C10D4}" dt="2023-01-18T10:26:58.930" v="1339" actId="1076"/>
          <ac:spMkLst>
            <pc:docMk/>
            <pc:sldMk cId="1493492074" sldId="278"/>
            <ac:spMk id="4" creationId="{3D39A140-7338-47B1-B54B-EE3E52026330}"/>
          </ac:spMkLst>
        </pc:spChg>
        <pc:spChg chg="add mod">
          <ac:chgData name="Smruti Ranjan Sarangi" userId="e0ea421f-ad6a-4d5d-9997-e211934aa2e5" providerId="ADAL" clId="{8F175AA7-CCE1-42AE-8FFE-4ECA8A8C10D4}" dt="2023-01-18T11:00:40.774" v="1544" actId="20577"/>
          <ac:spMkLst>
            <pc:docMk/>
            <pc:sldMk cId="1493492074" sldId="278"/>
            <ac:spMk id="5" creationId="{58F83B8A-7BDA-1BFC-6349-192DBDCA25A4}"/>
          </ac:spMkLst>
        </pc:spChg>
        <pc:spChg chg="add mod">
          <ac:chgData name="Smruti Ranjan Sarangi" userId="e0ea421f-ad6a-4d5d-9997-e211934aa2e5" providerId="ADAL" clId="{8F175AA7-CCE1-42AE-8FFE-4ECA8A8C10D4}" dt="2023-01-18T10:27:18.149" v="1374" actId="20577"/>
          <ac:spMkLst>
            <pc:docMk/>
            <pc:sldMk cId="1493492074" sldId="278"/>
            <ac:spMk id="6" creationId="{4B990EC6-6C71-1EF0-8D4F-C2C2A4C4FB86}"/>
          </ac:spMkLst>
        </pc:spChg>
        <pc:spChg chg="add mod">
          <ac:chgData name="Smruti Ranjan Sarangi" userId="e0ea421f-ad6a-4d5d-9997-e211934aa2e5" providerId="ADAL" clId="{8F175AA7-CCE1-42AE-8FFE-4ECA8A8C10D4}" dt="2023-01-18T11:00:37.088" v="1541" actId="20577"/>
          <ac:spMkLst>
            <pc:docMk/>
            <pc:sldMk cId="1493492074" sldId="278"/>
            <ac:spMk id="9" creationId="{14BAB789-7EF3-9B42-8ABA-20646D1830C0}"/>
          </ac:spMkLst>
        </pc:spChg>
        <pc:spChg chg="add mod">
          <ac:chgData name="Smruti Ranjan Sarangi" userId="e0ea421f-ad6a-4d5d-9997-e211934aa2e5" providerId="ADAL" clId="{8F175AA7-CCE1-42AE-8FFE-4ECA8A8C10D4}" dt="2023-01-18T10:28:07.401" v="1392" actId="20577"/>
          <ac:spMkLst>
            <pc:docMk/>
            <pc:sldMk cId="1493492074" sldId="278"/>
            <ac:spMk id="12" creationId="{EAAA3475-CA04-ECD1-041C-875D7204F2F2}"/>
          </ac:spMkLst>
        </pc:spChg>
        <pc:spChg chg="add mod">
          <ac:chgData name="Smruti Ranjan Sarangi" userId="e0ea421f-ad6a-4d5d-9997-e211934aa2e5" providerId="ADAL" clId="{8F175AA7-CCE1-42AE-8FFE-4ECA8A8C10D4}" dt="2023-01-18T10:28:11.865" v="1398" actId="20577"/>
          <ac:spMkLst>
            <pc:docMk/>
            <pc:sldMk cId="1493492074" sldId="278"/>
            <ac:spMk id="13" creationId="{B2D0A818-EDE2-E6C5-DF29-AA4FD305EB16}"/>
          </ac:spMkLst>
        </pc:spChg>
        <pc:spChg chg="add mod">
          <ac:chgData name="Smruti Ranjan Sarangi" userId="e0ea421f-ad6a-4d5d-9997-e211934aa2e5" providerId="ADAL" clId="{8F175AA7-CCE1-42AE-8FFE-4ECA8A8C10D4}" dt="2023-01-18T10:29:11.832" v="1433" actId="14100"/>
          <ac:spMkLst>
            <pc:docMk/>
            <pc:sldMk cId="1493492074" sldId="278"/>
            <ac:spMk id="16" creationId="{4EF720A7-7751-91EF-78FF-577AB611BFF0}"/>
          </ac:spMkLst>
        </pc:spChg>
        <pc:spChg chg="add mod">
          <ac:chgData name="Smruti Ranjan Sarangi" userId="e0ea421f-ad6a-4d5d-9997-e211934aa2e5" providerId="ADAL" clId="{8F175AA7-CCE1-42AE-8FFE-4ECA8A8C10D4}" dt="2023-01-18T10:31:20.963" v="1495" actId="1076"/>
          <ac:spMkLst>
            <pc:docMk/>
            <pc:sldMk cId="1493492074" sldId="278"/>
            <ac:spMk id="17" creationId="{A63F51AA-F883-823D-C8E4-8B33AA625475}"/>
          </ac:spMkLst>
        </pc:spChg>
        <pc:cxnChg chg="add mod">
          <ac:chgData name="Smruti Ranjan Sarangi" userId="e0ea421f-ad6a-4d5d-9997-e211934aa2e5" providerId="ADAL" clId="{8F175AA7-CCE1-42AE-8FFE-4ECA8A8C10D4}" dt="2023-01-16T11:35:18.681" v="1005" actId="1582"/>
          <ac:cxnSpMkLst>
            <pc:docMk/>
            <pc:sldMk cId="1493492074" sldId="278"/>
            <ac:cxnSpMk id="7" creationId="{4C53285E-5F30-17CE-4C29-8CC59731B204}"/>
          </ac:cxnSpMkLst>
        </pc:cxnChg>
        <pc:cxnChg chg="add mod">
          <ac:chgData name="Smruti Ranjan Sarangi" userId="e0ea421f-ad6a-4d5d-9997-e211934aa2e5" providerId="ADAL" clId="{8F175AA7-CCE1-42AE-8FFE-4ECA8A8C10D4}" dt="2023-01-16T11:35:18.681" v="1005" actId="1582"/>
          <ac:cxnSpMkLst>
            <pc:docMk/>
            <pc:sldMk cId="1493492074" sldId="278"/>
            <ac:cxnSpMk id="8" creationId="{47E495FB-A0F9-9870-0F6A-1065831F4FB0}"/>
          </ac:cxnSpMkLst>
        </pc:cxnChg>
        <pc:cxnChg chg="add mod">
          <ac:chgData name="Smruti Ranjan Sarangi" userId="e0ea421f-ad6a-4d5d-9997-e211934aa2e5" providerId="ADAL" clId="{8F175AA7-CCE1-42AE-8FFE-4ECA8A8C10D4}" dt="2023-01-18T10:27:02.969" v="1341" actId="1076"/>
          <ac:cxnSpMkLst>
            <pc:docMk/>
            <pc:sldMk cId="1493492074" sldId="278"/>
            <ac:cxnSpMk id="10" creationId="{8F959AC1-C6FF-3433-8490-03D45DB73D0A}"/>
          </ac:cxnSpMkLst>
        </pc:cxnChg>
        <pc:cxnChg chg="add mod">
          <ac:chgData name="Smruti Ranjan Sarangi" userId="e0ea421f-ad6a-4d5d-9997-e211934aa2e5" providerId="ADAL" clId="{8F175AA7-CCE1-42AE-8FFE-4ECA8A8C10D4}" dt="2023-01-18T10:27:02.969" v="1341" actId="1076"/>
          <ac:cxnSpMkLst>
            <pc:docMk/>
            <pc:sldMk cId="1493492074" sldId="278"/>
            <ac:cxnSpMk id="11" creationId="{43AF49C9-8B67-BD9D-8129-01F054FD50E0}"/>
          </ac:cxnSpMkLst>
        </pc:cxnChg>
        <pc:cxnChg chg="add mod">
          <ac:chgData name="Smruti Ranjan Sarangi" userId="e0ea421f-ad6a-4d5d-9997-e211934aa2e5" providerId="ADAL" clId="{8F175AA7-CCE1-42AE-8FFE-4ECA8A8C10D4}" dt="2023-01-18T10:28:04.645" v="1387" actId="1076"/>
          <ac:cxnSpMkLst>
            <pc:docMk/>
            <pc:sldMk cId="1493492074" sldId="278"/>
            <ac:cxnSpMk id="14" creationId="{B86EACFD-8E16-6C48-8EB4-E71598171DC5}"/>
          </ac:cxnSpMkLst>
        </pc:cxnChg>
        <pc:cxnChg chg="add mod">
          <ac:chgData name="Smruti Ranjan Sarangi" userId="e0ea421f-ad6a-4d5d-9997-e211934aa2e5" providerId="ADAL" clId="{8F175AA7-CCE1-42AE-8FFE-4ECA8A8C10D4}" dt="2023-01-18T10:28:04.645" v="1387" actId="1076"/>
          <ac:cxnSpMkLst>
            <pc:docMk/>
            <pc:sldMk cId="1493492074" sldId="278"/>
            <ac:cxnSpMk id="15" creationId="{04F04F66-8CE9-4860-7A8A-6F291BFCA1B5}"/>
          </ac:cxnSpMkLst>
        </pc:cxnChg>
      </pc:sldChg>
      <pc:sldChg chg="addSp modSp new mod">
        <pc:chgData name="Smruti Ranjan Sarangi" userId="e0ea421f-ad6a-4d5d-9997-e211934aa2e5" providerId="ADAL" clId="{8F175AA7-CCE1-42AE-8FFE-4ECA8A8C10D4}" dt="2023-01-17T13:13:29.121" v="1337" actId="20577"/>
        <pc:sldMkLst>
          <pc:docMk/>
          <pc:sldMk cId="137857260" sldId="279"/>
        </pc:sldMkLst>
        <pc:spChg chg="mod">
          <ac:chgData name="Smruti Ranjan Sarangi" userId="e0ea421f-ad6a-4d5d-9997-e211934aa2e5" providerId="ADAL" clId="{8F175AA7-CCE1-42AE-8FFE-4ECA8A8C10D4}" dt="2023-01-16T11:33:02.355" v="966" actId="20577"/>
          <ac:spMkLst>
            <pc:docMk/>
            <pc:sldMk cId="137857260" sldId="279"/>
            <ac:spMk id="2" creationId="{8374611C-883E-0AAA-ABFF-E6834CF87637}"/>
          </ac:spMkLst>
        </pc:spChg>
        <pc:spChg chg="mod">
          <ac:chgData name="Smruti Ranjan Sarangi" userId="e0ea421f-ad6a-4d5d-9997-e211934aa2e5" providerId="ADAL" clId="{8F175AA7-CCE1-42AE-8FFE-4ECA8A8C10D4}" dt="2023-01-17T08:09:55.457" v="1165" actId="27636"/>
          <ac:spMkLst>
            <pc:docMk/>
            <pc:sldMk cId="137857260" sldId="279"/>
            <ac:spMk id="3" creationId="{6309C24F-F7FD-B58E-FE61-D3AF038F59C6}"/>
          </ac:spMkLst>
        </pc:spChg>
        <pc:spChg chg="add mod">
          <ac:chgData name="Smruti Ranjan Sarangi" userId="e0ea421f-ad6a-4d5d-9997-e211934aa2e5" providerId="ADAL" clId="{8F175AA7-CCE1-42AE-8FFE-4ECA8A8C10D4}" dt="2023-01-17T13:13:29.121" v="1337" actId="20577"/>
          <ac:spMkLst>
            <pc:docMk/>
            <pc:sldMk cId="137857260" sldId="279"/>
            <ac:spMk id="5" creationId="{78B35300-5274-A6BD-D5A7-2065658ACBFC}"/>
          </ac:spMkLst>
        </pc:spChg>
        <pc:picChg chg="add mod">
          <ac:chgData name="Smruti Ranjan Sarangi" userId="e0ea421f-ad6a-4d5d-9997-e211934aa2e5" providerId="ADAL" clId="{8F175AA7-CCE1-42AE-8FFE-4ECA8A8C10D4}" dt="2023-01-17T08:10:39.625" v="1168" actId="1076"/>
          <ac:picMkLst>
            <pc:docMk/>
            <pc:sldMk cId="137857260" sldId="279"/>
            <ac:picMk id="4" creationId="{511D9A75-2065-ECA6-71E3-66D9C06BEE19}"/>
          </ac:picMkLst>
        </pc:picChg>
      </pc:sldChg>
      <pc:sldChg chg="addSp modSp new mod">
        <pc:chgData name="Smruti Ranjan Sarangi" userId="e0ea421f-ad6a-4d5d-9997-e211934aa2e5" providerId="ADAL" clId="{8F175AA7-CCE1-42AE-8FFE-4ECA8A8C10D4}" dt="2023-01-18T11:12:23.794" v="2134" actId="403"/>
        <pc:sldMkLst>
          <pc:docMk/>
          <pc:sldMk cId="1635879200" sldId="280"/>
        </pc:sldMkLst>
        <pc:spChg chg="mod">
          <ac:chgData name="Smruti Ranjan Sarangi" userId="e0ea421f-ad6a-4d5d-9997-e211934aa2e5" providerId="ADAL" clId="{8F175AA7-CCE1-42AE-8FFE-4ECA8A8C10D4}" dt="2023-01-18T10:34:51.250" v="1539" actId="20577"/>
          <ac:spMkLst>
            <pc:docMk/>
            <pc:sldMk cId="1635879200" sldId="280"/>
            <ac:spMk id="2" creationId="{56A5C64F-69EB-1AFB-1846-3F8F2E52D314}"/>
          </ac:spMkLst>
        </pc:spChg>
        <pc:spChg chg="mod">
          <ac:chgData name="Smruti Ranjan Sarangi" userId="e0ea421f-ad6a-4d5d-9997-e211934aa2e5" providerId="ADAL" clId="{8F175AA7-CCE1-42AE-8FFE-4ECA8A8C10D4}" dt="2023-01-18T11:12:20.728" v="2133" actId="404"/>
          <ac:spMkLst>
            <pc:docMk/>
            <pc:sldMk cId="1635879200" sldId="280"/>
            <ac:spMk id="3" creationId="{A0BC966F-FB03-D5A4-34F4-E0EA434ED3FE}"/>
          </ac:spMkLst>
        </pc:spChg>
        <pc:spChg chg="add mod">
          <ac:chgData name="Smruti Ranjan Sarangi" userId="e0ea421f-ad6a-4d5d-9997-e211934aa2e5" providerId="ADAL" clId="{8F175AA7-CCE1-42AE-8FFE-4ECA8A8C10D4}" dt="2023-01-18T11:11:24.765" v="2089" actId="207"/>
          <ac:spMkLst>
            <pc:docMk/>
            <pc:sldMk cId="1635879200" sldId="280"/>
            <ac:spMk id="4" creationId="{B141CBEB-E671-1081-0D71-5A78AFE32E61}"/>
          </ac:spMkLst>
        </pc:spChg>
        <pc:spChg chg="add mod">
          <ac:chgData name="Smruti Ranjan Sarangi" userId="e0ea421f-ad6a-4d5d-9997-e211934aa2e5" providerId="ADAL" clId="{8F175AA7-CCE1-42AE-8FFE-4ECA8A8C10D4}" dt="2023-01-18T11:11:27.210" v="2090" actId="207"/>
          <ac:spMkLst>
            <pc:docMk/>
            <pc:sldMk cId="1635879200" sldId="280"/>
            <ac:spMk id="5" creationId="{4C1B6C09-DBA7-CA20-4633-D3203B4A98C3}"/>
          </ac:spMkLst>
        </pc:spChg>
        <pc:spChg chg="add mod">
          <ac:chgData name="Smruti Ranjan Sarangi" userId="e0ea421f-ad6a-4d5d-9997-e211934aa2e5" providerId="ADAL" clId="{8F175AA7-CCE1-42AE-8FFE-4ECA8A8C10D4}" dt="2023-01-18T11:11:31.471" v="2091" actId="207"/>
          <ac:spMkLst>
            <pc:docMk/>
            <pc:sldMk cId="1635879200" sldId="280"/>
            <ac:spMk id="6" creationId="{88F28DB3-D590-D518-A4B9-48A8DA4620EC}"/>
          </ac:spMkLst>
        </pc:spChg>
        <pc:spChg chg="add mod">
          <ac:chgData name="Smruti Ranjan Sarangi" userId="e0ea421f-ad6a-4d5d-9997-e211934aa2e5" providerId="ADAL" clId="{8F175AA7-CCE1-42AE-8FFE-4ECA8A8C10D4}" dt="2023-01-18T11:11:36.292" v="2092" actId="207"/>
          <ac:spMkLst>
            <pc:docMk/>
            <pc:sldMk cId="1635879200" sldId="280"/>
            <ac:spMk id="7" creationId="{D6D1B148-88B6-DA3F-508A-8D63BC5EB40D}"/>
          </ac:spMkLst>
        </pc:spChg>
        <pc:spChg chg="add mod">
          <ac:chgData name="Smruti Ranjan Sarangi" userId="e0ea421f-ad6a-4d5d-9997-e211934aa2e5" providerId="ADAL" clId="{8F175AA7-CCE1-42AE-8FFE-4ECA8A8C10D4}" dt="2023-01-18T11:12:23.794" v="2134" actId="403"/>
          <ac:spMkLst>
            <pc:docMk/>
            <pc:sldMk cId="1635879200" sldId="280"/>
            <ac:spMk id="10" creationId="{2D66F991-0E4D-4B9E-9D3F-C87F1C78A398}"/>
          </ac:spMkLst>
        </pc:spChg>
        <pc:spChg chg="add mod">
          <ac:chgData name="Smruti Ranjan Sarangi" userId="e0ea421f-ad6a-4d5d-9997-e211934aa2e5" providerId="ADAL" clId="{8F175AA7-CCE1-42AE-8FFE-4ECA8A8C10D4}" dt="2023-01-18T11:05:56.821" v="2038" actId="20577"/>
          <ac:spMkLst>
            <pc:docMk/>
            <pc:sldMk cId="1635879200" sldId="280"/>
            <ac:spMk id="11" creationId="{4F79E0D0-A913-4CE2-E4F2-7B66F07636BC}"/>
          </ac:spMkLst>
        </pc:spChg>
        <pc:spChg chg="add mod">
          <ac:chgData name="Smruti Ranjan Sarangi" userId="e0ea421f-ad6a-4d5d-9997-e211934aa2e5" providerId="ADAL" clId="{8F175AA7-CCE1-42AE-8FFE-4ECA8A8C10D4}" dt="2023-01-18T11:12:06.486" v="2132" actId="1076"/>
          <ac:spMkLst>
            <pc:docMk/>
            <pc:sldMk cId="1635879200" sldId="280"/>
            <ac:spMk id="12" creationId="{B7C40ED0-C3CF-9CFC-D6F9-656AB7092596}"/>
          </ac:spMkLst>
        </pc:spChg>
        <pc:spChg chg="add mod">
          <ac:chgData name="Smruti Ranjan Sarangi" userId="e0ea421f-ad6a-4d5d-9997-e211934aa2e5" providerId="ADAL" clId="{8F175AA7-CCE1-42AE-8FFE-4ECA8A8C10D4}" dt="2023-01-18T11:12:01.194" v="2126" actId="20577"/>
          <ac:spMkLst>
            <pc:docMk/>
            <pc:sldMk cId="1635879200" sldId="280"/>
            <ac:spMk id="13" creationId="{013989D6-DA96-8D53-2AD2-B54412192283}"/>
          </ac:spMkLst>
        </pc:spChg>
        <pc:picChg chg="add mod">
          <ac:chgData name="Smruti Ranjan Sarangi" userId="e0ea421f-ad6a-4d5d-9997-e211934aa2e5" providerId="ADAL" clId="{8F175AA7-CCE1-42AE-8FFE-4ECA8A8C10D4}" dt="2023-01-18T11:05:50.221" v="2027" actId="1076"/>
          <ac:picMkLst>
            <pc:docMk/>
            <pc:sldMk cId="1635879200" sldId="280"/>
            <ac:picMk id="8" creationId="{BBFA0A8A-375C-067E-1131-E92027939CF1}"/>
          </ac:picMkLst>
        </pc:picChg>
        <pc:picChg chg="add mod">
          <ac:chgData name="Smruti Ranjan Sarangi" userId="e0ea421f-ad6a-4d5d-9997-e211934aa2e5" providerId="ADAL" clId="{8F175AA7-CCE1-42AE-8FFE-4ECA8A8C10D4}" dt="2023-01-18T11:05:50.221" v="2027" actId="1076"/>
          <ac:picMkLst>
            <pc:docMk/>
            <pc:sldMk cId="1635879200" sldId="280"/>
            <ac:picMk id="9" creationId="{6D003C6A-E9AD-D32D-E7CF-DB9FD03C98F1}"/>
          </ac:picMkLst>
        </pc:picChg>
      </pc:sldChg>
      <pc:sldChg chg="addSp delSp modSp new mod">
        <pc:chgData name="Smruti Ranjan Sarangi" userId="e0ea421f-ad6a-4d5d-9997-e211934aa2e5" providerId="ADAL" clId="{8F175AA7-CCE1-42AE-8FFE-4ECA8A8C10D4}" dt="2023-01-18T11:19:08.608" v="2588" actId="1076"/>
        <pc:sldMkLst>
          <pc:docMk/>
          <pc:sldMk cId="1746308366" sldId="281"/>
        </pc:sldMkLst>
        <pc:spChg chg="mod">
          <ac:chgData name="Smruti Ranjan Sarangi" userId="e0ea421f-ad6a-4d5d-9997-e211934aa2e5" providerId="ADAL" clId="{8F175AA7-CCE1-42AE-8FFE-4ECA8A8C10D4}" dt="2023-01-18T11:12:34.246" v="2169" actId="20577"/>
          <ac:spMkLst>
            <pc:docMk/>
            <pc:sldMk cId="1746308366" sldId="281"/>
            <ac:spMk id="2" creationId="{22B78BA2-A370-DDA1-B2B8-6B7A1EA97374}"/>
          </ac:spMkLst>
        </pc:spChg>
        <pc:spChg chg="mod">
          <ac:chgData name="Smruti Ranjan Sarangi" userId="e0ea421f-ad6a-4d5d-9997-e211934aa2e5" providerId="ADAL" clId="{8F175AA7-CCE1-42AE-8FFE-4ECA8A8C10D4}" dt="2023-01-18T11:19:08.608" v="2588" actId="1076"/>
          <ac:spMkLst>
            <pc:docMk/>
            <pc:sldMk cId="1746308366" sldId="281"/>
            <ac:spMk id="3" creationId="{BE458A8B-F6A5-912B-46F9-E0A18C6BC1A0}"/>
          </ac:spMkLst>
        </pc:spChg>
        <pc:spChg chg="add mod">
          <ac:chgData name="Smruti Ranjan Sarangi" userId="e0ea421f-ad6a-4d5d-9997-e211934aa2e5" providerId="ADAL" clId="{8F175AA7-CCE1-42AE-8FFE-4ECA8A8C10D4}" dt="2023-01-18T11:19:03.317" v="2587" actId="1076"/>
          <ac:spMkLst>
            <pc:docMk/>
            <pc:sldMk cId="1746308366" sldId="281"/>
            <ac:spMk id="4" creationId="{07753623-732F-F770-CA4B-DC2853EF17B9}"/>
          </ac:spMkLst>
        </pc:spChg>
        <pc:spChg chg="add del">
          <ac:chgData name="Smruti Ranjan Sarangi" userId="e0ea421f-ad6a-4d5d-9997-e211934aa2e5" providerId="ADAL" clId="{8F175AA7-CCE1-42AE-8FFE-4ECA8A8C10D4}" dt="2023-01-18T11:14:13.183" v="2197"/>
          <ac:spMkLst>
            <pc:docMk/>
            <pc:sldMk cId="1746308366" sldId="281"/>
            <ac:spMk id="5" creationId="{8E784225-6763-D2A0-442B-93374185281F}"/>
          </ac:spMkLst>
        </pc:spChg>
        <pc:spChg chg="add mod">
          <ac:chgData name="Smruti Ranjan Sarangi" userId="e0ea421f-ad6a-4d5d-9997-e211934aa2e5" providerId="ADAL" clId="{8F175AA7-CCE1-42AE-8FFE-4ECA8A8C10D4}" dt="2023-01-18T11:19:08.608" v="2588" actId="1076"/>
          <ac:spMkLst>
            <pc:docMk/>
            <pc:sldMk cId="1746308366" sldId="281"/>
            <ac:spMk id="6" creationId="{C356420B-3D93-39B4-73AB-FCA2B5091E2E}"/>
          </ac:spMkLst>
        </pc:spChg>
        <pc:spChg chg="add mod">
          <ac:chgData name="Smruti Ranjan Sarangi" userId="e0ea421f-ad6a-4d5d-9997-e211934aa2e5" providerId="ADAL" clId="{8F175AA7-CCE1-42AE-8FFE-4ECA8A8C10D4}" dt="2023-01-18T11:19:08.608" v="2588" actId="1076"/>
          <ac:spMkLst>
            <pc:docMk/>
            <pc:sldMk cId="1746308366" sldId="281"/>
            <ac:spMk id="7" creationId="{35700DB2-55B2-7792-12AE-A29F7D92ABAA}"/>
          </ac:spMkLst>
        </pc:spChg>
        <pc:spChg chg="add mod">
          <ac:chgData name="Smruti Ranjan Sarangi" userId="e0ea421f-ad6a-4d5d-9997-e211934aa2e5" providerId="ADAL" clId="{8F175AA7-CCE1-42AE-8FFE-4ECA8A8C10D4}" dt="2023-01-18T11:19:08.608" v="2588" actId="1076"/>
          <ac:spMkLst>
            <pc:docMk/>
            <pc:sldMk cId="1746308366" sldId="281"/>
            <ac:spMk id="8" creationId="{421453F2-45A6-0F3D-363B-84ACE9A255CD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1-18T11:24:38.334" v="2816" actId="6549"/>
        <pc:sldMkLst>
          <pc:docMk/>
          <pc:sldMk cId="2880252350" sldId="282"/>
        </pc:sldMkLst>
        <pc:spChg chg="mod">
          <ac:chgData name="Smruti Ranjan Sarangi" userId="e0ea421f-ad6a-4d5d-9997-e211934aa2e5" providerId="ADAL" clId="{8F175AA7-CCE1-42AE-8FFE-4ECA8A8C10D4}" dt="2023-01-18T11:19:23.923" v="2607" actId="20577"/>
          <ac:spMkLst>
            <pc:docMk/>
            <pc:sldMk cId="2880252350" sldId="282"/>
            <ac:spMk id="2" creationId="{9FBC870C-193B-A77F-D46F-25A80C1B4F4C}"/>
          </ac:spMkLst>
        </pc:spChg>
        <pc:spChg chg="add del mod">
          <ac:chgData name="Smruti Ranjan Sarangi" userId="e0ea421f-ad6a-4d5d-9997-e211934aa2e5" providerId="ADAL" clId="{8F175AA7-CCE1-42AE-8FFE-4ECA8A8C10D4}" dt="2023-01-18T11:22:58.199" v="2657" actId="13822"/>
          <ac:spMkLst>
            <pc:docMk/>
            <pc:sldMk cId="2880252350" sldId="282"/>
            <ac:spMk id="3" creationId="{7D634E2A-3F05-D737-B006-CFF7F4676510}"/>
          </ac:spMkLst>
        </pc:spChg>
        <pc:spChg chg="add mod">
          <ac:chgData name="Smruti Ranjan Sarangi" userId="e0ea421f-ad6a-4d5d-9997-e211934aa2e5" providerId="ADAL" clId="{8F175AA7-CCE1-42AE-8FFE-4ECA8A8C10D4}" dt="2023-01-18T11:20:44.887" v="2630" actId="20577"/>
          <ac:spMkLst>
            <pc:docMk/>
            <pc:sldMk cId="2880252350" sldId="282"/>
            <ac:spMk id="4" creationId="{D84255A9-CFA2-6EFC-6A6B-8733414FAEDB}"/>
          </ac:spMkLst>
        </pc:spChg>
        <pc:spChg chg="add del mod">
          <ac:chgData name="Smruti Ranjan Sarangi" userId="e0ea421f-ad6a-4d5d-9997-e211934aa2e5" providerId="ADAL" clId="{8F175AA7-CCE1-42AE-8FFE-4ECA8A8C10D4}" dt="2023-01-18T11:21:25.751" v="2632"/>
          <ac:spMkLst>
            <pc:docMk/>
            <pc:sldMk cId="2880252350" sldId="282"/>
            <ac:spMk id="5" creationId="{F59A807A-EF44-8351-1E9D-E14A9F74C46B}"/>
          </ac:spMkLst>
        </pc:spChg>
        <pc:spChg chg="add mod">
          <ac:chgData name="Smruti Ranjan Sarangi" userId="e0ea421f-ad6a-4d5d-9997-e211934aa2e5" providerId="ADAL" clId="{8F175AA7-CCE1-42AE-8FFE-4ECA8A8C10D4}" dt="2023-01-18T11:23:25.708" v="2689" actId="20577"/>
          <ac:spMkLst>
            <pc:docMk/>
            <pc:sldMk cId="2880252350" sldId="282"/>
            <ac:spMk id="6" creationId="{2DFD2C85-2779-E78E-912B-48D90B6B2902}"/>
          </ac:spMkLst>
        </pc:spChg>
        <pc:spChg chg="add mod">
          <ac:chgData name="Smruti Ranjan Sarangi" userId="e0ea421f-ad6a-4d5d-9997-e211934aa2e5" providerId="ADAL" clId="{8F175AA7-CCE1-42AE-8FFE-4ECA8A8C10D4}" dt="2023-01-18T11:24:38.334" v="2816" actId="6549"/>
          <ac:spMkLst>
            <pc:docMk/>
            <pc:sldMk cId="2880252350" sldId="282"/>
            <ac:spMk id="7" creationId="{AED3EB44-9C43-DF48-9B39-A56B24B6B9FC}"/>
          </ac:spMkLst>
        </pc:spChg>
        <pc:spChg chg="add mod">
          <ac:chgData name="Smruti Ranjan Sarangi" userId="e0ea421f-ad6a-4d5d-9997-e211934aa2e5" providerId="ADAL" clId="{8F175AA7-CCE1-42AE-8FFE-4ECA8A8C10D4}" dt="2023-01-18T11:24:29.346" v="2802" actId="20577"/>
          <ac:spMkLst>
            <pc:docMk/>
            <pc:sldMk cId="2880252350" sldId="282"/>
            <ac:spMk id="8" creationId="{74EB7E2C-9591-1804-F224-8ADB35019FD4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2-01T08:26:11.734" v="9443" actId="14100"/>
        <pc:sldMkLst>
          <pc:docMk/>
          <pc:sldMk cId="4285135235" sldId="283"/>
        </pc:sldMkLst>
        <pc:spChg chg="mod">
          <ac:chgData name="Smruti Ranjan Sarangi" userId="e0ea421f-ad6a-4d5d-9997-e211934aa2e5" providerId="ADAL" clId="{8F175AA7-CCE1-42AE-8FFE-4ECA8A8C10D4}" dt="2023-01-18T11:26:09.060" v="2829" actId="20577"/>
          <ac:spMkLst>
            <pc:docMk/>
            <pc:sldMk cId="4285135235" sldId="283"/>
            <ac:spMk id="2" creationId="{7CC29F0E-5E81-0449-E073-50AB4CAE250A}"/>
          </ac:spMkLst>
        </pc:spChg>
        <pc:spChg chg="mod">
          <ac:chgData name="Smruti Ranjan Sarangi" userId="e0ea421f-ad6a-4d5d-9997-e211934aa2e5" providerId="ADAL" clId="{8F175AA7-CCE1-42AE-8FFE-4ECA8A8C10D4}" dt="2023-02-01T08:25:30.554" v="9374" actId="1076"/>
          <ac:spMkLst>
            <pc:docMk/>
            <pc:sldMk cId="4285135235" sldId="283"/>
            <ac:spMk id="3" creationId="{0CF41175-F3E3-3B1D-056B-65B4E4777612}"/>
          </ac:spMkLst>
        </pc:spChg>
        <pc:spChg chg="mod">
          <ac:chgData name="Smruti Ranjan Sarangi" userId="e0ea421f-ad6a-4d5d-9997-e211934aa2e5" providerId="ADAL" clId="{8F175AA7-CCE1-42AE-8FFE-4ECA8A8C10D4}" dt="2023-01-18T14:14:39.533" v="5144" actId="1076"/>
          <ac:spMkLst>
            <pc:docMk/>
            <pc:sldMk cId="4285135235" sldId="283"/>
            <ac:spMk id="4" creationId="{3B9FD302-EEA9-E42E-662A-453328D90DA7}"/>
          </ac:spMkLst>
        </pc:spChg>
        <pc:spChg chg="add mod">
          <ac:chgData name="Smruti Ranjan Sarangi" userId="e0ea421f-ad6a-4d5d-9997-e211934aa2e5" providerId="ADAL" clId="{8F175AA7-CCE1-42AE-8FFE-4ECA8A8C10D4}" dt="2023-02-01T08:25:27.334" v="9373" actId="1076"/>
          <ac:spMkLst>
            <pc:docMk/>
            <pc:sldMk cId="4285135235" sldId="283"/>
            <ac:spMk id="5" creationId="{488C8B11-FE49-1166-D195-E5D260D49796}"/>
          </ac:spMkLst>
        </pc:spChg>
        <pc:spChg chg="add del">
          <ac:chgData name="Smruti Ranjan Sarangi" userId="e0ea421f-ad6a-4d5d-9997-e211934aa2e5" providerId="ADAL" clId="{8F175AA7-CCE1-42AE-8FFE-4ECA8A8C10D4}" dt="2023-01-18T14:08:32.871" v="4694" actId="478"/>
          <ac:spMkLst>
            <pc:docMk/>
            <pc:sldMk cId="4285135235" sldId="283"/>
            <ac:spMk id="6" creationId="{E58157BD-330D-6085-4165-4AC1C259936B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7" creationId="{A514CD0B-B4B7-02E6-9E52-55A8224E2F62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8" creationId="{FB240F25-8490-11D4-5608-6D477909CF26}"/>
          </ac:spMkLst>
        </pc:spChg>
        <pc:spChg chg="add mod">
          <ac:chgData name="Smruti Ranjan Sarangi" userId="e0ea421f-ad6a-4d5d-9997-e211934aa2e5" providerId="ADAL" clId="{8F175AA7-CCE1-42AE-8FFE-4ECA8A8C10D4}" dt="2023-02-01T08:25:44.834" v="9392" actId="1035"/>
          <ac:spMkLst>
            <pc:docMk/>
            <pc:sldMk cId="4285135235" sldId="283"/>
            <ac:spMk id="9" creationId="{74BD188F-D284-BE09-5B49-2416C861FCE8}"/>
          </ac:spMkLst>
        </pc:spChg>
        <pc:spChg chg="add mod">
          <ac:chgData name="Smruti Ranjan Sarangi" userId="e0ea421f-ad6a-4d5d-9997-e211934aa2e5" providerId="ADAL" clId="{8F175AA7-CCE1-42AE-8FFE-4ECA8A8C10D4}" dt="2023-02-01T08:25:48.784" v="9398" actId="1035"/>
          <ac:spMkLst>
            <pc:docMk/>
            <pc:sldMk cId="4285135235" sldId="283"/>
            <ac:spMk id="10" creationId="{9F2711CC-CCBA-2D9E-A576-45881705A8AB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11" creationId="{675CB1B9-DC78-9BD1-4C28-3EAD8E36512C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12" creationId="{81BF61D2-EADF-05B5-FC4D-5D87426D93DB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13" creationId="{289B3B7D-D789-099E-C91A-BED7E85BA69A}"/>
          </ac:spMkLst>
        </pc:spChg>
        <pc:spChg chg="add mod">
          <ac:chgData name="Smruti Ranjan Sarangi" userId="e0ea421f-ad6a-4d5d-9997-e211934aa2e5" providerId="ADAL" clId="{8F175AA7-CCE1-42AE-8FFE-4ECA8A8C10D4}" dt="2023-02-01T08:25:24.154" v="9372" actId="1076"/>
          <ac:spMkLst>
            <pc:docMk/>
            <pc:sldMk cId="4285135235" sldId="283"/>
            <ac:spMk id="14" creationId="{2DF2DD7E-3B4E-9656-5501-EEF65F1E05E8}"/>
          </ac:spMkLst>
        </pc:spChg>
        <pc:spChg chg="add mod">
          <ac:chgData name="Smruti Ranjan Sarangi" userId="e0ea421f-ad6a-4d5d-9997-e211934aa2e5" providerId="ADAL" clId="{8F175AA7-CCE1-42AE-8FFE-4ECA8A8C10D4}" dt="2023-01-18T14:15:23.832" v="5220" actId="1076"/>
          <ac:spMkLst>
            <pc:docMk/>
            <pc:sldMk cId="4285135235" sldId="283"/>
            <ac:spMk id="15" creationId="{65115BF9-DCA8-C3AE-9AFA-6CCB6A64FEF0}"/>
          </ac:spMkLst>
        </pc:spChg>
        <pc:spChg chg="add mod">
          <ac:chgData name="Smruti Ranjan Sarangi" userId="e0ea421f-ad6a-4d5d-9997-e211934aa2e5" providerId="ADAL" clId="{8F175AA7-CCE1-42AE-8FFE-4ECA8A8C10D4}" dt="2023-01-18T14:15:23.832" v="5220" actId="1076"/>
          <ac:spMkLst>
            <pc:docMk/>
            <pc:sldMk cId="4285135235" sldId="283"/>
            <ac:spMk id="16" creationId="{746F8DF2-41DE-8B09-7168-42CFC3712048}"/>
          </ac:spMkLst>
        </pc:spChg>
        <pc:spChg chg="add mod">
          <ac:chgData name="Smruti Ranjan Sarangi" userId="e0ea421f-ad6a-4d5d-9997-e211934aa2e5" providerId="ADAL" clId="{8F175AA7-CCE1-42AE-8FFE-4ECA8A8C10D4}" dt="2023-01-18T14:15:23.832" v="5220" actId="1076"/>
          <ac:spMkLst>
            <pc:docMk/>
            <pc:sldMk cId="4285135235" sldId="283"/>
            <ac:spMk id="17" creationId="{70E93F66-55E6-E5E2-D6FE-7AC0D4BC390A}"/>
          </ac:spMkLst>
        </pc:spChg>
        <pc:spChg chg="add mod">
          <ac:chgData name="Smruti Ranjan Sarangi" userId="e0ea421f-ad6a-4d5d-9997-e211934aa2e5" providerId="ADAL" clId="{8F175AA7-CCE1-42AE-8FFE-4ECA8A8C10D4}" dt="2023-01-18T14:15:23.832" v="5220" actId="1076"/>
          <ac:spMkLst>
            <pc:docMk/>
            <pc:sldMk cId="4285135235" sldId="283"/>
            <ac:spMk id="18" creationId="{889D18CD-AB5B-CD24-1E50-9999A37B39D2}"/>
          </ac:spMkLst>
        </pc:spChg>
        <pc:spChg chg="add mod">
          <ac:chgData name="Smruti Ranjan Sarangi" userId="e0ea421f-ad6a-4d5d-9997-e211934aa2e5" providerId="ADAL" clId="{8F175AA7-CCE1-42AE-8FFE-4ECA8A8C10D4}" dt="2023-01-18T14:14:52.903" v="5176" actId="20577"/>
          <ac:spMkLst>
            <pc:docMk/>
            <pc:sldMk cId="4285135235" sldId="283"/>
            <ac:spMk id="19" creationId="{4A70297F-4BAB-DA51-A41D-A431544C8CB2}"/>
          </ac:spMkLst>
        </pc:spChg>
        <pc:spChg chg="add mod">
          <ac:chgData name="Smruti Ranjan Sarangi" userId="e0ea421f-ad6a-4d5d-9997-e211934aa2e5" providerId="ADAL" clId="{8F175AA7-CCE1-42AE-8FFE-4ECA8A8C10D4}" dt="2023-01-18T14:15:18.042" v="5219" actId="14100"/>
          <ac:spMkLst>
            <pc:docMk/>
            <pc:sldMk cId="4285135235" sldId="283"/>
            <ac:spMk id="20" creationId="{C3CC9C52-40EC-8AB8-BA4C-3A95E9B542A8}"/>
          </ac:spMkLst>
        </pc:spChg>
        <pc:spChg chg="add mod">
          <ac:chgData name="Smruti Ranjan Sarangi" userId="e0ea421f-ad6a-4d5d-9997-e211934aa2e5" providerId="ADAL" clId="{8F175AA7-CCE1-42AE-8FFE-4ECA8A8C10D4}" dt="2023-02-01T08:26:04.554" v="9417" actId="20577"/>
          <ac:spMkLst>
            <pc:docMk/>
            <pc:sldMk cId="4285135235" sldId="283"/>
            <ac:spMk id="22" creationId="{48CCCB28-F0DC-F8FF-8568-DA2E49EEB02F}"/>
          </ac:spMkLst>
        </pc:spChg>
        <pc:spChg chg="add mod">
          <ac:chgData name="Smruti Ranjan Sarangi" userId="e0ea421f-ad6a-4d5d-9997-e211934aa2e5" providerId="ADAL" clId="{8F175AA7-CCE1-42AE-8FFE-4ECA8A8C10D4}" dt="2023-02-01T08:26:11.734" v="9443" actId="14100"/>
          <ac:spMkLst>
            <pc:docMk/>
            <pc:sldMk cId="4285135235" sldId="283"/>
            <ac:spMk id="23" creationId="{DC303737-C3D1-1F6A-829D-C7694EA0E451}"/>
          </ac:spMkLst>
        </pc:spChg>
      </pc:sldChg>
      <pc:sldChg chg="addSp modSp new del mod modAnim">
        <pc:chgData name="Smruti Ranjan Sarangi" userId="e0ea421f-ad6a-4d5d-9997-e211934aa2e5" providerId="ADAL" clId="{8F175AA7-CCE1-42AE-8FFE-4ECA8A8C10D4}" dt="2023-01-23T13:49:23.927" v="9094" actId="2696"/>
        <pc:sldMkLst>
          <pc:docMk/>
          <pc:sldMk cId="3058481812" sldId="284"/>
        </pc:sldMkLst>
        <pc:spChg chg="mod">
          <ac:chgData name="Smruti Ranjan Sarangi" userId="e0ea421f-ad6a-4d5d-9997-e211934aa2e5" providerId="ADAL" clId="{8F175AA7-CCE1-42AE-8FFE-4ECA8A8C10D4}" dt="2023-01-18T11:28:00.748" v="2992" actId="20577"/>
          <ac:spMkLst>
            <pc:docMk/>
            <pc:sldMk cId="3058481812" sldId="284"/>
            <ac:spMk id="2" creationId="{6FFE6BE6-D010-40E6-6602-EA0C0E3DBE36}"/>
          </ac:spMkLst>
        </pc:spChg>
        <pc:spChg chg="mod">
          <ac:chgData name="Smruti Ranjan Sarangi" userId="e0ea421f-ad6a-4d5d-9997-e211934aa2e5" providerId="ADAL" clId="{8F175AA7-CCE1-42AE-8FFE-4ECA8A8C10D4}" dt="2023-01-23T11:53:27.780" v="6631" actId="207"/>
          <ac:spMkLst>
            <pc:docMk/>
            <pc:sldMk cId="3058481812" sldId="284"/>
            <ac:spMk id="3" creationId="{1A785161-F43C-4969-D8CE-4920D1426910}"/>
          </ac:spMkLst>
        </pc:spChg>
        <pc:spChg chg="add mod">
          <ac:chgData name="Smruti Ranjan Sarangi" userId="e0ea421f-ad6a-4d5d-9997-e211934aa2e5" providerId="ADAL" clId="{8F175AA7-CCE1-42AE-8FFE-4ECA8A8C10D4}" dt="2023-01-23T11:54:04.863" v="6641" actId="207"/>
          <ac:spMkLst>
            <pc:docMk/>
            <pc:sldMk cId="3058481812" sldId="284"/>
            <ac:spMk id="5" creationId="{10A02211-6A22-6939-9DFA-05F4BCD580F1}"/>
          </ac:spMkLst>
        </pc:spChg>
        <pc:spChg chg="add mod">
          <ac:chgData name="Smruti Ranjan Sarangi" userId="e0ea421f-ad6a-4d5d-9997-e211934aa2e5" providerId="ADAL" clId="{8F175AA7-CCE1-42AE-8FFE-4ECA8A8C10D4}" dt="2023-01-23T11:53:45.025" v="6636" actId="14100"/>
          <ac:spMkLst>
            <pc:docMk/>
            <pc:sldMk cId="3058481812" sldId="284"/>
            <ac:spMk id="6" creationId="{54FE1CBE-4D78-3897-B8C0-9A1B1060CDB8}"/>
          </ac:spMkLst>
        </pc:spChg>
        <pc:spChg chg="add mod">
          <ac:chgData name="Smruti Ranjan Sarangi" userId="e0ea421f-ad6a-4d5d-9997-e211934aa2e5" providerId="ADAL" clId="{8F175AA7-CCE1-42AE-8FFE-4ECA8A8C10D4}" dt="2023-01-23T11:55:52.334" v="6942" actId="207"/>
          <ac:spMkLst>
            <pc:docMk/>
            <pc:sldMk cId="3058481812" sldId="284"/>
            <ac:spMk id="7" creationId="{E7AC06B5-1095-474E-C99F-043C727F054E}"/>
          </ac:spMkLst>
        </pc:spChg>
        <pc:picChg chg="add mod">
          <ac:chgData name="Smruti Ranjan Sarangi" userId="e0ea421f-ad6a-4d5d-9997-e211934aa2e5" providerId="ADAL" clId="{8F175AA7-CCE1-42AE-8FFE-4ECA8A8C10D4}" dt="2023-01-23T11:54:58.034" v="6906" actId="1076"/>
          <ac:picMkLst>
            <pc:docMk/>
            <pc:sldMk cId="3058481812" sldId="284"/>
            <ac:picMk id="8" creationId="{E7611B90-276E-618F-BD7D-33F47D527000}"/>
          </ac:picMkLst>
        </pc:picChg>
        <pc:picChg chg="add mod">
          <ac:chgData name="Smruti Ranjan Sarangi" userId="e0ea421f-ad6a-4d5d-9997-e211934aa2e5" providerId="ADAL" clId="{8F175AA7-CCE1-42AE-8FFE-4ECA8A8C10D4}" dt="2023-01-23T11:55:00.701" v="6908" actId="1076"/>
          <ac:picMkLst>
            <pc:docMk/>
            <pc:sldMk cId="3058481812" sldId="284"/>
            <ac:picMk id="9" creationId="{314EF70C-1FD2-F024-55EB-660D4B4A3A9F}"/>
          </ac:picMkLst>
        </pc:picChg>
      </pc:sldChg>
      <pc:sldChg chg="add">
        <pc:chgData name="Smruti Ranjan Sarangi" userId="e0ea421f-ad6a-4d5d-9997-e211934aa2e5" providerId="ADAL" clId="{8F175AA7-CCE1-42AE-8FFE-4ECA8A8C10D4}" dt="2023-01-23T13:49:26.880" v="9095"/>
        <pc:sldMkLst>
          <pc:docMk/>
          <pc:sldMk cId="3716663463" sldId="284"/>
        </pc:sldMkLst>
      </pc:sldChg>
      <pc:sldChg chg="modSp add mod">
        <pc:chgData name="Smruti Ranjan Sarangi" userId="e0ea421f-ad6a-4d5d-9997-e211934aa2e5" providerId="ADAL" clId="{8F175AA7-CCE1-42AE-8FFE-4ECA8A8C10D4}" dt="2023-01-18T11:27:20.069" v="2964" actId="1076"/>
        <pc:sldMkLst>
          <pc:docMk/>
          <pc:sldMk cId="1747395338" sldId="285"/>
        </pc:sldMkLst>
        <pc:spChg chg="mod">
          <ac:chgData name="Smruti Ranjan Sarangi" userId="e0ea421f-ad6a-4d5d-9997-e211934aa2e5" providerId="ADAL" clId="{8F175AA7-CCE1-42AE-8FFE-4ECA8A8C10D4}" dt="2023-01-18T11:27:20.069" v="2964" actId="1076"/>
          <ac:spMkLst>
            <pc:docMk/>
            <pc:sldMk cId="1747395338" sldId="285"/>
            <ac:spMk id="547" creationId="{0495D27B-F84C-16D3-39AC-6098851E46AC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1-18T14:16:46.049" v="5327" actId="403"/>
        <pc:sldMkLst>
          <pc:docMk/>
          <pc:sldMk cId="4073983565" sldId="286"/>
        </pc:sldMkLst>
        <pc:spChg chg="mod">
          <ac:chgData name="Smruti Ranjan Sarangi" userId="e0ea421f-ad6a-4d5d-9997-e211934aa2e5" providerId="ADAL" clId="{8F175AA7-CCE1-42AE-8FFE-4ECA8A8C10D4}" dt="2023-01-18T14:16:34.472" v="5298" actId="20577"/>
          <ac:spMkLst>
            <pc:docMk/>
            <pc:sldMk cId="4073983565" sldId="286"/>
            <ac:spMk id="2" creationId="{5EFA7475-BAC7-E587-F2E6-25BD66BDD165}"/>
          </ac:spMkLst>
        </pc:spChg>
        <pc:spChg chg="del">
          <ac:chgData name="Smruti Ranjan Sarangi" userId="e0ea421f-ad6a-4d5d-9997-e211934aa2e5" providerId="ADAL" clId="{8F175AA7-CCE1-42AE-8FFE-4ECA8A8C10D4}" dt="2023-01-18T11:39:14.592" v="3011" actId="931"/>
          <ac:spMkLst>
            <pc:docMk/>
            <pc:sldMk cId="4073983565" sldId="286"/>
            <ac:spMk id="3" creationId="{1AE6E1AA-B7DF-69FD-B83C-7BB20206D52E}"/>
          </ac:spMkLst>
        </pc:spChg>
        <pc:spChg chg="add del mod">
          <ac:chgData name="Smruti Ranjan Sarangi" userId="e0ea421f-ad6a-4d5d-9997-e211934aa2e5" providerId="ADAL" clId="{8F175AA7-CCE1-42AE-8FFE-4ECA8A8C10D4}" dt="2023-01-18T11:39:21.154" v="3018"/>
          <ac:spMkLst>
            <pc:docMk/>
            <pc:sldMk cId="4073983565" sldId="286"/>
            <ac:spMk id="7" creationId="{48C0CE3E-21D8-1D17-CA24-EABB891F5453}"/>
          </ac:spMkLst>
        </pc:spChg>
        <pc:spChg chg="add mod">
          <ac:chgData name="Smruti Ranjan Sarangi" userId="e0ea421f-ad6a-4d5d-9997-e211934aa2e5" providerId="ADAL" clId="{8F175AA7-CCE1-42AE-8FFE-4ECA8A8C10D4}" dt="2023-01-18T14:15:54.252" v="5276" actId="1076"/>
          <ac:spMkLst>
            <pc:docMk/>
            <pc:sldMk cId="4073983565" sldId="286"/>
            <ac:spMk id="8" creationId="{5D8F95B0-F40E-7CC1-D016-D2BC81F9A296}"/>
          </ac:spMkLst>
        </pc:spChg>
        <pc:spChg chg="add mod">
          <ac:chgData name="Smruti Ranjan Sarangi" userId="e0ea421f-ad6a-4d5d-9997-e211934aa2e5" providerId="ADAL" clId="{8F175AA7-CCE1-42AE-8FFE-4ECA8A8C10D4}" dt="2023-01-18T14:16:46.049" v="5327" actId="403"/>
          <ac:spMkLst>
            <pc:docMk/>
            <pc:sldMk cId="4073983565" sldId="286"/>
            <ac:spMk id="9" creationId="{6236DC6B-A189-C9F3-CD44-C04EB6F1B85D}"/>
          </ac:spMkLst>
        </pc:spChg>
        <pc:picChg chg="add mod ord">
          <ac:chgData name="Smruti Ranjan Sarangi" userId="e0ea421f-ad6a-4d5d-9997-e211934aa2e5" providerId="ADAL" clId="{8F175AA7-CCE1-42AE-8FFE-4ECA8A8C10D4}" dt="2023-01-18T14:16:27.648" v="5283" actId="167"/>
          <ac:picMkLst>
            <pc:docMk/>
            <pc:sldMk cId="4073983565" sldId="286"/>
            <ac:picMk id="6" creationId="{0C3CA579-5BC3-B368-AC21-137940C1A19A}"/>
          </ac:picMkLst>
        </pc:picChg>
        <pc:picChg chg="add mod">
          <ac:chgData name="Smruti Ranjan Sarangi" userId="e0ea421f-ad6a-4d5d-9997-e211934aa2e5" providerId="ADAL" clId="{8F175AA7-CCE1-42AE-8FFE-4ECA8A8C10D4}" dt="2023-01-18T14:16:22.132" v="5280" actId="1076"/>
          <ac:picMkLst>
            <pc:docMk/>
            <pc:sldMk cId="4073983565" sldId="286"/>
            <ac:picMk id="10" creationId="{29F766DB-8B7C-7444-0ED4-0955AAD00BFD}"/>
          </ac:picMkLst>
        </pc:picChg>
      </pc:sldChg>
      <pc:sldChg chg="modSp add mod">
        <pc:chgData name="Smruti Ranjan Sarangi" userId="e0ea421f-ad6a-4d5d-9997-e211934aa2e5" providerId="ADAL" clId="{8F175AA7-CCE1-42AE-8FFE-4ECA8A8C10D4}" dt="2023-01-18T11:43:28.759" v="3402" actId="1076"/>
        <pc:sldMkLst>
          <pc:docMk/>
          <pc:sldMk cId="1945865935" sldId="287"/>
        </pc:sldMkLst>
        <pc:spChg chg="mod">
          <ac:chgData name="Smruti Ranjan Sarangi" userId="e0ea421f-ad6a-4d5d-9997-e211934aa2e5" providerId="ADAL" clId="{8F175AA7-CCE1-42AE-8FFE-4ECA8A8C10D4}" dt="2023-01-18T11:43:28.759" v="3402" actId="1076"/>
          <ac:spMkLst>
            <pc:docMk/>
            <pc:sldMk cId="1945865935" sldId="287"/>
            <ac:spMk id="5" creationId="{BFE21250-EC78-7494-7EB4-7A2DC0B5CD00}"/>
          </ac:spMkLst>
        </pc:spChg>
      </pc:sldChg>
      <pc:sldChg chg="modSp new mod">
        <pc:chgData name="Smruti Ranjan Sarangi" userId="e0ea421f-ad6a-4d5d-9997-e211934aa2e5" providerId="ADAL" clId="{8F175AA7-CCE1-42AE-8FFE-4ECA8A8C10D4}" dt="2023-01-18T11:43:46.485" v="3478" actId="20577"/>
        <pc:sldMkLst>
          <pc:docMk/>
          <pc:sldMk cId="3581367414" sldId="288"/>
        </pc:sldMkLst>
        <pc:spChg chg="mod">
          <ac:chgData name="Smruti Ranjan Sarangi" userId="e0ea421f-ad6a-4d5d-9997-e211934aa2e5" providerId="ADAL" clId="{8F175AA7-CCE1-42AE-8FFE-4ECA8A8C10D4}" dt="2023-01-18T11:43:35.749" v="3423" actId="20577"/>
          <ac:spMkLst>
            <pc:docMk/>
            <pc:sldMk cId="3581367414" sldId="288"/>
            <ac:spMk id="2" creationId="{67D9214E-250B-6888-2BBA-474A7398C7C8}"/>
          </ac:spMkLst>
        </pc:spChg>
        <pc:spChg chg="mod">
          <ac:chgData name="Smruti Ranjan Sarangi" userId="e0ea421f-ad6a-4d5d-9997-e211934aa2e5" providerId="ADAL" clId="{8F175AA7-CCE1-42AE-8FFE-4ECA8A8C10D4}" dt="2023-01-18T11:43:46.485" v="3478" actId="20577"/>
          <ac:spMkLst>
            <pc:docMk/>
            <pc:sldMk cId="3581367414" sldId="288"/>
            <ac:spMk id="3" creationId="{8E8B01D8-3A0E-5A19-FA86-C1BBEFA03995}"/>
          </ac:spMkLst>
        </pc:spChg>
      </pc:sldChg>
      <pc:sldChg chg="addSp modSp new del mod">
        <pc:chgData name="Smruti Ranjan Sarangi" userId="e0ea421f-ad6a-4d5d-9997-e211934aa2e5" providerId="ADAL" clId="{8F175AA7-CCE1-42AE-8FFE-4ECA8A8C10D4}" dt="2023-01-23T13:49:23.927" v="9094" actId="2696"/>
        <pc:sldMkLst>
          <pc:docMk/>
          <pc:sldMk cId="2235275295" sldId="289"/>
        </pc:sldMkLst>
        <pc:spChg chg="mod">
          <ac:chgData name="Smruti Ranjan Sarangi" userId="e0ea421f-ad6a-4d5d-9997-e211934aa2e5" providerId="ADAL" clId="{8F175AA7-CCE1-42AE-8FFE-4ECA8A8C10D4}" dt="2023-01-18T13:03:43.244" v="3500" actId="20577"/>
          <ac:spMkLst>
            <pc:docMk/>
            <pc:sldMk cId="2235275295" sldId="289"/>
            <ac:spMk id="2" creationId="{F77CAF71-4199-8B0A-AA03-B809366C7ACE}"/>
          </ac:spMkLst>
        </pc:spChg>
        <pc:spChg chg="mod">
          <ac:chgData name="Smruti Ranjan Sarangi" userId="e0ea421f-ad6a-4d5d-9997-e211934aa2e5" providerId="ADAL" clId="{8F175AA7-CCE1-42AE-8FFE-4ECA8A8C10D4}" dt="2023-01-23T11:57:08.252" v="7037" actId="207"/>
          <ac:spMkLst>
            <pc:docMk/>
            <pc:sldMk cId="2235275295" sldId="289"/>
            <ac:spMk id="3" creationId="{667C91D1-F7D3-3E60-98A9-91C843137B8D}"/>
          </ac:spMkLst>
        </pc:spChg>
        <pc:spChg chg="add mod">
          <ac:chgData name="Smruti Ranjan Sarangi" userId="e0ea421f-ad6a-4d5d-9997-e211934aa2e5" providerId="ADAL" clId="{8F175AA7-CCE1-42AE-8FFE-4ECA8A8C10D4}" dt="2023-01-23T11:56:11.833" v="6961" actId="20577"/>
          <ac:spMkLst>
            <pc:docMk/>
            <pc:sldMk cId="2235275295" sldId="289"/>
            <ac:spMk id="5" creationId="{EB7B211A-5565-5C68-BB28-2FA4D498A7F3}"/>
          </ac:spMkLst>
        </pc:spChg>
      </pc:sldChg>
      <pc:sldChg chg="add">
        <pc:chgData name="Smruti Ranjan Sarangi" userId="e0ea421f-ad6a-4d5d-9997-e211934aa2e5" providerId="ADAL" clId="{8F175AA7-CCE1-42AE-8FFE-4ECA8A8C10D4}" dt="2023-01-23T13:49:26.880" v="9095"/>
        <pc:sldMkLst>
          <pc:docMk/>
          <pc:sldMk cId="3322775910" sldId="289"/>
        </pc:sldMkLst>
      </pc:sldChg>
      <pc:sldChg chg="addSp delSp modSp new del mod">
        <pc:chgData name="Smruti Ranjan Sarangi" userId="e0ea421f-ad6a-4d5d-9997-e211934aa2e5" providerId="ADAL" clId="{8F175AA7-CCE1-42AE-8FFE-4ECA8A8C10D4}" dt="2023-01-23T13:49:23.927" v="9094" actId="2696"/>
        <pc:sldMkLst>
          <pc:docMk/>
          <pc:sldMk cId="468093989" sldId="290"/>
        </pc:sldMkLst>
        <pc:spChg chg="del">
          <ac:chgData name="Smruti Ranjan Sarangi" userId="e0ea421f-ad6a-4d5d-9997-e211934aa2e5" providerId="ADAL" clId="{8F175AA7-CCE1-42AE-8FFE-4ECA8A8C10D4}" dt="2023-01-23T13:20:33.529" v="8371" actId="478"/>
          <ac:spMkLst>
            <pc:docMk/>
            <pc:sldMk cId="468093989" sldId="290"/>
            <ac:spMk id="3" creationId="{C07F5E3F-A29F-7F84-BF8B-6EBD4C42F1AB}"/>
          </ac:spMkLst>
        </pc:spChg>
        <pc:spChg chg="add mod">
          <ac:chgData name="Smruti Ranjan Sarangi" userId="e0ea421f-ad6a-4d5d-9997-e211934aa2e5" providerId="ADAL" clId="{8F175AA7-CCE1-42AE-8FFE-4ECA8A8C10D4}" dt="2023-01-23T13:20:39.713" v="8374" actId="1076"/>
          <ac:spMkLst>
            <pc:docMk/>
            <pc:sldMk cId="468093989" sldId="290"/>
            <ac:spMk id="5" creationId="{B4985FC0-9D62-D1C3-4913-B0165B3BB4BA}"/>
          </ac:spMkLst>
        </pc:spChg>
      </pc:sldChg>
      <pc:sldChg chg="add">
        <pc:chgData name="Smruti Ranjan Sarangi" userId="e0ea421f-ad6a-4d5d-9997-e211934aa2e5" providerId="ADAL" clId="{8F175AA7-CCE1-42AE-8FFE-4ECA8A8C10D4}" dt="2023-01-23T13:49:26.880" v="9095"/>
        <pc:sldMkLst>
          <pc:docMk/>
          <pc:sldMk cId="2112281212" sldId="290"/>
        </pc:sldMkLst>
      </pc:sldChg>
      <pc:sldChg chg="addSp modSp new mod">
        <pc:chgData name="Smruti Ranjan Sarangi" userId="e0ea421f-ad6a-4d5d-9997-e211934aa2e5" providerId="ADAL" clId="{8F175AA7-CCE1-42AE-8FFE-4ECA8A8C10D4}" dt="2023-01-18T14:07:25.561" v="4673" actId="20577"/>
        <pc:sldMkLst>
          <pc:docMk/>
          <pc:sldMk cId="792921708" sldId="291"/>
        </pc:sldMkLst>
        <pc:spChg chg="mod">
          <ac:chgData name="Smruti Ranjan Sarangi" userId="e0ea421f-ad6a-4d5d-9997-e211934aa2e5" providerId="ADAL" clId="{8F175AA7-CCE1-42AE-8FFE-4ECA8A8C10D4}" dt="2023-01-18T14:01:33.205" v="3982"/>
          <ac:spMkLst>
            <pc:docMk/>
            <pc:sldMk cId="792921708" sldId="291"/>
            <ac:spMk id="2" creationId="{6BC1B205-89A5-5EBB-B730-1D226FECF9F5}"/>
          </ac:spMkLst>
        </pc:spChg>
        <pc:spChg chg="mod">
          <ac:chgData name="Smruti Ranjan Sarangi" userId="e0ea421f-ad6a-4d5d-9997-e211934aa2e5" providerId="ADAL" clId="{8F175AA7-CCE1-42AE-8FFE-4ECA8A8C10D4}" dt="2023-01-18T14:07:25.561" v="4673" actId="20577"/>
          <ac:spMkLst>
            <pc:docMk/>
            <pc:sldMk cId="792921708" sldId="291"/>
            <ac:spMk id="3" creationId="{51955C7D-6F34-58B2-1597-E4E6D73C6651}"/>
          </ac:spMkLst>
        </pc:spChg>
        <pc:spChg chg="add mod">
          <ac:chgData name="Smruti Ranjan Sarangi" userId="e0ea421f-ad6a-4d5d-9997-e211934aa2e5" providerId="ADAL" clId="{8F175AA7-CCE1-42AE-8FFE-4ECA8A8C10D4}" dt="2023-01-18T14:01:44.235" v="3986" actId="207"/>
          <ac:spMkLst>
            <pc:docMk/>
            <pc:sldMk cId="792921708" sldId="291"/>
            <ac:spMk id="5" creationId="{94AD4FB5-932E-8D58-BA40-88806D3E2F2F}"/>
          </ac:spMkLst>
        </pc:spChg>
      </pc:sldChg>
      <pc:sldChg chg="modSp new mod">
        <pc:chgData name="Smruti Ranjan Sarangi" userId="e0ea421f-ad6a-4d5d-9997-e211934aa2e5" providerId="ADAL" clId="{8F175AA7-CCE1-42AE-8FFE-4ECA8A8C10D4}" dt="2023-01-18T14:19:37.899" v="5329"/>
        <pc:sldMkLst>
          <pc:docMk/>
          <pc:sldMk cId="1403443893" sldId="292"/>
        </pc:sldMkLst>
        <pc:spChg chg="mod">
          <ac:chgData name="Smruti Ranjan Sarangi" userId="e0ea421f-ad6a-4d5d-9997-e211934aa2e5" providerId="ADAL" clId="{8F175AA7-CCE1-42AE-8FFE-4ECA8A8C10D4}" dt="2023-01-18T14:19:37.899" v="5329"/>
          <ac:spMkLst>
            <pc:docMk/>
            <pc:sldMk cId="1403443893" sldId="292"/>
            <ac:spMk id="3" creationId="{E0257CEE-371E-B72F-1FAB-66C68536E5F2}"/>
          </ac:spMkLst>
        </pc:spChg>
      </pc:sldChg>
      <pc:sldChg chg="addSp delSp modSp mod">
        <pc:chgData name="Smruti Ranjan Sarangi" userId="e0ea421f-ad6a-4d5d-9997-e211934aa2e5" providerId="ADAL" clId="{8F175AA7-CCE1-42AE-8FFE-4ECA8A8C10D4}" dt="2023-01-23T10:42:48.081" v="5547" actId="1076"/>
        <pc:sldMkLst>
          <pc:docMk/>
          <pc:sldMk cId="1597178956" sldId="295"/>
        </pc:sldMkLst>
        <pc:spChg chg="mod">
          <ac:chgData name="Smruti Ranjan Sarangi" userId="e0ea421f-ad6a-4d5d-9997-e211934aa2e5" providerId="ADAL" clId="{8F175AA7-CCE1-42AE-8FFE-4ECA8A8C10D4}" dt="2023-01-23T10:35:31.893" v="5449" actId="14100"/>
          <ac:spMkLst>
            <pc:docMk/>
            <pc:sldMk cId="1597178956" sldId="295"/>
            <ac:spMk id="3" creationId="{17AA0E09-7FD7-AC34-A130-CFDCC919EC3E}"/>
          </ac:spMkLst>
        </pc:spChg>
        <pc:graphicFrameChg chg="add mod modGraphic">
          <ac:chgData name="Smruti Ranjan Sarangi" userId="e0ea421f-ad6a-4d5d-9997-e211934aa2e5" providerId="ADAL" clId="{8F175AA7-CCE1-42AE-8FFE-4ECA8A8C10D4}" dt="2023-01-23T10:42:04.192" v="5541" actId="20577"/>
          <ac:graphicFrameMkLst>
            <pc:docMk/>
            <pc:sldMk cId="1597178956" sldId="295"/>
            <ac:graphicFrameMk id="6" creationId="{6B384457-FCEF-FCD0-EB36-2140B9B5F3D4}"/>
          </ac:graphicFrameMkLst>
        </pc:graphicFrameChg>
        <pc:picChg chg="add mod">
          <ac:chgData name="Smruti Ranjan Sarangi" userId="e0ea421f-ad6a-4d5d-9997-e211934aa2e5" providerId="ADAL" clId="{8F175AA7-CCE1-42AE-8FFE-4ECA8A8C10D4}" dt="2023-01-23T10:35:43.669" v="5452" actId="1076"/>
          <ac:picMkLst>
            <pc:docMk/>
            <pc:sldMk cId="1597178956" sldId="295"/>
            <ac:picMk id="5" creationId="{314878D6-6EA6-94B9-BDB1-47705BD6AC5A}"/>
          </ac:picMkLst>
        </pc:picChg>
        <pc:picChg chg="add del mod">
          <ac:chgData name="Smruti Ranjan Sarangi" userId="e0ea421f-ad6a-4d5d-9997-e211934aa2e5" providerId="ADAL" clId="{8F175AA7-CCE1-42AE-8FFE-4ECA8A8C10D4}" dt="2023-01-23T10:42:27.281" v="5544" actId="478"/>
          <ac:picMkLst>
            <pc:docMk/>
            <pc:sldMk cId="1597178956" sldId="295"/>
            <ac:picMk id="7" creationId="{7563274B-3360-1B5B-EEA2-6FEECA09D7FC}"/>
          </ac:picMkLst>
        </pc:picChg>
        <pc:picChg chg="add mod">
          <ac:chgData name="Smruti Ranjan Sarangi" userId="e0ea421f-ad6a-4d5d-9997-e211934aa2e5" providerId="ADAL" clId="{8F175AA7-CCE1-42AE-8FFE-4ECA8A8C10D4}" dt="2023-01-23T10:42:48.081" v="5547" actId="1076"/>
          <ac:picMkLst>
            <pc:docMk/>
            <pc:sldMk cId="1597178956" sldId="295"/>
            <ac:picMk id="8" creationId="{CA9CAE3F-C3B9-78B1-9F12-1E1362118250}"/>
          </ac:picMkLst>
        </pc:picChg>
      </pc:sldChg>
      <pc:sldChg chg="addSp modSp mod">
        <pc:chgData name="Smruti Ranjan Sarangi" userId="e0ea421f-ad6a-4d5d-9997-e211934aa2e5" providerId="ADAL" clId="{8F175AA7-CCE1-42AE-8FFE-4ECA8A8C10D4}" dt="2023-01-23T11:52:05.041" v="6489" actId="207"/>
        <pc:sldMkLst>
          <pc:docMk/>
          <pc:sldMk cId="4185811245" sldId="296"/>
        </pc:sldMkLst>
        <pc:spChg chg="mod">
          <ac:chgData name="Smruti Ranjan Sarangi" userId="e0ea421f-ad6a-4d5d-9997-e211934aa2e5" providerId="ADAL" clId="{8F175AA7-CCE1-42AE-8FFE-4ECA8A8C10D4}" dt="2023-01-23T11:49:55.050" v="6223" actId="20577"/>
          <ac:spMkLst>
            <pc:docMk/>
            <pc:sldMk cId="4185811245" sldId="296"/>
            <ac:spMk id="3" creationId="{6784AE8C-B2CE-368A-8714-5A28040B3EE0}"/>
          </ac:spMkLst>
        </pc:spChg>
        <pc:spChg chg="add mod">
          <ac:chgData name="Smruti Ranjan Sarangi" userId="e0ea421f-ad6a-4d5d-9997-e211934aa2e5" providerId="ADAL" clId="{8F175AA7-CCE1-42AE-8FFE-4ECA8A8C10D4}" dt="2023-01-23T11:50:21.341" v="6273" actId="120"/>
          <ac:spMkLst>
            <pc:docMk/>
            <pc:sldMk cId="4185811245" sldId="296"/>
            <ac:spMk id="5" creationId="{32BCC08D-810D-9355-F20E-90FE3005B129}"/>
          </ac:spMkLst>
        </pc:spChg>
        <pc:spChg chg="add mod">
          <ac:chgData name="Smruti Ranjan Sarangi" userId="e0ea421f-ad6a-4d5d-9997-e211934aa2e5" providerId="ADAL" clId="{8F175AA7-CCE1-42AE-8FFE-4ECA8A8C10D4}" dt="2023-01-23T11:50:04.880" v="6233" actId="20577"/>
          <ac:spMkLst>
            <pc:docMk/>
            <pc:sldMk cId="4185811245" sldId="296"/>
            <ac:spMk id="6" creationId="{FEE01E55-F148-8C4C-4F7C-3CE1B2575D24}"/>
          </ac:spMkLst>
        </pc:spChg>
        <pc:spChg chg="add mod">
          <ac:chgData name="Smruti Ranjan Sarangi" userId="e0ea421f-ad6a-4d5d-9997-e211934aa2e5" providerId="ADAL" clId="{8F175AA7-CCE1-42AE-8FFE-4ECA8A8C10D4}" dt="2023-01-23T11:50:29.518" v="6276" actId="207"/>
          <ac:spMkLst>
            <pc:docMk/>
            <pc:sldMk cId="4185811245" sldId="296"/>
            <ac:spMk id="7" creationId="{18547E85-6B12-C749-76F2-7C24AE77C0F7}"/>
          </ac:spMkLst>
        </pc:spChg>
        <pc:spChg chg="add mod">
          <ac:chgData name="Smruti Ranjan Sarangi" userId="e0ea421f-ad6a-4d5d-9997-e211934aa2e5" providerId="ADAL" clId="{8F175AA7-CCE1-42AE-8FFE-4ECA8A8C10D4}" dt="2023-01-23T11:51:01.672" v="6302" actId="20577"/>
          <ac:spMkLst>
            <pc:docMk/>
            <pc:sldMk cId="4185811245" sldId="296"/>
            <ac:spMk id="8" creationId="{6955CB1A-FBD8-CD20-9DB6-6D245702C444}"/>
          </ac:spMkLst>
        </pc:spChg>
        <pc:spChg chg="add mod">
          <ac:chgData name="Smruti Ranjan Sarangi" userId="e0ea421f-ad6a-4d5d-9997-e211934aa2e5" providerId="ADAL" clId="{8F175AA7-CCE1-42AE-8FFE-4ECA8A8C10D4}" dt="2023-01-23T11:52:05.041" v="6489" actId="207"/>
          <ac:spMkLst>
            <pc:docMk/>
            <pc:sldMk cId="4185811245" sldId="296"/>
            <ac:spMk id="9" creationId="{1665A406-884D-FD84-AC76-C25B048B70C9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1-23T12:26:19.915" v="7575" actId="20577"/>
        <pc:sldMkLst>
          <pc:docMk/>
          <pc:sldMk cId="3840591635" sldId="300"/>
        </pc:sldMkLst>
        <pc:spChg chg="mod">
          <ac:chgData name="Smruti Ranjan Sarangi" userId="e0ea421f-ad6a-4d5d-9997-e211934aa2e5" providerId="ADAL" clId="{8F175AA7-CCE1-42AE-8FFE-4ECA8A8C10D4}" dt="2023-01-23T12:26:19.915" v="7575" actId="20577"/>
          <ac:spMkLst>
            <pc:docMk/>
            <pc:sldMk cId="3840591635" sldId="300"/>
            <ac:spMk id="2" creationId="{DBFFC0BA-629D-5BCD-6157-A30AA3007142}"/>
          </ac:spMkLst>
        </pc:spChg>
        <pc:spChg chg="mod">
          <ac:chgData name="Smruti Ranjan Sarangi" userId="e0ea421f-ad6a-4d5d-9997-e211934aa2e5" providerId="ADAL" clId="{8F175AA7-CCE1-42AE-8FFE-4ECA8A8C10D4}" dt="2023-01-23T12:08:03.641" v="7547" actId="207"/>
          <ac:spMkLst>
            <pc:docMk/>
            <pc:sldMk cId="3840591635" sldId="300"/>
            <ac:spMk id="3" creationId="{CC3592A6-49EF-5283-8A47-4719E07C29A0}"/>
          </ac:spMkLst>
        </pc:spChg>
        <pc:spChg chg="add mod">
          <ac:chgData name="Smruti Ranjan Sarangi" userId="e0ea421f-ad6a-4d5d-9997-e211934aa2e5" providerId="ADAL" clId="{8F175AA7-CCE1-42AE-8FFE-4ECA8A8C10D4}" dt="2023-01-23T10:47:15.434" v="5735" actId="14100"/>
          <ac:spMkLst>
            <pc:docMk/>
            <pc:sldMk cId="3840591635" sldId="300"/>
            <ac:spMk id="5" creationId="{1DE336F7-4114-E429-D316-41D249005EF7}"/>
          </ac:spMkLst>
        </pc:spChg>
        <pc:spChg chg="add del mod">
          <ac:chgData name="Smruti Ranjan Sarangi" userId="e0ea421f-ad6a-4d5d-9997-e211934aa2e5" providerId="ADAL" clId="{8F175AA7-CCE1-42AE-8FFE-4ECA8A8C10D4}" dt="2023-01-23T10:53:41.715" v="6089" actId="21"/>
          <ac:spMkLst>
            <pc:docMk/>
            <pc:sldMk cId="3840591635" sldId="300"/>
            <ac:spMk id="7" creationId="{0646738C-1C13-379B-B90C-0AC4D29DA076}"/>
          </ac:spMkLst>
        </pc:spChg>
        <pc:spChg chg="add del mod">
          <ac:chgData name="Smruti Ranjan Sarangi" userId="e0ea421f-ad6a-4d5d-9997-e211934aa2e5" providerId="ADAL" clId="{8F175AA7-CCE1-42AE-8FFE-4ECA8A8C10D4}" dt="2023-01-23T10:53:41.715" v="6089" actId="21"/>
          <ac:spMkLst>
            <pc:docMk/>
            <pc:sldMk cId="3840591635" sldId="300"/>
            <ac:spMk id="13" creationId="{0089CC05-DDC2-7D2E-4660-727A3813FA28}"/>
          </ac:spMkLst>
        </pc:spChg>
        <pc:spChg chg="add del mod">
          <ac:chgData name="Smruti Ranjan Sarangi" userId="e0ea421f-ad6a-4d5d-9997-e211934aa2e5" providerId="ADAL" clId="{8F175AA7-CCE1-42AE-8FFE-4ECA8A8C10D4}" dt="2023-01-23T10:53:41.715" v="6089" actId="21"/>
          <ac:spMkLst>
            <pc:docMk/>
            <pc:sldMk cId="3840591635" sldId="300"/>
            <ac:spMk id="14" creationId="{ED134C77-1243-BD6C-CD51-8B7E728EACCC}"/>
          </ac:spMkLst>
        </pc:spChg>
        <pc:picChg chg="add mod">
          <ac:chgData name="Smruti Ranjan Sarangi" userId="e0ea421f-ad6a-4d5d-9997-e211934aa2e5" providerId="ADAL" clId="{8F175AA7-CCE1-42AE-8FFE-4ECA8A8C10D4}" dt="2023-01-23T10:47:34.884" v="5741" actId="1076"/>
          <ac:picMkLst>
            <pc:docMk/>
            <pc:sldMk cId="3840591635" sldId="300"/>
            <ac:picMk id="6" creationId="{496E2494-4E66-BAF2-6832-E46C037DAADD}"/>
          </ac:picMkLst>
        </pc:picChg>
        <pc:cxnChg chg="add del mod">
          <ac:chgData name="Smruti Ranjan Sarangi" userId="e0ea421f-ad6a-4d5d-9997-e211934aa2e5" providerId="ADAL" clId="{8F175AA7-CCE1-42AE-8FFE-4ECA8A8C10D4}" dt="2023-01-23T10:53:41.715" v="6089" actId="21"/>
          <ac:cxnSpMkLst>
            <pc:docMk/>
            <pc:sldMk cId="3840591635" sldId="300"/>
            <ac:cxnSpMk id="9" creationId="{CABF1726-ADE8-2FC4-7340-5B431353B1F7}"/>
          </ac:cxnSpMkLst>
        </pc:cxnChg>
        <pc:cxnChg chg="add del mod">
          <ac:chgData name="Smruti Ranjan Sarangi" userId="e0ea421f-ad6a-4d5d-9997-e211934aa2e5" providerId="ADAL" clId="{8F175AA7-CCE1-42AE-8FFE-4ECA8A8C10D4}" dt="2023-01-23T10:53:41.715" v="6089" actId="21"/>
          <ac:cxnSpMkLst>
            <pc:docMk/>
            <pc:sldMk cId="3840591635" sldId="300"/>
            <ac:cxnSpMk id="10" creationId="{EBB644BD-8E56-2E3B-6F61-A9C52B064E97}"/>
          </ac:cxnSpMkLst>
        </pc:cxnChg>
        <pc:cxnChg chg="add del mod">
          <ac:chgData name="Smruti Ranjan Sarangi" userId="e0ea421f-ad6a-4d5d-9997-e211934aa2e5" providerId="ADAL" clId="{8F175AA7-CCE1-42AE-8FFE-4ECA8A8C10D4}" dt="2023-01-23T10:53:41.715" v="6089" actId="21"/>
          <ac:cxnSpMkLst>
            <pc:docMk/>
            <pc:sldMk cId="3840591635" sldId="300"/>
            <ac:cxnSpMk id="15" creationId="{4CFE36EC-8394-3498-667C-9E61643A957C}"/>
          </ac:cxnSpMkLst>
        </pc:cxnChg>
      </pc:sldChg>
      <pc:sldChg chg="addSp modSp new mod">
        <pc:chgData name="Smruti Ranjan Sarangi" userId="e0ea421f-ad6a-4d5d-9997-e211934aa2e5" providerId="ADAL" clId="{8F175AA7-CCE1-42AE-8FFE-4ECA8A8C10D4}" dt="2023-01-23T12:05:53.632" v="7273" actId="14100"/>
        <pc:sldMkLst>
          <pc:docMk/>
          <pc:sldMk cId="1962028331" sldId="301"/>
        </pc:sldMkLst>
        <pc:spChg chg="mod">
          <ac:chgData name="Smruti Ranjan Sarangi" userId="e0ea421f-ad6a-4d5d-9997-e211934aa2e5" providerId="ADAL" clId="{8F175AA7-CCE1-42AE-8FFE-4ECA8A8C10D4}" dt="2023-01-23T10:53:58.117" v="6133" actId="20577"/>
          <ac:spMkLst>
            <pc:docMk/>
            <pc:sldMk cId="1962028331" sldId="301"/>
            <ac:spMk id="2" creationId="{2216E29D-E332-ECDC-1313-B1B8D9ABC787}"/>
          </ac:spMkLst>
        </pc:spChg>
        <pc:spChg chg="mod">
          <ac:chgData name="Smruti Ranjan Sarangi" userId="e0ea421f-ad6a-4d5d-9997-e211934aa2e5" providerId="ADAL" clId="{8F175AA7-CCE1-42AE-8FFE-4ECA8A8C10D4}" dt="2023-01-23T12:05:53.632" v="7273" actId="14100"/>
          <ac:spMkLst>
            <pc:docMk/>
            <pc:sldMk cId="1962028331" sldId="301"/>
            <ac:spMk id="3" creationId="{A44A8934-398D-50DB-20DB-6A2C5D3BB6DC}"/>
          </ac:spMkLst>
        </pc:spChg>
        <pc:spChg chg="add mod">
          <ac:chgData name="Smruti Ranjan Sarangi" userId="e0ea421f-ad6a-4d5d-9997-e211934aa2e5" providerId="ADAL" clId="{8F175AA7-CCE1-42AE-8FFE-4ECA8A8C10D4}" dt="2023-01-23T10:53:49.279" v="6092" actId="1076"/>
          <ac:spMkLst>
            <pc:docMk/>
            <pc:sldMk cId="1962028331" sldId="301"/>
            <ac:spMk id="5" creationId="{96F18035-9E27-2709-F6CC-54CCAC87370B}"/>
          </ac:spMkLst>
        </pc:spChg>
        <pc:spChg chg="add mod">
          <ac:chgData name="Smruti Ranjan Sarangi" userId="e0ea421f-ad6a-4d5d-9997-e211934aa2e5" providerId="ADAL" clId="{8F175AA7-CCE1-42AE-8FFE-4ECA8A8C10D4}" dt="2023-01-23T10:53:49.279" v="6092" actId="1076"/>
          <ac:spMkLst>
            <pc:docMk/>
            <pc:sldMk cId="1962028331" sldId="301"/>
            <ac:spMk id="8" creationId="{04FA1B05-6161-9A58-A48F-F573A10C0080}"/>
          </ac:spMkLst>
        </pc:spChg>
        <pc:spChg chg="add mod">
          <ac:chgData name="Smruti Ranjan Sarangi" userId="e0ea421f-ad6a-4d5d-9997-e211934aa2e5" providerId="ADAL" clId="{8F175AA7-CCE1-42AE-8FFE-4ECA8A8C10D4}" dt="2023-01-23T10:53:49.279" v="6092" actId="1076"/>
          <ac:spMkLst>
            <pc:docMk/>
            <pc:sldMk cId="1962028331" sldId="301"/>
            <ac:spMk id="9" creationId="{E1AA19A7-FA5F-57B0-EECD-94F012223358}"/>
          </ac:spMkLst>
        </pc:spChg>
        <pc:cxnChg chg="add mod">
          <ac:chgData name="Smruti Ranjan Sarangi" userId="e0ea421f-ad6a-4d5d-9997-e211934aa2e5" providerId="ADAL" clId="{8F175AA7-CCE1-42AE-8FFE-4ECA8A8C10D4}" dt="2023-01-23T10:53:49.279" v="6092" actId="1076"/>
          <ac:cxnSpMkLst>
            <pc:docMk/>
            <pc:sldMk cId="1962028331" sldId="301"/>
            <ac:cxnSpMk id="6" creationId="{0DB87D97-D107-DC62-6E51-5771DF038632}"/>
          </ac:cxnSpMkLst>
        </pc:cxnChg>
        <pc:cxnChg chg="add mod">
          <ac:chgData name="Smruti Ranjan Sarangi" userId="e0ea421f-ad6a-4d5d-9997-e211934aa2e5" providerId="ADAL" clId="{8F175AA7-CCE1-42AE-8FFE-4ECA8A8C10D4}" dt="2023-01-23T10:53:49.279" v="6092" actId="1076"/>
          <ac:cxnSpMkLst>
            <pc:docMk/>
            <pc:sldMk cId="1962028331" sldId="301"/>
            <ac:cxnSpMk id="7" creationId="{53A18F9C-E09E-578C-4C56-C54A7EF05653}"/>
          </ac:cxnSpMkLst>
        </pc:cxnChg>
        <pc:cxnChg chg="add mod">
          <ac:chgData name="Smruti Ranjan Sarangi" userId="e0ea421f-ad6a-4d5d-9997-e211934aa2e5" providerId="ADAL" clId="{8F175AA7-CCE1-42AE-8FFE-4ECA8A8C10D4}" dt="2023-01-23T10:53:49.279" v="6092" actId="1076"/>
          <ac:cxnSpMkLst>
            <pc:docMk/>
            <pc:sldMk cId="1962028331" sldId="301"/>
            <ac:cxnSpMk id="10" creationId="{757279EE-9C6F-0983-07B9-B047397477C9}"/>
          </ac:cxnSpMkLst>
        </pc:cxnChg>
      </pc:sldChg>
      <pc:sldChg chg="addSp delSp modSp new mod">
        <pc:chgData name="Smruti Ranjan Sarangi" userId="e0ea421f-ad6a-4d5d-9997-e211934aa2e5" providerId="ADAL" clId="{8F175AA7-CCE1-42AE-8FFE-4ECA8A8C10D4}" dt="2023-01-23T12:05:32.109" v="7251" actId="20577"/>
        <pc:sldMkLst>
          <pc:docMk/>
          <pc:sldMk cId="284468265" sldId="302"/>
        </pc:sldMkLst>
        <pc:spChg chg="mod">
          <ac:chgData name="Smruti Ranjan Sarangi" userId="e0ea421f-ad6a-4d5d-9997-e211934aa2e5" providerId="ADAL" clId="{8F175AA7-CCE1-42AE-8FFE-4ECA8A8C10D4}" dt="2023-01-23T12:05:32.109" v="7251" actId="20577"/>
          <ac:spMkLst>
            <pc:docMk/>
            <pc:sldMk cId="284468265" sldId="302"/>
            <ac:spMk id="2" creationId="{98557E85-9C7C-5E67-8E17-4A2FA2931E46}"/>
          </ac:spMkLst>
        </pc:spChg>
        <pc:spChg chg="add del mod">
          <ac:chgData name="Smruti Ranjan Sarangi" userId="e0ea421f-ad6a-4d5d-9997-e211934aa2e5" providerId="ADAL" clId="{8F175AA7-CCE1-42AE-8FFE-4ECA8A8C10D4}" dt="2023-01-23T12:03:41.691" v="7145" actId="1076"/>
          <ac:spMkLst>
            <pc:docMk/>
            <pc:sldMk cId="284468265" sldId="302"/>
            <ac:spMk id="3" creationId="{9256DDCE-A5CB-CFFD-0C54-DDF5A1D980B3}"/>
          </ac:spMkLst>
        </pc:spChg>
        <pc:spChg chg="add del mod">
          <ac:chgData name="Smruti Ranjan Sarangi" userId="e0ea421f-ad6a-4d5d-9997-e211934aa2e5" providerId="ADAL" clId="{8F175AA7-CCE1-42AE-8FFE-4ECA8A8C10D4}" dt="2023-01-23T12:00:15.202" v="7040"/>
          <ac:spMkLst>
            <pc:docMk/>
            <pc:sldMk cId="284468265" sldId="302"/>
            <ac:spMk id="5" creationId="{908CF464-7D58-FCB4-2584-74841CCD0CB6}"/>
          </ac:spMkLst>
        </pc:spChg>
        <pc:spChg chg="add mod">
          <ac:chgData name="Smruti Ranjan Sarangi" userId="e0ea421f-ad6a-4d5d-9997-e211934aa2e5" providerId="ADAL" clId="{8F175AA7-CCE1-42AE-8FFE-4ECA8A8C10D4}" dt="2023-01-23T12:03:36.990" v="7143" actId="1076"/>
          <ac:spMkLst>
            <pc:docMk/>
            <pc:sldMk cId="284468265" sldId="302"/>
            <ac:spMk id="6" creationId="{E2D77237-4765-DD25-BFED-BC11519409B1}"/>
          </ac:spMkLst>
        </pc:spChg>
        <pc:spChg chg="add mod">
          <ac:chgData name="Smruti Ranjan Sarangi" userId="e0ea421f-ad6a-4d5d-9997-e211934aa2e5" providerId="ADAL" clId="{8F175AA7-CCE1-42AE-8FFE-4ECA8A8C10D4}" dt="2023-01-23T12:03:58.708" v="7176" actId="20577"/>
          <ac:spMkLst>
            <pc:docMk/>
            <pc:sldMk cId="284468265" sldId="302"/>
            <ac:spMk id="7" creationId="{7F8C9D4B-5156-C622-62FF-160BC14FC254}"/>
          </ac:spMkLst>
        </pc:spChg>
        <pc:spChg chg="add mod">
          <ac:chgData name="Smruti Ranjan Sarangi" userId="e0ea421f-ad6a-4d5d-9997-e211934aa2e5" providerId="ADAL" clId="{8F175AA7-CCE1-42AE-8FFE-4ECA8A8C10D4}" dt="2023-01-23T12:04:17.336" v="7224" actId="20577"/>
          <ac:spMkLst>
            <pc:docMk/>
            <pc:sldMk cId="284468265" sldId="302"/>
            <ac:spMk id="8" creationId="{D0ACE960-DA7F-5C64-6ED8-3CCF0C58C16D}"/>
          </ac:spMkLst>
        </pc:spChg>
      </pc:sldChg>
      <pc:sldChg chg="modSp new mod">
        <pc:chgData name="Smruti Ranjan Sarangi" userId="e0ea421f-ad6a-4d5d-9997-e211934aa2e5" providerId="ADAL" clId="{8F175AA7-CCE1-42AE-8FFE-4ECA8A8C10D4}" dt="2023-01-23T13:39:38.643" v="9093" actId="20577"/>
        <pc:sldMkLst>
          <pc:docMk/>
          <pc:sldMk cId="2135577356" sldId="303"/>
        </pc:sldMkLst>
        <pc:spChg chg="mod">
          <ac:chgData name="Smruti Ranjan Sarangi" userId="e0ea421f-ad6a-4d5d-9997-e211934aa2e5" providerId="ADAL" clId="{8F175AA7-CCE1-42AE-8FFE-4ECA8A8C10D4}" dt="2023-01-23T12:05:40.572" v="7272" actId="20577"/>
          <ac:spMkLst>
            <pc:docMk/>
            <pc:sldMk cId="2135577356" sldId="303"/>
            <ac:spMk id="2" creationId="{02F6F83C-40B9-A98D-B029-CDF0EABE7555}"/>
          </ac:spMkLst>
        </pc:spChg>
        <pc:spChg chg="mod">
          <ac:chgData name="Smruti Ranjan Sarangi" userId="e0ea421f-ad6a-4d5d-9997-e211934aa2e5" providerId="ADAL" clId="{8F175AA7-CCE1-42AE-8FFE-4ECA8A8C10D4}" dt="2023-01-23T13:39:38.643" v="9093" actId="20577"/>
          <ac:spMkLst>
            <pc:docMk/>
            <pc:sldMk cId="2135577356" sldId="303"/>
            <ac:spMk id="3" creationId="{71ED457B-B7E7-2922-7FC8-1433670FD49A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1-23T12:51:37.878" v="8300" actId="20577"/>
        <pc:sldMkLst>
          <pc:docMk/>
          <pc:sldMk cId="2286567975" sldId="304"/>
        </pc:sldMkLst>
        <pc:spChg chg="mod">
          <ac:chgData name="Smruti Ranjan Sarangi" userId="e0ea421f-ad6a-4d5d-9997-e211934aa2e5" providerId="ADAL" clId="{8F175AA7-CCE1-42AE-8FFE-4ECA8A8C10D4}" dt="2023-01-23T12:32:38.800" v="7680" actId="20577"/>
          <ac:spMkLst>
            <pc:docMk/>
            <pc:sldMk cId="2286567975" sldId="304"/>
            <ac:spMk id="2" creationId="{8F47492D-19B7-C7BA-6158-DD17520027E2}"/>
          </ac:spMkLst>
        </pc:spChg>
        <pc:spChg chg="add del mod">
          <ac:chgData name="Smruti Ranjan Sarangi" userId="e0ea421f-ad6a-4d5d-9997-e211934aa2e5" providerId="ADAL" clId="{8F175AA7-CCE1-42AE-8FFE-4ECA8A8C10D4}" dt="2023-01-23T12:27:31.165" v="7609" actId="478"/>
          <ac:spMkLst>
            <pc:docMk/>
            <pc:sldMk cId="2286567975" sldId="304"/>
            <ac:spMk id="3" creationId="{1BC92915-12A4-93AB-3421-905E8086C5A0}"/>
          </ac:spMkLst>
        </pc:spChg>
        <pc:spChg chg="add del mod">
          <ac:chgData name="Smruti Ranjan Sarangi" userId="e0ea421f-ad6a-4d5d-9997-e211934aa2e5" providerId="ADAL" clId="{8F175AA7-CCE1-42AE-8FFE-4ECA8A8C10D4}" dt="2023-01-23T12:26:52.216" v="7595"/>
          <ac:spMkLst>
            <pc:docMk/>
            <pc:sldMk cId="2286567975" sldId="304"/>
            <ac:spMk id="5" creationId="{E5867600-0EFC-593F-118F-06BA8E0AC45D}"/>
          </ac:spMkLst>
        </pc:spChg>
        <pc:spChg chg="add del mod">
          <ac:chgData name="Smruti Ranjan Sarangi" userId="e0ea421f-ad6a-4d5d-9997-e211934aa2e5" providerId="ADAL" clId="{8F175AA7-CCE1-42AE-8FFE-4ECA8A8C10D4}" dt="2023-01-23T12:27:07.097" v="7604"/>
          <ac:spMkLst>
            <pc:docMk/>
            <pc:sldMk cId="2286567975" sldId="304"/>
            <ac:spMk id="6" creationId="{310923F2-54EC-F080-B153-61786FB71D41}"/>
          </ac:spMkLst>
        </pc:spChg>
        <pc:spChg chg="add del mod">
          <ac:chgData name="Smruti Ranjan Sarangi" userId="e0ea421f-ad6a-4d5d-9997-e211934aa2e5" providerId="ADAL" clId="{8F175AA7-CCE1-42AE-8FFE-4ECA8A8C10D4}" dt="2023-01-23T12:27:07.096" v="7602" actId="478"/>
          <ac:spMkLst>
            <pc:docMk/>
            <pc:sldMk cId="2286567975" sldId="304"/>
            <ac:spMk id="7" creationId="{CCBD6623-1F93-9F22-1A2A-FAFBD1A2D28C}"/>
          </ac:spMkLst>
        </pc:spChg>
        <pc:spChg chg="add del mod">
          <ac:chgData name="Smruti Ranjan Sarangi" userId="e0ea421f-ad6a-4d5d-9997-e211934aa2e5" providerId="ADAL" clId="{8F175AA7-CCE1-42AE-8FFE-4ECA8A8C10D4}" dt="2023-01-23T12:28:05.862" v="7612" actId="478"/>
          <ac:spMkLst>
            <pc:docMk/>
            <pc:sldMk cId="2286567975" sldId="304"/>
            <ac:spMk id="9" creationId="{8A34DEE9-E0FD-81A3-01E7-8016BE79B782}"/>
          </ac:spMkLst>
        </pc:spChg>
        <pc:spChg chg="add del mod">
          <ac:chgData name="Smruti Ranjan Sarangi" userId="e0ea421f-ad6a-4d5d-9997-e211934aa2e5" providerId="ADAL" clId="{8F175AA7-CCE1-42AE-8FFE-4ECA8A8C10D4}" dt="2023-01-23T12:28:04.736" v="7611"/>
          <ac:spMkLst>
            <pc:docMk/>
            <pc:sldMk cId="2286567975" sldId="304"/>
            <ac:spMk id="10" creationId="{88973FE5-E913-CDE8-A2FB-184EECE656D0}"/>
          </ac:spMkLst>
        </pc:spChg>
        <pc:spChg chg="add del mod">
          <ac:chgData name="Smruti Ranjan Sarangi" userId="e0ea421f-ad6a-4d5d-9997-e211934aa2e5" providerId="ADAL" clId="{8F175AA7-CCE1-42AE-8FFE-4ECA8A8C10D4}" dt="2023-01-23T12:28:19.805" v="7617" actId="478"/>
          <ac:spMkLst>
            <pc:docMk/>
            <pc:sldMk cId="2286567975" sldId="304"/>
            <ac:spMk id="11" creationId="{795179F5-2A2C-973E-CBBF-3715252E3DFE}"/>
          </ac:spMkLst>
        </pc:spChg>
        <pc:spChg chg="add del">
          <ac:chgData name="Smruti Ranjan Sarangi" userId="e0ea421f-ad6a-4d5d-9997-e211934aa2e5" providerId="ADAL" clId="{8F175AA7-CCE1-42AE-8FFE-4ECA8A8C10D4}" dt="2023-01-23T12:28:09.913" v="7615"/>
          <ac:spMkLst>
            <pc:docMk/>
            <pc:sldMk cId="2286567975" sldId="304"/>
            <ac:spMk id="12" creationId="{62473018-D6D9-D760-5149-8B14F1545A78}"/>
          </ac:spMkLst>
        </pc:spChg>
        <pc:spChg chg="add mod">
          <ac:chgData name="Smruti Ranjan Sarangi" userId="e0ea421f-ad6a-4d5d-9997-e211934aa2e5" providerId="ADAL" clId="{8F175AA7-CCE1-42AE-8FFE-4ECA8A8C10D4}" dt="2023-01-23T12:33:47.495" v="7686" actId="20577"/>
          <ac:spMkLst>
            <pc:docMk/>
            <pc:sldMk cId="2286567975" sldId="304"/>
            <ac:spMk id="13" creationId="{03AB4E78-F534-ABA8-6169-204EFFFAA0FD}"/>
          </ac:spMkLst>
        </pc:spChg>
        <pc:spChg chg="add mod">
          <ac:chgData name="Smruti Ranjan Sarangi" userId="e0ea421f-ad6a-4d5d-9997-e211934aa2e5" providerId="ADAL" clId="{8F175AA7-CCE1-42AE-8FFE-4ECA8A8C10D4}" dt="2023-01-23T12:34:54.574" v="7688"/>
          <ac:spMkLst>
            <pc:docMk/>
            <pc:sldMk cId="2286567975" sldId="304"/>
            <ac:spMk id="14" creationId="{EBE3E953-A2A2-7C72-1901-D9CC52E3CE8D}"/>
          </ac:spMkLst>
        </pc:spChg>
        <pc:spChg chg="add mod">
          <ac:chgData name="Smruti Ranjan Sarangi" userId="e0ea421f-ad6a-4d5d-9997-e211934aa2e5" providerId="ADAL" clId="{8F175AA7-CCE1-42AE-8FFE-4ECA8A8C10D4}" dt="2023-01-23T12:35:05.620" v="7720" actId="20577"/>
          <ac:spMkLst>
            <pc:docMk/>
            <pc:sldMk cId="2286567975" sldId="304"/>
            <ac:spMk id="15" creationId="{A2895B91-5CD7-7721-731A-0CF35BF60A9E}"/>
          </ac:spMkLst>
        </pc:spChg>
        <pc:spChg chg="add mod">
          <ac:chgData name="Smruti Ranjan Sarangi" userId="e0ea421f-ad6a-4d5d-9997-e211934aa2e5" providerId="ADAL" clId="{8F175AA7-CCE1-42AE-8FFE-4ECA8A8C10D4}" dt="2023-01-23T12:51:18.920" v="8264" actId="14100"/>
          <ac:spMkLst>
            <pc:docMk/>
            <pc:sldMk cId="2286567975" sldId="304"/>
            <ac:spMk id="28" creationId="{CEDA5AAD-7FFE-7BC6-F591-F68D6182F733}"/>
          </ac:spMkLst>
        </pc:spChg>
        <pc:spChg chg="add mod">
          <ac:chgData name="Smruti Ranjan Sarangi" userId="e0ea421f-ad6a-4d5d-9997-e211934aa2e5" providerId="ADAL" clId="{8F175AA7-CCE1-42AE-8FFE-4ECA8A8C10D4}" dt="2023-01-23T12:51:37.878" v="8300" actId="20577"/>
          <ac:spMkLst>
            <pc:docMk/>
            <pc:sldMk cId="2286567975" sldId="304"/>
            <ac:spMk id="29" creationId="{6FE5E53E-D292-DF39-F0F4-2943BED0EBB4}"/>
          </ac:spMkLst>
        </pc:spChg>
        <pc:picChg chg="add mod">
          <ac:chgData name="Smruti Ranjan Sarangi" userId="e0ea421f-ad6a-4d5d-9997-e211934aa2e5" providerId="ADAL" clId="{8F175AA7-CCE1-42AE-8FFE-4ECA8A8C10D4}" dt="2023-01-23T12:38:19.318" v="7751" actId="1076"/>
          <ac:picMkLst>
            <pc:docMk/>
            <pc:sldMk cId="2286567975" sldId="304"/>
            <ac:picMk id="27" creationId="{027ACE6D-7AC6-1054-D2BB-DD39B53746D9}"/>
          </ac:picMkLst>
        </pc:picChg>
        <pc:cxnChg chg="add del mod">
          <ac:chgData name="Smruti Ranjan Sarangi" userId="e0ea421f-ad6a-4d5d-9997-e211934aa2e5" providerId="ADAL" clId="{8F175AA7-CCE1-42AE-8FFE-4ECA8A8C10D4}" dt="2023-01-23T12:35:26.089" v="7724" actId="478"/>
          <ac:cxnSpMkLst>
            <pc:docMk/>
            <pc:sldMk cId="2286567975" sldId="304"/>
            <ac:cxnSpMk id="17" creationId="{808ED669-7931-2A26-BC3B-AE2013DF6BA9}"/>
          </ac:cxnSpMkLst>
        </pc:cxnChg>
        <pc:cxnChg chg="add mod">
          <ac:chgData name="Smruti Ranjan Sarangi" userId="e0ea421f-ad6a-4d5d-9997-e211934aa2e5" providerId="ADAL" clId="{8F175AA7-CCE1-42AE-8FFE-4ECA8A8C10D4}" dt="2023-01-23T12:36:38.584" v="7730"/>
          <ac:cxnSpMkLst>
            <pc:docMk/>
            <pc:sldMk cId="2286567975" sldId="304"/>
            <ac:cxnSpMk id="21" creationId="{7516CFC1-1644-F59D-BFDF-E1D3B0EC825A}"/>
          </ac:cxnSpMkLst>
        </pc:cxnChg>
        <pc:cxnChg chg="add mod">
          <ac:chgData name="Smruti Ranjan Sarangi" userId="e0ea421f-ad6a-4d5d-9997-e211934aa2e5" providerId="ADAL" clId="{8F175AA7-CCE1-42AE-8FFE-4ECA8A8C10D4}" dt="2023-01-23T12:36:24.730" v="7729" actId="13822"/>
          <ac:cxnSpMkLst>
            <pc:docMk/>
            <pc:sldMk cId="2286567975" sldId="304"/>
            <ac:cxnSpMk id="23" creationId="{F8BF7B42-7107-B244-05D7-655C13BF7E01}"/>
          </ac:cxnSpMkLst>
        </pc:cxnChg>
        <pc:cxnChg chg="add mod">
          <ac:chgData name="Smruti Ranjan Sarangi" userId="e0ea421f-ad6a-4d5d-9997-e211934aa2e5" providerId="ADAL" clId="{8F175AA7-CCE1-42AE-8FFE-4ECA8A8C10D4}" dt="2023-01-23T12:36:24.730" v="7729" actId="13822"/>
          <ac:cxnSpMkLst>
            <pc:docMk/>
            <pc:sldMk cId="2286567975" sldId="304"/>
            <ac:cxnSpMk id="25" creationId="{D08BF37A-7F51-7CE4-E786-AC4D34620591}"/>
          </ac:cxnSpMkLst>
        </pc:cxnChg>
      </pc:sldChg>
      <pc:sldChg chg="modSp new mod">
        <pc:chgData name="Smruti Ranjan Sarangi" userId="e0ea421f-ad6a-4d5d-9997-e211934aa2e5" providerId="ADAL" clId="{8F175AA7-CCE1-42AE-8FFE-4ECA8A8C10D4}" dt="2023-01-23T12:55:43.203" v="8369" actId="20577"/>
        <pc:sldMkLst>
          <pc:docMk/>
          <pc:sldMk cId="2293025533" sldId="305"/>
        </pc:sldMkLst>
        <pc:spChg chg="mod">
          <ac:chgData name="Smruti Ranjan Sarangi" userId="e0ea421f-ad6a-4d5d-9997-e211934aa2e5" providerId="ADAL" clId="{8F175AA7-CCE1-42AE-8FFE-4ECA8A8C10D4}" dt="2023-01-23T12:38:03.725" v="7748" actId="114"/>
          <ac:spMkLst>
            <pc:docMk/>
            <pc:sldMk cId="2293025533" sldId="305"/>
            <ac:spMk id="2" creationId="{62025CAE-D683-8A89-1E44-6DBFB2B580B6}"/>
          </ac:spMkLst>
        </pc:spChg>
        <pc:spChg chg="mod">
          <ac:chgData name="Smruti Ranjan Sarangi" userId="e0ea421f-ad6a-4d5d-9997-e211934aa2e5" providerId="ADAL" clId="{8F175AA7-CCE1-42AE-8FFE-4ECA8A8C10D4}" dt="2023-01-23T12:55:43.203" v="8369" actId="20577"/>
          <ac:spMkLst>
            <pc:docMk/>
            <pc:sldMk cId="2293025533" sldId="305"/>
            <ac:spMk id="3" creationId="{9C3C0881-7244-0EB4-FD27-05E504BF50E8}"/>
          </ac:spMkLst>
        </pc:spChg>
      </pc:sldChg>
      <pc:sldChg chg="new">
        <pc:chgData name="Smruti Ranjan Sarangi" userId="e0ea421f-ad6a-4d5d-9997-e211934aa2e5" providerId="ADAL" clId="{8F175AA7-CCE1-42AE-8FFE-4ECA8A8C10D4}" dt="2023-01-23T12:55:48.748" v="8370" actId="680"/>
        <pc:sldMkLst>
          <pc:docMk/>
          <pc:sldMk cId="549382944" sldId="306"/>
        </pc:sldMkLst>
      </pc:sldChg>
      <pc:sldChg chg="addSp delSp modSp new del mod">
        <pc:chgData name="Smruti Ranjan Sarangi" userId="e0ea421f-ad6a-4d5d-9997-e211934aa2e5" providerId="ADAL" clId="{8F175AA7-CCE1-42AE-8FFE-4ECA8A8C10D4}" dt="2023-01-23T13:49:23.927" v="9094" actId="2696"/>
        <pc:sldMkLst>
          <pc:docMk/>
          <pc:sldMk cId="2569360689" sldId="307"/>
        </pc:sldMkLst>
        <pc:spChg chg="del">
          <ac:chgData name="Smruti Ranjan Sarangi" userId="e0ea421f-ad6a-4d5d-9997-e211934aa2e5" providerId="ADAL" clId="{8F175AA7-CCE1-42AE-8FFE-4ECA8A8C10D4}" dt="2023-01-23T13:21:09.841" v="8376" actId="478"/>
          <ac:spMkLst>
            <pc:docMk/>
            <pc:sldMk cId="2569360689" sldId="307"/>
            <ac:spMk id="3" creationId="{7587B91F-2324-918A-D386-3FC7A6440896}"/>
          </ac:spMkLst>
        </pc:spChg>
        <pc:spChg chg="add mod">
          <ac:chgData name="Smruti Ranjan Sarangi" userId="e0ea421f-ad6a-4d5d-9997-e211934aa2e5" providerId="ADAL" clId="{8F175AA7-CCE1-42AE-8FFE-4ECA8A8C10D4}" dt="2023-01-23T13:21:16.335" v="8379" actId="1076"/>
          <ac:spMkLst>
            <pc:docMk/>
            <pc:sldMk cId="2569360689" sldId="307"/>
            <ac:spMk id="5" creationId="{14BC12A9-C838-F65A-31C6-76B8B13255AB}"/>
          </ac:spMkLst>
        </pc:spChg>
      </pc:sldChg>
      <pc:sldChg chg="add">
        <pc:chgData name="Smruti Ranjan Sarangi" userId="e0ea421f-ad6a-4d5d-9997-e211934aa2e5" providerId="ADAL" clId="{8F175AA7-CCE1-42AE-8FFE-4ECA8A8C10D4}" dt="2023-01-23T13:49:26.880" v="9095"/>
        <pc:sldMkLst>
          <pc:docMk/>
          <pc:sldMk cId="3922549000" sldId="307"/>
        </pc:sldMkLst>
      </pc:sldChg>
      <pc:sldChg chg="addSp delSp modSp mod">
        <pc:chgData name="Smruti Ranjan Sarangi" userId="e0ea421f-ad6a-4d5d-9997-e211934aa2e5" providerId="ADAL" clId="{8F175AA7-CCE1-42AE-8FFE-4ECA8A8C10D4}" dt="2023-02-01T08:30:35.535" v="9830" actId="1076"/>
        <pc:sldMkLst>
          <pc:docMk/>
          <pc:sldMk cId="2136530974" sldId="310"/>
        </pc:sldMkLst>
        <pc:spChg chg="mod">
          <ac:chgData name="Smruti Ranjan Sarangi" userId="e0ea421f-ad6a-4d5d-9997-e211934aa2e5" providerId="ADAL" clId="{8F175AA7-CCE1-42AE-8FFE-4ECA8A8C10D4}" dt="2023-02-01T08:30:18.895" v="9827" actId="14100"/>
          <ac:spMkLst>
            <pc:docMk/>
            <pc:sldMk cId="2136530974" sldId="310"/>
            <ac:spMk id="3" creationId="{F60A15BE-8E2E-7BB5-7ECC-C1B129037515}"/>
          </ac:spMkLst>
        </pc:spChg>
        <pc:spChg chg="del">
          <ac:chgData name="Smruti Ranjan Sarangi" userId="e0ea421f-ad6a-4d5d-9997-e211934aa2e5" providerId="ADAL" clId="{8F175AA7-CCE1-42AE-8FFE-4ECA8A8C10D4}" dt="2023-02-01T08:28:13.733" v="9637" actId="21"/>
          <ac:spMkLst>
            <pc:docMk/>
            <pc:sldMk cId="2136530974" sldId="310"/>
            <ac:spMk id="5" creationId="{1474893F-F243-BF9A-60FB-D1C4C0C32DA1}"/>
          </ac:spMkLst>
        </pc:spChg>
        <pc:picChg chg="del">
          <ac:chgData name="Smruti Ranjan Sarangi" userId="e0ea421f-ad6a-4d5d-9997-e211934aa2e5" providerId="ADAL" clId="{8F175AA7-CCE1-42AE-8FFE-4ECA8A8C10D4}" dt="2023-02-01T08:28:13.733" v="9637" actId="21"/>
          <ac:picMkLst>
            <pc:docMk/>
            <pc:sldMk cId="2136530974" sldId="310"/>
            <ac:picMk id="6" creationId="{E9D56C1F-406E-A9E8-CF7E-EC914535840D}"/>
          </ac:picMkLst>
        </pc:picChg>
        <pc:picChg chg="add mod">
          <ac:chgData name="Smruti Ranjan Sarangi" userId="e0ea421f-ad6a-4d5d-9997-e211934aa2e5" providerId="ADAL" clId="{8F175AA7-CCE1-42AE-8FFE-4ECA8A8C10D4}" dt="2023-02-01T08:30:35.535" v="9830" actId="1076"/>
          <ac:picMkLst>
            <pc:docMk/>
            <pc:sldMk cId="2136530974" sldId="310"/>
            <ac:picMk id="8" creationId="{D834F94B-5386-4CD6-EE26-C1651C8CA130}"/>
          </ac:picMkLst>
        </pc:picChg>
      </pc:sldChg>
      <pc:sldChg chg="modSp mod">
        <pc:chgData name="Smruti Ranjan Sarangi" userId="e0ea421f-ad6a-4d5d-9997-e211934aa2e5" providerId="ADAL" clId="{8F175AA7-CCE1-42AE-8FFE-4ECA8A8C10D4}" dt="2023-02-01T08:30:44.995" v="9831" actId="1076"/>
        <pc:sldMkLst>
          <pc:docMk/>
          <pc:sldMk cId="1365630714" sldId="311"/>
        </pc:sldMkLst>
        <pc:spChg chg="mod">
          <ac:chgData name="Smruti Ranjan Sarangi" userId="e0ea421f-ad6a-4d5d-9997-e211934aa2e5" providerId="ADAL" clId="{8F175AA7-CCE1-42AE-8FFE-4ECA8A8C10D4}" dt="2023-02-01T08:30:44.995" v="9831" actId="1076"/>
          <ac:spMkLst>
            <pc:docMk/>
            <pc:sldMk cId="1365630714" sldId="311"/>
            <ac:spMk id="54" creationId="{4CC264AA-16FD-21F6-AC86-D4F4710E643C}"/>
          </ac:spMkLst>
        </pc:spChg>
        <pc:picChg chg="mod">
          <ac:chgData name="Smruti Ranjan Sarangi" userId="e0ea421f-ad6a-4d5d-9997-e211934aa2e5" providerId="ADAL" clId="{8F175AA7-CCE1-42AE-8FFE-4ECA8A8C10D4}" dt="2023-02-01T08:30:44.995" v="9831" actId="1076"/>
          <ac:picMkLst>
            <pc:docMk/>
            <pc:sldMk cId="1365630714" sldId="311"/>
            <ac:picMk id="53" creationId="{68A0BD60-9FD6-3300-EA7B-7EBAC9D5B3A9}"/>
          </ac:picMkLst>
        </pc:picChg>
      </pc:sldChg>
      <pc:sldChg chg="modSp mod">
        <pc:chgData name="Smruti Ranjan Sarangi" userId="e0ea421f-ad6a-4d5d-9997-e211934aa2e5" providerId="ADAL" clId="{8F175AA7-CCE1-42AE-8FFE-4ECA8A8C10D4}" dt="2023-02-01T08:17:11.496" v="9230" actId="1076"/>
        <pc:sldMkLst>
          <pc:docMk/>
          <pc:sldMk cId="2895513122" sldId="317"/>
        </pc:sldMkLst>
        <pc:spChg chg="mod">
          <ac:chgData name="Smruti Ranjan Sarangi" userId="e0ea421f-ad6a-4d5d-9997-e211934aa2e5" providerId="ADAL" clId="{8F175AA7-CCE1-42AE-8FFE-4ECA8A8C10D4}" dt="2023-02-01T08:17:11.496" v="9230" actId="1076"/>
          <ac:spMkLst>
            <pc:docMk/>
            <pc:sldMk cId="2895513122" sldId="317"/>
            <ac:spMk id="3" creationId="{9BB4BD27-B0F8-BF37-AE96-FFAE132BA6D5}"/>
          </ac:spMkLst>
        </pc:spChg>
      </pc:sldChg>
      <pc:sldChg chg="addSp delSp modSp mod">
        <pc:chgData name="Smruti Ranjan Sarangi" userId="e0ea421f-ad6a-4d5d-9997-e211934aa2e5" providerId="ADAL" clId="{8F175AA7-CCE1-42AE-8FFE-4ECA8A8C10D4}" dt="2023-02-01T08:16:48.463" v="9227" actId="478"/>
        <pc:sldMkLst>
          <pc:docMk/>
          <pc:sldMk cId="2050398614" sldId="318"/>
        </pc:sldMkLst>
        <pc:spChg chg="del mod">
          <ac:chgData name="Smruti Ranjan Sarangi" userId="e0ea421f-ad6a-4d5d-9997-e211934aa2e5" providerId="ADAL" clId="{8F175AA7-CCE1-42AE-8FFE-4ECA8A8C10D4}" dt="2023-02-01T08:13:17.557" v="9105" actId="478"/>
          <ac:spMkLst>
            <pc:docMk/>
            <pc:sldMk cId="2050398614" sldId="318"/>
            <ac:spMk id="2" creationId="{6DB69D91-F9C0-78DD-A03C-089B43250D53}"/>
          </ac:spMkLst>
        </pc:spChg>
        <pc:spChg chg="mod">
          <ac:chgData name="Smruti Ranjan Sarangi" userId="e0ea421f-ad6a-4d5d-9997-e211934aa2e5" providerId="ADAL" clId="{8F175AA7-CCE1-42AE-8FFE-4ECA8A8C10D4}" dt="2023-02-01T08:15:52.275" v="9225" actId="207"/>
          <ac:spMkLst>
            <pc:docMk/>
            <pc:sldMk cId="2050398614" sldId="318"/>
            <ac:spMk id="3" creationId="{DF26C572-D4DD-F50F-48BE-F3A5672212B5}"/>
          </ac:spMkLst>
        </pc:spChg>
        <pc:spChg chg="del">
          <ac:chgData name="Smruti Ranjan Sarangi" userId="e0ea421f-ad6a-4d5d-9997-e211934aa2e5" providerId="ADAL" clId="{8F175AA7-CCE1-42AE-8FFE-4ECA8A8C10D4}" dt="2023-02-01T08:16:48.463" v="9227" actId="478"/>
          <ac:spMkLst>
            <pc:docMk/>
            <pc:sldMk cId="2050398614" sldId="318"/>
            <ac:spMk id="5" creationId="{8A08D9A8-F7BF-9B76-AC7B-7F9A5EBBE5A9}"/>
          </ac:spMkLst>
        </pc:spChg>
        <pc:spChg chg="add mod">
          <ac:chgData name="Smruti Ranjan Sarangi" userId="e0ea421f-ad6a-4d5d-9997-e211934aa2e5" providerId="ADAL" clId="{8F175AA7-CCE1-42AE-8FFE-4ECA8A8C10D4}" dt="2023-02-01T08:13:24.187" v="9112" actId="20577"/>
          <ac:spMkLst>
            <pc:docMk/>
            <pc:sldMk cId="2050398614" sldId="318"/>
            <ac:spMk id="8" creationId="{1BFBB0AA-EECB-622C-B254-45A6275D2C79}"/>
          </ac:spMkLst>
        </pc:spChg>
        <pc:picChg chg="del">
          <ac:chgData name="Smruti Ranjan Sarangi" userId="e0ea421f-ad6a-4d5d-9997-e211934aa2e5" providerId="ADAL" clId="{8F175AA7-CCE1-42AE-8FFE-4ECA8A8C10D4}" dt="2023-02-01T08:16:47.546" v="9226" actId="478"/>
          <ac:picMkLst>
            <pc:docMk/>
            <pc:sldMk cId="2050398614" sldId="318"/>
            <ac:picMk id="6" creationId="{9E5A23CF-C551-ADB2-B1D5-04C08845E891}"/>
          </ac:picMkLst>
        </pc:picChg>
      </pc:sldChg>
      <pc:sldChg chg="addSp delSp modSp mod">
        <pc:chgData name="Smruti Ranjan Sarangi" userId="e0ea421f-ad6a-4d5d-9997-e211934aa2e5" providerId="ADAL" clId="{8F175AA7-CCE1-42AE-8FFE-4ECA8A8C10D4}" dt="2023-02-01T08:18:17.523" v="9253" actId="207"/>
        <pc:sldMkLst>
          <pc:docMk/>
          <pc:sldMk cId="1774224474" sldId="319"/>
        </pc:sldMkLst>
        <pc:spChg chg="del">
          <ac:chgData name="Smruti Ranjan Sarangi" userId="e0ea421f-ad6a-4d5d-9997-e211934aa2e5" providerId="ADAL" clId="{8F175AA7-CCE1-42AE-8FFE-4ECA8A8C10D4}" dt="2023-02-01T08:16:53.506" v="9228" actId="478"/>
          <ac:spMkLst>
            <pc:docMk/>
            <pc:sldMk cId="1774224474" sldId="319"/>
            <ac:spMk id="2" creationId="{3ABCEEFE-A29B-04F1-FF0A-4C383D8B8E3E}"/>
          </ac:spMkLst>
        </pc:spChg>
        <pc:spChg chg="mod">
          <ac:chgData name="Smruti Ranjan Sarangi" userId="e0ea421f-ad6a-4d5d-9997-e211934aa2e5" providerId="ADAL" clId="{8F175AA7-CCE1-42AE-8FFE-4ECA8A8C10D4}" dt="2023-02-01T08:18:17.523" v="9253" actId="207"/>
          <ac:spMkLst>
            <pc:docMk/>
            <pc:sldMk cId="1774224474" sldId="319"/>
            <ac:spMk id="3" creationId="{74855208-64E6-B93C-FC13-161826F25C27}"/>
          </ac:spMkLst>
        </pc:spChg>
        <pc:spChg chg="add del mod">
          <ac:chgData name="Smruti Ranjan Sarangi" userId="e0ea421f-ad6a-4d5d-9997-e211934aa2e5" providerId="ADAL" clId="{8F175AA7-CCE1-42AE-8FFE-4ECA8A8C10D4}" dt="2023-02-01T08:17:27.056" v="9244" actId="478"/>
          <ac:spMkLst>
            <pc:docMk/>
            <pc:sldMk cId="1774224474" sldId="319"/>
            <ac:spMk id="8" creationId="{C6C46925-E422-EC2C-864C-E7E8823BD5AB}"/>
          </ac:spMkLst>
        </pc:spChg>
        <pc:spChg chg="add mod">
          <ac:chgData name="Smruti Ranjan Sarangi" userId="e0ea421f-ad6a-4d5d-9997-e211934aa2e5" providerId="ADAL" clId="{8F175AA7-CCE1-42AE-8FFE-4ECA8A8C10D4}" dt="2023-02-01T08:17:29.126" v="9245" actId="14100"/>
          <ac:spMkLst>
            <pc:docMk/>
            <pc:sldMk cId="1774224474" sldId="319"/>
            <ac:spMk id="9" creationId="{263B0A2C-6779-42B2-D06E-4D8A976B74B5}"/>
          </ac:spMkLst>
        </pc:spChg>
        <pc:picChg chg="mod">
          <ac:chgData name="Smruti Ranjan Sarangi" userId="e0ea421f-ad6a-4d5d-9997-e211934aa2e5" providerId="ADAL" clId="{8F175AA7-CCE1-42AE-8FFE-4ECA8A8C10D4}" dt="2023-02-01T08:17:33.126" v="9246" actId="1076"/>
          <ac:picMkLst>
            <pc:docMk/>
            <pc:sldMk cId="1774224474" sldId="319"/>
            <ac:picMk id="5" creationId="{6F2C22C3-CE03-A24E-52D1-2F681AC4D211}"/>
          </ac:picMkLst>
        </pc:picChg>
      </pc:sldChg>
      <pc:sldChg chg="modSp mod">
        <pc:chgData name="Smruti Ranjan Sarangi" userId="e0ea421f-ad6a-4d5d-9997-e211934aa2e5" providerId="ADAL" clId="{8F175AA7-CCE1-42AE-8FFE-4ECA8A8C10D4}" dt="2023-02-01T11:18:34.522" v="11553" actId="207"/>
        <pc:sldMkLst>
          <pc:docMk/>
          <pc:sldMk cId="1628001640" sldId="333"/>
        </pc:sldMkLst>
        <pc:spChg chg="mod">
          <ac:chgData name="Smruti Ranjan Sarangi" userId="e0ea421f-ad6a-4d5d-9997-e211934aa2e5" providerId="ADAL" clId="{8F175AA7-CCE1-42AE-8FFE-4ECA8A8C10D4}" dt="2023-02-01T11:18:34.522" v="11553" actId="207"/>
          <ac:spMkLst>
            <pc:docMk/>
            <pc:sldMk cId="1628001640" sldId="333"/>
            <ac:spMk id="3" creationId="{1D4B8F1A-B8B5-3B4C-46C3-D1830D70942E}"/>
          </ac:spMkLst>
        </pc:spChg>
      </pc:sldChg>
      <pc:sldChg chg="addSp delSp modSp new mod">
        <pc:chgData name="Smruti Ranjan Sarangi" userId="e0ea421f-ad6a-4d5d-9997-e211934aa2e5" providerId="ADAL" clId="{8F175AA7-CCE1-42AE-8FFE-4ECA8A8C10D4}" dt="2023-02-01T08:20:17.405" v="9370" actId="1076"/>
        <pc:sldMkLst>
          <pc:docMk/>
          <pc:sldMk cId="34813382" sldId="336"/>
        </pc:sldMkLst>
        <pc:spChg chg="del">
          <ac:chgData name="Smruti Ranjan Sarangi" userId="e0ea421f-ad6a-4d5d-9997-e211934aa2e5" providerId="ADAL" clId="{8F175AA7-CCE1-42AE-8FFE-4ECA8A8C10D4}" dt="2023-02-01T08:18:41.836" v="9256" actId="478"/>
          <ac:spMkLst>
            <pc:docMk/>
            <pc:sldMk cId="34813382" sldId="336"/>
            <ac:spMk id="2" creationId="{C5B0B544-20A9-122A-6DEB-2FFEE3CB4B6E}"/>
          </ac:spMkLst>
        </pc:spChg>
        <pc:spChg chg="del">
          <ac:chgData name="Smruti Ranjan Sarangi" userId="e0ea421f-ad6a-4d5d-9997-e211934aa2e5" providerId="ADAL" clId="{8F175AA7-CCE1-42AE-8FFE-4ECA8A8C10D4}" dt="2023-02-01T08:18:39.877" v="9255" actId="1032"/>
          <ac:spMkLst>
            <pc:docMk/>
            <pc:sldMk cId="34813382" sldId="336"/>
            <ac:spMk id="3" creationId="{136CBB95-96C4-CE34-7037-7D1812B9919D}"/>
          </ac:spMkLst>
        </pc:spChg>
        <pc:spChg chg="add mod">
          <ac:chgData name="Smruti Ranjan Sarangi" userId="e0ea421f-ad6a-4d5d-9997-e211934aa2e5" providerId="ADAL" clId="{8F175AA7-CCE1-42AE-8FFE-4ECA8A8C10D4}" dt="2023-02-01T08:20:17.405" v="9370" actId="1076"/>
          <ac:spMkLst>
            <pc:docMk/>
            <pc:sldMk cId="34813382" sldId="336"/>
            <ac:spMk id="7" creationId="{31EB6279-7559-CAC5-38E0-D14C0F7C1A71}"/>
          </ac:spMkLst>
        </pc:spChg>
        <pc:graphicFrameChg chg="add mod modGraphic">
          <ac:chgData name="Smruti Ranjan Sarangi" userId="e0ea421f-ad6a-4d5d-9997-e211934aa2e5" providerId="ADAL" clId="{8F175AA7-CCE1-42AE-8FFE-4ECA8A8C10D4}" dt="2023-02-01T08:19:42.855" v="9332" actId="14100"/>
          <ac:graphicFrameMkLst>
            <pc:docMk/>
            <pc:sldMk cId="34813382" sldId="336"/>
            <ac:graphicFrameMk id="6" creationId="{2FA4E796-5B76-0EED-CABB-3C7E37F37702}"/>
          </ac:graphicFrameMkLst>
        </pc:graphicFrameChg>
      </pc:sldChg>
      <pc:sldChg chg="addSp modSp new add del mod">
        <pc:chgData name="Smruti Ranjan Sarangi" userId="e0ea421f-ad6a-4d5d-9997-e211934aa2e5" providerId="ADAL" clId="{8F175AA7-CCE1-42AE-8FFE-4ECA8A8C10D4}" dt="2023-02-01T11:17:57.201" v="11550" actId="207"/>
        <pc:sldMkLst>
          <pc:docMk/>
          <pc:sldMk cId="537152308" sldId="337"/>
        </pc:sldMkLst>
        <pc:spChg chg="mod">
          <ac:chgData name="Smruti Ranjan Sarangi" userId="e0ea421f-ad6a-4d5d-9997-e211934aa2e5" providerId="ADAL" clId="{8F175AA7-CCE1-42AE-8FFE-4ECA8A8C10D4}" dt="2023-02-01T11:15:12.684" v="11351" actId="6549"/>
          <ac:spMkLst>
            <pc:docMk/>
            <pc:sldMk cId="537152308" sldId="337"/>
            <ac:spMk id="2" creationId="{0FE5E420-82DF-02F9-90F3-C93AAC0EED6C}"/>
          </ac:spMkLst>
        </pc:spChg>
        <pc:spChg chg="mod">
          <ac:chgData name="Smruti Ranjan Sarangi" userId="e0ea421f-ad6a-4d5d-9997-e211934aa2e5" providerId="ADAL" clId="{8F175AA7-CCE1-42AE-8FFE-4ECA8A8C10D4}" dt="2023-02-01T11:17:57.201" v="11550" actId="207"/>
          <ac:spMkLst>
            <pc:docMk/>
            <pc:sldMk cId="537152308" sldId="337"/>
            <ac:spMk id="3" creationId="{BD1DEEAA-5D62-9F89-EEDE-0AE633BA7B00}"/>
          </ac:spMkLst>
        </pc:spChg>
        <pc:graphicFrameChg chg="add mod modGraphic">
          <ac:chgData name="Smruti Ranjan Sarangi" userId="e0ea421f-ad6a-4d5d-9997-e211934aa2e5" providerId="ADAL" clId="{8F175AA7-CCE1-42AE-8FFE-4ECA8A8C10D4}" dt="2023-02-01T11:17:38.867" v="11547" actId="207"/>
          <ac:graphicFrameMkLst>
            <pc:docMk/>
            <pc:sldMk cId="537152308" sldId="337"/>
            <ac:graphicFrameMk id="6" creationId="{E59BD4AC-69D3-45A5-4FA2-31C0B7D8B267}"/>
          </ac:graphicFrameMkLst>
        </pc:graphicFrameChg>
      </pc:sldChg>
      <pc:sldChg chg="addSp modSp new mod">
        <pc:chgData name="Smruti Ranjan Sarangi" userId="e0ea421f-ad6a-4d5d-9997-e211934aa2e5" providerId="ADAL" clId="{8F175AA7-CCE1-42AE-8FFE-4ECA8A8C10D4}" dt="2023-02-01T08:28:18.443" v="9639" actId="1076"/>
        <pc:sldMkLst>
          <pc:docMk/>
          <pc:sldMk cId="2771909303" sldId="338"/>
        </pc:sldMkLst>
        <pc:spChg chg="mod">
          <ac:chgData name="Smruti Ranjan Sarangi" userId="e0ea421f-ad6a-4d5d-9997-e211934aa2e5" providerId="ADAL" clId="{8F175AA7-CCE1-42AE-8FFE-4ECA8A8C10D4}" dt="2023-02-01T08:26:50.143" v="9492" actId="20577"/>
          <ac:spMkLst>
            <pc:docMk/>
            <pc:sldMk cId="2771909303" sldId="338"/>
            <ac:spMk id="2" creationId="{C820DFB4-1E07-A04E-A6D2-45EA9A3C46D9}"/>
          </ac:spMkLst>
        </pc:spChg>
        <pc:spChg chg="mod">
          <ac:chgData name="Smruti Ranjan Sarangi" userId="e0ea421f-ad6a-4d5d-9997-e211934aa2e5" providerId="ADAL" clId="{8F175AA7-CCE1-42AE-8FFE-4ECA8A8C10D4}" dt="2023-02-01T08:28:02.259" v="9636" actId="14100"/>
          <ac:spMkLst>
            <pc:docMk/>
            <pc:sldMk cId="2771909303" sldId="338"/>
            <ac:spMk id="3" creationId="{925CB128-67DC-E015-7C32-3D1BE1D848F7}"/>
          </ac:spMkLst>
        </pc:spChg>
        <pc:spChg chg="add mod">
          <ac:chgData name="Smruti Ranjan Sarangi" userId="e0ea421f-ad6a-4d5d-9997-e211934aa2e5" providerId="ADAL" clId="{8F175AA7-CCE1-42AE-8FFE-4ECA8A8C10D4}" dt="2023-02-01T08:28:18.443" v="9639" actId="1076"/>
          <ac:spMkLst>
            <pc:docMk/>
            <pc:sldMk cId="2771909303" sldId="338"/>
            <ac:spMk id="6" creationId="{F425A5B5-B310-7932-D3EF-F623FB1BCD45}"/>
          </ac:spMkLst>
        </pc:spChg>
        <pc:picChg chg="add mod">
          <ac:chgData name="Smruti Ranjan Sarangi" userId="e0ea421f-ad6a-4d5d-9997-e211934aa2e5" providerId="ADAL" clId="{8F175AA7-CCE1-42AE-8FFE-4ECA8A8C10D4}" dt="2023-02-01T08:28:18.443" v="9639" actId="1076"/>
          <ac:picMkLst>
            <pc:docMk/>
            <pc:sldMk cId="2771909303" sldId="338"/>
            <ac:picMk id="7" creationId="{0F510CDF-705E-63CB-CC65-47A45752F1CB}"/>
          </ac:picMkLst>
        </pc:picChg>
      </pc:sldChg>
      <pc:sldChg chg="addSp modSp new mod">
        <pc:chgData name="Smruti Ranjan Sarangi" userId="e0ea421f-ad6a-4d5d-9997-e211934aa2e5" providerId="ADAL" clId="{8F175AA7-CCE1-42AE-8FFE-4ECA8A8C10D4}" dt="2023-02-01T11:14:34.075" v="11350" actId="1076"/>
        <pc:sldMkLst>
          <pc:docMk/>
          <pc:sldMk cId="3546960940" sldId="339"/>
        </pc:sldMkLst>
        <pc:spChg chg="mod">
          <ac:chgData name="Smruti Ranjan Sarangi" userId="e0ea421f-ad6a-4d5d-9997-e211934aa2e5" providerId="ADAL" clId="{8F175AA7-CCE1-42AE-8FFE-4ECA8A8C10D4}" dt="2023-02-01T11:02:20.821" v="10621" actId="20577"/>
          <ac:spMkLst>
            <pc:docMk/>
            <pc:sldMk cId="3546960940" sldId="339"/>
            <ac:spMk id="2" creationId="{2A7D335F-6A29-638E-9577-4813BB95E56E}"/>
          </ac:spMkLst>
        </pc:spChg>
        <pc:spChg chg="mod">
          <ac:chgData name="Smruti Ranjan Sarangi" userId="e0ea421f-ad6a-4d5d-9997-e211934aa2e5" providerId="ADAL" clId="{8F175AA7-CCE1-42AE-8FFE-4ECA8A8C10D4}" dt="2023-02-01T11:14:10.300" v="11346" actId="20577"/>
          <ac:spMkLst>
            <pc:docMk/>
            <pc:sldMk cId="3546960940" sldId="339"/>
            <ac:spMk id="3" creationId="{8EA83568-A273-4C7C-19C8-C999A5F34312}"/>
          </ac:spMkLst>
        </pc:spChg>
        <pc:picChg chg="add mod">
          <ac:chgData name="Smruti Ranjan Sarangi" userId="e0ea421f-ad6a-4d5d-9997-e211934aa2e5" providerId="ADAL" clId="{8F175AA7-CCE1-42AE-8FFE-4ECA8A8C10D4}" dt="2023-02-01T11:02:44.090" v="10624" actId="1076"/>
          <ac:picMkLst>
            <pc:docMk/>
            <pc:sldMk cId="3546960940" sldId="339"/>
            <ac:picMk id="6" creationId="{A4697B6F-5CBA-D399-50A1-E667A221FBE4}"/>
          </ac:picMkLst>
        </pc:picChg>
        <pc:picChg chg="add mod">
          <ac:chgData name="Smruti Ranjan Sarangi" userId="e0ea421f-ad6a-4d5d-9997-e211934aa2e5" providerId="ADAL" clId="{8F175AA7-CCE1-42AE-8FFE-4ECA8A8C10D4}" dt="2023-02-01T11:14:34.075" v="11350" actId="1076"/>
          <ac:picMkLst>
            <pc:docMk/>
            <pc:sldMk cId="3546960940" sldId="339"/>
            <ac:picMk id="7" creationId="{F1059DCA-AFE0-7B73-136A-1782A7B3093E}"/>
          </ac:picMkLst>
        </pc:picChg>
      </pc:sldChg>
    </pc:docChg>
  </pc:docChgLst>
  <pc:docChgLst>
    <pc:chgData name="Guest User" userId="S::urn:spo:anon#1688cd957feeaa7fd7063e0b50c04a250b537a67aa6f1c66da773bc8f2c88336::" providerId="AD" clId="Web-{65291615-7D31-891A-9931-4FA09CF58DE9}"/>
    <pc:docChg chg="modSld">
      <pc:chgData name="Guest User" userId="S::urn:spo:anon#1688cd957feeaa7fd7063e0b50c04a250b537a67aa6f1c66da773bc8f2c88336::" providerId="AD" clId="Web-{65291615-7D31-891A-9931-4FA09CF58DE9}" dt="2023-01-16T18:38:27.110" v="8" actId="20577"/>
      <pc:docMkLst>
        <pc:docMk/>
      </pc:docMkLst>
      <pc:sldChg chg="modSp">
        <pc:chgData name="Guest User" userId="S::urn:spo:anon#1688cd957feeaa7fd7063e0b50c04a250b537a67aa6f1c66da773bc8f2c88336::" providerId="AD" clId="Web-{65291615-7D31-891A-9931-4FA09CF58DE9}" dt="2023-01-16T18:38:27.110" v="8" actId="20577"/>
        <pc:sldMkLst>
          <pc:docMk/>
          <pc:sldMk cId="365395848" sldId="256"/>
        </pc:sldMkLst>
        <pc:spChg chg="mod">
          <ac:chgData name="Guest User" userId="S::urn:spo:anon#1688cd957feeaa7fd7063e0b50c04a250b537a67aa6f1c66da773bc8f2c88336::" providerId="AD" clId="Web-{65291615-7D31-891A-9931-4FA09CF58DE9}" dt="2023-01-16T18:38:27.110" v="8" actId="20577"/>
          <ac:spMkLst>
            <pc:docMk/>
            <pc:sldMk cId="365395848" sldId="256"/>
            <ac:spMk id="2" creationId="{00000000-0000-0000-0000-000000000000}"/>
          </ac:spMkLst>
        </pc:spChg>
      </pc:sldChg>
    </pc:docChg>
  </pc:docChgLst>
  <pc:docChgLst>
    <pc:chgData name="Smruti Ranjan Sarangi" userId="e0ea421f-ad6a-4d5d-9997-e211934aa2e5" providerId="ADAL" clId="{CB56F91E-012E-4375-8F2B-9CB72C5410FA}"/>
    <pc:docChg chg="undo custSel addSld delSld modSld sldOrd">
      <pc:chgData name="Smruti Ranjan Sarangi" userId="e0ea421f-ad6a-4d5d-9997-e211934aa2e5" providerId="ADAL" clId="{CB56F91E-012E-4375-8F2B-9CB72C5410FA}" dt="2023-01-29T13:44:08.981" v="19435" actId="207"/>
      <pc:docMkLst>
        <pc:docMk/>
      </pc:docMkLst>
      <pc:sldChg chg="modSp">
        <pc:chgData name="Smruti Ranjan Sarangi" userId="e0ea421f-ad6a-4d5d-9997-e211934aa2e5" providerId="ADAL" clId="{CB56F91E-012E-4375-8F2B-9CB72C5410FA}" dt="2023-01-23T18:23:08.592" v="4871"/>
        <pc:sldMkLst>
          <pc:docMk/>
          <pc:sldMk cId="2896501295" sldId="258"/>
        </pc:sldMkLst>
        <pc:graphicFrameChg chg="mod">
          <ac:chgData name="Smruti Ranjan Sarangi" userId="e0ea421f-ad6a-4d5d-9997-e211934aa2e5" providerId="ADAL" clId="{CB56F91E-012E-4375-8F2B-9CB72C5410FA}" dt="2023-01-23T18:23:08.592" v="4871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  <pc:sldChg chg="addSp modSp mod">
        <pc:chgData name="Smruti Ranjan Sarangi" userId="e0ea421f-ad6a-4d5d-9997-e211934aa2e5" providerId="ADAL" clId="{CB56F91E-012E-4375-8F2B-9CB72C5410FA}" dt="2023-01-15T18:05:09.554" v="1543" actId="20577"/>
        <pc:sldMkLst>
          <pc:docMk/>
          <pc:sldMk cId="2127683392" sldId="259"/>
        </pc:sldMkLst>
        <pc:spChg chg="mod">
          <ac:chgData name="Smruti Ranjan Sarangi" userId="e0ea421f-ad6a-4d5d-9997-e211934aa2e5" providerId="ADAL" clId="{CB56F91E-012E-4375-8F2B-9CB72C5410FA}" dt="2023-01-15T18:03:36.731" v="1501" actId="1076"/>
          <ac:spMkLst>
            <pc:docMk/>
            <pc:sldMk cId="2127683392" sldId="259"/>
            <ac:spMk id="8" creationId="{5DCCFA3C-C304-F264-CE75-EE630F718444}"/>
          </ac:spMkLst>
        </pc:spChg>
        <pc:spChg chg="mod">
          <ac:chgData name="Smruti Ranjan Sarangi" userId="e0ea421f-ad6a-4d5d-9997-e211934aa2e5" providerId="ADAL" clId="{CB56F91E-012E-4375-8F2B-9CB72C5410FA}" dt="2023-01-15T18:03:36.731" v="1501" actId="1076"/>
          <ac:spMkLst>
            <pc:docMk/>
            <pc:sldMk cId="2127683392" sldId="259"/>
            <ac:spMk id="9" creationId="{789931E8-9C34-6EF7-1E9D-5EDF447C7806}"/>
          </ac:spMkLst>
        </pc:spChg>
        <pc:spChg chg="add mod">
          <ac:chgData name="Smruti Ranjan Sarangi" userId="e0ea421f-ad6a-4d5d-9997-e211934aa2e5" providerId="ADAL" clId="{CB56F91E-012E-4375-8F2B-9CB72C5410FA}" dt="2023-01-15T18:03:46.089" v="1502" actId="1076"/>
          <ac:spMkLst>
            <pc:docMk/>
            <pc:sldMk cId="2127683392" sldId="259"/>
            <ac:spMk id="10" creationId="{CB000712-C81D-60F0-2C41-C8465FE092DB}"/>
          </ac:spMkLst>
        </pc:spChg>
        <pc:spChg chg="add mod">
          <ac:chgData name="Smruti Ranjan Sarangi" userId="e0ea421f-ad6a-4d5d-9997-e211934aa2e5" providerId="ADAL" clId="{CB56F91E-012E-4375-8F2B-9CB72C5410FA}" dt="2023-01-15T18:05:09.554" v="1543" actId="20577"/>
          <ac:spMkLst>
            <pc:docMk/>
            <pc:sldMk cId="2127683392" sldId="259"/>
            <ac:spMk id="11" creationId="{33668768-CBFE-B4C2-B31A-072802BD69F3}"/>
          </ac:spMkLst>
        </pc:spChg>
        <pc:picChg chg="add mod">
          <ac:chgData name="Smruti Ranjan Sarangi" userId="e0ea421f-ad6a-4d5d-9997-e211934aa2e5" providerId="ADAL" clId="{CB56F91E-012E-4375-8F2B-9CB72C5410FA}" dt="2023-01-15T18:03:46.089" v="1502" actId="1076"/>
          <ac:picMkLst>
            <pc:docMk/>
            <pc:sldMk cId="2127683392" sldId="259"/>
            <ac:picMk id="3" creationId="{FB099B64-5E4E-EC1B-C795-1870AB2CE4A4}"/>
          </ac:picMkLst>
        </pc:picChg>
        <pc:picChg chg="mod">
          <ac:chgData name="Smruti Ranjan Sarangi" userId="e0ea421f-ad6a-4d5d-9997-e211934aa2e5" providerId="ADAL" clId="{CB56F91E-012E-4375-8F2B-9CB72C5410FA}" dt="2023-01-15T18:03:36.731" v="1501" actId="1076"/>
          <ac:picMkLst>
            <pc:docMk/>
            <pc:sldMk cId="2127683392" sldId="259"/>
            <ac:picMk id="7" creationId="{D674CB9D-D4CE-76FF-72E5-B562EA34135A}"/>
          </ac:picMkLst>
        </pc:picChg>
      </pc:sldChg>
      <pc:sldChg chg="modSp mod">
        <pc:chgData name="Smruti Ranjan Sarangi" userId="e0ea421f-ad6a-4d5d-9997-e211934aa2e5" providerId="ADAL" clId="{CB56F91E-012E-4375-8F2B-9CB72C5410FA}" dt="2023-01-15T17:43:22.424" v="688" actId="1076"/>
        <pc:sldMkLst>
          <pc:docMk/>
          <pc:sldMk cId="1480117100" sldId="260"/>
        </pc:sldMkLst>
        <pc:picChg chg="mod">
          <ac:chgData name="Smruti Ranjan Sarangi" userId="e0ea421f-ad6a-4d5d-9997-e211934aa2e5" providerId="ADAL" clId="{CB56F91E-012E-4375-8F2B-9CB72C5410FA}" dt="2023-01-15T17:43:22.424" v="688" actId="1076"/>
          <ac:picMkLst>
            <pc:docMk/>
            <pc:sldMk cId="1480117100" sldId="260"/>
            <ac:picMk id="9" creationId="{9D07CE61-029D-444A-958C-A349B0606D9B}"/>
          </ac:picMkLst>
        </pc:picChg>
      </pc:sldChg>
      <pc:sldChg chg="addSp modSp mod">
        <pc:chgData name="Smruti Ranjan Sarangi" userId="e0ea421f-ad6a-4d5d-9997-e211934aa2e5" providerId="ADAL" clId="{CB56F91E-012E-4375-8F2B-9CB72C5410FA}" dt="2023-01-15T19:13:05.983" v="4202" actId="403"/>
        <pc:sldMkLst>
          <pc:docMk/>
          <pc:sldMk cId="1513227148" sldId="262"/>
        </pc:sldMkLst>
        <pc:spChg chg="add mod">
          <ac:chgData name="Smruti Ranjan Sarangi" userId="e0ea421f-ad6a-4d5d-9997-e211934aa2e5" providerId="ADAL" clId="{CB56F91E-012E-4375-8F2B-9CB72C5410FA}" dt="2023-01-15T19:13:05.983" v="4202" actId="403"/>
          <ac:spMkLst>
            <pc:docMk/>
            <pc:sldMk cId="1513227148" sldId="262"/>
            <ac:spMk id="3" creationId="{215ACDC2-ACAB-CE7E-C792-331C8E5DD154}"/>
          </ac:spMkLst>
        </pc:spChg>
      </pc:sldChg>
      <pc:sldChg chg="modSp mod">
        <pc:chgData name="Smruti Ranjan Sarangi" userId="e0ea421f-ad6a-4d5d-9997-e211934aa2e5" providerId="ADAL" clId="{CB56F91E-012E-4375-8F2B-9CB72C5410FA}" dt="2023-01-19T17:50:15.424" v="4317" actId="207"/>
        <pc:sldMkLst>
          <pc:docMk/>
          <pc:sldMk cId="2576459244" sldId="263"/>
        </pc:sldMkLst>
        <pc:spChg chg="mod">
          <ac:chgData name="Smruti Ranjan Sarangi" userId="e0ea421f-ad6a-4d5d-9997-e211934aa2e5" providerId="ADAL" clId="{CB56F91E-012E-4375-8F2B-9CB72C5410FA}" dt="2023-01-19T17:50:15.424" v="4317" actId="207"/>
          <ac:spMkLst>
            <pc:docMk/>
            <pc:sldMk cId="2576459244" sldId="263"/>
            <ac:spMk id="3" creationId="{681ADE64-B2DF-80DD-CC33-675D744D8006}"/>
          </ac:spMkLst>
        </pc:spChg>
        <pc:spChg chg="mod">
          <ac:chgData name="Smruti Ranjan Sarangi" userId="e0ea421f-ad6a-4d5d-9997-e211934aa2e5" providerId="ADAL" clId="{CB56F91E-012E-4375-8F2B-9CB72C5410FA}" dt="2023-01-15T19:13:17.512" v="4203" actId="403"/>
          <ac:spMkLst>
            <pc:docMk/>
            <pc:sldMk cId="2576459244" sldId="263"/>
            <ac:spMk id="4" creationId="{DB98CE8C-8710-35E4-5D53-A4A7C1B7A067}"/>
          </ac:spMkLst>
        </pc:spChg>
      </pc:sldChg>
      <pc:sldChg chg="modSp">
        <pc:chgData name="Smruti Ranjan Sarangi" userId="e0ea421f-ad6a-4d5d-9997-e211934aa2e5" providerId="ADAL" clId="{CB56F91E-012E-4375-8F2B-9CB72C5410FA}" dt="2023-01-23T18:24:03.777" v="4877"/>
        <pc:sldMkLst>
          <pc:docMk/>
          <pc:sldMk cId="987763445" sldId="264"/>
        </pc:sldMkLst>
        <pc:graphicFrameChg chg="mod">
          <ac:chgData name="Smruti Ranjan Sarangi" userId="e0ea421f-ad6a-4d5d-9997-e211934aa2e5" providerId="ADAL" clId="{CB56F91E-012E-4375-8F2B-9CB72C5410FA}" dt="2023-01-23T18:24:03.777" v="4877"/>
          <ac:graphicFrameMkLst>
            <pc:docMk/>
            <pc:sldMk cId="987763445" sldId="264"/>
            <ac:graphicFrameMk id="4" creationId="{BEFA056E-878D-272B-D6B7-9F530418CA72}"/>
          </ac:graphicFrameMkLst>
        </pc:graphicFrameChg>
      </pc:sldChg>
      <pc:sldChg chg="modSp mod">
        <pc:chgData name="Smruti Ranjan Sarangi" userId="e0ea421f-ad6a-4d5d-9997-e211934aa2e5" providerId="ADAL" clId="{CB56F91E-012E-4375-8F2B-9CB72C5410FA}" dt="2023-01-29T12:21:24.479" v="16746" actId="20577"/>
        <pc:sldMkLst>
          <pc:docMk/>
          <pc:sldMk cId="3494687979" sldId="265"/>
        </pc:sldMkLst>
        <pc:graphicFrameChg chg="modGraphic">
          <ac:chgData name="Smruti Ranjan Sarangi" userId="e0ea421f-ad6a-4d5d-9997-e211934aa2e5" providerId="ADAL" clId="{CB56F91E-012E-4375-8F2B-9CB72C5410FA}" dt="2023-01-29T12:21:24.479" v="16746" actId="20577"/>
          <ac:graphicFrameMkLst>
            <pc:docMk/>
            <pc:sldMk cId="3494687979" sldId="265"/>
            <ac:graphicFrameMk id="6" creationId="{9E5BDABD-1D3F-4BE7-D766-F80CF8BA5CCC}"/>
          </ac:graphicFrameMkLst>
        </pc:graphicFrameChg>
      </pc:sldChg>
      <pc:sldChg chg="modSp mod">
        <pc:chgData name="Smruti Ranjan Sarangi" userId="e0ea421f-ad6a-4d5d-9997-e211934aa2e5" providerId="ADAL" clId="{CB56F91E-012E-4375-8F2B-9CB72C5410FA}" dt="2023-01-19T18:05:08.976" v="4318" actId="207"/>
        <pc:sldMkLst>
          <pc:docMk/>
          <pc:sldMk cId="1178945303" sldId="266"/>
        </pc:sldMkLst>
        <pc:spChg chg="mod">
          <ac:chgData name="Smruti Ranjan Sarangi" userId="e0ea421f-ad6a-4d5d-9997-e211934aa2e5" providerId="ADAL" clId="{CB56F91E-012E-4375-8F2B-9CB72C5410FA}" dt="2023-01-19T18:05:08.976" v="4318" actId="207"/>
          <ac:spMkLst>
            <pc:docMk/>
            <pc:sldMk cId="1178945303" sldId="266"/>
            <ac:spMk id="5" creationId="{A83558B6-9961-39BB-0F23-EE4A309D096E}"/>
          </ac:spMkLst>
        </pc:spChg>
      </pc:sldChg>
      <pc:sldChg chg="modSp mod">
        <pc:chgData name="Smruti Ranjan Sarangi" userId="e0ea421f-ad6a-4d5d-9997-e211934aa2e5" providerId="ADAL" clId="{CB56F91E-012E-4375-8F2B-9CB72C5410FA}" dt="2023-01-19T18:10:08.046" v="4320" actId="20577"/>
        <pc:sldMkLst>
          <pc:docMk/>
          <pc:sldMk cId="3715640119" sldId="267"/>
        </pc:sldMkLst>
        <pc:spChg chg="mod">
          <ac:chgData name="Smruti Ranjan Sarangi" userId="e0ea421f-ad6a-4d5d-9997-e211934aa2e5" providerId="ADAL" clId="{CB56F91E-012E-4375-8F2B-9CB72C5410FA}" dt="2023-01-19T18:10:08.046" v="4320" actId="20577"/>
          <ac:spMkLst>
            <pc:docMk/>
            <pc:sldMk cId="3715640119" sldId="267"/>
            <ac:spMk id="3" creationId="{CC90123D-A30B-6890-5B51-D9E1EB170914}"/>
          </ac:spMkLst>
        </pc:spChg>
      </pc:sldChg>
      <pc:sldChg chg="modSp mod">
        <pc:chgData name="Smruti Ranjan Sarangi" userId="e0ea421f-ad6a-4d5d-9997-e211934aa2e5" providerId="ADAL" clId="{CB56F91E-012E-4375-8F2B-9CB72C5410FA}" dt="2023-01-19T18:11:37.680" v="4321" actId="207"/>
        <pc:sldMkLst>
          <pc:docMk/>
          <pc:sldMk cId="1784003868" sldId="268"/>
        </pc:sldMkLst>
        <pc:spChg chg="mod">
          <ac:chgData name="Smruti Ranjan Sarangi" userId="e0ea421f-ad6a-4d5d-9997-e211934aa2e5" providerId="ADAL" clId="{CB56F91E-012E-4375-8F2B-9CB72C5410FA}" dt="2023-01-19T18:11:37.680" v="4321" actId="207"/>
          <ac:spMkLst>
            <pc:docMk/>
            <pc:sldMk cId="1784003868" sldId="268"/>
            <ac:spMk id="3" creationId="{B617490F-C9D4-C7C3-B233-A001C9ED7DE0}"/>
          </ac:spMkLst>
        </pc:spChg>
      </pc:sldChg>
      <pc:sldChg chg="addSp delSp modSp mod">
        <pc:chgData name="Smruti Ranjan Sarangi" userId="e0ea421f-ad6a-4d5d-9997-e211934aa2e5" providerId="ADAL" clId="{CB56F91E-012E-4375-8F2B-9CB72C5410FA}" dt="2023-01-15T17:55:56.540" v="826" actId="20577"/>
        <pc:sldMkLst>
          <pc:docMk/>
          <pc:sldMk cId="3596866542" sldId="269"/>
        </pc:sldMkLst>
        <pc:spChg chg="add mod">
          <ac:chgData name="Smruti Ranjan Sarangi" userId="e0ea421f-ad6a-4d5d-9997-e211934aa2e5" providerId="ADAL" clId="{CB56F91E-012E-4375-8F2B-9CB72C5410FA}" dt="2023-01-15T17:27:14.899" v="48" actId="1076"/>
          <ac:spMkLst>
            <pc:docMk/>
            <pc:sldMk cId="3596866542" sldId="269"/>
            <ac:spMk id="3" creationId="{63A570AB-9BEA-5529-D3A4-822BA662C650}"/>
          </ac:spMkLst>
        </pc:spChg>
        <pc:spChg chg="add mod">
          <ac:chgData name="Smruti Ranjan Sarangi" userId="e0ea421f-ad6a-4d5d-9997-e211934aa2e5" providerId="ADAL" clId="{CB56F91E-012E-4375-8F2B-9CB72C5410FA}" dt="2023-01-15T17:28:17.194" v="76" actId="20577"/>
          <ac:spMkLst>
            <pc:docMk/>
            <pc:sldMk cId="3596866542" sldId="269"/>
            <ac:spMk id="11" creationId="{244A6AE0-3062-7A8A-4FF7-36C480FF0AB2}"/>
          </ac:spMkLst>
        </pc:spChg>
        <pc:spChg chg="mod">
          <ac:chgData name="Smruti Ranjan Sarangi" userId="e0ea421f-ad6a-4d5d-9997-e211934aa2e5" providerId="ADAL" clId="{CB56F91E-012E-4375-8F2B-9CB72C5410FA}" dt="2023-01-15T17:55:40.652" v="816" actId="1076"/>
          <ac:spMkLst>
            <pc:docMk/>
            <pc:sldMk cId="3596866542" sldId="269"/>
            <ac:spMk id="15" creationId="{58A71C7F-A4F4-046D-A96C-6B01168E1086}"/>
          </ac:spMkLst>
        </pc:spChg>
        <pc:spChg chg="add mod">
          <ac:chgData name="Smruti Ranjan Sarangi" userId="e0ea421f-ad6a-4d5d-9997-e211934aa2e5" providerId="ADAL" clId="{CB56F91E-012E-4375-8F2B-9CB72C5410FA}" dt="2023-01-15T17:50:28.190" v="770" actId="20577"/>
          <ac:spMkLst>
            <pc:docMk/>
            <pc:sldMk cId="3596866542" sldId="269"/>
            <ac:spMk id="23" creationId="{4D24EF78-C23A-2B24-6BF8-06CDCEEB682C}"/>
          </ac:spMkLst>
        </pc:spChg>
        <pc:spChg chg="add mod">
          <ac:chgData name="Smruti Ranjan Sarangi" userId="e0ea421f-ad6a-4d5d-9997-e211934aa2e5" providerId="ADAL" clId="{CB56F91E-012E-4375-8F2B-9CB72C5410FA}" dt="2023-01-15T17:54:47.852" v="809" actId="1076"/>
          <ac:spMkLst>
            <pc:docMk/>
            <pc:sldMk cId="3596866542" sldId="269"/>
            <ac:spMk id="25" creationId="{919FCA31-D169-6142-C651-6A309622D8DF}"/>
          </ac:spMkLst>
        </pc:spChg>
        <pc:spChg chg="add del mod">
          <ac:chgData name="Smruti Ranjan Sarangi" userId="e0ea421f-ad6a-4d5d-9997-e211934aa2e5" providerId="ADAL" clId="{CB56F91E-012E-4375-8F2B-9CB72C5410FA}" dt="2023-01-15T17:31:42.399" v="93"/>
          <ac:spMkLst>
            <pc:docMk/>
            <pc:sldMk cId="3596866542" sldId="269"/>
            <ac:spMk id="28" creationId="{A17251EE-4F3E-1C09-E42F-9BFF3F45E88A}"/>
          </ac:spMkLst>
        </pc:spChg>
        <pc:spChg chg="add del mod">
          <ac:chgData name="Smruti Ranjan Sarangi" userId="e0ea421f-ad6a-4d5d-9997-e211934aa2e5" providerId="ADAL" clId="{CB56F91E-012E-4375-8F2B-9CB72C5410FA}" dt="2023-01-15T17:52:26.233" v="789"/>
          <ac:spMkLst>
            <pc:docMk/>
            <pc:sldMk cId="3596866542" sldId="269"/>
            <ac:spMk id="42" creationId="{DEF0017D-19BF-EAA4-9AF1-CA8CFE6338B4}"/>
          </ac:spMkLst>
        </pc:spChg>
        <pc:spChg chg="add mod">
          <ac:chgData name="Smruti Ranjan Sarangi" userId="e0ea421f-ad6a-4d5d-9997-e211934aa2e5" providerId="ADAL" clId="{CB56F91E-012E-4375-8F2B-9CB72C5410FA}" dt="2023-01-15T17:55:46.174" v="817" actId="113"/>
          <ac:spMkLst>
            <pc:docMk/>
            <pc:sldMk cId="3596866542" sldId="269"/>
            <ac:spMk id="43" creationId="{4E66F627-42FC-C8CB-6EEC-F516F4FFFBA5}"/>
          </ac:spMkLst>
        </pc:spChg>
        <pc:spChg chg="add mod">
          <ac:chgData name="Smruti Ranjan Sarangi" userId="e0ea421f-ad6a-4d5d-9997-e211934aa2e5" providerId="ADAL" clId="{CB56F91E-012E-4375-8F2B-9CB72C5410FA}" dt="2023-01-15T17:55:56.540" v="826" actId="20577"/>
          <ac:spMkLst>
            <pc:docMk/>
            <pc:sldMk cId="3596866542" sldId="269"/>
            <ac:spMk id="54" creationId="{810B15C9-6ADC-35E3-861A-3BCA65AD6140}"/>
          </ac:spMkLst>
        </pc:spChg>
        <pc:inkChg chg="add">
          <ac:chgData name="Smruti Ranjan Sarangi" userId="e0ea421f-ad6a-4d5d-9997-e211934aa2e5" providerId="ADAL" clId="{CB56F91E-012E-4375-8F2B-9CB72C5410FA}" dt="2023-01-15T17:31:07.381" v="87" actId="9405"/>
          <ac:inkMkLst>
            <pc:docMk/>
            <pc:sldMk cId="3596866542" sldId="269"/>
            <ac:inkMk id="26" creationId="{267DC47A-1952-D389-F273-B616D2A9C32D}"/>
          </ac:inkMkLst>
        </pc:inkChg>
        <pc:inkChg chg="add del">
          <ac:chgData name="Smruti Ranjan Sarangi" userId="e0ea421f-ad6a-4d5d-9997-e211934aa2e5" providerId="ADAL" clId="{CB56F91E-012E-4375-8F2B-9CB72C5410FA}" dt="2023-01-15T17:31:42.382" v="91" actId="21"/>
          <ac:inkMkLst>
            <pc:docMk/>
            <pc:sldMk cId="3596866542" sldId="269"/>
            <ac:inkMk id="27" creationId="{59CD192F-CEDD-F0C8-CFEB-9A7F52CEED18}"/>
          </ac:inkMkLst>
        </pc:inkChg>
        <pc:cxnChg chg="add mod">
          <ac:chgData name="Smruti Ranjan Sarangi" userId="e0ea421f-ad6a-4d5d-9997-e211934aa2e5" providerId="ADAL" clId="{CB56F91E-012E-4375-8F2B-9CB72C5410FA}" dt="2023-01-15T17:54:54.041" v="810" actId="14100"/>
          <ac:cxnSpMkLst>
            <pc:docMk/>
            <pc:sldMk cId="3596866542" sldId="269"/>
            <ac:cxnSpMk id="8" creationId="{4017DC86-6F47-9B6F-B25F-F8BAFB000A68}"/>
          </ac:cxnSpMkLst>
        </pc:cxnChg>
        <pc:cxnChg chg="mod">
          <ac:chgData name="Smruti Ranjan Sarangi" userId="e0ea421f-ad6a-4d5d-9997-e211934aa2e5" providerId="ADAL" clId="{CB56F91E-012E-4375-8F2B-9CB72C5410FA}" dt="2023-01-15T17:55:05.224" v="811" actId="1582"/>
          <ac:cxnSpMkLst>
            <pc:docMk/>
            <pc:sldMk cId="3596866542" sldId="269"/>
            <ac:cxnSpMk id="12" creationId="{1DDEE564-17E9-95B2-5382-84CBFA2E3087}"/>
          </ac:cxnSpMkLst>
        </pc:cxnChg>
        <pc:cxnChg chg="mod">
          <ac:chgData name="Smruti Ranjan Sarangi" userId="e0ea421f-ad6a-4d5d-9997-e211934aa2e5" providerId="ADAL" clId="{CB56F91E-012E-4375-8F2B-9CB72C5410FA}" dt="2023-01-15T17:55:05.224" v="811" actId="1582"/>
          <ac:cxnSpMkLst>
            <pc:docMk/>
            <pc:sldMk cId="3596866542" sldId="269"/>
            <ac:cxnSpMk id="14" creationId="{254D68CB-2CA7-B794-2622-DEFB4C3F34B4}"/>
          </ac:cxnSpMkLst>
        </pc:cxnChg>
        <pc:cxnChg chg="add mod">
          <ac:chgData name="Smruti Ranjan Sarangi" userId="e0ea421f-ad6a-4d5d-9997-e211934aa2e5" providerId="ADAL" clId="{CB56F91E-012E-4375-8F2B-9CB72C5410FA}" dt="2023-01-15T17:54:42.242" v="808" actId="14100"/>
          <ac:cxnSpMkLst>
            <pc:docMk/>
            <pc:sldMk cId="3596866542" sldId="269"/>
            <ac:cxnSpMk id="17" creationId="{BE9CFDBC-D480-29CF-B88A-F8B933FE7153}"/>
          </ac:cxnSpMkLst>
        </pc:cxnChg>
        <pc:cxnChg chg="add mod">
          <ac:chgData name="Smruti Ranjan Sarangi" userId="e0ea421f-ad6a-4d5d-9997-e211934aa2e5" providerId="ADAL" clId="{CB56F91E-012E-4375-8F2B-9CB72C5410FA}" dt="2023-01-15T17:52:17.471" v="786" actId="14100"/>
          <ac:cxnSpMkLst>
            <pc:docMk/>
            <pc:sldMk cId="3596866542" sldId="269"/>
            <ac:cxnSpMk id="24" creationId="{DD19163A-1320-8627-1BC1-F389B025EF7B}"/>
          </ac:cxnSpMkLst>
        </pc:cxnChg>
        <pc:cxnChg chg="add mod ord">
          <ac:chgData name="Smruti Ranjan Sarangi" userId="e0ea421f-ad6a-4d5d-9997-e211934aa2e5" providerId="ADAL" clId="{CB56F91E-012E-4375-8F2B-9CB72C5410FA}" dt="2023-01-15T17:51:59.182" v="784" actId="1582"/>
          <ac:cxnSpMkLst>
            <pc:docMk/>
            <pc:sldMk cId="3596866542" sldId="269"/>
            <ac:cxnSpMk id="31" creationId="{AFCD0B93-F61B-048B-FF45-BAA0BFFAE6D1}"/>
          </ac:cxnSpMkLst>
        </pc:cxnChg>
        <pc:cxnChg chg="add mod">
          <ac:chgData name="Smruti Ranjan Sarangi" userId="e0ea421f-ad6a-4d5d-9997-e211934aa2e5" providerId="ADAL" clId="{CB56F91E-012E-4375-8F2B-9CB72C5410FA}" dt="2023-01-15T17:55:36.164" v="815" actId="14100"/>
          <ac:cxnSpMkLst>
            <pc:docMk/>
            <pc:sldMk cId="3596866542" sldId="269"/>
            <ac:cxnSpMk id="44" creationId="{24BD916E-F702-6C49-8191-DFE85D5EE818}"/>
          </ac:cxnSpMkLst>
        </pc:cxnChg>
      </pc:sldChg>
      <pc:sldChg chg="addSp modSp mod">
        <pc:chgData name="Smruti Ranjan Sarangi" userId="e0ea421f-ad6a-4d5d-9997-e211934aa2e5" providerId="ADAL" clId="{CB56F91E-012E-4375-8F2B-9CB72C5410FA}" dt="2023-01-19T18:28:12.212" v="4369" actId="20577"/>
        <pc:sldMkLst>
          <pc:docMk/>
          <pc:sldMk cId="2940594052" sldId="270"/>
        </pc:sldMkLst>
        <pc:spChg chg="mod">
          <ac:chgData name="Smruti Ranjan Sarangi" userId="e0ea421f-ad6a-4d5d-9997-e211934aa2e5" providerId="ADAL" clId="{CB56F91E-012E-4375-8F2B-9CB72C5410FA}" dt="2023-01-15T17:40:52.012" v="477" actId="255"/>
          <ac:spMkLst>
            <pc:docMk/>
            <pc:sldMk cId="2940594052" sldId="270"/>
            <ac:spMk id="3" creationId="{F3BD2927-3DEC-BFFD-7448-38D850B6B612}"/>
          </ac:spMkLst>
        </pc:spChg>
        <pc:spChg chg="add mod">
          <ac:chgData name="Smruti Ranjan Sarangi" userId="e0ea421f-ad6a-4d5d-9997-e211934aa2e5" providerId="ADAL" clId="{CB56F91E-012E-4375-8F2B-9CB72C5410FA}" dt="2023-01-19T18:20:28.210" v="4357" actId="20577"/>
          <ac:spMkLst>
            <pc:docMk/>
            <pc:sldMk cId="2940594052" sldId="270"/>
            <ac:spMk id="5" creationId="{FBA4D227-F3D3-8629-15CF-0D21CDB6FDFA}"/>
          </ac:spMkLst>
        </pc:spChg>
        <pc:spChg chg="add mod">
          <ac:chgData name="Smruti Ranjan Sarangi" userId="e0ea421f-ad6a-4d5d-9997-e211934aa2e5" providerId="ADAL" clId="{CB56F91E-012E-4375-8F2B-9CB72C5410FA}" dt="2023-01-19T18:28:12.212" v="4369" actId="20577"/>
          <ac:spMkLst>
            <pc:docMk/>
            <pc:sldMk cId="2940594052" sldId="270"/>
            <ac:spMk id="7" creationId="{D291E605-9E28-BB70-48B6-39AAA8828301}"/>
          </ac:spMkLst>
        </pc:spChg>
        <pc:picChg chg="add mod">
          <ac:chgData name="Smruti Ranjan Sarangi" userId="e0ea421f-ad6a-4d5d-9997-e211934aa2e5" providerId="ADAL" clId="{CB56F91E-012E-4375-8F2B-9CB72C5410FA}" dt="2023-01-15T17:36:32.109" v="167" actId="1076"/>
          <ac:picMkLst>
            <pc:docMk/>
            <pc:sldMk cId="2940594052" sldId="270"/>
            <ac:picMk id="4" creationId="{01304BDC-67AD-F5CB-64D0-AE37D7220209}"/>
          </ac:picMkLst>
        </pc:picChg>
        <pc:picChg chg="add mod">
          <ac:chgData name="Smruti Ranjan Sarangi" userId="e0ea421f-ad6a-4d5d-9997-e211934aa2e5" providerId="ADAL" clId="{CB56F91E-012E-4375-8F2B-9CB72C5410FA}" dt="2023-01-15T17:39:26.477" v="474" actId="1076"/>
          <ac:picMkLst>
            <pc:docMk/>
            <pc:sldMk cId="2940594052" sldId="270"/>
            <ac:picMk id="6" creationId="{E78DBB30-320C-452C-3A5A-8EC6093AB2B7}"/>
          </ac:picMkLst>
        </pc:picChg>
        <pc:picChg chg="add mod">
          <ac:chgData name="Smruti Ranjan Sarangi" userId="e0ea421f-ad6a-4d5d-9997-e211934aa2e5" providerId="ADAL" clId="{CB56F91E-012E-4375-8F2B-9CB72C5410FA}" dt="2023-01-15T17:43:34.562" v="691" actId="1076"/>
          <ac:picMkLst>
            <pc:docMk/>
            <pc:sldMk cId="2940594052" sldId="270"/>
            <ac:picMk id="8" creationId="{4EC129DA-0D70-F00B-6618-EEB8DECC9CEF}"/>
          </ac:picMkLst>
        </pc:picChg>
      </pc:sldChg>
      <pc:sldChg chg="modSp new mod">
        <pc:chgData name="Smruti Ranjan Sarangi" userId="e0ea421f-ad6a-4d5d-9997-e211934aa2e5" providerId="ADAL" clId="{CB56F91E-012E-4375-8F2B-9CB72C5410FA}" dt="2023-01-19T18:29:13.299" v="4372" actId="1076"/>
        <pc:sldMkLst>
          <pc:docMk/>
          <pc:sldMk cId="3682193075" sldId="271"/>
        </pc:sldMkLst>
        <pc:spChg chg="mod">
          <ac:chgData name="Smruti Ranjan Sarangi" userId="e0ea421f-ad6a-4d5d-9997-e211934aa2e5" providerId="ADAL" clId="{CB56F91E-012E-4375-8F2B-9CB72C5410FA}" dt="2023-01-19T18:29:13.299" v="4372" actId="1076"/>
          <ac:spMkLst>
            <pc:docMk/>
            <pc:sldMk cId="3682193075" sldId="271"/>
            <ac:spMk id="2" creationId="{BA9298F0-700E-BC46-29BD-6DF5FF7B8B16}"/>
          </ac:spMkLst>
        </pc:spChg>
        <pc:spChg chg="mod">
          <ac:chgData name="Smruti Ranjan Sarangi" userId="e0ea421f-ad6a-4d5d-9997-e211934aa2e5" providerId="ADAL" clId="{CB56F91E-012E-4375-8F2B-9CB72C5410FA}" dt="2023-01-19T18:29:03.464" v="4371" actId="27636"/>
          <ac:spMkLst>
            <pc:docMk/>
            <pc:sldMk cId="3682193075" sldId="271"/>
            <ac:spMk id="3" creationId="{90A33653-4FA6-46FD-E242-886BBEFA5AB5}"/>
          </ac:spMkLst>
        </pc:spChg>
      </pc:sldChg>
      <pc:sldChg chg="modSp new mod">
        <pc:chgData name="Smruti Ranjan Sarangi" userId="e0ea421f-ad6a-4d5d-9997-e211934aa2e5" providerId="ADAL" clId="{CB56F91E-012E-4375-8F2B-9CB72C5410FA}" dt="2023-01-19T18:17:55.961" v="4325" actId="27636"/>
        <pc:sldMkLst>
          <pc:docMk/>
          <pc:sldMk cId="887339052" sldId="272"/>
        </pc:sldMkLst>
        <pc:spChg chg="mod">
          <ac:chgData name="Smruti Ranjan Sarangi" userId="e0ea421f-ad6a-4d5d-9997-e211934aa2e5" providerId="ADAL" clId="{CB56F91E-012E-4375-8F2B-9CB72C5410FA}" dt="2023-01-19T18:17:50.307" v="4322" actId="1076"/>
          <ac:spMkLst>
            <pc:docMk/>
            <pc:sldMk cId="887339052" sldId="272"/>
            <ac:spMk id="2" creationId="{11542BD1-12B2-9ED4-3820-5EC74040B01F}"/>
          </ac:spMkLst>
        </pc:spChg>
        <pc:spChg chg="mod">
          <ac:chgData name="Smruti Ranjan Sarangi" userId="e0ea421f-ad6a-4d5d-9997-e211934aa2e5" providerId="ADAL" clId="{CB56F91E-012E-4375-8F2B-9CB72C5410FA}" dt="2023-01-19T18:17:55.961" v="4325" actId="27636"/>
          <ac:spMkLst>
            <pc:docMk/>
            <pc:sldMk cId="887339052" sldId="272"/>
            <ac:spMk id="3" creationId="{DC051E9D-A11C-A98C-ED09-035D9685CD61}"/>
          </ac:spMkLst>
        </pc:spChg>
      </pc:sldChg>
      <pc:sldChg chg="modSp new mod">
        <pc:chgData name="Smruti Ranjan Sarangi" userId="e0ea421f-ad6a-4d5d-9997-e211934aa2e5" providerId="ADAL" clId="{CB56F91E-012E-4375-8F2B-9CB72C5410FA}" dt="2023-01-15T18:47:27.609" v="3541" actId="207"/>
        <pc:sldMkLst>
          <pc:docMk/>
          <pc:sldMk cId="1891589544" sldId="273"/>
        </pc:sldMkLst>
        <pc:spChg chg="mod">
          <ac:chgData name="Smruti Ranjan Sarangi" userId="e0ea421f-ad6a-4d5d-9997-e211934aa2e5" providerId="ADAL" clId="{CB56F91E-012E-4375-8F2B-9CB72C5410FA}" dt="2023-01-15T18:19:33.565" v="1941" actId="20577"/>
          <ac:spMkLst>
            <pc:docMk/>
            <pc:sldMk cId="1891589544" sldId="273"/>
            <ac:spMk id="2" creationId="{BB72F288-CB4B-8763-3D7D-EBE16A661882}"/>
          </ac:spMkLst>
        </pc:spChg>
        <pc:spChg chg="mod">
          <ac:chgData name="Smruti Ranjan Sarangi" userId="e0ea421f-ad6a-4d5d-9997-e211934aa2e5" providerId="ADAL" clId="{CB56F91E-012E-4375-8F2B-9CB72C5410FA}" dt="2023-01-15T18:47:27.609" v="3541" actId="207"/>
          <ac:spMkLst>
            <pc:docMk/>
            <pc:sldMk cId="1891589544" sldId="273"/>
            <ac:spMk id="3" creationId="{2FD7FA2C-4906-ADE6-12D2-B21FB7BEA5A5}"/>
          </ac:spMkLst>
        </pc:spChg>
      </pc:sldChg>
      <pc:sldChg chg="modSp new mod">
        <pc:chgData name="Smruti Ranjan Sarangi" userId="e0ea421f-ad6a-4d5d-9997-e211934aa2e5" providerId="ADAL" clId="{CB56F91E-012E-4375-8F2B-9CB72C5410FA}" dt="2023-01-15T19:10:09.107" v="4172" actId="207"/>
        <pc:sldMkLst>
          <pc:docMk/>
          <pc:sldMk cId="1627276240" sldId="274"/>
        </pc:sldMkLst>
        <pc:spChg chg="mod">
          <ac:chgData name="Smruti Ranjan Sarangi" userId="e0ea421f-ad6a-4d5d-9997-e211934aa2e5" providerId="ADAL" clId="{CB56F91E-012E-4375-8F2B-9CB72C5410FA}" dt="2023-01-15T18:49:07.371" v="3561" actId="20577"/>
          <ac:spMkLst>
            <pc:docMk/>
            <pc:sldMk cId="1627276240" sldId="274"/>
            <ac:spMk id="2" creationId="{3ED44D77-A71B-49BB-CB4F-673FEED45560}"/>
          </ac:spMkLst>
        </pc:spChg>
        <pc:spChg chg="mod">
          <ac:chgData name="Smruti Ranjan Sarangi" userId="e0ea421f-ad6a-4d5d-9997-e211934aa2e5" providerId="ADAL" clId="{CB56F91E-012E-4375-8F2B-9CB72C5410FA}" dt="2023-01-15T19:10:09.107" v="4172" actId="207"/>
          <ac:spMkLst>
            <pc:docMk/>
            <pc:sldMk cId="1627276240" sldId="274"/>
            <ac:spMk id="3" creationId="{087CFA47-EC54-4338-99B2-F908A1E27D50}"/>
          </ac:spMkLst>
        </pc:spChg>
      </pc:sldChg>
      <pc:sldChg chg="modSp new mod">
        <pc:chgData name="Smruti Ranjan Sarangi" userId="e0ea421f-ad6a-4d5d-9997-e211934aa2e5" providerId="ADAL" clId="{CB56F91E-012E-4375-8F2B-9CB72C5410FA}" dt="2023-01-29T12:19:08.844" v="16733" actId="20577"/>
        <pc:sldMkLst>
          <pc:docMk/>
          <pc:sldMk cId="3891459477" sldId="275"/>
        </pc:sldMkLst>
        <pc:graphicFrameChg chg="modGraphic">
          <ac:chgData name="Smruti Ranjan Sarangi" userId="e0ea421f-ad6a-4d5d-9997-e211934aa2e5" providerId="ADAL" clId="{CB56F91E-012E-4375-8F2B-9CB72C5410FA}" dt="2023-01-29T12:19:08.844" v="16733" actId="20577"/>
          <ac:graphicFrameMkLst>
            <pc:docMk/>
            <pc:sldMk cId="3891459477" sldId="275"/>
            <ac:graphicFrameMk id="4" creationId="{FF9F996A-3213-DF98-97AB-95B1380DEC6A}"/>
          </ac:graphicFrameMkLst>
        </pc:graphicFrameChg>
      </pc:sldChg>
      <pc:sldChg chg="modSp mod">
        <pc:chgData name="Smruti Ranjan Sarangi" userId="e0ea421f-ad6a-4d5d-9997-e211934aa2e5" providerId="ADAL" clId="{CB56F91E-012E-4375-8F2B-9CB72C5410FA}" dt="2023-01-19T18:58:54.567" v="4858" actId="20577"/>
        <pc:sldMkLst>
          <pc:docMk/>
          <pc:sldMk cId="137857260" sldId="279"/>
        </pc:sldMkLst>
        <pc:spChg chg="mod">
          <ac:chgData name="Smruti Ranjan Sarangi" userId="e0ea421f-ad6a-4d5d-9997-e211934aa2e5" providerId="ADAL" clId="{CB56F91E-012E-4375-8F2B-9CB72C5410FA}" dt="2023-01-19T18:58:54.567" v="4858" actId="20577"/>
          <ac:spMkLst>
            <pc:docMk/>
            <pc:sldMk cId="137857260" sldId="279"/>
            <ac:spMk id="5" creationId="{78B35300-5274-A6BD-D5A7-2065658ACBFC}"/>
          </ac:spMkLst>
        </pc:spChg>
      </pc:sldChg>
      <pc:sldChg chg="ord">
        <pc:chgData name="Smruti Ranjan Sarangi" userId="e0ea421f-ad6a-4d5d-9997-e211934aa2e5" providerId="ADAL" clId="{CB56F91E-012E-4375-8F2B-9CB72C5410FA}" dt="2023-01-23T18:24:26.077" v="4882"/>
        <pc:sldMkLst>
          <pc:docMk/>
          <pc:sldMk cId="3716663463" sldId="284"/>
        </pc:sldMkLst>
      </pc:sldChg>
      <pc:sldChg chg="del">
        <pc:chgData name="Smruti Ranjan Sarangi" userId="e0ea421f-ad6a-4d5d-9997-e211934aa2e5" providerId="ADAL" clId="{CB56F91E-012E-4375-8F2B-9CB72C5410FA}" dt="2023-01-23T18:24:08.550" v="4878" actId="47"/>
        <pc:sldMkLst>
          <pc:docMk/>
          <pc:sldMk cId="1747395338" sldId="285"/>
        </pc:sldMkLst>
      </pc:sldChg>
      <pc:sldChg chg="modSp mod">
        <pc:chgData name="Smruti Ranjan Sarangi" userId="e0ea421f-ad6a-4d5d-9997-e211934aa2e5" providerId="ADAL" clId="{CB56F91E-012E-4375-8F2B-9CB72C5410FA}" dt="2023-01-29T12:21:39.303" v="16759" actId="20577"/>
        <pc:sldMkLst>
          <pc:docMk/>
          <pc:sldMk cId="1945865935" sldId="287"/>
        </pc:sldMkLst>
        <pc:graphicFrameChg chg="modGraphic">
          <ac:chgData name="Smruti Ranjan Sarangi" userId="e0ea421f-ad6a-4d5d-9997-e211934aa2e5" providerId="ADAL" clId="{CB56F91E-012E-4375-8F2B-9CB72C5410FA}" dt="2023-01-29T12:21:39.303" v="16759" actId="20577"/>
          <ac:graphicFrameMkLst>
            <pc:docMk/>
            <pc:sldMk cId="1945865935" sldId="287"/>
            <ac:graphicFrameMk id="4" creationId="{FF9F996A-3213-DF98-97AB-95B1380DEC6A}"/>
          </ac:graphicFrameMkLst>
        </pc:graphicFrameChg>
      </pc:sldChg>
      <pc:sldChg chg="ord">
        <pc:chgData name="Smruti Ranjan Sarangi" userId="e0ea421f-ad6a-4d5d-9997-e211934aa2e5" providerId="ADAL" clId="{CB56F91E-012E-4375-8F2B-9CB72C5410FA}" dt="2023-01-23T18:24:26.077" v="4882"/>
        <pc:sldMkLst>
          <pc:docMk/>
          <pc:sldMk cId="3322775910" sldId="289"/>
        </pc:sldMkLst>
      </pc:sldChg>
      <pc:sldChg chg="addSp modSp mod ord">
        <pc:chgData name="Smruti Ranjan Sarangi" userId="e0ea421f-ad6a-4d5d-9997-e211934aa2e5" providerId="ADAL" clId="{CB56F91E-012E-4375-8F2B-9CB72C5410FA}" dt="2023-01-23T20:04:46.729" v="6429" actId="14100"/>
        <pc:sldMkLst>
          <pc:docMk/>
          <pc:sldMk cId="2112281212" sldId="290"/>
        </pc:sldMkLst>
        <pc:spChg chg="mod">
          <ac:chgData name="Smruti Ranjan Sarangi" userId="e0ea421f-ad6a-4d5d-9997-e211934aa2e5" providerId="ADAL" clId="{CB56F91E-012E-4375-8F2B-9CB72C5410FA}" dt="2023-01-23T20:02:57.536" v="6321" actId="1076"/>
          <ac:spMkLst>
            <pc:docMk/>
            <pc:sldMk cId="2112281212" sldId="290"/>
            <ac:spMk id="2" creationId="{CE9D574C-D762-2AF9-87CF-6941E44BE8CC}"/>
          </ac:spMkLst>
        </pc:spChg>
        <pc:spChg chg="mod">
          <ac:chgData name="Smruti Ranjan Sarangi" userId="e0ea421f-ad6a-4d5d-9997-e211934aa2e5" providerId="ADAL" clId="{CB56F91E-012E-4375-8F2B-9CB72C5410FA}" dt="2023-01-23T20:04:15.293" v="6358" actId="207"/>
          <ac:spMkLst>
            <pc:docMk/>
            <pc:sldMk cId="2112281212" sldId="290"/>
            <ac:spMk id="5" creationId="{B4985FC0-9D62-D1C3-4913-B0165B3BB4BA}"/>
          </ac:spMkLst>
        </pc:spChg>
        <pc:spChg chg="add mod">
          <ac:chgData name="Smruti Ranjan Sarangi" userId="e0ea421f-ad6a-4d5d-9997-e211934aa2e5" providerId="ADAL" clId="{CB56F91E-012E-4375-8F2B-9CB72C5410FA}" dt="2023-01-23T20:02:29.239" v="6311" actId="1076"/>
          <ac:spMkLst>
            <pc:docMk/>
            <pc:sldMk cId="2112281212" sldId="290"/>
            <ac:spMk id="7" creationId="{8A7BF561-11F3-7ECE-7962-F71CED676A9D}"/>
          </ac:spMkLst>
        </pc:spChg>
        <pc:spChg chg="add mod">
          <ac:chgData name="Smruti Ranjan Sarangi" userId="e0ea421f-ad6a-4d5d-9997-e211934aa2e5" providerId="ADAL" clId="{CB56F91E-012E-4375-8F2B-9CB72C5410FA}" dt="2023-01-23T20:03:10.877" v="6329" actId="13822"/>
          <ac:spMkLst>
            <pc:docMk/>
            <pc:sldMk cId="2112281212" sldId="290"/>
            <ac:spMk id="14" creationId="{434D8058-380E-7EE9-130E-E8CC93FEFD3C}"/>
          </ac:spMkLst>
        </pc:spChg>
        <pc:spChg chg="add mod">
          <ac:chgData name="Smruti Ranjan Sarangi" userId="e0ea421f-ad6a-4d5d-9997-e211934aa2e5" providerId="ADAL" clId="{CB56F91E-012E-4375-8F2B-9CB72C5410FA}" dt="2023-01-23T20:03:40.570" v="6341" actId="207"/>
          <ac:spMkLst>
            <pc:docMk/>
            <pc:sldMk cId="2112281212" sldId="290"/>
            <ac:spMk id="15" creationId="{470E5C1D-E86D-4C79-C535-A2D23EBAED17}"/>
          </ac:spMkLst>
        </pc:spChg>
        <pc:spChg chg="add mod">
          <ac:chgData name="Smruti Ranjan Sarangi" userId="e0ea421f-ad6a-4d5d-9997-e211934aa2e5" providerId="ADAL" clId="{CB56F91E-012E-4375-8F2B-9CB72C5410FA}" dt="2023-01-23T20:03:59.390" v="6356" actId="20577"/>
          <ac:spMkLst>
            <pc:docMk/>
            <pc:sldMk cId="2112281212" sldId="290"/>
            <ac:spMk id="16" creationId="{609C8DCC-FFAE-1175-CFE4-AE39312B065B}"/>
          </ac:spMkLst>
        </pc:spChg>
        <pc:spChg chg="add mod">
          <ac:chgData name="Smruti Ranjan Sarangi" userId="e0ea421f-ad6a-4d5d-9997-e211934aa2e5" providerId="ADAL" clId="{CB56F91E-012E-4375-8F2B-9CB72C5410FA}" dt="2023-01-23T20:04:31.738" v="6382" actId="14100"/>
          <ac:spMkLst>
            <pc:docMk/>
            <pc:sldMk cId="2112281212" sldId="290"/>
            <ac:spMk id="17" creationId="{BDD1B1CA-44A0-63F5-B775-3DE4ECFCC4C3}"/>
          </ac:spMkLst>
        </pc:spChg>
        <pc:spChg chg="add mod">
          <ac:chgData name="Smruti Ranjan Sarangi" userId="e0ea421f-ad6a-4d5d-9997-e211934aa2e5" providerId="ADAL" clId="{CB56F91E-012E-4375-8F2B-9CB72C5410FA}" dt="2023-01-23T20:04:46.729" v="6429" actId="14100"/>
          <ac:spMkLst>
            <pc:docMk/>
            <pc:sldMk cId="2112281212" sldId="290"/>
            <ac:spMk id="18" creationId="{36C9FB00-A739-3B2D-CEAA-1D0B0826CA24}"/>
          </ac:spMkLst>
        </pc:spChg>
        <pc:cxnChg chg="add mod">
          <ac:chgData name="Smruti Ranjan Sarangi" userId="e0ea421f-ad6a-4d5d-9997-e211934aa2e5" providerId="ADAL" clId="{CB56F91E-012E-4375-8F2B-9CB72C5410FA}" dt="2023-01-23T20:02:34.459" v="6312" actId="1076"/>
          <ac:cxnSpMkLst>
            <pc:docMk/>
            <pc:sldMk cId="2112281212" sldId="290"/>
            <ac:cxnSpMk id="6" creationId="{BF209EEE-9605-D090-066B-4118E0B92BA6}"/>
          </ac:cxnSpMkLst>
        </pc:cxnChg>
        <pc:cxnChg chg="add mod">
          <ac:chgData name="Smruti Ranjan Sarangi" userId="e0ea421f-ad6a-4d5d-9997-e211934aa2e5" providerId="ADAL" clId="{CB56F91E-012E-4375-8F2B-9CB72C5410FA}" dt="2023-01-23T20:02:47.321" v="6317" actId="1076"/>
          <ac:cxnSpMkLst>
            <pc:docMk/>
            <pc:sldMk cId="2112281212" sldId="290"/>
            <ac:cxnSpMk id="8" creationId="{A591F080-ECCC-24E1-2B7C-40E6EE7D2AE4}"/>
          </ac:cxnSpMkLst>
        </pc:cxnChg>
        <pc:cxnChg chg="add mod">
          <ac:chgData name="Smruti Ranjan Sarangi" userId="e0ea421f-ad6a-4d5d-9997-e211934aa2e5" providerId="ADAL" clId="{CB56F91E-012E-4375-8F2B-9CB72C5410FA}" dt="2023-01-23T20:02:56.659" v="6320" actId="14100"/>
          <ac:cxnSpMkLst>
            <pc:docMk/>
            <pc:sldMk cId="2112281212" sldId="290"/>
            <ac:cxnSpMk id="11" creationId="{7A7C94C9-8F07-766A-AF59-572786A0F13B}"/>
          </ac:cxnSpMkLst>
        </pc:cxnChg>
      </pc:sldChg>
      <pc:sldChg chg="modSp mod">
        <pc:chgData name="Smruti Ranjan Sarangi" userId="e0ea421f-ad6a-4d5d-9997-e211934aa2e5" providerId="ADAL" clId="{CB56F91E-012E-4375-8F2B-9CB72C5410FA}" dt="2023-01-29T12:21:48.829" v="16772" actId="20577"/>
        <pc:sldMkLst>
          <pc:docMk/>
          <pc:sldMk cId="90785505" sldId="299"/>
        </pc:sldMkLst>
        <pc:graphicFrameChg chg="modGraphic">
          <ac:chgData name="Smruti Ranjan Sarangi" userId="e0ea421f-ad6a-4d5d-9997-e211934aa2e5" providerId="ADAL" clId="{CB56F91E-012E-4375-8F2B-9CB72C5410FA}" dt="2023-01-29T12:21:48.829" v="16772" actId="20577"/>
          <ac:graphicFrameMkLst>
            <pc:docMk/>
            <pc:sldMk cId="90785505" sldId="299"/>
            <ac:graphicFrameMk id="4" creationId="{FF9F996A-3213-DF98-97AB-95B1380DEC6A}"/>
          </ac:graphicFrameMkLst>
        </pc:graphicFrameChg>
      </pc:sldChg>
      <pc:sldChg chg="modSp mod">
        <pc:chgData name="Smruti Ranjan Sarangi" userId="e0ea421f-ad6a-4d5d-9997-e211934aa2e5" providerId="ADAL" clId="{CB56F91E-012E-4375-8F2B-9CB72C5410FA}" dt="2023-01-23T19:48:33.155" v="5620" actId="20577"/>
        <pc:sldMkLst>
          <pc:docMk/>
          <pc:sldMk cId="3840591635" sldId="300"/>
        </pc:sldMkLst>
        <pc:spChg chg="mod">
          <ac:chgData name="Smruti Ranjan Sarangi" userId="e0ea421f-ad6a-4d5d-9997-e211934aa2e5" providerId="ADAL" clId="{CB56F91E-012E-4375-8F2B-9CB72C5410FA}" dt="2023-01-23T19:48:33.155" v="5620" actId="20577"/>
          <ac:spMkLst>
            <pc:docMk/>
            <pc:sldMk cId="3840591635" sldId="300"/>
            <ac:spMk id="2" creationId="{DBFFC0BA-629D-5BCD-6157-A30AA3007142}"/>
          </ac:spMkLst>
        </pc:spChg>
      </pc:sldChg>
      <pc:sldChg chg="addSp modSp mod ord">
        <pc:chgData name="Smruti Ranjan Sarangi" userId="e0ea421f-ad6a-4d5d-9997-e211934aa2e5" providerId="ADAL" clId="{CB56F91E-012E-4375-8F2B-9CB72C5410FA}" dt="2023-01-23T18:40:00.400" v="5315" actId="207"/>
        <pc:sldMkLst>
          <pc:docMk/>
          <pc:sldMk cId="1962028331" sldId="301"/>
        </pc:sldMkLst>
        <pc:spChg chg="mod">
          <ac:chgData name="Smruti Ranjan Sarangi" userId="e0ea421f-ad6a-4d5d-9997-e211934aa2e5" providerId="ADAL" clId="{CB56F91E-012E-4375-8F2B-9CB72C5410FA}" dt="2023-01-23T18:40:00.400" v="5315" actId="207"/>
          <ac:spMkLst>
            <pc:docMk/>
            <pc:sldMk cId="1962028331" sldId="301"/>
            <ac:spMk id="3" creationId="{A44A8934-398D-50DB-20DB-6A2C5D3BB6DC}"/>
          </ac:spMkLst>
        </pc:spChg>
        <pc:spChg chg="mod">
          <ac:chgData name="Smruti Ranjan Sarangi" userId="e0ea421f-ad6a-4d5d-9997-e211934aa2e5" providerId="ADAL" clId="{CB56F91E-012E-4375-8F2B-9CB72C5410FA}" dt="2023-01-23T18:38:13.174" v="5106" actId="114"/>
          <ac:spMkLst>
            <pc:docMk/>
            <pc:sldMk cId="1962028331" sldId="301"/>
            <ac:spMk id="5" creationId="{96F18035-9E27-2709-F6CC-54CCAC87370B}"/>
          </ac:spMkLst>
        </pc:spChg>
        <pc:spChg chg="mod">
          <ac:chgData name="Smruti Ranjan Sarangi" userId="e0ea421f-ad6a-4d5d-9997-e211934aa2e5" providerId="ADAL" clId="{CB56F91E-012E-4375-8F2B-9CB72C5410FA}" dt="2023-01-23T18:33:04.452" v="4948" actId="14100"/>
          <ac:spMkLst>
            <pc:docMk/>
            <pc:sldMk cId="1962028331" sldId="301"/>
            <ac:spMk id="9" creationId="{E1AA19A7-FA5F-57B0-EECD-94F012223358}"/>
          </ac:spMkLst>
        </pc:spChg>
        <pc:spChg chg="add mod">
          <ac:chgData name="Smruti Ranjan Sarangi" userId="e0ea421f-ad6a-4d5d-9997-e211934aa2e5" providerId="ADAL" clId="{CB56F91E-012E-4375-8F2B-9CB72C5410FA}" dt="2023-01-23T18:34:26.210" v="4978" actId="1076"/>
          <ac:spMkLst>
            <pc:docMk/>
            <pc:sldMk cId="1962028331" sldId="301"/>
            <ac:spMk id="11" creationId="{BE91D239-2025-7B0B-4A37-293D90ED2AF1}"/>
          </ac:spMkLst>
        </pc:spChg>
        <pc:spChg chg="add mod">
          <ac:chgData name="Smruti Ranjan Sarangi" userId="e0ea421f-ad6a-4d5d-9997-e211934aa2e5" providerId="ADAL" clId="{CB56F91E-012E-4375-8F2B-9CB72C5410FA}" dt="2023-01-23T18:34:38.357" v="5012" actId="20577"/>
          <ac:spMkLst>
            <pc:docMk/>
            <pc:sldMk cId="1962028331" sldId="301"/>
            <ac:spMk id="12" creationId="{061EF902-197D-5022-59B6-86E99DF5C15F}"/>
          </ac:spMkLst>
        </pc:spChg>
        <pc:spChg chg="add mod">
          <ac:chgData name="Smruti Ranjan Sarangi" userId="e0ea421f-ad6a-4d5d-9997-e211934aa2e5" providerId="ADAL" clId="{CB56F91E-012E-4375-8F2B-9CB72C5410FA}" dt="2023-01-23T18:35:42.537" v="5058" actId="20577"/>
          <ac:spMkLst>
            <pc:docMk/>
            <pc:sldMk cId="1962028331" sldId="301"/>
            <ac:spMk id="14" creationId="{F966B5CB-FBB7-CC3B-3FEF-70BC40170297}"/>
          </ac:spMkLst>
        </pc:spChg>
        <pc:spChg chg="add mod">
          <ac:chgData name="Smruti Ranjan Sarangi" userId="e0ea421f-ad6a-4d5d-9997-e211934aa2e5" providerId="ADAL" clId="{CB56F91E-012E-4375-8F2B-9CB72C5410FA}" dt="2023-01-23T18:35:20.894" v="5053" actId="20577"/>
          <ac:spMkLst>
            <pc:docMk/>
            <pc:sldMk cId="1962028331" sldId="301"/>
            <ac:spMk id="15" creationId="{40DE9D1B-9FD7-EF6A-2F61-BC44AA4534B1}"/>
          </ac:spMkLst>
        </pc:spChg>
        <pc:spChg chg="add mod">
          <ac:chgData name="Smruti Ranjan Sarangi" userId="e0ea421f-ad6a-4d5d-9997-e211934aa2e5" providerId="ADAL" clId="{CB56F91E-012E-4375-8F2B-9CB72C5410FA}" dt="2023-01-23T18:35:58.891" v="5085" actId="20577"/>
          <ac:spMkLst>
            <pc:docMk/>
            <pc:sldMk cId="1962028331" sldId="301"/>
            <ac:spMk id="18" creationId="{21624BEB-EDE3-2D0A-20DE-5E411B7916A9}"/>
          </ac:spMkLst>
        </pc:spChg>
        <pc:spChg chg="add mod">
          <ac:chgData name="Smruti Ranjan Sarangi" userId="e0ea421f-ad6a-4d5d-9997-e211934aa2e5" providerId="ADAL" clId="{CB56F91E-012E-4375-8F2B-9CB72C5410FA}" dt="2023-01-23T18:36:10.145" v="5103" actId="20577"/>
          <ac:spMkLst>
            <pc:docMk/>
            <pc:sldMk cId="1962028331" sldId="301"/>
            <ac:spMk id="19" creationId="{81F25417-6123-697B-F50D-7F7D241E53AF}"/>
          </ac:spMkLst>
        </pc:spChg>
        <pc:cxnChg chg="mod">
          <ac:chgData name="Smruti Ranjan Sarangi" userId="e0ea421f-ad6a-4d5d-9997-e211934aa2e5" providerId="ADAL" clId="{CB56F91E-012E-4375-8F2B-9CB72C5410FA}" dt="2023-01-23T18:35:34.541" v="5054" actId="14100"/>
          <ac:cxnSpMkLst>
            <pc:docMk/>
            <pc:sldMk cId="1962028331" sldId="301"/>
            <ac:cxnSpMk id="6" creationId="{0DB87D97-D107-DC62-6E51-5771DF038632}"/>
          </ac:cxnSpMkLst>
        </pc:cxnChg>
        <pc:cxnChg chg="mod">
          <ac:chgData name="Smruti Ranjan Sarangi" userId="e0ea421f-ad6a-4d5d-9997-e211934aa2e5" providerId="ADAL" clId="{CB56F91E-012E-4375-8F2B-9CB72C5410FA}" dt="2023-01-23T18:34:22.733" v="4977" actId="1076"/>
          <ac:cxnSpMkLst>
            <pc:docMk/>
            <pc:sldMk cId="1962028331" sldId="301"/>
            <ac:cxnSpMk id="10" creationId="{757279EE-9C6F-0983-07B9-B047397477C9}"/>
          </ac:cxnSpMkLst>
        </pc:cxnChg>
        <pc:cxnChg chg="add mod">
          <ac:chgData name="Smruti Ranjan Sarangi" userId="e0ea421f-ad6a-4d5d-9997-e211934aa2e5" providerId="ADAL" clId="{CB56F91E-012E-4375-8F2B-9CB72C5410FA}" dt="2023-01-23T18:34:48.778" v="5014" actId="1076"/>
          <ac:cxnSpMkLst>
            <pc:docMk/>
            <pc:sldMk cId="1962028331" sldId="301"/>
            <ac:cxnSpMk id="13" creationId="{D264EEB0-5754-472B-ED49-6F164F7DA832}"/>
          </ac:cxnSpMkLst>
        </pc:cxnChg>
        <pc:cxnChg chg="add mod">
          <ac:chgData name="Smruti Ranjan Sarangi" userId="e0ea421f-ad6a-4d5d-9997-e211934aa2e5" providerId="ADAL" clId="{CB56F91E-012E-4375-8F2B-9CB72C5410FA}" dt="2023-01-23T18:35:39.353" v="5056" actId="1076"/>
          <ac:cxnSpMkLst>
            <pc:docMk/>
            <pc:sldMk cId="1962028331" sldId="301"/>
            <ac:cxnSpMk id="17" creationId="{7854AE51-3741-173B-4C30-5B56758DCA6A}"/>
          </ac:cxnSpMkLst>
        </pc:cxnChg>
      </pc:sldChg>
      <pc:sldChg chg="modSp mod">
        <pc:chgData name="Smruti Ranjan Sarangi" userId="e0ea421f-ad6a-4d5d-9997-e211934aa2e5" providerId="ADAL" clId="{CB56F91E-012E-4375-8F2B-9CB72C5410FA}" dt="2023-01-23T20:01:10.657" v="6241" actId="207"/>
        <pc:sldMkLst>
          <pc:docMk/>
          <pc:sldMk cId="2135577356" sldId="303"/>
        </pc:sldMkLst>
        <pc:spChg chg="mod">
          <ac:chgData name="Smruti Ranjan Sarangi" userId="e0ea421f-ad6a-4d5d-9997-e211934aa2e5" providerId="ADAL" clId="{CB56F91E-012E-4375-8F2B-9CB72C5410FA}" dt="2023-01-23T20:01:10.657" v="6241" actId="207"/>
          <ac:spMkLst>
            <pc:docMk/>
            <pc:sldMk cId="2135577356" sldId="303"/>
            <ac:spMk id="3" creationId="{71ED457B-B7E7-2922-7FC8-1433670FD49A}"/>
          </ac:spMkLst>
        </pc:spChg>
      </pc:sldChg>
      <pc:sldChg chg="modSp mod">
        <pc:chgData name="Smruti Ranjan Sarangi" userId="e0ea421f-ad6a-4d5d-9997-e211934aa2e5" providerId="ADAL" clId="{CB56F91E-012E-4375-8F2B-9CB72C5410FA}" dt="2023-01-23T18:54:58.609" v="5351" actId="14100"/>
        <pc:sldMkLst>
          <pc:docMk/>
          <pc:sldMk cId="2286567975" sldId="304"/>
        </pc:sldMkLst>
        <pc:spChg chg="mod">
          <ac:chgData name="Smruti Ranjan Sarangi" userId="e0ea421f-ad6a-4d5d-9997-e211934aa2e5" providerId="ADAL" clId="{CB56F91E-012E-4375-8F2B-9CB72C5410FA}" dt="2023-01-23T18:54:35.262" v="5349" actId="6549"/>
          <ac:spMkLst>
            <pc:docMk/>
            <pc:sldMk cId="2286567975" sldId="304"/>
            <ac:spMk id="13" creationId="{03AB4E78-F534-ABA8-6169-204EFFFAA0FD}"/>
          </ac:spMkLst>
        </pc:spChg>
        <pc:spChg chg="mod">
          <ac:chgData name="Smruti Ranjan Sarangi" userId="e0ea421f-ad6a-4d5d-9997-e211934aa2e5" providerId="ADAL" clId="{CB56F91E-012E-4375-8F2B-9CB72C5410FA}" dt="2023-01-23T18:54:08.530" v="5345" actId="20577"/>
          <ac:spMkLst>
            <pc:docMk/>
            <pc:sldMk cId="2286567975" sldId="304"/>
            <ac:spMk id="15" creationId="{A2895B91-5CD7-7721-731A-0CF35BF60A9E}"/>
          </ac:spMkLst>
        </pc:spChg>
        <pc:spChg chg="mod">
          <ac:chgData name="Smruti Ranjan Sarangi" userId="e0ea421f-ad6a-4d5d-9997-e211934aa2e5" providerId="ADAL" clId="{CB56F91E-012E-4375-8F2B-9CB72C5410FA}" dt="2023-01-23T18:54:28.416" v="5347" actId="1076"/>
          <ac:spMkLst>
            <pc:docMk/>
            <pc:sldMk cId="2286567975" sldId="304"/>
            <ac:spMk id="29" creationId="{6FE5E53E-D292-DF39-F0F4-2943BED0EBB4}"/>
          </ac:spMkLst>
        </pc:spChg>
        <pc:cxnChg chg="mod">
          <ac:chgData name="Smruti Ranjan Sarangi" userId="e0ea421f-ad6a-4d5d-9997-e211934aa2e5" providerId="ADAL" clId="{CB56F91E-012E-4375-8F2B-9CB72C5410FA}" dt="2023-01-23T18:54:51.094" v="5350" actId="1076"/>
          <ac:cxnSpMkLst>
            <pc:docMk/>
            <pc:sldMk cId="2286567975" sldId="304"/>
            <ac:cxnSpMk id="21" creationId="{7516CFC1-1644-F59D-BFDF-E1D3B0EC825A}"/>
          </ac:cxnSpMkLst>
        </pc:cxnChg>
        <pc:cxnChg chg="mod">
          <ac:chgData name="Smruti Ranjan Sarangi" userId="e0ea421f-ad6a-4d5d-9997-e211934aa2e5" providerId="ADAL" clId="{CB56F91E-012E-4375-8F2B-9CB72C5410FA}" dt="2023-01-23T18:54:58.609" v="5351" actId="14100"/>
          <ac:cxnSpMkLst>
            <pc:docMk/>
            <pc:sldMk cId="2286567975" sldId="304"/>
            <ac:cxnSpMk id="23" creationId="{F8BF7B42-7107-B244-05D7-655C13BF7E01}"/>
          </ac:cxnSpMkLst>
        </pc:cxnChg>
      </pc:sldChg>
      <pc:sldChg chg="modSp mod">
        <pc:chgData name="Smruti Ranjan Sarangi" userId="e0ea421f-ad6a-4d5d-9997-e211934aa2e5" providerId="ADAL" clId="{CB56F91E-012E-4375-8F2B-9CB72C5410FA}" dt="2023-01-23T18:57:14.217" v="5361" actId="20577"/>
        <pc:sldMkLst>
          <pc:docMk/>
          <pc:sldMk cId="2293025533" sldId="305"/>
        </pc:sldMkLst>
        <pc:spChg chg="mod">
          <ac:chgData name="Smruti Ranjan Sarangi" userId="e0ea421f-ad6a-4d5d-9997-e211934aa2e5" providerId="ADAL" clId="{CB56F91E-012E-4375-8F2B-9CB72C5410FA}" dt="2023-01-23T18:57:14.217" v="5361" actId="20577"/>
          <ac:spMkLst>
            <pc:docMk/>
            <pc:sldMk cId="2293025533" sldId="305"/>
            <ac:spMk id="3" creationId="{9C3C0881-7244-0EB4-FD27-05E504BF50E8}"/>
          </ac:spMkLst>
        </pc:spChg>
      </pc:sldChg>
      <pc:sldChg chg="del">
        <pc:chgData name="Smruti Ranjan Sarangi" userId="e0ea421f-ad6a-4d5d-9997-e211934aa2e5" providerId="ADAL" clId="{CB56F91E-012E-4375-8F2B-9CB72C5410FA}" dt="2023-01-23T18:57:22.277" v="5362" actId="47"/>
        <pc:sldMkLst>
          <pc:docMk/>
          <pc:sldMk cId="549382944" sldId="306"/>
        </pc:sldMkLst>
      </pc:sldChg>
      <pc:sldChg chg="addSp modSp mod ord">
        <pc:chgData name="Smruti Ranjan Sarangi" userId="e0ea421f-ad6a-4d5d-9997-e211934aa2e5" providerId="ADAL" clId="{CB56F91E-012E-4375-8F2B-9CB72C5410FA}" dt="2023-01-23T20:06:08.772" v="6549" actId="20577"/>
        <pc:sldMkLst>
          <pc:docMk/>
          <pc:sldMk cId="3922549000" sldId="307"/>
        </pc:sldMkLst>
        <pc:spChg chg="mod">
          <ac:chgData name="Smruti Ranjan Sarangi" userId="e0ea421f-ad6a-4d5d-9997-e211934aa2e5" providerId="ADAL" clId="{CB56F91E-012E-4375-8F2B-9CB72C5410FA}" dt="2023-01-23T20:01:49.306" v="6290" actId="114"/>
          <ac:spMkLst>
            <pc:docMk/>
            <pc:sldMk cId="3922549000" sldId="307"/>
            <ac:spMk id="2" creationId="{53E16109-54AD-96DF-EEC7-FEFE1A390638}"/>
          </ac:spMkLst>
        </pc:spChg>
        <pc:spChg chg="add mod">
          <ac:chgData name="Smruti Ranjan Sarangi" userId="e0ea421f-ad6a-4d5d-9997-e211934aa2e5" providerId="ADAL" clId="{CB56F91E-012E-4375-8F2B-9CB72C5410FA}" dt="2023-01-23T20:05:38.203" v="6495" actId="14100"/>
          <ac:spMkLst>
            <pc:docMk/>
            <pc:sldMk cId="3922549000" sldId="307"/>
            <ac:spMk id="3" creationId="{AA97CDA1-EC39-56B1-8595-16CD90A2F63C}"/>
          </ac:spMkLst>
        </pc:spChg>
        <pc:spChg chg="add mod">
          <ac:chgData name="Smruti Ranjan Sarangi" userId="e0ea421f-ad6a-4d5d-9997-e211934aa2e5" providerId="ADAL" clId="{CB56F91E-012E-4375-8F2B-9CB72C5410FA}" dt="2023-01-23T20:06:08.772" v="6549" actId="20577"/>
          <ac:spMkLst>
            <pc:docMk/>
            <pc:sldMk cId="3922549000" sldId="307"/>
            <ac:spMk id="6" creationId="{C128DB65-0404-5B8D-AA8E-20F966F2DB5D}"/>
          </ac:spMkLst>
        </pc:spChg>
      </pc:sldChg>
      <pc:sldChg chg="modSp add mod">
        <pc:chgData name="Smruti Ranjan Sarangi" userId="e0ea421f-ad6a-4d5d-9997-e211934aa2e5" providerId="ADAL" clId="{CB56F91E-012E-4375-8F2B-9CB72C5410FA}" dt="2023-01-23T18:24:17.526" v="4880" actId="1076"/>
        <pc:sldMkLst>
          <pc:docMk/>
          <pc:sldMk cId="3804116225" sldId="308"/>
        </pc:sldMkLst>
        <pc:spChg chg="mod">
          <ac:chgData name="Smruti Ranjan Sarangi" userId="e0ea421f-ad6a-4d5d-9997-e211934aa2e5" providerId="ADAL" clId="{CB56F91E-012E-4375-8F2B-9CB72C5410FA}" dt="2023-01-23T18:24:17.526" v="4880" actId="1076"/>
          <ac:spMkLst>
            <pc:docMk/>
            <pc:sldMk cId="3804116225" sldId="308"/>
            <ac:spMk id="547" creationId="{0495D27B-F84C-16D3-39AC-6098851E46AC}"/>
          </ac:spMkLst>
        </pc:spChg>
      </pc:sldChg>
      <pc:sldChg chg="addSp delSp modSp new mod">
        <pc:chgData name="Smruti Ranjan Sarangi" userId="e0ea421f-ad6a-4d5d-9997-e211934aa2e5" providerId="ADAL" clId="{CB56F91E-012E-4375-8F2B-9CB72C5410FA}" dt="2023-01-28T17:11:31.244" v="6572" actId="21"/>
        <pc:sldMkLst>
          <pc:docMk/>
          <pc:sldMk cId="2138937484" sldId="309"/>
        </pc:sldMkLst>
        <pc:spChg chg="mod">
          <ac:chgData name="Smruti Ranjan Sarangi" userId="e0ea421f-ad6a-4d5d-9997-e211934aa2e5" providerId="ADAL" clId="{CB56F91E-012E-4375-8F2B-9CB72C5410FA}" dt="2023-01-23T18:57:46.263" v="5373" actId="20577"/>
          <ac:spMkLst>
            <pc:docMk/>
            <pc:sldMk cId="2138937484" sldId="309"/>
            <ac:spMk id="2" creationId="{EEDA2856-CEBA-2673-0A0A-5DC74A24B99B}"/>
          </ac:spMkLst>
        </pc:spChg>
        <pc:spChg chg="del">
          <ac:chgData name="Smruti Ranjan Sarangi" userId="e0ea421f-ad6a-4d5d-9997-e211934aa2e5" providerId="ADAL" clId="{CB56F91E-012E-4375-8F2B-9CB72C5410FA}" dt="2023-01-23T18:59:51.204" v="5374" actId="478"/>
          <ac:spMkLst>
            <pc:docMk/>
            <pc:sldMk cId="2138937484" sldId="309"/>
            <ac:spMk id="3" creationId="{683A1F50-E38C-58E0-B414-D04D33FB390E}"/>
          </ac:spMkLst>
        </pc:spChg>
        <pc:spChg chg="add mod">
          <ac:chgData name="Smruti Ranjan Sarangi" userId="e0ea421f-ad6a-4d5d-9997-e211934aa2e5" providerId="ADAL" clId="{CB56F91E-012E-4375-8F2B-9CB72C5410FA}" dt="2023-01-23T19:01:06.176" v="5436" actId="1076"/>
          <ac:spMkLst>
            <pc:docMk/>
            <pc:sldMk cId="2138937484" sldId="309"/>
            <ac:spMk id="5" creationId="{F31B0929-E768-2BCC-7B72-02332974C615}"/>
          </ac:spMkLst>
        </pc:spChg>
        <pc:spChg chg="add mod">
          <ac:chgData name="Smruti Ranjan Sarangi" userId="e0ea421f-ad6a-4d5d-9997-e211934aa2e5" providerId="ADAL" clId="{CB56F91E-012E-4375-8F2B-9CB72C5410FA}" dt="2023-01-23T19:01:24.656" v="5450" actId="1076"/>
          <ac:spMkLst>
            <pc:docMk/>
            <pc:sldMk cId="2138937484" sldId="309"/>
            <ac:spMk id="6" creationId="{DEEA9859-ABCF-E092-D195-DFB1AE7ED857}"/>
          </ac:spMkLst>
        </pc:spChg>
        <pc:spChg chg="add mod">
          <ac:chgData name="Smruti Ranjan Sarangi" userId="e0ea421f-ad6a-4d5d-9997-e211934aa2e5" providerId="ADAL" clId="{CB56F91E-012E-4375-8F2B-9CB72C5410FA}" dt="2023-01-23T19:02:44.158" v="5469" actId="1076"/>
          <ac:spMkLst>
            <pc:docMk/>
            <pc:sldMk cId="2138937484" sldId="309"/>
            <ac:spMk id="7" creationId="{2B819CC3-C2C4-3776-5342-8BEE222AAF18}"/>
          </ac:spMkLst>
        </pc:spChg>
        <pc:spChg chg="add mod">
          <ac:chgData name="Smruti Ranjan Sarangi" userId="e0ea421f-ad6a-4d5d-9997-e211934aa2e5" providerId="ADAL" clId="{CB56F91E-012E-4375-8F2B-9CB72C5410FA}" dt="2023-01-23T19:02:40.815" v="5468" actId="1076"/>
          <ac:spMkLst>
            <pc:docMk/>
            <pc:sldMk cId="2138937484" sldId="309"/>
            <ac:spMk id="8" creationId="{9DC4374B-9699-5F4F-671C-A62C29360CBE}"/>
          </ac:spMkLst>
        </pc:spChg>
        <pc:spChg chg="add mod">
          <ac:chgData name="Smruti Ranjan Sarangi" userId="e0ea421f-ad6a-4d5d-9997-e211934aa2e5" providerId="ADAL" clId="{CB56F91E-012E-4375-8F2B-9CB72C5410FA}" dt="2023-01-23T19:02:40.815" v="5468" actId="1076"/>
          <ac:spMkLst>
            <pc:docMk/>
            <pc:sldMk cId="2138937484" sldId="309"/>
            <ac:spMk id="9" creationId="{2B70ECE4-E080-84D1-9B8B-E7B135F61617}"/>
          </ac:spMkLst>
        </pc:spChg>
        <pc:spChg chg="add mod">
          <ac:chgData name="Smruti Ranjan Sarangi" userId="e0ea421f-ad6a-4d5d-9997-e211934aa2e5" providerId="ADAL" clId="{CB56F91E-012E-4375-8F2B-9CB72C5410FA}" dt="2023-01-23T19:02:40.815" v="5468" actId="1076"/>
          <ac:spMkLst>
            <pc:docMk/>
            <pc:sldMk cId="2138937484" sldId="309"/>
            <ac:spMk id="10" creationId="{2A69CCAC-74FC-7EA9-7520-E0CE6108E39D}"/>
          </ac:spMkLst>
        </pc:spChg>
        <pc:spChg chg="add mod">
          <ac:chgData name="Smruti Ranjan Sarangi" userId="e0ea421f-ad6a-4d5d-9997-e211934aa2e5" providerId="ADAL" clId="{CB56F91E-012E-4375-8F2B-9CB72C5410FA}" dt="2023-01-23T19:02:46.651" v="5470" actId="20577"/>
          <ac:spMkLst>
            <pc:docMk/>
            <pc:sldMk cId="2138937484" sldId="309"/>
            <ac:spMk id="11" creationId="{F9573803-4E11-B502-EC45-58DB17F9B415}"/>
          </ac:spMkLst>
        </pc:spChg>
        <pc:spChg chg="add mod">
          <ac:chgData name="Smruti Ranjan Sarangi" userId="e0ea421f-ad6a-4d5d-9997-e211934aa2e5" providerId="ADAL" clId="{CB56F91E-012E-4375-8F2B-9CB72C5410FA}" dt="2023-01-23T19:02:49.158" v="5471" actId="20577"/>
          <ac:spMkLst>
            <pc:docMk/>
            <pc:sldMk cId="2138937484" sldId="309"/>
            <ac:spMk id="12" creationId="{EF992640-0983-FD35-AAC1-B2D775BE5947}"/>
          </ac:spMkLst>
        </pc:spChg>
        <pc:spChg chg="add del mod">
          <ac:chgData name="Smruti Ranjan Sarangi" userId="e0ea421f-ad6a-4d5d-9997-e211934aa2e5" providerId="ADAL" clId="{CB56F91E-012E-4375-8F2B-9CB72C5410FA}" dt="2023-01-28T17:11:31.244" v="6572" actId="21"/>
          <ac:spMkLst>
            <pc:docMk/>
            <pc:sldMk cId="2138937484" sldId="309"/>
            <ac:spMk id="17" creationId="{93CE2F42-ADAB-F394-E310-F2CE63229823}"/>
          </ac:spMkLst>
        </pc:spChg>
        <pc:spChg chg="add mod">
          <ac:chgData name="Smruti Ranjan Sarangi" userId="e0ea421f-ad6a-4d5d-9997-e211934aa2e5" providerId="ADAL" clId="{CB56F91E-012E-4375-8F2B-9CB72C5410FA}" dt="2023-01-23T19:03:40.577" v="5490" actId="20577"/>
          <ac:spMkLst>
            <pc:docMk/>
            <pc:sldMk cId="2138937484" sldId="309"/>
            <ac:spMk id="28" creationId="{ECA664C9-9692-3C34-FD59-AF96EB4461EF}"/>
          </ac:spMkLst>
        </pc:spChg>
        <pc:spChg chg="add mod">
          <ac:chgData name="Smruti Ranjan Sarangi" userId="e0ea421f-ad6a-4d5d-9997-e211934aa2e5" providerId="ADAL" clId="{CB56F91E-012E-4375-8F2B-9CB72C5410FA}" dt="2023-01-23T19:04:24.288" v="5501" actId="1076"/>
          <ac:spMkLst>
            <pc:docMk/>
            <pc:sldMk cId="2138937484" sldId="309"/>
            <ac:spMk id="33" creationId="{929FCCD9-E406-C14A-5C6B-91DFECCAFA9D}"/>
          </ac:spMkLst>
        </pc:spChg>
        <pc:spChg chg="add mod">
          <ac:chgData name="Smruti Ranjan Sarangi" userId="e0ea421f-ad6a-4d5d-9997-e211934aa2e5" providerId="ADAL" clId="{CB56F91E-012E-4375-8F2B-9CB72C5410FA}" dt="2023-01-23T19:04:36.795" v="5508" actId="14100"/>
          <ac:spMkLst>
            <pc:docMk/>
            <pc:sldMk cId="2138937484" sldId="309"/>
            <ac:spMk id="34" creationId="{073CDA4F-F045-6FD1-69AF-34DFEF43CF74}"/>
          </ac:spMkLst>
        </pc:spChg>
        <pc:spChg chg="add mod">
          <ac:chgData name="Smruti Ranjan Sarangi" userId="e0ea421f-ad6a-4d5d-9997-e211934aa2e5" providerId="ADAL" clId="{CB56F91E-012E-4375-8F2B-9CB72C5410FA}" dt="2023-01-23T19:05:02.830" v="5518" actId="20577"/>
          <ac:spMkLst>
            <pc:docMk/>
            <pc:sldMk cId="2138937484" sldId="309"/>
            <ac:spMk id="42" creationId="{DD1E7714-7972-CBD6-28C2-7A01A117D6CF}"/>
          </ac:spMkLst>
        </pc:spChg>
        <pc:spChg chg="add mod">
          <ac:chgData name="Smruti Ranjan Sarangi" userId="e0ea421f-ad6a-4d5d-9997-e211934aa2e5" providerId="ADAL" clId="{CB56F91E-012E-4375-8F2B-9CB72C5410FA}" dt="2023-01-23T19:05:22.487" v="5524" actId="1076"/>
          <ac:spMkLst>
            <pc:docMk/>
            <pc:sldMk cId="2138937484" sldId="309"/>
            <ac:spMk id="47" creationId="{1D151724-6799-69FB-AB6C-62845F9DC751}"/>
          </ac:spMkLst>
        </pc:spChg>
        <pc:spChg chg="add mod">
          <ac:chgData name="Smruti Ranjan Sarangi" userId="e0ea421f-ad6a-4d5d-9997-e211934aa2e5" providerId="ADAL" clId="{CB56F91E-012E-4375-8F2B-9CB72C5410FA}" dt="2023-01-23T19:05:51.164" v="5531" actId="20577"/>
          <ac:spMkLst>
            <pc:docMk/>
            <pc:sldMk cId="2138937484" sldId="309"/>
            <ac:spMk id="52" creationId="{7F1A8517-9DA0-36A5-46EE-E805BDC807CF}"/>
          </ac:spMkLst>
        </pc:spChg>
        <pc:spChg chg="add mod">
          <ac:chgData name="Smruti Ranjan Sarangi" userId="e0ea421f-ad6a-4d5d-9997-e211934aa2e5" providerId="ADAL" clId="{CB56F91E-012E-4375-8F2B-9CB72C5410FA}" dt="2023-01-23T19:06:16.035" v="5540" actId="20577"/>
          <ac:spMkLst>
            <pc:docMk/>
            <pc:sldMk cId="2138937484" sldId="309"/>
            <ac:spMk id="59" creationId="{02E7BF79-992D-27BE-617B-C06D7A1425AB}"/>
          </ac:spMkLst>
        </pc:spChg>
        <pc:spChg chg="add mod">
          <ac:chgData name="Smruti Ranjan Sarangi" userId="e0ea421f-ad6a-4d5d-9997-e211934aa2e5" providerId="ADAL" clId="{CB56F91E-012E-4375-8F2B-9CB72C5410FA}" dt="2023-01-23T19:06:27.604" v="5546" actId="20577"/>
          <ac:spMkLst>
            <pc:docMk/>
            <pc:sldMk cId="2138937484" sldId="309"/>
            <ac:spMk id="60" creationId="{33B621AC-B720-4AD7-13F3-A4F8EB2DF174}"/>
          </ac:spMkLst>
        </pc:spChg>
        <pc:cxnChg chg="add mod">
          <ac:chgData name="Smruti Ranjan Sarangi" userId="e0ea421f-ad6a-4d5d-9997-e211934aa2e5" providerId="ADAL" clId="{CB56F91E-012E-4375-8F2B-9CB72C5410FA}" dt="2023-01-23T19:03:00.011" v="5473" actId="1582"/>
          <ac:cxnSpMkLst>
            <pc:docMk/>
            <pc:sldMk cId="2138937484" sldId="309"/>
            <ac:cxnSpMk id="14" creationId="{EF1AF579-4F23-4450-6804-5B35F548E6EA}"/>
          </ac:cxnSpMkLst>
        </pc:cxnChg>
        <pc:cxnChg chg="add mod">
          <ac:chgData name="Smruti Ranjan Sarangi" userId="e0ea421f-ad6a-4d5d-9997-e211934aa2e5" providerId="ADAL" clId="{CB56F91E-012E-4375-8F2B-9CB72C5410FA}" dt="2023-01-23T19:03:08.159" v="5476" actId="14100"/>
          <ac:cxnSpMkLst>
            <pc:docMk/>
            <pc:sldMk cId="2138937484" sldId="309"/>
            <ac:cxnSpMk id="15" creationId="{22A9ADB9-D79C-B1CA-CCC8-B824403C5A96}"/>
          </ac:cxnSpMkLst>
        </pc:cxnChg>
        <pc:cxnChg chg="add mod">
          <ac:chgData name="Smruti Ranjan Sarangi" userId="e0ea421f-ad6a-4d5d-9997-e211934aa2e5" providerId="ADAL" clId="{CB56F91E-012E-4375-8F2B-9CB72C5410FA}" dt="2023-01-23T19:03:15.421" v="5479" actId="14100"/>
          <ac:cxnSpMkLst>
            <pc:docMk/>
            <pc:sldMk cId="2138937484" sldId="309"/>
            <ac:cxnSpMk id="18" creationId="{CB913F01-2FE1-2D00-6C58-C92316179799}"/>
          </ac:cxnSpMkLst>
        </pc:cxnChg>
        <pc:cxnChg chg="add mod">
          <ac:chgData name="Smruti Ranjan Sarangi" userId="e0ea421f-ad6a-4d5d-9997-e211934aa2e5" providerId="ADAL" clId="{CB56F91E-012E-4375-8F2B-9CB72C5410FA}" dt="2023-01-23T19:03:20.695" v="5482" actId="14100"/>
          <ac:cxnSpMkLst>
            <pc:docMk/>
            <pc:sldMk cId="2138937484" sldId="309"/>
            <ac:cxnSpMk id="21" creationId="{5B09CA8A-FA09-3379-28AC-4A3549952953}"/>
          </ac:cxnSpMkLst>
        </pc:cxnChg>
        <pc:cxnChg chg="add mod">
          <ac:chgData name="Smruti Ranjan Sarangi" userId="e0ea421f-ad6a-4d5d-9997-e211934aa2e5" providerId="ADAL" clId="{CB56F91E-012E-4375-8F2B-9CB72C5410FA}" dt="2023-01-23T19:03:26.862" v="5485" actId="14100"/>
          <ac:cxnSpMkLst>
            <pc:docMk/>
            <pc:sldMk cId="2138937484" sldId="309"/>
            <ac:cxnSpMk id="24" creationId="{192ED214-5088-2E37-9352-429116F711AD}"/>
          </ac:cxnSpMkLst>
        </pc:cxnChg>
        <pc:cxnChg chg="add mod">
          <ac:chgData name="Smruti Ranjan Sarangi" userId="e0ea421f-ad6a-4d5d-9997-e211934aa2e5" providerId="ADAL" clId="{CB56F91E-012E-4375-8F2B-9CB72C5410FA}" dt="2023-01-23T19:03:51.973" v="5494" actId="14100"/>
          <ac:cxnSpMkLst>
            <pc:docMk/>
            <pc:sldMk cId="2138937484" sldId="309"/>
            <ac:cxnSpMk id="29" creationId="{A0D42CB0-E61F-1D11-FEF9-ECB89814093E}"/>
          </ac:cxnSpMkLst>
        </pc:cxnChg>
        <pc:cxnChg chg="add mod">
          <ac:chgData name="Smruti Ranjan Sarangi" userId="e0ea421f-ad6a-4d5d-9997-e211934aa2e5" providerId="ADAL" clId="{CB56F91E-012E-4375-8F2B-9CB72C5410FA}" dt="2023-01-23T19:04:45.900" v="5511" actId="14100"/>
          <ac:cxnSpMkLst>
            <pc:docMk/>
            <pc:sldMk cId="2138937484" sldId="309"/>
            <ac:cxnSpMk id="35" creationId="{51A5920F-294E-EB01-CED4-78F1AFB0DFA9}"/>
          </ac:cxnSpMkLst>
        </pc:cxnChg>
        <pc:cxnChg chg="add mod">
          <ac:chgData name="Smruti Ranjan Sarangi" userId="e0ea421f-ad6a-4d5d-9997-e211934aa2e5" providerId="ADAL" clId="{CB56F91E-012E-4375-8F2B-9CB72C5410FA}" dt="2023-01-23T19:04:53.178" v="5514" actId="14100"/>
          <ac:cxnSpMkLst>
            <pc:docMk/>
            <pc:sldMk cId="2138937484" sldId="309"/>
            <ac:cxnSpMk id="38" creationId="{1C73E6CE-A6E0-9CF0-CBDB-17859EF1FBEB}"/>
          </ac:cxnSpMkLst>
        </pc:cxnChg>
        <pc:cxnChg chg="add mod">
          <ac:chgData name="Smruti Ranjan Sarangi" userId="e0ea421f-ad6a-4d5d-9997-e211934aa2e5" providerId="ADAL" clId="{CB56F91E-012E-4375-8F2B-9CB72C5410FA}" dt="2023-01-23T19:05:15.814" v="5522" actId="14100"/>
          <ac:cxnSpMkLst>
            <pc:docMk/>
            <pc:sldMk cId="2138937484" sldId="309"/>
            <ac:cxnSpMk id="43" creationId="{F820C0E4-F48A-DDD1-AFE3-593C93B31B80}"/>
          </ac:cxnSpMkLst>
        </pc:cxnChg>
        <pc:cxnChg chg="add mod">
          <ac:chgData name="Smruti Ranjan Sarangi" userId="e0ea421f-ad6a-4d5d-9997-e211934aa2e5" providerId="ADAL" clId="{CB56F91E-012E-4375-8F2B-9CB72C5410FA}" dt="2023-01-23T19:05:33.334" v="5527" actId="14100"/>
          <ac:cxnSpMkLst>
            <pc:docMk/>
            <pc:sldMk cId="2138937484" sldId="309"/>
            <ac:cxnSpMk id="48" creationId="{E47BECF1-FAEE-78DC-D144-4B383491ACB6}"/>
          </ac:cxnSpMkLst>
        </pc:cxnChg>
        <pc:cxnChg chg="add mod">
          <ac:chgData name="Smruti Ranjan Sarangi" userId="e0ea421f-ad6a-4d5d-9997-e211934aa2e5" providerId="ADAL" clId="{CB56F91E-012E-4375-8F2B-9CB72C5410FA}" dt="2023-01-23T19:06:07.022" v="5536" actId="14100"/>
          <ac:cxnSpMkLst>
            <pc:docMk/>
            <pc:sldMk cId="2138937484" sldId="309"/>
            <ac:cxnSpMk id="53" creationId="{ED96F7DB-9F1F-9AEE-F8AC-E860815CC844}"/>
          </ac:cxnSpMkLst>
        </pc:cxnChg>
        <pc:cxnChg chg="add mod">
          <ac:chgData name="Smruti Ranjan Sarangi" userId="e0ea421f-ad6a-4d5d-9997-e211934aa2e5" providerId="ADAL" clId="{CB56F91E-012E-4375-8F2B-9CB72C5410FA}" dt="2023-01-23T19:06:36.585" v="5549" actId="14100"/>
          <ac:cxnSpMkLst>
            <pc:docMk/>
            <pc:sldMk cId="2138937484" sldId="309"/>
            <ac:cxnSpMk id="61" creationId="{145BFE09-5873-FF9C-5398-AEC87D593799}"/>
          </ac:cxnSpMkLst>
        </pc:cxnChg>
        <pc:cxnChg chg="add mod">
          <ac:chgData name="Smruti Ranjan Sarangi" userId="e0ea421f-ad6a-4d5d-9997-e211934aa2e5" providerId="ADAL" clId="{CB56F91E-012E-4375-8F2B-9CB72C5410FA}" dt="2023-01-23T19:06:43.171" v="5552" actId="14100"/>
          <ac:cxnSpMkLst>
            <pc:docMk/>
            <pc:sldMk cId="2138937484" sldId="309"/>
            <ac:cxnSpMk id="63" creationId="{BA0A34B0-88F9-B8E0-4BFF-EBE980EDF64D}"/>
          </ac:cxnSpMkLst>
        </pc:cxnChg>
      </pc:sldChg>
      <pc:sldChg chg="modSp new mod">
        <pc:chgData name="Smruti Ranjan Sarangi" userId="e0ea421f-ad6a-4d5d-9997-e211934aa2e5" providerId="ADAL" clId="{CB56F91E-012E-4375-8F2B-9CB72C5410FA}" dt="2023-01-23T19:59:08.899" v="6162" actId="20577"/>
        <pc:sldMkLst>
          <pc:docMk/>
          <pc:sldMk cId="2136530974" sldId="310"/>
        </pc:sldMkLst>
        <pc:spChg chg="mod">
          <ac:chgData name="Smruti Ranjan Sarangi" userId="e0ea421f-ad6a-4d5d-9997-e211934aa2e5" providerId="ADAL" clId="{CB56F91E-012E-4375-8F2B-9CB72C5410FA}" dt="2023-01-23T19:47:34.420" v="5587" actId="20577"/>
          <ac:spMkLst>
            <pc:docMk/>
            <pc:sldMk cId="2136530974" sldId="310"/>
            <ac:spMk id="2" creationId="{62EAAF09-1F8B-F53A-7B42-7FD38590BECA}"/>
          </ac:spMkLst>
        </pc:spChg>
        <pc:spChg chg="mod">
          <ac:chgData name="Smruti Ranjan Sarangi" userId="e0ea421f-ad6a-4d5d-9997-e211934aa2e5" providerId="ADAL" clId="{CB56F91E-012E-4375-8F2B-9CB72C5410FA}" dt="2023-01-23T19:59:08.899" v="6162" actId="20577"/>
          <ac:spMkLst>
            <pc:docMk/>
            <pc:sldMk cId="2136530974" sldId="310"/>
            <ac:spMk id="3" creationId="{F60A15BE-8E2E-7BB5-7ECC-C1B129037515}"/>
          </ac:spMkLst>
        </pc:spChg>
      </pc:sldChg>
      <pc:sldChg chg="addSp modSp mod">
        <pc:chgData name="Smruti Ranjan Sarangi" userId="e0ea421f-ad6a-4d5d-9997-e211934aa2e5" providerId="ADAL" clId="{CB56F91E-012E-4375-8F2B-9CB72C5410FA}" dt="2023-01-28T17:12:44.623" v="6636" actId="14100"/>
        <pc:sldMkLst>
          <pc:docMk/>
          <pc:sldMk cId="1365630714" sldId="311"/>
        </pc:sldMkLst>
        <pc:spChg chg="add mod">
          <ac:chgData name="Smruti Ranjan Sarangi" userId="e0ea421f-ad6a-4d5d-9997-e211934aa2e5" providerId="ADAL" clId="{CB56F91E-012E-4375-8F2B-9CB72C5410FA}" dt="2023-01-28T17:12:44.623" v="6636" actId="14100"/>
          <ac:spMkLst>
            <pc:docMk/>
            <pc:sldMk cId="1365630714" sldId="311"/>
            <ac:spMk id="13" creationId="{EDBEDE0B-172A-E32B-0452-474847246364}"/>
          </ac:spMkLst>
        </pc:spChg>
      </pc:sldChg>
      <pc:sldChg chg="modSp mod">
        <pc:chgData name="Smruti Ranjan Sarangi" userId="e0ea421f-ad6a-4d5d-9997-e211934aa2e5" providerId="ADAL" clId="{CB56F91E-012E-4375-8F2B-9CB72C5410FA}" dt="2023-01-29T04:48:39.829" v="11351" actId="207"/>
        <pc:sldMkLst>
          <pc:docMk/>
          <pc:sldMk cId="2407282576" sldId="312"/>
        </pc:sldMkLst>
        <pc:spChg chg="mod">
          <ac:chgData name="Smruti Ranjan Sarangi" userId="e0ea421f-ad6a-4d5d-9997-e211934aa2e5" providerId="ADAL" clId="{CB56F91E-012E-4375-8F2B-9CB72C5410FA}" dt="2023-01-29T04:48:39.829" v="11351" actId="207"/>
          <ac:spMkLst>
            <pc:docMk/>
            <pc:sldMk cId="2407282576" sldId="312"/>
            <ac:spMk id="3" creationId="{CEF7DFFE-D2BC-0120-69D0-2B4DAC9203F6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8T17:23:00.847" v="7299" actId="207"/>
        <pc:sldMkLst>
          <pc:docMk/>
          <pc:sldMk cId="1660064630" sldId="313"/>
        </pc:sldMkLst>
        <pc:spChg chg="mod">
          <ac:chgData name="Smruti Ranjan Sarangi" userId="e0ea421f-ad6a-4d5d-9997-e211934aa2e5" providerId="ADAL" clId="{CB56F91E-012E-4375-8F2B-9CB72C5410FA}" dt="2023-01-28T17:14:00.996" v="6672" actId="207"/>
          <ac:spMkLst>
            <pc:docMk/>
            <pc:sldMk cId="1660064630" sldId="313"/>
            <ac:spMk id="2" creationId="{DA1F0A6D-34CD-1749-4BA4-AA49FC6C7E94}"/>
          </ac:spMkLst>
        </pc:spChg>
        <pc:spChg chg="mod">
          <ac:chgData name="Smruti Ranjan Sarangi" userId="e0ea421f-ad6a-4d5d-9997-e211934aa2e5" providerId="ADAL" clId="{CB56F91E-012E-4375-8F2B-9CB72C5410FA}" dt="2023-01-28T17:17:37.139" v="6927" actId="207"/>
          <ac:spMkLst>
            <pc:docMk/>
            <pc:sldMk cId="1660064630" sldId="313"/>
            <ac:spMk id="3" creationId="{BDC3D173-0F95-CDE1-B925-01D682822417}"/>
          </ac:spMkLst>
        </pc:spChg>
        <pc:spChg chg="add mod">
          <ac:chgData name="Smruti Ranjan Sarangi" userId="e0ea421f-ad6a-4d5d-9997-e211934aa2e5" providerId="ADAL" clId="{CB56F91E-012E-4375-8F2B-9CB72C5410FA}" dt="2023-01-28T17:23:00.847" v="7299" actId="207"/>
          <ac:spMkLst>
            <pc:docMk/>
            <pc:sldMk cId="1660064630" sldId="313"/>
            <ac:spMk id="5" creationId="{38FE0F20-34A4-ECB8-5530-907DB1C814C1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8T17:27:53.352" v="7515" actId="207"/>
        <pc:sldMkLst>
          <pc:docMk/>
          <pc:sldMk cId="2425405074" sldId="314"/>
        </pc:sldMkLst>
        <pc:spChg chg="mod">
          <ac:chgData name="Smruti Ranjan Sarangi" userId="e0ea421f-ad6a-4d5d-9997-e211934aa2e5" providerId="ADAL" clId="{CB56F91E-012E-4375-8F2B-9CB72C5410FA}" dt="2023-01-28T17:27:14.759" v="7509" actId="20577"/>
          <ac:spMkLst>
            <pc:docMk/>
            <pc:sldMk cId="2425405074" sldId="314"/>
            <ac:spMk id="2" creationId="{5B33CEA1-0EE5-DB5F-BDD2-8B32E4D94880}"/>
          </ac:spMkLst>
        </pc:spChg>
        <pc:spChg chg="mod">
          <ac:chgData name="Smruti Ranjan Sarangi" userId="e0ea421f-ad6a-4d5d-9997-e211934aa2e5" providerId="ADAL" clId="{CB56F91E-012E-4375-8F2B-9CB72C5410FA}" dt="2023-01-28T17:27:53.352" v="7515" actId="207"/>
          <ac:spMkLst>
            <pc:docMk/>
            <pc:sldMk cId="2425405074" sldId="314"/>
            <ac:spMk id="3" creationId="{35556833-538E-F6F4-79AF-EF6C7B5B6C56}"/>
          </ac:spMkLst>
        </pc:spChg>
        <pc:spChg chg="add mod">
          <ac:chgData name="Smruti Ranjan Sarangi" userId="e0ea421f-ad6a-4d5d-9997-e211934aa2e5" providerId="ADAL" clId="{CB56F91E-012E-4375-8F2B-9CB72C5410FA}" dt="2023-01-28T17:23:39.116" v="7326" actId="13822"/>
          <ac:spMkLst>
            <pc:docMk/>
            <pc:sldMk cId="2425405074" sldId="314"/>
            <ac:spMk id="5" creationId="{960D784F-E316-C074-1E75-776022CA5C88}"/>
          </ac:spMkLst>
        </pc:spChg>
        <pc:spChg chg="add">
          <ac:chgData name="Smruti Ranjan Sarangi" userId="e0ea421f-ad6a-4d5d-9997-e211934aa2e5" providerId="ADAL" clId="{CB56F91E-012E-4375-8F2B-9CB72C5410FA}" dt="2023-01-28T17:23:44.982" v="7327" actId="11529"/>
          <ac:spMkLst>
            <pc:docMk/>
            <pc:sldMk cId="2425405074" sldId="314"/>
            <ac:spMk id="6" creationId="{55874587-2CF9-A8FE-8E6B-68C19A53CF78}"/>
          </ac:spMkLst>
        </pc:spChg>
        <pc:spChg chg="add mod">
          <ac:chgData name="Smruti Ranjan Sarangi" userId="e0ea421f-ad6a-4d5d-9997-e211934aa2e5" providerId="ADAL" clId="{CB56F91E-012E-4375-8F2B-9CB72C5410FA}" dt="2023-01-28T17:24:33.757" v="7330" actId="14100"/>
          <ac:spMkLst>
            <pc:docMk/>
            <pc:sldMk cId="2425405074" sldId="314"/>
            <ac:spMk id="7" creationId="{5E46D275-5001-BBC0-CA8C-B129A292814A}"/>
          </ac:spMkLst>
        </pc:spChg>
        <pc:spChg chg="add mod">
          <ac:chgData name="Smruti Ranjan Sarangi" userId="e0ea421f-ad6a-4d5d-9997-e211934aa2e5" providerId="ADAL" clId="{CB56F91E-012E-4375-8F2B-9CB72C5410FA}" dt="2023-01-28T17:24:55.819" v="7342" actId="403"/>
          <ac:spMkLst>
            <pc:docMk/>
            <pc:sldMk cId="2425405074" sldId="314"/>
            <ac:spMk id="8" creationId="{4320D117-AF32-B76D-0627-F3C2F5037C37}"/>
          </ac:spMkLst>
        </pc:spChg>
        <pc:spChg chg="add mod">
          <ac:chgData name="Smruti Ranjan Sarangi" userId="e0ea421f-ad6a-4d5d-9997-e211934aa2e5" providerId="ADAL" clId="{CB56F91E-012E-4375-8F2B-9CB72C5410FA}" dt="2023-01-28T17:25:06.299" v="7344" actId="1076"/>
          <ac:spMkLst>
            <pc:docMk/>
            <pc:sldMk cId="2425405074" sldId="314"/>
            <ac:spMk id="9" creationId="{0FECF332-DBE6-BD4B-5711-C9C1471D6AB9}"/>
          </ac:spMkLst>
        </pc:spChg>
        <pc:spChg chg="add mod">
          <ac:chgData name="Smruti Ranjan Sarangi" userId="e0ea421f-ad6a-4d5d-9997-e211934aa2e5" providerId="ADAL" clId="{CB56F91E-012E-4375-8F2B-9CB72C5410FA}" dt="2023-01-28T17:25:06.299" v="7344" actId="1076"/>
          <ac:spMkLst>
            <pc:docMk/>
            <pc:sldMk cId="2425405074" sldId="314"/>
            <ac:spMk id="10" creationId="{633247AD-AD31-8197-F9A4-38F398727B1E}"/>
          </ac:spMkLst>
        </pc:spChg>
        <pc:spChg chg="add mod">
          <ac:chgData name="Smruti Ranjan Sarangi" userId="e0ea421f-ad6a-4d5d-9997-e211934aa2e5" providerId="ADAL" clId="{CB56F91E-012E-4375-8F2B-9CB72C5410FA}" dt="2023-01-28T17:25:06.299" v="7344" actId="1076"/>
          <ac:spMkLst>
            <pc:docMk/>
            <pc:sldMk cId="2425405074" sldId="314"/>
            <ac:spMk id="11" creationId="{5E37295F-2024-5A01-FD54-CA3553DE6CAB}"/>
          </ac:spMkLst>
        </pc:spChg>
        <pc:spChg chg="add mod">
          <ac:chgData name="Smruti Ranjan Sarangi" userId="e0ea421f-ad6a-4d5d-9997-e211934aa2e5" providerId="ADAL" clId="{CB56F91E-012E-4375-8F2B-9CB72C5410FA}" dt="2023-01-28T17:25:08.760" v="7349" actId="20577"/>
          <ac:spMkLst>
            <pc:docMk/>
            <pc:sldMk cId="2425405074" sldId="314"/>
            <ac:spMk id="12" creationId="{5F710320-BFCC-EA62-124C-AE6EF6FB0A36}"/>
          </ac:spMkLst>
        </pc:spChg>
        <pc:spChg chg="add mod">
          <ac:chgData name="Smruti Ranjan Sarangi" userId="e0ea421f-ad6a-4d5d-9997-e211934aa2e5" providerId="ADAL" clId="{CB56F91E-012E-4375-8F2B-9CB72C5410FA}" dt="2023-01-28T17:25:35.895" v="7363" actId="13822"/>
          <ac:spMkLst>
            <pc:docMk/>
            <pc:sldMk cId="2425405074" sldId="314"/>
            <ac:spMk id="13" creationId="{13213762-1572-43E5-3441-3B4C30F7931C}"/>
          </ac:spMkLst>
        </pc:spChg>
        <pc:cxnChg chg="add mod">
          <ac:chgData name="Smruti Ranjan Sarangi" userId="e0ea421f-ad6a-4d5d-9997-e211934aa2e5" providerId="ADAL" clId="{CB56F91E-012E-4375-8F2B-9CB72C5410FA}" dt="2023-01-28T17:26:00" v="7370" actId="14100"/>
          <ac:cxnSpMkLst>
            <pc:docMk/>
            <pc:sldMk cId="2425405074" sldId="314"/>
            <ac:cxnSpMk id="15" creationId="{3CB12CD1-9CC0-FEDF-8D99-94C7468CFEB9}"/>
          </ac:cxnSpMkLst>
        </pc:cxnChg>
        <pc:cxnChg chg="add mod">
          <ac:chgData name="Smruti Ranjan Sarangi" userId="e0ea421f-ad6a-4d5d-9997-e211934aa2e5" providerId="ADAL" clId="{CB56F91E-012E-4375-8F2B-9CB72C5410FA}" dt="2023-01-28T17:26:03.138" v="7371" actId="14100"/>
          <ac:cxnSpMkLst>
            <pc:docMk/>
            <pc:sldMk cId="2425405074" sldId="314"/>
            <ac:cxnSpMk id="17" creationId="{D55943BE-798C-F121-1426-881631DA4488}"/>
          </ac:cxnSpMkLst>
        </pc:cxnChg>
      </pc:sldChg>
      <pc:sldChg chg="addSp modSp add mod">
        <pc:chgData name="Smruti Ranjan Sarangi" userId="e0ea421f-ad6a-4d5d-9997-e211934aa2e5" providerId="ADAL" clId="{CB56F91E-012E-4375-8F2B-9CB72C5410FA}" dt="2023-01-28T17:31:18.419" v="7719" actId="20577"/>
        <pc:sldMkLst>
          <pc:docMk/>
          <pc:sldMk cId="780131398" sldId="315"/>
        </pc:sldMkLst>
        <pc:spChg chg="mod">
          <ac:chgData name="Smruti Ranjan Sarangi" userId="e0ea421f-ad6a-4d5d-9997-e211934aa2e5" providerId="ADAL" clId="{CB56F91E-012E-4375-8F2B-9CB72C5410FA}" dt="2023-01-28T17:26:42.122" v="7484" actId="20577"/>
          <ac:spMkLst>
            <pc:docMk/>
            <pc:sldMk cId="780131398" sldId="315"/>
            <ac:spMk id="2" creationId="{5B33CEA1-0EE5-DB5F-BDD2-8B32E4D94880}"/>
          </ac:spMkLst>
        </pc:spChg>
        <pc:spChg chg="mod">
          <ac:chgData name="Smruti Ranjan Sarangi" userId="e0ea421f-ad6a-4d5d-9997-e211934aa2e5" providerId="ADAL" clId="{CB56F91E-012E-4375-8F2B-9CB72C5410FA}" dt="2023-01-28T17:31:18.419" v="7719" actId="20577"/>
          <ac:spMkLst>
            <pc:docMk/>
            <pc:sldMk cId="780131398" sldId="315"/>
            <ac:spMk id="3" creationId="{35556833-538E-F6F4-79AF-EF6C7B5B6C56}"/>
          </ac:spMkLst>
        </pc:spChg>
        <pc:spChg chg="mod">
          <ac:chgData name="Smruti Ranjan Sarangi" userId="e0ea421f-ad6a-4d5d-9997-e211934aa2e5" providerId="ADAL" clId="{CB56F91E-012E-4375-8F2B-9CB72C5410FA}" dt="2023-01-28T17:27:29.462" v="7510" actId="1076"/>
          <ac:spMkLst>
            <pc:docMk/>
            <pc:sldMk cId="780131398" sldId="315"/>
            <ac:spMk id="13" creationId="{13213762-1572-43E5-3441-3B4C30F7931C}"/>
          </ac:spMkLst>
        </pc:spChg>
        <pc:spChg chg="add mod">
          <ac:chgData name="Smruti Ranjan Sarangi" userId="e0ea421f-ad6a-4d5d-9997-e211934aa2e5" providerId="ADAL" clId="{CB56F91E-012E-4375-8F2B-9CB72C5410FA}" dt="2023-01-28T17:27:33.039" v="7512" actId="1076"/>
          <ac:spMkLst>
            <pc:docMk/>
            <pc:sldMk cId="780131398" sldId="315"/>
            <ac:spMk id="18" creationId="{4E6419F7-9150-58C4-48F5-C85B9D6EAFE2}"/>
          </ac:spMkLst>
        </pc:spChg>
        <pc:cxnChg chg="mod">
          <ac:chgData name="Smruti Ranjan Sarangi" userId="e0ea421f-ad6a-4d5d-9997-e211934aa2e5" providerId="ADAL" clId="{CB56F91E-012E-4375-8F2B-9CB72C5410FA}" dt="2023-01-28T17:27:29.462" v="7510" actId="1076"/>
          <ac:cxnSpMkLst>
            <pc:docMk/>
            <pc:sldMk cId="780131398" sldId="315"/>
            <ac:cxnSpMk id="15" creationId="{3CB12CD1-9CC0-FEDF-8D99-94C7468CFEB9}"/>
          </ac:cxnSpMkLst>
        </pc:cxnChg>
        <pc:cxnChg chg="mod">
          <ac:chgData name="Smruti Ranjan Sarangi" userId="e0ea421f-ad6a-4d5d-9997-e211934aa2e5" providerId="ADAL" clId="{CB56F91E-012E-4375-8F2B-9CB72C5410FA}" dt="2023-01-28T17:27:38.087" v="7513" actId="14100"/>
          <ac:cxnSpMkLst>
            <pc:docMk/>
            <pc:sldMk cId="780131398" sldId="315"/>
            <ac:cxnSpMk id="17" creationId="{D55943BE-798C-F121-1426-881631DA4488}"/>
          </ac:cxnSpMkLst>
        </pc:cxnChg>
      </pc:sldChg>
      <pc:sldChg chg="modSp new mod">
        <pc:chgData name="Smruti Ranjan Sarangi" userId="e0ea421f-ad6a-4d5d-9997-e211934aa2e5" providerId="ADAL" clId="{CB56F91E-012E-4375-8F2B-9CB72C5410FA}" dt="2023-01-28T17:38:18.188" v="8308" actId="207"/>
        <pc:sldMkLst>
          <pc:docMk/>
          <pc:sldMk cId="2039322656" sldId="316"/>
        </pc:sldMkLst>
        <pc:spChg chg="mod">
          <ac:chgData name="Smruti Ranjan Sarangi" userId="e0ea421f-ad6a-4d5d-9997-e211934aa2e5" providerId="ADAL" clId="{CB56F91E-012E-4375-8F2B-9CB72C5410FA}" dt="2023-01-28T17:31:33.421" v="7759" actId="20577"/>
          <ac:spMkLst>
            <pc:docMk/>
            <pc:sldMk cId="2039322656" sldId="316"/>
            <ac:spMk id="2" creationId="{97194E7D-1E9A-8CE4-7242-AFE50C496A2A}"/>
          </ac:spMkLst>
        </pc:spChg>
        <pc:spChg chg="mod">
          <ac:chgData name="Smruti Ranjan Sarangi" userId="e0ea421f-ad6a-4d5d-9997-e211934aa2e5" providerId="ADAL" clId="{CB56F91E-012E-4375-8F2B-9CB72C5410FA}" dt="2023-01-28T17:38:18.188" v="8308" actId="207"/>
          <ac:spMkLst>
            <pc:docMk/>
            <pc:sldMk cId="2039322656" sldId="316"/>
            <ac:spMk id="3" creationId="{8FF0AA52-6655-C872-463F-EEF9E3B0DB63}"/>
          </ac:spMkLst>
        </pc:spChg>
      </pc:sldChg>
      <pc:sldChg chg="addSp delSp modSp new mod">
        <pc:chgData name="Smruti Ranjan Sarangi" userId="e0ea421f-ad6a-4d5d-9997-e211934aa2e5" providerId="ADAL" clId="{CB56F91E-012E-4375-8F2B-9CB72C5410FA}" dt="2023-01-29T04:50:15.033" v="11362" actId="207"/>
        <pc:sldMkLst>
          <pc:docMk/>
          <pc:sldMk cId="2895513122" sldId="317"/>
        </pc:sldMkLst>
        <pc:spChg chg="mod">
          <ac:chgData name="Smruti Ranjan Sarangi" userId="e0ea421f-ad6a-4d5d-9997-e211934aa2e5" providerId="ADAL" clId="{CB56F91E-012E-4375-8F2B-9CB72C5410FA}" dt="2023-01-28T19:23:37.525" v="9585" actId="1076"/>
          <ac:spMkLst>
            <pc:docMk/>
            <pc:sldMk cId="2895513122" sldId="317"/>
            <ac:spMk id="2" creationId="{7F9E5C39-938B-50E7-356E-229BF9E38110}"/>
          </ac:spMkLst>
        </pc:spChg>
        <pc:spChg chg="mod">
          <ac:chgData name="Smruti Ranjan Sarangi" userId="e0ea421f-ad6a-4d5d-9997-e211934aa2e5" providerId="ADAL" clId="{CB56F91E-012E-4375-8F2B-9CB72C5410FA}" dt="2023-01-29T04:50:15.033" v="11362" actId="207"/>
          <ac:spMkLst>
            <pc:docMk/>
            <pc:sldMk cId="2895513122" sldId="317"/>
            <ac:spMk id="3" creationId="{9BB4BD27-B0F8-BF37-AE96-FFAE132BA6D5}"/>
          </ac:spMkLst>
        </pc:spChg>
        <pc:spChg chg="add del mod">
          <ac:chgData name="Smruti Ranjan Sarangi" userId="e0ea421f-ad6a-4d5d-9997-e211934aa2e5" providerId="ADAL" clId="{CB56F91E-012E-4375-8F2B-9CB72C5410FA}" dt="2023-01-28T18:00:31.525" v="8866" actId="478"/>
          <ac:spMkLst>
            <pc:docMk/>
            <pc:sldMk cId="2895513122" sldId="317"/>
            <ac:spMk id="7" creationId="{1BA40603-53AD-BBE1-78FB-BB1D90C1C818}"/>
          </ac:spMkLst>
        </pc:spChg>
        <pc:spChg chg="add del mod">
          <ac:chgData name="Smruti Ranjan Sarangi" userId="e0ea421f-ad6a-4d5d-9997-e211934aa2e5" providerId="ADAL" clId="{CB56F91E-012E-4375-8F2B-9CB72C5410FA}" dt="2023-01-28T18:00:31.525" v="8866" actId="478"/>
          <ac:spMkLst>
            <pc:docMk/>
            <pc:sldMk cId="2895513122" sldId="317"/>
            <ac:spMk id="8" creationId="{5ADEB1B2-2C7D-732A-F728-60E3371761DA}"/>
          </ac:spMkLst>
        </pc:spChg>
        <pc:spChg chg="add mod">
          <ac:chgData name="Smruti Ranjan Sarangi" userId="e0ea421f-ad6a-4d5d-9997-e211934aa2e5" providerId="ADAL" clId="{CB56F91E-012E-4375-8F2B-9CB72C5410FA}" dt="2023-01-28T19:27:20.710" v="9916" actId="20577"/>
          <ac:spMkLst>
            <pc:docMk/>
            <pc:sldMk cId="2895513122" sldId="317"/>
            <ac:spMk id="9" creationId="{18E6CFB5-17D3-06F0-CA8A-5651A0C22C4C}"/>
          </ac:spMkLst>
        </pc:spChg>
        <pc:picChg chg="add mod">
          <ac:chgData name="Smruti Ranjan Sarangi" userId="e0ea421f-ad6a-4d5d-9997-e211934aa2e5" providerId="ADAL" clId="{CB56F91E-012E-4375-8F2B-9CB72C5410FA}" dt="2023-01-29T04:49:10.625" v="11355" actId="1076"/>
          <ac:picMkLst>
            <pc:docMk/>
            <pc:sldMk cId="2895513122" sldId="317"/>
            <ac:picMk id="5" creationId="{1CD3E35A-98D9-1C02-35C4-7D37B53D40EF}"/>
          </ac:picMkLst>
        </pc:picChg>
        <pc:cxnChg chg="add del mod">
          <ac:chgData name="Smruti Ranjan Sarangi" userId="e0ea421f-ad6a-4d5d-9997-e211934aa2e5" providerId="ADAL" clId="{CB56F91E-012E-4375-8F2B-9CB72C5410FA}" dt="2023-01-28T18:00:31.525" v="8866" actId="478"/>
          <ac:cxnSpMkLst>
            <pc:docMk/>
            <pc:sldMk cId="2895513122" sldId="317"/>
            <ac:cxnSpMk id="6" creationId="{5B9DA06F-F2D7-A840-7940-09D30CF08B7D}"/>
          </ac:cxnSpMkLst>
        </pc:cxnChg>
      </pc:sldChg>
      <pc:sldChg chg="addSp modSp new mod">
        <pc:chgData name="Smruti Ranjan Sarangi" userId="e0ea421f-ad6a-4d5d-9997-e211934aa2e5" providerId="ADAL" clId="{CB56F91E-012E-4375-8F2B-9CB72C5410FA}" dt="2023-01-29T04:54:40.913" v="11382" actId="207"/>
        <pc:sldMkLst>
          <pc:docMk/>
          <pc:sldMk cId="2050398614" sldId="318"/>
        </pc:sldMkLst>
        <pc:spChg chg="mod">
          <ac:chgData name="Smruti Ranjan Sarangi" userId="e0ea421f-ad6a-4d5d-9997-e211934aa2e5" providerId="ADAL" clId="{CB56F91E-012E-4375-8F2B-9CB72C5410FA}" dt="2023-01-28T19:24:50.936" v="9607" actId="20577"/>
          <ac:spMkLst>
            <pc:docMk/>
            <pc:sldMk cId="2050398614" sldId="318"/>
            <ac:spMk id="2" creationId="{6DB69D91-F9C0-78DD-A03C-089B43250D53}"/>
          </ac:spMkLst>
        </pc:spChg>
        <pc:spChg chg="mod">
          <ac:chgData name="Smruti Ranjan Sarangi" userId="e0ea421f-ad6a-4d5d-9997-e211934aa2e5" providerId="ADAL" clId="{CB56F91E-012E-4375-8F2B-9CB72C5410FA}" dt="2023-01-29T04:54:40.913" v="11382" actId="207"/>
          <ac:spMkLst>
            <pc:docMk/>
            <pc:sldMk cId="2050398614" sldId="318"/>
            <ac:spMk id="3" creationId="{DF26C572-D4DD-F50F-48BE-F3A5672212B5}"/>
          </ac:spMkLst>
        </pc:spChg>
        <pc:spChg chg="add mod">
          <ac:chgData name="Smruti Ranjan Sarangi" userId="e0ea421f-ad6a-4d5d-9997-e211934aa2e5" providerId="ADAL" clId="{CB56F91E-012E-4375-8F2B-9CB72C5410FA}" dt="2023-01-28T19:29:55.363" v="10270" actId="403"/>
          <ac:spMkLst>
            <pc:docMk/>
            <pc:sldMk cId="2050398614" sldId="318"/>
            <ac:spMk id="5" creationId="{8A08D9A8-F7BF-9B76-AC7B-7F9A5EBBE5A9}"/>
          </ac:spMkLst>
        </pc:spChg>
        <pc:picChg chg="add mod">
          <ac:chgData name="Smruti Ranjan Sarangi" userId="e0ea421f-ad6a-4d5d-9997-e211934aa2e5" providerId="ADAL" clId="{CB56F91E-012E-4375-8F2B-9CB72C5410FA}" dt="2023-01-29T04:51:45.008" v="11375" actId="1076"/>
          <ac:picMkLst>
            <pc:docMk/>
            <pc:sldMk cId="2050398614" sldId="318"/>
            <ac:picMk id="6" creationId="{9E5A23CF-C551-ADB2-B1D5-04C08845E891}"/>
          </ac:picMkLst>
        </pc:picChg>
      </pc:sldChg>
      <pc:sldChg chg="addSp modSp new mod">
        <pc:chgData name="Smruti Ranjan Sarangi" userId="e0ea421f-ad6a-4d5d-9997-e211934aa2e5" providerId="ADAL" clId="{CB56F91E-012E-4375-8F2B-9CB72C5410FA}" dt="2023-01-29T05:00:02.897" v="11486" actId="1076"/>
        <pc:sldMkLst>
          <pc:docMk/>
          <pc:sldMk cId="1774224474" sldId="319"/>
        </pc:sldMkLst>
        <pc:spChg chg="mod">
          <ac:chgData name="Smruti Ranjan Sarangi" userId="e0ea421f-ad6a-4d5d-9997-e211934aa2e5" providerId="ADAL" clId="{CB56F91E-012E-4375-8F2B-9CB72C5410FA}" dt="2023-01-28T19:31:44.969" v="10298" actId="20577"/>
          <ac:spMkLst>
            <pc:docMk/>
            <pc:sldMk cId="1774224474" sldId="319"/>
            <ac:spMk id="2" creationId="{3ABCEEFE-A29B-04F1-FF0A-4C383D8B8E3E}"/>
          </ac:spMkLst>
        </pc:spChg>
        <pc:spChg chg="mod">
          <ac:chgData name="Smruti Ranjan Sarangi" userId="e0ea421f-ad6a-4d5d-9997-e211934aa2e5" providerId="ADAL" clId="{CB56F91E-012E-4375-8F2B-9CB72C5410FA}" dt="2023-01-29T04:59:47.825" v="11483" actId="207"/>
          <ac:spMkLst>
            <pc:docMk/>
            <pc:sldMk cId="1774224474" sldId="319"/>
            <ac:spMk id="3" creationId="{74855208-64E6-B93C-FC13-161826F25C27}"/>
          </ac:spMkLst>
        </pc:spChg>
        <pc:picChg chg="add mod">
          <ac:chgData name="Smruti Ranjan Sarangi" userId="e0ea421f-ad6a-4d5d-9997-e211934aa2e5" providerId="ADAL" clId="{CB56F91E-012E-4375-8F2B-9CB72C5410FA}" dt="2023-01-29T05:00:02.897" v="11486" actId="1076"/>
          <ac:picMkLst>
            <pc:docMk/>
            <pc:sldMk cId="1774224474" sldId="319"/>
            <ac:picMk id="5" creationId="{6F2C22C3-CE03-A24E-52D1-2F681AC4D211}"/>
          </ac:picMkLst>
        </pc:picChg>
      </pc:sldChg>
      <pc:sldChg chg="modSp new mod ord">
        <pc:chgData name="Smruti Ranjan Sarangi" userId="e0ea421f-ad6a-4d5d-9997-e211934aa2e5" providerId="ADAL" clId="{CB56F91E-012E-4375-8F2B-9CB72C5410FA}" dt="2023-01-29T13:23:11.097" v="18761" actId="207"/>
        <pc:sldMkLst>
          <pc:docMk/>
          <pc:sldMk cId="2890452541" sldId="320"/>
        </pc:sldMkLst>
        <pc:spChg chg="mod">
          <ac:chgData name="Smruti Ranjan Sarangi" userId="e0ea421f-ad6a-4d5d-9997-e211934aa2e5" providerId="ADAL" clId="{CB56F91E-012E-4375-8F2B-9CB72C5410FA}" dt="2023-01-29T13:13:00.174" v="18184" actId="20577"/>
          <ac:spMkLst>
            <pc:docMk/>
            <pc:sldMk cId="2890452541" sldId="320"/>
            <ac:spMk id="2" creationId="{FECEA5CC-B38B-4D44-8C39-69AD79463A40}"/>
          </ac:spMkLst>
        </pc:spChg>
        <pc:spChg chg="mod">
          <ac:chgData name="Smruti Ranjan Sarangi" userId="e0ea421f-ad6a-4d5d-9997-e211934aa2e5" providerId="ADAL" clId="{CB56F91E-012E-4375-8F2B-9CB72C5410FA}" dt="2023-01-29T13:23:11.097" v="18761" actId="207"/>
          <ac:spMkLst>
            <pc:docMk/>
            <pc:sldMk cId="2890452541" sldId="320"/>
            <ac:spMk id="3" creationId="{90AC1DC0-B481-229D-D3D3-C9410B353201}"/>
          </ac:spMkLst>
        </pc:spChg>
      </pc:sldChg>
      <pc:sldChg chg="addSp delSp modSp new mod">
        <pc:chgData name="Smruti Ranjan Sarangi" userId="e0ea421f-ad6a-4d5d-9997-e211934aa2e5" providerId="ADAL" clId="{CB56F91E-012E-4375-8F2B-9CB72C5410FA}" dt="2023-01-29T04:47:13.376" v="11347" actId="403"/>
        <pc:sldMkLst>
          <pc:docMk/>
          <pc:sldMk cId="204166631" sldId="321"/>
        </pc:sldMkLst>
        <pc:spChg chg="del">
          <ac:chgData name="Smruti Ranjan Sarangi" userId="e0ea421f-ad6a-4d5d-9997-e211934aa2e5" providerId="ADAL" clId="{CB56F91E-012E-4375-8F2B-9CB72C5410FA}" dt="2023-01-29T04:46:58.959" v="11315" actId="478"/>
          <ac:spMkLst>
            <pc:docMk/>
            <pc:sldMk cId="204166631" sldId="321"/>
            <ac:spMk id="2" creationId="{FA68705B-4274-7466-5124-E2028CE99BEE}"/>
          </ac:spMkLst>
        </pc:spChg>
        <pc:spChg chg="del">
          <ac:chgData name="Smruti Ranjan Sarangi" userId="e0ea421f-ad6a-4d5d-9997-e211934aa2e5" providerId="ADAL" clId="{CB56F91E-012E-4375-8F2B-9CB72C5410FA}" dt="2023-01-29T04:46:58.959" v="11315" actId="478"/>
          <ac:spMkLst>
            <pc:docMk/>
            <pc:sldMk cId="204166631" sldId="321"/>
            <ac:spMk id="3" creationId="{242EFC6A-0A0A-BDB1-1250-B2B4A94C5256}"/>
          </ac:spMkLst>
        </pc:spChg>
        <pc:spChg chg="add mod">
          <ac:chgData name="Smruti Ranjan Sarangi" userId="e0ea421f-ad6a-4d5d-9997-e211934aa2e5" providerId="ADAL" clId="{CB56F91E-012E-4375-8F2B-9CB72C5410FA}" dt="2023-01-29T04:47:13.376" v="11347" actId="403"/>
          <ac:spMkLst>
            <pc:docMk/>
            <pc:sldMk cId="204166631" sldId="321"/>
            <ac:spMk id="5" creationId="{95968AAF-C672-90C9-D773-433E2A76E945}"/>
          </ac:spMkLst>
        </pc:spChg>
      </pc:sldChg>
      <pc:sldChg chg="modSp add mod">
        <pc:chgData name="Smruti Ranjan Sarangi" userId="e0ea421f-ad6a-4d5d-9997-e211934aa2e5" providerId="ADAL" clId="{CB56F91E-012E-4375-8F2B-9CB72C5410FA}" dt="2023-01-29T05:00:13.962" v="11524" actId="20577"/>
        <pc:sldMkLst>
          <pc:docMk/>
          <pc:sldMk cId="3520386611" sldId="322"/>
        </pc:sldMkLst>
        <pc:spChg chg="mod">
          <ac:chgData name="Smruti Ranjan Sarangi" userId="e0ea421f-ad6a-4d5d-9997-e211934aa2e5" providerId="ADAL" clId="{CB56F91E-012E-4375-8F2B-9CB72C5410FA}" dt="2023-01-29T05:00:13.962" v="11524" actId="20577"/>
          <ac:spMkLst>
            <pc:docMk/>
            <pc:sldMk cId="3520386611" sldId="322"/>
            <ac:spMk id="5" creationId="{95968AAF-C672-90C9-D773-433E2A76E945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9T06:24:25.591" v="11935" actId="207"/>
        <pc:sldMkLst>
          <pc:docMk/>
          <pc:sldMk cId="2693129784" sldId="323"/>
        </pc:sldMkLst>
        <pc:spChg chg="mod">
          <ac:chgData name="Smruti Ranjan Sarangi" userId="e0ea421f-ad6a-4d5d-9997-e211934aa2e5" providerId="ADAL" clId="{CB56F91E-012E-4375-8F2B-9CB72C5410FA}" dt="2023-01-29T06:24:00.898" v="11932" actId="20577"/>
          <ac:spMkLst>
            <pc:docMk/>
            <pc:sldMk cId="2693129784" sldId="323"/>
            <ac:spMk id="2" creationId="{566612C8-9A4D-5D02-0592-7DFCCA235DFC}"/>
          </ac:spMkLst>
        </pc:spChg>
        <pc:spChg chg="mod">
          <ac:chgData name="Smruti Ranjan Sarangi" userId="e0ea421f-ad6a-4d5d-9997-e211934aa2e5" providerId="ADAL" clId="{CB56F91E-012E-4375-8F2B-9CB72C5410FA}" dt="2023-01-29T06:24:25.591" v="11935" actId="207"/>
          <ac:spMkLst>
            <pc:docMk/>
            <pc:sldMk cId="2693129784" sldId="323"/>
            <ac:spMk id="3" creationId="{FBDE9A9A-78EF-2172-1D89-1C032B028679}"/>
          </ac:spMkLst>
        </pc:spChg>
        <pc:spChg chg="add mod">
          <ac:chgData name="Smruti Ranjan Sarangi" userId="e0ea421f-ad6a-4d5d-9997-e211934aa2e5" providerId="ADAL" clId="{CB56F91E-012E-4375-8F2B-9CB72C5410FA}" dt="2023-01-29T05:28:28.438" v="11554" actId="403"/>
          <ac:spMkLst>
            <pc:docMk/>
            <pc:sldMk cId="2693129784" sldId="323"/>
            <ac:spMk id="5" creationId="{56068749-AF2D-659E-B5E4-03931F28A6E6}"/>
          </ac:spMkLst>
        </pc:spChg>
        <pc:picChg chg="add mod">
          <ac:chgData name="Smruti Ranjan Sarangi" userId="e0ea421f-ad6a-4d5d-9997-e211934aa2e5" providerId="ADAL" clId="{CB56F91E-012E-4375-8F2B-9CB72C5410FA}" dt="2023-01-29T05:29:05.764" v="11557" actId="1076"/>
          <ac:picMkLst>
            <pc:docMk/>
            <pc:sldMk cId="2693129784" sldId="323"/>
            <ac:picMk id="6" creationId="{CF0E99BA-A1C4-972C-DD8C-30A5D6FD462B}"/>
          </ac:picMkLst>
        </pc:picChg>
      </pc:sldChg>
      <pc:sldChg chg="addSp delSp modSp new mod">
        <pc:chgData name="Smruti Ranjan Sarangi" userId="e0ea421f-ad6a-4d5d-9997-e211934aa2e5" providerId="ADAL" clId="{CB56F91E-012E-4375-8F2B-9CB72C5410FA}" dt="2023-01-29T06:19:13.935" v="11719" actId="12100"/>
        <pc:sldMkLst>
          <pc:docMk/>
          <pc:sldMk cId="2121203095" sldId="324"/>
        </pc:sldMkLst>
        <pc:spChg chg="mod">
          <ac:chgData name="Smruti Ranjan Sarangi" userId="e0ea421f-ad6a-4d5d-9997-e211934aa2e5" providerId="ADAL" clId="{CB56F91E-012E-4375-8F2B-9CB72C5410FA}" dt="2023-01-29T06:11:20.344" v="11642" actId="20577"/>
          <ac:spMkLst>
            <pc:docMk/>
            <pc:sldMk cId="2121203095" sldId="324"/>
            <ac:spMk id="2" creationId="{DDB5AEC2-AB8E-580D-DBAC-3F5B0DA246DB}"/>
          </ac:spMkLst>
        </pc:spChg>
        <pc:spChg chg="del">
          <ac:chgData name="Smruti Ranjan Sarangi" userId="e0ea421f-ad6a-4d5d-9997-e211934aa2e5" providerId="ADAL" clId="{CB56F91E-012E-4375-8F2B-9CB72C5410FA}" dt="2023-01-29T06:11:23.738" v="11643" actId="478"/>
          <ac:spMkLst>
            <pc:docMk/>
            <pc:sldMk cId="2121203095" sldId="324"/>
            <ac:spMk id="3" creationId="{48A16401-713D-F989-2963-9715264782F3}"/>
          </ac:spMkLst>
        </pc:spChg>
        <pc:graphicFrameChg chg="add mod modGraphic">
          <ac:chgData name="Smruti Ranjan Sarangi" userId="e0ea421f-ad6a-4d5d-9997-e211934aa2e5" providerId="ADAL" clId="{CB56F91E-012E-4375-8F2B-9CB72C5410FA}" dt="2023-01-29T06:19:13.935" v="11719" actId="12100"/>
          <ac:graphicFrameMkLst>
            <pc:docMk/>
            <pc:sldMk cId="2121203095" sldId="324"/>
            <ac:graphicFrameMk id="5" creationId="{E5346705-3378-44AB-C0AA-56026069D696}"/>
          </ac:graphicFrameMkLst>
        </pc:graphicFrameChg>
      </pc:sldChg>
      <pc:sldChg chg="addSp modSp new mod">
        <pc:chgData name="Smruti Ranjan Sarangi" userId="e0ea421f-ad6a-4d5d-9997-e211934aa2e5" providerId="ADAL" clId="{CB56F91E-012E-4375-8F2B-9CB72C5410FA}" dt="2023-01-29T11:55:12.801" v="16019" actId="20577"/>
        <pc:sldMkLst>
          <pc:docMk/>
          <pc:sldMk cId="992183710" sldId="325"/>
        </pc:sldMkLst>
        <pc:spChg chg="mod">
          <ac:chgData name="Smruti Ranjan Sarangi" userId="e0ea421f-ad6a-4d5d-9997-e211934aa2e5" providerId="ADAL" clId="{CB56F91E-012E-4375-8F2B-9CB72C5410FA}" dt="2023-01-29T11:05:01.967" v="15196" actId="20577"/>
          <ac:spMkLst>
            <pc:docMk/>
            <pc:sldMk cId="992183710" sldId="325"/>
            <ac:spMk id="2" creationId="{7276A627-760E-3A29-73D1-7F38A8062CE0}"/>
          </ac:spMkLst>
        </pc:spChg>
        <pc:spChg chg="mod">
          <ac:chgData name="Smruti Ranjan Sarangi" userId="e0ea421f-ad6a-4d5d-9997-e211934aa2e5" providerId="ADAL" clId="{CB56F91E-012E-4375-8F2B-9CB72C5410FA}" dt="2023-01-29T11:22:07.134" v="15506" actId="207"/>
          <ac:spMkLst>
            <pc:docMk/>
            <pc:sldMk cId="992183710" sldId="325"/>
            <ac:spMk id="3" creationId="{E8DABDFA-53FD-1C86-EF87-132328FB30AC}"/>
          </ac:spMkLst>
        </pc:spChg>
        <pc:spChg chg="add mod">
          <ac:chgData name="Smruti Ranjan Sarangi" userId="e0ea421f-ad6a-4d5d-9997-e211934aa2e5" providerId="ADAL" clId="{CB56F91E-012E-4375-8F2B-9CB72C5410FA}" dt="2023-01-29T11:54:14.631" v="15981" actId="6549"/>
          <ac:spMkLst>
            <pc:docMk/>
            <pc:sldMk cId="992183710" sldId="325"/>
            <ac:spMk id="5" creationId="{94186399-6D6A-416E-DCD2-593D90B7B0E7}"/>
          </ac:spMkLst>
        </pc:spChg>
        <pc:spChg chg="add mod">
          <ac:chgData name="Smruti Ranjan Sarangi" userId="e0ea421f-ad6a-4d5d-9997-e211934aa2e5" providerId="ADAL" clId="{CB56F91E-012E-4375-8F2B-9CB72C5410FA}" dt="2023-01-29T11:53:32.948" v="15967" actId="20577"/>
          <ac:spMkLst>
            <pc:docMk/>
            <pc:sldMk cId="992183710" sldId="325"/>
            <ac:spMk id="7" creationId="{6241CC92-105F-0771-775B-9FC23CBD3A1F}"/>
          </ac:spMkLst>
        </pc:spChg>
        <pc:spChg chg="add mod">
          <ac:chgData name="Smruti Ranjan Sarangi" userId="e0ea421f-ad6a-4d5d-9997-e211934aa2e5" providerId="ADAL" clId="{CB56F91E-012E-4375-8F2B-9CB72C5410FA}" dt="2023-01-29T11:54:53.723" v="16007" actId="1076"/>
          <ac:spMkLst>
            <pc:docMk/>
            <pc:sldMk cId="992183710" sldId="325"/>
            <ac:spMk id="8" creationId="{E7C0A459-D9E2-4D64-862E-A87D1C907BAB}"/>
          </ac:spMkLst>
        </pc:spChg>
        <pc:spChg chg="add mod">
          <ac:chgData name="Smruti Ranjan Sarangi" userId="e0ea421f-ad6a-4d5d-9997-e211934aa2e5" providerId="ADAL" clId="{CB56F91E-012E-4375-8F2B-9CB72C5410FA}" dt="2023-01-29T11:49:43.705" v="15786" actId="403"/>
          <ac:spMkLst>
            <pc:docMk/>
            <pc:sldMk cId="992183710" sldId="325"/>
            <ac:spMk id="9" creationId="{18AF4C6C-8FE7-A79D-E87B-3D634123DAF9}"/>
          </ac:spMkLst>
        </pc:spChg>
        <pc:spChg chg="add mod">
          <ac:chgData name="Smruti Ranjan Sarangi" userId="e0ea421f-ad6a-4d5d-9997-e211934aa2e5" providerId="ADAL" clId="{CB56F91E-012E-4375-8F2B-9CB72C5410FA}" dt="2023-01-29T11:54:41.625" v="16006" actId="403"/>
          <ac:spMkLst>
            <pc:docMk/>
            <pc:sldMk cId="992183710" sldId="325"/>
            <ac:spMk id="10" creationId="{0AEB3A97-3739-8AE6-0C0A-446E21F8FB3E}"/>
          </ac:spMkLst>
        </pc:spChg>
        <pc:spChg chg="add mod">
          <ac:chgData name="Smruti Ranjan Sarangi" userId="e0ea421f-ad6a-4d5d-9997-e211934aa2e5" providerId="ADAL" clId="{CB56F91E-012E-4375-8F2B-9CB72C5410FA}" dt="2023-01-29T11:55:12.801" v="16019" actId="20577"/>
          <ac:spMkLst>
            <pc:docMk/>
            <pc:sldMk cId="992183710" sldId="325"/>
            <ac:spMk id="11" creationId="{50624857-6F4F-9CE6-0FE0-C5DB51C74486}"/>
          </ac:spMkLst>
        </pc:spChg>
        <pc:picChg chg="add mod">
          <ac:chgData name="Smruti Ranjan Sarangi" userId="e0ea421f-ad6a-4d5d-9997-e211934aa2e5" providerId="ADAL" clId="{CB56F91E-012E-4375-8F2B-9CB72C5410FA}" dt="2023-01-29T11:27:23.814" v="15590" actId="1076"/>
          <ac:picMkLst>
            <pc:docMk/>
            <pc:sldMk cId="992183710" sldId="325"/>
            <ac:picMk id="6" creationId="{AECA26B6-24A6-1308-FF8E-53831181C687}"/>
          </ac:picMkLst>
        </pc:picChg>
      </pc:sldChg>
      <pc:sldChg chg="addSp delSp modSp new mod ord">
        <pc:chgData name="Smruti Ranjan Sarangi" userId="e0ea421f-ad6a-4d5d-9997-e211934aa2e5" providerId="ADAL" clId="{CB56F91E-012E-4375-8F2B-9CB72C5410FA}" dt="2023-01-29T10:46:44.241" v="14673" actId="20577"/>
        <pc:sldMkLst>
          <pc:docMk/>
          <pc:sldMk cId="525451183" sldId="326"/>
        </pc:sldMkLst>
        <pc:spChg chg="mod">
          <ac:chgData name="Smruti Ranjan Sarangi" userId="e0ea421f-ad6a-4d5d-9997-e211934aa2e5" providerId="ADAL" clId="{CB56F91E-012E-4375-8F2B-9CB72C5410FA}" dt="2023-01-29T10:46:44.241" v="14673" actId="20577"/>
          <ac:spMkLst>
            <pc:docMk/>
            <pc:sldMk cId="525451183" sldId="326"/>
            <ac:spMk id="2" creationId="{1FC0D358-C6EF-1C20-7E61-B38A04ECF090}"/>
          </ac:spMkLst>
        </pc:spChg>
        <pc:spChg chg="mod">
          <ac:chgData name="Smruti Ranjan Sarangi" userId="e0ea421f-ad6a-4d5d-9997-e211934aa2e5" providerId="ADAL" clId="{CB56F91E-012E-4375-8F2B-9CB72C5410FA}" dt="2023-01-29T09:52:17.735" v="12613" actId="207"/>
          <ac:spMkLst>
            <pc:docMk/>
            <pc:sldMk cId="525451183" sldId="326"/>
            <ac:spMk id="3" creationId="{17CD03B9-7573-6DC4-DC1D-E81E1C4CBFF8}"/>
          </ac:spMkLst>
        </pc:spChg>
        <pc:spChg chg="add del mod">
          <ac:chgData name="Smruti Ranjan Sarangi" userId="e0ea421f-ad6a-4d5d-9997-e211934aa2e5" providerId="ADAL" clId="{CB56F91E-012E-4375-8F2B-9CB72C5410FA}" dt="2023-01-29T09:28:49.174" v="11986"/>
          <ac:spMkLst>
            <pc:docMk/>
            <pc:sldMk cId="525451183" sldId="326"/>
            <ac:spMk id="5" creationId="{D81D8642-D893-BADE-566B-0F7C9454B9A5}"/>
          </ac:spMkLst>
        </pc:spChg>
        <pc:spChg chg="add mod">
          <ac:chgData name="Smruti Ranjan Sarangi" userId="e0ea421f-ad6a-4d5d-9997-e211934aa2e5" providerId="ADAL" clId="{CB56F91E-012E-4375-8F2B-9CB72C5410FA}" dt="2023-01-29T09:29:17.124" v="11989" actId="1076"/>
          <ac:spMkLst>
            <pc:docMk/>
            <pc:sldMk cId="525451183" sldId="326"/>
            <ac:spMk id="6" creationId="{EA6A3FBF-4E4B-76E4-0323-42280635DC78}"/>
          </ac:spMkLst>
        </pc:spChg>
        <pc:picChg chg="add mod">
          <ac:chgData name="Smruti Ranjan Sarangi" userId="e0ea421f-ad6a-4d5d-9997-e211934aa2e5" providerId="ADAL" clId="{CB56F91E-012E-4375-8F2B-9CB72C5410FA}" dt="2023-01-29T09:29:40.975" v="11993" actId="1076"/>
          <ac:picMkLst>
            <pc:docMk/>
            <pc:sldMk cId="525451183" sldId="326"/>
            <ac:picMk id="7" creationId="{74A71E0C-7EC0-BEE4-9D74-F2B0ACD9C6D7}"/>
          </ac:picMkLst>
        </pc:picChg>
      </pc:sldChg>
      <pc:sldChg chg="addSp modSp new mod">
        <pc:chgData name="Smruti Ranjan Sarangi" userId="e0ea421f-ad6a-4d5d-9997-e211934aa2e5" providerId="ADAL" clId="{CB56F91E-012E-4375-8F2B-9CB72C5410FA}" dt="2023-01-29T13:12:05.137" v="18094" actId="207"/>
        <pc:sldMkLst>
          <pc:docMk/>
          <pc:sldMk cId="3445728505" sldId="327"/>
        </pc:sldMkLst>
        <pc:spChg chg="mod">
          <ac:chgData name="Smruti Ranjan Sarangi" userId="e0ea421f-ad6a-4d5d-9997-e211934aa2e5" providerId="ADAL" clId="{CB56F91E-012E-4375-8F2B-9CB72C5410FA}" dt="2023-01-29T12:36:40.055" v="16883" actId="20577"/>
          <ac:spMkLst>
            <pc:docMk/>
            <pc:sldMk cId="3445728505" sldId="327"/>
            <ac:spMk id="2" creationId="{C98A46EC-21AA-5365-F79A-3DD52DFE5CD4}"/>
          </ac:spMkLst>
        </pc:spChg>
        <pc:spChg chg="mod">
          <ac:chgData name="Smruti Ranjan Sarangi" userId="e0ea421f-ad6a-4d5d-9997-e211934aa2e5" providerId="ADAL" clId="{CB56F91E-012E-4375-8F2B-9CB72C5410FA}" dt="2023-01-29T12:39:02.857" v="16957" actId="14100"/>
          <ac:spMkLst>
            <pc:docMk/>
            <pc:sldMk cId="3445728505" sldId="327"/>
            <ac:spMk id="3" creationId="{2D0CC16B-CB06-D522-8CCA-E889FA167E6B}"/>
          </ac:spMkLst>
        </pc:spChg>
        <pc:spChg chg="add mod">
          <ac:chgData name="Smruti Ranjan Sarangi" userId="e0ea421f-ad6a-4d5d-9997-e211934aa2e5" providerId="ADAL" clId="{CB56F91E-012E-4375-8F2B-9CB72C5410FA}" dt="2023-01-29T12:48:07.210" v="17382" actId="1076"/>
          <ac:spMkLst>
            <pc:docMk/>
            <pc:sldMk cId="3445728505" sldId="327"/>
            <ac:spMk id="5" creationId="{541039AC-B52D-499C-5152-81B2CDD0D6E0}"/>
          </ac:spMkLst>
        </pc:spChg>
        <pc:spChg chg="add mod">
          <ac:chgData name="Smruti Ranjan Sarangi" userId="e0ea421f-ad6a-4d5d-9997-e211934aa2e5" providerId="ADAL" clId="{CB56F91E-012E-4375-8F2B-9CB72C5410FA}" dt="2023-01-29T12:40:22.284" v="17056" actId="403"/>
          <ac:spMkLst>
            <pc:docMk/>
            <pc:sldMk cId="3445728505" sldId="327"/>
            <ac:spMk id="6" creationId="{A64D277E-28A7-B490-9FCA-8E16EAB71E7D}"/>
          </ac:spMkLst>
        </pc:spChg>
        <pc:spChg chg="add mod">
          <ac:chgData name="Smruti Ranjan Sarangi" userId="e0ea421f-ad6a-4d5d-9997-e211934aa2e5" providerId="ADAL" clId="{CB56F91E-012E-4375-8F2B-9CB72C5410FA}" dt="2023-01-29T13:12:05.137" v="18094" actId="207"/>
          <ac:spMkLst>
            <pc:docMk/>
            <pc:sldMk cId="3445728505" sldId="327"/>
            <ac:spMk id="8" creationId="{382987B3-EE63-E17E-8498-DE57876AC9B6}"/>
          </ac:spMkLst>
        </pc:spChg>
        <pc:picChg chg="add mod">
          <ac:chgData name="Smruti Ranjan Sarangi" userId="e0ea421f-ad6a-4d5d-9997-e211934aa2e5" providerId="ADAL" clId="{CB56F91E-012E-4375-8F2B-9CB72C5410FA}" dt="2023-01-29T12:40:44.322" v="17063" actId="1035"/>
          <ac:picMkLst>
            <pc:docMk/>
            <pc:sldMk cId="3445728505" sldId="327"/>
            <ac:picMk id="7" creationId="{71C0E9AF-DE6F-18EF-0B44-8C87763EDD5C}"/>
          </ac:picMkLst>
        </pc:picChg>
      </pc:sldChg>
      <pc:sldChg chg="addSp modSp new mod">
        <pc:chgData name="Smruti Ranjan Sarangi" userId="e0ea421f-ad6a-4d5d-9997-e211934aa2e5" providerId="ADAL" clId="{CB56F91E-012E-4375-8F2B-9CB72C5410FA}" dt="2023-01-29T10:42:45.705" v="14145" actId="20577"/>
        <pc:sldMkLst>
          <pc:docMk/>
          <pc:sldMk cId="3237989911" sldId="328"/>
        </pc:sldMkLst>
        <pc:spChg chg="mod">
          <ac:chgData name="Smruti Ranjan Sarangi" userId="e0ea421f-ad6a-4d5d-9997-e211934aa2e5" providerId="ADAL" clId="{CB56F91E-012E-4375-8F2B-9CB72C5410FA}" dt="2023-01-29T10:07:01.553" v="13434" actId="20577"/>
          <ac:spMkLst>
            <pc:docMk/>
            <pc:sldMk cId="3237989911" sldId="328"/>
            <ac:spMk id="2" creationId="{88728D19-766D-6293-CBFE-42D0955CA38E}"/>
          </ac:spMkLst>
        </pc:spChg>
        <pc:spChg chg="mod">
          <ac:chgData name="Smruti Ranjan Sarangi" userId="e0ea421f-ad6a-4d5d-9997-e211934aa2e5" providerId="ADAL" clId="{CB56F91E-012E-4375-8F2B-9CB72C5410FA}" dt="2023-01-29T10:42:45.705" v="14145" actId="20577"/>
          <ac:spMkLst>
            <pc:docMk/>
            <pc:sldMk cId="3237989911" sldId="328"/>
            <ac:spMk id="3" creationId="{57E5CE1E-8D20-7E22-CAB8-C2D415E0A691}"/>
          </ac:spMkLst>
        </pc:spChg>
        <pc:spChg chg="add mod">
          <ac:chgData name="Smruti Ranjan Sarangi" userId="e0ea421f-ad6a-4d5d-9997-e211934aa2e5" providerId="ADAL" clId="{CB56F91E-012E-4375-8F2B-9CB72C5410FA}" dt="2023-01-29T10:42:24.046" v="14127" actId="1076"/>
          <ac:spMkLst>
            <pc:docMk/>
            <pc:sldMk cId="3237989911" sldId="328"/>
            <ac:spMk id="5" creationId="{641E89CB-1C92-9498-8D6E-D05712DA345B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9T10:44:51.857" v="14308" actId="207"/>
        <pc:sldMkLst>
          <pc:docMk/>
          <pc:sldMk cId="243695055" sldId="329"/>
        </pc:sldMkLst>
        <pc:spChg chg="mod">
          <ac:chgData name="Smruti Ranjan Sarangi" userId="e0ea421f-ad6a-4d5d-9997-e211934aa2e5" providerId="ADAL" clId="{CB56F91E-012E-4375-8F2B-9CB72C5410FA}" dt="2023-01-29T10:35:04.496" v="13542" actId="114"/>
          <ac:spMkLst>
            <pc:docMk/>
            <pc:sldMk cId="243695055" sldId="329"/>
            <ac:spMk id="2" creationId="{784DB5A1-C067-170E-EFF5-1842D69AB284}"/>
          </ac:spMkLst>
        </pc:spChg>
        <pc:spChg chg="mod">
          <ac:chgData name="Smruti Ranjan Sarangi" userId="e0ea421f-ad6a-4d5d-9997-e211934aa2e5" providerId="ADAL" clId="{CB56F91E-012E-4375-8F2B-9CB72C5410FA}" dt="2023-01-29T10:44:51.857" v="14308" actId="207"/>
          <ac:spMkLst>
            <pc:docMk/>
            <pc:sldMk cId="243695055" sldId="329"/>
            <ac:spMk id="3" creationId="{5105A54E-2B31-8635-56AE-4F44F0F77285}"/>
          </ac:spMkLst>
        </pc:spChg>
        <pc:picChg chg="add mod">
          <ac:chgData name="Smruti Ranjan Sarangi" userId="e0ea421f-ad6a-4d5d-9997-e211934aa2e5" providerId="ADAL" clId="{CB56F91E-012E-4375-8F2B-9CB72C5410FA}" dt="2023-01-29T10:43:29.948" v="14153" actId="1076"/>
          <ac:picMkLst>
            <pc:docMk/>
            <pc:sldMk cId="243695055" sldId="329"/>
            <ac:picMk id="5" creationId="{9D2814B2-56F1-F833-1594-ABDA0219129D}"/>
          </ac:picMkLst>
        </pc:picChg>
        <pc:picChg chg="add mod">
          <ac:chgData name="Smruti Ranjan Sarangi" userId="e0ea421f-ad6a-4d5d-9997-e211934aa2e5" providerId="ADAL" clId="{CB56F91E-012E-4375-8F2B-9CB72C5410FA}" dt="2023-01-29T10:44:46.471" v="14307" actId="1076"/>
          <ac:picMkLst>
            <pc:docMk/>
            <pc:sldMk cId="243695055" sldId="329"/>
            <ac:picMk id="6" creationId="{A8665F45-2689-5C75-E354-82A865EF0FA0}"/>
          </ac:picMkLst>
        </pc:picChg>
      </pc:sldChg>
      <pc:sldChg chg="addSp modSp new mod">
        <pc:chgData name="Smruti Ranjan Sarangi" userId="e0ea421f-ad6a-4d5d-9997-e211934aa2e5" providerId="ADAL" clId="{CB56F91E-012E-4375-8F2B-9CB72C5410FA}" dt="2023-01-29T11:03:33.356" v="15185" actId="114"/>
        <pc:sldMkLst>
          <pc:docMk/>
          <pc:sldMk cId="3006304466" sldId="330"/>
        </pc:sldMkLst>
        <pc:spChg chg="mod">
          <ac:chgData name="Smruti Ranjan Sarangi" userId="e0ea421f-ad6a-4d5d-9997-e211934aa2e5" providerId="ADAL" clId="{CB56F91E-012E-4375-8F2B-9CB72C5410FA}" dt="2023-01-29T10:45:08.850" v="14332" actId="20577"/>
          <ac:spMkLst>
            <pc:docMk/>
            <pc:sldMk cId="3006304466" sldId="330"/>
            <ac:spMk id="2" creationId="{FC9A545E-E0B1-EF7E-E46A-F0C4D3D5E230}"/>
          </ac:spMkLst>
        </pc:spChg>
        <pc:spChg chg="mod">
          <ac:chgData name="Smruti Ranjan Sarangi" userId="e0ea421f-ad6a-4d5d-9997-e211934aa2e5" providerId="ADAL" clId="{CB56F91E-012E-4375-8F2B-9CB72C5410FA}" dt="2023-01-29T10:56:50.410" v="14990" actId="27636"/>
          <ac:spMkLst>
            <pc:docMk/>
            <pc:sldMk cId="3006304466" sldId="330"/>
            <ac:spMk id="3" creationId="{08DD7FA4-09F3-8454-B19A-0F1AA8A0A622}"/>
          </ac:spMkLst>
        </pc:spChg>
        <pc:spChg chg="add mod">
          <ac:chgData name="Smruti Ranjan Sarangi" userId="e0ea421f-ad6a-4d5d-9997-e211934aa2e5" providerId="ADAL" clId="{CB56F91E-012E-4375-8F2B-9CB72C5410FA}" dt="2023-01-29T10:57:05.940" v="14995" actId="1076"/>
          <ac:spMkLst>
            <pc:docMk/>
            <pc:sldMk cId="3006304466" sldId="330"/>
            <ac:spMk id="5" creationId="{F41AA037-2047-DA10-5EA6-9953C95D0749}"/>
          </ac:spMkLst>
        </pc:spChg>
        <pc:spChg chg="add mod">
          <ac:chgData name="Smruti Ranjan Sarangi" userId="e0ea421f-ad6a-4d5d-9997-e211934aa2e5" providerId="ADAL" clId="{CB56F91E-012E-4375-8F2B-9CB72C5410FA}" dt="2023-01-29T11:03:33.356" v="15185" actId="114"/>
          <ac:spMkLst>
            <pc:docMk/>
            <pc:sldMk cId="3006304466" sldId="330"/>
            <ac:spMk id="6" creationId="{DBC80577-DA7A-6953-2E33-A106EBA15994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9T10:50:19.874" v="14933" actId="207"/>
        <pc:sldMkLst>
          <pc:docMk/>
          <pc:sldMk cId="435886998" sldId="331"/>
        </pc:sldMkLst>
        <pc:spChg chg="mod">
          <ac:chgData name="Smruti Ranjan Sarangi" userId="e0ea421f-ad6a-4d5d-9997-e211934aa2e5" providerId="ADAL" clId="{CB56F91E-012E-4375-8F2B-9CB72C5410FA}" dt="2023-01-29T10:46:27.824" v="14652" actId="20577"/>
          <ac:spMkLst>
            <pc:docMk/>
            <pc:sldMk cId="435886998" sldId="331"/>
            <ac:spMk id="2" creationId="{45AC572D-9830-3555-5799-D77397AD2FF1}"/>
          </ac:spMkLst>
        </pc:spChg>
        <pc:spChg chg="mod">
          <ac:chgData name="Smruti Ranjan Sarangi" userId="e0ea421f-ad6a-4d5d-9997-e211934aa2e5" providerId="ADAL" clId="{CB56F91E-012E-4375-8F2B-9CB72C5410FA}" dt="2023-01-29T10:50:19.874" v="14933" actId="207"/>
          <ac:spMkLst>
            <pc:docMk/>
            <pc:sldMk cId="435886998" sldId="331"/>
            <ac:spMk id="3" creationId="{53A3765D-8482-7569-3931-E503E6668032}"/>
          </ac:spMkLst>
        </pc:spChg>
        <pc:spChg chg="add mod">
          <ac:chgData name="Smruti Ranjan Sarangi" userId="e0ea421f-ad6a-4d5d-9997-e211934aa2e5" providerId="ADAL" clId="{CB56F91E-012E-4375-8F2B-9CB72C5410FA}" dt="2023-01-29T10:47:40.089" v="14683" actId="14100"/>
          <ac:spMkLst>
            <pc:docMk/>
            <pc:sldMk cId="435886998" sldId="331"/>
            <ac:spMk id="5" creationId="{84BDD4EF-8797-45CF-3E9A-67B946ACCE1A}"/>
          </ac:spMkLst>
        </pc:spChg>
        <pc:spChg chg="add mod">
          <ac:chgData name="Smruti Ranjan Sarangi" userId="e0ea421f-ad6a-4d5d-9997-e211934aa2e5" providerId="ADAL" clId="{CB56F91E-012E-4375-8F2B-9CB72C5410FA}" dt="2023-01-29T10:49:43.488" v="14927" actId="403"/>
          <ac:spMkLst>
            <pc:docMk/>
            <pc:sldMk cId="435886998" sldId="331"/>
            <ac:spMk id="7" creationId="{9E8E20F6-4EEB-C042-B264-80413FF25477}"/>
          </ac:spMkLst>
        </pc:spChg>
        <pc:picChg chg="add mod">
          <ac:chgData name="Smruti Ranjan Sarangi" userId="e0ea421f-ad6a-4d5d-9997-e211934aa2e5" providerId="ADAL" clId="{CB56F91E-012E-4375-8F2B-9CB72C5410FA}" dt="2023-01-29T10:47:46.020" v="14717" actId="1037"/>
          <ac:picMkLst>
            <pc:docMk/>
            <pc:sldMk cId="435886998" sldId="331"/>
            <ac:picMk id="6" creationId="{264B5C8F-F8B9-DCB8-DB2A-D423CBF0E2BB}"/>
          </ac:picMkLst>
        </pc:picChg>
      </pc:sldChg>
      <pc:sldChg chg="addSp modSp new mod">
        <pc:chgData name="Smruti Ranjan Sarangi" userId="e0ea421f-ad6a-4d5d-9997-e211934aa2e5" providerId="ADAL" clId="{CB56F91E-012E-4375-8F2B-9CB72C5410FA}" dt="2023-01-29T12:14:14.034" v="16720" actId="20577"/>
        <pc:sldMkLst>
          <pc:docMk/>
          <pc:sldMk cId="2508624557" sldId="332"/>
        </pc:sldMkLst>
        <pc:spChg chg="mod">
          <ac:chgData name="Smruti Ranjan Sarangi" userId="e0ea421f-ad6a-4d5d-9997-e211934aa2e5" providerId="ADAL" clId="{CB56F91E-012E-4375-8F2B-9CB72C5410FA}" dt="2023-01-29T11:50:00.087" v="15815" actId="20577"/>
          <ac:spMkLst>
            <pc:docMk/>
            <pc:sldMk cId="2508624557" sldId="332"/>
            <ac:spMk id="2" creationId="{34A95347-23E8-83F6-0675-530AC09D8F17}"/>
          </ac:spMkLst>
        </pc:spChg>
        <pc:spChg chg="mod">
          <ac:chgData name="Smruti Ranjan Sarangi" userId="e0ea421f-ad6a-4d5d-9997-e211934aa2e5" providerId="ADAL" clId="{CB56F91E-012E-4375-8F2B-9CB72C5410FA}" dt="2023-01-29T11:57:14.540" v="16073" actId="14100"/>
          <ac:spMkLst>
            <pc:docMk/>
            <pc:sldMk cId="2508624557" sldId="332"/>
            <ac:spMk id="3" creationId="{5A4E1204-A021-AF09-BD26-24BC4F116AA7}"/>
          </ac:spMkLst>
        </pc:spChg>
        <pc:spChg chg="add mod">
          <ac:chgData name="Smruti Ranjan Sarangi" userId="e0ea421f-ad6a-4d5d-9997-e211934aa2e5" providerId="ADAL" clId="{CB56F91E-012E-4375-8F2B-9CB72C5410FA}" dt="2023-01-29T12:14:14.034" v="16720" actId="20577"/>
          <ac:spMkLst>
            <pc:docMk/>
            <pc:sldMk cId="2508624557" sldId="332"/>
            <ac:spMk id="5" creationId="{286BAD53-9785-7DC4-539A-27AA71180670}"/>
          </ac:spMkLst>
        </pc:spChg>
      </pc:sldChg>
      <pc:sldChg chg="addSp modSp new mod">
        <pc:chgData name="Smruti Ranjan Sarangi" userId="e0ea421f-ad6a-4d5d-9997-e211934aa2e5" providerId="ADAL" clId="{CB56F91E-012E-4375-8F2B-9CB72C5410FA}" dt="2023-01-29T12:23:32.439" v="16782" actId="14100"/>
        <pc:sldMkLst>
          <pc:docMk/>
          <pc:sldMk cId="1628001640" sldId="333"/>
        </pc:sldMkLst>
        <pc:spChg chg="mod">
          <ac:chgData name="Smruti Ranjan Sarangi" userId="e0ea421f-ad6a-4d5d-9997-e211934aa2e5" providerId="ADAL" clId="{CB56F91E-012E-4375-8F2B-9CB72C5410FA}" dt="2023-01-29T12:13:14.537" v="16703" actId="1076"/>
          <ac:spMkLst>
            <pc:docMk/>
            <pc:sldMk cId="1628001640" sldId="333"/>
            <ac:spMk id="2" creationId="{DEDAF86A-2696-415B-DE26-69EA86804766}"/>
          </ac:spMkLst>
        </pc:spChg>
        <pc:spChg chg="mod">
          <ac:chgData name="Smruti Ranjan Sarangi" userId="e0ea421f-ad6a-4d5d-9997-e211934aa2e5" providerId="ADAL" clId="{CB56F91E-012E-4375-8F2B-9CB72C5410FA}" dt="2023-01-29T12:13:42.989" v="16708" actId="207"/>
          <ac:spMkLst>
            <pc:docMk/>
            <pc:sldMk cId="1628001640" sldId="333"/>
            <ac:spMk id="3" creationId="{1D4B8F1A-B8B5-3B4C-46C3-D1830D70942E}"/>
          </ac:spMkLst>
        </pc:spChg>
        <pc:spChg chg="add mod">
          <ac:chgData name="Smruti Ranjan Sarangi" userId="e0ea421f-ad6a-4d5d-9997-e211934aa2e5" providerId="ADAL" clId="{CB56F91E-012E-4375-8F2B-9CB72C5410FA}" dt="2023-01-29T12:22:07.251" v="16773" actId="1076"/>
          <ac:spMkLst>
            <pc:docMk/>
            <pc:sldMk cId="1628001640" sldId="333"/>
            <ac:spMk id="5" creationId="{296B9DE7-C806-9B97-BA34-9995180429F3}"/>
          </ac:spMkLst>
        </pc:spChg>
        <pc:spChg chg="add mod">
          <ac:chgData name="Smruti Ranjan Sarangi" userId="e0ea421f-ad6a-4d5d-9997-e211934aa2e5" providerId="ADAL" clId="{CB56F91E-012E-4375-8F2B-9CB72C5410FA}" dt="2023-01-29T12:22:09.382" v="16774" actId="1076"/>
          <ac:spMkLst>
            <pc:docMk/>
            <pc:sldMk cId="1628001640" sldId="333"/>
            <ac:spMk id="6" creationId="{7EBDE477-C165-4092-9E4B-9C1EA186EF74}"/>
          </ac:spMkLst>
        </pc:spChg>
        <pc:picChg chg="add mod">
          <ac:chgData name="Smruti Ranjan Sarangi" userId="e0ea421f-ad6a-4d5d-9997-e211934aa2e5" providerId="ADAL" clId="{CB56F91E-012E-4375-8F2B-9CB72C5410FA}" dt="2023-01-29T12:23:32.439" v="16782" actId="14100"/>
          <ac:picMkLst>
            <pc:docMk/>
            <pc:sldMk cId="1628001640" sldId="333"/>
            <ac:picMk id="7" creationId="{AD5E754B-7C46-7EB2-DDC8-1D7CFB678615}"/>
          </ac:picMkLst>
        </pc:picChg>
      </pc:sldChg>
      <pc:sldChg chg="addSp delSp modSp new del mod">
        <pc:chgData name="Smruti Ranjan Sarangi" userId="e0ea421f-ad6a-4d5d-9997-e211934aa2e5" providerId="ADAL" clId="{CB56F91E-012E-4375-8F2B-9CB72C5410FA}" dt="2023-01-29T12:12:00.586" v="16668" actId="47"/>
        <pc:sldMkLst>
          <pc:docMk/>
          <pc:sldMk cId="941373746" sldId="334"/>
        </pc:sldMkLst>
        <pc:spChg chg="mod">
          <ac:chgData name="Smruti Ranjan Sarangi" userId="e0ea421f-ad6a-4d5d-9997-e211934aa2e5" providerId="ADAL" clId="{CB56F91E-012E-4375-8F2B-9CB72C5410FA}" dt="2023-01-29T12:08:18.890" v="16518" actId="20577"/>
          <ac:spMkLst>
            <pc:docMk/>
            <pc:sldMk cId="941373746" sldId="334"/>
            <ac:spMk id="2" creationId="{91724826-19EE-DC70-6AA0-508FE1F5F635}"/>
          </ac:spMkLst>
        </pc:spChg>
        <pc:spChg chg="del mod">
          <ac:chgData name="Smruti Ranjan Sarangi" userId="e0ea421f-ad6a-4d5d-9997-e211934aa2e5" providerId="ADAL" clId="{CB56F91E-012E-4375-8F2B-9CB72C5410FA}" dt="2023-01-29T12:11:14.145" v="16660" actId="21"/>
          <ac:spMkLst>
            <pc:docMk/>
            <pc:sldMk cId="941373746" sldId="334"/>
            <ac:spMk id="3" creationId="{FD2E94E0-E575-EE25-DD1D-5B8A10B0D55C}"/>
          </ac:spMkLst>
        </pc:spChg>
        <pc:spChg chg="add mod">
          <ac:chgData name="Smruti Ranjan Sarangi" userId="e0ea421f-ad6a-4d5d-9997-e211934aa2e5" providerId="ADAL" clId="{CB56F91E-012E-4375-8F2B-9CB72C5410FA}" dt="2023-01-29T12:11:14.145" v="16660" actId="21"/>
          <ac:spMkLst>
            <pc:docMk/>
            <pc:sldMk cId="941373746" sldId="334"/>
            <ac:spMk id="6" creationId="{7C0FE2D5-AF48-8B67-9191-A4F9144CBCFA}"/>
          </ac:spMkLst>
        </pc:spChg>
      </pc:sldChg>
      <pc:sldChg chg="modSp new mod">
        <pc:chgData name="Smruti Ranjan Sarangi" userId="e0ea421f-ad6a-4d5d-9997-e211934aa2e5" providerId="ADAL" clId="{CB56F91E-012E-4375-8F2B-9CB72C5410FA}" dt="2023-01-29T13:12:51.891" v="18170" actId="207"/>
        <pc:sldMkLst>
          <pc:docMk/>
          <pc:sldMk cId="1340526955" sldId="334"/>
        </pc:sldMkLst>
        <pc:spChg chg="mod">
          <ac:chgData name="Smruti Ranjan Sarangi" userId="e0ea421f-ad6a-4d5d-9997-e211934aa2e5" providerId="ADAL" clId="{CB56F91E-012E-4375-8F2B-9CB72C5410FA}" dt="2023-01-29T13:11:47.933" v="18093" actId="5793"/>
          <ac:spMkLst>
            <pc:docMk/>
            <pc:sldMk cId="1340526955" sldId="334"/>
            <ac:spMk id="2" creationId="{75A9814C-20BD-8444-AA15-F2B9051ED58D}"/>
          </ac:spMkLst>
        </pc:spChg>
        <pc:spChg chg="mod">
          <ac:chgData name="Smruti Ranjan Sarangi" userId="e0ea421f-ad6a-4d5d-9997-e211934aa2e5" providerId="ADAL" clId="{CB56F91E-012E-4375-8F2B-9CB72C5410FA}" dt="2023-01-29T13:12:51.891" v="18170" actId="207"/>
          <ac:spMkLst>
            <pc:docMk/>
            <pc:sldMk cId="1340526955" sldId="334"/>
            <ac:spMk id="3" creationId="{D4915FB7-F702-7E11-DE84-A963B42849A4}"/>
          </ac:spMkLst>
        </pc:spChg>
      </pc:sldChg>
      <pc:sldChg chg="addSp delSp modSp new mod">
        <pc:chgData name="Smruti Ranjan Sarangi" userId="e0ea421f-ad6a-4d5d-9997-e211934aa2e5" providerId="ADAL" clId="{CB56F91E-012E-4375-8F2B-9CB72C5410FA}" dt="2023-01-29T13:44:08.981" v="19435" actId="207"/>
        <pc:sldMkLst>
          <pc:docMk/>
          <pc:sldMk cId="3280566852" sldId="335"/>
        </pc:sldMkLst>
        <pc:spChg chg="mod">
          <ac:chgData name="Smruti Ranjan Sarangi" userId="e0ea421f-ad6a-4d5d-9997-e211934aa2e5" providerId="ADAL" clId="{CB56F91E-012E-4375-8F2B-9CB72C5410FA}" dt="2023-01-29T13:23:38.415" v="18780" actId="20577"/>
          <ac:spMkLst>
            <pc:docMk/>
            <pc:sldMk cId="3280566852" sldId="335"/>
            <ac:spMk id="2" creationId="{0857E04E-73AA-D51A-B99E-2EE39449A6D2}"/>
          </ac:spMkLst>
        </pc:spChg>
        <pc:spChg chg="del">
          <ac:chgData name="Smruti Ranjan Sarangi" userId="e0ea421f-ad6a-4d5d-9997-e211934aa2e5" providerId="ADAL" clId="{CB56F91E-012E-4375-8F2B-9CB72C5410FA}" dt="2023-01-29T13:23:42.024" v="18781" actId="478"/>
          <ac:spMkLst>
            <pc:docMk/>
            <pc:sldMk cId="3280566852" sldId="335"/>
            <ac:spMk id="3" creationId="{FA4629A8-1956-C894-F1E3-5DA3BCF4CA8A}"/>
          </ac:spMkLst>
        </pc:spChg>
        <pc:spChg chg="add del">
          <ac:chgData name="Smruti Ranjan Sarangi" userId="e0ea421f-ad6a-4d5d-9997-e211934aa2e5" providerId="ADAL" clId="{CB56F91E-012E-4375-8F2B-9CB72C5410FA}" dt="2023-01-29T13:23:59.276" v="18783" actId="478"/>
          <ac:spMkLst>
            <pc:docMk/>
            <pc:sldMk cId="3280566852" sldId="335"/>
            <ac:spMk id="6" creationId="{69F5FC8D-B0A4-F0E8-978F-67D0E2815140}"/>
          </ac:spMkLst>
        </pc:spChg>
        <pc:spChg chg="add mod">
          <ac:chgData name="Smruti Ranjan Sarangi" userId="e0ea421f-ad6a-4d5d-9997-e211934aa2e5" providerId="ADAL" clId="{CB56F91E-012E-4375-8F2B-9CB72C5410FA}" dt="2023-01-29T13:44:08.981" v="19435" actId="207"/>
          <ac:spMkLst>
            <pc:docMk/>
            <pc:sldMk cId="3280566852" sldId="335"/>
            <ac:spMk id="8" creationId="{4A500075-E011-CF90-A1A8-E346FE420F52}"/>
          </ac:spMkLst>
        </pc:spChg>
        <pc:spChg chg="add mod">
          <ac:chgData name="Smruti Ranjan Sarangi" userId="e0ea421f-ad6a-4d5d-9997-e211934aa2e5" providerId="ADAL" clId="{CB56F91E-012E-4375-8F2B-9CB72C5410FA}" dt="2023-01-29T13:43:55.617" v="19434" actId="207"/>
          <ac:spMkLst>
            <pc:docMk/>
            <pc:sldMk cId="3280566852" sldId="335"/>
            <ac:spMk id="9" creationId="{5E1075FE-69AB-94A2-E4D5-622E3E2B44FF}"/>
          </ac:spMkLst>
        </pc:spChg>
        <pc:picChg chg="add mod">
          <ac:chgData name="Smruti Ranjan Sarangi" userId="e0ea421f-ad6a-4d5d-9997-e211934aa2e5" providerId="ADAL" clId="{CB56F91E-012E-4375-8F2B-9CB72C5410FA}" dt="2023-01-29T13:37:23.450" v="19064" actId="1076"/>
          <ac:picMkLst>
            <pc:docMk/>
            <pc:sldMk cId="3280566852" sldId="335"/>
            <ac:picMk id="7" creationId="{0660366E-0CD8-C037-31AF-BAE2B56AF34F}"/>
          </ac:picMkLst>
        </pc:picChg>
      </pc:sldChg>
    </pc:docChg>
  </pc:docChgLst>
  <pc:docChgLst>
    <pc:chgData name="Smruti Ranjan Sarangi" userId="S::srsarangi@iitd.ac.in::e0ea421f-ad6a-4d5d-9997-e211934aa2e5" providerId="AD" clId="Web-{2F4BA01D-5055-CCD7-4A56-DB3585E4D298}"/>
    <pc:docChg chg="modSld">
      <pc:chgData name="Smruti Ranjan Sarangi" userId="S::srsarangi@iitd.ac.in::e0ea421f-ad6a-4d5d-9997-e211934aa2e5" providerId="AD" clId="Web-{2F4BA01D-5055-CCD7-4A56-DB3585E4D298}" dt="2023-02-01T16:42:26.874" v="0" actId="20577"/>
      <pc:docMkLst>
        <pc:docMk/>
      </pc:docMkLst>
      <pc:sldChg chg="modSp">
        <pc:chgData name="Smruti Ranjan Sarangi" userId="S::srsarangi@iitd.ac.in::e0ea421f-ad6a-4d5d-9997-e211934aa2e5" providerId="AD" clId="Web-{2F4BA01D-5055-CCD7-4A56-DB3585E4D298}" dt="2023-02-01T16:42:26.874" v="0" actId="20577"/>
        <pc:sldMkLst>
          <pc:docMk/>
          <pc:sldMk cId="887339052" sldId="272"/>
        </pc:sldMkLst>
        <pc:spChg chg="mod">
          <ac:chgData name="Smruti Ranjan Sarangi" userId="S::srsarangi@iitd.ac.in::e0ea421f-ad6a-4d5d-9997-e211934aa2e5" providerId="AD" clId="Web-{2F4BA01D-5055-CCD7-4A56-DB3585E4D298}" dt="2023-02-01T16:42:26.874" v="0" actId="20577"/>
          <ac:spMkLst>
            <pc:docMk/>
            <pc:sldMk cId="887339052" sldId="272"/>
            <ac:spMk id="3" creationId="{DC051E9D-A11C-A98C-ED09-035D9685CD61}"/>
          </ac:spMkLst>
        </pc:spChg>
      </pc:sldChg>
    </pc:docChg>
  </pc:docChgLst>
  <pc:docChgLst>
    <pc:chgData name="Smruti Ranjan Sarangi" userId="S::srsarangi@iitd.ac.in::e0ea421f-ad6a-4d5d-9997-e211934aa2e5" providerId="AD" clId="Web-{47F2AF4E-B8D1-3197-A1B3-13C51EE993BB}"/>
    <pc:docChg chg="modSld modMainMaster">
      <pc:chgData name="Smruti Ranjan Sarangi" userId="S::srsarangi@iitd.ac.in::e0ea421f-ad6a-4d5d-9997-e211934aa2e5" providerId="AD" clId="Web-{47F2AF4E-B8D1-3197-A1B3-13C51EE993BB}" dt="2023-01-29T16:57:49.511" v="35"/>
      <pc:docMkLst>
        <pc:docMk/>
      </pc:docMkLst>
      <pc:sldChg chg="addSp modSp">
        <pc:chgData name="Smruti Ranjan Sarangi" userId="S::srsarangi@iitd.ac.in::e0ea421f-ad6a-4d5d-9997-e211934aa2e5" providerId="AD" clId="Web-{47F2AF4E-B8D1-3197-A1B3-13C51EE993BB}" dt="2023-01-29T16:57:42.464" v="34"/>
        <pc:sldMkLst>
          <pc:docMk/>
          <pc:sldMk cId="365395848" sldId="256"/>
        </pc:sldMkLst>
        <pc:spChg chg="mod">
          <ac:chgData name="Smruti Ranjan Sarangi" userId="S::srsarangi@iitd.ac.in::e0ea421f-ad6a-4d5d-9997-e211934aa2e5" providerId="AD" clId="Web-{47F2AF4E-B8D1-3197-A1B3-13C51EE993BB}" dt="2023-01-29T16:57:36.261" v="2" actId="20577"/>
          <ac:spMkLst>
            <pc:docMk/>
            <pc:sldMk cId="365395848" sldId="256"/>
            <ac:spMk id="2" creationId="{00000000-0000-0000-0000-000000000000}"/>
          </ac:spMkLst>
        </pc:spChg>
        <pc:spChg chg="add mod">
          <ac:chgData name="Smruti Ranjan Sarangi" userId="S::srsarangi@iitd.ac.in::e0ea421f-ad6a-4d5d-9997-e211934aa2e5" providerId="AD" clId="Web-{47F2AF4E-B8D1-3197-A1B3-13C51EE993BB}" dt="2023-01-29T16:57:42.464" v="34"/>
          <ac:spMkLst>
            <pc:docMk/>
            <pc:sldMk cId="365395848" sldId="256"/>
            <ac:spMk id="6" creationId="{C165C6D7-5D19-1352-2CC1-4DF2A5FBDA12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4152818" sldId="25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4152818" sldId="257"/>
            <ac:spMk id="7" creationId="{E1BE7C78-39E8-CE02-3740-59AE9788EDE7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896501295" sldId="25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896501295" sldId="258"/>
            <ac:spMk id="45" creationId="{16BC5C64-CA05-86E8-2153-80814417A642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27683392" sldId="25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27683392" sldId="259"/>
            <ac:spMk id="13" creationId="{BE96F0D3-13AF-9C58-2983-E04E5B06364D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513227148" sldId="26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513227148" sldId="262"/>
            <ac:spMk id="27" creationId="{A8B6B70A-85A4-27DD-F5F7-4F600429498F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576459244" sldId="26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576459244" sldId="263"/>
            <ac:spMk id="8" creationId="{D8B9A581-4E53-BD1D-DC0B-7DB07AD12251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987763445" sldId="26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987763445" sldId="264"/>
            <ac:spMk id="25" creationId="{FC825784-4E12-CE42-2283-CBEF7BA7BE0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494687979" sldId="26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494687979" sldId="265"/>
            <ac:spMk id="5" creationId="{71F30AB1-5DAF-22DA-752D-3A04B259FFE2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178945303" sldId="26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178945303" sldId="266"/>
            <ac:spMk id="10" creationId="{3C6AA2BD-19EC-4822-1AEA-D683241A2559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715640119" sldId="26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715640119" sldId="267"/>
            <ac:spMk id="5" creationId="{5B927867-EE86-80F7-9609-CDAC9EF31B49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784003868" sldId="26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784003868" sldId="268"/>
            <ac:spMk id="9" creationId="{98D50429-8F09-ABE7-D123-974AB3CE30E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596866542" sldId="26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596866542" sldId="269"/>
            <ac:spMk id="10" creationId="{3BCC113F-8410-C7A2-4EE0-DA076D2BB0E9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940594052" sldId="27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940594052" sldId="270"/>
            <ac:spMk id="10" creationId="{CEAE1A5B-D010-93CC-3A47-5F453E641C7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682193075" sldId="27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682193075" sldId="271"/>
            <ac:spMk id="5" creationId="{90EBBBA0-B147-45DA-A3C7-5FE4ABFF2728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887339052" sldId="27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887339052" sldId="272"/>
            <ac:spMk id="5" creationId="{5CFA4EC8-9A4B-27FD-7EBA-D52CB047785A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891589544" sldId="27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891589544" sldId="273"/>
            <ac:spMk id="5" creationId="{976D49B1-703C-04E1-90D9-DB36AC06994A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627276240" sldId="27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627276240" sldId="274"/>
            <ac:spMk id="5" creationId="{CED0CCC7-A0AD-213E-2BAB-FA49BCEFF4EF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891459477" sldId="27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891459477" sldId="275"/>
            <ac:spMk id="3" creationId="{A9DE2CFF-A34D-25EC-B826-9E0BCDB1410F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768315383" sldId="27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768315383" sldId="276"/>
            <ac:spMk id="14" creationId="{CA96C97D-B31A-601B-CF13-068FA2B9908E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078380755" sldId="27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078380755" sldId="277"/>
            <ac:spMk id="5" creationId="{D7E9EBFD-C983-91B2-DAFD-DE683F2486CE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493492074" sldId="27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493492074" sldId="278"/>
            <ac:spMk id="19" creationId="{501385D0-EF8A-241F-47D3-573C28211A6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37857260" sldId="27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37857260" sldId="279"/>
            <ac:spMk id="7" creationId="{C0AAB3D3-F451-08BC-2E58-262C3CFCFC09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635879200" sldId="28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635879200" sldId="280"/>
            <ac:spMk id="15" creationId="{526B11F8-D9ED-8EEB-8631-4E37F35FDB4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746308366" sldId="28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746308366" sldId="281"/>
            <ac:spMk id="10" creationId="{C9FC1DE6-F625-7E31-00AE-EAB82D75E54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880252350" sldId="28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880252350" sldId="282"/>
            <ac:spMk id="11" creationId="{EF71C7A0-A47F-56C3-3931-149CF6B450C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4285135235" sldId="28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4285135235" sldId="283"/>
            <ac:spMk id="21" creationId="{DECB582E-05D1-1955-2F83-0DD7B0A02A32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716663463" sldId="28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716663463" sldId="284"/>
            <ac:spMk id="10" creationId="{3491538F-5385-B5B1-AFAD-D6EA99DA5FFA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4073983565" sldId="28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4073983565" sldId="286"/>
            <ac:spMk id="11" creationId="{DD51F113-EE21-07F2-31CA-8B258072778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945865935" sldId="28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945865935" sldId="287"/>
            <ac:spMk id="3" creationId="{2CB2C79A-68C4-7E34-9FCB-7C7C51198B4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581367414" sldId="28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581367414" sldId="288"/>
            <ac:spMk id="6" creationId="{EAD32B26-1348-C68D-AB49-AE02FE7232CD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322775910" sldId="28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322775910" sldId="289"/>
            <ac:spMk id="6" creationId="{17EE2CFD-FF2D-CB1B-F383-3C80349683A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12281212" sldId="29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12281212" sldId="290"/>
            <ac:spMk id="3" creationId="{9B43104C-0D9B-DDD5-8E8C-B8CECBADDCB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792921708" sldId="29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792921708" sldId="291"/>
            <ac:spMk id="6" creationId="{828C5580-B508-B9F4-A188-22C11D22F38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403443893" sldId="29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403443893" sldId="292"/>
            <ac:spMk id="3" creationId="{91C97236-73E5-D07B-87AC-7A60BF056EB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884496106" sldId="29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884496106" sldId="293"/>
            <ac:spMk id="10" creationId="{3BC616EE-17FB-8EBC-D6EC-84BFE7DFD1E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420753235" sldId="29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420753235" sldId="294"/>
            <ac:spMk id="5" creationId="{D2A73AA1-B76B-6584-E65D-766488689C54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597178956" sldId="29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597178956" sldId="295"/>
            <ac:spMk id="32" creationId="{9979445E-595B-3FA9-AC78-17A6D01DAB5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4185811245" sldId="29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4185811245" sldId="296"/>
            <ac:spMk id="10" creationId="{63DB7671-D1F5-21B5-73A4-92E14BF4C18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612423591" sldId="29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612423591" sldId="297"/>
            <ac:spMk id="3" creationId="{08223A34-1E3A-E20B-24A6-5E8A9DACA77A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583715584" sldId="29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583715584" sldId="298"/>
            <ac:spMk id="5" creationId="{CC21C38F-DD59-69C2-614B-5CA6F951C17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90785505" sldId="29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90785505" sldId="299"/>
            <ac:spMk id="3" creationId="{5C5A1701-6B6E-1231-0195-79C9E15F94D1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840591635" sldId="30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840591635" sldId="300"/>
            <ac:spMk id="7" creationId="{E99DFACE-5BD2-9620-FAE8-B070EDED87F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962028331" sldId="30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962028331" sldId="301"/>
            <ac:spMk id="16" creationId="{BABA54C5-5C67-171F-F591-DF062764627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84468265" sldId="30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84468265" sldId="302"/>
            <ac:spMk id="5" creationId="{3C870B4C-9889-F4EC-86A6-3292CE7F08C8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35577356" sldId="30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35577356" sldId="303"/>
            <ac:spMk id="5" creationId="{EFDA2CDC-C4BA-E658-9F35-7F9E9C0ECD4F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286567975" sldId="30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286567975" sldId="304"/>
            <ac:spMk id="3" creationId="{3C23121B-E14C-F601-7F54-91012BF7B5B7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293025533" sldId="30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293025533" sldId="305"/>
            <ac:spMk id="5" creationId="{5FB8E3B7-7B40-6CC7-00A6-77827E03902B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922549000" sldId="30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922549000" sldId="307"/>
            <ac:spMk id="7" creationId="{29510B42-0E1D-99FB-4B6C-7991249F6EE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804116225" sldId="30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804116225" sldId="308"/>
            <ac:spMk id="25" creationId="{CD3C094C-DA05-649C-0763-F14280F49F5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38937484" sldId="30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38937484" sldId="309"/>
            <ac:spMk id="17" creationId="{E1A01D91-26E3-4B29-FFEF-3330973028C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36530974" sldId="31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36530974" sldId="310"/>
            <ac:spMk id="7" creationId="{9C3FB40C-6699-F5E5-330E-3C44AA20979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365630714" sldId="31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365630714" sldId="311"/>
            <ac:spMk id="16" creationId="{11B728FF-5911-62E4-8D9E-A42BFD903A9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407282576" sldId="31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407282576" sldId="312"/>
            <ac:spMk id="5" creationId="{6BAD0D11-68B0-88C5-A1F3-A0ABF9D893A9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660064630" sldId="31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660064630" sldId="313"/>
            <ac:spMk id="6" creationId="{5D976DBE-83D1-34AE-5313-C980000B252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425405074" sldId="31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425405074" sldId="314"/>
            <ac:spMk id="14" creationId="{78A3A73B-CE0D-F563-2338-9D7EACA8093F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780131398" sldId="31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780131398" sldId="315"/>
            <ac:spMk id="14" creationId="{0B2BCDCA-5681-7D4E-00BF-32B0B192EC9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039322656" sldId="31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039322656" sldId="316"/>
            <ac:spMk id="5" creationId="{7D58A41C-6C3A-BE91-BA28-B992F2CDD1D8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895513122" sldId="31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895513122" sldId="317"/>
            <ac:spMk id="6" creationId="{60539E3C-CBCD-67BA-6F55-0227D37D21CD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050398614" sldId="31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050398614" sldId="318"/>
            <ac:spMk id="7" creationId="{C968F6E7-3F6D-51C5-1014-EF0651E5EC6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774224474" sldId="31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774224474" sldId="319"/>
            <ac:spMk id="6" creationId="{7D2F4BAA-AB2C-58B6-DC82-3BF002C5903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890452541" sldId="32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890452541" sldId="320"/>
            <ac:spMk id="5" creationId="{6C5BD7F1-B067-2763-7A0B-FC1DBA4D4C4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04166631" sldId="32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04166631" sldId="321"/>
            <ac:spMk id="2" creationId="{E791DD3E-E3C9-BF8D-EFE9-2A8C5008B6B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520386611" sldId="32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520386611" sldId="322"/>
            <ac:spMk id="2" creationId="{F0BD85E1-2F48-E40D-EF1F-C755385AD7EB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693129784" sldId="32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693129784" sldId="323"/>
            <ac:spMk id="7" creationId="{3666EFE6-2675-4FD0-2753-012FD5C8F72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121203095" sldId="32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121203095" sldId="324"/>
            <ac:spMk id="25" creationId="{E9349C13-0946-D254-1A22-4C3BBF84721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992183710" sldId="32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992183710" sldId="325"/>
            <ac:spMk id="12" creationId="{54AC8564-8C31-1004-88C7-2610943CF9DC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525451183" sldId="326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525451183" sldId="326"/>
            <ac:spMk id="5" creationId="{500C6374-AECD-100A-DE80-459923E3E6F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445728505" sldId="327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445728505" sldId="327"/>
            <ac:spMk id="9" creationId="{84587916-CC20-1FE4-193B-3572E899813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237989911" sldId="328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237989911" sldId="328"/>
            <ac:spMk id="6" creationId="{775224FF-F717-953B-34E5-CE040FCE0850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43695055" sldId="329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43695055" sldId="329"/>
            <ac:spMk id="7" creationId="{6F27C539-F9C2-4CB6-E9A6-41C2D993DE4E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006304466" sldId="330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006304466" sldId="330"/>
            <ac:spMk id="7" creationId="{FD932DEC-4684-455D-1051-73BE96EAB875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435886998" sldId="331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435886998" sldId="331"/>
            <ac:spMk id="8" creationId="{4E51C618-70CA-B2F2-1062-AEFF177A9F76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2508624557" sldId="332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2508624557" sldId="332"/>
            <ac:spMk id="6" creationId="{B88F20A1-3B47-9856-EFA9-E013CA7DB0D3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628001640" sldId="333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628001640" sldId="333"/>
            <ac:spMk id="8" creationId="{8779C0B4-B774-C5B1-3597-D55575C8C23A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1340526955" sldId="334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1340526955" sldId="334"/>
            <ac:spMk id="5" creationId="{31ED080F-7639-DE7F-6A9B-6F0AC0AD3568}"/>
          </ac:spMkLst>
        </pc:spChg>
      </pc:sldChg>
      <pc:sldChg chg="addSp modSp">
        <pc:chgData name="Smruti Ranjan Sarangi" userId="S::srsarangi@iitd.ac.in::e0ea421f-ad6a-4d5d-9997-e211934aa2e5" providerId="AD" clId="Web-{47F2AF4E-B8D1-3197-A1B3-13C51EE993BB}" dt="2023-01-29T16:57:49.511" v="35"/>
        <pc:sldMkLst>
          <pc:docMk/>
          <pc:sldMk cId="3280566852" sldId="335"/>
        </pc:sldMkLst>
        <pc:spChg chg="add 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k cId="3280566852" sldId="335"/>
            <ac:spMk id="3" creationId="{D55FD912-D027-99A4-A5D0-F53FC1AB7538}"/>
          </ac:spMkLst>
        </pc:spChg>
      </pc:sldChg>
      <pc:sldMasterChg chg="modSp mod modSldLayout">
        <pc:chgData name="Smruti Ranjan Sarangi" userId="S::srsarangi@iitd.ac.in::e0ea421f-ad6a-4d5d-9997-e211934aa2e5" providerId="AD" clId="Web-{47F2AF4E-B8D1-3197-A1B3-13C51EE993BB}" dt="2023-01-29T16:57:49.511" v="35"/>
        <pc:sldMasterMkLst>
          <pc:docMk/>
          <pc:sldMasterMk cId="2460954070" sldId="2147483672"/>
        </pc:sldMasterMkLst>
        <pc:spChg chg="mod">
          <ac:chgData name="Smruti Ranjan Sarangi" userId="S::srsarangi@iitd.ac.in::e0ea421f-ad6a-4d5d-9997-e211934aa2e5" providerId="AD" clId="Web-{47F2AF4E-B8D1-3197-A1B3-13C51EE993BB}" dt="2023-01-29T16:57:49.511" v="35"/>
          <ac:spMkLst>
            <pc:docMk/>
            <pc:sldMasterMk cId="2460954070" sldId="2147483672"/>
            <ac:spMk id="5" creationId="{00000000-0000-0000-0000-000000000000}"/>
          </ac:spMkLst>
        </pc:sp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2385387890" sldId="2147483673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2385387890" sldId="2147483673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949138452" sldId="2147483674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949138452" sldId="2147483674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2591524520" sldId="2147483675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2591524520" sldId="2147483675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1203092039" sldId="2147483676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1203092039" sldId="2147483676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3733172339" sldId="2147483677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3733172339" sldId="2147483677"/>
              <ac:spMk id="8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3210312558" sldId="2147483678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3210312558" sldId="2147483678"/>
              <ac:spMk id="4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3146388984" sldId="2147483679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3146388984" sldId="2147483679"/>
              <ac:spMk id="3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3171841454" sldId="2147483680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3171841454" sldId="2147483680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1718958274" sldId="2147483681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1718958274" sldId="2147483681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2202905451" sldId="2147483682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2202905451" sldId="2147483682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47F2AF4E-B8D1-3197-A1B3-13C51EE993BB}" dt="2023-01-29T16:57:49.511" v="35"/>
          <pc:sldLayoutMkLst>
            <pc:docMk/>
            <pc:sldMasterMk cId="2460954070" sldId="2147483672"/>
            <pc:sldLayoutMk cId="3479445657" sldId="2147483683"/>
          </pc:sldLayoutMkLst>
          <pc:spChg chg="mod">
            <ac:chgData name="Smruti Ranjan Sarangi" userId="S::srsarangi@iitd.ac.in::e0ea421f-ad6a-4d5d-9997-e211934aa2e5" providerId="AD" clId="Web-{47F2AF4E-B8D1-3197-A1B3-13C51EE993BB}" dt="2023-01-29T16:57:49.511" v="35"/>
            <ac:spMkLst>
              <pc:docMk/>
              <pc:sldMasterMk cId="2460954070" sldId="2147483672"/>
              <pc:sldLayoutMk cId="3479445657" sldId="2147483683"/>
              <ac:spMk id="5" creationId="{00000000-0000-0000-0000-000000000000}"/>
            </ac:spMkLst>
          </pc:spChg>
        </pc:sldLayoutChg>
      </pc:sldMasterChg>
    </pc:docChg>
  </pc:docChgLst>
  <pc:docChgLst>
    <pc:chgData name="Smruti Ranjan Sarangi" userId="e0ea421f-ad6a-4d5d-9997-e211934aa2e5" providerId="ADAL" clId="{92BBC17C-E290-4FBC-98FB-CE40D49AB912}"/>
    <pc:docChg chg="undo custSel addSld delSld modSld sldOrd">
      <pc:chgData name="Smruti Ranjan Sarangi" userId="e0ea421f-ad6a-4d5d-9997-e211934aa2e5" providerId="ADAL" clId="{92BBC17C-E290-4FBC-98FB-CE40D49AB912}" dt="2023-01-25T15:40:43.940" v="8227" actId="20577"/>
      <pc:docMkLst>
        <pc:docMk/>
      </pc:docMkLst>
      <pc:sldChg chg="modSp">
        <pc:chgData name="Smruti Ranjan Sarangi" userId="e0ea421f-ad6a-4d5d-9997-e211934aa2e5" providerId="ADAL" clId="{92BBC17C-E290-4FBC-98FB-CE40D49AB912}" dt="2023-01-03T06:34:22.335" v="64" actId="20577"/>
        <pc:sldMkLst>
          <pc:docMk/>
          <pc:sldMk cId="2896501295" sldId="258"/>
        </pc:sldMkLst>
        <pc:graphicFrameChg chg="mod">
          <ac:chgData name="Smruti Ranjan Sarangi" userId="e0ea421f-ad6a-4d5d-9997-e211934aa2e5" providerId="ADAL" clId="{92BBC17C-E290-4FBC-98FB-CE40D49AB912}" dt="2023-01-03T06:34:22.335" v="64" actId="20577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  <pc:sldChg chg="addSp delSp modSp mod">
        <pc:chgData name="Smruti Ranjan Sarangi" userId="e0ea421f-ad6a-4d5d-9997-e211934aa2e5" providerId="ADAL" clId="{92BBC17C-E290-4FBC-98FB-CE40D49AB912}" dt="2023-01-03T06:41:52.942" v="493" actId="1076"/>
        <pc:sldMkLst>
          <pc:docMk/>
          <pc:sldMk cId="2127683392" sldId="259"/>
        </pc:sldMkLst>
        <pc:spChg chg="mod">
          <ac:chgData name="Smruti Ranjan Sarangi" userId="e0ea421f-ad6a-4d5d-9997-e211934aa2e5" providerId="ADAL" clId="{92BBC17C-E290-4FBC-98FB-CE40D49AB912}" dt="2023-01-03T06:34:40.968" v="98" actId="20577"/>
          <ac:spMkLst>
            <pc:docMk/>
            <pc:sldMk cId="2127683392" sldId="259"/>
            <ac:spMk id="2" creationId="{A5C9E44A-421B-DFC9-5632-3B9ABBA74ED5}"/>
          </ac:spMkLst>
        </pc:spChg>
        <pc:spChg chg="del mod">
          <ac:chgData name="Smruti Ranjan Sarangi" userId="e0ea421f-ad6a-4d5d-9997-e211934aa2e5" providerId="ADAL" clId="{92BBC17C-E290-4FBC-98FB-CE40D49AB912}" dt="2023-01-03T06:38:28.495" v="109" actId="478"/>
          <ac:spMkLst>
            <pc:docMk/>
            <pc:sldMk cId="2127683392" sldId="259"/>
            <ac:spMk id="3" creationId="{CF98FFEA-6FAF-0627-441B-E3C1C0E211C9}"/>
          </ac:spMkLst>
        </pc:spChg>
        <pc:spChg chg="add mod">
          <ac:chgData name="Smruti Ranjan Sarangi" userId="e0ea421f-ad6a-4d5d-9997-e211934aa2e5" providerId="ADAL" clId="{92BBC17C-E290-4FBC-98FB-CE40D49AB912}" dt="2023-01-03T06:38:51.235" v="133" actId="207"/>
          <ac:spMkLst>
            <pc:docMk/>
            <pc:sldMk cId="2127683392" sldId="259"/>
            <ac:spMk id="5" creationId="{62E4387C-5059-99B2-A1F2-51488378E77B}"/>
          </ac:spMkLst>
        </pc:spChg>
        <pc:spChg chg="add mod">
          <ac:chgData name="Smruti Ranjan Sarangi" userId="e0ea421f-ad6a-4d5d-9997-e211934aa2e5" providerId="ADAL" clId="{92BBC17C-E290-4FBC-98FB-CE40D49AB912}" dt="2023-01-03T06:41:45.521" v="490" actId="207"/>
          <ac:spMkLst>
            <pc:docMk/>
            <pc:sldMk cId="2127683392" sldId="259"/>
            <ac:spMk id="6" creationId="{8AB86C96-7E8A-A0DD-931A-41642934591F}"/>
          </ac:spMkLst>
        </pc:spChg>
        <pc:spChg chg="add mod">
          <ac:chgData name="Smruti Ranjan Sarangi" userId="e0ea421f-ad6a-4d5d-9997-e211934aa2e5" providerId="ADAL" clId="{92BBC17C-E290-4FBC-98FB-CE40D49AB912}" dt="2023-01-03T06:40:18.455" v="392" actId="20577"/>
          <ac:spMkLst>
            <pc:docMk/>
            <pc:sldMk cId="2127683392" sldId="259"/>
            <ac:spMk id="8" creationId="{5DCCFA3C-C304-F264-CE75-EE630F718444}"/>
          </ac:spMkLst>
        </pc:spChg>
        <pc:spChg chg="add mod">
          <ac:chgData name="Smruti Ranjan Sarangi" userId="e0ea421f-ad6a-4d5d-9997-e211934aa2e5" providerId="ADAL" clId="{92BBC17C-E290-4FBC-98FB-CE40D49AB912}" dt="2023-01-03T06:41:52.942" v="493" actId="1076"/>
          <ac:spMkLst>
            <pc:docMk/>
            <pc:sldMk cId="2127683392" sldId="259"/>
            <ac:spMk id="9" creationId="{789931E8-9C34-6EF7-1E9D-5EDF447C7806}"/>
          </ac:spMkLst>
        </pc:spChg>
        <pc:picChg chg="add mod">
          <ac:chgData name="Smruti Ranjan Sarangi" userId="e0ea421f-ad6a-4d5d-9997-e211934aa2e5" providerId="ADAL" clId="{92BBC17C-E290-4FBC-98FB-CE40D49AB912}" dt="2023-01-03T06:38:14.911" v="104" actId="1076"/>
          <ac:picMkLst>
            <pc:docMk/>
            <pc:sldMk cId="2127683392" sldId="259"/>
            <ac:picMk id="4" creationId="{088D0399-A297-7EC5-A69D-B92A59D7FFBF}"/>
          </ac:picMkLst>
        </pc:picChg>
        <pc:picChg chg="add mod">
          <ac:chgData name="Smruti Ranjan Sarangi" userId="e0ea421f-ad6a-4d5d-9997-e211934aa2e5" providerId="ADAL" clId="{92BBC17C-E290-4FBC-98FB-CE40D49AB912}" dt="2023-01-03T06:40:13.029" v="365" actId="1076"/>
          <ac:picMkLst>
            <pc:docMk/>
            <pc:sldMk cId="2127683392" sldId="259"/>
            <ac:picMk id="7" creationId="{D674CB9D-D4CE-76FF-72E5-B562EA34135A}"/>
          </ac:picMkLst>
        </pc:picChg>
      </pc:sldChg>
      <pc:sldChg chg="add">
        <pc:chgData name="Smruti Ranjan Sarangi" userId="e0ea421f-ad6a-4d5d-9997-e211934aa2e5" providerId="ADAL" clId="{92BBC17C-E290-4FBC-98FB-CE40D49AB912}" dt="2023-01-03T06:35:07.852" v="99"/>
        <pc:sldMkLst>
          <pc:docMk/>
          <pc:sldMk cId="1480117100" sldId="260"/>
        </pc:sldMkLst>
      </pc:sldChg>
      <pc:sldChg chg="add">
        <pc:chgData name="Smruti Ranjan Sarangi" userId="e0ea421f-ad6a-4d5d-9997-e211934aa2e5" providerId="ADAL" clId="{92BBC17C-E290-4FBC-98FB-CE40D49AB912}" dt="2023-01-03T06:35:07.852" v="99"/>
        <pc:sldMkLst>
          <pc:docMk/>
          <pc:sldMk cId="4101929358" sldId="261"/>
        </pc:sldMkLst>
      </pc:sldChg>
      <pc:sldChg chg="addSp delSp modSp new mod">
        <pc:chgData name="Smruti Ranjan Sarangi" userId="e0ea421f-ad6a-4d5d-9997-e211934aa2e5" providerId="ADAL" clId="{92BBC17C-E290-4FBC-98FB-CE40D49AB912}" dt="2023-01-03T06:44:23.177" v="817" actId="20577"/>
        <pc:sldMkLst>
          <pc:docMk/>
          <pc:sldMk cId="1513227148" sldId="262"/>
        </pc:sldMkLst>
        <pc:spChg chg="mod">
          <ac:chgData name="Smruti Ranjan Sarangi" userId="e0ea421f-ad6a-4d5d-9997-e211934aa2e5" providerId="ADAL" clId="{92BBC17C-E290-4FBC-98FB-CE40D49AB912}" dt="2023-01-03T06:42:30.418" v="512" actId="20577"/>
          <ac:spMkLst>
            <pc:docMk/>
            <pc:sldMk cId="1513227148" sldId="262"/>
            <ac:spMk id="2" creationId="{45EF048A-30D4-2D1A-582D-70760B6DDFB5}"/>
          </ac:spMkLst>
        </pc:spChg>
        <pc:spChg chg="del">
          <ac:chgData name="Smruti Ranjan Sarangi" userId="e0ea421f-ad6a-4d5d-9997-e211934aa2e5" providerId="ADAL" clId="{92BBC17C-E290-4FBC-98FB-CE40D49AB912}" dt="2023-01-03T06:42:35.090" v="513" actId="478"/>
          <ac:spMkLst>
            <pc:docMk/>
            <pc:sldMk cId="1513227148" sldId="262"/>
            <ac:spMk id="3" creationId="{2D142AFA-C3A4-7861-7A14-0A2B9382B02B}"/>
          </ac:spMkLst>
        </pc:spChg>
        <pc:graphicFrameChg chg="add mod modGraphic">
          <ac:chgData name="Smruti Ranjan Sarangi" userId="e0ea421f-ad6a-4d5d-9997-e211934aa2e5" providerId="ADAL" clId="{92BBC17C-E290-4FBC-98FB-CE40D49AB912}" dt="2023-01-03T06:44:23.177" v="817" actId="20577"/>
          <ac:graphicFrameMkLst>
            <pc:docMk/>
            <pc:sldMk cId="1513227148" sldId="262"/>
            <ac:graphicFrameMk id="4" creationId="{637C052A-4291-40F1-1555-0BF637D27F92}"/>
          </ac:graphicFrameMkLst>
        </pc:graphicFrameChg>
      </pc:sldChg>
      <pc:sldChg chg="addSp delSp modSp new mod">
        <pc:chgData name="Smruti Ranjan Sarangi" userId="e0ea421f-ad6a-4d5d-9997-e211934aa2e5" providerId="ADAL" clId="{92BBC17C-E290-4FBC-98FB-CE40D49AB912}" dt="2023-01-22T12:41:30.752" v="6856" actId="1076"/>
        <pc:sldMkLst>
          <pc:docMk/>
          <pc:sldMk cId="2576459244" sldId="263"/>
        </pc:sldMkLst>
        <pc:spChg chg="mod">
          <ac:chgData name="Smruti Ranjan Sarangi" userId="e0ea421f-ad6a-4d5d-9997-e211934aa2e5" providerId="ADAL" clId="{92BBC17C-E290-4FBC-98FB-CE40D49AB912}" dt="2023-01-03T07:33:30.045" v="849" actId="20577"/>
          <ac:spMkLst>
            <pc:docMk/>
            <pc:sldMk cId="2576459244" sldId="263"/>
            <ac:spMk id="2" creationId="{FF2C0F48-0D7C-AFEB-829E-80ADDC3A92A0}"/>
          </ac:spMkLst>
        </pc:spChg>
        <pc:spChg chg="mod">
          <ac:chgData name="Smruti Ranjan Sarangi" userId="e0ea421f-ad6a-4d5d-9997-e211934aa2e5" providerId="ADAL" clId="{92BBC17C-E290-4FBC-98FB-CE40D49AB912}" dt="2023-01-03T07:51:41.419" v="1225" actId="207"/>
          <ac:spMkLst>
            <pc:docMk/>
            <pc:sldMk cId="2576459244" sldId="263"/>
            <ac:spMk id="3" creationId="{681ADE64-B2DF-80DD-CC33-675D744D8006}"/>
          </ac:spMkLst>
        </pc:spChg>
        <pc:spChg chg="add mod">
          <ac:chgData name="Smruti Ranjan Sarangi" userId="e0ea421f-ad6a-4d5d-9997-e211934aa2e5" providerId="ADAL" clId="{92BBC17C-E290-4FBC-98FB-CE40D49AB912}" dt="2023-01-03T07:39:17.242" v="915" actId="1076"/>
          <ac:spMkLst>
            <pc:docMk/>
            <pc:sldMk cId="2576459244" sldId="263"/>
            <ac:spMk id="4" creationId="{DB98CE8C-8710-35E4-5D53-A4A7C1B7A067}"/>
          </ac:spMkLst>
        </pc:spChg>
        <pc:spChg chg="add mod">
          <ac:chgData name="Smruti Ranjan Sarangi" userId="e0ea421f-ad6a-4d5d-9997-e211934aa2e5" providerId="ADAL" clId="{92BBC17C-E290-4FBC-98FB-CE40D49AB912}" dt="2023-01-03T07:41:30.425" v="1205" actId="403"/>
          <ac:spMkLst>
            <pc:docMk/>
            <pc:sldMk cId="2576459244" sldId="263"/>
            <ac:spMk id="5" creationId="{E6827A41-9E26-3B3C-CC17-4CB7FEE231C4}"/>
          </ac:spMkLst>
        </pc:spChg>
        <pc:picChg chg="add mod">
          <ac:chgData name="Smruti Ranjan Sarangi" userId="e0ea421f-ad6a-4d5d-9997-e211934aa2e5" providerId="ADAL" clId="{92BBC17C-E290-4FBC-98FB-CE40D49AB912}" dt="2023-01-22T12:41:30.752" v="6856" actId="1076"/>
          <ac:picMkLst>
            <pc:docMk/>
            <pc:sldMk cId="2576459244" sldId="263"/>
            <ac:picMk id="7" creationId="{C008A87D-1256-07CC-3D6D-078C90E7F559}"/>
          </ac:picMkLst>
        </pc:picChg>
        <pc:picChg chg="add del mod">
          <ac:chgData name="Smruti Ranjan Sarangi" userId="e0ea421f-ad6a-4d5d-9997-e211934aa2e5" providerId="ADAL" clId="{92BBC17C-E290-4FBC-98FB-CE40D49AB912}" dt="2023-01-22T12:31:59.935" v="6539" actId="21"/>
          <ac:picMkLst>
            <pc:docMk/>
            <pc:sldMk cId="2576459244" sldId="263"/>
            <ac:picMk id="9" creationId="{08C19130-FDE4-D65D-C1B8-D1D860DC3ECB}"/>
          </ac:picMkLst>
        </pc:picChg>
      </pc:sldChg>
      <pc:sldChg chg="modSp mod">
        <pc:chgData name="Smruti Ranjan Sarangi" userId="e0ea421f-ad6a-4d5d-9997-e211934aa2e5" providerId="ADAL" clId="{92BBC17C-E290-4FBC-98FB-CE40D49AB912}" dt="2023-01-03T06:44:47.954" v="819" actId="1076"/>
        <pc:sldMkLst>
          <pc:docMk/>
          <pc:sldMk cId="987763445" sldId="264"/>
        </pc:sldMkLst>
        <pc:spChg chg="mod">
          <ac:chgData name="Smruti Ranjan Sarangi" userId="e0ea421f-ad6a-4d5d-9997-e211934aa2e5" providerId="ADAL" clId="{92BBC17C-E290-4FBC-98FB-CE40D49AB912}" dt="2023-01-03T06:44:47.954" v="819" actId="1076"/>
          <ac:spMkLst>
            <pc:docMk/>
            <pc:sldMk cId="987763445" sldId="264"/>
            <ac:spMk id="547" creationId="{0495D27B-F84C-16D3-39AC-6098851E46AC}"/>
          </ac:spMkLst>
        </pc:spChg>
      </pc:sldChg>
      <pc:sldChg chg="addSp delSp modSp new mod">
        <pc:chgData name="Smruti Ranjan Sarangi" userId="e0ea421f-ad6a-4d5d-9997-e211934aa2e5" providerId="ADAL" clId="{92BBC17C-E290-4FBC-98FB-CE40D49AB912}" dt="2023-01-03T08:07:13.991" v="2100" actId="20577"/>
        <pc:sldMkLst>
          <pc:docMk/>
          <pc:sldMk cId="3494687979" sldId="265"/>
        </pc:sldMkLst>
        <pc:spChg chg="mod">
          <ac:chgData name="Smruti Ranjan Sarangi" userId="e0ea421f-ad6a-4d5d-9997-e211934aa2e5" providerId="ADAL" clId="{92BBC17C-E290-4FBC-98FB-CE40D49AB912}" dt="2023-01-03T07:52:08.582" v="1270" actId="20577"/>
          <ac:spMkLst>
            <pc:docMk/>
            <pc:sldMk cId="3494687979" sldId="265"/>
            <ac:spMk id="2" creationId="{E636D633-35BC-96B0-F077-D64DDB3454BD}"/>
          </ac:spMkLst>
        </pc:spChg>
        <pc:spChg chg="del mod">
          <ac:chgData name="Smruti Ranjan Sarangi" userId="e0ea421f-ad6a-4d5d-9997-e211934aa2e5" providerId="ADAL" clId="{92BBC17C-E290-4FBC-98FB-CE40D49AB912}" dt="2023-01-03T07:58:06.518" v="1715" actId="478"/>
          <ac:spMkLst>
            <pc:docMk/>
            <pc:sldMk cId="3494687979" sldId="265"/>
            <ac:spMk id="3" creationId="{309AF7E6-73D4-8436-F2E2-C6BD39FE16A0}"/>
          </ac:spMkLst>
        </pc:spChg>
        <pc:spChg chg="add del mod">
          <ac:chgData name="Smruti Ranjan Sarangi" userId="e0ea421f-ad6a-4d5d-9997-e211934aa2e5" providerId="ADAL" clId="{92BBC17C-E290-4FBC-98FB-CE40D49AB912}" dt="2023-01-03T07:58:08.822" v="1716" actId="478"/>
          <ac:spMkLst>
            <pc:docMk/>
            <pc:sldMk cId="3494687979" sldId="265"/>
            <ac:spMk id="5" creationId="{2C21121D-EC7B-E8F9-0C70-EB13B42BF189}"/>
          </ac:spMkLst>
        </pc:spChg>
        <pc:spChg chg="add del">
          <ac:chgData name="Smruti Ranjan Sarangi" userId="e0ea421f-ad6a-4d5d-9997-e211934aa2e5" providerId="ADAL" clId="{92BBC17C-E290-4FBC-98FB-CE40D49AB912}" dt="2023-01-03T07:58:58.484" v="1743" actId="478"/>
          <ac:spMkLst>
            <pc:docMk/>
            <pc:sldMk cId="3494687979" sldId="265"/>
            <ac:spMk id="8" creationId="{DB6D7BEC-2BE1-DF38-54C8-6658E863A92D}"/>
          </ac:spMkLst>
        </pc:spChg>
        <pc:graphicFrameChg chg="add mod modGraphic">
          <ac:chgData name="Smruti Ranjan Sarangi" userId="e0ea421f-ad6a-4d5d-9997-e211934aa2e5" providerId="ADAL" clId="{92BBC17C-E290-4FBC-98FB-CE40D49AB912}" dt="2023-01-03T08:07:13.991" v="2100" actId="20577"/>
          <ac:graphicFrameMkLst>
            <pc:docMk/>
            <pc:sldMk cId="3494687979" sldId="265"/>
            <ac:graphicFrameMk id="6" creationId="{9E5BDABD-1D3F-4BE7-D766-F80CF8BA5CCC}"/>
          </ac:graphicFrameMkLst>
        </pc:graphicFrameChg>
      </pc:sldChg>
      <pc:sldChg chg="addSp modSp new mod">
        <pc:chgData name="Smruti Ranjan Sarangi" userId="e0ea421f-ad6a-4d5d-9997-e211934aa2e5" providerId="ADAL" clId="{92BBC17C-E290-4FBC-98FB-CE40D49AB912}" dt="2023-01-03T08:20:10.085" v="3552" actId="207"/>
        <pc:sldMkLst>
          <pc:docMk/>
          <pc:sldMk cId="1178945303" sldId="266"/>
        </pc:sldMkLst>
        <pc:spChg chg="mod">
          <ac:chgData name="Smruti Ranjan Sarangi" userId="e0ea421f-ad6a-4d5d-9997-e211934aa2e5" providerId="ADAL" clId="{92BBC17C-E290-4FBC-98FB-CE40D49AB912}" dt="2023-01-03T08:07:32.177" v="2141" actId="20577"/>
          <ac:spMkLst>
            <pc:docMk/>
            <pc:sldMk cId="1178945303" sldId="266"/>
            <ac:spMk id="2" creationId="{B012FAEF-24CD-19A4-E895-73ED61D4CA86}"/>
          </ac:spMkLst>
        </pc:spChg>
        <pc:spChg chg="mod">
          <ac:chgData name="Smruti Ranjan Sarangi" userId="e0ea421f-ad6a-4d5d-9997-e211934aa2e5" providerId="ADAL" clId="{92BBC17C-E290-4FBC-98FB-CE40D49AB912}" dt="2023-01-03T08:08:03.592" v="2170" actId="1076"/>
          <ac:spMkLst>
            <pc:docMk/>
            <pc:sldMk cId="1178945303" sldId="266"/>
            <ac:spMk id="3" creationId="{73EBC30F-18FE-CE16-A902-B0995E95183D}"/>
          </ac:spMkLst>
        </pc:spChg>
        <pc:spChg chg="add mod">
          <ac:chgData name="Smruti Ranjan Sarangi" userId="e0ea421f-ad6a-4d5d-9997-e211934aa2e5" providerId="ADAL" clId="{92BBC17C-E290-4FBC-98FB-CE40D49AB912}" dt="2023-01-03T08:08:43.742" v="2243" actId="14100"/>
          <ac:spMkLst>
            <pc:docMk/>
            <pc:sldMk cId="1178945303" sldId="266"/>
            <ac:spMk id="5" creationId="{A83558B6-9961-39BB-0F23-EE4A309D096E}"/>
          </ac:spMkLst>
        </pc:spChg>
        <pc:spChg chg="add mod">
          <ac:chgData name="Smruti Ranjan Sarangi" userId="e0ea421f-ad6a-4d5d-9997-e211934aa2e5" providerId="ADAL" clId="{92BBC17C-E290-4FBC-98FB-CE40D49AB912}" dt="2023-01-03T08:09:03.383" v="2283" actId="27636"/>
          <ac:spMkLst>
            <pc:docMk/>
            <pc:sldMk cId="1178945303" sldId="266"/>
            <ac:spMk id="7" creationId="{99A63D5C-E7B3-58C6-89CC-F588D96A4774}"/>
          </ac:spMkLst>
        </pc:spChg>
        <pc:spChg chg="add mod">
          <ac:chgData name="Smruti Ranjan Sarangi" userId="e0ea421f-ad6a-4d5d-9997-e211934aa2e5" providerId="ADAL" clId="{92BBC17C-E290-4FBC-98FB-CE40D49AB912}" dt="2023-01-03T08:20:10.085" v="3552" actId="207"/>
          <ac:spMkLst>
            <pc:docMk/>
            <pc:sldMk cId="1178945303" sldId="266"/>
            <ac:spMk id="8" creationId="{6A0A5C3F-4995-EAFF-1F61-DB932EBD50E2}"/>
          </ac:spMkLst>
        </pc:spChg>
        <pc:picChg chg="add mod">
          <ac:chgData name="Smruti Ranjan Sarangi" userId="e0ea421f-ad6a-4d5d-9997-e211934aa2e5" providerId="ADAL" clId="{92BBC17C-E290-4FBC-98FB-CE40D49AB912}" dt="2023-01-03T08:08:00.884" v="2169" actId="1076"/>
          <ac:picMkLst>
            <pc:docMk/>
            <pc:sldMk cId="1178945303" sldId="266"/>
            <ac:picMk id="4" creationId="{EFC33183-72DA-FE17-444B-837972EB25D0}"/>
          </ac:picMkLst>
        </pc:picChg>
        <pc:picChg chg="add mod">
          <ac:chgData name="Smruti Ranjan Sarangi" userId="e0ea421f-ad6a-4d5d-9997-e211934aa2e5" providerId="ADAL" clId="{92BBC17C-E290-4FBC-98FB-CE40D49AB912}" dt="2023-01-03T08:08:53.475" v="2248" actId="1076"/>
          <ac:picMkLst>
            <pc:docMk/>
            <pc:sldMk cId="1178945303" sldId="266"/>
            <ac:picMk id="6" creationId="{E2E18E9F-A42E-1162-F7BA-8593732C1DCF}"/>
          </ac:picMkLst>
        </pc:picChg>
      </pc:sldChg>
      <pc:sldChg chg="modSp add del mod">
        <pc:chgData name="Smruti Ranjan Sarangi" userId="e0ea421f-ad6a-4d5d-9997-e211934aa2e5" providerId="ADAL" clId="{92BBC17C-E290-4FBC-98FB-CE40D49AB912}" dt="2023-01-03T08:01:01.014" v="1882" actId="47"/>
        <pc:sldMkLst>
          <pc:docMk/>
          <pc:sldMk cId="3063025220" sldId="266"/>
        </pc:sldMkLst>
        <pc:spChg chg="mod">
          <ac:chgData name="Smruti Ranjan Sarangi" userId="e0ea421f-ad6a-4d5d-9997-e211934aa2e5" providerId="ADAL" clId="{92BBC17C-E290-4FBC-98FB-CE40D49AB912}" dt="2023-01-03T07:59:11.555" v="1747" actId="21"/>
          <ac:spMkLst>
            <pc:docMk/>
            <pc:sldMk cId="3063025220" sldId="266"/>
            <ac:spMk id="3" creationId="{309AF7E6-73D4-8436-F2E2-C6BD39FE16A0}"/>
          </ac:spMkLst>
        </pc:spChg>
      </pc:sldChg>
      <pc:sldChg chg="modSp new mod">
        <pc:chgData name="Smruti Ranjan Sarangi" userId="e0ea421f-ad6a-4d5d-9997-e211934aa2e5" providerId="ADAL" clId="{92BBC17C-E290-4FBC-98FB-CE40D49AB912}" dt="2023-01-03T08:19:22.788" v="3459" actId="207"/>
        <pc:sldMkLst>
          <pc:docMk/>
          <pc:sldMk cId="3715640119" sldId="267"/>
        </pc:sldMkLst>
        <pc:spChg chg="mod">
          <ac:chgData name="Smruti Ranjan Sarangi" userId="e0ea421f-ad6a-4d5d-9997-e211934aa2e5" providerId="ADAL" clId="{92BBC17C-E290-4FBC-98FB-CE40D49AB912}" dt="2023-01-03T08:12:05.561" v="2639" actId="20577"/>
          <ac:spMkLst>
            <pc:docMk/>
            <pc:sldMk cId="3715640119" sldId="267"/>
            <ac:spMk id="2" creationId="{94C75DD1-3BAF-91DB-4593-18875AAF2245}"/>
          </ac:spMkLst>
        </pc:spChg>
        <pc:spChg chg="mod">
          <ac:chgData name="Smruti Ranjan Sarangi" userId="e0ea421f-ad6a-4d5d-9997-e211934aa2e5" providerId="ADAL" clId="{92BBC17C-E290-4FBC-98FB-CE40D49AB912}" dt="2023-01-03T08:19:22.788" v="3459" actId="207"/>
          <ac:spMkLst>
            <pc:docMk/>
            <pc:sldMk cId="3715640119" sldId="267"/>
            <ac:spMk id="3" creationId="{CC90123D-A30B-6890-5B51-D9E1EB170914}"/>
          </ac:spMkLst>
        </pc:spChg>
      </pc:sldChg>
      <pc:sldChg chg="addSp delSp modSp new mod">
        <pc:chgData name="Smruti Ranjan Sarangi" userId="e0ea421f-ad6a-4d5d-9997-e211934aa2e5" providerId="ADAL" clId="{92BBC17C-E290-4FBC-98FB-CE40D49AB912}" dt="2023-01-22T12:54:29.513" v="7407" actId="1076"/>
        <pc:sldMkLst>
          <pc:docMk/>
          <pc:sldMk cId="1784003868" sldId="268"/>
        </pc:sldMkLst>
        <pc:spChg chg="mod">
          <ac:chgData name="Smruti Ranjan Sarangi" userId="e0ea421f-ad6a-4d5d-9997-e211934aa2e5" providerId="ADAL" clId="{92BBC17C-E290-4FBC-98FB-CE40D49AB912}" dt="2023-01-03T08:20:26.114" v="3585" actId="114"/>
          <ac:spMkLst>
            <pc:docMk/>
            <pc:sldMk cId="1784003868" sldId="268"/>
            <ac:spMk id="2" creationId="{D76CE27A-8F51-3815-309C-AD02909E488A}"/>
          </ac:spMkLst>
        </pc:spChg>
        <pc:spChg chg="mod">
          <ac:chgData name="Smruti Ranjan Sarangi" userId="e0ea421f-ad6a-4d5d-9997-e211934aa2e5" providerId="ADAL" clId="{92BBC17C-E290-4FBC-98FB-CE40D49AB912}" dt="2023-01-03T08:22:48.169" v="3738" actId="14100"/>
          <ac:spMkLst>
            <pc:docMk/>
            <pc:sldMk cId="1784003868" sldId="268"/>
            <ac:spMk id="3" creationId="{B617490F-C9D4-C7C3-B233-A001C9ED7DE0}"/>
          </ac:spMkLst>
        </pc:spChg>
        <pc:spChg chg="add mod">
          <ac:chgData name="Smruti Ranjan Sarangi" userId="e0ea421f-ad6a-4d5d-9997-e211934aa2e5" providerId="ADAL" clId="{92BBC17C-E290-4FBC-98FB-CE40D49AB912}" dt="2023-01-03T08:21:41.565" v="3664" actId="1076"/>
          <ac:spMkLst>
            <pc:docMk/>
            <pc:sldMk cId="1784003868" sldId="268"/>
            <ac:spMk id="4" creationId="{FEB402AC-E133-326A-A490-A61808B61A7C}"/>
          </ac:spMkLst>
        </pc:spChg>
        <pc:spChg chg="add mod">
          <ac:chgData name="Smruti Ranjan Sarangi" userId="e0ea421f-ad6a-4d5d-9997-e211934aa2e5" providerId="ADAL" clId="{92BBC17C-E290-4FBC-98FB-CE40D49AB912}" dt="2023-01-03T08:21:14.626" v="3597" actId="20577"/>
          <ac:spMkLst>
            <pc:docMk/>
            <pc:sldMk cId="1784003868" sldId="268"/>
            <ac:spMk id="5" creationId="{3B38129B-86B2-6DB2-C537-47B0A2E4DEC5}"/>
          </ac:spMkLst>
        </pc:spChg>
        <pc:spChg chg="add del mod">
          <ac:chgData name="Smruti Ranjan Sarangi" userId="e0ea421f-ad6a-4d5d-9997-e211934aa2e5" providerId="ADAL" clId="{92BBC17C-E290-4FBC-98FB-CE40D49AB912}" dt="2023-01-03T08:23:12.837" v="3745"/>
          <ac:spMkLst>
            <pc:docMk/>
            <pc:sldMk cId="1784003868" sldId="268"/>
            <ac:spMk id="6" creationId="{C1AA870A-1A37-EEBA-83CE-7ADCB4810945}"/>
          </ac:spMkLst>
        </pc:spChg>
        <pc:spChg chg="add del">
          <ac:chgData name="Smruti Ranjan Sarangi" userId="e0ea421f-ad6a-4d5d-9997-e211934aa2e5" providerId="ADAL" clId="{92BBC17C-E290-4FBC-98FB-CE40D49AB912}" dt="2023-01-03T08:23:01.791" v="3741"/>
          <ac:spMkLst>
            <pc:docMk/>
            <pc:sldMk cId="1784003868" sldId="268"/>
            <ac:spMk id="7" creationId="{67672454-8994-1459-D6A9-6F90052FDA1B}"/>
          </ac:spMkLst>
        </pc:spChg>
        <pc:spChg chg="add del">
          <ac:chgData name="Smruti Ranjan Sarangi" userId="e0ea421f-ad6a-4d5d-9997-e211934aa2e5" providerId="ADAL" clId="{92BBC17C-E290-4FBC-98FB-CE40D49AB912}" dt="2023-01-03T08:23:12.080" v="3743"/>
          <ac:spMkLst>
            <pc:docMk/>
            <pc:sldMk cId="1784003868" sldId="268"/>
            <ac:spMk id="8" creationId="{5047F562-0566-D2DD-59E3-01E11A1593B3}"/>
          </ac:spMkLst>
        </pc:spChg>
        <pc:spChg chg="add del mod">
          <ac:chgData name="Smruti Ranjan Sarangi" userId="e0ea421f-ad6a-4d5d-9997-e211934aa2e5" providerId="ADAL" clId="{92BBC17C-E290-4FBC-98FB-CE40D49AB912}" dt="2023-01-03T08:23:25.511" v="3749" actId="478"/>
          <ac:spMkLst>
            <pc:docMk/>
            <pc:sldMk cId="1784003868" sldId="268"/>
            <ac:spMk id="9" creationId="{6F2DF1F4-CF08-77AA-E9DC-A8F0658FBD44}"/>
          </ac:spMkLst>
        </pc:spChg>
        <pc:spChg chg="add del">
          <ac:chgData name="Smruti Ranjan Sarangi" userId="e0ea421f-ad6a-4d5d-9997-e211934aa2e5" providerId="ADAL" clId="{92BBC17C-E290-4FBC-98FB-CE40D49AB912}" dt="2023-01-03T08:23:25.511" v="3749" actId="478"/>
          <ac:spMkLst>
            <pc:docMk/>
            <pc:sldMk cId="1784003868" sldId="268"/>
            <ac:spMk id="10" creationId="{D686F453-F734-4878-1A77-A34C1BD88A90}"/>
          </ac:spMkLst>
        </pc:spChg>
        <pc:spChg chg="add mod">
          <ac:chgData name="Smruti Ranjan Sarangi" userId="e0ea421f-ad6a-4d5d-9997-e211934aa2e5" providerId="ADAL" clId="{92BBC17C-E290-4FBC-98FB-CE40D49AB912}" dt="2023-01-03T08:24:55.028" v="3872" actId="207"/>
          <ac:spMkLst>
            <pc:docMk/>
            <pc:sldMk cId="1784003868" sldId="268"/>
            <ac:spMk id="11" creationId="{F0AEC777-CC58-2E6F-936D-A08660D08A6A}"/>
          </ac:spMkLst>
        </pc:spChg>
        <pc:spChg chg="add del mod">
          <ac:chgData name="Smruti Ranjan Sarangi" userId="e0ea421f-ad6a-4d5d-9997-e211934aa2e5" providerId="ADAL" clId="{92BBC17C-E290-4FBC-98FB-CE40D49AB912}" dt="2023-01-03T08:23:43.542" v="3754"/>
          <ac:spMkLst>
            <pc:docMk/>
            <pc:sldMk cId="1784003868" sldId="268"/>
            <ac:spMk id="12" creationId="{774FB930-1424-617B-68AE-04ADA129EE93}"/>
          </ac:spMkLst>
        </pc:spChg>
        <pc:spChg chg="add del">
          <ac:chgData name="Smruti Ranjan Sarangi" userId="e0ea421f-ad6a-4d5d-9997-e211934aa2e5" providerId="ADAL" clId="{92BBC17C-E290-4FBC-98FB-CE40D49AB912}" dt="2023-01-03T08:23:55.600" v="3761"/>
          <ac:spMkLst>
            <pc:docMk/>
            <pc:sldMk cId="1784003868" sldId="268"/>
            <ac:spMk id="13" creationId="{F6F50B45-0679-C156-08A1-5353E2A6882E}"/>
          </ac:spMkLst>
        </pc:spChg>
        <pc:spChg chg="add mod">
          <ac:chgData name="Smruti Ranjan Sarangi" userId="e0ea421f-ad6a-4d5d-9997-e211934aa2e5" providerId="ADAL" clId="{92BBC17C-E290-4FBC-98FB-CE40D49AB912}" dt="2023-01-03T08:25:18.405" v="3875" actId="1076"/>
          <ac:spMkLst>
            <pc:docMk/>
            <pc:sldMk cId="1784003868" sldId="268"/>
            <ac:spMk id="14" creationId="{EEC993CF-FD43-A422-0F87-7855BD4FB7BF}"/>
          </ac:spMkLst>
        </pc:spChg>
        <pc:spChg chg="add mod">
          <ac:chgData name="Smruti Ranjan Sarangi" userId="e0ea421f-ad6a-4d5d-9997-e211934aa2e5" providerId="ADAL" clId="{92BBC17C-E290-4FBC-98FB-CE40D49AB912}" dt="2023-01-03T08:26:15.543" v="3974" actId="14100"/>
          <ac:spMkLst>
            <pc:docMk/>
            <pc:sldMk cId="1784003868" sldId="268"/>
            <ac:spMk id="15" creationId="{F3DA0FFC-AF90-3D2D-9BA8-360BCD9ABAFF}"/>
          </ac:spMkLst>
        </pc:spChg>
        <pc:spChg chg="add mod">
          <ac:chgData name="Smruti Ranjan Sarangi" userId="e0ea421f-ad6a-4d5d-9997-e211934aa2e5" providerId="ADAL" clId="{92BBC17C-E290-4FBC-98FB-CE40D49AB912}" dt="2023-01-03T08:26:39.066" v="3991" actId="14100"/>
          <ac:spMkLst>
            <pc:docMk/>
            <pc:sldMk cId="1784003868" sldId="268"/>
            <ac:spMk id="16" creationId="{2584215A-4182-8DAF-664E-B18D98369167}"/>
          </ac:spMkLst>
        </pc:spChg>
        <pc:picChg chg="add mod">
          <ac:chgData name="Smruti Ranjan Sarangi" userId="e0ea421f-ad6a-4d5d-9997-e211934aa2e5" providerId="ADAL" clId="{92BBC17C-E290-4FBC-98FB-CE40D49AB912}" dt="2023-01-22T12:54:29.513" v="7407" actId="1076"/>
          <ac:picMkLst>
            <pc:docMk/>
            <pc:sldMk cId="1784003868" sldId="268"/>
            <ac:picMk id="7" creationId="{5BB574ED-629F-8F44-8FC9-E924A3E01B10}"/>
          </ac:picMkLst>
        </pc:picChg>
        <pc:picChg chg="add mod">
          <ac:chgData name="Smruti Ranjan Sarangi" userId="e0ea421f-ad6a-4d5d-9997-e211934aa2e5" providerId="ADAL" clId="{92BBC17C-E290-4FBC-98FB-CE40D49AB912}" dt="2023-01-22T12:51:49.314" v="7381" actId="1076"/>
          <ac:picMkLst>
            <pc:docMk/>
            <pc:sldMk cId="1784003868" sldId="268"/>
            <ac:picMk id="8" creationId="{394E5214-ED4A-894A-6259-D68707F8C6F9}"/>
          </ac:picMkLst>
        </pc:picChg>
      </pc:sldChg>
      <pc:sldChg chg="addSp delSp modSp new mod">
        <pc:chgData name="Smruti Ranjan Sarangi" userId="e0ea421f-ad6a-4d5d-9997-e211934aa2e5" providerId="ADAL" clId="{92BBC17C-E290-4FBC-98FB-CE40D49AB912}" dt="2023-01-03T08:47:11.061" v="4301" actId="1076"/>
        <pc:sldMkLst>
          <pc:docMk/>
          <pc:sldMk cId="3596866542" sldId="269"/>
        </pc:sldMkLst>
        <pc:spChg chg="mod">
          <ac:chgData name="Smruti Ranjan Sarangi" userId="e0ea421f-ad6a-4d5d-9997-e211934aa2e5" providerId="ADAL" clId="{92BBC17C-E290-4FBC-98FB-CE40D49AB912}" dt="2023-01-03T08:37:31.024" v="4009" actId="20577"/>
          <ac:spMkLst>
            <pc:docMk/>
            <pc:sldMk cId="3596866542" sldId="269"/>
            <ac:spMk id="2" creationId="{15BAF9E4-2F9A-4237-B751-C5834E75FFDE}"/>
          </ac:spMkLst>
        </pc:spChg>
        <pc:spChg chg="del">
          <ac:chgData name="Smruti Ranjan Sarangi" userId="e0ea421f-ad6a-4d5d-9997-e211934aa2e5" providerId="ADAL" clId="{92BBC17C-E290-4FBC-98FB-CE40D49AB912}" dt="2023-01-03T08:42:30.418" v="4028" actId="478"/>
          <ac:spMkLst>
            <pc:docMk/>
            <pc:sldMk cId="3596866542" sldId="269"/>
            <ac:spMk id="3" creationId="{3B7D6737-6A7A-1D42-B79E-026EEBF460AD}"/>
          </ac:spMkLst>
        </pc:spChg>
        <pc:spChg chg="add mod">
          <ac:chgData name="Smruti Ranjan Sarangi" userId="e0ea421f-ad6a-4d5d-9997-e211934aa2e5" providerId="ADAL" clId="{92BBC17C-E290-4FBC-98FB-CE40D49AB912}" dt="2023-01-03T08:42:56.993" v="4067" actId="20577"/>
          <ac:spMkLst>
            <pc:docMk/>
            <pc:sldMk cId="3596866542" sldId="269"/>
            <ac:spMk id="4" creationId="{D745DE2F-EBF8-33A7-457F-27E272372BB2}"/>
          </ac:spMkLst>
        </pc:spChg>
        <pc:spChg chg="add mod">
          <ac:chgData name="Smruti Ranjan Sarangi" userId="e0ea421f-ad6a-4d5d-9997-e211934aa2e5" providerId="ADAL" clId="{92BBC17C-E290-4FBC-98FB-CE40D49AB912}" dt="2023-01-03T08:43:43.693" v="4098" actId="1076"/>
          <ac:spMkLst>
            <pc:docMk/>
            <pc:sldMk cId="3596866542" sldId="269"/>
            <ac:spMk id="5" creationId="{41A0F86F-C102-7F92-62D2-5B77F68BEAF6}"/>
          </ac:spMkLst>
        </pc:spChg>
        <pc:spChg chg="add mod">
          <ac:chgData name="Smruti Ranjan Sarangi" userId="e0ea421f-ad6a-4d5d-9997-e211934aa2e5" providerId="ADAL" clId="{92BBC17C-E290-4FBC-98FB-CE40D49AB912}" dt="2023-01-03T08:43:31.119" v="4094" actId="207"/>
          <ac:spMkLst>
            <pc:docMk/>
            <pc:sldMk cId="3596866542" sldId="269"/>
            <ac:spMk id="6" creationId="{674CB23C-6D88-C956-72B6-977FAE5AF1D2}"/>
          </ac:spMkLst>
        </pc:spChg>
        <pc:spChg chg="add mod">
          <ac:chgData name="Smruti Ranjan Sarangi" userId="e0ea421f-ad6a-4d5d-9997-e211934aa2e5" providerId="ADAL" clId="{92BBC17C-E290-4FBC-98FB-CE40D49AB912}" dt="2023-01-03T08:46:15.291" v="4221" actId="20577"/>
          <ac:spMkLst>
            <pc:docMk/>
            <pc:sldMk cId="3596866542" sldId="269"/>
            <ac:spMk id="7" creationId="{9552AACA-EA32-0B87-F06D-5D8D268D87C4}"/>
          </ac:spMkLst>
        </pc:spChg>
        <pc:spChg chg="add del">
          <ac:chgData name="Smruti Ranjan Sarangi" userId="e0ea421f-ad6a-4d5d-9997-e211934aa2e5" providerId="ADAL" clId="{92BBC17C-E290-4FBC-98FB-CE40D49AB912}" dt="2023-01-03T08:44:37.389" v="4121" actId="478"/>
          <ac:spMkLst>
            <pc:docMk/>
            <pc:sldMk cId="3596866542" sldId="269"/>
            <ac:spMk id="10" creationId="{B1CBB9D7-49C8-1F5D-5615-BE59F0E35E4C}"/>
          </ac:spMkLst>
        </pc:spChg>
        <pc:spChg chg="add mod">
          <ac:chgData name="Smruti Ranjan Sarangi" userId="e0ea421f-ad6a-4d5d-9997-e211934aa2e5" providerId="ADAL" clId="{92BBC17C-E290-4FBC-98FB-CE40D49AB912}" dt="2023-01-03T08:45:31.144" v="4167" actId="1076"/>
          <ac:spMkLst>
            <pc:docMk/>
            <pc:sldMk cId="3596866542" sldId="269"/>
            <ac:spMk id="15" creationId="{58A71C7F-A4F4-046D-A96C-6B01168E1086}"/>
          </ac:spMkLst>
        </pc:spChg>
        <pc:spChg chg="add mod">
          <ac:chgData name="Smruti Ranjan Sarangi" userId="e0ea421f-ad6a-4d5d-9997-e211934aa2e5" providerId="ADAL" clId="{92BBC17C-E290-4FBC-98FB-CE40D49AB912}" dt="2023-01-03T08:45:46.204" v="4209" actId="20577"/>
          <ac:spMkLst>
            <pc:docMk/>
            <pc:sldMk cId="3596866542" sldId="269"/>
            <ac:spMk id="16" creationId="{2C0C6E93-0E1C-FF7A-F804-9F2D5486BF4C}"/>
          </ac:spMkLst>
        </pc:spChg>
        <pc:spChg chg="add del mod">
          <ac:chgData name="Smruti Ranjan Sarangi" userId="e0ea421f-ad6a-4d5d-9997-e211934aa2e5" providerId="ADAL" clId="{92BBC17C-E290-4FBC-98FB-CE40D49AB912}" dt="2023-01-03T08:45:58.912" v="4212" actId="478"/>
          <ac:spMkLst>
            <pc:docMk/>
            <pc:sldMk cId="3596866542" sldId="269"/>
            <ac:spMk id="17" creationId="{D56FFF94-A819-EB09-6C72-47DD10256F09}"/>
          </ac:spMkLst>
        </pc:spChg>
        <pc:spChg chg="add mod">
          <ac:chgData name="Smruti Ranjan Sarangi" userId="e0ea421f-ad6a-4d5d-9997-e211934aa2e5" providerId="ADAL" clId="{92BBC17C-E290-4FBC-98FB-CE40D49AB912}" dt="2023-01-03T08:46:26.606" v="4256" actId="20577"/>
          <ac:spMkLst>
            <pc:docMk/>
            <pc:sldMk cId="3596866542" sldId="269"/>
            <ac:spMk id="18" creationId="{A422CE22-6CD5-04B9-C8A9-960D9BE1207A}"/>
          </ac:spMkLst>
        </pc:spChg>
        <pc:spChg chg="add mod">
          <ac:chgData name="Smruti Ranjan Sarangi" userId="e0ea421f-ad6a-4d5d-9997-e211934aa2e5" providerId="ADAL" clId="{92BBC17C-E290-4FBC-98FB-CE40D49AB912}" dt="2023-01-03T08:47:11.061" v="4301" actId="1076"/>
          <ac:spMkLst>
            <pc:docMk/>
            <pc:sldMk cId="3596866542" sldId="269"/>
            <ac:spMk id="21" creationId="{CBB79A79-77F0-C3DA-3CEA-669683CB88DB}"/>
          </ac:spMkLst>
        </pc:spChg>
        <pc:cxnChg chg="add del">
          <ac:chgData name="Smruti Ranjan Sarangi" userId="e0ea421f-ad6a-4d5d-9997-e211934aa2e5" providerId="ADAL" clId="{92BBC17C-E290-4FBC-98FB-CE40D49AB912}" dt="2023-01-03T08:44:17.469" v="4119" actId="478"/>
          <ac:cxnSpMkLst>
            <pc:docMk/>
            <pc:sldMk cId="3596866542" sldId="269"/>
            <ac:cxnSpMk id="9" creationId="{50D9FA9C-6F8C-9AF9-1391-4CB95B84C6C5}"/>
          </ac:cxnSpMkLst>
        </pc:cxnChg>
        <pc:cxnChg chg="add mod">
          <ac:chgData name="Smruti Ranjan Sarangi" userId="e0ea421f-ad6a-4d5d-9997-e211934aa2e5" providerId="ADAL" clId="{92BBC17C-E290-4FBC-98FB-CE40D49AB912}" dt="2023-01-03T08:44:51.289" v="4123" actId="1582"/>
          <ac:cxnSpMkLst>
            <pc:docMk/>
            <pc:sldMk cId="3596866542" sldId="269"/>
            <ac:cxnSpMk id="12" creationId="{1DDEE564-17E9-95B2-5382-84CBFA2E3087}"/>
          </ac:cxnSpMkLst>
        </pc:cxnChg>
        <pc:cxnChg chg="add mod">
          <ac:chgData name="Smruti Ranjan Sarangi" userId="e0ea421f-ad6a-4d5d-9997-e211934aa2e5" providerId="ADAL" clId="{92BBC17C-E290-4FBC-98FB-CE40D49AB912}" dt="2023-01-03T08:45:04.316" v="4125" actId="1582"/>
          <ac:cxnSpMkLst>
            <pc:docMk/>
            <pc:sldMk cId="3596866542" sldId="269"/>
            <ac:cxnSpMk id="14" creationId="{254D68CB-2CA7-B794-2622-DEFB4C3F34B4}"/>
          </ac:cxnSpMkLst>
        </pc:cxnChg>
        <pc:cxnChg chg="add mod">
          <ac:chgData name="Smruti Ranjan Sarangi" userId="e0ea421f-ad6a-4d5d-9997-e211934aa2e5" providerId="ADAL" clId="{92BBC17C-E290-4FBC-98FB-CE40D49AB912}" dt="2023-01-03T08:46:35.749" v="4258" actId="1582"/>
          <ac:cxnSpMkLst>
            <pc:docMk/>
            <pc:sldMk cId="3596866542" sldId="269"/>
            <ac:cxnSpMk id="20" creationId="{29285A5F-7D20-FF6B-CADE-FFDC4F4BA963}"/>
          </ac:cxnSpMkLst>
        </pc:cxnChg>
      </pc:sldChg>
      <pc:sldChg chg="modSp new mod">
        <pc:chgData name="Smruti Ranjan Sarangi" userId="e0ea421f-ad6a-4d5d-9997-e211934aa2e5" providerId="ADAL" clId="{92BBC17C-E290-4FBC-98FB-CE40D49AB912}" dt="2023-01-03T08:37:37.347" v="4027" actId="20577"/>
        <pc:sldMkLst>
          <pc:docMk/>
          <pc:sldMk cId="2940594052" sldId="270"/>
        </pc:sldMkLst>
        <pc:spChg chg="mod">
          <ac:chgData name="Smruti Ranjan Sarangi" userId="e0ea421f-ad6a-4d5d-9997-e211934aa2e5" providerId="ADAL" clId="{92BBC17C-E290-4FBC-98FB-CE40D49AB912}" dt="2023-01-03T08:37:37.347" v="4027" actId="20577"/>
          <ac:spMkLst>
            <pc:docMk/>
            <pc:sldMk cId="2940594052" sldId="270"/>
            <ac:spMk id="2" creationId="{9E01456B-9C0A-397A-40D7-A630406D66C5}"/>
          </ac:spMkLst>
        </pc:spChg>
      </pc:sldChg>
      <pc:sldChg chg="addSp modSp mod">
        <pc:chgData name="Smruti Ranjan Sarangi" userId="e0ea421f-ad6a-4d5d-9997-e211934aa2e5" providerId="ADAL" clId="{92BBC17C-E290-4FBC-98FB-CE40D49AB912}" dt="2023-01-22T12:32:30.880" v="6547" actId="1076"/>
        <pc:sldMkLst>
          <pc:docMk/>
          <pc:sldMk cId="2078380755" sldId="277"/>
        </pc:sldMkLst>
        <pc:picChg chg="add mod">
          <ac:chgData name="Smruti Ranjan Sarangi" userId="e0ea421f-ad6a-4d5d-9997-e211934aa2e5" providerId="ADAL" clId="{92BBC17C-E290-4FBC-98FB-CE40D49AB912}" dt="2023-01-22T12:32:30.880" v="6547" actId="1076"/>
          <ac:picMkLst>
            <pc:docMk/>
            <pc:sldMk cId="2078380755" sldId="277"/>
            <ac:picMk id="4" creationId="{B865A662-C1FF-F74F-8FA9-85CAD3C17AC5}"/>
          </ac:picMkLst>
        </pc:picChg>
      </pc:sldChg>
      <pc:sldChg chg="addSp modSp mod">
        <pc:chgData name="Smruti Ranjan Sarangi" userId="e0ea421f-ad6a-4d5d-9997-e211934aa2e5" providerId="ADAL" clId="{92BBC17C-E290-4FBC-98FB-CE40D49AB912}" dt="2023-01-22T12:52:22.817" v="7387" actId="1076"/>
        <pc:sldMkLst>
          <pc:docMk/>
          <pc:sldMk cId="1746308366" sldId="281"/>
        </pc:sldMkLst>
        <pc:picChg chg="add mod">
          <ac:chgData name="Smruti Ranjan Sarangi" userId="e0ea421f-ad6a-4d5d-9997-e211934aa2e5" providerId="ADAL" clId="{92BBC17C-E290-4FBC-98FB-CE40D49AB912}" dt="2023-01-22T12:52:22.817" v="7387" actId="1076"/>
          <ac:picMkLst>
            <pc:docMk/>
            <pc:sldMk cId="1746308366" sldId="281"/>
            <ac:picMk id="5" creationId="{175B21DF-177B-BD19-F4E9-E2DCFD7E1049}"/>
          </ac:picMkLst>
        </pc:picChg>
      </pc:sldChg>
      <pc:sldChg chg="addSp modSp mod">
        <pc:chgData name="Smruti Ranjan Sarangi" userId="e0ea421f-ad6a-4d5d-9997-e211934aa2e5" providerId="ADAL" clId="{92BBC17C-E290-4FBC-98FB-CE40D49AB912}" dt="2023-01-22T12:52:50.080" v="7393" actId="1076"/>
        <pc:sldMkLst>
          <pc:docMk/>
          <pc:sldMk cId="2880252350" sldId="282"/>
        </pc:sldMkLst>
        <pc:picChg chg="add mod">
          <ac:chgData name="Smruti Ranjan Sarangi" userId="e0ea421f-ad6a-4d5d-9997-e211934aa2e5" providerId="ADAL" clId="{92BBC17C-E290-4FBC-98FB-CE40D49AB912}" dt="2023-01-22T12:52:39.506" v="7391" actId="1076"/>
          <ac:picMkLst>
            <pc:docMk/>
            <pc:sldMk cId="2880252350" sldId="282"/>
            <ac:picMk id="5" creationId="{905B70E7-765B-F116-0F95-04CDED84BB96}"/>
          </ac:picMkLst>
        </pc:picChg>
        <pc:picChg chg="add mod">
          <ac:chgData name="Smruti Ranjan Sarangi" userId="e0ea421f-ad6a-4d5d-9997-e211934aa2e5" providerId="ADAL" clId="{92BBC17C-E290-4FBC-98FB-CE40D49AB912}" dt="2023-01-22T12:52:50.080" v="7393" actId="1076"/>
          <ac:picMkLst>
            <pc:docMk/>
            <pc:sldMk cId="2880252350" sldId="282"/>
            <ac:picMk id="10" creationId="{7DE4328E-4C06-3BBF-42ED-12BB6517689B}"/>
          </ac:picMkLst>
        </pc:picChg>
      </pc:sldChg>
      <pc:sldChg chg="addSp delSp modSp mod">
        <pc:chgData name="Smruti Ranjan Sarangi" userId="e0ea421f-ad6a-4d5d-9997-e211934aa2e5" providerId="ADAL" clId="{92BBC17C-E290-4FBC-98FB-CE40D49AB912}" dt="2023-01-22T12:50:39.845" v="7374" actId="21"/>
        <pc:sldMkLst>
          <pc:docMk/>
          <pc:sldMk cId="4285135235" sldId="283"/>
        </pc:sldMkLst>
        <pc:spChg chg="add mod">
          <ac:chgData name="Smruti Ranjan Sarangi" userId="e0ea421f-ad6a-4d5d-9997-e211934aa2e5" providerId="ADAL" clId="{92BBC17C-E290-4FBC-98FB-CE40D49AB912}" dt="2023-01-21T13:49:14.612" v="5480" actId="403"/>
          <ac:spMkLst>
            <pc:docMk/>
            <pc:sldMk cId="4285135235" sldId="283"/>
            <ac:spMk id="6" creationId="{4731EAFA-6440-C877-0DCB-743CDC91C642}"/>
          </ac:spMkLst>
        </pc:spChg>
        <pc:spChg chg="add del mod">
          <ac:chgData name="Smruti Ranjan Sarangi" userId="e0ea421f-ad6a-4d5d-9997-e211934aa2e5" providerId="ADAL" clId="{92BBC17C-E290-4FBC-98FB-CE40D49AB912}" dt="2023-01-22T12:50:39.845" v="7374" actId="21"/>
          <ac:spMkLst>
            <pc:docMk/>
            <pc:sldMk cId="4285135235" sldId="283"/>
            <ac:spMk id="23" creationId="{BAA0267A-2041-2B8F-7D80-C13EB9488FCA}"/>
          </ac:spMkLst>
        </pc:spChg>
        <pc:picChg chg="add del mod">
          <ac:chgData name="Smruti Ranjan Sarangi" userId="e0ea421f-ad6a-4d5d-9997-e211934aa2e5" providerId="ADAL" clId="{92BBC17C-E290-4FBC-98FB-CE40D49AB912}" dt="2023-01-22T12:50:39.845" v="7374" actId="21"/>
          <ac:picMkLst>
            <pc:docMk/>
            <pc:sldMk cId="4285135235" sldId="283"/>
            <ac:picMk id="22" creationId="{1006AA60-EF36-BFE6-E2E4-759759830B1F}"/>
          </ac:picMkLst>
        </pc:picChg>
      </pc:sldChg>
      <pc:sldChg chg="addSp modSp mod">
        <pc:chgData name="Smruti Ranjan Sarangi" userId="e0ea421f-ad6a-4d5d-9997-e211934aa2e5" providerId="ADAL" clId="{92BBC17C-E290-4FBC-98FB-CE40D49AB912}" dt="2023-01-22T12:25:47.247" v="6407" actId="13822"/>
        <pc:sldMkLst>
          <pc:docMk/>
          <pc:sldMk cId="4073983565" sldId="286"/>
        </pc:sldMkLst>
        <pc:spChg chg="add mod">
          <ac:chgData name="Smruti Ranjan Sarangi" userId="e0ea421f-ad6a-4d5d-9997-e211934aa2e5" providerId="ADAL" clId="{92BBC17C-E290-4FBC-98FB-CE40D49AB912}" dt="2023-01-21T13:12:04.569" v="4306" actId="1076"/>
          <ac:spMkLst>
            <pc:docMk/>
            <pc:sldMk cId="4073983565" sldId="286"/>
            <ac:spMk id="3" creationId="{103BA96E-2EBA-D566-0130-27A4D82E1513}"/>
          </ac:spMkLst>
        </pc:spChg>
        <pc:spChg chg="add mod">
          <ac:chgData name="Smruti Ranjan Sarangi" userId="e0ea421f-ad6a-4d5d-9997-e211934aa2e5" providerId="ADAL" clId="{92BBC17C-E290-4FBC-98FB-CE40D49AB912}" dt="2023-01-22T12:25:47.247" v="6407" actId="13822"/>
          <ac:spMkLst>
            <pc:docMk/>
            <pc:sldMk cId="4073983565" sldId="286"/>
            <ac:spMk id="5" creationId="{380235BB-FEE2-D5B7-2A87-5126A90573A0}"/>
          </ac:spMkLst>
        </pc:spChg>
        <pc:picChg chg="add mod">
          <ac:chgData name="Smruti Ranjan Sarangi" userId="e0ea421f-ad6a-4d5d-9997-e211934aa2e5" providerId="ADAL" clId="{92BBC17C-E290-4FBC-98FB-CE40D49AB912}" dt="2023-01-22T12:23:52.386" v="6405" actId="1076"/>
          <ac:picMkLst>
            <pc:docMk/>
            <pc:sldMk cId="4073983565" sldId="286"/>
            <ac:picMk id="7" creationId="{A1ABF798-9B88-6330-5851-9B87B17A2DF0}"/>
          </ac:picMkLst>
        </pc:picChg>
      </pc:sldChg>
      <pc:sldChg chg="addSp modSp mod">
        <pc:chgData name="Smruti Ranjan Sarangi" userId="e0ea421f-ad6a-4d5d-9997-e211934aa2e5" providerId="ADAL" clId="{92BBC17C-E290-4FBC-98FB-CE40D49AB912}" dt="2023-01-25T14:53:47.961" v="7764" actId="114"/>
        <pc:sldMkLst>
          <pc:docMk/>
          <pc:sldMk cId="3581367414" sldId="288"/>
        </pc:sldMkLst>
        <pc:spChg chg="mod">
          <ac:chgData name="Smruti Ranjan Sarangi" userId="e0ea421f-ad6a-4d5d-9997-e211934aa2e5" providerId="ADAL" clId="{92BBC17C-E290-4FBC-98FB-CE40D49AB912}" dt="2023-01-25T14:53:47.961" v="7764" actId="114"/>
          <ac:spMkLst>
            <pc:docMk/>
            <pc:sldMk cId="3581367414" sldId="288"/>
            <ac:spMk id="3" creationId="{8E8B01D8-3A0E-5A19-FA86-C1BBEFA03995}"/>
          </ac:spMkLst>
        </pc:spChg>
        <pc:spChg chg="add mod">
          <ac:chgData name="Smruti Ranjan Sarangi" userId="e0ea421f-ad6a-4d5d-9997-e211934aa2e5" providerId="ADAL" clId="{92BBC17C-E290-4FBC-98FB-CE40D49AB912}" dt="2023-01-21T13:29:58.974" v="4911" actId="1076"/>
          <ac:spMkLst>
            <pc:docMk/>
            <pc:sldMk cId="3581367414" sldId="288"/>
            <ac:spMk id="5" creationId="{FE884DC9-A749-9238-BEB7-833D0988F44E}"/>
          </ac:spMkLst>
        </pc:spChg>
      </pc:sldChg>
      <pc:sldChg chg="modSp mod">
        <pc:chgData name="Smruti Ranjan Sarangi" userId="e0ea421f-ad6a-4d5d-9997-e211934aa2e5" providerId="ADAL" clId="{92BBC17C-E290-4FBC-98FB-CE40D49AB912}" dt="2023-01-25T15:39:59.863" v="8133" actId="403"/>
        <pc:sldMkLst>
          <pc:docMk/>
          <pc:sldMk cId="2112281212" sldId="290"/>
        </pc:sldMkLst>
        <pc:spChg chg="mod">
          <ac:chgData name="Smruti Ranjan Sarangi" userId="e0ea421f-ad6a-4d5d-9997-e211934aa2e5" providerId="ADAL" clId="{92BBC17C-E290-4FBC-98FB-CE40D49AB912}" dt="2023-01-25T15:39:59.863" v="8133" actId="403"/>
          <ac:spMkLst>
            <pc:docMk/>
            <pc:sldMk cId="2112281212" sldId="290"/>
            <ac:spMk id="17" creationId="{BDD1B1CA-44A0-63F5-B775-3DE4ECFCC4C3}"/>
          </ac:spMkLst>
        </pc:spChg>
        <pc:spChg chg="mod">
          <ac:chgData name="Smruti Ranjan Sarangi" userId="e0ea421f-ad6a-4d5d-9997-e211934aa2e5" providerId="ADAL" clId="{92BBC17C-E290-4FBC-98FB-CE40D49AB912}" dt="2023-01-25T15:39:57.269" v="8132" actId="14100"/>
          <ac:spMkLst>
            <pc:docMk/>
            <pc:sldMk cId="2112281212" sldId="290"/>
            <ac:spMk id="18" creationId="{36C9FB00-A739-3B2D-CEAA-1D0B0826CA24}"/>
          </ac:spMkLst>
        </pc:spChg>
      </pc:sldChg>
      <pc:sldChg chg="modSp mod">
        <pc:chgData name="Smruti Ranjan Sarangi" userId="e0ea421f-ad6a-4d5d-9997-e211934aa2e5" providerId="ADAL" clId="{92BBC17C-E290-4FBC-98FB-CE40D49AB912}" dt="2023-01-22T12:53:45.610" v="7405" actId="1076"/>
        <pc:sldMkLst>
          <pc:docMk/>
          <pc:sldMk cId="792921708" sldId="291"/>
        </pc:sldMkLst>
        <pc:spChg chg="mod">
          <ac:chgData name="Smruti Ranjan Sarangi" userId="e0ea421f-ad6a-4d5d-9997-e211934aa2e5" providerId="ADAL" clId="{92BBC17C-E290-4FBC-98FB-CE40D49AB912}" dt="2023-01-21T13:43:46.154" v="5165" actId="313"/>
          <ac:spMkLst>
            <pc:docMk/>
            <pc:sldMk cId="792921708" sldId="291"/>
            <ac:spMk id="3" creationId="{51955C7D-6F34-58B2-1597-E4E6D73C6651}"/>
          </ac:spMkLst>
        </pc:spChg>
        <pc:spChg chg="mod">
          <ac:chgData name="Smruti Ranjan Sarangi" userId="e0ea421f-ad6a-4d5d-9997-e211934aa2e5" providerId="ADAL" clId="{92BBC17C-E290-4FBC-98FB-CE40D49AB912}" dt="2023-01-22T12:53:45.610" v="7405" actId="1076"/>
          <ac:spMkLst>
            <pc:docMk/>
            <pc:sldMk cId="792921708" sldId="291"/>
            <ac:spMk id="5" creationId="{94AD4FB5-932E-8D58-BA40-88806D3E2F2F}"/>
          </ac:spMkLst>
        </pc:spChg>
      </pc:sldChg>
      <pc:sldChg chg="addSp delSp modSp mod">
        <pc:chgData name="Smruti Ranjan Sarangi" userId="e0ea421f-ad6a-4d5d-9997-e211934aa2e5" providerId="ADAL" clId="{92BBC17C-E290-4FBC-98FB-CE40D49AB912}" dt="2023-01-21T13:40:59.183" v="5082" actId="404"/>
        <pc:sldMkLst>
          <pc:docMk/>
          <pc:sldMk cId="1403443893" sldId="292"/>
        </pc:sldMkLst>
        <pc:spChg chg="mod">
          <ac:chgData name="Smruti Ranjan Sarangi" userId="e0ea421f-ad6a-4d5d-9997-e211934aa2e5" providerId="ADAL" clId="{92BBC17C-E290-4FBC-98FB-CE40D49AB912}" dt="2023-01-21T13:37:35.938" v="5008" actId="1076"/>
          <ac:spMkLst>
            <pc:docMk/>
            <pc:sldMk cId="1403443893" sldId="292"/>
            <ac:spMk id="2" creationId="{09A8C9C5-46B4-3DD3-5E4B-361866789643}"/>
          </ac:spMkLst>
        </pc:spChg>
        <pc:spChg chg="del mod">
          <ac:chgData name="Smruti Ranjan Sarangi" userId="e0ea421f-ad6a-4d5d-9997-e211934aa2e5" providerId="ADAL" clId="{92BBC17C-E290-4FBC-98FB-CE40D49AB912}" dt="2023-01-21T13:14:47.426" v="4382" actId="478"/>
          <ac:spMkLst>
            <pc:docMk/>
            <pc:sldMk cId="1403443893" sldId="292"/>
            <ac:spMk id="3" creationId="{E0257CEE-371E-B72F-1FAB-66C68536E5F2}"/>
          </ac:spMkLst>
        </pc:spChg>
        <pc:spChg chg="add mod">
          <ac:chgData name="Smruti Ranjan Sarangi" userId="e0ea421f-ad6a-4d5d-9997-e211934aa2e5" providerId="ADAL" clId="{92BBC17C-E290-4FBC-98FB-CE40D49AB912}" dt="2023-01-21T13:37:20.806" v="5006" actId="14100"/>
          <ac:spMkLst>
            <pc:docMk/>
            <pc:sldMk cId="1403443893" sldId="292"/>
            <ac:spMk id="5" creationId="{74B8995A-2685-3A83-DACC-97A5C14C71B3}"/>
          </ac:spMkLst>
        </pc:spChg>
        <pc:spChg chg="add mod">
          <ac:chgData name="Smruti Ranjan Sarangi" userId="e0ea421f-ad6a-4d5d-9997-e211934aa2e5" providerId="ADAL" clId="{92BBC17C-E290-4FBC-98FB-CE40D49AB912}" dt="2023-01-21T13:16:08.284" v="4392" actId="403"/>
          <ac:spMkLst>
            <pc:docMk/>
            <pc:sldMk cId="1403443893" sldId="292"/>
            <ac:spMk id="6" creationId="{C6D69F67-40B5-913E-7C43-6922F9FD5B36}"/>
          </ac:spMkLst>
        </pc:spChg>
        <pc:spChg chg="add mod">
          <ac:chgData name="Smruti Ranjan Sarangi" userId="e0ea421f-ad6a-4d5d-9997-e211934aa2e5" providerId="ADAL" clId="{92BBC17C-E290-4FBC-98FB-CE40D49AB912}" dt="2023-01-21T13:16:24.278" v="4401" actId="1076"/>
          <ac:spMkLst>
            <pc:docMk/>
            <pc:sldMk cId="1403443893" sldId="292"/>
            <ac:spMk id="7" creationId="{9649CC52-BBA1-12E1-9BC3-AED5BBD8EA0D}"/>
          </ac:spMkLst>
        </pc:spChg>
        <pc:spChg chg="add del mod">
          <ac:chgData name="Smruti Ranjan Sarangi" userId="e0ea421f-ad6a-4d5d-9997-e211934aa2e5" providerId="ADAL" clId="{92BBC17C-E290-4FBC-98FB-CE40D49AB912}" dt="2023-01-21T13:37:14.482" v="5003" actId="478"/>
          <ac:spMkLst>
            <pc:docMk/>
            <pc:sldMk cId="1403443893" sldId="292"/>
            <ac:spMk id="8" creationId="{3D9544A6-0FA8-14E9-D51D-B88B98212B7F}"/>
          </ac:spMkLst>
        </pc:spChg>
        <pc:spChg chg="add mod">
          <ac:chgData name="Smruti Ranjan Sarangi" userId="e0ea421f-ad6a-4d5d-9997-e211934aa2e5" providerId="ADAL" clId="{92BBC17C-E290-4FBC-98FB-CE40D49AB912}" dt="2023-01-21T13:35:32.582" v="4985" actId="14100"/>
          <ac:spMkLst>
            <pc:docMk/>
            <pc:sldMk cId="1403443893" sldId="292"/>
            <ac:spMk id="9" creationId="{3C77629A-92A3-8370-DE14-75FAE8369623}"/>
          </ac:spMkLst>
        </pc:spChg>
        <pc:spChg chg="add mod">
          <ac:chgData name="Smruti Ranjan Sarangi" userId="e0ea421f-ad6a-4d5d-9997-e211934aa2e5" providerId="ADAL" clId="{92BBC17C-E290-4FBC-98FB-CE40D49AB912}" dt="2023-01-21T13:36:34.631" v="4991" actId="20577"/>
          <ac:spMkLst>
            <pc:docMk/>
            <pc:sldMk cId="1403443893" sldId="292"/>
            <ac:spMk id="10" creationId="{04D18474-8F7C-FF08-FA31-223E1DD6F9F6}"/>
          </ac:spMkLst>
        </pc:spChg>
        <pc:spChg chg="add del mod">
          <ac:chgData name="Smruti Ranjan Sarangi" userId="e0ea421f-ad6a-4d5d-9997-e211934aa2e5" providerId="ADAL" clId="{92BBC17C-E290-4FBC-98FB-CE40D49AB912}" dt="2023-01-21T13:16:44.277" v="4407" actId="478"/>
          <ac:spMkLst>
            <pc:docMk/>
            <pc:sldMk cId="1403443893" sldId="292"/>
            <ac:spMk id="11" creationId="{EF9967B7-231D-2814-80EF-ED7F287337CD}"/>
          </ac:spMkLst>
        </pc:spChg>
        <pc:spChg chg="add del mod">
          <ac:chgData name="Smruti Ranjan Sarangi" userId="e0ea421f-ad6a-4d5d-9997-e211934aa2e5" providerId="ADAL" clId="{92BBC17C-E290-4FBC-98FB-CE40D49AB912}" dt="2023-01-21T13:16:44.277" v="4407" actId="478"/>
          <ac:spMkLst>
            <pc:docMk/>
            <pc:sldMk cId="1403443893" sldId="292"/>
            <ac:spMk id="12" creationId="{134FA0BB-87B6-38D9-E661-19F87569AA77}"/>
          </ac:spMkLst>
        </pc:spChg>
        <pc:spChg chg="add mod">
          <ac:chgData name="Smruti Ranjan Sarangi" userId="e0ea421f-ad6a-4d5d-9997-e211934aa2e5" providerId="ADAL" clId="{92BBC17C-E290-4FBC-98FB-CE40D49AB912}" dt="2023-01-21T13:32:54.283" v="4936" actId="1076"/>
          <ac:spMkLst>
            <pc:docMk/>
            <pc:sldMk cId="1403443893" sldId="292"/>
            <ac:spMk id="13" creationId="{B41724E1-0F43-A090-B2C4-6036671144F0}"/>
          </ac:spMkLst>
        </pc:spChg>
        <pc:spChg chg="add mod">
          <ac:chgData name="Smruti Ranjan Sarangi" userId="e0ea421f-ad6a-4d5d-9997-e211934aa2e5" providerId="ADAL" clId="{92BBC17C-E290-4FBC-98FB-CE40D49AB912}" dt="2023-01-21T13:32:43.076" v="4934" actId="1076"/>
          <ac:spMkLst>
            <pc:docMk/>
            <pc:sldMk cId="1403443893" sldId="292"/>
            <ac:spMk id="14" creationId="{6A70EFB1-1380-4287-E033-B25D4890F5FA}"/>
          </ac:spMkLst>
        </pc:spChg>
        <pc:spChg chg="add mod">
          <ac:chgData name="Smruti Ranjan Sarangi" userId="e0ea421f-ad6a-4d5d-9997-e211934aa2e5" providerId="ADAL" clId="{92BBC17C-E290-4FBC-98FB-CE40D49AB912}" dt="2023-01-21T13:32:43.076" v="4934" actId="1076"/>
          <ac:spMkLst>
            <pc:docMk/>
            <pc:sldMk cId="1403443893" sldId="292"/>
            <ac:spMk id="15" creationId="{1D6697FD-C034-E5F2-E36D-1BC072E556F8}"/>
          </ac:spMkLst>
        </pc:spChg>
        <pc:spChg chg="add del mod">
          <ac:chgData name="Smruti Ranjan Sarangi" userId="e0ea421f-ad6a-4d5d-9997-e211934aa2e5" providerId="ADAL" clId="{92BBC17C-E290-4FBC-98FB-CE40D49AB912}" dt="2023-01-21T13:32:29.802" v="4930" actId="478"/>
          <ac:spMkLst>
            <pc:docMk/>
            <pc:sldMk cId="1403443893" sldId="292"/>
            <ac:spMk id="16" creationId="{A41BDDD5-CA1D-F473-94A2-E9A9F7B5E936}"/>
          </ac:spMkLst>
        </pc:spChg>
        <pc:spChg chg="add del mod">
          <ac:chgData name="Smruti Ranjan Sarangi" userId="e0ea421f-ad6a-4d5d-9997-e211934aa2e5" providerId="ADAL" clId="{92BBC17C-E290-4FBC-98FB-CE40D49AB912}" dt="2023-01-21T13:18:20.604" v="4426" actId="478"/>
          <ac:spMkLst>
            <pc:docMk/>
            <pc:sldMk cId="1403443893" sldId="292"/>
            <ac:spMk id="19" creationId="{834A1348-B7AA-576B-8F48-2CCA75305115}"/>
          </ac:spMkLst>
        </pc:spChg>
        <pc:spChg chg="add mod">
          <ac:chgData name="Smruti Ranjan Sarangi" userId="e0ea421f-ad6a-4d5d-9997-e211934aa2e5" providerId="ADAL" clId="{92BBC17C-E290-4FBC-98FB-CE40D49AB912}" dt="2023-01-21T13:32:21.436" v="4929" actId="1076"/>
          <ac:spMkLst>
            <pc:docMk/>
            <pc:sldMk cId="1403443893" sldId="292"/>
            <ac:spMk id="22" creationId="{91239F01-7851-8C41-8EBC-CD7728C790E8}"/>
          </ac:spMkLst>
        </pc:spChg>
        <pc:spChg chg="add mod">
          <ac:chgData name="Smruti Ranjan Sarangi" userId="e0ea421f-ad6a-4d5d-9997-e211934aa2e5" providerId="ADAL" clId="{92BBC17C-E290-4FBC-98FB-CE40D49AB912}" dt="2023-01-21T13:32:21.436" v="4929" actId="1076"/>
          <ac:spMkLst>
            <pc:docMk/>
            <pc:sldMk cId="1403443893" sldId="292"/>
            <ac:spMk id="23" creationId="{22603728-1223-FD66-2E21-5323088B795D}"/>
          </ac:spMkLst>
        </pc:spChg>
        <pc:spChg chg="add del mod">
          <ac:chgData name="Smruti Ranjan Sarangi" userId="e0ea421f-ad6a-4d5d-9997-e211934aa2e5" providerId="ADAL" clId="{92BBC17C-E290-4FBC-98FB-CE40D49AB912}" dt="2023-01-21T13:31:58.488" v="4921" actId="478"/>
          <ac:spMkLst>
            <pc:docMk/>
            <pc:sldMk cId="1403443893" sldId="292"/>
            <ac:spMk id="24" creationId="{4733FD80-0E86-BD43-B645-34E1E23CE54C}"/>
          </ac:spMkLst>
        </pc:spChg>
        <pc:spChg chg="add mod">
          <ac:chgData name="Smruti Ranjan Sarangi" userId="e0ea421f-ad6a-4d5d-9997-e211934aa2e5" providerId="ADAL" clId="{92BBC17C-E290-4FBC-98FB-CE40D49AB912}" dt="2023-01-21T13:32:21.436" v="4929" actId="1076"/>
          <ac:spMkLst>
            <pc:docMk/>
            <pc:sldMk cId="1403443893" sldId="292"/>
            <ac:spMk id="25" creationId="{0BBB7F6A-DB8A-4F4B-1EA3-85F0EFB730BE}"/>
          </ac:spMkLst>
        </pc:spChg>
        <pc:spChg chg="add del mod">
          <ac:chgData name="Smruti Ranjan Sarangi" userId="e0ea421f-ad6a-4d5d-9997-e211934aa2e5" providerId="ADAL" clId="{92BBC17C-E290-4FBC-98FB-CE40D49AB912}" dt="2023-01-21T13:20:14.114" v="4457" actId="478"/>
          <ac:spMkLst>
            <pc:docMk/>
            <pc:sldMk cId="1403443893" sldId="292"/>
            <ac:spMk id="30" creationId="{7268743C-7C44-F5CF-AD79-0923231C93B2}"/>
          </ac:spMkLst>
        </pc:spChg>
        <pc:spChg chg="add del mod">
          <ac:chgData name="Smruti Ranjan Sarangi" userId="e0ea421f-ad6a-4d5d-9997-e211934aa2e5" providerId="ADAL" clId="{92BBC17C-E290-4FBC-98FB-CE40D49AB912}" dt="2023-01-21T13:20:14.114" v="4457" actId="478"/>
          <ac:spMkLst>
            <pc:docMk/>
            <pc:sldMk cId="1403443893" sldId="292"/>
            <ac:spMk id="31" creationId="{883784F3-3DCC-3196-6D4A-ED0D55608AA7}"/>
          </ac:spMkLst>
        </pc:spChg>
        <pc:spChg chg="add mod">
          <ac:chgData name="Smruti Ranjan Sarangi" userId="e0ea421f-ad6a-4d5d-9997-e211934aa2e5" providerId="ADAL" clId="{92BBC17C-E290-4FBC-98FB-CE40D49AB912}" dt="2023-01-21T13:20:37.353" v="4467" actId="1076"/>
          <ac:spMkLst>
            <pc:docMk/>
            <pc:sldMk cId="1403443893" sldId="292"/>
            <ac:spMk id="32" creationId="{390A5475-8055-498C-855F-3BA19191F803}"/>
          </ac:spMkLst>
        </pc:spChg>
        <pc:spChg chg="add mod">
          <ac:chgData name="Smruti Ranjan Sarangi" userId="e0ea421f-ad6a-4d5d-9997-e211934aa2e5" providerId="ADAL" clId="{92BBC17C-E290-4FBC-98FB-CE40D49AB912}" dt="2023-01-21T13:36:40.635" v="4993" actId="1076"/>
          <ac:spMkLst>
            <pc:docMk/>
            <pc:sldMk cId="1403443893" sldId="292"/>
            <ac:spMk id="33" creationId="{CBEF5897-A409-A797-3A65-22802C6FE615}"/>
          </ac:spMkLst>
        </pc:spChg>
        <pc:spChg chg="add mod">
          <ac:chgData name="Smruti Ranjan Sarangi" userId="e0ea421f-ad6a-4d5d-9997-e211934aa2e5" providerId="ADAL" clId="{92BBC17C-E290-4FBC-98FB-CE40D49AB912}" dt="2023-01-21T13:33:48.602" v="4953" actId="1076"/>
          <ac:spMkLst>
            <pc:docMk/>
            <pc:sldMk cId="1403443893" sldId="292"/>
            <ac:spMk id="34" creationId="{D2915719-1284-EAF8-7081-76EF26E8C895}"/>
          </ac:spMkLst>
        </pc:spChg>
        <pc:spChg chg="add mod">
          <ac:chgData name="Smruti Ranjan Sarangi" userId="e0ea421f-ad6a-4d5d-9997-e211934aa2e5" providerId="ADAL" clId="{92BBC17C-E290-4FBC-98FB-CE40D49AB912}" dt="2023-01-21T13:33:48.602" v="4953" actId="1076"/>
          <ac:spMkLst>
            <pc:docMk/>
            <pc:sldMk cId="1403443893" sldId="292"/>
            <ac:spMk id="35" creationId="{6ADA4A21-A4E8-AC6A-A433-7D3435AED479}"/>
          </ac:spMkLst>
        </pc:spChg>
        <pc:spChg chg="add mod">
          <ac:chgData name="Smruti Ranjan Sarangi" userId="e0ea421f-ad6a-4d5d-9997-e211934aa2e5" providerId="ADAL" clId="{92BBC17C-E290-4FBC-98FB-CE40D49AB912}" dt="2023-01-21T13:33:52.564" v="4954" actId="1076"/>
          <ac:spMkLst>
            <pc:docMk/>
            <pc:sldMk cId="1403443893" sldId="292"/>
            <ac:spMk id="50" creationId="{5DB7961C-BED6-367C-D159-F862EEA7A2CD}"/>
          </ac:spMkLst>
        </pc:spChg>
        <pc:spChg chg="add mod">
          <ac:chgData name="Smruti Ranjan Sarangi" userId="e0ea421f-ad6a-4d5d-9997-e211934aa2e5" providerId="ADAL" clId="{92BBC17C-E290-4FBC-98FB-CE40D49AB912}" dt="2023-01-21T13:34:14.748" v="4961" actId="20577"/>
          <ac:spMkLst>
            <pc:docMk/>
            <pc:sldMk cId="1403443893" sldId="292"/>
            <ac:spMk id="55" creationId="{C9B4AFD3-8A41-63EB-5244-F9C679D66350}"/>
          </ac:spMkLst>
        </pc:spChg>
        <pc:spChg chg="add mod">
          <ac:chgData name="Smruti Ranjan Sarangi" userId="e0ea421f-ad6a-4d5d-9997-e211934aa2e5" providerId="ADAL" clId="{92BBC17C-E290-4FBC-98FB-CE40D49AB912}" dt="2023-01-21T13:34:41.073" v="4971" actId="20577"/>
          <ac:spMkLst>
            <pc:docMk/>
            <pc:sldMk cId="1403443893" sldId="292"/>
            <ac:spMk id="56" creationId="{9D562F9F-7C72-C88F-20AE-5E3EDEB0C652}"/>
          </ac:spMkLst>
        </pc:spChg>
        <pc:spChg chg="add mod">
          <ac:chgData name="Smruti Ranjan Sarangi" userId="e0ea421f-ad6a-4d5d-9997-e211934aa2e5" providerId="ADAL" clId="{92BBC17C-E290-4FBC-98FB-CE40D49AB912}" dt="2023-01-21T13:34:43.910" v="4973" actId="20577"/>
          <ac:spMkLst>
            <pc:docMk/>
            <pc:sldMk cId="1403443893" sldId="292"/>
            <ac:spMk id="57" creationId="{470759F9-7549-78E3-E4C2-D83D22D40E2B}"/>
          </ac:spMkLst>
        </pc:spChg>
        <pc:spChg chg="add mod">
          <ac:chgData name="Smruti Ranjan Sarangi" userId="e0ea421f-ad6a-4d5d-9997-e211934aa2e5" providerId="ADAL" clId="{92BBC17C-E290-4FBC-98FB-CE40D49AB912}" dt="2023-01-21T13:35:36.379" v="4986" actId="20577"/>
          <ac:spMkLst>
            <pc:docMk/>
            <pc:sldMk cId="1403443893" sldId="292"/>
            <ac:spMk id="63" creationId="{3BA3AAAF-918E-B058-3A90-570C06497667}"/>
          </ac:spMkLst>
        </pc:spChg>
        <pc:spChg chg="add mod">
          <ac:chgData name="Smruti Ranjan Sarangi" userId="e0ea421f-ad6a-4d5d-9997-e211934aa2e5" providerId="ADAL" clId="{92BBC17C-E290-4FBC-98FB-CE40D49AB912}" dt="2023-01-21T13:36:58.370" v="4999" actId="1076"/>
          <ac:spMkLst>
            <pc:docMk/>
            <pc:sldMk cId="1403443893" sldId="292"/>
            <ac:spMk id="73" creationId="{C9CB4AC5-B389-5E7D-CE02-CEDC1074C20D}"/>
          </ac:spMkLst>
        </pc:spChg>
        <pc:spChg chg="add mod">
          <ac:chgData name="Smruti Ranjan Sarangi" userId="e0ea421f-ad6a-4d5d-9997-e211934aa2e5" providerId="ADAL" clId="{92BBC17C-E290-4FBC-98FB-CE40D49AB912}" dt="2023-01-21T13:40:59.183" v="5082" actId="404"/>
          <ac:spMkLst>
            <pc:docMk/>
            <pc:sldMk cId="1403443893" sldId="292"/>
            <ac:spMk id="77" creationId="{6BD0E3A4-C9CD-6BAA-5E64-5A290FFFCBBF}"/>
          </ac:spMkLst>
        </pc:spChg>
        <pc:cxnChg chg="add mod">
          <ac:chgData name="Smruti Ranjan Sarangi" userId="e0ea421f-ad6a-4d5d-9997-e211934aa2e5" providerId="ADAL" clId="{92BBC17C-E290-4FBC-98FB-CE40D49AB912}" dt="2023-01-21T13:35:23.149" v="4982" actId="14100"/>
          <ac:cxnSpMkLst>
            <pc:docMk/>
            <pc:sldMk cId="1403443893" sldId="292"/>
            <ac:cxnSpMk id="18" creationId="{C982D258-0B36-B570-C1B3-44C38E5171C9}"/>
          </ac:cxnSpMkLst>
        </pc:cxnChg>
        <pc:cxnChg chg="add mod">
          <ac:chgData name="Smruti Ranjan Sarangi" userId="e0ea421f-ad6a-4d5d-9997-e211934aa2e5" providerId="ADAL" clId="{92BBC17C-E290-4FBC-98FB-CE40D49AB912}" dt="2023-01-21T13:32:59.202" v="4938" actId="14100"/>
          <ac:cxnSpMkLst>
            <pc:docMk/>
            <pc:sldMk cId="1403443893" sldId="292"/>
            <ac:cxnSpMk id="20" creationId="{226A8F3B-183A-902A-A27B-1848552CD072}"/>
          </ac:cxnSpMkLst>
        </pc:cxnChg>
        <pc:cxnChg chg="add mod">
          <ac:chgData name="Smruti Ranjan Sarangi" userId="e0ea421f-ad6a-4d5d-9997-e211934aa2e5" providerId="ADAL" clId="{92BBC17C-E290-4FBC-98FB-CE40D49AB912}" dt="2023-01-21T13:37:23.168" v="5007" actId="14100"/>
          <ac:cxnSpMkLst>
            <pc:docMk/>
            <pc:sldMk cId="1403443893" sldId="292"/>
            <ac:cxnSpMk id="26" creationId="{3FB69715-D31C-2C47-39DB-26A1F894C8AD}"/>
          </ac:cxnSpMkLst>
        </pc:cxnChg>
        <pc:cxnChg chg="add del mod">
          <ac:chgData name="Smruti Ranjan Sarangi" userId="e0ea421f-ad6a-4d5d-9997-e211934aa2e5" providerId="ADAL" clId="{92BBC17C-E290-4FBC-98FB-CE40D49AB912}" dt="2023-01-21T13:32:02.749" v="4923" actId="478"/>
          <ac:cxnSpMkLst>
            <pc:docMk/>
            <pc:sldMk cId="1403443893" sldId="292"/>
            <ac:cxnSpMk id="28" creationId="{BD59D850-CD92-96F5-430D-C181BE55D9B1}"/>
          </ac:cxnSpMkLst>
        </pc:cxnChg>
        <pc:cxnChg chg="add mod">
          <ac:chgData name="Smruti Ranjan Sarangi" userId="e0ea421f-ad6a-4d5d-9997-e211934aa2e5" providerId="ADAL" clId="{92BBC17C-E290-4FBC-98FB-CE40D49AB912}" dt="2023-01-21T13:35:57.802" v="4990" actId="14100"/>
          <ac:cxnSpMkLst>
            <pc:docMk/>
            <pc:sldMk cId="1403443893" sldId="292"/>
            <ac:cxnSpMk id="36" creationId="{894E2D1A-2203-68F0-EEA9-097B98B2CD96}"/>
          </ac:cxnSpMkLst>
        </pc:cxnChg>
        <pc:cxnChg chg="add mod">
          <ac:chgData name="Smruti Ranjan Sarangi" userId="e0ea421f-ad6a-4d5d-9997-e211934aa2e5" providerId="ADAL" clId="{92BBC17C-E290-4FBC-98FB-CE40D49AB912}" dt="2023-01-21T13:36:44.505" v="4995" actId="14100"/>
          <ac:cxnSpMkLst>
            <pc:docMk/>
            <pc:sldMk cId="1403443893" sldId="292"/>
            <ac:cxnSpMk id="39" creationId="{5217E160-EE80-AA5F-1696-FA79791553CF}"/>
          </ac:cxnSpMkLst>
        </pc:cxnChg>
        <pc:cxnChg chg="add mod">
          <ac:chgData name="Smruti Ranjan Sarangi" userId="e0ea421f-ad6a-4d5d-9997-e211934aa2e5" providerId="ADAL" clId="{92BBC17C-E290-4FBC-98FB-CE40D49AB912}" dt="2023-01-21T13:33:48.602" v="4953" actId="1076"/>
          <ac:cxnSpMkLst>
            <pc:docMk/>
            <pc:sldMk cId="1403443893" sldId="292"/>
            <ac:cxnSpMk id="43" creationId="{8D0CFFFE-092C-035D-DFB4-073C543BF864}"/>
          </ac:cxnSpMkLst>
        </pc:cxnChg>
        <pc:cxnChg chg="add mod">
          <ac:chgData name="Smruti Ranjan Sarangi" userId="e0ea421f-ad6a-4d5d-9997-e211934aa2e5" providerId="ADAL" clId="{92BBC17C-E290-4FBC-98FB-CE40D49AB912}" dt="2023-01-21T13:33:23.628" v="4944" actId="14100"/>
          <ac:cxnSpMkLst>
            <pc:docMk/>
            <pc:sldMk cId="1403443893" sldId="292"/>
            <ac:cxnSpMk id="48" creationId="{73C25457-14D2-87C9-11B6-6BA13AACCBD7}"/>
          </ac:cxnSpMkLst>
        </pc:cxnChg>
        <pc:cxnChg chg="add mod">
          <ac:chgData name="Smruti Ranjan Sarangi" userId="e0ea421f-ad6a-4d5d-9997-e211934aa2e5" providerId="ADAL" clId="{92BBC17C-E290-4FBC-98FB-CE40D49AB912}" dt="2023-01-21T13:33:54.739" v="4955" actId="14100"/>
          <ac:cxnSpMkLst>
            <pc:docMk/>
            <pc:sldMk cId="1403443893" sldId="292"/>
            <ac:cxnSpMk id="51" creationId="{FAE01831-F0F4-2A64-3CF5-919AE2593CEC}"/>
          </ac:cxnSpMkLst>
        </pc:cxnChg>
        <pc:cxnChg chg="add mod">
          <ac:chgData name="Smruti Ranjan Sarangi" userId="e0ea421f-ad6a-4d5d-9997-e211934aa2e5" providerId="ADAL" clId="{92BBC17C-E290-4FBC-98FB-CE40D49AB912}" dt="2023-01-21T13:34:20.164" v="4964" actId="14100"/>
          <ac:cxnSpMkLst>
            <pc:docMk/>
            <pc:sldMk cId="1403443893" sldId="292"/>
            <ac:cxnSpMk id="58" creationId="{3A472B9A-E077-75FA-6741-5EFD36FDBA51}"/>
          </ac:cxnSpMkLst>
        </pc:cxnChg>
        <pc:cxnChg chg="add mod">
          <ac:chgData name="Smruti Ranjan Sarangi" userId="e0ea421f-ad6a-4d5d-9997-e211934aa2e5" providerId="ADAL" clId="{92BBC17C-E290-4FBC-98FB-CE40D49AB912}" dt="2023-01-21T13:34:23.074" v="4966" actId="1076"/>
          <ac:cxnSpMkLst>
            <pc:docMk/>
            <pc:sldMk cId="1403443893" sldId="292"/>
            <ac:cxnSpMk id="60" creationId="{F8561DFB-16AC-FCE6-BD70-A85E9E37DB15}"/>
          </ac:cxnSpMkLst>
        </pc:cxnChg>
        <pc:cxnChg chg="add mod">
          <ac:chgData name="Smruti Ranjan Sarangi" userId="e0ea421f-ad6a-4d5d-9997-e211934aa2e5" providerId="ADAL" clId="{92BBC17C-E290-4FBC-98FB-CE40D49AB912}" dt="2023-01-21T13:34:48.966" v="4976" actId="14100"/>
          <ac:cxnSpMkLst>
            <pc:docMk/>
            <pc:sldMk cId="1403443893" sldId="292"/>
            <ac:cxnSpMk id="61" creationId="{D242B5E5-8619-6E9E-9BF6-9AE28848E4EC}"/>
          </ac:cxnSpMkLst>
        </pc:cxnChg>
        <pc:cxnChg chg="add mod">
          <ac:chgData name="Smruti Ranjan Sarangi" userId="e0ea421f-ad6a-4d5d-9997-e211934aa2e5" providerId="ADAL" clId="{92BBC17C-E290-4FBC-98FB-CE40D49AB912}" dt="2023-01-21T13:37:04.582" v="5002" actId="14100"/>
          <ac:cxnSpMkLst>
            <pc:docMk/>
            <pc:sldMk cId="1403443893" sldId="292"/>
            <ac:cxnSpMk id="74" creationId="{CEF9E9EC-4916-844C-1ADF-9BC4056FD823}"/>
          </ac:cxnSpMkLst>
        </pc:cxnChg>
      </pc:sldChg>
      <pc:sldChg chg="addSp delSp modSp new mod ord">
        <pc:chgData name="Smruti Ranjan Sarangi" userId="e0ea421f-ad6a-4d5d-9997-e211934aa2e5" providerId="ADAL" clId="{92BBC17C-E290-4FBC-98FB-CE40D49AB912}" dt="2023-01-22T12:53:00.747" v="7396" actId="1036"/>
        <pc:sldMkLst>
          <pc:docMk/>
          <pc:sldMk cId="884496106" sldId="293"/>
        </pc:sldMkLst>
        <pc:spChg chg="mod">
          <ac:chgData name="Smruti Ranjan Sarangi" userId="e0ea421f-ad6a-4d5d-9997-e211934aa2e5" providerId="ADAL" clId="{92BBC17C-E290-4FBC-98FB-CE40D49AB912}" dt="2023-01-21T13:44:42.484" v="5212" actId="20577"/>
          <ac:spMkLst>
            <pc:docMk/>
            <pc:sldMk cId="884496106" sldId="293"/>
            <ac:spMk id="2" creationId="{2D134107-7BC8-D2AC-2B03-4BC6D3C71E85}"/>
          </ac:spMkLst>
        </pc:spChg>
        <pc:spChg chg="mod">
          <ac:chgData name="Smruti Ranjan Sarangi" userId="e0ea421f-ad6a-4d5d-9997-e211934aa2e5" providerId="ADAL" clId="{92BBC17C-E290-4FBC-98FB-CE40D49AB912}" dt="2023-01-21T13:47:25.571" v="5348" actId="27636"/>
          <ac:spMkLst>
            <pc:docMk/>
            <pc:sldMk cId="884496106" sldId="293"/>
            <ac:spMk id="3" creationId="{44ABC240-36C3-7203-5582-F3540A909BAE}"/>
          </ac:spMkLst>
        </pc:spChg>
        <pc:spChg chg="add mod">
          <ac:chgData name="Smruti Ranjan Sarangi" userId="e0ea421f-ad6a-4d5d-9997-e211934aa2e5" providerId="ADAL" clId="{92BBC17C-E290-4FBC-98FB-CE40D49AB912}" dt="2023-01-21T13:46:29.316" v="5318" actId="1076"/>
          <ac:spMkLst>
            <pc:docMk/>
            <pc:sldMk cId="884496106" sldId="293"/>
            <ac:spMk id="5" creationId="{33151693-AAFE-F533-9811-DA5F83C49649}"/>
          </ac:spMkLst>
        </pc:spChg>
        <pc:spChg chg="add mod">
          <ac:chgData name="Smruti Ranjan Sarangi" userId="e0ea421f-ad6a-4d5d-9997-e211934aa2e5" providerId="ADAL" clId="{92BBC17C-E290-4FBC-98FB-CE40D49AB912}" dt="2023-01-21T13:47:45.136" v="5365" actId="403"/>
          <ac:spMkLst>
            <pc:docMk/>
            <pc:sldMk cId="884496106" sldId="293"/>
            <ac:spMk id="6" creationId="{9299BED1-E7BF-6807-E126-21BF98880395}"/>
          </ac:spMkLst>
        </pc:spChg>
        <pc:spChg chg="add mod">
          <ac:chgData name="Smruti Ranjan Sarangi" userId="e0ea421f-ad6a-4d5d-9997-e211934aa2e5" providerId="ADAL" clId="{92BBC17C-E290-4FBC-98FB-CE40D49AB912}" dt="2023-01-21T13:48:33.855" v="5419" actId="1076"/>
          <ac:spMkLst>
            <pc:docMk/>
            <pc:sldMk cId="884496106" sldId="293"/>
            <ac:spMk id="14" creationId="{70BAEBD2-85DF-2C26-B880-B6791E00CE23}"/>
          </ac:spMkLst>
        </pc:spChg>
        <pc:spChg chg="add mod">
          <ac:chgData name="Smruti Ranjan Sarangi" userId="e0ea421f-ad6a-4d5d-9997-e211934aa2e5" providerId="ADAL" clId="{92BBC17C-E290-4FBC-98FB-CE40D49AB912}" dt="2023-01-21T13:48:57.017" v="5450" actId="20577"/>
          <ac:spMkLst>
            <pc:docMk/>
            <pc:sldMk cId="884496106" sldId="293"/>
            <ac:spMk id="16" creationId="{E9B6568B-E182-2194-3D38-3CDC999609E3}"/>
          </ac:spMkLst>
        </pc:spChg>
        <pc:spChg chg="add mod">
          <ac:chgData name="Smruti Ranjan Sarangi" userId="e0ea421f-ad6a-4d5d-9997-e211934aa2e5" providerId="ADAL" clId="{92BBC17C-E290-4FBC-98FB-CE40D49AB912}" dt="2023-01-21T13:49:30.987" v="5513" actId="403"/>
          <ac:spMkLst>
            <pc:docMk/>
            <pc:sldMk cId="884496106" sldId="293"/>
            <ac:spMk id="17" creationId="{EF20D53D-2076-2800-1C18-43FDBA254A98}"/>
          </ac:spMkLst>
        </pc:spChg>
        <pc:spChg chg="add mod">
          <ac:chgData name="Smruti Ranjan Sarangi" userId="e0ea421f-ad6a-4d5d-9997-e211934aa2e5" providerId="ADAL" clId="{92BBC17C-E290-4FBC-98FB-CE40D49AB912}" dt="2023-01-21T13:59:13.074" v="5554" actId="20577"/>
          <ac:spMkLst>
            <pc:docMk/>
            <pc:sldMk cId="884496106" sldId="293"/>
            <ac:spMk id="19" creationId="{23D5B50B-8C6D-BE7A-4AEB-F712F0BE473A}"/>
          </ac:spMkLst>
        </pc:spChg>
        <pc:spChg chg="add mod">
          <ac:chgData name="Smruti Ranjan Sarangi" userId="e0ea421f-ad6a-4d5d-9997-e211934aa2e5" providerId="ADAL" clId="{92BBC17C-E290-4FBC-98FB-CE40D49AB912}" dt="2023-01-21T13:59:38.380" v="5572" actId="20577"/>
          <ac:spMkLst>
            <pc:docMk/>
            <pc:sldMk cId="884496106" sldId="293"/>
            <ac:spMk id="21" creationId="{3EB4CF31-2D56-A819-5215-339B176B0A25}"/>
          </ac:spMkLst>
        </pc:spChg>
        <pc:spChg chg="add mod">
          <ac:chgData name="Smruti Ranjan Sarangi" userId="e0ea421f-ad6a-4d5d-9997-e211934aa2e5" providerId="ADAL" clId="{92BBC17C-E290-4FBC-98FB-CE40D49AB912}" dt="2023-01-21T14:03:08.935" v="5613" actId="20577"/>
          <ac:spMkLst>
            <pc:docMk/>
            <pc:sldMk cId="884496106" sldId="293"/>
            <ac:spMk id="22" creationId="{F62AB825-2C25-026D-ED3E-BCEF6CEC9538}"/>
          </ac:spMkLst>
        </pc:spChg>
        <pc:picChg chg="add mod">
          <ac:chgData name="Smruti Ranjan Sarangi" userId="e0ea421f-ad6a-4d5d-9997-e211934aa2e5" providerId="ADAL" clId="{92BBC17C-E290-4FBC-98FB-CE40D49AB912}" dt="2023-01-22T12:53:00.747" v="7396" actId="1036"/>
          <ac:picMkLst>
            <pc:docMk/>
            <pc:sldMk cId="884496106" sldId="293"/>
            <ac:picMk id="7" creationId="{5F48D82E-1FFD-F9D0-2E0D-ED1D72CFE6DC}"/>
          </ac:picMkLst>
        </pc:picChg>
        <pc:cxnChg chg="add mod">
          <ac:chgData name="Smruti Ranjan Sarangi" userId="e0ea421f-ad6a-4d5d-9997-e211934aa2e5" providerId="ADAL" clId="{92BBC17C-E290-4FBC-98FB-CE40D49AB912}" dt="2023-01-21T13:47:54.674" v="5367" actId="1582"/>
          <ac:cxnSpMkLst>
            <pc:docMk/>
            <pc:sldMk cId="884496106" sldId="293"/>
            <ac:cxnSpMk id="8" creationId="{77575888-64E9-BCFA-81B2-2B83642BD8D5}"/>
          </ac:cxnSpMkLst>
        </pc:cxnChg>
        <pc:cxnChg chg="add mod">
          <ac:chgData name="Smruti Ranjan Sarangi" userId="e0ea421f-ad6a-4d5d-9997-e211934aa2e5" providerId="ADAL" clId="{92BBC17C-E290-4FBC-98FB-CE40D49AB912}" dt="2023-01-21T13:48:04.469" v="5370" actId="14100"/>
          <ac:cxnSpMkLst>
            <pc:docMk/>
            <pc:sldMk cId="884496106" sldId="293"/>
            <ac:cxnSpMk id="9" creationId="{20DCF760-62E8-4368-784B-20003F9F5EDF}"/>
          </ac:cxnSpMkLst>
        </pc:cxnChg>
        <pc:cxnChg chg="add del">
          <ac:chgData name="Smruti Ranjan Sarangi" userId="e0ea421f-ad6a-4d5d-9997-e211934aa2e5" providerId="ADAL" clId="{92BBC17C-E290-4FBC-98FB-CE40D49AB912}" dt="2023-01-21T13:48:12.804" v="5372" actId="478"/>
          <ac:cxnSpMkLst>
            <pc:docMk/>
            <pc:sldMk cId="884496106" sldId="293"/>
            <ac:cxnSpMk id="13" creationId="{E46EB2E9-D70B-1B09-3ABE-AC3FE746BB76}"/>
          </ac:cxnSpMkLst>
        </pc:cxnChg>
        <pc:cxnChg chg="add mod">
          <ac:chgData name="Smruti Ranjan Sarangi" userId="e0ea421f-ad6a-4d5d-9997-e211934aa2e5" providerId="ADAL" clId="{92BBC17C-E290-4FBC-98FB-CE40D49AB912}" dt="2023-01-21T13:48:44.033" v="5421" actId="1076"/>
          <ac:cxnSpMkLst>
            <pc:docMk/>
            <pc:sldMk cId="884496106" sldId="293"/>
            <ac:cxnSpMk id="15" creationId="{B06C37A4-18D6-17F6-B544-F171E682EF2A}"/>
          </ac:cxnSpMkLst>
        </pc:cxnChg>
        <pc:cxnChg chg="add mod">
          <ac:chgData name="Smruti Ranjan Sarangi" userId="e0ea421f-ad6a-4d5d-9997-e211934aa2e5" providerId="ADAL" clId="{92BBC17C-E290-4FBC-98FB-CE40D49AB912}" dt="2023-01-21T13:55:26.063" v="5515" actId="1076"/>
          <ac:cxnSpMkLst>
            <pc:docMk/>
            <pc:sldMk cId="884496106" sldId="293"/>
            <ac:cxnSpMk id="18" creationId="{2BB54C3E-E680-262D-3EAD-88E44FC848E9}"/>
          </ac:cxnSpMkLst>
        </pc:cxnChg>
        <pc:cxnChg chg="add mod">
          <ac:chgData name="Smruti Ranjan Sarangi" userId="e0ea421f-ad6a-4d5d-9997-e211934aa2e5" providerId="ADAL" clId="{92BBC17C-E290-4FBC-98FB-CE40D49AB912}" dt="2023-01-21T13:59:25.503" v="5557" actId="1076"/>
          <ac:cxnSpMkLst>
            <pc:docMk/>
            <pc:sldMk cId="884496106" sldId="293"/>
            <ac:cxnSpMk id="20" creationId="{1EAF7180-55DC-2D7C-B3D5-6083D26E140E}"/>
          </ac:cxnSpMkLst>
        </pc:cxnChg>
      </pc:sldChg>
      <pc:sldChg chg="modSp new del mod">
        <pc:chgData name="Smruti Ranjan Sarangi" userId="e0ea421f-ad6a-4d5d-9997-e211934aa2e5" providerId="ADAL" clId="{92BBC17C-E290-4FBC-98FB-CE40D49AB912}" dt="2023-01-21T13:41:02.443" v="5083" actId="47"/>
        <pc:sldMkLst>
          <pc:docMk/>
          <pc:sldMk cId="3451890557" sldId="293"/>
        </pc:sldMkLst>
        <pc:spChg chg="mod">
          <ac:chgData name="Smruti Ranjan Sarangi" userId="e0ea421f-ad6a-4d5d-9997-e211934aa2e5" providerId="ADAL" clId="{92BBC17C-E290-4FBC-98FB-CE40D49AB912}" dt="2023-01-21T13:38:00.165" v="5031" actId="20577"/>
          <ac:spMkLst>
            <pc:docMk/>
            <pc:sldMk cId="3451890557" sldId="293"/>
            <ac:spMk id="2" creationId="{28536529-517B-C08B-76C6-6C6FAD95F94D}"/>
          </ac:spMkLst>
        </pc:spChg>
      </pc:sldChg>
      <pc:sldChg chg="modSp new mod">
        <pc:chgData name="Smruti Ranjan Sarangi" userId="e0ea421f-ad6a-4d5d-9997-e211934aa2e5" providerId="ADAL" clId="{92BBC17C-E290-4FBC-98FB-CE40D49AB912}" dt="2023-01-21T14:07:06.120" v="6306" actId="207"/>
        <pc:sldMkLst>
          <pc:docMk/>
          <pc:sldMk cId="420753235" sldId="294"/>
        </pc:sldMkLst>
        <pc:spChg chg="mod">
          <ac:chgData name="Smruti Ranjan Sarangi" userId="e0ea421f-ad6a-4d5d-9997-e211934aa2e5" providerId="ADAL" clId="{92BBC17C-E290-4FBC-98FB-CE40D49AB912}" dt="2023-01-21T14:03:24.210" v="5668" actId="20577"/>
          <ac:spMkLst>
            <pc:docMk/>
            <pc:sldMk cId="420753235" sldId="294"/>
            <ac:spMk id="2" creationId="{6B55E2BB-ADCF-D44F-9258-431AE3F888C5}"/>
          </ac:spMkLst>
        </pc:spChg>
        <pc:spChg chg="mod">
          <ac:chgData name="Smruti Ranjan Sarangi" userId="e0ea421f-ad6a-4d5d-9997-e211934aa2e5" providerId="ADAL" clId="{92BBC17C-E290-4FBC-98FB-CE40D49AB912}" dt="2023-01-21T14:07:06.120" v="6306" actId="207"/>
          <ac:spMkLst>
            <pc:docMk/>
            <pc:sldMk cId="420753235" sldId="294"/>
            <ac:spMk id="3" creationId="{109B8C1E-B68E-E717-32C3-8E74EE4C32A6}"/>
          </ac:spMkLst>
        </pc:spChg>
      </pc:sldChg>
      <pc:sldChg chg="modSp new mod">
        <pc:chgData name="Smruti Ranjan Sarangi" userId="e0ea421f-ad6a-4d5d-9997-e211934aa2e5" providerId="ADAL" clId="{92BBC17C-E290-4FBC-98FB-CE40D49AB912}" dt="2023-01-22T12:55:42.005" v="7469" actId="20577"/>
        <pc:sldMkLst>
          <pc:docMk/>
          <pc:sldMk cId="1597178956" sldId="295"/>
        </pc:sldMkLst>
        <pc:spChg chg="mod">
          <ac:chgData name="Smruti Ranjan Sarangi" userId="e0ea421f-ad6a-4d5d-9997-e211934aa2e5" providerId="ADAL" clId="{92BBC17C-E290-4FBC-98FB-CE40D49AB912}" dt="2023-01-21T14:09:06.472" v="6329" actId="20577"/>
          <ac:spMkLst>
            <pc:docMk/>
            <pc:sldMk cId="1597178956" sldId="295"/>
            <ac:spMk id="2" creationId="{86E0F06D-F981-5C4C-1FC2-9D3BC5DE5447}"/>
          </ac:spMkLst>
        </pc:spChg>
        <pc:spChg chg="mod">
          <ac:chgData name="Smruti Ranjan Sarangi" userId="e0ea421f-ad6a-4d5d-9997-e211934aa2e5" providerId="ADAL" clId="{92BBC17C-E290-4FBC-98FB-CE40D49AB912}" dt="2023-01-22T12:55:42.005" v="7469" actId="20577"/>
          <ac:spMkLst>
            <pc:docMk/>
            <pc:sldMk cId="1597178956" sldId="295"/>
            <ac:spMk id="3" creationId="{17AA0E09-7FD7-AC34-A130-CFDCC919EC3E}"/>
          </ac:spMkLst>
        </pc:spChg>
      </pc:sldChg>
      <pc:sldChg chg="modSp new mod">
        <pc:chgData name="Smruti Ranjan Sarangi" userId="e0ea421f-ad6a-4d5d-9997-e211934aa2e5" providerId="ADAL" clId="{92BBC17C-E290-4FBC-98FB-CE40D49AB912}" dt="2023-01-21T14:09:19.457" v="6368" actId="20577"/>
        <pc:sldMkLst>
          <pc:docMk/>
          <pc:sldMk cId="4185811245" sldId="296"/>
        </pc:sldMkLst>
        <pc:spChg chg="mod">
          <ac:chgData name="Smruti Ranjan Sarangi" userId="e0ea421f-ad6a-4d5d-9997-e211934aa2e5" providerId="ADAL" clId="{92BBC17C-E290-4FBC-98FB-CE40D49AB912}" dt="2023-01-21T14:09:19.457" v="6368" actId="20577"/>
          <ac:spMkLst>
            <pc:docMk/>
            <pc:sldMk cId="4185811245" sldId="296"/>
            <ac:spMk id="2" creationId="{27DF2496-F54C-BA57-C133-995F609308D2}"/>
          </ac:spMkLst>
        </pc:spChg>
      </pc:sldChg>
      <pc:sldChg chg="addSp delSp modSp new mod">
        <pc:chgData name="Smruti Ranjan Sarangi" userId="e0ea421f-ad6a-4d5d-9997-e211934aa2e5" providerId="ADAL" clId="{92BBC17C-E290-4FBC-98FB-CE40D49AB912}" dt="2023-01-22T12:49:21.097" v="7370" actId="1076"/>
        <pc:sldMkLst>
          <pc:docMk/>
          <pc:sldMk cId="1612423591" sldId="297"/>
        </pc:sldMkLst>
        <pc:spChg chg="mod">
          <ac:chgData name="Smruti Ranjan Sarangi" userId="e0ea421f-ad6a-4d5d-9997-e211934aa2e5" providerId="ADAL" clId="{92BBC17C-E290-4FBC-98FB-CE40D49AB912}" dt="2023-01-22T12:42:05.742" v="6884" actId="20577"/>
          <ac:spMkLst>
            <pc:docMk/>
            <pc:sldMk cId="1612423591" sldId="297"/>
            <ac:spMk id="2" creationId="{96E9C7B5-04E5-CAAA-8091-5FFC4AA2DA5A}"/>
          </ac:spMkLst>
        </pc:spChg>
        <pc:spChg chg="del mod">
          <ac:chgData name="Smruti Ranjan Sarangi" userId="e0ea421f-ad6a-4d5d-9997-e211934aa2e5" providerId="ADAL" clId="{92BBC17C-E290-4FBC-98FB-CE40D49AB912}" dt="2023-01-22T12:42:56.285" v="6886"/>
          <ac:spMkLst>
            <pc:docMk/>
            <pc:sldMk cId="1612423591" sldId="297"/>
            <ac:spMk id="3" creationId="{2D76879D-65C6-7615-2C7D-45B68802348F}"/>
          </ac:spMkLst>
        </pc:spChg>
        <pc:spChg chg="add mod">
          <ac:chgData name="Smruti Ranjan Sarangi" userId="e0ea421f-ad6a-4d5d-9997-e211934aa2e5" providerId="ADAL" clId="{92BBC17C-E290-4FBC-98FB-CE40D49AB912}" dt="2023-01-22T12:45:01.515" v="6985" actId="1076"/>
          <ac:spMkLst>
            <pc:docMk/>
            <pc:sldMk cId="1612423591" sldId="297"/>
            <ac:spMk id="7" creationId="{3CB556D5-C291-C545-24A3-2FE4A56CA012}"/>
          </ac:spMkLst>
        </pc:spChg>
        <pc:spChg chg="add mod">
          <ac:chgData name="Smruti Ranjan Sarangi" userId="e0ea421f-ad6a-4d5d-9997-e211934aa2e5" providerId="ADAL" clId="{92BBC17C-E290-4FBC-98FB-CE40D49AB912}" dt="2023-01-22T12:45:35.841" v="6990" actId="1076"/>
          <ac:spMkLst>
            <pc:docMk/>
            <pc:sldMk cId="1612423591" sldId="297"/>
            <ac:spMk id="8" creationId="{85B39E4E-1ABD-5717-CA0B-AE0B8F816B52}"/>
          </ac:spMkLst>
        </pc:spChg>
        <pc:spChg chg="add mod">
          <ac:chgData name="Smruti Ranjan Sarangi" userId="e0ea421f-ad6a-4d5d-9997-e211934aa2e5" providerId="ADAL" clId="{92BBC17C-E290-4FBC-98FB-CE40D49AB912}" dt="2023-01-22T12:47:00.800" v="7232" actId="207"/>
          <ac:spMkLst>
            <pc:docMk/>
            <pc:sldMk cId="1612423591" sldId="297"/>
            <ac:spMk id="9" creationId="{C9ED5067-C199-CE67-7271-C220626AD132}"/>
          </ac:spMkLst>
        </pc:spChg>
        <pc:spChg chg="add mod">
          <ac:chgData name="Smruti Ranjan Sarangi" userId="e0ea421f-ad6a-4d5d-9997-e211934aa2e5" providerId="ADAL" clId="{92BBC17C-E290-4FBC-98FB-CE40D49AB912}" dt="2023-01-22T12:47:36.339" v="7286" actId="20577"/>
          <ac:spMkLst>
            <pc:docMk/>
            <pc:sldMk cId="1612423591" sldId="297"/>
            <ac:spMk id="10" creationId="{E61EEE82-7702-19F8-9C34-A23D86DA01F3}"/>
          </ac:spMkLst>
        </pc:spChg>
        <pc:spChg chg="add mod">
          <ac:chgData name="Smruti Ranjan Sarangi" userId="e0ea421f-ad6a-4d5d-9997-e211934aa2e5" providerId="ADAL" clId="{92BBC17C-E290-4FBC-98FB-CE40D49AB912}" dt="2023-01-22T12:49:09.865" v="7366" actId="20577"/>
          <ac:spMkLst>
            <pc:docMk/>
            <pc:sldMk cId="1612423591" sldId="297"/>
            <ac:spMk id="11" creationId="{BABE93B2-B28C-8F93-4A08-1EDBF8DD51BE}"/>
          </ac:spMkLst>
        </pc:spChg>
        <pc:picChg chg="add mod">
          <ac:chgData name="Smruti Ranjan Sarangi" userId="e0ea421f-ad6a-4d5d-9997-e211934aa2e5" providerId="ADAL" clId="{92BBC17C-E290-4FBC-98FB-CE40D49AB912}" dt="2023-01-22T12:43:01.448" v="6888" actId="1076"/>
          <ac:picMkLst>
            <pc:docMk/>
            <pc:sldMk cId="1612423591" sldId="297"/>
            <ac:picMk id="5" creationId="{5DDA2B3F-ECCF-D60A-B115-1DC0D00BE803}"/>
          </ac:picMkLst>
        </pc:picChg>
        <pc:picChg chg="add mod">
          <ac:chgData name="Smruti Ranjan Sarangi" userId="e0ea421f-ad6a-4d5d-9997-e211934aa2e5" providerId="ADAL" clId="{92BBC17C-E290-4FBC-98FB-CE40D49AB912}" dt="2023-01-22T12:45:03.799" v="6986" actId="1076"/>
          <ac:picMkLst>
            <pc:docMk/>
            <pc:sldMk cId="1612423591" sldId="297"/>
            <ac:picMk id="6" creationId="{5880558A-EA6B-3661-EF27-67BCE35ED35B}"/>
          </ac:picMkLst>
        </pc:picChg>
        <pc:picChg chg="add mod">
          <ac:chgData name="Smruti Ranjan Sarangi" userId="e0ea421f-ad6a-4d5d-9997-e211934aa2e5" providerId="ADAL" clId="{92BBC17C-E290-4FBC-98FB-CE40D49AB912}" dt="2023-01-22T12:49:21.097" v="7370" actId="1076"/>
          <ac:picMkLst>
            <pc:docMk/>
            <pc:sldMk cId="1612423591" sldId="297"/>
            <ac:picMk id="12" creationId="{34163D1D-DA24-2851-379E-6D7E1D93C710}"/>
          </ac:picMkLst>
        </pc:picChg>
      </pc:sldChg>
      <pc:sldChg chg="addSp delSp modSp new mod">
        <pc:chgData name="Smruti Ranjan Sarangi" userId="e0ea421f-ad6a-4d5d-9997-e211934aa2e5" providerId="ADAL" clId="{92BBC17C-E290-4FBC-98FB-CE40D49AB912}" dt="2023-01-22T12:41:15.831" v="6853" actId="207"/>
        <pc:sldMkLst>
          <pc:docMk/>
          <pc:sldMk cId="2583715584" sldId="298"/>
        </pc:sldMkLst>
        <pc:spChg chg="mod">
          <ac:chgData name="Smruti Ranjan Sarangi" userId="e0ea421f-ad6a-4d5d-9997-e211934aa2e5" providerId="ADAL" clId="{92BBC17C-E290-4FBC-98FB-CE40D49AB912}" dt="2023-01-22T12:28:52.036" v="6516" actId="14100"/>
          <ac:spMkLst>
            <pc:docMk/>
            <pc:sldMk cId="2583715584" sldId="298"/>
            <ac:spMk id="2" creationId="{440DF804-6812-059E-DB1D-9600C0AEE492}"/>
          </ac:spMkLst>
        </pc:spChg>
        <pc:spChg chg="mod">
          <ac:chgData name="Smruti Ranjan Sarangi" userId="e0ea421f-ad6a-4d5d-9997-e211934aa2e5" providerId="ADAL" clId="{92BBC17C-E290-4FBC-98FB-CE40D49AB912}" dt="2023-01-22T12:41:15.831" v="6853" actId="207"/>
          <ac:spMkLst>
            <pc:docMk/>
            <pc:sldMk cId="2583715584" sldId="298"/>
            <ac:spMk id="3" creationId="{28C1B84F-AAB5-7E31-ECA0-9F92E3BF0476}"/>
          </ac:spMkLst>
        </pc:spChg>
        <pc:spChg chg="add del mod">
          <ac:chgData name="Smruti Ranjan Sarangi" userId="e0ea421f-ad6a-4d5d-9997-e211934aa2e5" providerId="ADAL" clId="{92BBC17C-E290-4FBC-98FB-CE40D49AB912}" dt="2023-01-22T12:30:33.050" v="6532"/>
          <ac:spMkLst>
            <pc:docMk/>
            <pc:sldMk cId="2583715584" sldId="298"/>
            <ac:spMk id="5" creationId="{F799AEC1-1E87-1924-BFA1-BE177806201D}"/>
          </ac:spMkLst>
        </pc:spChg>
        <pc:spChg chg="add mod">
          <ac:chgData name="Smruti Ranjan Sarangi" userId="e0ea421f-ad6a-4d5d-9997-e211934aa2e5" providerId="ADAL" clId="{92BBC17C-E290-4FBC-98FB-CE40D49AB912}" dt="2023-01-22T12:29:30.683" v="6527" actId="13822"/>
          <ac:spMkLst>
            <pc:docMk/>
            <pc:sldMk cId="2583715584" sldId="298"/>
            <ac:spMk id="6" creationId="{E774E02C-D600-F5AC-27D6-C8BD9D645967}"/>
          </ac:spMkLst>
        </pc:spChg>
        <pc:picChg chg="add mod">
          <ac:chgData name="Smruti Ranjan Sarangi" userId="e0ea421f-ad6a-4d5d-9997-e211934aa2e5" providerId="ADAL" clId="{92BBC17C-E290-4FBC-98FB-CE40D49AB912}" dt="2023-01-22T12:38:11.815" v="6614" actId="1076"/>
          <ac:picMkLst>
            <pc:docMk/>
            <pc:sldMk cId="2583715584" sldId="298"/>
            <ac:picMk id="7" creationId="{257AD988-2733-E4C3-BA2B-9F90D16E721E}"/>
          </ac:picMkLst>
        </pc:picChg>
      </pc:sldChg>
      <pc:sldChg chg="modSp add mod">
        <pc:chgData name="Smruti Ranjan Sarangi" userId="e0ea421f-ad6a-4d5d-9997-e211934aa2e5" providerId="ADAL" clId="{92BBC17C-E290-4FBC-98FB-CE40D49AB912}" dt="2023-01-22T12:54:52.028" v="7409" actId="1076"/>
        <pc:sldMkLst>
          <pc:docMk/>
          <pc:sldMk cId="90785505" sldId="299"/>
        </pc:sldMkLst>
        <pc:spChg chg="mod">
          <ac:chgData name="Smruti Ranjan Sarangi" userId="e0ea421f-ad6a-4d5d-9997-e211934aa2e5" providerId="ADAL" clId="{92BBC17C-E290-4FBC-98FB-CE40D49AB912}" dt="2023-01-22T12:54:52.028" v="7409" actId="1076"/>
          <ac:spMkLst>
            <pc:docMk/>
            <pc:sldMk cId="90785505" sldId="299"/>
            <ac:spMk id="5" creationId="{BFE21250-EC78-7494-7EB4-7A2DC0B5CD00}"/>
          </ac:spMkLst>
        </pc:spChg>
      </pc:sldChg>
      <pc:sldChg chg="add del">
        <pc:chgData name="Smruti Ranjan Sarangi" userId="e0ea421f-ad6a-4d5d-9997-e211934aa2e5" providerId="ADAL" clId="{92BBC17C-E290-4FBC-98FB-CE40D49AB912}" dt="2023-01-22T12:50:45.481" v="7376"/>
        <pc:sldMkLst>
          <pc:docMk/>
          <pc:sldMk cId="685141147" sldId="299"/>
        </pc:sldMkLst>
      </pc:sldChg>
      <pc:sldChg chg="add del">
        <pc:chgData name="Smruti Ranjan Sarangi" userId="e0ea421f-ad6a-4d5d-9997-e211934aa2e5" providerId="ADAL" clId="{92BBC17C-E290-4FBC-98FB-CE40D49AB912}" dt="2023-01-22T12:50:57.093" v="7378" actId="47"/>
        <pc:sldMkLst>
          <pc:docMk/>
          <pc:sldMk cId="2129377337" sldId="299"/>
        </pc:sldMkLst>
      </pc:sldChg>
      <pc:sldChg chg="modSp mod">
        <pc:chgData name="Smruti Ranjan Sarangi" userId="e0ea421f-ad6a-4d5d-9997-e211934aa2e5" providerId="ADAL" clId="{92BBC17C-E290-4FBC-98FB-CE40D49AB912}" dt="2023-01-25T14:28:14.475" v="7486" actId="20577"/>
        <pc:sldMkLst>
          <pc:docMk/>
          <pc:sldMk cId="3840591635" sldId="300"/>
        </pc:sldMkLst>
        <pc:spChg chg="mod">
          <ac:chgData name="Smruti Ranjan Sarangi" userId="e0ea421f-ad6a-4d5d-9997-e211934aa2e5" providerId="ADAL" clId="{92BBC17C-E290-4FBC-98FB-CE40D49AB912}" dt="2023-01-25T14:28:14.475" v="7486" actId="20577"/>
          <ac:spMkLst>
            <pc:docMk/>
            <pc:sldMk cId="3840591635" sldId="300"/>
            <ac:spMk id="3" creationId="{CC3592A6-49EF-5283-8A47-4719E07C29A0}"/>
          </ac:spMkLst>
        </pc:spChg>
      </pc:sldChg>
      <pc:sldChg chg="modSp mod">
        <pc:chgData name="Smruti Ranjan Sarangi" userId="e0ea421f-ad6a-4d5d-9997-e211934aa2e5" providerId="ADAL" clId="{92BBC17C-E290-4FBC-98FB-CE40D49AB912}" dt="2023-01-25T14:37:21.069" v="7506" actId="6549"/>
        <pc:sldMkLst>
          <pc:docMk/>
          <pc:sldMk cId="1962028331" sldId="301"/>
        </pc:sldMkLst>
        <pc:spChg chg="mod">
          <ac:chgData name="Smruti Ranjan Sarangi" userId="e0ea421f-ad6a-4d5d-9997-e211934aa2e5" providerId="ADAL" clId="{92BBC17C-E290-4FBC-98FB-CE40D49AB912}" dt="2023-01-25T14:37:18.189" v="7505" actId="14100"/>
          <ac:spMkLst>
            <pc:docMk/>
            <pc:sldMk cId="1962028331" sldId="301"/>
            <ac:spMk id="9" creationId="{E1AA19A7-FA5F-57B0-EECD-94F012223358}"/>
          </ac:spMkLst>
        </pc:spChg>
        <pc:spChg chg="mod">
          <ac:chgData name="Smruti Ranjan Sarangi" userId="e0ea421f-ad6a-4d5d-9997-e211934aa2e5" providerId="ADAL" clId="{92BBC17C-E290-4FBC-98FB-CE40D49AB912}" dt="2023-01-25T14:37:21.069" v="7506" actId="6549"/>
          <ac:spMkLst>
            <pc:docMk/>
            <pc:sldMk cId="1962028331" sldId="301"/>
            <ac:spMk id="12" creationId="{061EF902-197D-5022-59B6-86E99DF5C15F}"/>
          </ac:spMkLst>
        </pc:spChg>
      </pc:sldChg>
      <pc:sldChg chg="modSp mod">
        <pc:chgData name="Smruti Ranjan Sarangi" userId="e0ea421f-ad6a-4d5d-9997-e211934aa2e5" providerId="ADAL" clId="{92BBC17C-E290-4FBC-98FB-CE40D49AB912}" dt="2023-01-25T15:39:40.537" v="8130" actId="207"/>
        <pc:sldMkLst>
          <pc:docMk/>
          <pc:sldMk cId="2135577356" sldId="303"/>
        </pc:sldMkLst>
        <pc:spChg chg="mod">
          <ac:chgData name="Smruti Ranjan Sarangi" userId="e0ea421f-ad6a-4d5d-9997-e211934aa2e5" providerId="ADAL" clId="{92BBC17C-E290-4FBC-98FB-CE40D49AB912}" dt="2023-01-25T15:39:40.537" v="8130" actId="207"/>
          <ac:spMkLst>
            <pc:docMk/>
            <pc:sldMk cId="2135577356" sldId="303"/>
            <ac:spMk id="3" creationId="{71ED457B-B7E7-2922-7FC8-1433670FD49A}"/>
          </ac:spMkLst>
        </pc:spChg>
      </pc:sldChg>
      <pc:sldChg chg="ord">
        <pc:chgData name="Smruti Ranjan Sarangi" userId="e0ea421f-ad6a-4d5d-9997-e211934aa2e5" providerId="ADAL" clId="{92BBC17C-E290-4FBC-98FB-CE40D49AB912}" dt="2023-01-25T14:37:04.712" v="7492"/>
        <pc:sldMkLst>
          <pc:docMk/>
          <pc:sldMk cId="2286567975" sldId="304"/>
        </pc:sldMkLst>
      </pc:sldChg>
      <pc:sldChg chg="modSp mod">
        <pc:chgData name="Smruti Ranjan Sarangi" userId="e0ea421f-ad6a-4d5d-9997-e211934aa2e5" providerId="ADAL" clId="{92BBC17C-E290-4FBC-98FB-CE40D49AB912}" dt="2023-01-25T15:05:30.083" v="7777" actId="114"/>
        <pc:sldMkLst>
          <pc:docMk/>
          <pc:sldMk cId="2293025533" sldId="305"/>
        </pc:sldMkLst>
        <pc:spChg chg="mod">
          <ac:chgData name="Smruti Ranjan Sarangi" userId="e0ea421f-ad6a-4d5d-9997-e211934aa2e5" providerId="ADAL" clId="{92BBC17C-E290-4FBC-98FB-CE40D49AB912}" dt="2023-01-25T14:46:48.537" v="7517" actId="114"/>
          <ac:spMkLst>
            <pc:docMk/>
            <pc:sldMk cId="2293025533" sldId="305"/>
            <ac:spMk id="2" creationId="{62025CAE-D683-8A89-1E44-6DBFB2B580B6}"/>
          </ac:spMkLst>
        </pc:spChg>
        <pc:spChg chg="mod">
          <ac:chgData name="Smruti Ranjan Sarangi" userId="e0ea421f-ad6a-4d5d-9997-e211934aa2e5" providerId="ADAL" clId="{92BBC17C-E290-4FBC-98FB-CE40D49AB912}" dt="2023-01-25T15:05:30.083" v="7777" actId="114"/>
          <ac:spMkLst>
            <pc:docMk/>
            <pc:sldMk cId="2293025533" sldId="305"/>
            <ac:spMk id="3" creationId="{9C3C0881-7244-0EB4-FD27-05E504BF50E8}"/>
          </ac:spMkLst>
        </pc:spChg>
      </pc:sldChg>
      <pc:sldChg chg="modSp mod">
        <pc:chgData name="Smruti Ranjan Sarangi" userId="e0ea421f-ad6a-4d5d-9997-e211934aa2e5" providerId="ADAL" clId="{92BBC17C-E290-4FBC-98FB-CE40D49AB912}" dt="2023-01-25T15:40:32.332" v="8187" actId="1076"/>
        <pc:sldMkLst>
          <pc:docMk/>
          <pc:sldMk cId="3922549000" sldId="307"/>
        </pc:sldMkLst>
        <pc:spChg chg="mod">
          <ac:chgData name="Smruti Ranjan Sarangi" userId="e0ea421f-ad6a-4d5d-9997-e211934aa2e5" providerId="ADAL" clId="{92BBC17C-E290-4FBC-98FB-CE40D49AB912}" dt="2023-01-25T15:40:32.332" v="8187" actId="1076"/>
          <ac:spMkLst>
            <pc:docMk/>
            <pc:sldMk cId="3922549000" sldId="307"/>
            <ac:spMk id="3" creationId="{AA97CDA1-EC39-56B1-8595-16CD90A2F63C}"/>
          </ac:spMkLst>
        </pc:spChg>
        <pc:spChg chg="mod">
          <ac:chgData name="Smruti Ranjan Sarangi" userId="e0ea421f-ad6a-4d5d-9997-e211934aa2e5" providerId="ADAL" clId="{92BBC17C-E290-4FBC-98FB-CE40D49AB912}" dt="2023-01-25T15:40:11.419" v="8135" actId="14100"/>
          <ac:spMkLst>
            <pc:docMk/>
            <pc:sldMk cId="3922549000" sldId="307"/>
            <ac:spMk id="6" creationId="{C128DB65-0404-5B8D-AA8E-20F966F2DB5D}"/>
          </ac:spMkLst>
        </pc:spChg>
      </pc:sldChg>
      <pc:sldChg chg="addSp modSp mod ord">
        <pc:chgData name="Smruti Ranjan Sarangi" userId="e0ea421f-ad6a-4d5d-9997-e211934aa2e5" providerId="ADAL" clId="{92BBC17C-E290-4FBC-98FB-CE40D49AB912}" dt="2023-01-25T14:50:07.624" v="7621" actId="1076"/>
        <pc:sldMkLst>
          <pc:docMk/>
          <pc:sldMk cId="2138937484" sldId="309"/>
        </pc:sldMkLst>
        <pc:spChg chg="add mod">
          <ac:chgData name="Smruti Ranjan Sarangi" userId="e0ea421f-ad6a-4d5d-9997-e211934aa2e5" providerId="ADAL" clId="{92BBC17C-E290-4FBC-98FB-CE40D49AB912}" dt="2023-01-25T14:49:26.781" v="7562" actId="13822"/>
          <ac:spMkLst>
            <pc:docMk/>
            <pc:sldMk cId="2138937484" sldId="309"/>
            <ac:spMk id="3" creationId="{DC9FCA50-4857-E324-D288-A16B76DD89AC}"/>
          </ac:spMkLst>
        </pc:spChg>
        <pc:spChg chg="add mod">
          <ac:chgData name="Smruti Ranjan Sarangi" userId="e0ea421f-ad6a-4d5d-9997-e211934aa2e5" providerId="ADAL" clId="{92BBC17C-E290-4FBC-98FB-CE40D49AB912}" dt="2023-01-25T14:49:47.332" v="7618" actId="1076"/>
          <ac:spMkLst>
            <pc:docMk/>
            <pc:sldMk cId="2138937484" sldId="309"/>
            <ac:spMk id="13" creationId="{E5E88027-0B45-0B57-69A6-E9E303612584}"/>
          </ac:spMkLst>
        </pc:spChg>
        <pc:picChg chg="add mod">
          <ac:chgData name="Smruti Ranjan Sarangi" userId="e0ea421f-ad6a-4d5d-9997-e211934aa2e5" providerId="ADAL" clId="{92BBC17C-E290-4FBC-98FB-CE40D49AB912}" dt="2023-01-25T14:50:07.624" v="7621" actId="1076"/>
          <ac:picMkLst>
            <pc:docMk/>
            <pc:sldMk cId="2138937484" sldId="309"/>
            <ac:picMk id="16" creationId="{DF0AE8F8-0148-EBBD-FFDA-CC1FDCD6EA8D}"/>
          </ac:picMkLst>
        </pc:picChg>
      </pc:sldChg>
      <pc:sldChg chg="addSp modSp mod">
        <pc:chgData name="Smruti Ranjan Sarangi" userId="e0ea421f-ad6a-4d5d-9997-e211934aa2e5" providerId="ADAL" clId="{92BBC17C-E290-4FBC-98FB-CE40D49AB912}" dt="2023-01-25T15:39:25.105" v="8126" actId="1076"/>
        <pc:sldMkLst>
          <pc:docMk/>
          <pc:sldMk cId="2136530974" sldId="310"/>
        </pc:sldMkLst>
        <pc:spChg chg="mod">
          <ac:chgData name="Smruti Ranjan Sarangi" userId="e0ea421f-ad6a-4d5d-9997-e211934aa2e5" providerId="ADAL" clId="{92BBC17C-E290-4FBC-98FB-CE40D49AB912}" dt="2023-01-25T15:29:28.711" v="7868" actId="207"/>
          <ac:spMkLst>
            <pc:docMk/>
            <pc:sldMk cId="2136530974" sldId="310"/>
            <ac:spMk id="3" creationId="{F60A15BE-8E2E-7BB5-7ECC-C1B129037515}"/>
          </ac:spMkLst>
        </pc:spChg>
        <pc:spChg chg="add mod">
          <ac:chgData name="Smruti Ranjan Sarangi" userId="e0ea421f-ad6a-4d5d-9997-e211934aa2e5" providerId="ADAL" clId="{92BBC17C-E290-4FBC-98FB-CE40D49AB912}" dt="2023-01-25T15:39:13.669" v="8121" actId="14100"/>
          <ac:spMkLst>
            <pc:docMk/>
            <pc:sldMk cId="2136530974" sldId="310"/>
            <ac:spMk id="5" creationId="{1474893F-F243-BF9A-60FB-D1C4C0C32DA1}"/>
          </ac:spMkLst>
        </pc:spChg>
        <pc:picChg chg="add mod">
          <ac:chgData name="Smruti Ranjan Sarangi" userId="e0ea421f-ad6a-4d5d-9997-e211934aa2e5" providerId="ADAL" clId="{92BBC17C-E290-4FBC-98FB-CE40D49AB912}" dt="2023-01-25T15:39:25.105" v="8126" actId="1076"/>
          <ac:picMkLst>
            <pc:docMk/>
            <pc:sldMk cId="2136530974" sldId="310"/>
            <ac:picMk id="6" creationId="{E9D56C1F-406E-A9E8-CF7E-EC914535840D}"/>
          </ac:picMkLst>
        </pc:picChg>
      </pc:sldChg>
      <pc:sldChg chg="addSp delSp modSp new mod">
        <pc:chgData name="Smruti Ranjan Sarangi" userId="e0ea421f-ad6a-4d5d-9997-e211934aa2e5" providerId="ADAL" clId="{92BBC17C-E290-4FBC-98FB-CE40D49AB912}" dt="2023-01-25T15:38:41.954" v="8119" actId="1076"/>
        <pc:sldMkLst>
          <pc:docMk/>
          <pc:sldMk cId="1365630714" sldId="311"/>
        </pc:sldMkLst>
        <pc:spChg chg="mod">
          <ac:chgData name="Smruti Ranjan Sarangi" userId="e0ea421f-ad6a-4d5d-9997-e211934aa2e5" providerId="ADAL" clId="{92BBC17C-E290-4FBC-98FB-CE40D49AB912}" dt="2023-01-25T15:34:40.284" v="7900" actId="20577"/>
          <ac:spMkLst>
            <pc:docMk/>
            <pc:sldMk cId="1365630714" sldId="311"/>
            <ac:spMk id="2" creationId="{1EA14860-6AA0-6904-76B8-4DFAE3217A07}"/>
          </ac:spMkLst>
        </pc:spChg>
        <pc:spChg chg="mod">
          <ac:chgData name="Smruti Ranjan Sarangi" userId="e0ea421f-ad6a-4d5d-9997-e211934aa2e5" providerId="ADAL" clId="{92BBC17C-E290-4FBC-98FB-CE40D49AB912}" dt="2023-01-25T15:34:49.447" v="7922" actId="27636"/>
          <ac:spMkLst>
            <pc:docMk/>
            <pc:sldMk cId="1365630714" sldId="311"/>
            <ac:spMk id="3" creationId="{6BD64859-84F0-1663-933B-B40141C5F746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5" creationId="{89F48382-1C0B-042F-4035-58DD28E756A2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6" creationId="{61E11DF6-5F34-DA8D-510B-406837F0F2A8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7" creationId="{3E5FCDA8-3D8F-4398-BF61-256119360218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8" creationId="{C604B0A5-680D-BCF7-D8E2-8E3413164716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9" creationId="{E343FC50-C688-44D1-4D31-03AA6AC16EF1}"/>
          </ac:spMkLst>
        </pc:spChg>
        <pc:spChg chg="add mod">
          <ac:chgData name="Smruti Ranjan Sarangi" userId="e0ea421f-ad6a-4d5d-9997-e211934aa2e5" providerId="ADAL" clId="{92BBC17C-E290-4FBC-98FB-CE40D49AB912}" dt="2023-01-25T15:35:26.923" v="7937" actId="1076"/>
          <ac:spMkLst>
            <pc:docMk/>
            <pc:sldMk cId="1365630714" sldId="311"/>
            <ac:spMk id="10" creationId="{CB05129D-B17A-6E2B-0CF4-5DCB9AB958AC}"/>
          </ac:spMkLst>
        </pc:spChg>
        <pc:spChg chg="add mod">
          <ac:chgData name="Smruti Ranjan Sarangi" userId="e0ea421f-ad6a-4d5d-9997-e211934aa2e5" providerId="ADAL" clId="{92BBC17C-E290-4FBC-98FB-CE40D49AB912}" dt="2023-01-25T15:36:19.662" v="7954" actId="20577"/>
          <ac:spMkLst>
            <pc:docMk/>
            <pc:sldMk cId="1365630714" sldId="311"/>
            <ac:spMk id="11" creationId="{A1230DE0-45B5-7661-C598-CB8270C860F5}"/>
          </ac:spMkLst>
        </pc:spChg>
        <pc:spChg chg="add mod">
          <ac:chgData name="Smruti Ranjan Sarangi" userId="e0ea421f-ad6a-4d5d-9997-e211934aa2e5" providerId="ADAL" clId="{92BBC17C-E290-4FBC-98FB-CE40D49AB912}" dt="2023-01-25T15:36:21.645" v="7955" actId="20577"/>
          <ac:spMkLst>
            <pc:docMk/>
            <pc:sldMk cId="1365630714" sldId="311"/>
            <ac:spMk id="12" creationId="{3AAD2F8C-2821-0ADA-E42E-A151DBB56E02}"/>
          </ac:spMkLst>
        </pc:spChg>
        <pc:spChg chg="add mod">
          <ac:chgData name="Smruti Ranjan Sarangi" userId="e0ea421f-ad6a-4d5d-9997-e211934aa2e5" providerId="ADAL" clId="{92BBC17C-E290-4FBC-98FB-CE40D49AB912}" dt="2023-01-25T15:35:59.443" v="7946" actId="1076"/>
          <ac:spMkLst>
            <pc:docMk/>
            <pc:sldMk cId="1365630714" sldId="311"/>
            <ac:spMk id="19" creationId="{C6B3881F-2CE9-2647-C62A-8E0F721A691D}"/>
          </ac:spMkLst>
        </pc:spChg>
        <pc:spChg chg="add mod">
          <ac:chgData name="Smruti Ranjan Sarangi" userId="e0ea421f-ad6a-4d5d-9997-e211934aa2e5" providerId="ADAL" clId="{92BBC17C-E290-4FBC-98FB-CE40D49AB912}" dt="2023-01-25T15:36:07.001" v="7948" actId="1076"/>
          <ac:spMkLst>
            <pc:docMk/>
            <pc:sldMk cId="1365630714" sldId="311"/>
            <ac:spMk id="22" creationId="{9911C471-6108-31CB-DD3A-0D79911CFB4D}"/>
          </ac:spMkLst>
        </pc:spChg>
        <pc:spChg chg="add del mod">
          <ac:chgData name="Smruti Ranjan Sarangi" userId="e0ea421f-ad6a-4d5d-9997-e211934aa2e5" providerId="ADAL" clId="{92BBC17C-E290-4FBC-98FB-CE40D49AB912}" dt="2023-01-25T15:36:15.973" v="7953" actId="478"/>
          <ac:spMkLst>
            <pc:docMk/>
            <pc:sldMk cId="1365630714" sldId="311"/>
            <ac:spMk id="23" creationId="{F82781C2-1882-CD2B-8615-E77D53DFC90F}"/>
          </ac:spMkLst>
        </pc:spChg>
        <pc:spChg chg="add mod">
          <ac:chgData name="Smruti Ranjan Sarangi" userId="e0ea421f-ad6a-4d5d-9997-e211934aa2e5" providerId="ADAL" clId="{92BBC17C-E290-4FBC-98FB-CE40D49AB912}" dt="2023-01-25T15:36:28.800" v="7957" actId="1076"/>
          <ac:spMkLst>
            <pc:docMk/>
            <pc:sldMk cId="1365630714" sldId="311"/>
            <ac:spMk id="26" creationId="{2973221C-DAC9-7098-7683-9956671F372D}"/>
          </ac:spMkLst>
        </pc:spChg>
        <pc:spChg chg="add mod">
          <ac:chgData name="Smruti Ranjan Sarangi" userId="e0ea421f-ad6a-4d5d-9997-e211934aa2e5" providerId="ADAL" clId="{92BBC17C-E290-4FBC-98FB-CE40D49AB912}" dt="2023-01-25T15:36:37.318" v="7960" actId="20577"/>
          <ac:spMkLst>
            <pc:docMk/>
            <pc:sldMk cId="1365630714" sldId="311"/>
            <ac:spMk id="29" creationId="{7AAC8790-ACBD-58B4-6BB5-CF427AB5AB72}"/>
          </ac:spMkLst>
        </pc:spChg>
        <pc:spChg chg="add mod">
          <ac:chgData name="Smruti Ranjan Sarangi" userId="e0ea421f-ad6a-4d5d-9997-e211934aa2e5" providerId="ADAL" clId="{92BBC17C-E290-4FBC-98FB-CE40D49AB912}" dt="2023-01-25T15:36:43.923" v="7962" actId="1076"/>
          <ac:spMkLst>
            <pc:docMk/>
            <pc:sldMk cId="1365630714" sldId="311"/>
            <ac:spMk id="30" creationId="{25382760-10F6-CD9C-A351-25D1831EC820}"/>
          </ac:spMkLst>
        </pc:spChg>
        <pc:spChg chg="add mod">
          <ac:chgData name="Smruti Ranjan Sarangi" userId="e0ea421f-ad6a-4d5d-9997-e211934aa2e5" providerId="ADAL" clId="{92BBC17C-E290-4FBC-98FB-CE40D49AB912}" dt="2023-01-25T15:36:51.036" v="7964" actId="1076"/>
          <ac:spMkLst>
            <pc:docMk/>
            <pc:sldMk cId="1365630714" sldId="311"/>
            <ac:spMk id="31" creationId="{F7AA38C5-9384-2799-BD98-07B518F7DBE0}"/>
          </ac:spMkLst>
        </pc:spChg>
        <pc:spChg chg="add mod">
          <ac:chgData name="Smruti Ranjan Sarangi" userId="e0ea421f-ad6a-4d5d-9997-e211934aa2e5" providerId="ADAL" clId="{92BBC17C-E290-4FBC-98FB-CE40D49AB912}" dt="2023-01-25T15:36:53.973" v="7966" actId="1076"/>
          <ac:spMkLst>
            <pc:docMk/>
            <pc:sldMk cId="1365630714" sldId="311"/>
            <ac:spMk id="32" creationId="{E6C88758-140C-F25C-B214-58B36230489D}"/>
          </ac:spMkLst>
        </pc:spChg>
        <pc:spChg chg="add mod">
          <ac:chgData name="Smruti Ranjan Sarangi" userId="e0ea421f-ad6a-4d5d-9997-e211934aa2e5" providerId="ADAL" clId="{92BBC17C-E290-4FBC-98FB-CE40D49AB912}" dt="2023-01-25T15:38:01.598" v="8051" actId="13822"/>
          <ac:spMkLst>
            <pc:docMk/>
            <pc:sldMk cId="1365630714" sldId="311"/>
            <ac:spMk id="52" creationId="{4172312C-5975-A412-F138-72E35548F5AB}"/>
          </ac:spMkLst>
        </pc:spChg>
        <pc:spChg chg="add mod">
          <ac:chgData name="Smruti Ranjan Sarangi" userId="e0ea421f-ad6a-4d5d-9997-e211934aa2e5" providerId="ADAL" clId="{92BBC17C-E290-4FBC-98FB-CE40D49AB912}" dt="2023-01-25T15:38:41.954" v="8119" actId="1076"/>
          <ac:spMkLst>
            <pc:docMk/>
            <pc:sldMk cId="1365630714" sldId="311"/>
            <ac:spMk id="54" creationId="{4CC264AA-16FD-21F6-AC86-D4F4710E643C}"/>
          </ac:spMkLst>
        </pc:spChg>
        <pc:picChg chg="add mod">
          <ac:chgData name="Smruti Ranjan Sarangi" userId="e0ea421f-ad6a-4d5d-9997-e211934aa2e5" providerId="ADAL" clId="{92BBC17C-E290-4FBC-98FB-CE40D49AB912}" dt="2023-01-25T15:38:19.955" v="8054" actId="1076"/>
          <ac:picMkLst>
            <pc:docMk/>
            <pc:sldMk cId="1365630714" sldId="311"/>
            <ac:picMk id="53" creationId="{68A0BD60-9FD6-3300-EA7B-7EBAC9D5B3A9}"/>
          </ac:picMkLst>
        </pc:picChg>
        <pc:cxnChg chg="add">
          <ac:chgData name="Smruti Ranjan Sarangi" userId="e0ea421f-ad6a-4d5d-9997-e211934aa2e5" providerId="ADAL" clId="{92BBC17C-E290-4FBC-98FB-CE40D49AB912}" dt="2023-01-25T15:35:33.231" v="7938" actId="11529"/>
          <ac:cxnSpMkLst>
            <pc:docMk/>
            <pc:sldMk cId="1365630714" sldId="311"/>
            <ac:cxnSpMk id="14" creationId="{F9551EBE-7ED3-F12C-DB16-6745FCDFCECA}"/>
          </ac:cxnSpMkLst>
        </pc:cxnChg>
        <pc:cxnChg chg="add mod">
          <ac:chgData name="Smruti Ranjan Sarangi" userId="e0ea421f-ad6a-4d5d-9997-e211934aa2e5" providerId="ADAL" clId="{92BBC17C-E290-4FBC-98FB-CE40D49AB912}" dt="2023-01-25T15:35:41.973" v="7942" actId="14100"/>
          <ac:cxnSpMkLst>
            <pc:docMk/>
            <pc:sldMk cId="1365630714" sldId="311"/>
            <ac:cxnSpMk id="15" creationId="{991523E4-B133-33DF-4092-33D219223F3B}"/>
          </ac:cxnSpMkLst>
        </pc:cxnChg>
        <pc:cxnChg chg="add mod">
          <ac:chgData name="Smruti Ranjan Sarangi" userId="e0ea421f-ad6a-4d5d-9997-e211934aa2e5" providerId="ADAL" clId="{92BBC17C-E290-4FBC-98FB-CE40D49AB912}" dt="2023-01-25T15:36:07.001" v="7948" actId="1076"/>
          <ac:cxnSpMkLst>
            <pc:docMk/>
            <pc:sldMk cId="1365630714" sldId="311"/>
            <ac:cxnSpMk id="20" creationId="{32C25338-62B9-A8EB-4AA5-AB36599A5726}"/>
          </ac:cxnSpMkLst>
        </pc:cxnChg>
        <pc:cxnChg chg="add mod">
          <ac:chgData name="Smruti Ranjan Sarangi" userId="e0ea421f-ad6a-4d5d-9997-e211934aa2e5" providerId="ADAL" clId="{92BBC17C-E290-4FBC-98FB-CE40D49AB912}" dt="2023-01-25T15:36:07.001" v="7948" actId="1076"/>
          <ac:cxnSpMkLst>
            <pc:docMk/>
            <pc:sldMk cId="1365630714" sldId="311"/>
            <ac:cxnSpMk id="21" creationId="{2448740B-FDB8-6FDA-91D0-9AB13EA6B1C5}"/>
          </ac:cxnSpMkLst>
        </pc:cxnChg>
        <pc:cxnChg chg="add mod">
          <ac:chgData name="Smruti Ranjan Sarangi" userId="e0ea421f-ad6a-4d5d-9997-e211934aa2e5" providerId="ADAL" clId="{92BBC17C-E290-4FBC-98FB-CE40D49AB912}" dt="2023-01-25T15:36:28.800" v="7957" actId="1076"/>
          <ac:cxnSpMkLst>
            <pc:docMk/>
            <pc:sldMk cId="1365630714" sldId="311"/>
            <ac:cxnSpMk id="24" creationId="{5C6C7449-9BAA-78E0-331E-C4613CE0581B}"/>
          </ac:cxnSpMkLst>
        </pc:cxnChg>
        <pc:cxnChg chg="add mod">
          <ac:chgData name="Smruti Ranjan Sarangi" userId="e0ea421f-ad6a-4d5d-9997-e211934aa2e5" providerId="ADAL" clId="{92BBC17C-E290-4FBC-98FB-CE40D49AB912}" dt="2023-01-25T15:36:28.800" v="7957" actId="1076"/>
          <ac:cxnSpMkLst>
            <pc:docMk/>
            <pc:sldMk cId="1365630714" sldId="311"/>
            <ac:cxnSpMk id="25" creationId="{D70FDEA9-EB90-8530-C236-C0518F779004}"/>
          </ac:cxnSpMkLst>
        </pc:cxnChg>
        <pc:cxnChg chg="add mod">
          <ac:chgData name="Smruti Ranjan Sarangi" userId="e0ea421f-ad6a-4d5d-9997-e211934aa2e5" providerId="ADAL" clId="{92BBC17C-E290-4FBC-98FB-CE40D49AB912}" dt="2023-01-25T15:36:34.904" v="7959" actId="1076"/>
          <ac:cxnSpMkLst>
            <pc:docMk/>
            <pc:sldMk cId="1365630714" sldId="311"/>
            <ac:cxnSpMk id="27" creationId="{93CBB0E9-E7BD-4446-FBEA-F24B39A9D9E0}"/>
          </ac:cxnSpMkLst>
        </pc:cxnChg>
        <pc:cxnChg chg="add mod">
          <ac:chgData name="Smruti Ranjan Sarangi" userId="e0ea421f-ad6a-4d5d-9997-e211934aa2e5" providerId="ADAL" clId="{92BBC17C-E290-4FBC-98FB-CE40D49AB912}" dt="2023-01-25T15:36:34.904" v="7959" actId="1076"/>
          <ac:cxnSpMkLst>
            <pc:docMk/>
            <pc:sldMk cId="1365630714" sldId="311"/>
            <ac:cxnSpMk id="28" creationId="{908DC554-01C2-5253-5F40-825905CCE1B6}"/>
          </ac:cxnSpMkLst>
        </pc:cxnChg>
        <pc:cxnChg chg="add mod">
          <ac:chgData name="Smruti Ranjan Sarangi" userId="e0ea421f-ad6a-4d5d-9997-e211934aa2e5" providerId="ADAL" clId="{92BBC17C-E290-4FBC-98FB-CE40D49AB912}" dt="2023-01-25T15:37:02.703" v="7969" actId="14100"/>
          <ac:cxnSpMkLst>
            <pc:docMk/>
            <pc:sldMk cId="1365630714" sldId="311"/>
            <ac:cxnSpMk id="34" creationId="{6DDC96C0-E115-7978-55B5-3FB4B9E16604}"/>
          </ac:cxnSpMkLst>
        </pc:cxnChg>
        <pc:cxnChg chg="add mod">
          <ac:chgData name="Smruti Ranjan Sarangi" userId="e0ea421f-ad6a-4d5d-9997-e211934aa2e5" providerId="ADAL" clId="{92BBC17C-E290-4FBC-98FB-CE40D49AB912}" dt="2023-01-25T15:37:08.416" v="7973" actId="14100"/>
          <ac:cxnSpMkLst>
            <pc:docMk/>
            <pc:sldMk cId="1365630714" sldId="311"/>
            <ac:cxnSpMk id="37" creationId="{96E20C09-59F8-8730-674A-C2C13A932822}"/>
          </ac:cxnSpMkLst>
        </pc:cxnChg>
        <pc:cxnChg chg="add mod">
          <ac:chgData name="Smruti Ranjan Sarangi" userId="e0ea421f-ad6a-4d5d-9997-e211934aa2e5" providerId="ADAL" clId="{92BBC17C-E290-4FBC-98FB-CE40D49AB912}" dt="2023-01-25T15:37:13.992" v="7977" actId="14100"/>
          <ac:cxnSpMkLst>
            <pc:docMk/>
            <pc:sldMk cId="1365630714" sldId="311"/>
            <ac:cxnSpMk id="40" creationId="{3171A755-6AEF-9B91-32F3-A5D2C2D4BCC3}"/>
          </ac:cxnSpMkLst>
        </pc:cxnChg>
        <pc:cxnChg chg="add mod">
          <ac:chgData name="Smruti Ranjan Sarangi" userId="e0ea421f-ad6a-4d5d-9997-e211934aa2e5" providerId="ADAL" clId="{92BBC17C-E290-4FBC-98FB-CE40D49AB912}" dt="2023-01-25T15:37:20.879" v="7981" actId="14100"/>
          <ac:cxnSpMkLst>
            <pc:docMk/>
            <pc:sldMk cId="1365630714" sldId="311"/>
            <ac:cxnSpMk id="43" creationId="{5C53FF9F-8859-4B31-5504-D6B7F701472C}"/>
          </ac:cxnSpMkLst>
        </pc:cxnChg>
        <pc:cxnChg chg="add mod">
          <ac:chgData name="Smruti Ranjan Sarangi" userId="e0ea421f-ad6a-4d5d-9997-e211934aa2e5" providerId="ADAL" clId="{92BBC17C-E290-4FBC-98FB-CE40D49AB912}" dt="2023-01-25T15:37:26.444" v="7985" actId="14100"/>
          <ac:cxnSpMkLst>
            <pc:docMk/>
            <pc:sldMk cId="1365630714" sldId="311"/>
            <ac:cxnSpMk id="46" creationId="{EE6C0F7C-D3DD-D573-6973-68EE7CE0E220}"/>
          </ac:cxnSpMkLst>
        </pc:cxnChg>
        <pc:cxnChg chg="add mod">
          <ac:chgData name="Smruti Ranjan Sarangi" userId="e0ea421f-ad6a-4d5d-9997-e211934aa2e5" providerId="ADAL" clId="{92BBC17C-E290-4FBC-98FB-CE40D49AB912}" dt="2023-01-25T15:37:31.560" v="7988" actId="14100"/>
          <ac:cxnSpMkLst>
            <pc:docMk/>
            <pc:sldMk cId="1365630714" sldId="311"/>
            <ac:cxnSpMk id="49" creationId="{01E08B69-9F19-E686-7B29-4F59B8930CD4}"/>
          </ac:cxnSpMkLst>
        </pc:cxnChg>
      </pc:sldChg>
      <pc:sldChg chg="modSp new mod">
        <pc:chgData name="Smruti Ranjan Sarangi" userId="e0ea421f-ad6a-4d5d-9997-e211934aa2e5" providerId="ADAL" clId="{92BBC17C-E290-4FBC-98FB-CE40D49AB912}" dt="2023-01-25T15:40:43.940" v="8227" actId="20577"/>
        <pc:sldMkLst>
          <pc:docMk/>
          <pc:sldMk cId="2407282576" sldId="312"/>
        </pc:sldMkLst>
        <pc:spChg chg="mod">
          <ac:chgData name="Smruti Ranjan Sarangi" userId="e0ea421f-ad6a-4d5d-9997-e211934aa2e5" providerId="ADAL" clId="{92BBC17C-E290-4FBC-98FB-CE40D49AB912}" dt="2023-01-25T15:40:43.940" v="8227" actId="20577"/>
          <ac:spMkLst>
            <pc:docMk/>
            <pc:sldMk cId="2407282576" sldId="312"/>
            <ac:spMk id="2" creationId="{F1A06664-DBDF-2FEE-03E6-B87027364BC9}"/>
          </ac:spMkLst>
        </pc:spChg>
      </pc:sldChg>
    </pc:docChg>
  </pc:docChgLst>
  <pc:docChgLst>
    <pc:chgData name="Smruti Ranjan Sarangi" userId="S::srsarangi@iitd.ac.in::e0ea421f-ad6a-4d5d-9997-e211934aa2e5" providerId="AD" clId="Web-{978B7869-D4BA-5161-1980-4BFF1BF319A2}"/>
    <pc:docChg chg="addSld modSld">
      <pc:chgData name="Smruti Ranjan Sarangi" userId="S::srsarangi@iitd.ac.in::e0ea421f-ad6a-4d5d-9997-e211934aa2e5" providerId="AD" clId="Web-{978B7869-D4BA-5161-1980-4BFF1BF319A2}" dt="2023-02-03T13:48:04.587" v="267" actId="20577"/>
      <pc:docMkLst>
        <pc:docMk/>
      </pc:docMkLst>
      <pc:sldChg chg="delSp modSp">
        <pc:chgData name="Smruti Ranjan Sarangi" userId="S::srsarangi@iitd.ac.in::e0ea421f-ad6a-4d5d-9997-e211934aa2e5" providerId="AD" clId="Web-{978B7869-D4BA-5161-1980-4BFF1BF319A2}" dt="2023-02-03T13:48:04.587" v="267" actId="20577"/>
        <pc:sldMkLst>
          <pc:docMk/>
          <pc:sldMk cId="3237989911" sldId="328"/>
        </pc:sldMkLst>
        <pc:spChg chg="mod">
          <ac:chgData name="Smruti Ranjan Sarangi" userId="S::srsarangi@iitd.ac.in::e0ea421f-ad6a-4d5d-9997-e211934aa2e5" providerId="AD" clId="Web-{978B7869-D4BA-5161-1980-4BFF1BF319A2}" dt="2023-02-03T13:48:04.587" v="267" actId="20577"/>
          <ac:spMkLst>
            <pc:docMk/>
            <pc:sldMk cId="3237989911" sldId="328"/>
            <ac:spMk id="3" creationId="{57E5CE1E-8D20-7E22-CAB8-C2D415E0A691}"/>
          </ac:spMkLst>
        </pc:spChg>
        <pc:spChg chg="del">
          <ac:chgData name="Smruti Ranjan Sarangi" userId="S::srsarangi@iitd.ac.in::e0ea421f-ad6a-4d5d-9997-e211934aa2e5" providerId="AD" clId="Web-{978B7869-D4BA-5161-1980-4BFF1BF319A2}" dt="2023-02-03T13:26:53.841" v="1"/>
          <ac:spMkLst>
            <pc:docMk/>
            <pc:sldMk cId="3237989911" sldId="328"/>
            <ac:spMk id="5" creationId="{641E89CB-1C92-9498-8D6E-D05712DA345B}"/>
          </ac:spMkLst>
        </pc:spChg>
      </pc:sldChg>
      <pc:sldChg chg="addSp modSp new">
        <pc:chgData name="Smruti Ranjan Sarangi" userId="S::srsarangi@iitd.ac.in::e0ea421f-ad6a-4d5d-9997-e211934aa2e5" providerId="AD" clId="Web-{978B7869-D4BA-5161-1980-4BFF1BF319A2}" dt="2023-02-03T13:47:16.319" v="265" actId="1076"/>
        <pc:sldMkLst>
          <pc:docMk/>
          <pc:sldMk cId="3067244444" sldId="340"/>
        </pc:sldMkLst>
        <pc:spChg chg="mod">
          <ac:chgData name="Smruti Ranjan Sarangi" userId="S::srsarangi@iitd.ac.in::e0ea421f-ad6a-4d5d-9997-e211934aa2e5" providerId="AD" clId="Web-{978B7869-D4BA-5161-1980-4BFF1BF319A2}" dt="2023-02-03T13:27:11.326" v="16" actId="20577"/>
          <ac:spMkLst>
            <pc:docMk/>
            <pc:sldMk cId="3067244444" sldId="340"/>
            <ac:spMk id="2" creationId="{881D8483-E28E-983A-D12A-43CD58B73AB7}"/>
          </ac:spMkLst>
        </pc:spChg>
        <pc:spChg chg="mod">
          <ac:chgData name="Smruti Ranjan Sarangi" userId="S::srsarangi@iitd.ac.in::e0ea421f-ad6a-4d5d-9997-e211934aa2e5" providerId="AD" clId="Web-{978B7869-D4BA-5161-1980-4BFF1BF319A2}" dt="2023-02-03T13:41:02.479" v="208" actId="20577"/>
          <ac:spMkLst>
            <pc:docMk/>
            <pc:sldMk cId="3067244444" sldId="340"/>
            <ac:spMk id="3" creationId="{46B6E67E-85F4-618F-BB81-986B2F32EEDC}"/>
          </ac:spMkLst>
        </pc:spChg>
        <pc:spChg chg="add mod">
          <ac:chgData name="Smruti Ranjan Sarangi" userId="S::srsarangi@iitd.ac.in::e0ea421f-ad6a-4d5d-9997-e211934aa2e5" providerId="AD" clId="Web-{978B7869-D4BA-5161-1980-4BFF1BF319A2}" dt="2023-02-03T13:47:16.319" v="265" actId="1076"/>
          <ac:spMkLst>
            <pc:docMk/>
            <pc:sldMk cId="3067244444" sldId="340"/>
            <ac:spMk id="6" creationId="{F8554334-8FD4-7CE9-0A65-45ACDFD62327}"/>
          </ac:spMkLst>
        </pc:spChg>
        <pc:spChg chg="add mod">
          <ac:chgData name="Smruti Ranjan Sarangi" userId="S::srsarangi@iitd.ac.in::e0ea421f-ad6a-4d5d-9997-e211934aa2e5" providerId="AD" clId="Web-{978B7869-D4BA-5161-1980-4BFF1BF319A2}" dt="2023-02-03T13:46:04.833" v="217" actId="1076"/>
          <ac:spMkLst>
            <pc:docMk/>
            <pc:sldMk cId="3067244444" sldId="340"/>
            <ac:spMk id="7" creationId="{C142054E-9025-020E-585F-C111AC49A4F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13BF4-CC2A-4073-A295-003A08812351}">
      <dgm:prSet phldrT="[Text]"/>
      <dgm:spPr/>
      <dgm:t>
        <a:bodyPr/>
        <a:lstStyle/>
        <a:p>
          <a:r>
            <a:rPr lang="en-US"/>
            <a:t>Single-threaded</a:t>
          </a:r>
        </a:p>
      </dgm:t>
    </dgm:pt>
    <dgm:pt modelId="{CF1135C5-BC7C-4E02-B4EC-09F684298B7E}" type="parTrans" cxnId="{4161E1C6-69D3-4A31-BA8F-C48CB2E6941D}">
      <dgm:prSet/>
      <dgm:spPr/>
      <dgm:t>
        <a:bodyPr/>
        <a:lstStyle/>
        <a:p>
          <a:endParaRPr lang="en-US"/>
        </a:p>
      </dgm:t>
    </dgm:pt>
    <dgm:pt modelId="{2700C38C-4468-4412-8018-7A6D0C42560A}" type="sibTrans" cxnId="{4161E1C6-69D3-4A31-BA8F-C48CB2E6941D}">
      <dgm:prSet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r>
            <a:rPr lang="en-US"/>
            <a:t> 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r>
            <a:rPr lang="en-US"/>
            <a:t> Contain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33BE1CAF-4DD5-4AD3-BD30-6EF9049506EA}">
      <dgm:prSet phldrT="[Text]"/>
      <dgm:spPr/>
      <dgm:t>
        <a:bodyPr/>
        <a:lstStyle/>
        <a:p>
          <a:r>
            <a:rPr lang="en-US"/>
            <a:t>Stand-alone or as a lightweight process in a group</a:t>
          </a:r>
        </a:p>
      </dgm:t>
    </dgm:pt>
    <dgm:pt modelId="{4B9DB703-BFB5-4118-8A72-890D9582A3B9}" type="parTrans" cxnId="{8BC95CB4-6FBB-4D1E-A38C-56BC84A89AA0}">
      <dgm:prSet/>
      <dgm:spPr/>
    </dgm:pt>
    <dgm:pt modelId="{2D45234E-44B2-41B6-A943-3BE2C6A0F2DF}" type="sibTrans" cxnId="{8BC95CB4-6FBB-4D1E-A38C-56BC84A89AA0}">
      <dgm:prSet/>
      <dgm:spPr/>
    </dgm:pt>
    <dgm:pt modelId="{4014AD35-C254-48C4-A3D5-801EE126DF8F}">
      <dgm:prSet phldrT="[Text]"/>
      <dgm:spPr/>
      <dgm:t>
        <a:bodyPr/>
        <a:lstStyle/>
        <a:p>
          <a:r>
            <a:rPr lang="en-US"/>
            <a:t>A group of lightweight processes (threads) share part of the address space between themselves. </a:t>
          </a:r>
        </a:p>
      </dgm:t>
    </dgm:pt>
    <dgm:pt modelId="{C17D84B0-C19F-41CD-B930-F5397EE88B16}" type="parTrans" cxnId="{076B0809-3CE5-412E-8A9F-CD9927AB2651}">
      <dgm:prSet/>
      <dgm:spPr/>
    </dgm:pt>
    <dgm:pt modelId="{D1292853-6916-4077-9BD9-80F2FF26F4C0}" type="sibTrans" cxnId="{076B0809-3CE5-412E-8A9F-CD9927AB2651}">
      <dgm:prSet/>
      <dgm:spPr/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21506628-1003-4B1B-B00F-A68596B43A9F}" type="pres">
      <dgm:prSet presAssocID="{33BE1CAF-4DD5-4AD3-BD30-6EF9049506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DC044-4A3E-469E-8F01-93AC4F96BC28}" type="pres">
      <dgm:prSet presAssocID="{33BE1CAF-4DD5-4AD3-BD30-6EF9049506EA}" presName="childText" presStyleLbl="revTx" presStyleIdx="0" presStyleCnt="3">
        <dgm:presLayoutVars>
          <dgm:bulletEnabled val="1"/>
        </dgm:presLayoutVars>
      </dgm:prSet>
      <dgm:spPr/>
    </dgm:pt>
    <dgm:pt modelId="{3FB1A9F2-3DDE-4C5B-8B85-EC9C5EE04B2E}" type="pres">
      <dgm:prSet presAssocID="{81113BF4-CC2A-4073-A295-003A088123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63F041-834F-406F-BEB1-D64506817646}" type="pres">
      <dgm:prSet presAssocID="{81113BF4-CC2A-4073-A295-003A08812351}" presName="childText" presStyleLbl="revTx" presStyleIdx="1" presStyleCnt="3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6B0809-3CE5-412E-8A9F-CD9927AB2651}" srcId="{33BE1CAF-4DD5-4AD3-BD30-6EF9049506EA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2BC4A13A-0D89-4E41-BA3A-911DB996CD9D}" type="presOf" srcId="{81113BF4-CC2A-4073-A295-003A08812351}" destId="{3FB1A9F2-3DDE-4C5B-8B85-EC9C5EE04B2E}" srcOrd="0" destOrd="0" presId="urn:microsoft.com/office/officeart/2005/8/layout/vList2"/>
    <dgm:cxn modelId="{65CC234B-8E84-444E-9C85-D25F9FF76BA3}" type="presOf" srcId="{33BE1CAF-4DD5-4AD3-BD30-6EF9049506EA}" destId="{21506628-1003-4B1B-B00F-A68596B43A9F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600DCB82-BB2B-44A0-AA53-9C367F33291F}" srcId="{81113BF4-CC2A-4073-A295-003A08812351}" destId="{589F301A-C946-4564-8919-2218DBF93BA5}" srcOrd="0" destOrd="0" parTransId="{22C7CE5F-27A8-493B-99A7-DE544C7DFAB8}" sibTransId="{31C88A4B-5F28-423E-8263-04524DC27DE1}"/>
    <dgm:cxn modelId="{AB556F86-4A2F-4DC0-9310-E3F08084EE54}" type="presOf" srcId="{4014AD35-C254-48C4-A3D5-801EE126DF8F}" destId="{D29DC044-4A3E-469E-8F01-93AC4F96BC28}" srcOrd="0" destOrd="0" presId="urn:microsoft.com/office/officeart/2005/8/layout/vList2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2" destOrd="0" parTransId="{73116272-81EC-4E00-B9EF-B91502D0C1A9}" sibTransId="{047ECCA7-71C4-46BD-A601-E149ECC2A3F6}"/>
    <dgm:cxn modelId="{DEA92CA6-2860-470A-8904-356123272776}" type="presOf" srcId="{589F301A-C946-4564-8919-2218DBF93BA5}" destId="{0A63F041-834F-406F-BEB1-D64506817646}" srcOrd="0" destOrd="0" presId="urn:microsoft.com/office/officeart/2005/8/layout/vList2"/>
    <dgm:cxn modelId="{8BC95CB4-6FBB-4D1E-A38C-56BC84A89AA0}" srcId="{2419464A-A599-4433-88E3-51D6695CD793}" destId="{33BE1CAF-4DD5-4AD3-BD30-6EF9049506EA}" srcOrd="0" destOrd="0" parTransId="{4B9DB703-BFB5-4118-8A72-890D9582A3B9}" sibTransId="{2D45234E-44B2-41B6-A943-3BE2C6A0F2DF}"/>
    <dgm:cxn modelId="{4161E1C6-69D3-4A31-BA8F-C48CB2E6941D}" srcId="{2419464A-A599-4433-88E3-51D6695CD793}" destId="{81113BF4-CC2A-4073-A295-003A08812351}" srcOrd="1" destOrd="0" parTransId="{CF1135C5-BC7C-4E02-B4EC-09F684298B7E}" sibTransId="{2700C38C-4468-4412-8018-7A6D0C42560A}"/>
    <dgm:cxn modelId="{529F2665-219A-41E3-A18F-90308FF2943D}" type="presParOf" srcId="{C2FD345B-17BA-4DAE-86E7-E50B3778C7CB}" destId="{21506628-1003-4B1B-B00F-A68596B43A9F}" srcOrd="0" destOrd="0" presId="urn:microsoft.com/office/officeart/2005/8/layout/vList2"/>
    <dgm:cxn modelId="{79239DB9-DA31-4531-AE9D-BEAC7C19B74B}" type="presParOf" srcId="{C2FD345B-17BA-4DAE-86E7-E50B3778C7CB}" destId="{D29DC044-4A3E-469E-8F01-93AC4F96BC28}" srcOrd="1" destOrd="0" presId="urn:microsoft.com/office/officeart/2005/8/layout/vList2"/>
    <dgm:cxn modelId="{D4579A20-9581-4193-B1BA-402CDD5224F8}" type="presParOf" srcId="{C2FD345B-17BA-4DAE-86E7-E50B3778C7CB}" destId="{3FB1A9F2-3DDE-4C5B-8B85-EC9C5EE04B2E}" srcOrd="2" destOrd="0" presId="urn:microsoft.com/office/officeart/2005/8/layout/vList2"/>
    <dgm:cxn modelId="{998BFEE2-9752-48B3-8527-4EB62282B57A}" type="presParOf" srcId="{C2FD345B-17BA-4DAE-86E7-E50B3778C7CB}" destId="{0A63F041-834F-406F-BEB1-D64506817646}" srcOrd="3" destOrd="0" presId="urn:microsoft.com/office/officeart/2005/8/layout/vList2"/>
    <dgm:cxn modelId="{489A77E7-8BD7-400D-8ED8-4F3920C7C088}" type="presParOf" srcId="{C2FD345B-17BA-4DAE-86E7-E50B3778C7CB}" destId="{576CD9B5-5AA0-42EA-A809-F769C0383974}" srcOrd="4" destOrd="0" presId="urn:microsoft.com/office/officeart/2005/8/layout/vList2"/>
    <dgm:cxn modelId="{77FFE4AC-47D5-45B8-A9D2-030660EA2D3D}" type="presParOf" srcId="{C2FD345B-17BA-4DAE-86E7-E50B3778C7CB}" destId="{F693D79F-0D2E-4C8B-B72C-B38C7352222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Van </a:t>
          </a:r>
          <a:r>
            <a:rPr lang="en-IN" dirty="0" err="1">
              <a:solidFill>
                <a:schemeClr val="tx1"/>
              </a:solidFill>
            </a:rPr>
            <a:t>Emde</a:t>
          </a:r>
          <a:r>
            <a:rPr lang="en-IN" dirty="0">
              <a:solidFill>
                <a:schemeClr val="tx1"/>
              </a:solidFill>
            </a:rPr>
            <a:t> Boas 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6628-1003-4B1B-B00F-A68596B43A9F}">
      <dsp:nvSpPr>
        <dsp:cNvPr id="0" name=""/>
        <dsp:cNvSpPr/>
      </dsp:nvSpPr>
      <dsp:spPr>
        <a:xfrm>
          <a:off x="0" y="1526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Stand-alone or as a lightweight process in a group</a:t>
          </a:r>
        </a:p>
      </dsp:txBody>
      <dsp:txXfrm>
        <a:off x="39809" y="55076"/>
        <a:ext cx="9338702" cy="735872"/>
      </dsp:txXfrm>
    </dsp:sp>
    <dsp:sp modelId="{D29DC044-4A3E-469E-8F01-93AC4F96BC28}">
      <dsp:nvSpPr>
        <dsp:cNvPr id="0" name=""/>
        <dsp:cNvSpPr/>
      </dsp:nvSpPr>
      <dsp:spPr>
        <a:xfrm>
          <a:off x="0" y="830757"/>
          <a:ext cx="9418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 group of lightweight processes (threads) share part of the address space between themselves. </a:t>
          </a:r>
        </a:p>
      </dsp:txBody>
      <dsp:txXfrm>
        <a:off x="0" y="830757"/>
        <a:ext cx="9418320" cy="844560"/>
      </dsp:txXfrm>
    </dsp:sp>
    <dsp:sp modelId="{3FB1A9F2-3DDE-4C5B-8B85-EC9C5EE04B2E}">
      <dsp:nvSpPr>
        <dsp:cNvPr id="0" name=""/>
        <dsp:cNvSpPr/>
      </dsp:nvSpPr>
      <dsp:spPr>
        <a:xfrm>
          <a:off x="0" y="167531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Single-threaded</a:t>
          </a:r>
        </a:p>
      </dsp:txBody>
      <dsp:txXfrm>
        <a:off x="39809" y="1715126"/>
        <a:ext cx="9338702" cy="735872"/>
      </dsp:txXfrm>
    </dsp:sp>
    <dsp:sp modelId="{0A63F041-834F-406F-BEB1-D64506817646}">
      <dsp:nvSpPr>
        <dsp:cNvPr id="0" name=""/>
        <dsp:cNvSpPr/>
      </dsp:nvSpPr>
      <dsp:spPr>
        <a:xfrm>
          <a:off x="0" y="249080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 Contains only a single thread of execution</a:t>
          </a:r>
        </a:p>
      </dsp:txBody>
      <dsp:txXfrm>
        <a:off x="0" y="2490807"/>
        <a:ext cx="9418320" cy="563040"/>
      </dsp:txXfrm>
    </dsp:sp>
    <dsp:sp modelId="{576CD9B5-5AA0-42EA-A809-F769C0383974}">
      <dsp:nvSpPr>
        <dsp:cNvPr id="0" name=""/>
        <dsp:cNvSpPr/>
      </dsp:nvSpPr>
      <dsp:spPr>
        <a:xfrm>
          <a:off x="0" y="305384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Multi-threaded</a:t>
          </a:r>
        </a:p>
      </dsp:txBody>
      <dsp:txXfrm>
        <a:off x="39809" y="3093656"/>
        <a:ext cx="9338702" cy="735872"/>
      </dsp:txXfrm>
    </dsp:sp>
    <dsp:sp modelId="{F693D79F-0D2E-4C8B-B72C-B38C73522226}">
      <dsp:nvSpPr>
        <dsp:cNvPr id="0" name=""/>
        <dsp:cNvSpPr/>
      </dsp:nvSpPr>
      <dsp:spPr>
        <a:xfrm>
          <a:off x="0" y="386933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 Contain multiple threads of execution</a:t>
          </a:r>
        </a:p>
      </dsp:txBody>
      <dsp:txXfrm>
        <a:off x="0" y="3869337"/>
        <a:ext cx="9418320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09605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Radix tree</a:t>
          </a:r>
        </a:p>
      </dsp:txBody>
      <dsp:txXfrm>
        <a:off x="1266328" y="170917"/>
        <a:ext cx="822162" cy="822162"/>
      </dsp:txXfrm>
    </dsp:sp>
    <dsp:sp modelId="{FD10824B-BBA9-4632-99D2-8FEA1E6A1625}">
      <dsp:nvSpPr>
        <dsp:cNvPr id="0" name=""/>
        <dsp:cNvSpPr/>
      </dsp:nvSpPr>
      <dsp:spPr>
        <a:xfrm>
          <a:off x="2353178" y="244811"/>
          <a:ext cx="674373" cy="674373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566" y="502691"/>
        <a:ext cx="495597" cy="158613"/>
      </dsp:txXfrm>
    </dsp:sp>
    <dsp:sp modelId="{543EB54E-C24A-4FE6-B42C-7C770018F6AE}">
      <dsp:nvSpPr>
        <dsp:cNvPr id="0" name=""/>
        <dsp:cNvSpPr/>
      </dsp:nvSpPr>
      <dsp:spPr>
        <a:xfrm>
          <a:off x="312196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Van </a:t>
          </a:r>
          <a:r>
            <a:rPr lang="en-IN" sz="1600" kern="1200" dirty="0" err="1">
              <a:solidFill>
                <a:schemeClr val="tx1"/>
              </a:solidFill>
            </a:rPr>
            <a:t>Emde</a:t>
          </a:r>
          <a:r>
            <a:rPr lang="en-IN" sz="1600" kern="1200" dirty="0">
              <a:solidFill>
                <a:schemeClr val="tx1"/>
              </a:solidFill>
            </a:rPr>
            <a:t> Boas tree</a:t>
          </a:r>
        </a:p>
      </dsp:txBody>
      <dsp:txXfrm>
        <a:off x="3292238" y="170917"/>
        <a:ext cx="822162" cy="822162"/>
      </dsp:txXfrm>
    </dsp:sp>
    <dsp:sp modelId="{3690589E-549F-4B59-97F2-3F89F283AFB2}">
      <dsp:nvSpPr>
        <dsp:cNvPr id="0" name=""/>
        <dsp:cNvSpPr/>
      </dsp:nvSpPr>
      <dsp:spPr>
        <a:xfrm>
          <a:off x="4379088" y="244811"/>
          <a:ext cx="674373" cy="674373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468476" y="383732"/>
        <a:ext cx="495597" cy="396531"/>
      </dsp:txXfrm>
    </dsp:sp>
    <dsp:sp modelId="{3CF354C6-E6B1-4DFE-AC13-DE48A478E5B0}">
      <dsp:nvSpPr>
        <dsp:cNvPr id="0" name=""/>
        <dsp:cNvSpPr/>
      </dsp:nvSpPr>
      <dsp:spPr>
        <a:xfrm>
          <a:off x="514787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Linux IDR tree</a:t>
          </a:r>
        </a:p>
      </dsp:txBody>
      <dsp:txXfrm>
        <a:off x="5318148" y="170917"/>
        <a:ext cx="822162" cy="822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Wake up </a:t>
            </a:r>
            <a:br>
              <a:rPr lang="en-IN" sz="2400"/>
            </a:br>
            <a:r>
              <a:rPr lang="en-IN" sz="2400"/>
              <a:t>(by the 0S)</a:t>
            </a:r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25563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1"/>
            <a:r>
              <a:rPr lang="en-IN"/>
              <a:t>If it is 0, then it means that the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executed </a:t>
            </a:r>
            <a:r>
              <a:rPr lang="en-IN">
                <a:solidFill>
                  <a:srgbClr val="FF0000"/>
                </a:solidFill>
              </a:rPr>
              <a:t>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1"/>
            <a:r>
              <a:rPr lang="en-IN"/>
              <a:t>The exit code indicates the </a:t>
            </a:r>
            <a:r>
              <a:rPr lang="en-IN">
                <a:solidFill>
                  <a:srgbClr val="0070C0"/>
                </a:solidFill>
              </a:rPr>
              <a:t>type</a:t>
            </a:r>
            <a:r>
              <a:rPr lang="en-IN"/>
              <a:t> of the error</a:t>
            </a:r>
          </a:p>
          <a:p>
            <a:pPr lvl="1"/>
            <a:r>
              <a:rPr lang="en-IN"/>
              <a:t>A value of `1’ indicates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 (</a:t>
            </a:r>
            <a:r>
              <a:rPr lang="en-IN">
                <a:solidFill>
                  <a:srgbClr val="7030A0"/>
                </a:solidFill>
              </a:rPr>
              <a:t>not specific</a:t>
            </a:r>
            <a:r>
              <a:rPr lang="en-IN"/>
              <a:t>)</a:t>
            </a:r>
          </a:p>
          <a:p>
            <a:pPr lvl="1"/>
            <a:r>
              <a:rPr lang="en-IN"/>
              <a:t>Any other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/>
              <a:t> indicates the exact nature of the </a:t>
            </a:r>
            <a:r>
              <a:rPr lang="en-IN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226279" y="2225615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765429" y="2264495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670539" y="180283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226279" y="4804913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410090" y="3417973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8430" y="4566872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6018362" y="3820507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786241" y="5624409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It was at the </a:t>
            </a:r>
            <a:r>
              <a:rPr lang="en-IN" sz="2400">
                <a:solidFill>
                  <a:srgbClr val="FF0000"/>
                </a:solidFill>
              </a:rPr>
              <a:t>bottom</a:t>
            </a:r>
            <a:r>
              <a:rPr lang="en-IN" sz="2400"/>
              <a:t> of the </a:t>
            </a:r>
            <a:r>
              <a:rPr lang="en-IN" sz="240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/>
              <a:t>It was easy for code to </a:t>
            </a:r>
            <a:r>
              <a:rPr lang="en-IN" sz="2400">
                <a:solidFill>
                  <a:srgbClr val="00B050"/>
                </a:solidFill>
              </a:rPr>
              <a:t>find</a:t>
            </a:r>
            <a:r>
              <a:rPr lang="en-IN" sz="2400"/>
              <a:t> the address of the </a:t>
            </a:r>
            <a:r>
              <a:rPr lang="en-IN" sz="2400" i="1" err="1"/>
              <a:t>task_struct</a:t>
            </a:r>
            <a:br>
              <a:rPr lang="en-IN" sz="2400"/>
            </a:br>
            <a:r>
              <a:rPr lang="en-IN" sz="2400"/>
              <a:t>via the </a:t>
            </a:r>
            <a:r>
              <a:rPr lang="en-IN" sz="2400" err="1"/>
              <a:t>thread_info</a:t>
            </a:r>
            <a:r>
              <a:rPr lang="en-IN" sz="2400"/>
              <a:t> </a:t>
            </a:r>
            <a:r>
              <a:rPr lang="en-IN" sz="240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936407" y="5580342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415396" y="5319303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343349" y="505896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7408190" y="1357392"/>
            <a:ext cx="4466093" cy="13406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Given an </a:t>
            </a:r>
            <a:r>
              <a:rPr lang="en-US" sz="2000" i="1" dirty="0" err="1">
                <a:solidFill>
                  <a:schemeClr val="tx1"/>
                </a:solidFill>
                <a:cs typeface="Calibri"/>
              </a:rPr>
              <a:t>esp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, find the address of the bottom of the stack (assume it is aligned to an 8 KB boundary) 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908429" y="4897401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431984" y="224193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10" y="5077352"/>
            <a:ext cx="10153290" cy="1651251"/>
          </a:xfrm>
        </p:spPr>
        <p:txBody>
          <a:bodyPr>
            <a:normAutofit fontScale="92500" lnSpcReduction="20000"/>
          </a:bodyPr>
          <a:lstStyle/>
          <a:p>
            <a:r>
              <a:rPr lang="en-IN" sz="2400"/>
              <a:t>Store the pointer to the current task in a </a:t>
            </a:r>
            <a:r>
              <a:rPr lang="en-IN" sz="2400">
                <a:solidFill>
                  <a:srgbClr val="00B050"/>
                </a:solidFill>
              </a:rPr>
              <a:t>global</a:t>
            </a:r>
            <a:r>
              <a:rPr lang="en-IN" sz="2400"/>
              <a:t> variable.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002060"/>
                </a:solidFill>
              </a:rPr>
              <a:t>this_cpu_read_stable</a:t>
            </a:r>
            <a:r>
              <a:rPr lang="en-IN" sz="2400" i="1">
                <a:solidFill>
                  <a:srgbClr val="002060"/>
                </a:solidFill>
              </a:rPr>
              <a:t> </a:t>
            </a:r>
            <a:r>
              <a:rPr lang="en-IN" sz="2400"/>
              <a:t>macro reads the </a:t>
            </a:r>
            <a:r>
              <a:rPr lang="en-IN" sz="2400" i="1" err="1">
                <a:solidFill>
                  <a:srgbClr val="FF0000"/>
                </a:solidFill>
              </a:rPr>
              <a:t>task_struct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pointer from a separate per-CPU register.</a:t>
            </a:r>
          </a:p>
          <a:p>
            <a:r>
              <a:rPr lang="en-IN" sz="2400"/>
              <a:t>In some architectures, this </a:t>
            </a:r>
            <a:r>
              <a:rPr lang="en-IN" sz="2400">
                <a:solidFill>
                  <a:srgbClr val="00B050"/>
                </a:solidFill>
              </a:rPr>
              <a:t>points</a:t>
            </a:r>
            <a:r>
              <a:rPr lang="en-IN" sz="2400"/>
              <a:t> to a </a:t>
            </a:r>
            <a:r>
              <a:rPr lang="en-IN" sz="2400" i="1" err="1"/>
              <a:t>thread_info</a:t>
            </a:r>
            <a:r>
              <a:rPr lang="en-IN" sz="2400" i="1"/>
              <a:t> </a:t>
            </a:r>
            <a:r>
              <a:rPr lang="en-IN" sz="2400"/>
              <a:t>structure that in turn has a </a:t>
            </a:r>
            <a:r>
              <a:rPr lang="en-IN" sz="2400">
                <a:solidFill>
                  <a:srgbClr val="7030A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 i="1" err="1">
                <a:solidFill>
                  <a:srgbClr val="C00000"/>
                </a:solidFill>
              </a:rPr>
              <a:t>task_struct</a:t>
            </a:r>
            <a:endParaRPr lang="en-IN" sz="2400" i="1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854446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err="1"/>
              <a:t>task_struct</a:t>
            </a:r>
            <a:r>
              <a:rPr lang="en-IN"/>
              <a:t> 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 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can point to a per-</a:t>
            </a:r>
            <a:r>
              <a:rPr lang="en-US" dirty="0" err="1"/>
              <a:t>cpu</a:t>
            </a:r>
            <a:r>
              <a:rPr lang="en-US" dirty="0"/>
              <a:t>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63017"/>
            <a:ext cx="1112808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4" y="3250244"/>
            <a:ext cx="3433454" cy="187230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stats: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1150600" cy="59436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429000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4131953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726314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431009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34765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5018701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5045413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93693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706103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563360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6244245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719458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619" y="355890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7810500" y="0"/>
            <a:ext cx="434340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365001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61915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986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data about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263503" y="3912014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812520" y="3912014"/>
            <a:ext cx="9648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805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738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645920" y="183801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365911" y="2465770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an instance of a </a:t>
            </a:r>
            <a:r>
              <a:rPr lang="en-US" sz="2400">
                <a:solidFill>
                  <a:srgbClr val="FF0000"/>
                </a:solidFill>
              </a:rPr>
              <a:t>running</a:t>
            </a:r>
            <a:r>
              <a:rPr lang="en-US" sz="240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>
                <a:solidFill>
                  <a:srgbClr val="00B050"/>
                </a:solidFill>
              </a:rPr>
              <a:t>process</a:t>
            </a:r>
            <a:r>
              <a:rPr lang="en-US" sz="240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4236233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569111" y="424944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609751" y="4711105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6" y="5377960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530787" y="5391167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725937" y="5852832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Processes </a:t>
            </a:r>
            <a:r>
              <a:rPr lang="en-US" sz="2400">
                <a:solidFill>
                  <a:srgbClr val="0070C0"/>
                </a:solidFill>
              </a:rPr>
              <a:t>send</a:t>
            </a:r>
            <a:r>
              <a:rPr lang="en-US" sz="2400"/>
              <a:t> messages to the OS via </a:t>
            </a:r>
            <a:r>
              <a:rPr lang="en-US" sz="2400">
                <a:solidFill>
                  <a:srgbClr val="C00000"/>
                </a:solidFill>
              </a:rPr>
              <a:t>system</a:t>
            </a:r>
            <a:r>
              <a:rPr lang="en-US" sz="2400"/>
              <a:t> calls. </a:t>
            </a:r>
            <a:br>
              <a:rPr lang="en-US" sz="2400"/>
            </a:br>
            <a:r>
              <a:rPr lang="en-US" sz="2400"/>
              <a:t>The OS </a:t>
            </a:r>
            <a:r>
              <a:rPr lang="en-US" sz="2400">
                <a:solidFill>
                  <a:srgbClr val="0070C0"/>
                </a:solidFill>
              </a:rPr>
              <a:t>sends</a:t>
            </a:r>
            <a:r>
              <a:rPr lang="en-US" sz="2400"/>
              <a:t> messages to a process via </a:t>
            </a:r>
            <a:r>
              <a:rPr lang="en-US" sz="2400">
                <a:solidFill>
                  <a:srgbClr val="FF0000"/>
                </a:solidFill>
              </a:rPr>
              <a:t>signals</a:t>
            </a:r>
            <a:r>
              <a:rPr lang="en-US" sz="240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B-tree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managed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anonymous and non-anonymous virtual memory?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that a process uses do not exclusively belong to it.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r>
              <a:rPr lang="en-US" dirty="0"/>
              <a:t> (opened in read-only mode)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Shared libraries </a:t>
            </a:r>
            <a:r>
              <a:rPr lang="en-US" dirty="0"/>
              <a:t>(opened in read-only mode)</a:t>
            </a:r>
          </a:p>
          <a:p>
            <a:r>
              <a:rPr lang="en-US" dirty="0"/>
              <a:t>Other files that exclusively belong to it can be mapped to the </a:t>
            </a:r>
            <a:r>
              <a:rPr lang="en-US" dirty="0">
                <a:solidFill>
                  <a:srgbClr val="00B050"/>
                </a:solidFill>
              </a:rPr>
              <a:t>virtual memory space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access). This is non-anonymous memory.</a:t>
            </a:r>
          </a:p>
          <a:p>
            <a:r>
              <a:rPr lang="en-US" dirty="0"/>
              <a:t>Anonymous VM regions comprise the space on the heap that we create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</a:t>
            </a:r>
            <a:r>
              <a:rPr lang="en-US" dirty="0"/>
              <a:t>, and subsequently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B621AC-B720-4AD7-13F3-A4F8EB2DF174}"/>
              </a:ext>
            </a:extLst>
          </p:cNvPr>
          <p:cNvSpPr/>
          <p:nvPr/>
        </p:nvSpPr>
        <p:spPr>
          <a:xfrm>
            <a:off x="754516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ad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0A34B0-88F9-B8E0-4BFF-EBE980EDF64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679870" y="3521301"/>
            <a:ext cx="327934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integer: </a:t>
            </a:r>
            <a:r>
              <a:rPr lang="en-IN" dirty="0" err="1"/>
              <a:t>pid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will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 and its </a:t>
            </a:r>
            <a:r>
              <a:rPr lang="en-IN" dirty="0" err="1"/>
              <a:t>pid_t</a:t>
            </a:r>
            <a:r>
              <a:rPr lang="en-IN" dirty="0"/>
              <a:t> value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data structure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" y="375996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9CAE3F-C3B9-78B1-9F12-1E1362118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07" y="4901202"/>
            <a:ext cx="1102093" cy="1102093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96682"/>
            <a:ext cx="10515600" cy="3897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supposed to be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</a:t>
            </a:r>
            <a:r>
              <a:rPr lang="en-IN" dirty="0">
                <a:solidFill>
                  <a:srgbClr val="002060"/>
                </a:solidFill>
              </a:rPr>
              <a:t>process space </a:t>
            </a:r>
            <a:r>
              <a:rPr lang="en-IN" dirty="0"/>
              <a:t>and file system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This means that all the </a:t>
            </a:r>
            <a:r>
              <a:rPr lang="en-IN" dirty="0">
                <a:solidFill>
                  <a:srgbClr val="C00000"/>
                </a:solidFill>
              </a:rPr>
              <a:t>constituent</a:t>
            </a:r>
            <a:r>
              <a:rPr lang="en-IN" dirty="0"/>
              <a:t> processes are suspended, resumed, and migrated</a:t>
            </a:r>
          </a:p>
          <a:p>
            <a:pPr lvl="2"/>
            <a:r>
              <a:rPr lang="en-IN" dirty="0"/>
              <a:t>They shall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have the same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radix tree </a:t>
            </a:r>
            <a:r>
              <a:rPr lang="en-IN" dirty="0"/>
              <a:t>to find the next </a:t>
            </a:r>
            <a:r>
              <a:rPr lang="en-IN" dirty="0" err="1"/>
              <a:t>pid</a:t>
            </a:r>
            <a:r>
              <a:rPr lang="en-IN" dirty="0"/>
              <a:t>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4" y="2614673"/>
            <a:ext cx="5102165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Cache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wait queue for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pidfd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notifications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numbers[1];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438225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radix tree at each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654156"/>
              </p:ext>
            </p:extLst>
          </p:nvPr>
        </p:nvGraphicFramePr>
        <p:xfrm>
          <a:off x="934720" y="1690688"/>
          <a:ext cx="941832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 err="1">
                <a:solidFill>
                  <a:srgbClr val="C00000"/>
                </a:solidFill>
              </a:rPr>
              <a:t>hashtable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. </a:t>
            </a:r>
          </a:p>
          <a:p>
            <a:r>
              <a:rPr lang="en-IN" dirty="0"/>
              <a:t>If there is a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of </a:t>
            </a:r>
            <a:r>
              <a:rPr lang="en-IN" i="1" dirty="0"/>
              <a:t>K </a:t>
            </a:r>
            <a:r>
              <a:rPr lang="en-IN" dirty="0"/>
              <a:t>processes,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</a:t>
            </a:r>
          </a:p>
          <a:p>
            <a:pPr lvl="1"/>
            <a:r>
              <a:rPr lang="en-IN" dirty="0"/>
              <a:t>Linux uses sequential search that has some smart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It uses the built 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1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can be accelerated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BEDE0B-172A-E32B-0452-474847246364}"/>
              </a:ext>
            </a:extLst>
          </p:cNvPr>
          <p:cNvSpPr/>
          <p:nvPr/>
        </p:nvSpPr>
        <p:spPr>
          <a:xfrm>
            <a:off x="9309324" y="4632960"/>
            <a:ext cx="2806476" cy="139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can also store multiple bits in each leaf node or internal node.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6563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Incorporate the Van </a:t>
            </a:r>
            <a:r>
              <a:rPr lang="en-IN" dirty="0" err="1"/>
              <a:t>Emde</a:t>
            </a:r>
            <a:r>
              <a:rPr lang="en-IN" dirty="0"/>
              <a:t> Boas Tree in the Radix Tree as Linux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223343"/>
              </p:ext>
            </p:extLst>
          </p:nvPr>
        </p:nvGraphicFramePr>
        <p:xfrm>
          <a:off x="2319528" y="5256436"/>
          <a:ext cx="7406640" cy="116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511166" y="2541070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838200" y="3328804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511166" y="3977139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838200" y="4864702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511166" y="5468788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tracking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task_struct</a:t>
            </a:r>
            <a:r>
              <a:rPr lang="en-IN" dirty="0"/>
              <a:t> 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tracking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tracked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rather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execve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excecvp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&lt;stdio.h&gt;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&lt;stdlib.h&gt;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&lt;unistd.h&gt;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>
                <a:solidFill>
                  <a:srgbClr val="7D97FF"/>
                </a:solidFill>
                <a:latin typeface="Lucida Console" panose="020B0609040504020204" pitchFamily="49" charset="0"/>
              </a:rPr>
              <a:t>#define PWDPATH </a:t>
            </a:r>
            <a:r>
              <a:rPr lang="de-DE" sz="1800">
                <a:solidFill>
                  <a:srgbClr val="FF70FF"/>
                </a:solidFill>
                <a:latin typeface="Lucida Console" panose="020B0609040504020204" pitchFamily="49" charset="0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char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*argv[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2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] = {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"pwd"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NULL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pid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F2F2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(pid ==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    execvp (PWDPATH,argv);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>
                <a:solidFill>
                  <a:srgbClr val="F2F2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printf(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, pid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51839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242203" y="2199736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/>
              <a:t>A thread however cannot own </a:t>
            </a:r>
            <a:r>
              <a:rPr lang="en-IN" dirty="0">
                <a:solidFill>
                  <a:srgbClr val="00B050"/>
                </a:solidFill>
              </a:rPr>
              <a:t>resources</a:t>
            </a:r>
            <a:r>
              <a:rPr lang="en-IN" dirty="0"/>
              <a:t>, the thread group however can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</a:t>
            </a:r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core of </a:t>
            </a:r>
            <a:r>
              <a:rPr lang="en-US" err="1"/>
              <a:t>task_struct</a:t>
            </a:r>
            <a:r>
              <a:rPr lang="en-US"/>
              <a:t> is </a:t>
            </a:r>
            <a:r>
              <a:rPr lang="en-US" err="1"/>
              <a:t>thread_info</a:t>
            </a:r>
            <a:r>
              <a:rPr lang="en-US" dirty="0"/>
              <a:t> (it is on its way out in future kernels)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</a:t>
            </a:r>
            <a:r>
              <a:rPr lang="en-US" err="1"/>
              <a:t>thread_info</a:t>
            </a:r>
            <a:r>
              <a:rPr lang="en-US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9580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5DD1-3BAF-91DB-4593-18875AAF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arch </a:t>
            </a:r>
            <a:r>
              <a:rPr lang="en-US"/>
              <a:t>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123D-A30B-6890-5B51-D9E1EB17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667250"/>
          </a:xfrm>
        </p:spPr>
        <p:txBody>
          <a:bodyPr/>
          <a:lstStyle/>
          <a:p>
            <a:r>
              <a:rPr lang="en-US" dirty="0"/>
              <a:t>The Linux codebase has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parts</a:t>
            </a:r>
            <a:r>
              <a:rPr lang="en-US" dirty="0"/>
              <a:t>: machine dependent and machine independent</a:t>
            </a:r>
          </a:p>
          <a:p>
            <a:r>
              <a:rPr lang="en-US" dirty="0"/>
              <a:t>Most of the code is </a:t>
            </a:r>
            <a:r>
              <a:rPr lang="en-US" dirty="0">
                <a:solidFill>
                  <a:srgbClr val="0070C0"/>
                </a:solidFill>
              </a:rPr>
              <a:t>machine independent</a:t>
            </a:r>
            <a:r>
              <a:rPr lang="en-US" dirty="0"/>
              <a:t>. Otherwise, it will become impossible to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such a large codebase.</a:t>
            </a:r>
          </a:p>
          <a:p>
            <a:r>
              <a:rPr lang="en-US" dirty="0"/>
              <a:t>We need a layer to abstract out details of the underlying machine.</a:t>
            </a:r>
          </a:p>
          <a:p>
            <a:r>
              <a:rPr lang="en-US" dirty="0"/>
              <a:t>This is the job of the </a:t>
            </a:r>
            <a:r>
              <a:rPr lang="en-US" i="1" dirty="0"/>
              <a:t>arch</a:t>
            </a:r>
            <a:r>
              <a:rPr lang="en-US" dirty="0"/>
              <a:t> folder (machine dependent part) that:</a:t>
            </a:r>
          </a:p>
          <a:p>
            <a:pPr lvl="1"/>
            <a:r>
              <a:rPr lang="en-US" dirty="0"/>
              <a:t>The kernel uses </a:t>
            </a:r>
            <a:r>
              <a:rPr lang="en-US" dirty="0">
                <a:solidFill>
                  <a:srgbClr val="00B050"/>
                </a:solidFill>
              </a:rPr>
              <a:t>generic data types </a:t>
            </a:r>
            <a:r>
              <a:rPr lang="en-US" dirty="0"/>
              <a:t>such as u32 or u64. They are defined within files of the arch folder (for each architecture)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Map</a:t>
            </a:r>
            <a:r>
              <a:rPr lang="en-US" dirty="0"/>
              <a:t> high-level primitives to assembly-level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snippets </a:t>
            </a:r>
            <a:r>
              <a:rPr lang="en-US" dirty="0"/>
              <a:t>(arch. specific)</a:t>
            </a:r>
          </a:p>
          <a:p>
            <a:pPr lvl="1"/>
            <a:r>
              <a:rPr lang="en-US" dirty="0"/>
              <a:t>Provide other </a:t>
            </a:r>
            <a:r>
              <a:rPr lang="en-US" dirty="0">
                <a:solidFill>
                  <a:srgbClr val="FF0000"/>
                </a:solidFill>
              </a:rPr>
              <a:t>low-level services</a:t>
            </a:r>
            <a:r>
              <a:rPr lang="en-US" dirty="0"/>
              <a:t>: booting the system, managing the memory system, power management, etc.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1D48-4BDF-A1C9-0DAC-8EE6C5BC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7867-EE86-80F7-9609-CDAC9E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5640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{ …. }   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 { ….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come back to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7539</Words>
  <Application>Microsoft Office PowerPoint</Application>
  <PresentationFormat>Widescreen</PresentationFormat>
  <Paragraphs>1000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Chapter 3: Processes</vt:lpstr>
      <vt:lpstr>Outline of this Chapter</vt:lpstr>
      <vt:lpstr>Introduction to a Process</vt:lpstr>
      <vt:lpstr>Types of Processes</vt:lpstr>
      <vt:lpstr>The Process Descriptor</vt:lpstr>
      <vt:lpstr>The Key Components of task_struct </vt:lpstr>
      <vt:lpstr>The core of task_struct is thread_info (it is on its way out in future kernels)</vt:lpstr>
      <vt:lpstr>The arch Folder</vt:lpstr>
      <vt:lpstr>Let us come back to 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sched_info</vt:lpstr>
      <vt:lpstr>mm_struct </vt:lpstr>
      <vt:lpstr>What does a virtual memory region look like?</vt:lpstr>
      <vt:lpstr>The Maple Tree</vt:lpstr>
      <vt:lpstr>Red-Black Tree vs B-Tree</vt:lpstr>
      <vt:lpstr>What is a B-tree (structure that underlies a maple tree)?</vt:lpstr>
      <vt:lpstr>The Maple Tree</vt:lpstr>
      <vt:lpstr>What is anonymous and non-anonymous virtual memory? </vt:lpstr>
      <vt:lpstr>PowerPoint Presentation</vt:lpstr>
      <vt:lpstr>Radix Tree</vt:lpstr>
      <vt:lpstr>The process id (pid)</vt:lpstr>
      <vt:lpstr>How are pids managed? </vt:lpstr>
      <vt:lpstr>Group processes into Namespaces</vt:lpstr>
      <vt:lpstr>Fields of the pid_namespace structure</vt:lpstr>
      <vt:lpstr>The pid Structure (abridged view)</vt:lpstr>
      <vt:lpstr>Allocating a pid structure</vt:lpstr>
      <vt:lpstr>How do you use a radix tree here? </vt:lpstr>
      <vt:lpstr>Next Problem: Find a free process id</vt:lpstr>
      <vt:lpstr>This process can be accelerated</vt:lpstr>
      <vt:lpstr>Incorporate the Van Emde Boas Tree in the Radix Tree as Linux Does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excecvp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69</cp:revision>
  <dcterms:created xsi:type="dcterms:W3CDTF">2013-07-15T20:26:40Z</dcterms:created>
  <dcterms:modified xsi:type="dcterms:W3CDTF">2023-02-08T08:03:02Z</dcterms:modified>
</cp:coreProperties>
</file>