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B6A4-3564-41AB-8BD9-CDDE461B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9DB82-9BE7-4012-BA19-DA154EE1B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8E4FE-94C3-42A7-BFF2-24A969E9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5D84-041C-47FF-A794-60EB1B2D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4B811-EF2A-41B4-9286-3B37AA56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711E-DE70-4A75-A4AA-9CF9B0EA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29B2-9EC4-4E90-BF8C-D13965B20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98512-42B8-4B58-92C5-02FAC305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35FF-B583-4200-B015-9887654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8FE0-CFFC-4B8F-A164-3DF81D2F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70FB5-A6C0-4376-AB6D-B3706B0E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2DF49-FF31-4AA3-9544-77F4B741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E2D3-1D02-4BCC-B9B4-9FEB3449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027B-9588-4432-B3EB-8CA6D7C7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B4EC-B73C-4DEA-ADD6-E5B4E5DE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5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8342-5272-4EAE-8477-5694E744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49E1-67C6-4280-9BD5-19F7C41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7D77-B4CB-4EF0-8753-053120EE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C1DA-6431-4EE1-9FE6-B326353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F180-2A92-4668-875F-3DC00AA4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A777-78A6-4341-9283-42A7E645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9A9E-0CBD-43C7-A00D-CA4E1FF99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1D47-9ABE-4EBA-BCFE-5173290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8F4E-BC30-44D5-B75E-EDB97292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8F76-0E98-48B2-BA21-6F4F6482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A6CC-00E9-47E9-9E9F-97427AFB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2D90-3711-4146-A177-9AC42D0C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4D22F-3A18-437F-9D58-A21255E42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36A83-D8EE-4FB8-A543-DCFBEED1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A8A07-96D2-46CC-B637-008CD780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C9C8-9162-47F2-B2FE-A459CC64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25A2-32FD-4B43-B793-7380993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97CDD-A33A-4505-994C-C8A59CAA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554FB-FE89-434B-BBFF-8D8E18CDC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C917E-5421-4285-907F-092F17A5E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D2904-47F0-415D-ABAB-502D19720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C4776-AEED-4A50-8568-A3E82856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F5329-E856-4D76-A243-F183926B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F7CD0-A37A-43BF-9278-E8E5081C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8BB7-1F1C-4F97-9EBF-7A36C75C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AB539-067D-460B-A00C-31A8EC8B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E9D2B-FED0-4DCE-9785-DE863312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96792-049B-4D30-B0C2-CF7EFE01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0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B52EA-22D5-4CDD-BEBE-87B12B3E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5C6D1-1F3F-43A2-B4B4-9425BE75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75D1-6A0A-45B8-8448-D5346110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0743-FE6B-4AB8-B747-51212326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C2966-B7F0-4316-9EC7-E002A92D4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8E5D3-9868-4E53-9ACF-87D46C58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BCB9D-BE0F-43E8-9CAD-B1EBA3C0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AD766-E196-44DB-87CB-5FB10F43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C0B80-6D67-4CDC-AB22-C40E6616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80C9-42DD-4CD4-B421-41509D51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DD785-757D-45C4-9F3B-99FB03E75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CF44F-A429-4788-93A8-EDCC1253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0E1B5-0D2D-4922-90E8-2A504101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CC3D-1AFA-4F2B-8378-426CC3C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8FAAF-FDBE-4A7B-B035-7FA0F5EF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681FD-B235-4645-B81C-797B0866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8FACC-1B8C-457B-ADB1-D27E50B3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8FC-8EFE-4CC5-9426-FCDEC9F99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21A3-8DD8-4748-9F13-E728C7F6679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D84F-A7FD-466F-B77C-3FF984388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880B-FB92-4361-9E0F-9D05D9862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B04-408B-406B-AD9A-B973CBBCE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jpeg"/><Relationship Id="rId2" Type="http://schemas.openxmlformats.org/officeDocument/2006/relationships/image" Target="../media/image18.jpeg"/><Relationship Id="rId16" Type="http://schemas.openxmlformats.org/officeDocument/2006/relationships/image" Target="../media/image32.png"/><Relationship Id="rId20" Type="http://schemas.openxmlformats.org/officeDocument/2006/relationships/hyperlink" Target="https://openclipart.org/detail/121249/puzzle-by-jaber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159CB6-C218-4484-B154-207CB673D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5" y="536274"/>
            <a:ext cx="1386749" cy="138212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FDB6A37-D171-4FFB-952A-D2E0CF154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505" y="443555"/>
            <a:ext cx="1379839" cy="137983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D07CE61-029D-444A-958C-A349B0606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7" y="443555"/>
            <a:ext cx="1397696" cy="1397696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7513E63D-CA90-49D4-B66A-7ABC9E60F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12" y="312711"/>
            <a:ext cx="2404986" cy="2228620"/>
          </a:xfrm>
          <a:prstGeom prst="rect">
            <a:avLst/>
          </a:prstGeom>
        </p:spPr>
      </p:pic>
      <p:pic>
        <p:nvPicPr>
          <p:cNvPr id="15" name="Picture 14" descr="Background pattern, rectangle&#10;&#10;Description automatically generated">
            <a:extLst>
              <a:ext uri="{FF2B5EF4-FFF2-40B4-BE49-F238E27FC236}">
                <a16:creationId xmlns:a16="http://schemas.microsoft.com/office/drawing/2014/main" id="{3439A543-7E88-4240-A7BC-13A1CC8CD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98" y="1179163"/>
            <a:ext cx="2594213" cy="64423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B06196C-8D9E-4D96-B09A-AB2EA9F08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1" y="2705100"/>
            <a:ext cx="1956124" cy="1832236"/>
          </a:xfrm>
          <a:prstGeom prst="rect">
            <a:avLst/>
          </a:prstGeom>
        </p:spPr>
      </p:pic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029E4B07-6F2C-4D8F-B991-C1E4948F4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42" y="3180522"/>
            <a:ext cx="2031985" cy="17041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E23F7A-0C4E-4A0B-841D-6C2594DEE2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7944" y="2639656"/>
            <a:ext cx="2245058" cy="22450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4A32D7-7ADD-4DCC-AEEB-3B4C7B892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36" y="3296505"/>
            <a:ext cx="1230700" cy="1230700"/>
          </a:xfrm>
          <a:prstGeom prst="rect">
            <a:avLst/>
          </a:prstGeom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4E0D3339-BF9C-4164-AF56-631C5DD52A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11" y="3306636"/>
            <a:ext cx="1230700" cy="1230700"/>
          </a:xfrm>
          <a:prstGeom prst="rect">
            <a:avLst/>
          </a:prstGeom>
        </p:spPr>
      </p:pic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844CD24E-7466-4F02-B666-20D2FC0FB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8" y="5101995"/>
            <a:ext cx="995541" cy="995541"/>
          </a:xfrm>
          <a:prstGeom prst="rect">
            <a:avLst/>
          </a:prstGeom>
        </p:spPr>
      </p:pic>
      <p:pic>
        <p:nvPicPr>
          <p:cNvPr id="28" name="Picture 27" descr="Shape, icon&#10;&#10;Description automatically generated">
            <a:extLst>
              <a:ext uri="{FF2B5EF4-FFF2-40B4-BE49-F238E27FC236}">
                <a16:creationId xmlns:a16="http://schemas.microsoft.com/office/drawing/2014/main" id="{343D75D8-9542-4989-B1D6-205DDB0AF9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54" y="5155168"/>
            <a:ext cx="995541" cy="995541"/>
          </a:xfrm>
          <a:prstGeom prst="rect">
            <a:avLst/>
          </a:prstGeom>
        </p:spPr>
      </p:pic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5BAED306-8022-47EC-AC69-423B9E8A59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70" y="5509547"/>
            <a:ext cx="1837465" cy="587989"/>
          </a:xfrm>
          <a:prstGeom prst="rect">
            <a:avLst/>
          </a:prstGeom>
        </p:spPr>
      </p:pic>
      <p:pic>
        <p:nvPicPr>
          <p:cNvPr id="32" name="Picture 31" descr="Shape, rectangle&#10;&#10;Description automatically generated">
            <a:extLst>
              <a:ext uri="{FF2B5EF4-FFF2-40B4-BE49-F238E27FC236}">
                <a16:creationId xmlns:a16="http://schemas.microsoft.com/office/drawing/2014/main" id="{8762B177-E222-4C83-AC2B-9BF7B9BE7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95" y="5551122"/>
            <a:ext cx="1837465" cy="5879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5B86517-CB58-4F06-B8A0-E11B60C7E7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71264" y="3668479"/>
            <a:ext cx="3121158" cy="312115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C725B5-145E-45EF-B423-6090EA44C0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49" y="1937536"/>
            <a:ext cx="1404239" cy="1404239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03F5F44-71DD-49EA-BE90-00C3781A3F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74" y="5229058"/>
            <a:ext cx="1074962" cy="15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1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10901-2A3A-4D90-8447-85324F02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3" y="117688"/>
            <a:ext cx="2082339" cy="2082339"/>
          </a:xfrm>
          <a:prstGeom prst="rect">
            <a:avLst/>
          </a:prstGeom>
        </p:spPr>
      </p:pic>
      <p:pic>
        <p:nvPicPr>
          <p:cNvPr id="5" name="Picture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BFFF4218-237B-42D0-B478-7888C1711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866182" y="636754"/>
            <a:ext cx="946308" cy="946308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3269386-E70C-4003-88EC-C8D0E1EA8A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53" y="552240"/>
            <a:ext cx="1266242" cy="1266242"/>
          </a:xfrm>
          <a:prstGeom prst="rect">
            <a:avLst/>
          </a:prstGeom>
        </p:spPr>
      </p:pic>
      <p:pic>
        <p:nvPicPr>
          <p:cNvPr id="3" name="Picture 2" descr="A picture containing seat&#10;&#10;Description automatically generated">
            <a:extLst>
              <a:ext uri="{FF2B5EF4-FFF2-40B4-BE49-F238E27FC236}">
                <a16:creationId xmlns:a16="http://schemas.microsoft.com/office/drawing/2014/main" id="{2499675F-5A51-4DC1-ADB9-5E6478EB5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81" y="304602"/>
            <a:ext cx="2199970" cy="223004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3F10741-CD44-47D7-9DFE-F0A23A74D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64" y="585851"/>
            <a:ext cx="1356290" cy="135629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AC223D1-2BC9-4AA3-9C36-E815648E1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368224"/>
            <a:ext cx="895350" cy="89535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1EDC1034-3C9E-4B28-9465-53BEBDFEB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27" y="2226531"/>
            <a:ext cx="1035464" cy="1035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A9DFF-D82C-4728-BA10-520D96A63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8025" y="2162758"/>
            <a:ext cx="1266242" cy="12662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19F312B-6D52-4A31-83CB-CBA1B9775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33" y="2284595"/>
            <a:ext cx="1266242" cy="126624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5542D9E-AD7C-477C-B3CB-A7F84993F1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6832364" y="2348894"/>
            <a:ext cx="1384522" cy="138452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FCC4C31-92B1-4645-9AA9-EFF34BFBF0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1808">
            <a:off x="337681" y="3798415"/>
            <a:ext cx="1004699" cy="100469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B129337A-1681-48FA-A5FC-471CBEAE4F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27" y="3727330"/>
            <a:ext cx="1192041" cy="119204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E85F929-3E4F-4BCF-8140-F6D84BD72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14" y="3640102"/>
            <a:ext cx="1256682" cy="125668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460A872-D763-4C76-A082-290EEFC300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50" y="3465220"/>
            <a:ext cx="1716262" cy="171626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86F676FD-CAA9-45D8-B6DA-7021A09D8E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7" y="2014705"/>
            <a:ext cx="3250794" cy="3250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81728C-8144-45FC-8B3D-F4EE0B4846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019" y="5362120"/>
            <a:ext cx="1255208" cy="94140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DE33587-9022-41B8-9796-9E6CCDDBEE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56" y="4777415"/>
            <a:ext cx="1835796" cy="18357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955F45-E8B1-4EDE-96E3-A765644366CC}"/>
              </a:ext>
            </a:extLst>
          </p:cNvPr>
          <p:cNvSpPr txBox="1"/>
          <p:nvPr/>
        </p:nvSpPr>
        <p:spPr>
          <a:xfrm>
            <a:off x="4110674" y="5371158"/>
            <a:ext cx="153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D2C61107-EA01-7649-39C5-8ABE79EBD45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6155648" y="5071049"/>
            <a:ext cx="1266242" cy="11317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C201E2-31D1-CC72-BB98-A34C085DA2A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29544" y="5071049"/>
            <a:ext cx="1600940" cy="93009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A5527E-A2E3-7D09-9160-9949AFA6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018" y="4993877"/>
            <a:ext cx="1145595" cy="116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91FD52-F11D-3261-8F6E-863EB7F43CE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95184" y="1909717"/>
            <a:ext cx="1531399" cy="15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C2149F-8CCA-4487-96BD-F7E8DF14E051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16193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Sarangi</dc:creator>
  <cp:lastModifiedBy>Smruti Ranjan Sarangi</cp:lastModifiedBy>
  <cp:revision>27</cp:revision>
  <dcterms:created xsi:type="dcterms:W3CDTF">2020-11-03T03:13:44Z</dcterms:created>
  <dcterms:modified xsi:type="dcterms:W3CDTF">2023-02-09T14:26:26Z</dcterms:modified>
</cp:coreProperties>
</file>