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343" r:id="rId4"/>
    <p:sldId id="41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274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BEA15-D3C6-4507-B248-435191C064F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E8EA9-6D8B-470B-A5DE-5F180DB9496D}">
      <dgm:prSet phldrT="[Text]"/>
      <dgm:spPr/>
      <dgm:t>
        <a:bodyPr/>
        <a:lstStyle/>
        <a:p>
          <a:r>
            <a:rPr lang="en-US" dirty="0"/>
            <a:t>Assembly Languages</a:t>
          </a:r>
        </a:p>
      </dgm:t>
    </dgm:pt>
    <dgm:pt modelId="{21306F68-D6C6-4462-B00A-04093311B84D}" type="parTrans" cxnId="{0D9DC52E-36C7-43B1-B3BD-1504DAACAC42}">
      <dgm:prSet/>
      <dgm:spPr/>
      <dgm:t>
        <a:bodyPr/>
        <a:lstStyle/>
        <a:p>
          <a:endParaRPr lang="en-US"/>
        </a:p>
      </dgm:t>
    </dgm:pt>
    <dgm:pt modelId="{E80FF618-EA3E-4814-912D-FD9D4192083E}" type="sibTrans" cxnId="{0D9DC52E-36C7-43B1-B3BD-1504DAACAC42}">
      <dgm:prSet/>
      <dgm:spPr/>
      <dgm:t>
        <a:bodyPr/>
        <a:lstStyle/>
        <a:p>
          <a:endParaRPr lang="en-US"/>
        </a:p>
      </dgm:t>
    </dgm:pt>
    <dgm:pt modelId="{FF66C7FC-1317-48A2-9F18-4FF373F33671}">
      <dgm:prSet phldrT="[Text]"/>
      <dgm:spPr/>
      <dgm:t>
        <a:bodyPr/>
        <a:lstStyle/>
        <a:p>
          <a:r>
            <a:rPr lang="en-US" dirty="0"/>
            <a:t>Basic Processor Design</a:t>
          </a:r>
        </a:p>
      </dgm:t>
    </dgm:pt>
    <dgm:pt modelId="{F1CA91E3-5798-41EB-8078-2C532600CA02}" type="parTrans" cxnId="{8F795158-12DD-4753-9A6B-E3C13E801024}">
      <dgm:prSet/>
      <dgm:spPr/>
      <dgm:t>
        <a:bodyPr/>
        <a:lstStyle/>
        <a:p>
          <a:endParaRPr lang="en-US"/>
        </a:p>
      </dgm:t>
    </dgm:pt>
    <dgm:pt modelId="{6A3BCD12-EAEC-486F-9686-F6DE2C7F6208}" type="sibTrans" cxnId="{8F795158-12DD-4753-9A6B-E3C13E801024}">
      <dgm:prSet/>
      <dgm:spPr/>
      <dgm:t>
        <a:bodyPr/>
        <a:lstStyle/>
        <a:p>
          <a:endParaRPr lang="en-US"/>
        </a:p>
      </dgm:t>
    </dgm:pt>
    <dgm:pt modelId="{66FD4932-921A-475B-ACC5-609AB52F4621}">
      <dgm:prSet phldrT="[Text]"/>
      <dgm:spPr/>
      <dgm:t>
        <a:bodyPr/>
        <a:lstStyle/>
        <a:p>
          <a:r>
            <a:rPr lang="en-US" dirty="0"/>
            <a:t>Basic Pipeline Design</a:t>
          </a:r>
        </a:p>
      </dgm:t>
    </dgm:pt>
    <dgm:pt modelId="{C31BE3F0-DDFB-4E0D-9182-EA52B4E01E61}" type="parTrans" cxnId="{14C907F7-A1A2-4A5E-954B-2F3064E26140}">
      <dgm:prSet/>
      <dgm:spPr/>
      <dgm:t>
        <a:bodyPr/>
        <a:lstStyle/>
        <a:p>
          <a:endParaRPr lang="en-US"/>
        </a:p>
      </dgm:t>
    </dgm:pt>
    <dgm:pt modelId="{DA778B97-BDBA-48BD-82BA-D6B4C5226C9D}" type="sibTrans" cxnId="{14C907F7-A1A2-4A5E-954B-2F3064E26140}">
      <dgm:prSet/>
      <dgm:spPr/>
      <dgm:t>
        <a:bodyPr/>
        <a:lstStyle/>
        <a:p>
          <a:endParaRPr lang="en-US"/>
        </a:p>
      </dgm:t>
    </dgm:pt>
    <dgm:pt modelId="{BA436893-2E62-40FD-9C11-1255A6692959}" type="pres">
      <dgm:prSet presAssocID="{B01BEA15-D3C6-4507-B248-435191C064F5}" presName="Name0" presStyleCnt="0">
        <dgm:presLayoutVars>
          <dgm:chMax val="7"/>
          <dgm:chPref val="7"/>
          <dgm:dir/>
        </dgm:presLayoutVars>
      </dgm:prSet>
      <dgm:spPr/>
    </dgm:pt>
    <dgm:pt modelId="{9A5C98C3-3D60-4912-B319-169E04228D23}" type="pres">
      <dgm:prSet presAssocID="{B01BEA15-D3C6-4507-B248-435191C064F5}" presName="Name1" presStyleCnt="0"/>
      <dgm:spPr/>
    </dgm:pt>
    <dgm:pt modelId="{E9471722-2C88-41E8-A33F-BDBA49D6B41B}" type="pres">
      <dgm:prSet presAssocID="{B01BEA15-D3C6-4507-B248-435191C064F5}" presName="cycle" presStyleCnt="0"/>
      <dgm:spPr/>
    </dgm:pt>
    <dgm:pt modelId="{B97D9F91-0F62-4207-BED7-965DF9E4C597}" type="pres">
      <dgm:prSet presAssocID="{B01BEA15-D3C6-4507-B248-435191C064F5}" presName="srcNode" presStyleLbl="node1" presStyleIdx="0" presStyleCnt="3"/>
      <dgm:spPr/>
    </dgm:pt>
    <dgm:pt modelId="{367821D1-2E9D-40E3-87E7-92E6A56794B6}" type="pres">
      <dgm:prSet presAssocID="{B01BEA15-D3C6-4507-B248-435191C064F5}" presName="conn" presStyleLbl="parChTrans1D2" presStyleIdx="0" presStyleCnt="1"/>
      <dgm:spPr/>
    </dgm:pt>
    <dgm:pt modelId="{6D559F3B-8633-46A8-AED5-8F5A8DBF34C9}" type="pres">
      <dgm:prSet presAssocID="{B01BEA15-D3C6-4507-B248-435191C064F5}" presName="extraNode" presStyleLbl="node1" presStyleIdx="0" presStyleCnt="3"/>
      <dgm:spPr/>
    </dgm:pt>
    <dgm:pt modelId="{7F2FCADE-6B3E-442C-B26F-7D5452A6CFAF}" type="pres">
      <dgm:prSet presAssocID="{B01BEA15-D3C6-4507-B248-435191C064F5}" presName="dstNode" presStyleLbl="node1" presStyleIdx="0" presStyleCnt="3"/>
      <dgm:spPr/>
    </dgm:pt>
    <dgm:pt modelId="{5BFBD5C3-D206-475E-801F-AFDB724D3C4F}" type="pres">
      <dgm:prSet presAssocID="{34EE8EA9-6D8B-470B-A5DE-5F180DB9496D}" presName="text_1" presStyleLbl="node1" presStyleIdx="0" presStyleCnt="3">
        <dgm:presLayoutVars>
          <dgm:bulletEnabled val="1"/>
        </dgm:presLayoutVars>
      </dgm:prSet>
      <dgm:spPr/>
    </dgm:pt>
    <dgm:pt modelId="{BDA78C3C-304F-4C02-95F1-C10CB869E8A8}" type="pres">
      <dgm:prSet presAssocID="{34EE8EA9-6D8B-470B-A5DE-5F180DB9496D}" presName="accent_1" presStyleCnt="0"/>
      <dgm:spPr/>
    </dgm:pt>
    <dgm:pt modelId="{BFEB9DE1-C972-4539-B05C-2190A1E8BE6E}" type="pres">
      <dgm:prSet presAssocID="{34EE8EA9-6D8B-470B-A5DE-5F180DB9496D}" presName="accentRepeatNode" presStyleLbl="solidFgAcc1" presStyleIdx="0" presStyleCnt="3"/>
      <dgm:spPr/>
    </dgm:pt>
    <dgm:pt modelId="{FCE0757C-065B-4DC4-BB90-359B0CB5942E}" type="pres">
      <dgm:prSet presAssocID="{FF66C7FC-1317-48A2-9F18-4FF373F33671}" presName="text_2" presStyleLbl="node1" presStyleIdx="1" presStyleCnt="3">
        <dgm:presLayoutVars>
          <dgm:bulletEnabled val="1"/>
        </dgm:presLayoutVars>
      </dgm:prSet>
      <dgm:spPr/>
    </dgm:pt>
    <dgm:pt modelId="{C4D12082-91F6-48F9-8104-25157F7E6F59}" type="pres">
      <dgm:prSet presAssocID="{FF66C7FC-1317-48A2-9F18-4FF373F33671}" presName="accent_2" presStyleCnt="0"/>
      <dgm:spPr/>
    </dgm:pt>
    <dgm:pt modelId="{566E2B7E-AE68-465C-9F97-E386691333DB}" type="pres">
      <dgm:prSet presAssocID="{FF66C7FC-1317-48A2-9F18-4FF373F33671}" presName="accentRepeatNode" presStyleLbl="solidFgAcc1" presStyleIdx="1" presStyleCnt="3"/>
      <dgm:spPr/>
    </dgm:pt>
    <dgm:pt modelId="{786F17C5-A8EB-4492-985F-A7378CD3F9B2}" type="pres">
      <dgm:prSet presAssocID="{66FD4932-921A-475B-ACC5-609AB52F4621}" presName="text_3" presStyleLbl="node1" presStyleIdx="2" presStyleCnt="3">
        <dgm:presLayoutVars>
          <dgm:bulletEnabled val="1"/>
        </dgm:presLayoutVars>
      </dgm:prSet>
      <dgm:spPr/>
    </dgm:pt>
    <dgm:pt modelId="{C6C7D4A3-8F25-4289-BD3F-847221BA0336}" type="pres">
      <dgm:prSet presAssocID="{66FD4932-921A-475B-ACC5-609AB52F4621}" presName="accent_3" presStyleCnt="0"/>
      <dgm:spPr/>
    </dgm:pt>
    <dgm:pt modelId="{FAF81DD3-295F-43BA-8B58-43F8F7179B40}" type="pres">
      <dgm:prSet presAssocID="{66FD4932-921A-475B-ACC5-609AB52F4621}" presName="accentRepeatNode" presStyleLbl="solidFgAcc1" presStyleIdx="2" presStyleCnt="3"/>
      <dgm:spPr/>
    </dgm:pt>
  </dgm:ptLst>
  <dgm:cxnLst>
    <dgm:cxn modelId="{0D9DC52E-36C7-43B1-B3BD-1504DAACAC42}" srcId="{B01BEA15-D3C6-4507-B248-435191C064F5}" destId="{34EE8EA9-6D8B-470B-A5DE-5F180DB9496D}" srcOrd="0" destOrd="0" parTransId="{21306F68-D6C6-4462-B00A-04093311B84D}" sibTransId="{E80FF618-EA3E-4814-912D-FD9D4192083E}"/>
    <dgm:cxn modelId="{8F795158-12DD-4753-9A6B-E3C13E801024}" srcId="{B01BEA15-D3C6-4507-B248-435191C064F5}" destId="{FF66C7FC-1317-48A2-9F18-4FF373F33671}" srcOrd="1" destOrd="0" parTransId="{F1CA91E3-5798-41EB-8078-2C532600CA02}" sibTransId="{6A3BCD12-EAEC-486F-9686-F6DE2C7F6208}"/>
    <dgm:cxn modelId="{5E8F7482-273C-4665-8112-12C2DE1C354E}" type="presOf" srcId="{E80FF618-EA3E-4814-912D-FD9D4192083E}" destId="{367821D1-2E9D-40E3-87E7-92E6A56794B6}" srcOrd="0" destOrd="0" presId="urn:microsoft.com/office/officeart/2008/layout/VerticalCurvedList"/>
    <dgm:cxn modelId="{11E50096-7BA2-4744-BC91-B6D6108C5CC6}" type="presOf" srcId="{66FD4932-921A-475B-ACC5-609AB52F4621}" destId="{786F17C5-A8EB-4492-985F-A7378CD3F9B2}" srcOrd="0" destOrd="0" presId="urn:microsoft.com/office/officeart/2008/layout/VerticalCurvedList"/>
    <dgm:cxn modelId="{49F4B69E-DBD8-4FE3-B156-5EFC76A9FE74}" type="presOf" srcId="{FF66C7FC-1317-48A2-9F18-4FF373F33671}" destId="{FCE0757C-065B-4DC4-BB90-359B0CB5942E}" srcOrd="0" destOrd="0" presId="urn:microsoft.com/office/officeart/2008/layout/VerticalCurvedList"/>
    <dgm:cxn modelId="{2C0A4DB1-ED8D-484A-A383-1648039EA860}" type="presOf" srcId="{34EE8EA9-6D8B-470B-A5DE-5F180DB9496D}" destId="{5BFBD5C3-D206-475E-801F-AFDB724D3C4F}" srcOrd="0" destOrd="0" presId="urn:microsoft.com/office/officeart/2008/layout/VerticalCurvedList"/>
    <dgm:cxn modelId="{F8B4B4C4-CD8A-49EA-A2F0-A7F31B260727}" type="presOf" srcId="{B01BEA15-D3C6-4507-B248-435191C064F5}" destId="{BA436893-2E62-40FD-9C11-1255A6692959}" srcOrd="0" destOrd="0" presId="urn:microsoft.com/office/officeart/2008/layout/VerticalCurvedList"/>
    <dgm:cxn modelId="{14C907F7-A1A2-4A5E-954B-2F3064E26140}" srcId="{B01BEA15-D3C6-4507-B248-435191C064F5}" destId="{66FD4932-921A-475B-ACC5-609AB52F4621}" srcOrd="2" destOrd="0" parTransId="{C31BE3F0-DDFB-4E0D-9182-EA52B4E01E61}" sibTransId="{DA778B97-BDBA-48BD-82BA-D6B4C5226C9D}"/>
    <dgm:cxn modelId="{A85325BA-891D-43E8-A9A0-510C0C50C209}" type="presParOf" srcId="{BA436893-2E62-40FD-9C11-1255A6692959}" destId="{9A5C98C3-3D60-4912-B319-169E04228D23}" srcOrd="0" destOrd="0" presId="urn:microsoft.com/office/officeart/2008/layout/VerticalCurvedList"/>
    <dgm:cxn modelId="{2BCE614F-E68C-4719-94FE-1647C37C9975}" type="presParOf" srcId="{9A5C98C3-3D60-4912-B319-169E04228D23}" destId="{E9471722-2C88-41E8-A33F-BDBA49D6B41B}" srcOrd="0" destOrd="0" presId="urn:microsoft.com/office/officeart/2008/layout/VerticalCurvedList"/>
    <dgm:cxn modelId="{5B3E5E20-43DD-4D0A-B20F-8BA773239D92}" type="presParOf" srcId="{E9471722-2C88-41E8-A33F-BDBA49D6B41B}" destId="{B97D9F91-0F62-4207-BED7-965DF9E4C597}" srcOrd="0" destOrd="0" presId="urn:microsoft.com/office/officeart/2008/layout/VerticalCurvedList"/>
    <dgm:cxn modelId="{6D2C403E-1F57-4453-B879-83E42DA336FC}" type="presParOf" srcId="{E9471722-2C88-41E8-A33F-BDBA49D6B41B}" destId="{367821D1-2E9D-40E3-87E7-92E6A56794B6}" srcOrd="1" destOrd="0" presId="urn:microsoft.com/office/officeart/2008/layout/VerticalCurvedList"/>
    <dgm:cxn modelId="{3987BD68-54FE-40EA-B534-C29F23E03304}" type="presParOf" srcId="{E9471722-2C88-41E8-A33F-BDBA49D6B41B}" destId="{6D559F3B-8633-46A8-AED5-8F5A8DBF34C9}" srcOrd="2" destOrd="0" presId="urn:microsoft.com/office/officeart/2008/layout/VerticalCurvedList"/>
    <dgm:cxn modelId="{AD42A4F6-5039-44B1-960F-F688FB94566C}" type="presParOf" srcId="{E9471722-2C88-41E8-A33F-BDBA49D6B41B}" destId="{7F2FCADE-6B3E-442C-B26F-7D5452A6CFAF}" srcOrd="3" destOrd="0" presId="urn:microsoft.com/office/officeart/2008/layout/VerticalCurvedList"/>
    <dgm:cxn modelId="{2E4F3863-682E-408D-AFB9-4C9DF5DFE12C}" type="presParOf" srcId="{9A5C98C3-3D60-4912-B319-169E04228D23}" destId="{5BFBD5C3-D206-475E-801F-AFDB724D3C4F}" srcOrd="1" destOrd="0" presId="urn:microsoft.com/office/officeart/2008/layout/VerticalCurvedList"/>
    <dgm:cxn modelId="{8FA06BC5-E3D2-47C2-8904-5D24A8DA51FF}" type="presParOf" srcId="{9A5C98C3-3D60-4912-B319-169E04228D23}" destId="{BDA78C3C-304F-4C02-95F1-C10CB869E8A8}" srcOrd="2" destOrd="0" presId="urn:microsoft.com/office/officeart/2008/layout/VerticalCurvedList"/>
    <dgm:cxn modelId="{F4615A4F-7BAF-474E-AE3B-5ECBC2D7AF58}" type="presParOf" srcId="{BDA78C3C-304F-4C02-95F1-C10CB869E8A8}" destId="{BFEB9DE1-C972-4539-B05C-2190A1E8BE6E}" srcOrd="0" destOrd="0" presId="urn:microsoft.com/office/officeart/2008/layout/VerticalCurvedList"/>
    <dgm:cxn modelId="{D17A7855-3E10-43F1-A7F9-5A3212918710}" type="presParOf" srcId="{9A5C98C3-3D60-4912-B319-169E04228D23}" destId="{FCE0757C-065B-4DC4-BB90-359B0CB5942E}" srcOrd="3" destOrd="0" presId="urn:microsoft.com/office/officeart/2008/layout/VerticalCurvedList"/>
    <dgm:cxn modelId="{5F57B2F7-77A4-47EA-B840-65E36DD540E7}" type="presParOf" srcId="{9A5C98C3-3D60-4912-B319-169E04228D23}" destId="{C4D12082-91F6-48F9-8104-25157F7E6F59}" srcOrd="4" destOrd="0" presId="urn:microsoft.com/office/officeart/2008/layout/VerticalCurvedList"/>
    <dgm:cxn modelId="{39AB2ED4-673D-4D8E-9959-9CB9191C1097}" type="presParOf" srcId="{C4D12082-91F6-48F9-8104-25157F7E6F59}" destId="{566E2B7E-AE68-465C-9F97-E386691333DB}" srcOrd="0" destOrd="0" presId="urn:microsoft.com/office/officeart/2008/layout/VerticalCurvedList"/>
    <dgm:cxn modelId="{4732AB32-2C82-469C-A48B-101E54D7095F}" type="presParOf" srcId="{9A5C98C3-3D60-4912-B319-169E04228D23}" destId="{786F17C5-A8EB-4492-985F-A7378CD3F9B2}" srcOrd="5" destOrd="0" presId="urn:microsoft.com/office/officeart/2008/layout/VerticalCurvedList"/>
    <dgm:cxn modelId="{7090694A-08F2-4714-9C4A-C5B8CECC1345}" type="presParOf" srcId="{9A5C98C3-3D60-4912-B319-169E04228D23}" destId="{C6C7D4A3-8F25-4289-BD3F-847221BA0336}" srcOrd="6" destOrd="0" presId="urn:microsoft.com/office/officeart/2008/layout/VerticalCurvedList"/>
    <dgm:cxn modelId="{08D4D6E9-BA9D-4B60-B960-CFA7A6B969F3}" type="presParOf" srcId="{C6C7D4A3-8F25-4289-BD3F-847221BA0336}" destId="{FAF81DD3-295F-43BA-8B58-43F8F7179B4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821D1-2E9D-40E3-87E7-92E6A56794B6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BD5C3-D206-475E-801F-AFDB724D3C4F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Assembly Languages</a:t>
          </a:r>
        </a:p>
      </dsp:txBody>
      <dsp:txXfrm>
        <a:off x="564979" y="406400"/>
        <a:ext cx="5475833" cy="812800"/>
      </dsp:txXfrm>
    </dsp:sp>
    <dsp:sp modelId="{BFEB9DE1-C972-4539-B05C-2190A1E8BE6E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0757C-065B-4DC4-BB90-359B0CB5942E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Basic Processor Design</a:t>
          </a:r>
        </a:p>
      </dsp:txBody>
      <dsp:txXfrm>
        <a:off x="860432" y="1625599"/>
        <a:ext cx="5180380" cy="812800"/>
      </dsp:txXfrm>
    </dsp:sp>
    <dsp:sp modelId="{566E2B7E-AE68-465C-9F97-E386691333DB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F17C5-A8EB-4492-985F-A7378CD3F9B2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Basic Pipeline Design</a:t>
          </a:r>
        </a:p>
      </dsp:txBody>
      <dsp:txXfrm>
        <a:off x="564979" y="2844800"/>
        <a:ext cx="5475833" cy="812800"/>
      </dsp:txXfrm>
    </dsp:sp>
    <dsp:sp modelId="{FAF81DD3-295F-43BA-8B58-43F8F7179B40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051E5-4848-480A-881D-D57FDCBEC11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DC748-FD0B-40EA-B644-062A2B56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9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C982-F1E8-40A2-8ACE-31F01EE0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6E38F-6F84-46C8-BA0F-E675D9819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292A-AB09-4530-B6EC-F2D62841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3B8E-FF23-4182-A5A0-2E163A91285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7C09-CAB1-4933-96BE-54A62FE8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9263-CB99-4CB7-9596-AFA23290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283-4CE9-44EC-90A3-A65DD31D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5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A210-049E-4846-8D6E-3923C27E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260B9-2751-4728-BB46-6AD417761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620B3-B7D4-4339-9215-8D17D5E0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3B8E-FF23-4182-A5A0-2E163A91285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2FFAE-ABD7-43CD-8D03-E0EC02F8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9977-AB08-49E0-9CEA-DCDD560F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283-4CE9-44EC-90A3-A65DD31D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409C8-C158-4554-ACD1-646E877F7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E4CA9-3CCB-4108-AD31-E28459822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5B9AA-92FD-4FC7-BF59-84729477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3B8E-FF23-4182-A5A0-2E163A91285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451BE-030E-4715-A842-31444665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B0FF-E61D-43A1-A060-CDFA8502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283-4CE9-44EC-90A3-A65DD31D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9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422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1"/>
            <a:ext cx="9300353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0" y="1280160"/>
            <a:ext cx="9300353" cy="47078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A6B10B21-A22D-4973-9F22-3C85C87DD1D6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McGraw-Hill   </a:t>
            </a:r>
            <a:r>
              <a:rPr lang="en-US" sz="900" b="1" spc="0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3E23767-0A7E-4F0C-A99E-C1C9090D3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Advanced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62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2">
          <p15:clr>
            <a:srgbClr val="FBAE40"/>
          </p15:clr>
        </p15:guide>
        <p15:guide id="2" orient="horz" pos="8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E9BF-FEBC-4E8B-80FB-FBD94CFF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595A-1A93-4FEB-B635-A74665D90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1B0DC-535A-4260-8E01-4399F72D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3B8E-FF23-4182-A5A0-2E163A91285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54DB-8082-4B68-BFA3-BEFDFBC1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7117-B23A-4916-A474-FD608CFA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283-4CE9-44EC-90A3-A65DD31D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3404-94C6-44EA-86C5-C4FE910F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D1CF0-F15F-4E76-B6A0-1776F8DFD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819F-1B1B-4858-9D35-A50808EE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3B8E-FF23-4182-A5A0-2E163A91285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D24CF-D34B-4075-8F9C-4E1F53F2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AE58C-3214-47D3-972B-E4E70E28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283-4CE9-44EC-90A3-A65DD31D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4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400D-C9C8-4841-B670-99B57274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51AB-1506-479F-ACC8-C84BC44E2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79CDE-2EE2-41C5-AF02-4AE8361E7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DA365-B828-4C51-86DE-8CEC3F9D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3B8E-FF23-4182-A5A0-2E163A91285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3B04D-21F7-45C2-A18C-46062BCF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9EE72-921F-45DC-AC7A-673E4983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283-4CE9-44EC-90A3-A65DD31D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5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961B-9C02-46D1-A101-F87D69F7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2EC90-D930-41DA-97D1-8FB40503C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BC72E-6112-4991-8AEB-9CC3967B8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C03BC-3DE4-446A-8F4F-0FFA2F9AA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F615C-C0B7-4B3C-8AFF-4912C6246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EEE3D-9974-4378-87CA-755C0EE3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3B8E-FF23-4182-A5A0-2E163A91285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C9377-C21B-4E12-BA38-0010B79F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D01A9-5EC4-4430-AB11-645BEEF9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283-4CE9-44EC-90A3-A65DD31D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8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1257-F218-4924-8122-1CF5E485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54D0F-95CA-4F20-8BCC-B300D9F7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3B8E-FF23-4182-A5A0-2E163A91285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7310C-8FE5-46AB-9622-F5B8BA7F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046FF-5005-4E5D-9920-B56C9945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283-4CE9-44EC-90A3-A65DD31D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65942-CE86-4E14-8AE5-92D39E0D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3B8E-FF23-4182-A5A0-2E163A91285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AC3D5-7E64-423C-972A-354511D8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3561-2CDF-4139-A627-F9BC5410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283-4CE9-44EC-90A3-A65DD31D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7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F019-6AF5-49EC-A734-A51ECE21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4850-C378-4CDF-99D5-736AA67CE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EC34A-984A-4370-B3E1-EC92C7643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674CD-B46D-4AB2-93C6-F048DB38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3B8E-FF23-4182-A5A0-2E163A91285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6D483-7310-4BE9-BBC9-9D474B55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06784-3D71-42B0-9F45-92F6BAFA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283-4CE9-44EC-90A3-A65DD31D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3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2E6E-3B20-409C-9289-9D9A07BB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6D78F-CDE2-4E5A-8012-436F67C14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ACEB4-109D-4FBF-88FE-974A3D3D2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687F2-DCC8-4BAF-B6E6-A03F757C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3B8E-FF23-4182-A5A0-2E163A91285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1C5BA-112A-4DBF-BC3F-6B5B5AFA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F4B4-DE25-4428-8284-DA16A8B4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283-4CE9-44EC-90A3-A65DD31D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8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561DC-D2FD-403F-9910-7097E988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11ECF-D1EC-4BCE-9EED-97CC334B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49745-F141-4DC1-B30A-3AB3965AE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73B8E-FF23-4182-A5A0-2E163A91285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9DFFF-8539-49F1-8FCD-D9BB7766A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EB5CF-C788-43A6-B1FD-0E77F152B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ED283-4CE9-44EC-90A3-A65DD31D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9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://www.cse.iitd.ac.in/~srsarangi/archbooksoft.html" TargetMode="Externa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9BAB-6F58-4747-8F46-502FAE28A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Computer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9FD11-5142-49F2-95C0-F9E343299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Prof. Smruti R. Sarangi</a:t>
            </a:r>
            <a:br>
              <a:rPr lang="en-US" sz="2800" dirty="0"/>
            </a:br>
            <a:r>
              <a:rPr lang="en-US" sz="2800" dirty="0"/>
              <a:t>IIT Delhi</a:t>
            </a:r>
          </a:p>
        </p:txBody>
      </p:sp>
    </p:spTree>
    <p:extLst>
      <p:ext uri="{BB962C8B-B14F-4D97-AF65-F5344CB8AC3E}">
        <p14:creationId xmlns:p14="http://schemas.microsoft.com/office/powerpoint/2010/main" val="324073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circuit, electronics&#10;&#10;Description automatically generated">
            <a:extLst>
              <a:ext uri="{FF2B5EF4-FFF2-40B4-BE49-F238E27FC236}">
                <a16:creationId xmlns:a16="http://schemas.microsoft.com/office/drawing/2014/main" id="{0CBAD50B-5A6E-4ED4-85CD-61B218EF0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86" y="277050"/>
            <a:ext cx="4720259" cy="619358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grpSp>
        <p:nvGrpSpPr>
          <p:cNvPr id="6" name="Group 33462">
            <a:extLst>
              <a:ext uri="{FF2B5EF4-FFF2-40B4-BE49-F238E27FC236}">
                <a16:creationId xmlns:a16="http://schemas.microsoft.com/office/drawing/2014/main" id="{606BAE74-9451-413E-99BD-F6E27629CF9A}"/>
              </a:ext>
            </a:extLst>
          </p:cNvPr>
          <p:cNvGrpSpPr/>
          <p:nvPr/>
        </p:nvGrpSpPr>
        <p:grpSpPr>
          <a:xfrm>
            <a:off x="1030079" y="3836481"/>
            <a:ext cx="3945836" cy="2848224"/>
            <a:chOff x="0" y="0"/>
            <a:chExt cx="6423604" cy="7160876"/>
          </a:xfrm>
        </p:grpSpPr>
        <p:sp>
          <p:nvSpPr>
            <p:cNvPr id="7" name="Shape 33454">
              <a:extLst>
                <a:ext uri="{FF2B5EF4-FFF2-40B4-BE49-F238E27FC236}">
                  <a16:creationId xmlns:a16="http://schemas.microsoft.com/office/drawing/2014/main" id="{D4C1D79B-B6F8-4201-AA31-2BF6391E261F}"/>
                </a:ext>
              </a:extLst>
            </p:cNvPr>
            <p:cNvSpPr/>
            <p:nvPr/>
          </p:nvSpPr>
          <p:spPr>
            <a:xfrm>
              <a:off x="15478" y="327421"/>
              <a:ext cx="2502025" cy="6618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550" extrusionOk="0">
                  <a:moveTo>
                    <a:pt x="2695" y="0"/>
                  </a:moveTo>
                  <a:cubicBezTo>
                    <a:pt x="2348" y="0"/>
                    <a:pt x="2001" y="50"/>
                    <a:pt x="1737" y="151"/>
                  </a:cubicBezTo>
                  <a:cubicBezTo>
                    <a:pt x="1208" y="353"/>
                    <a:pt x="1208" y="679"/>
                    <a:pt x="1737" y="881"/>
                  </a:cubicBezTo>
                  <a:cubicBezTo>
                    <a:pt x="2266" y="1083"/>
                    <a:pt x="3124" y="1083"/>
                    <a:pt x="3652" y="881"/>
                  </a:cubicBezTo>
                  <a:cubicBezTo>
                    <a:pt x="4181" y="679"/>
                    <a:pt x="4181" y="353"/>
                    <a:pt x="3652" y="151"/>
                  </a:cubicBezTo>
                  <a:cubicBezTo>
                    <a:pt x="3388" y="50"/>
                    <a:pt x="3041" y="0"/>
                    <a:pt x="2695" y="0"/>
                  </a:cubicBezTo>
                  <a:close/>
                  <a:moveTo>
                    <a:pt x="7094" y="2068"/>
                  </a:moveTo>
                  <a:cubicBezTo>
                    <a:pt x="6748" y="2068"/>
                    <a:pt x="6401" y="2118"/>
                    <a:pt x="6136" y="2219"/>
                  </a:cubicBezTo>
                  <a:cubicBezTo>
                    <a:pt x="5608" y="2421"/>
                    <a:pt x="5608" y="2747"/>
                    <a:pt x="6136" y="2949"/>
                  </a:cubicBezTo>
                  <a:cubicBezTo>
                    <a:pt x="6665" y="3151"/>
                    <a:pt x="7523" y="3151"/>
                    <a:pt x="8052" y="2949"/>
                  </a:cubicBezTo>
                  <a:cubicBezTo>
                    <a:pt x="8581" y="2747"/>
                    <a:pt x="8581" y="2421"/>
                    <a:pt x="8052" y="2219"/>
                  </a:cubicBezTo>
                  <a:cubicBezTo>
                    <a:pt x="7788" y="2118"/>
                    <a:pt x="7441" y="2068"/>
                    <a:pt x="7094" y="2068"/>
                  </a:cubicBezTo>
                  <a:close/>
                  <a:moveTo>
                    <a:pt x="2363" y="6355"/>
                  </a:moveTo>
                  <a:cubicBezTo>
                    <a:pt x="2016" y="6355"/>
                    <a:pt x="1670" y="6405"/>
                    <a:pt x="1405" y="6506"/>
                  </a:cubicBezTo>
                  <a:cubicBezTo>
                    <a:pt x="877" y="6708"/>
                    <a:pt x="877" y="7036"/>
                    <a:pt x="1405" y="7238"/>
                  </a:cubicBezTo>
                  <a:cubicBezTo>
                    <a:pt x="1934" y="7440"/>
                    <a:pt x="2792" y="7440"/>
                    <a:pt x="3321" y="7238"/>
                  </a:cubicBezTo>
                  <a:cubicBezTo>
                    <a:pt x="3849" y="7036"/>
                    <a:pt x="3849" y="6708"/>
                    <a:pt x="3321" y="6506"/>
                  </a:cubicBezTo>
                  <a:cubicBezTo>
                    <a:pt x="3056" y="6405"/>
                    <a:pt x="2709" y="6355"/>
                    <a:pt x="2363" y="6355"/>
                  </a:cubicBezTo>
                  <a:close/>
                  <a:moveTo>
                    <a:pt x="4014" y="8938"/>
                  </a:moveTo>
                  <a:cubicBezTo>
                    <a:pt x="3668" y="8938"/>
                    <a:pt x="3321" y="8990"/>
                    <a:pt x="3057" y="9091"/>
                  </a:cubicBezTo>
                  <a:cubicBezTo>
                    <a:pt x="2528" y="9293"/>
                    <a:pt x="2528" y="9619"/>
                    <a:pt x="3057" y="9821"/>
                  </a:cubicBezTo>
                  <a:cubicBezTo>
                    <a:pt x="3585" y="10023"/>
                    <a:pt x="4444" y="10023"/>
                    <a:pt x="4972" y="9821"/>
                  </a:cubicBezTo>
                  <a:cubicBezTo>
                    <a:pt x="5501" y="9619"/>
                    <a:pt x="5501" y="9293"/>
                    <a:pt x="4972" y="9091"/>
                  </a:cubicBezTo>
                  <a:cubicBezTo>
                    <a:pt x="4708" y="8990"/>
                    <a:pt x="4361" y="8938"/>
                    <a:pt x="4014" y="8938"/>
                  </a:cubicBezTo>
                  <a:close/>
                  <a:moveTo>
                    <a:pt x="13822" y="9289"/>
                  </a:moveTo>
                  <a:cubicBezTo>
                    <a:pt x="13476" y="9289"/>
                    <a:pt x="13129" y="9339"/>
                    <a:pt x="12864" y="9440"/>
                  </a:cubicBezTo>
                  <a:cubicBezTo>
                    <a:pt x="12336" y="9642"/>
                    <a:pt x="12336" y="9968"/>
                    <a:pt x="12864" y="10170"/>
                  </a:cubicBezTo>
                  <a:cubicBezTo>
                    <a:pt x="13393" y="10372"/>
                    <a:pt x="14251" y="10372"/>
                    <a:pt x="14780" y="10170"/>
                  </a:cubicBezTo>
                  <a:cubicBezTo>
                    <a:pt x="15309" y="9968"/>
                    <a:pt x="15309" y="9642"/>
                    <a:pt x="14780" y="9440"/>
                  </a:cubicBezTo>
                  <a:cubicBezTo>
                    <a:pt x="14516" y="9339"/>
                    <a:pt x="14169" y="9289"/>
                    <a:pt x="13822" y="9289"/>
                  </a:cubicBezTo>
                  <a:close/>
                  <a:moveTo>
                    <a:pt x="9345" y="9551"/>
                  </a:moveTo>
                  <a:cubicBezTo>
                    <a:pt x="8998" y="9551"/>
                    <a:pt x="8651" y="9601"/>
                    <a:pt x="8387" y="9702"/>
                  </a:cubicBezTo>
                  <a:cubicBezTo>
                    <a:pt x="7858" y="9904"/>
                    <a:pt x="7858" y="10232"/>
                    <a:pt x="8387" y="10434"/>
                  </a:cubicBezTo>
                  <a:cubicBezTo>
                    <a:pt x="8916" y="10635"/>
                    <a:pt x="9774" y="10635"/>
                    <a:pt x="10302" y="10434"/>
                  </a:cubicBezTo>
                  <a:cubicBezTo>
                    <a:pt x="10831" y="10232"/>
                    <a:pt x="10831" y="9904"/>
                    <a:pt x="10302" y="9702"/>
                  </a:cubicBezTo>
                  <a:cubicBezTo>
                    <a:pt x="10038" y="9601"/>
                    <a:pt x="9691" y="9551"/>
                    <a:pt x="9345" y="9551"/>
                  </a:cubicBezTo>
                  <a:close/>
                  <a:moveTo>
                    <a:pt x="1354" y="12040"/>
                  </a:moveTo>
                  <a:cubicBezTo>
                    <a:pt x="1008" y="12040"/>
                    <a:pt x="661" y="12091"/>
                    <a:pt x="397" y="12192"/>
                  </a:cubicBezTo>
                  <a:cubicBezTo>
                    <a:pt x="-132" y="12394"/>
                    <a:pt x="-132" y="12721"/>
                    <a:pt x="397" y="12922"/>
                  </a:cubicBezTo>
                  <a:cubicBezTo>
                    <a:pt x="925" y="13124"/>
                    <a:pt x="1784" y="13124"/>
                    <a:pt x="2312" y="12922"/>
                  </a:cubicBezTo>
                  <a:cubicBezTo>
                    <a:pt x="2841" y="12721"/>
                    <a:pt x="2841" y="12394"/>
                    <a:pt x="2312" y="12192"/>
                  </a:cubicBezTo>
                  <a:cubicBezTo>
                    <a:pt x="2048" y="12091"/>
                    <a:pt x="1701" y="12040"/>
                    <a:pt x="1354" y="12040"/>
                  </a:cubicBezTo>
                  <a:close/>
                  <a:moveTo>
                    <a:pt x="19982" y="14257"/>
                  </a:moveTo>
                  <a:cubicBezTo>
                    <a:pt x="19635" y="14257"/>
                    <a:pt x="19288" y="14308"/>
                    <a:pt x="19024" y="14408"/>
                  </a:cubicBezTo>
                  <a:cubicBezTo>
                    <a:pt x="18495" y="14610"/>
                    <a:pt x="18495" y="14938"/>
                    <a:pt x="19024" y="15140"/>
                  </a:cubicBezTo>
                  <a:cubicBezTo>
                    <a:pt x="19552" y="15342"/>
                    <a:pt x="20411" y="15342"/>
                    <a:pt x="20939" y="15140"/>
                  </a:cubicBezTo>
                  <a:cubicBezTo>
                    <a:pt x="21468" y="14938"/>
                    <a:pt x="21468" y="14610"/>
                    <a:pt x="20939" y="14408"/>
                  </a:cubicBezTo>
                  <a:cubicBezTo>
                    <a:pt x="20675" y="14308"/>
                    <a:pt x="20328" y="14257"/>
                    <a:pt x="19982" y="14257"/>
                  </a:cubicBezTo>
                  <a:close/>
                  <a:moveTo>
                    <a:pt x="14760" y="14306"/>
                  </a:moveTo>
                  <a:cubicBezTo>
                    <a:pt x="14413" y="14306"/>
                    <a:pt x="14066" y="14357"/>
                    <a:pt x="13802" y="14458"/>
                  </a:cubicBezTo>
                  <a:cubicBezTo>
                    <a:pt x="13273" y="14659"/>
                    <a:pt x="13273" y="14987"/>
                    <a:pt x="13802" y="15189"/>
                  </a:cubicBezTo>
                  <a:cubicBezTo>
                    <a:pt x="14331" y="15391"/>
                    <a:pt x="15189" y="15391"/>
                    <a:pt x="15717" y="15189"/>
                  </a:cubicBezTo>
                  <a:cubicBezTo>
                    <a:pt x="16246" y="14987"/>
                    <a:pt x="16246" y="14659"/>
                    <a:pt x="15717" y="14458"/>
                  </a:cubicBezTo>
                  <a:cubicBezTo>
                    <a:pt x="15453" y="14357"/>
                    <a:pt x="15106" y="14306"/>
                    <a:pt x="14760" y="14306"/>
                  </a:cubicBezTo>
                  <a:close/>
                  <a:moveTo>
                    <a:pt x="11913" y="14499"/>
                  </a:moveTo>
                  <a:cubicBezTo>
                    <a:pt x="11567" y="14499"/>
                    <a:pt x="11220" y="14549"/>
                    <a:pt x="10956" y="14650"/>
                  </a:cubicBezTo>
                  <a:cubicBezTo>
                    <a:pt x="10427" y="14852"/>
                    <a:pt x="10427" y="15180"/>
                    <a:pt x="10956" y="15381"/>
                  </a:cubicBezTo>
                  <a:cubicBezTo>
                    <a:pt x="11484" y="15583"/>
                    <a:pt x="12343" y="15583"/>
                    <a:pt x="12871" y="15381"/>
                  </a:cubicBezTo>
                  <a:cubicBezTo>
                    <a:pt x="13400" y="15180"/>
                    <a:pt x="13400" y="14852"/>
                    <a:pt x="12871" y="14650"/>
                  </a:cubicBezTo>
                  <a:cubicBezTo>
                    <a:pt x="12607" y="14549"/>
                    <a:pt x="12260" y="14499"/>
                    <a:pt x="11913" y="14499"/>
                  </a:cubicBezTo>
                  <a:close/>
                  <a:moveTo>
                    <a:pt x="2725" y="14505"/>
                  </a:moveTo>
                  <a:cubicBezTo>
                    <a:pt x="2379" y="14505"/>
                    <a:pt x="2032" y="14556"/>
                    <a:pt x="1767" y="14657"/>
                  </a:cubicBezTo>
                  <a:cubicBezTo>
                    <a:pt x="1239" y="14858"/>
                    <a:pt x="1239" y="15186"/>
                    <a:pt x="1767" y="15388"/>
                  </a:cubicBezTo>
                  <a:cubicBezTo>
                    <a:pt x="2296" y="15590"/>
                    <a:pt x="3154" y="15590"/>
                    <a:pt x="3683" y="15388"/>
                  </a:cubicBezTo>
                  <a:cubicBezTo>
                    <a:pt x="4211" y="15186"/>
                    <a:pt x="4211" y="14858"/>
                    <a:pt x="3683" y="14657"/>
                  </a:cubicBezTo>
                  <a:cubicBezTo>
                    <a:pt x="3418" y="14556"/>
                    <a:pt x="3072" y="14505"/>
                    <a:pt x="2725" y="14505"/>
                  </a:cubicBezTo>
                  <a:close/>
                  <a:moveTo>
                    <a:pt x="4360" y="16501"/>
                  </a:moveTo>
                  <a:cubicBezTo>
                    <a:pt x="4012" y="16501"/>
                    <a:pt x="3667" y="16551"/>
                    <a:pt x="3402" y="16652"/>
                  </a:cubicBezTo>
                  <a:cubicBezTo>
                    <a:pt x="2872" y="16854"/>
                    <a:pt x="2872" y="17182"/>
                    <a:pt x="3402" y="17384"/>
                  </a:cubicBezTo>
                  <a:cubicBezTo>
                    <a:pt x="3932" y="17587"/>
                    <a:pt x="4791" y="17587"/>
                    <a:pt x="5321" y="17384"/>
                  </a:cubicBezTo>
                  <a:cubicBezTo>
                    <a:pt x="5851" y="17182"/>
                    <a:pt x="5851" y="16854"/>
                    <a:pt x="5321" y="16652"/>
                  </a:cubicBezTo>
                  <a:cubicBezTo>
                    <a:pt x="5056" y="16551"/>
                    <a:pt x="4707" y="16501"/>
                    <a:pt x="4360" y="16501"/>
                  </a:cubicBezTo>
                  <a:close/>
                  <a:moveTo>
                    <a:pt x="10698" y="16628"/>
                  </a:moveTo>
                  <a:cubicBezTo>
                    <a:pt x="10352" y="16628"/>
                    <a:pt x="10005" y="16679"/>
                    <a:pt x="9741" y="16780"/>
                  </a:cubicBezTo>
                  <a:cubicBezTo>
                    <a:pt x="9212" y="16982"/>
                    <a:pt x="9212" y="17309"/>
                    <a:pt x="9741" y="17511"/>
                  </a:cubicBezTo>
                  <a:cubicBezTo>
                    <a:pt x="10269" y="17713"/>
                    <a:pt x="11128" y="17713"/>
                    <a:pt x="11656" y="17511"/>
                  </a:cubicBezTo>
                  <a:cubicBezTo>
                    <a:pt x="12185" y="17309"/>
                    <a:pt x="12185" y="16982"/>
                    <a:pt x="11656" y="16780"/>
                  </a:cubicBezTo>
                  <a:cubicBezTo>
                    <a:pt x="11392" y="16679"/>
                    <a:pt x="11045" y="16628"/>
                    <a:pt x="10698" y="16628"/>
                  </a:cubicBezTo>
                  <a:close/>
                  <a:moveTo>
                    <a:pt x="16401" y="18943"/>
                  </a:moveTo>
                  <a:cubicBezTo>
                    <a:pt x="16055" y="18943"/>
                    <a:pt x="15708" y="18993"/>
                    <a:pt x="15443" y="19094"/>
                  </a:cubicBezTo>
                  <a:cubicBezTo>
                    <a:pt x="14915" y="19296"/>
                    <a:pt x="14915" y="19622"/>
                    <a:pt x="15443" y="19824"/>
                  </a:cubicBezTo>
                  <a:cubicBezTo>
                    <a:pt x="15972" y="20026"/>
                    <a:pt x="16827" y="20026"/>
                    <a:pt x="17355" y="19824"/>
                  </a:cubicBezTo>
                  <a:cubicBezTo>
                    <a:pt x="17884" y="19622"/>
                    <a:pt x="17884" y="19296"/>
                    <a:pt x="17355" y="19094"/>
                  </a:cubicBezTo>
                  <a:cubicBezTo>
                    <a:pt x="17091" y="18993"/>
                    <a:pt x="16747" y="18943"/>
                    <a:pt x="16401" y="18943"/>
                  </a:cubicBezTo>
                  <a:close/>
                  <a:moveTo>
                    <a:pt x="5416" y="20516"/>
                  </a:moveTo>
                  <a:cubicBezTo>
                    <a:pt x="5069" y="20516"/>
                    <a:pt x="4722" y="20566"/>
                    <a:pt x="4458" y="20667"/>
                  </a:cubicBezTo>
                  <a:cubicBezTo>
                    <a:pt x="3929" y="20869"/>
                    <a:pt x="3929" y="21196"/>
                    <a:pt x="4458" y="21398"/>
                  </a:cubicBezTo>
                  <a:cubicBezTo>
                    <a:pt x="4986" y="21600"/>
                    <a:pt x="5845" y="21600"/>
                    <a:pt x="6373" y="21398"/>
                  </a:cubicBezTo>
                  <a:cubicBezTo>
                    <a:pt x="6902" y="21196"/>
                    <a:pt x="6902" y="20869"/>
                    <a:pt x="6373" y="20667"/>
                  </a:cubicBezTo>
                  <a:cubicBezTo>
                    <a:pt x="6109" y="20566"/>
                    <a:pt x="5762" y="20516"/>
                    <a:pt x="5416" y="20516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" name="Shape 33455">
              <a:extLst>
                <a:ext uri="{FF2B5EF4-FFF2-40B4-BE49-F238E27FC236}">
                  <a16:creationId xmlns:a16="http://schemas.microsoft.com/office/drawing/2014/main" id="{A2813D90-C5AA-49FF-AC9E-FBCDE7C4550A}"/>
                </a:ext>
              </a:extLst>
            </p:cNvPr>
            <p:cNvSpPr/>
            <p:nvPr/>
          </p:nvSpPr>
          <p:spPr>
            <a:xfrm>
              <a:off x="19843" y="2334418"/>
              <a:ext cx="2500439" cy="4769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530" extrusionOk="0">
                  <a:moveTo>
                    <a:pt x="16872" y="0"/>
                  </a:moveTo>
                  <a:cubicBezTo>
                    <a:pt x="16525" y="0"/>
                    <a:pt x="16178" y="70"/>
                    <a:pt x="15914" y="210"/>
                  </a:cubicBezTo>
                  <a:cubicBezTo>
                    <a:pt x="15385" y="489"/>
                    <a:pt x="15385" y="944"/>
                    <a:pt x="15914" y="1224"/>
                  </a:cubicBezTo>
                  <a:cubicBezTo>
                    <a:pt x="16443" y="1503"/>
                    <a:pt x="17301" y="1503"/>
                    <a:pt x="17830" y="1224"/>
                  </a:cubicBezTo>
                  <a:cubicBezTo>
                    <a:pt x="18359" y="944"/>
                    <a:pt x="18359" y="489"/>
                    <a:pt x="17830" y="210"/>
                  </a:cubicBezTo>
                  <a:cubicBezTo>
                    <a:pt x="17566" y="70"/>
                    <a:pt x="17219" y="0"/>
                    <a:pt x="16872" y="0"/>
                  </a:cubicBezTo>
                  <a:close/>
                  <a:moveTo>
                    <a:pt x="7986" y="3724"/>
                  </a:moveTo>
                  <a:cubicBezTo>
                    <a:pt x="7639" y="3724"/>
                    <a:pt x="7292" y="3796"/>
                    <a:pt x="7028" y="3936"/>
                  </a:cubicBezTo>
                  <a:cubicBezTo>
                    <a:pt x="6499" y="4216"/>
                    <a:pt x="6499" y="4668"/>
                    <a:pt x="7028" y="4948"/>
                  </a:cubicBezTo>
                  <a:cubicBezTo>
                    <a:pt x="7557" y="5228"/>
                    <a:pt x="8415" y="5228"/>
                    <a:pt x="8944" y="4948"/>
                  </a:cubicBezTo>
                  <a:cubicBezTo>
                    <a:pt x="9473" y="4668"/>
                    <a:pt x="9473" y="4216"/>
                    <a:pt x="8944" y="3936"/>
                  </a:cubicBezTo>
                  <a:cubicBezTo>
                    <a:pt x="8680" y="3796"/>
                    <a:pt x="8333" y="3724"/>
                    <a:pt x="7986" y="3724"/>
                  </a:cubicBezTo>
                  <a:close/>
                  <a:moveTo>
                    <a:pt x="5179" y="4583"/>
                  </a:moveTo>
                  <a:cubicBezTo>
                    <a:pt x="4832" y="4583"/>
                    <a:pt x="4488" y="4652"/>
                    <a:pt x="4224" y="4792"/>
                  </a:cubicBezTo>
                  <a:cubicBezTo>
                    <a:pt x="3695" y="5072"/>
                    <a:pt x="3695" y="5526"/>
                    <a:pt x="4224" y="5806"/>
                  </a:cubicBezTo>
                  <a:cubicBezTo>
                    <a:pt x="4753" y="6086"/>
                    <a:pt x="5608" y="6086"/>
                    <a:pt x="6137" y="5806"/>
                  </a:cubicBezTo>
                  <a:cubicBezTo>
                    <a:pt x="6666" y="5526"/>
                    <a:pt x="6666" y="5072"/>
                    <a:pt x="6137" y="4792"/>
                  </a:cubicBezTo>
                  <a:cubicBezTo>
                    <a:pt x="5872" y="4652"/>
                    <a:pt x="5525" y="4583"/>
                    <a:pt x="5179" y="4583"/>
                  </a:cubicBezTo>
                  <a:close/>
                  <a:moveTo>
                    <a:pt x="19981" y="4812"/>
                  </a:moveTo>
                  <a:cubicBezTo>
                    <a:pt x="19634" y="4812"/>
                    <a:pt x="19287" y="4882"/>
                    <a:pt x="19022" y="5021"/>
                  </a:cubicBezTo>
                  <a:cubicBezTo>
                    <a:pt x="18493" y="5301"/>
                    <a:pt x="18493" y="5756"/>
                    <a:pt x="19022" y="6035"/>
                  </a:cubicBezTo>
                  <a:cubicBezTo>
                    <a:pt x="19551" y="6315"/>
                    <a:pt x="20410" y="6315"/>
                    <a:pt x="20939" y="6035"/>
                  </a:cubicBezTo>
                  <a:cubicBezTo>
                    <a:pt x="21468" y="5756"/>
                    <a:pt x="21468" y="5301"/>
                    <a:pt x="20939" y="5021"/>
                  </a:cubicBezTo>
                  <a:cubicBezTo>
                    <a:pt x="20675" y="4882"/>
                    <a:pt x="20327" y="4812"/>
                    <a:pt x="19981" y="4812"/>
                  </a:cubicBezTo>
                  <a:close/>
                  <a:moveTo>
                    <a:pt x="15971" y="7162"/>
                  </a:moveTo>
                  <a:cubicBezTo>
                    <a:pt x="15624" y="7162"/>
                    <a:pt x="15277" y="7232"/>
                    <a:pt x="15013" y="7372"/>
                  </a:cubicBezTo>
                  <a:cubicBezTo>
                    <a:pt x="14484" y="7652"/>
                    <a:pt x="14484" y="8106"/>
                    <a:pt x="15013" y="8386"/>
                  </a:cubicBezTo>
                  <a:cubicBezTo>
                    <a:pt x="15542" y="8666"/>
                    <a:pt x="16400" y="8666"/>
                    <a:pt x="16929" y="8386"/>
                  </a:cubicBezTo>
                  <a:cubicBezTo>
                    <a:pt x="17458" y="8106"/>
                    <a:pt x="17458" y="7652"/>
                    <a:pt x="16929" y="7372"/>
                  </a:cubicBezTo>
                  <a:cubicBezTo>
                    <a:pt x="16665" y="7232"/>
                    <a:pt x="16318" y="7162"/>
                    <a:pt x="15971" y="7162"/>
                  </a:cubicBezTo>
                  <a:close/>
                  <a:moveTo>
                    <a:pt x="9256" y="7189"/>
                  </a:moveTo>
                  <a:cubicBezTo>
                    <a:pt x="8909" y="7189"/>
                    <a:pt x="8562" y="7259"/>
                    <a:pt x="8298" y="7399"/>
                  </a:cubicBezTo>
                  <a:cubicBezTo>
                    <a:pt x="7769" y="7679"/>
                    <a:pt x="7769" y="8131"/>
                    <a:pt x="8298" y="8411"/>
                  </a:cubicBezTo>
                  <a:cubicBezTo>
                    <a:pt x="8826" y="8691"/>
                    <a:pt x="9685" y="8691"/>
                    <a:pt x="10214" y="8411"/>
                  </a:cubicBezTo>
                  <a:cubicBezTo>
                    <a:pt x="10743" y="8131"/>
                    <a:pt x="10743" y="7679"/>
                    <a:pt x="10214" y="7399"/>
                  </a:cubicBezTo>
                  <a:cubicBezTo>
                    <a:pt x="9950" y="7259"/>
                    <a:pt x="9603" y="7189"/>
                    <a:pt x="9256" y="7189"/>
                  </a:cubicBezTo>
                  <a:close/>
                  <a:moveTo>
                    <a:pt x="5341" y="10383"/>
                  </a:moveTo>
                  <a:cubicBezTo>
                    <a:pt x="4994" y="10383"/>
                    <a:pt x="4651" y="10453"/>
                    <a:pt x="4386" y="10593"/>
                  </a:cubicBezTo>
                  <a:cubicBezTo>
                    <a:pt x="3857" y="10873"/>
                    <a:pt x="3857" y="11327"/>
                    <a:pt x="4386" y="11607"/>
                  </a:cubicBezTo>
                  <a:cubicBezTo>
                    <a:pt x="4915" y="11887"/>
                    <a:pt x="5771" y="11887"/>
                    <a:pt x="6300" y="11607"/>
                  </a:cubicBezTo>
                  <a:cubicBezTo>
                    <a:pt x="6829" y="11327"/>
                    <a:pt x="6829" y="10873"/>
                    <a:pt x="6300" y="10593"/>
                  </a:cubicBezTo>
                  <a:cubicBezTo>
                    <a:pt x="6035" y="10453"/>
                    <a:pt x="5688" y="10383"/>
                    <a:pt x="5341" y="10383"/>
                  </a:cubicBezTo>
                  <a:close/>
                  <a:moveTo>
                    <a:pt x="14732" y="14194"/>
                  </a:moveTo>
                  <a:cubicBezTo>
                    <a:pt x="14385" y="14194"/>
                    <a:pt x="14038" y="14263"/>
                    <a:pt x="13773" y="14403"/>
                  </a:cubicBezTo>
                  <a:cubicBezTo>
                    <a:pt x="13244" y="14683"/>
                    <a:pt x="13244" y="15137"/>
                    <a:pt x="13773" y="15417"/>
                  </a:cubicBezTo>
                  <a:cubicBezTo>
                    <a:pt x="14302" y="15697"/>
                    <a:pt x="15161" y="15697"/>
                    <a:pt x="15690" y="15417"/>
                  </a:cubicBezTo>
                  <a:cubicBezTo>
                    <a:pt x="16219" y="15137"/>
                    <a:pt x="16219" y="14683"/>
                    <a:pt x="15690" y="14403"/>
                  </a:cubicBezTo>
                  <a:cubicBezTo>
                    <a:pt x="15426" y="14263"/>
                    <a:pt x="15078" y="14194"/>
                    <a:pt x="14732" y="14194"/>
                  </a:cubicBezTo>
                  <a:close/>
                  <a:moveTo>
                    <a:pt x="8240" y="14204"/>
                  </a:moveTo>
                  <a:cubicBezTo>
                    <a:pt x="7893" y="14204"/>
                    <a:pt x="7546" y="14274"/>
                    <a:pt x="7282" y="14414"/>
                  </a:cubicBezTo>
                  <a:cubicBezTo>
                    <a:pt x="6753" y="14694"/>
                    <a:pt x="6753" y="15148"/>
                    <a:pt x="7282" y="15428"/>
                  </a:cubicBezTo>
                  <a:cubicBezTo>
                    <a:pt x="7811" y="15708"/>
                    <a:pt x="8669" y="15708"/>
                    <a:pt x="9198" y="15428"/>
                  </a:cubicBezTo>
                  <a:cubicBezTo>
                    <a:pt x="9727" y="15148"/>
                    <a:pt x="9727" y="14694"/>
                    <a:pt x="9198" y="14414"/>
                  </a:cubicBezTo>
                  <a:cubicBezTo>
                    <a:pt x="8934" y="14274"/>
                    <a:pt x="8587" y="14204"/>
                    <a:pt x="8240" y="14204"/>
                  </a:cubicBezTo>
                  <a:close/>
                  <a:moveTo>
                    <a:pt x="1355" y="15324"/>
                  </a:moveTo>
                  <a:cubicBezTo>
                    <a:pt x="1009" y="15324"/>
                    <a:pt x="661" y="15394"/>
                    <a:pt x="397" y="15534"/>
                  </a:cubicBezTo>
                  <a:cubicBezTo>
                    <a:pt x="-132" y="15814"/>
                    <a:pt x="-132" y="16266"/>
                    <a:pt x="397" y="16546"/>
                  </a:cubicBezTo>
                  <a:cubicBezTo>
                    <a:pt x="926" y="16826"/>
                    <a:pt x="1785" y="16826"/>
                    <a:pt x="2314" y="16546"/>
                  </a:cubicBezTo>
                  <a:cubicBezTo>
                    <a:pt x="2843" y="16266"/>
                    <a:pt x="2843" y="15814"/>
                    <a:pt x="2314" y="15534"/>
                  </a:cubicBezTo>
                  <a:cubicBezTo>
                    <a:pt x="2049" y="15394"/>
                    <a:pt x="1702" y="15324"/>
                    <a:pt x="1355" y="15324"/>
                  </a:cubicBezTo>
                  <a:close/>
                  <a:moveTo>
                    <a:pt x="15971" y="16071"/>
                  </a:moveTo>
                  <a:cubicBezTo>
                    <a:pt x="15624" y="16071"/>
                    <a:pt x="15277" y="16141"/>
                    <a:pt x="15013" y="16281"/>
                  </a:cubicBezTo>
                  <a:cubicBezTo>
                    <a:pt x="14484" y="16561"/>
                    <a:pt x="14484" y="17015"/>
                    <a:pt x="15013" y="17295"/>
                  </a:cubicBezTo>
                  <a:cubicBezTo>
                    <a:pt x="15542" y="17575"/>
                    <a:pt x="16400" y="17575"/>
                    <a:pt x="16929" y="17295"/>
                  </a:cubicBezTo>
                  <a:cubicBezTo>
                    <a:pt x="17458" y="17015"/>
                    <a:pt x="17458" y="16561"/>
                    <a:pt x="16929" y="16281"/>
                  </a:cubicBezTo>
                  <a:cubicBezTo>
                    <a:pt x="16665" y="16141"/>
                    <a:pt x="16318" y="16071"/>
                    <a:pt x="15971" y="16071"/>
                  </a:cubicBezTo>
                  <a:close/>
                  <a:moveTo>
                    <a:pt x="5792" y="16687"/>
                  </a:moveTo>
                  <a:cubicBezTo>
                    <a:pt x="5445" y="16687"/>
                    <a:pt x="5098" y="16757"/>
                    <a:pt x="4833" y="16897"/>
                  </a:cubicBezTo>
                  <a:cubicBezTo>
                    <a:pt x="4304" y="17177"/>
                    <a:pt x="4304" y="17631"/>
                    <a:pt x="4833" y="17911"/>
                  </a:cubicBezTo>
                  <a:cubicBezTo>
                    <a:pt x="5362" y="18191"/>
                    <a:pt x="6221" y="18191"/>
                    <a:pt x="6750" y="17911"/>
                  </a:cubicBezTo>
                  <a:cubicBezTo>
                    <a:pt x="7279" y="17631"/>
                    <a:pt x="7279" y="17177"/>
                    <a:pt x="6750" y="16897"/>
                  </a:cubicBezTo>
                  <a:cubicBezTo>
                    <a:pt x="6485" y="16757"/>
                    <a:pt x="6138" y="16687"/>
                    <a:pt x="5792" y="16687"/>
                  </a:cubicBezTo>
                  <a:close/>
                  <a:moveTo>
                    <a:pt x="14424" y="18087"/>
                  </a:moveTo>
                  <a:cubicBezTo>
                    <a:pt x="14077" y="18087"/>
                    <a:pt x="13730" y="18156"/>
                    <a:pt x="13465" y="18296"/>
                  </a:cubicBezTo>
                  <a:cubicBezTo>
                    <a:pt x="12936" y="18576"/>
                    <a:pt x="12936" y="19030"/>
                    <a:pt x="13465" y="19310"/>
                  </a:cubicBezTo>
                  <a:cubicBezTo>
                    <a:pt x="13994" y="19590"/>
                    <a:pt x="14850" y="19590"/>
                    <a:pt x="15379" y="19310"/>
                  </a:cubicBezTo>
                  <a:cubicBezTo>
                    <a:pt x="15908" y="19030"/>
                    <a:pt x="15907" y="18576"/>
                    <a:pt x="15379" y="18296"/>
                  </a:cubicBezTo>
                  <a:cubicBezTo>
                    <a:pt x="15114" y="18156"/>
                    <a:pt x="14770" y="18087"/>
                    <a:pt x="14424" y="18087"/>
                  </a:cubicBezTo>
                  <a:close/>
                  <a:moveTo>
                    <a:pt x="8365" y="20098"/>
                  </a:moveTo>
                  <a:cubicBezTo>
                    <a:pt x="8019" y="20098"/>
                    <a:pt x="7671" y="20168"/>
                    <a:pt x="7407" y="20308"/>
                  </a:cubicBezTo>
                  <a:cubicBezTo>
                    <a:pt x="6878" y="20588"/>
                    <a:pt x="6878" y="21040"/>
                    <a:pt x="7407" y="21320"/>
                  </a:cubicBezTo>
                  <a:cubicBezTo>
                    <a:pt x="7936" y="21600"/>
                    <a:pt x="8795" y="21600"/>
                    <a:pt x="9324" y="21320"/>
                  </a:cubicBezTo>
                  <a:cubicBezTo>
                    <a:pt x="9853" y="21040"/>
                    <a:pt x="9853" y="20588"/>
                    <a:pt x="9324" y="20308"/>
                  </a:cubicBezTo>
                  <a:cubicBezTo>
                    <a:pt x="9059" y="20168"/>
                    <a:pt x="8712" y="20098"/>
                    <a:pt x="8365" y="20098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9" name="Shape 33456">
              <a:extLst>
                <a:ext uri="{FF2B5EF4-FFF2-40B4-BE49-F238E27FC236}">
                  <a16:creationId xmlns:a16="http://schemas.microsoft.com/office/drawing/2014/main" id="{B64AC4DC-09F9-4CC5-8CC1-D3E3495F3165}"/>
                </a:ext>
              </a:extLst>
            </p:cNvPr>
            <p:cNvSpPr/>
            <p:nvPr/>
          </p:nvSpPr>
          <p:spPr>
            <a:xfrm>
              <a:off x="0" y="1037828"/>
              <a:ext cx="2507581" cy="6103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545" extrusionOk="0">
                  <a:moveTo>
                    <a:pt x="13707" y="0"/>
                  </a:moveTo>
                  <a:cubicBezTo>
                    <a:pt x="13362" y="0"/>
                    <a:pt x="13015" y="54"/>
                    <a:pt x="12752" y="164"/>
                  </a:cubicBezTo>
                  <a:cubicBezTo>
                    <a:pt x="12224" y="383"/>
                    <a:pt x="12224" y="738"/>
                    <a:pt x="12752" y="957"/>
                  </a:cubicBezTo>
                  <a:cubicBezTo>
                    <a:pt x="13279" y="1176"/>
                    <a:pt x="14135" y="1176"/>
                    <a:pt x="14663" y="957"/>
                  </a:cubicBezTo>
                  <a:cubicBezTo>
                    <a:pt x="15190" y="738"/>
                    <a:pt x="15190" y="383"/>
                    <a:pt x="14663" y="164"/>
                  </a:cubicBezTo>
                  <a:cubicBezTo>
                    <a:pt x="14399" y="54"/>
                    <a:pt x="14053" y="0"/>
                    <a:pt x="13707" y="0"/>
                  </a:cubicBezTo>
                  <a:close/>
                  <a:moveTo>
                    <a:pt x="13707" y="5373"/>
                  </a:moveTo>
                  <a:cubicBezTo>
                    <a:pt x="13362" y="5373"/>
                    <a:pt x="13015" y="5429"/>
                    <a:pt x="12752" y="5538"/>
                  </a:cubicBezTo>
                  <a:cubicBezTo>
                    <a:pt x="12224" y="5757"/>
                    <a:pt x="12224" y="6111"/>
                    <a:pt x="12752" y="6330"/>
                  </a:cubicBezTo>
                  <a:cubicBezTo>
                    <a:pt x="13279" y="6549"/>
                    <a:pt x="14135" y="6549"/>
                    <a:pt x="14663" y="6330"/>
                  </a:cubicBezTo>
                  <a:cubicBezTo>
                    <a:pt x="15190" y="6111"/>
                    <a:pt x="15190" y="5757"/>
                    <a:pt x="14663" y="5538"/>
                  </a:cubicBezTo>
                  <a:cubicBezTo>
                    <a:pt x="14399" y="5429"/>
                    <a:pt x="14053" y="5373"/>
                    <a:pt x="13707" y="5373"/>
                  </a:cubicBezTo>
                  <a:close/>
                  <a:moveTo>
                    <a:pt x="2489" y="6295"/>
                  </a:moveTo>
                  <a:cubicBezTo>
                    <a:pt x="2143" y="6295"/>
                    <a:pt x="1797" y="6349"/>
                    <a:pt x="1534" y="6459"/>
                  </a:cubicBezTo>
                  <a:cubicBezTo>
                    <a:pt x="1006" y="6678"/>
                    <a:pt x="1006" y="7033"/>
                    <a:pt x="1534" y="7252"/>
                  </a:cubicBezTo>
                  <a:cubicBezTo>
                    <a:pt x="2061" y="7471"/>
                    <a:pt x="2917" y="7471"/>
                    <a:pt x="3445" y="7252"/>
                  </a:cubicBezTo>
                  <a:cubicBezTo>
                    <a:pt x="3972" y="7033"/>
                    <a:pt x="3972" y="6678"/>
                    <a:pt x="3445" y="6459"/>
                  </a:cubicBezTo>
                  <a:cubicBezTo>
                    <a:pt x="3181" y="6349"/>
                    <a:pt x="2835" y="6295"/>
                    <a:pt x="2489" y="6295"/>
                  </a:cubicBezTo>
                  <a:close/>
                  <a:moveTo>
                    <a:pt x="10577" y="6575"/>
                  </a:moveTo>
                  <a:cubicBezTo>
                    <a:pt x="10231" y="6575"/>
                    <a:pt x="9888" y="6630"/>
                    <a:pt x="9625" y="6739"/>
                  </a:cubicBezTo>
                  <a:cubicBezTo>
                    <a:pt x="9097" y="6958"/>
                    <a:pt x="9097" y="7313"/>
                    <a:pt x="9625" y="7532"/>
                  </a:cubicBezTo>
                  <a:cubicBezTo>
                    <a:pt x="10152" y="7751"/>
                    <a:pt x="11005" y="7751"/>
                    <a:pt x="11532" y="7532"/>
                  </a:cubicBezTo>
                  <a:cubicBezTo>
                    <a:pt x="12060" y="7313"/>
                    <a:pt x="12060" y="6958"/>
                    <a:pt x="11532" y="6739"/>
                  </a:cubicBezTo>
                  <a:cubicBezTo>
                    <a:pt x="11269" y="6630"/>
                    <a:pt x="10923" y="6575"/>
                    <a:pt x="10577" y="6575"/>
                  </a:cubicBezTo>
                  <a:close/>
                  <a:moveTo>
                    <a:pt x="16875" y="7940"/>
                  </a:moveTo>
                  <a:cubicBezTo>
                    <a:pt x="16529" y="7940"/>
                    <a:pt x="16183" y="7996"/>
                    <a:pt x="15919" y="8105"/>
                  </a:cubicBezTo>
                  <a:cubicBezTo>
                    <a:pt x="15392" y="8324"/>
                    <a:pt x="15392" y="8678"/>
                    <a:pt x="15919" y="8897"/>
                  </a:cubicBezTo>
                  <a:cubicBezTo>
                    <a:pt x="16447" y="9115"/>
                    <a:pt x="17303" y="9115"/>
                    <a:pt x="17830" y="8897"/>
                  </a:cubicBezTo>
                  <a:cubicBezTo>
                    <a:pt x="18358" y="8678"/>
                    <a:pt x="18358" y="8324"/>
                    <a:pt x="17830" y="8105"/>
                  </a:cubicBezTo>
                  <a:cubicBezTo>
                    <a:pt x="17567" y="7996"/>
                    <a:pt x="17220" y="7940"/>
                    <a:pt x="16875" y="7940"/>
                  </a:cubicBezTo>
                  <a:close/>
                  <a:moveTo>
                    <a:pt x="10979" y="9129"/>
                  </a:moveTo>
                  <a:cubicBezTo>
                    <a:pt x="10633" y="9129"/>
                    <a:pt x="10290" y="9184"/>
                    <a:pt x="10026" y="9293"/>
                  </a:cubicBezTo>
                  <a:cubicBezTo>
                    <a:pt x="9499" y="9512"/>
                    <a:pt x="9499" y="9867"/>
                    <a:pt x="10026" y="10086"/>
                  </a:cubicBezTo>
                  <a:cubicBezTo>
                    <a:pt x="10554" y="10305"/>
                    <a:pt x="11407" y="10305"/>
                    <a:pt x="11934" y="10086"/>
                  </a:cubicBezTo>
                  <a:cubicBezTo>
                    <a:pt x="12462" y="9867"/>
                    <a:pt x="12462" y="9512"/>
                    <a:pt x="11934" y="9293"/>
                  </a:cubicBezTo>
                  <a:cubicBezTo>
                    <a:pt x="11671" y="9184"/>
                    <a:pt x="11324" y="9129"/>
                    <a:pt x="10979" y="9129"/>
                  </a:cubicBezTo>
                  <a:close/>
                  <a:moveTo>
                    <a:pt x="7396" y="9202"/>
                  </a:moveTo>
                  <a:cubicBezTo>
                    <a:pt x="7050" y="9202"/>
                    <a:pt x="6704" y="9258"/>
                    <a:pt x="6440" y="9367"/>
                  </a:cubicBezTo>
                  <a:cubicBezTo>
                    <a:pt x="5913" y="9586"/>
                    <a:pt x="5913" y="9940"/>
                    <a:pt x="6440" y="10159"/>
                  </a:cubicBezTo>
                  <a:cubicBezTo>
                    <a:pt x="6968" y="10378"/>
                    <a:pt x="7824" y="10378"/>
                    <a:pt x="8351" y="10159"/>
                  </a:cubicBezTo>
                  <a:cubicBezTo>
                    <a:pt x="8879" y="9940"/>
                    <a:pt x="8879" y="9586"/>
                    <a:pt x="8351" y="9367"/>
                  </a:cubicBezTo>
                  <a:cubicBezTo>
                    <a:pt x="8088" y="9258"/>
                    <a:pt x="7741" y="9202"/>
                    <a:pt x="7396" y="9202"/>
                  </a:cubicBezTo>
                  <a:close/>
                  <a:moveTo>
                    <a:pt x="17837" y="10729"/>
                  </a:moveTo>
                  <a:cubicBezTo>
                    <a:pt x="17491" y="10729"/>
                    <a:pt x="17145" y="10784"/>
                    <a:pt x="16881" y="10893"/>
                  </a:cubicBezTo>
                  <a:cubicBezTo>
                    <a:pt x="16354" y="11112"/>
                    <a:pt x="16354" y="11466"/>
                    <a:pt x="16881" y="11685"/>
                  </a:cubicBezTo>
                  <a:cubicBezTo>
                    <a:pt x="17409" y="11903"/>
                    <a:pt x="18265" y="11903"/>
                    <a:pt x="18793" y="11685"/>
                  </a:cubicBezTo>
                  <a:cubicBezTo>
                    <a:pt x="19320" y="11466"/>
                    <a:pt x="19320" y="11112"/>
                    <a:pt x="18793" y="10893"/>
                  </a:cubicBezTo>
                  <a:cubicBezTo>
                    <a:pt x="18529" y="10784"/>
                    <a:pt x="18183" y="10729"/>
                    <a:pt x="17837" y="10729"/>
                  </a:cubicBezTo>
                  <a:close/>
                  <a:moveTo>
                    <a:pt x="11310" y="10915"/>
                  </a:moveTo>
                  <a:cubicBezTo>
                    <a:pt x="10964" y="10915"/>
                    <a:pt x="10618" y="10970"/>
                    <a:pt x="10354" y="11079"/>
                  </a:cubicBezTo>
                  <a:cubicBezTo>
                    <a:pt x="9826" y="11298"/>
                    <a:pt x="9826" y="11653"/>
                    <a:pt x="10354" y="11872"/>
                  </a:cubicBezTo>
                  <a:cubicBezTo>
                    <a:pt x="10881" y="12091"/>
                    <a:pt x="11738" y="12091"/>
                    <a:pt x="12265" y="11872"/>
                  </a:cubicBezTo>
                  <a:cubicBezTo>
                    <a:pt x="12793" y="11653"/>
                    <a:pt x="12793" y="11298"/>
                    <a:pt x="12265" y="11079"/>
                  </a:cubicBezTo>
                  <a:cubicBezTo>
                    <a:pt x="12002" y="10970"/>
                    <a:pt x="11655" y="10915"/>
                    <a:pt x="11310" y="10915"/>
                  </a:cubicBezTo>
                  <a:close/>
                  <a:moveTo>
                    <a:pt x="19985" y="11533"/>
                  </a:moveTo>
                  <a:cubicBezTo>
                    <a:pt x="19639" y="11533"/>
                    <a:pt x="19293" y="11588"/>
                    <a:pt x="19029" y="11697"/>
                  </a:cubicBezTo>
                  <a:cubicBezTo>
                    <a:pt x="18502" y="11916"/>
                    <a:pt x="18502" y="12271"/>
                    <a:pt x="19029" y="12490"/>
                  </a:cubicBezTo>
                  <a:cubicBezTo>
                    <a:pt x="19557" y="12709"/>
                    <a:pt x="20413" y="12709"/>
                    <a:pt x="20940" y="12490"/>
                  </a:cubicBezTo>
                  <a:cubicBezTo>
                    <a:pt x="21468" y="12271"/>
                    <a:pt x="21468" y="11916"/>
                    <a:pt x="20940" y="11697"/>
                  </a:cubicBezTo>
                  <a:cubicBezTo>
                    <a:pt x="20677" y="11588"/>
                    <a:pt x="20331" y="11533"/>
                    <a:pt x="19985" y="11533"/>
                  </a:cubicBezTo>
                  <a:close/>
                  <a:moveTo>
                    <a:pt x="1351" y="11955"/>
                  </a:moveTo>
                  <a:cubicBezTo>
                    <a:pt x="1005" y="11955"/>
                    <a:pt x="659" y="12009"/>
                    <a:pt x="396" y="12119"/>
                  </a:cubicBezTo>
                  <a:cubicBezTo>
                    <a:pt x="-132" y="12338"/>
                    <a:pt x="-132" y="12693"/>
                    <a:pt x="396" y="12912"/>
                  </a:cubicBezTo>
                  <a:cubicBezTo>
                    <a:pt x="923" y="13131"/>
                    <a:pt x="1779" y="13131"/>
                    <a:pt x="2307" y="12912"/>
                  </a:cubicBezTo>
                  <a:cubicBezTo>
                    <a:pt x="2834" y="12693"/>
                    <a:pt x="2834" y="12338"/>
                    <a:pt x="2307" y="12119"/>
                  </a:cubicBezTo>
                  <a:cubicBezTo>
                    <a:pt x="2043" y="12009"/>
                    <a:pt x="1697" y="11955"/>
                    <a:pt x="1351" y="11955"/>
                  </a:cubicBezTo>
                  <a:close/>
                  <a:moveTo>
                    <a:pt x="13822" y="12413"/>
                  </a:moveTo>
                  <a:cubicBezTo>
                    <a:pt x="13476" y="12413"/>
                    <a:pt x="13130" y="12468"/>
                    <a:pt x="12866" y="12577"/>
                  </a:cubicBezTo>
                  <a:cubicBezTo>
                    <a:pt x="12339" y="12796"/>
                    <a:pt x="12339" y="13150"/>
                    <a:pt x="12866" y="13369"/>
                  </a:cubicBezTo>
                  <a:cubicBezTo>
                    <a:pt x="13394" y="13587"/>
                    <a:pt x="14247" y="13587"/>
                    <a:pt x="14774" y="13369"/>
                  </a:cubicBezTo>
                  <a:cubicBezTo>
                    <a:pt x="15302" y="13150"/>
                    <a:pt x="15302" y="12796"/>
                    <a:pt x="14774" y="12577"/>
                  </a:cubicBezTo>
                  <a:cubicBezTo>
                    <a:pt x="14511" y="12468"/>
                    <a:pt x="14168" y="12413"/>
                    <a:pt x="13822" y="12413"/>
                  </a:cubicBezTo>
                  <a:close/>
                  <a:moveTo>
                    <a:pt x="5903" y="14136"/>
                  </a:moveTo>
                  <a:cubicBezTo>
                    <a:pt x="5558" y="14136"/>
                    <a:pt x="5211" y="14191"/>
                    <a:pt x="4948" y="14300"/>
                  </a:cubicBezTo>
                  <a:cubicBezTo>
                    <a:pt x="4420" y="14519"/>
                    <a:pt x="4420" y="14874"/>
                    <a:pt x="4948" y="15093"/>
                  </a:cubicBezTo>
                  <a:cubicBezTo>
                    <a:pt x="5475" y="15312"/>
                    <a:pt x="6328" y="15312"/>
                    <a:pt x="6855" y="15093"/>
                  </a:cubicBezTo>
                  <a:cubicBezTo>
                    <a:pt x="7383" y="14874"/>
                    <a:pt x="7383" y="14519"/>
                    <a:pt x="6855" y="14300"/>
                  </a:cubicBezTo>
                  <a:cubicBezTo>
                    <a:pt x="6592" y="14191"/>
                    <a:pt x="6249" y="14136"/>
                    <a:pt x="5903" y="14136"/>
                  </a:cubicBezTo>
                  <a:close/>
                  <a:moveTo>
                    <a:pt x="10749" y="14138"/>
                  </a:moveTo>
                  <a:cubicBezTo>
                    <a:pt x="10403" y="14138"/>
                    <a:pt x="10057" y="14192"/>
                    <a:pt x="9793" y="14302"/>
                  </a:cubicBezTo>
                  <a:cubicBezTo>
                    <a:pt x="9266" y="14521"/>
                    <a:pt x="9266" y="14876"/>
                    <a:pt x="9793" y="15095"/>
                  </a:cubicBezTo>
                  <a:cubicBezTo>
                    <a:pt x="10321" y="15314"/>
                    <a:pt x="11177" y="15314"/>
                    <a:pt x="11705" y="15095"/>
                  </a:cubicBezTo>
                  <a:cubicBezTo>
                    <a:pt x="12232" y="14876"/>
                    <a:pt x="12232" y="14521"/>
                    <a:pt x="11705" y="14302"/>
                  </a:cubicBezTo>
                  <a:cubicBezTo>
                    <a:pt x="11441" y="14192"/>
                    <a:pt x="11095" y="14138"/>
                    <a:pt x="10749" y="14138"/>
                  </a:cubicBezTo>
                  <a:close/>
                  <a:moveTo>
                    <a:pt x="3333" y="14721"/>
                  </a:moveTo>
                  <a:cubicBezTo>
                    <a:pt x="2988" y="14721"/>
                    <a:pt x="2645" y="14775"/>
                    <a:pt x="2381" y="14885"/>
                  </a:cubicBezTo>
                  <a:cubicBezTo>
                    <a:pt x="1854" y="15103"/>
                    <a:pt x="1854" y="15459"/>
                    <a:pt x="2381" y="15678"/>
                  </a:cubicBezTo>
                  <a:cubicBezTo>
                    <a:pt x="2909" y="15896"/>
                    <a:pt x="3762" y="15896"/>
                    <a:pt x="4289" y="15678"/>
                  </a:cubicBezTo>
                  <a:cubicBezTo>
                    <a:pt x="4817" y="15459"/>
                    <a:pt x="4817" y="15103"/>
                    <a:pt x="4289" y="14885"/>
                  </a:cubicBezTo>
                  <a:cubicBezTo>
                    <a:pt x="4025" y="14775"/>
                    <a:pt x="3679" y="14721"/>
                    <a:pt x="3333" y="14721"/>
                  </a:cubicBezTo>
                  <a:close/>
                  <a:moveTo>
                    <a:pt x="6305" y="16047"/>
                  </a:moveTo>
                  <a:cubicBezTo>
                    <a:pt x="5959" y="16047"/>
                    <a:pt x="5617" y="16102"/>
                    <a:pt x="5353" y="16211"/>
                  </a:cubicBezTo>
                  <a:cubicBezTo>
                    <a:pt x="4825" y="16430"/>
                    <a:pt x="4825" y="16784"/>
                    <a:pt x="5353" y="17003"/>
                  </a:cubicBezTo>
                  <a:cubicBezTo>
                    <a:pt x="5880" y="17222"/>
                    <a:pt x="6733" y="17222"/>
                    <a:pt x="7261" y="17003"/>
                  </a:cubicBezTo>
                  <a:cubicBezTo>
                    <a:pt x="7788" y="16784"/>
                    <a:pt x="7788" y="16430"/>
                    <a:pt x="7261" y="16211"/>
                  </a:cubicBezTo>
                  <a:cubicBezTo>
                    <a:pt x="6997" y="16102"/>
                    <a:pt x="6651" y="16047"/>
                    <a:pt x="6305" y="16047"/>
                  </a:cubicBezTo>
                  <a:close/>
                  <a:moveTo>
                    <a:pt x="14183" y="17165"/>
                  </a:moveTo>
                  <a:cubicBezTo>
                    <a:pt x="13838" y="17165"/>
                    <a:pt x="13491" y="17220"/>
                    <a:pt x="13228" y="17329"/>
                  </a:cubicBezTo>
                  <a:cubicBezTo>
                    <a:pt x="12700" y="17548"/>
                    <a:pt x="12700" y="17903"/>
                    <a:pt x="13228" y="18122"/>
                  </a:cubicBezTo>
                  <a:cubicBezTo>
                    <a:pt x="13755" y="18341"/>
                    <a:pt x="14611" y="18341"/>
                    <a:pt x="15139" y="18122"/>
                  </a:cubicBezTo>
                  <a:cubicBezTo>
                    <a:pt x="15667" y="17903"/>
                    <a:pt x="15667" y="17548"/>
                    <a:pt x="15139" y="17329"/>
                  </a:cubicBezTo>
                  <a:cubicBezTo>
                    <a:pt x="14875" y="17220"/>
                    <a:pt x="14529" y="17165"/>
                    <a:pt x="14183" y="17165"/>
                  </a:cubicBezTo>
                  <a:close/>
                  <a:moveTo>
                    <a:pt x="19894" y="17640"/>
                  </a:moveTo>
                  <a:cubicBezTo>
                    <a:pt x="19548" y="17640"/>
                    <a:pt x="19205" y="17695"/>
                    <a:pt x="18941" y="17804"/>
                  </a:cubicBezTo>
                  <a:cubicBezTo>
                    <a:pt x="18414" y="18023"/>
                    <a:pt x="18414" y="18377"/>
                    <a:pt x="18941" y="18596"/>
                  </a:cubicBezTo>
                  <a:cubicBezTo>
                    <a:pt x="19469" y="18815"/>
                    <a:pt x="20322" y="18815"/>
                    <a:pt x="20849" y="18596"/>
                  </a:cubicBezTo>
                  <a:cubicBezTo>
                    <a:pt x="21377" y="18377"/>
                    <a:pt x="21377" y="18023"/>
                    <a:pt x="20849" y="17804"/>
                  </a:cubicBezTo>
                  <a:cubicBezTo>
                    <a:pt x="20586" y="17695"/>
                    <a:pt x="20239" y="17640"/>
                    <a:pt x="19894" y="17640"/>
                  </a:cubicBezTo>
                  <a:close/>
                  <a:moveTo>
                    <a:pt x="4546" y="18034"/>
                  </a:moveTo>
                  <a:cubicBezTo>
                    <a:pt x="4200" y="18034"/>
                    <a:pt x="3854" y="18089"/>
                    <a:pt x="3590" y="18198"/>
                  </a:cubicBezTo>
                  <a:cubicBezTo>
                    <a:pt x="3063" y="18417"/>
                    <a:pt x="3063" y="18772"/>
                    <a:pt x="3590" y="18991"/>
                  </a:cubicBezTo>
                  <a:cubicBezTo>
                    <a:pt x="4118" y="19210"/>
                    <a:pt x="4974" y="19210"/>
                    <a:pt x="5501" y="18991"/>
                  </a:cubicBezTo>
                  <a:cubicBezTo>
                    <a:pt x="6029" y="18772"/>
                    <a:pt x="6029" y="18417"/>
                    <a:pt x="5501" y="18198"/>
                  </a:cubicBezTo>
                  <a:cubicBezTo>
                    <a:pt x="5238" y="18089"/>
                    <a:pt x="4891" y="18034"/>
                    <a:pt x="4546" y="18034"/>
                  </a:cubicBezTo>
                  <a:close/>
                  <a:moveTo>
                    <a:pt x="8237" y="18286"/>
                  </a:moveTo>
                  <a:cubicBezTo>
                    <a:pt x="7891" y="18286"/>
                    <a:pt x="7545" y="18341"/>
                    <a:pt x="7281" y="18450"/>
                  </a:cubicBezTo>
                  <a:cubicBezTo>
                    <a:pt x="6753" y="18669"/>
                    <a:pt x="6753" y="19024"/>
                    <a:pt x="7281" y="19243"/>
                  </a:cubicBezTo>
                  <a:cubicBezTo>
                    <a:pt x="7808" y="19462"/>
                    <a:pt x="8665" y="19462"/>
                    <a:pt x="9192" y="19243"/>
                  </a:cubicBezTo>
                  <a:cubicBezTo>
                    <a:pt x="9720" y="19024"/>
                    <a:pt x="9720" y="18669"/>
                    <a:pt x="9192" y="18450"/>
                  </a:cubicBezTo>
                  <a:cubicBezTo>
                    <a:pt x="8929" y="18341"/>
                    <a:pt x="8582" y="18286"/>
                    <a:pt x="8237" y="18286"/>
                  </a:cubicBezTo>
                  <a:close/>
                  <a:moveTo>
                    <a:pt x="11559" y="20424"/>
                  </a:moveTo>
                  <a:cubicBezTo>
                    <a:pt x="11214" y="20424"/>
                    <a:pt x="10868" y="20480"/>
                    <a:pt x="10604" y="20590"/>
                  </a:cubicBezTo>
                  <a:cubicBezTo>
                    <a:pt x="10076" y="20808"/>
                    <a:pt x="10076" y="21162"/>
                    <a:pt x="10604" y="21381"/>
                  </a:cubicBezTo>
                  <a:cubicBezTo>
                    <a:pt x="11131" y="21600"/>
                    <a:pt x="11988" y="21600"/>
                    <a:pt x="12515" y="21381"/>
                  </a:cubicBezTo>
                  <a:cubicBezTo>
                    <a:pt x="13043" y="21162"/>
                    <a:pt x="13043" y="20808"/>
                    <a:pt x="12515" y="20590"/>
                  </a:cubicBezTo>
                  <a:cubicBezTo>
                    <a:pt x="12251" y="20480"/>
                    <a:pt x="11905" y="20424"/>
                    <a:pt x="11559" y="20424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0" name="Shape 33457">
              <a:extLst>
                <a:ext uri="{FF2B5EF4-FFF2-40B4-BE49-F238E27FC236}">
                  <a16:creationId xmlns:a16="http://schemas.microsoft.com/office/drawing/2014/main" id="{9D899E2E-0FC8-46DD-89D4-8D9139FAB1ED}"/>
                </a:ext>
              </a:extLst>
            </p:cNvPr>
            <p:cNvSpPr/>
            <p:nvPr/>
          </p:nvSpPr>
          <p:spPr>
            <a:xfrm>
              <a:off x="6349" y="1628378"/>
              <a:ext cx="2512345" cy="4818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531" extrusionOk="0">
                  <a:moveTo>
                    <a:pt x="19236" y="0"/>
                  </a:moveTo>
                  <a:cubicBezTo>
                    <a:pt x="18891" y="0"/>
                    <a:pt x="18545" y="71"/>
                    <a:pt x="18282" y="209"/>
                  </a:cubicBezTo>
                  <a:cubicBezTo>
                    <a:pt x="17756" y="486"/>
                    <a:pt x="17756" y="934"/>
                    <a:pt x="18282" y="1211"/>
                  </a:cubicBezTo>
                  <a:cubicBezTo>
                    <a:pt x="18809" y="1488"/>
                    <a:pt x="19663" y="1488"/>
                    <a:pt x="20190" y="1211"/>
                  </a:cubicBezTo>
                  <a:cubicBezTo>
                    <a:pt x="20716" y="934"/>
                    <a:pt x="20716" y="486"/>
                    <a:pt x="20190" y="209"/>
                  </a:cubicBezTo>
                  <a:cubicBezTo>
                    <a:pt x="19927" y="71"/>
                    <a:pt x="19581" y="0"/>
                    <a:pt x="19236" y="0"/>
                  </a:cubicBezTo>
                  <a:close/>
                  <a:moveTo>
                    <a:pt x="1379" y="401"/>
                  </a:moveTo>
                  <a:cubicBezTo>
                    <a:pt x="1034" y="401"/>
                    <a:pt x="688" y="472"/>
                    <a:pt x="425" y="610"/>
                  </a:cubicBezTo>
                  <a:cubicBezTo>
                    <a:pt x="-102" y="887"/>
                    <a:pt x="-102" y="1335"/>
                    <a:pt x="425" y="1612"/>
                  </a:cubicBezTo>
                  <a:cubicBezTo>
                    <a:pt x="951" y="1889"/>
                    <a:pt x="1806" y="1889"/>
                    <a:pt x="2333" y="1612"/>
                  </a:cubicBezTo>
                  <a:cubicBezTo>
                    <a:pt x="2859" y="1335"/>
                    <a:pt x="2859" y="887"/>
                    <a:pt x="2333" y="610"/>
                  </a:cubicBezTo>
                  <a:cubicBezTo>
                    <a:pt x="2069" y="472"/>
                    <a:pt x="1724" y="401"/>
                    <a:pt x="1379" y="401"/>
                  </a:cubicBezTo>
                  <a:close/>
                  <a:moveTo>
                    <a:pt x="11851" y="2156"/>
                  </a:moveTo>
                  <a:cubicBezTo>
                    <a:pt x="11506" y="2156"/>
                    <a:pt x="11164" y="2225"/>
                    <a:pt x="10901" y="2364"/>
                  </a:cubicBezTo>
                  <a:cubicBezTo>
                    <a:pt x="10374" y="2641"/>
                    <a:pt x="10374" y="3089"/>
                    <a:pt x="10901" y="3366"/>
                  </a:cubicBezTo>
                  <a:cubicBezTo>
                    <a:pt x="11427" y="3643"/>
                    <a:pt x="12278" y="3643"/>
                    <a:pt x="12805" y="3366"/>
                  </a:cubicBezTo>
                  <a:cubicBezTo>
                    <a:pt x="13331" y="3089"/>
                    <a:pt x="13331" y="2641"/>
                    <a:pt x="12805" y="2364"/>
                  </a:cubicBezTo>
                  <a:cubicBezTo>
                    <a:pt x="12542" y="2225"/>
                    <a:pt x="12196" y="2156"/>
                    <a:pt x="11851" y="2156"/>
                  </a:cubicBezTo>
                  <a:close/>
                  <a:moveTo>
                    <a:pt x="16540" y="5481"/>
                  </a:moveTo>
                  <a:cubicBezTo>
                    <a:pt x="16194" y="5481"/>
                    <a:pt x="15849" y="5550"/>
                    <a:pt x="15586" y="5689"/>
                  </a:cubicBezTo>
                  <a:cubicBezTo>
                    <a:pt x="15059" y="5966"/>
                    <a:pt x="15059" y="6416"/>
                    <a:pt x="15586" y="6693"/>
                  </a:cubicBezTo>
                  <a:cubicBezTo>
                    <a:pt x="16112" y="6970"/>
                    <a:pt x="16967" y="6970"/>
                    <a:pt x="17493" y="6693"/>
                  </a:cubicBezTo>
                  <a:cubicBezTo>
                    <a:pt x="18020" y="6416"/>
                    <a:pt x="18020" y="5966"/>
                    <a:pt x="17493" y="5689"/>
                  </a:cubicBezTo>
                  <a:cubicBezTo>
                    <a:pt x="17230" y="5550"/>
                    <a:pt x="16885" y="5481"/>
                    <a:pt x="16540" y="5481"/>
                  </a:cubicBezTo>
                  <a:close/>
                  <a:moveTo>
                    <a:pt x="12818" y="8044"/>
                  </a:moveTo>
                  <a:cubicBezTo>
                    <a:pt x="12473" y="8044"/>
                    <a:pt x="12131" y="8115"/>
                    <a:pt x="11868" y="8253"/>
                  </a:cubicBezTo>
                  <a:cubicBezTo>
                    <a:pt x="11341" y="8530"/>
                    <a:pt x="11341" y="8978"/>
                    <a:pt x="11868" y="9255"/>
                  </a:cubicBezTo>
                  <a:cubicBezTo>
                    <a:pt x="12394" y="9532"/>
                    <a:pt x="13246" y="9532"/>
                    <a:pt x="13772" y="9255"/>
                  </a:cubicBezTo>
                  <a:cubicBezTo>
                    <a:pt x="14299" y="8978"/>
                    <a:pt x="14299" y="8530"/>
                    <a:pt x="13772" y="8253"/>
                  </a:cubicBezTo>
                  <a:cubicBezTo>
                    <a:pt x="13509" y="8115"/>
                    <a:pt x="13163" y="8044"/>
                    <a:pt x="12818" y="8044"/>
                  </a:cubicBezTo>
                  <a:close/>
                  <a:moveTo>
                    <a:pt x="1348" y="8583"/>
                  </a:moveTo>
                  <a:cubicBezTo>
                    <a:pt x="1003" y="8583"/>
                    <a:pt x="658" y="8654"/>
                    <a:pt x="395" y="8792"/>
                  </a:cubicBezTo>
                  <a:cubicBezTo>
                    <a:pt x="-132" y="9069"/>
                    <a:pt x="-132" y="9517"/>
                    <a:pt x="395" y="9794"/>
                  </a:cubicBezTo>
                  <a:cubicBezTo>
                    <a:pt x="921" y="10071"/>
                    <a:pt x="1776" y="10071"/>
                    <a:pt x="2302" y="9794"/>
                  </a:cubicBezTo>
                  <a:cubicBezTo>
                    <a:pt x="2829" y="9517"/>
                    <a:pt x="2829" y="9069"/>
                    <a:pt x="2302" y="8792"/>
                  </a:cubicBezTo>
                  <a:cubicBezTo>
                    <a:pt x="2039" y="8654"/>
                    <a:pt x="1693" y="8583"/>
                    <a:pt x="1348" y="8583"/>
                  </a:cubicBezTo>
                  <a:close/>
                  <a:moveTo>
                    <a:pt x="5878" y="10667"/>
                  </a:moveTo>
                  <a:cubicBezTo>
                    <a:pt x="5533" y="10667"/>
                    <a:pt x="5188" y="10736"/>
                    <a:pt x="4925" y="10874"/>
                  </a:cubicBezTo>
                  <a:cubicBezTo>
                    <a:pt x="4398" y="11151"/>
                    <a:pt x="4398" y="11601"/>
                    <a:pt x="4925" y="11878"/>
                  </a:cubicBezTo>
                  <a:cubicBezTo>
                    <a:pt x="5451" y="12155"/>
                    <a:pt x="6306" y="12155"/>
                    <a:pt x="6832" y="11878"/>
                  </a:cubicBezTo>
                  <a:cubicBezTo>
                    <a:pt x="7359" y="11601"/>
                    <a:pt x="7359" y="11151"/>
                    <a:pt x="6832" y="10874"/>
                  </a:cubicBezTo>
                  <a:cubicBezTo>
                    <a:pt x="6569" y="10736"/>
                    <a:pt x="6223" y="10667"/>
                    <a:pt x="5878" y="10667"/>
                  </a:cubicBezTo>
                  <a:close/>
                  <a:moveTo>
                    <a:pt x="13614" y="11676"/>
                  </a:moveTo>
                  <a:cubicBezTo>
                    <a:pt x="13269" y="11676"/>
                    <a:pt x="12923" y="11747"/>
                    <a:pt x="12660" y="11885"/>
                  </a:cubicBezTo>
                  <a:cubicBezTo>
                    <a:pt x="12133" y="12162"/>
                    <a:pt x="12133" y="12610"/>
                    <a:pt x="12660" y="12887"/>
                  </a:cubicBezTo>
                  <a:cubicBezTo>
                    <a:pt x="13187" y="13164"/>
                    <a:pt x="14041" y="13164"/>
                    <a:pt x="14568" y="12887"/>
                  </a:cubicBezTo>
                  <a:cubicBezTo>
                    <a:pt x="15094" y="12610"/>
                    <a:pt x="15094" y="12162"/>
                    <a:pt x="14568" y="11885"/>
                  </a:cubicBezTo>
                  <a:cubicBezTo>
                    <a:pt x="14304" y="11747"/>
                    <a:pt x="13959" y="11676"/>
                    <a:pt x="13614" y="11676"/>
                  </a:cubicBezTo>
                  <a:close/>
                  <a:moveTo>
                    <a:pt x="7951" y="11931"/>
                  </a:moveTo>
                  <a:cubicBezTo>
                    <a:pt x="7606" y="11931"/>
                    <a:pt x="7261" y="12002"/>
                    <a:pt x="6997" y="12140"/>
                  </a:cubicBezTo>
                  <a:cubicBezTo>
                    <a:pt x="6471" y="12417"/>
                    <a:pt x="6471" y="12865"/>
                    <a:pt x="6997" y="13142"/>
                  </a:cubicBezTo>
                  <a:cubicBezTo>
                    <a:pt x="7524" y="13419"/>
                    <a:pt x="8379" y="13419"/>
                    <a:pt x="8905" y="13142"/>
                  </a:cubicBezTo>
                  <a:cubicBezTo>
                    <a:pt x="9432" y="12865"/>
                    <a:pt x="9432" y="12418"/>
                    <a:pt x="8905" y="12140"/>
                  </a:cubicBezTo>
                  <a:cubicBezTo>
                    <a:pt x="8642" y="12002"/>
                    <a:pt x="8296" y="11931"/>
                    <a:pt x="7951" y="11931"/>
                  </a:cubicBezTo>
                  <a:close/>
                  <a:moveTo>
                    <a:pt x="8440" y="13765"/>
                  </a:moveTo>
                  <a:cubicBezTo>
                    <a:pt x="8095" y="13765"/>
                    <a:pt x="7749" y="13834"/>
                    <a:pt x="7486" y="13972"/>
                  </a:cubicBezTo>
                  <a:cubicBezTo>
                    <a:pt x="6960" y="14249"/>
                    <a:pt x="6960" y="14697"/>
                    <a:pt x="7486" y="14974"/>
                  </a:cubicBezTo>
                  <a:cubicBezTo>
                    <a:pt x="8013" y="15251"/>
                    <a:pt x="8867" y="15251"/>
                    <a:pt x="9394" y="14974"/>
                  </a:cubicBezTo>
                  <a:cubicBezTo>
                    <a:pt x="9920" y="14697"/>
                    <a:pt x="9920" y="14249"/>
                    <a:pt x="9394" y="13972"/>
                  </a:cubicBezTo>
                  <a:cubicBezTo>
                    <a:pt x="9131" y="13834"/>
                    <a:pt x="8785" y="13765"/>
                    <a:pt x="8440" y="13765"/>
                  </a:cubicBezTo>
                  <a:close/>
                  <a:moveTo>
                    <a:pt x="17281" y="14093"/>
                  </a:moveTo>
                  <a:cubicBezTo>
                    <a:pt x="16936" y="14093"/>
                    <a:pt x="16590" y="14162"/>
                    <a:pt x="16327" y="14300"/>
                  </a:cubicBezTo>
                  <a:cubicBezTo>
                    <a:pt x="15801" y="14577"/>
                    <a:pt x="15801" y="15027"/>
                    <a:pt x="16327" y="15304"/>
                  </a:cubicBezTo>
                  <a:cubicBezTo>
                    <a:pt x="16854" y="15581"/>
                    <a:pt x="17708" y="15581"/>
                    <a:pt x="18235" y="15304"/>
                  </a:cubicBezTo>
                  <a:cubicBezTo>
                    <a:pt x="18761" y="15027"/>
                    <a:pt x="18761" y="14577"/>
                    <a:pt x="18235" y="14300"/>
                  </a:cubicBezTo>
                  <a:cubicBezTo>
                    <a:pt x="17972" y="14162"/>
                    <a:pt x="17626" y="14093"/>
                    <a:pt x="17281" y="14093"/>
                  </a:cubicBezTo>
                  <a:close/>
                  <a:moveTo>
                    <a:pt x="4891" y="14405"/>
                  </a:moveTo>
                  <a:cubicBezTo>
                    <a:pt x="4546" y="14405"/>
                    <a:pt x="4204" y="14474"/>
                    <a:pt x="3940" y="14613"/>
                  </a:cubicBezTo>
                  <a:cubicBezTo>
                    <a:pt x="3414" y="14890"/>
                    <a:pt x="3414" y="15339"/>
                    <a:pt x="3940" y="15616"/>
                  </a:cubicBezTo>
                  <a:cubicBezTo>
                    <a:pt x="4467" y="15893"/>
                    <a:pt x="5318" y="15893"/>
                    <a:pt x="5845" y="15616"/>
                  </a:cubicBezTo>
                  <a:cubicBezTo>
                    <a:pt x="6371" y="15339"/>
                    <a:pt x="6371" y="14890"/>
                    <a:pt x="5845" y="14613"/>
                  </a:cubicBezTo>
                  <a:cubicBezTo>
                    <a:pt x="5581" y="14474"/>
                    <a:pt x="5236" y="14405"/>
                    <a:pt x="4891" y="14405"/>
                  </a:cubicBezTo>
                  <a:close/>
                  <a:moveTo>
                    <a:pt x="12805" y="15114"/>
                  </a:moveTo>
                  <a:cubicBezTo>
                    <a:pt x="12460" y="15114"/>
                    <a:pt x="12114" y="15183"/>
                    <a:pt x="11851" y="15322"/>
                  </a:cubicBezTo>
                  <a:cubicBezTo>
                    <a:pt x="11325" y="15599"/>
                    <a:pt x="11325" y="16049"/>
                    <a:pt x="11851" y="16326"/>
                  </a:cubicBezTo>
                  <a:cubicBezTo>
                    <a:pt x="12378" y="16603"/>
                    <a:pt x="13232" y="16603"/>
                    <a:pt x="13759" y="16326"/>
                  </a:cubicBezTo>
                  <a:cubicBezTo>
                    <a:pt x="14285" y="16049"/>
                    <a:pt x="14285" y="15599"/>
                    <a:pt x="13759" y="15322"/>
                  </a:cubicBezTo>
                  <a:cubicBezTo>
                    <a:pt x="13496" y="15183"/>
                    <a:pt x="13150" y="15114"/>
                    <a:pt x="12805" y="15114"/>
                  </a:cubicBezTo>
                  <a:close/>
                  <a:moveTo>
                    <a:pt x="19988" y="17865"/>
                  </a:moveTo>
                  <a:cubicBezTo>
                    <a:pt x="19643" y="17865"/>
                    <a:pt x="19297" y="17934"/>
                    <a:pt x="19034" y="18072"/>
                  </a:cubicBezTo>
                  <a:cubicBezTo>
                    <a:pt x="18507" y="18349"/>
                    <a:pt x="18507" y="18799"/>
                    <a:pt x="19034" y="19076"/>
                  </a:cubicBezTo>
                  <a:cubicBezTo>
                    <a:pt x="19560" y="19353"/>
                    <a:pt x="20415" y="19353"/>
                    <a:pt x="20941" y="19076"/>
                  </a:cubicBezTo>
                  <a:cubicBezTo>
                    <a:pt x="21468" y="18799"/>
                    <a:pt x="21468" y="18349"/>
                    <a:pt x="20941" y="18072"/>
                  </a:cubicBezTo>
                  <a:cubicBezTo>
                    <a:pt x="20678" y="17934"/>
                    <a:pt x="20333" y="17865"/>
                    <a:pt x="19988" y="17865"/>
                  </a:cubicBezTo>
                  <a:close/>
                  <a:moveTo>
                    <a:pt x="1787" y="19629"/>
                  </a:moveTo>
                  <a:cubicBezTo>
                    <a:pt x="1442" y="19629"/>
                    <a:pt x="1096" y="19700"/>
                    <a:pt x="833" y="19839"/>
                  </a:cubicBezTo>
                  <a:cubicBezTo>
                    <a:pt x="306" y="20116"/>
                    <a:pt x="306" y="20564"/>
                    <a:pt x="833" y="20841"/>
                  </a:cubicBezTo>
                  <a:cubicBezTo>
                    <a:pt x="1359" y="21118"/>
                    <a:pt x="2214" y="21118"/>
                    <a:pt x="2740" y="20841"/>
                  </a:cubicBezTo>
                  <a:cubicBezTo>
                    <a:pt x="3267" y="20564"/>
                    <a:pt x="3267" y="20116"/>
                    <a:pt x="2740" y="19839"/>
                  </a:cubicBezTo>
                  <a:cubicBezTo>
                    <a:pt x="2477" y="19700"/>
                    <a:pt x="2132" y="19629"/>
                    <a:pt x="1787" y="19629"/>
                  </a:cubicBezTo>
                  <a:close/>
                  <a:moveTo>
                    <a:pt x="11093" y="20112"/>
                  </a:moveTo>
                  <a:cubicBezTo>
                    <a:pt x="10748" y="20112"/>
                    <a:pt x="10405" y="20183"/>
                    <a:pt x="10142" y="20321"/>
                  </a:cubicBezTo>
                  <a:cubicBezTo>
                    <a:pt x="9616" y="20598"/>
                    <a:pt x="9616" y="21046"/>
                    <a:pt x="10142" y="21323"/>
                  </a:cubicBezTo>
                  <a:cubicBezTo>
                    <a:pt x="10669" y="21600"/>
                    <a:pt x="11520" y="21600"/>
                    <a:pt x="12047" y="21323"/>
                  </a:cubicBezTo>
                  <a:cubicBezTo>
                    <a:pt x="12573" y="21046"/>
                    <a:pt x="12573" y="20598"/>
                    <a:pt x="12047" y="20321"/>
                  </a:cubicBezTo>
                  <a:cubicBezTo>
                    <a:pt x="11783" y="20183"/>
                    <a:pt x="11438" y="20112"/>
                    <a:pt x="11093" y="2011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1" name="Shape 33458">
              <a:extLst>
                <a:ext uri="{FF2B5EF4-FFF2-40B4-BE49-F238E27FC236}">
                  <a16:creationId xmlns:a16="http://schemas.microsoft.com/office/drawing/2014/main" id="{5AF50F75-A0A6-4D27-8C46-8BC7086C6D25}"/>
                </a:ext>
              </a:extLst>
            </p:cNvPr>
            <p:cNvSpPr/>
            <p:nvPr/>
          </p:nvSpPr>
          <p:spPr>
            <a:xfrm>
              <a:off x="9921" y="1638696"/>
              <a:ext cx="2497660" cy="5134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535" extrusionOk="0">
                  <a:moveTo>
                    <a:pt x="7808" y="0"/>
                  </a:moveTo>
                  <a:cubicBezTo>
                    <a:pt x="7461" y="0"/>
                    <a:pt x="7117" y="66"/>
                    <a:pt x="6852" y="196"/>
                  </a:cubicBezTo>
                  <a:cubicBezTo>
                    <a:pt x="6323" y="456"/>
                    <a:pt x="6323" y="877"/>
                    <a:pt x="6852" y="1137"/>
                  </a:cubicBezTo>
                  <a:cubicBezTo>
                    <a:pt x="7382" y="1397"/>
                    <a:pt x="8238" y="1397"/>
                    <a:pt x="8768" y="1137"/>
                  </a:cubicBezTo>
                  <a:cubicBezTo>
                    <a:pt x="9297" y="877"/>
                    <a:pt x="9297" y="456"/>
                    <a:pt x="8768" y="196"/>
                  </a:cubicBezTo>
                  <a:cubicBezTo>
                    <a:pt x="8503" y="66"/>
                    <a:pt x="8155" y="0"/>
                    <a:pt x="7808" y="0"/>
                  </a:cubicBezTo>
                  <a:close/>
                  <a:moveTo>
                    <a:pt x="6781" y="4976"/>
                  </a:moveTo>
                  <a:cubicBezTo>
                    <a:pt x="6434" y="4976"/>
                    <a:pt x="6087" y="5041"/>
                    <a:pt x="5822" y="5171"/>
                  </a:cubicBezTo>
                  <a:cubicBezTo>
                    <a:pt x="5292" y="5431"/>
                    <a:pt x="5292" y="5853"/>
                    <a:pt x="5822" y="6113"/>
                  </a:cubicBezTo>
                  <a:cubicBezTo>
                    <a:pt x="6351" y="6373"/>
                    <a:pt x="7211" y="6373"/>
                    <a:pt x="7741" y="6113"/>
                  </a:cubicBezTo>
                  <a:cubicBezTo>
                    <a:pt x="8270" y="5853"/>
                    <a:pt x="8270" y="5431"/>
                    <a:pt x="7741" y="5171"/>
                  </a:cubicBezTo>
                  <a:cubicBezTo>
                    <a:pt x="7476" y="5041"/>
                    <a:pt x="7128" y="4976"/>
                    <a:pt x="6781" y="4976"/>
                  </a:cubicBezTo>
                  <a:close/>
                  <a:moveTo>
                    <a:pt x="18657" y="6442"/>
                  </a:moveTo>
                  <a:cubicBezTo>
                    <a:pt x="18310" y="6442"/>
                    <a:pt x="17962" y="6507"/>
                    <a:pt x="17697" y="6637"/>
                  </a:cubicBezTo>
                  <a:cubicBezTo>
                    <a:pt x="17168" y="6897"/>
                    <a:pt x="17168" y="7319"/>
                    <a:pt x="17697" y="7579"/>
                  </a:cubicBezTo>
                  <a:cubicBezTo>
                    <a:pt x="18227" y="7839"/>
                    <a:pt x="19087" y="7839"/>
                    <a:pt x="19616" y="7579"/>
                  </a:cubicBezTo>
                  <a:cubicBezTo>
                    <a:pt x="20146" y="7319"/>
                    <a:pt x="20146" y="6897"/>
                    <a:pt x="19616" y="6637"/>
                  </a:cubicBezTo>
                  <a:cubicBezTo>
                    <a:pt x="19351" y="6507"/>
                    <a:pt x="19004" y="6442"/>
                    <a:pt x="18657" y="6442"/>
                  </a:cubicBezTo>
                  <a:close/>
                  <a:moveTo>
                    <a:pt x="2127" y="6549"/>
                  </a:moveTo>
                  <a:cubicBezTo>
                    <a:pt x="1779" y="6549"/>
                    <a:pt x="1435" y="6615"/>
                    <a:pt x="1171" y="6745"/>
                  </a:cubicBezTo>
                  <a:cubicBezTo>
                    <a:pt x="641" y="7005"/>
                    <a:pt x="641" y="7426"/>
                    <a:pt x="1171" y="7686"/>
                  </a:cubicBezTo>
                  <a:cubicBezTo>
                    <a:pt x="1700" y="7946"/>
                    <a:pt x="2556" y="7946"/>
                    <a:pt x="3086" y="7686"/>
                  </a:cubicBezTo>
                  <a:cubicBezTo>
                    <a:pt x="3616" y="7426"/>
                    <a:pt x="3616" y="7005"/>
                    <a:pt x="3086" y="6745"/>
                  </a:cubicBezTo>
                  <a:cubicBezTo>
                    <a:pt x="2821" y="6615"/>
                    <a:pt x="2474" y="6549"/>
                    <a:pt x="2127" y="6549"/>
                  </a:cubicBezTo>
                  <a:close/>
                  <a:moveTo>
                    <a:pt x="18081" y="8445"/>
                  </a:moveTo>
                  <a:cubicBezTo>
                    <a:pt x="17733" y="8445"/>
                    <a:pt x="17386" y="8510"/>
                    <a:pt x="17121" y="8640"/>
                  </a:cubicBezTo>
                  <a:cubicBezTo>
                    <a:pt x="16592" y="8900"/>
                    <a:pt x="16592" y="9322"/>
                    <a:pt x="17121" y="9582"/>
                  </a:cubicBezTo>
                  <a:cubicBezTo>
                    <a:pt x="17651" y="9842"/>
                    <a:pt x="18510" y="9842"/>
                    <a:pt x="19040" y="9582"/>
                  </a:cubicBezTo>
                  <a:cubicBezTo>
                    <a:pt x="19570" y="9322"/>
                    <a:pt x="19570" y="8900"/>
                    <a:pt x="19040" y="8640"/>
                  </a:cubicBezTo>
                  <a:cubicBezTo>
                    <a:pt x="18775" y="8510"/>
                    <a:pt x="18428" y="8445"/>
                    <a:pt x="18081" y="8445"/>
                  </a:cubicBezTo>
                  <a:close/>
                  <a:moveTo>
                    <a:pt x="4117" y="8680"/>
                  </a:moveTo>
                  <a:cubicBezTo>
                    <a:pt x="3770" y="8680"/>
                    <a:pt x="3422" y="8746"/>
                    <a:pt x="3157" y="8876"/>
                  </a:cubicBezTo>
                  <a:cubicBezTo>
                    <a:pt x="2628" y="9136"/>
                    <a:pt x="2628" y="9557"/>
                    <a:pt x="3157" y="9817"/>
                  </a:cubicBezTo>
                  <a:cubicBezTo>
                    <a:pt x="3687" y="10077"/>
                    <a:pt x="4546" y="10077"/>
                    <a:pt x="5076" y="9817"/>
                  </a:cubicBezTo>
                  <a:cubicBezTo>
                    <a:pt x="5606" y="9557"/>
                    <a:pt x="5606" y="9136"/>
                    <a:pt x="5076" y="8876"/>
                  </a:cubicBezTo>
                  <a:cubicBezTo>
                    <a:pt x="4811" y="8746"/>
                    <a:pt x="4464" y="8680"/>
                    <a:pt x="4117" y="8680"/>
                  </a:cubicBezTo>
                  <a:close/>
                  <a:moveTo>
                    <a:pt x="12789" y="8986"/>
                  </a:moveTo>
                  <a:cubicBezTo>
                    <a:pt x="12441" y="8986"/>
                    <a:pt x="12094" y="9053"/>
                    <a:pt x="11829" y="9183"/>
                  </a:cubicBezTo>
                  <a:cubicBezTo>
                    <a:pt x="11300" y="9443"/>
                    <a:pt x="11300" y="9863"/>
                    <a:pt x="11829" y="10123"/>
                  </a:cubicBezTo>
                  <a:cubicBezTo>
                    <a:pt x="12359" y="10383"/>
                    <a:pt x="13218" y="10383"/>
                    <a:pt x="13748" y="10123"/>
                  </a:cubicBezTo>
                  <a:cubicBezTo>
                    <a:pt x="14278" y="9863"/>
                    <a:pt x="14278" y="9443"/>
                    <a:pt x="13748" y="9183"/>
                  </a:cubicBezTo>
                  <a:cubicBezTo>
                    <a:pt x="13483" y="9053"/>
                    <a:pt x="13136" y="8986"/>
                    <a:pt x="12789" y="8986"/>
                  </a:cubicBezTo>
                  <a:close/>
                  <a:moveTo>
                    <a:pt x="10765" y="12222"/>
                  </a:moveTo>
                  <a:cubicBezTo>
                    <a:pt x="10418" y="12222"/>
                    <a:pt x="10070" y="12289"/>
                    <a:pt x="9805" y="12419"/>
                  </a:cubicBezTo>
                  <a:cubicBezTo>
                    <a:pt x="9276" y="12679"/>
                    <a:pt x="9276" y="13099"/>
                    <a:pt x="9805" y="13359"/>
                  </a:cubicBezTo>
                  <a:cubicBezTo>
                    <a:pt x="10335" y="13619"/>
                    <a:pt x="11194" y="13619"/>
                    <a:pt x="11724" y="13359"/>
                  </a:cubicBezTo>
                  <a:cubicBezTo>
                    <a:pt x="12254" y="13099"/>
                    <a:pt x="12254" y="12679"/>
                    <a:pt x="11724" y="12419"/>
                  </a:cubicBezTo>
                  <a:cubicBezTo>
                    <a:pt x="11459" y="12289"/>
                    <a:pt x="11112" y="12222"/>
                    <a:pt x="10765" y="12222"/>
                  </a:cubicBezTo>
                  <a:close/>
                  <a:moveTo>
                    <a:pt x="1357" y="13399"/>
                  </a:moveTo>
                  <a:cubicBezTo>
                    <a:pt x="1010" y="13399"/>
                    <a:pt x="662" y="13464"/>
                    <a:pt x="398" y="13594"/>
                  </a:cubicBezTo>
                  <a:cubicBezTo>
                    <a:pt x="-132" y="13854"/>
                    <a:pt x="-132" y="14276"/>
                    <a:pt x="398" y="14536"/>
                  </a:cubicBezTo>
                  <a:cubicBezTo>
                    <a:pt x="927" y="14796"/>
                    <a:pt x="1787" y="14796"/>
                    <a:pt x="2316" y="14536"/>
                  </a:cubicBezTo>
                  <a:cubicBezTo>
                    <a:pt x="2846" y="14276"/>
                    <a:pt x="2846" y="13854"/>
                    <a:pt x="2316" y="13594"/>
                  </a:cubicBezTo>
                  <a:cubicBezTo>
                    <a:pt x="2052" y="13464"/>
                    <a:pt x="1704" y="13399"/>
                    <a:pt x="1357" y="13399"/>
                  </a:cubicBezTo>
                  <a:close/>
                  <a:moveTo>
                    <a:pt x="19979" y="14708"/>
                  </a:moveTo>
                  <a:cubicBezTo>
                    <a:pt x="19632" y="14708"/>
                    <a:pt x="19284" y="14772"/>
                    <a:pt x="19020" y="14903"/>
                  </a:cubicBezTo>
                  <a:cubicBezTo>
                    <a:pt x="18490" y="15163"/>
                    <a:pt x="18490" y="15585"/>
                    <a:pt x="19020" y="15845"/>
                  </a:cubicBezTo>
                  <a:cubicBezTo>
                    <a:pt x="19549" y="16105"/>
                    <a:pt x="20409" y="16105"/>
                    <a:pt x="20938" y="15845"/>
                  </a:cubicBezTo>
                  <a:cubicBezTo>
                    <a:pt x="21468" y="15585"/>
                    <a:pt x="21468" y="15163"/>
                    <a:pt x="20938" y="14903"/>
                  </a:cubicBezTo>
                  <a:cubicBezTo>
                    <a:pt x="20674" y="14772"/>
                    <a:pt x="20326" y="14708"/>
                    <a:pt x="19979" y="14708"/>
                  </a:cubicBezTo>
                  <a:close/>
                  <a:moveTo>
                    <a:pt x="17592" y="16319"/>
                  </a:moveTo>
                  <a:cubicBezTo>
                    <a:pt x="17245" y="16319"/>
                    <a:pt x="16898" y="16386"/>
                    <a:pt x="16633" y="16516"/>
                  </a:cubicBezTo>
                  <a:cubicBezTo>
                    <a:pt x="16103" y="16776"/>
                    <a:pt x="16103" y="17196"/>
                    <a:pt x="16633" y="17456"/>
                  </a:cubicBezTo>
                  <a:cubicBezTo>
                    <a:pt x="17163" y="17716"/>
                    <a:pt x="18022" y="17716"/>
                    <a:pt x="18552" y="17456"/>
                  </a:cubicBezTo>
                  <a:cubicBezTo>
                    <a:pt x="19081" y="17196"/>
                    <a:pt x="19081" y="16776"/>
                    <a:pt x="18552" y="16516"/>
                  </a:cubicBezTo>
                  <a:cubicBezTo>
                    <a:pt x="18287" y="16386"/>
                    <a:pt x="17939" y="16319"/>
                    <a:pt x="17592" y="16319"/>
                  </a:cubicBezTo>
                  <a:close/>
                  <a:moveTo>
                    <a:pt x="12789" y="16985"/>
                  </a:moveTo>
                  <a:cubicBezTo>
                    <a:pt x="12441" y="16985"/>
                    <a:pt x="12094" y="17051"/>
                    <a:pt x="11829" y="17182"/>
                  </a:cubicBezTo>
                  <a:cubicBezTo>
                    <a:pt x="11300" y="17442"/>
                    <a:pt x="11300" y="17862"/>
                    <a:pt x="11829" y="18122"/>
                  </a:cubicBezTo>
                  <a:cubicBezTo>
                    <a:pt x="12359" y="18382"/>
                    <a:pt x="13218" y="18382"/>
                    <a:pt x="13748" y="18122"/>
                  </a:cubicBezTo>
                  <a:cubicBezTo>
                    <a:pt x="14278" y="17862"/>
                    <a:pt x="14278" y="17442"/>
                    <a:pt x="13748" y="17182"/>
                  </a:cubicBezTo>
                  <a:cubicBezTo>
                    <a:pt x="13483" y="17051"/>
                    <a:pt x="13136" y="16985"/>
                    <a:pt x="12789" y="16985"/>
                  </a:cubicBezTo>
                  <a:close/>
                  <a:moveTo>
                    <a:pt x="2761" y="19502"/>
                  </a:moveTo>
                  <a:cubicBezTo>
                    <a:pt x="2413" y="19502"/>
                    <a:pt x="2066" y="19569"/>
                    <a:pt x="1801" y="19699"/>
                  </a:cubicBezTo>
                  <a:cubicBezTo>
                    <a:pt x="1272" y="19959"/>
                    <a:pt x="1272" y="20379"/>
                    <a:pt x="1801" y="20639"/>
                  </a:cubicBezTo>
                  <a:cubicBezTo>
                    <a:pt x="2331" y="20899"/>
                    <a:pt x="3190" y="20899"/>
                    <a:pt x="3720" y="20639"/>
                  </a:cubicBezTo>
                  <a:cubicBezTo>
                    <a:pt x="4249" y="20379"/>
                    <a:pt x="4249" y="19959"/>
                    <a:pt x="3720" y="19699"/>
                  </a:cubicBezTo>
                  <a:cubicBezTo>
                    <a:pt x="3455" y="19569"/>
                    <a:pt x="3108" y="19502"/>
                    <a:pt x="2761" y="19502"/>
                  </a:cubicBezTo>
                  <a:close/>
                  <a:moveTo>
                    <a:pt x="18087" y="19873"/>
                  </a:moveTo>
                  <a:cubicBezTo>
                    <a:pt x="17740" y="19873"/>
                    <a:pt x="17393" y="19938"/>
                    <a:pt x="17128" y="20068"/>
                  </a:cubicBezTo>
                  <a:cubicBezTo>
                    <a:pt x="16598" y="20328"/>
                    <a:pt x="16598" y="20750"/>
                    <a:pt x="17128" y="21010"/>
                  </a:cubicBezTo>
                  <a:cubicBezTo>
                    <a:pt x="17657" y="21270"/>
                    <a:pt x="18517" y="21270"/>
                    <a:pt x="19047" y="21010"/>
                  </a:cubicBezTo>
                  <a:cubicBezTo>
                    <a:pt x="19576" y="20750"/>
                    <a:pt x="19576" y="20328"/>
                    <a:pt x="19047" y="20068"/>
                  </a:cubicBezTo>
                  <a:cubicBezTo>
                    <a:pt x="18782" y="19938"/>
                    <a:pt x="18434" y="19873"/>
                    <a:pt x="18087" y="19873"/>
                  </a:cubicBezTo>
                  <a:close/>
                  <a:moveTo>
                    <a:pt x="11107" y="20205"/>
                  </a:moveTo>
                  <a:cubicBezTo>
                    <a:pt x="10760" y="20205"/>
                    <a:pt x="10412" y="20269"/>
                    <a:pt x="10148" y="20399"/>
                  </a:cubicBezTo>
                  <a:cubicBezTo>
                    <a:pt x="9618" y="20659"/>
                    <a:pt x="9618" y="21080"/>
                    <a:pt x="10148" y="21340"/>
                  </a:cubicBezTo>
                  <a:cubicBezTo>
                    <a:pt x="10677" y="21600"/>
                    <a:pt x="11537" y="21600"/>
                    <a:pt x="12066" y="21340"/>
                  </a:cubicBezTo>
                  <a:cubicBezTo>
                    <a:pt x="12596" y="21080"/>
                    <a:pt x="12596" y="20659"/>
                    <a:pt x="12066" y="20399"/>
                  </a:cubicBezTo>
                  <a:cubicBezTo>
                    <a:pt x="11802" y="20269"/>
                    <a:pt x="11454" y="20205"/>
                    <a:pt x="11107" y="20205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2" name="Shape 33459">
              <a:extLst>
                <a:ext uri="{FF2B5EF4-FFF2-40B4-BE49-F238E27FC236}">
                  <a16:creationId xmlns:a16="http://schemas.microsoft.com/office/drawing/2014/main" id="{CC472C80-C74F-4FFB-BA93-646CDC7198FD}"/>
                </a:ext>
              </a:extLst>
            </p:cNvPr>
            <p:cNvSpPr/>
            <p:nvPr/>
          </p:nvSpPr>
          <p:spPr>
            <a:xfrm>
              <a:off x="0" y="0"/>
              <a:ext cx="2668316" cy="7058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553" extrusionOk="0">
                  <a:moveTo>
                    <a:pt x="14371" y="0"/>
                  </a:moveTo>
                  <a:cubicBezTo>
                    <a:pt x="14046" y="0"/>
                    <a:pt x="13720" y="47"/>
                    <a:pt x="13472" y="142"/>
                  </a:cubicBezTo>
                  <a:cubicBezTo>
                    <a:pt x="12976" y="331"/>
                    <a:pt x="12976" y="638"/>
                    <a:pt x="13472" y="828"/>
                  </a:cubicBezTo>
                  <a:cubicBezTo>
                    <a:pt x="13968" y="1017"/>
                    <a:pt x="14774" y="1017"/>
                    <a:pt x="15270" y="828"/>
                  </a:cubicBezTo>
                  <a:cubicBezTo>
                    <a:pt x="15766" y="638"/>
                    <a:pt x="15766" y="331"/>
                    <a:pt x="15270" y="142"/>
                  </a:cubicBezTo>
                  <a:cubicBezTo>
                    <a:pt x="15022" y="47"/>
                    <a:pt x="14696" y="0"/>
                    <a:pt x="14371" y="0"/>
                  </a:cubicBezTo>
                  <a:close/>
                  <a:moveTo>
                    <a:pt x="20081" y="3167"/>
                  </a:moveTo>
                  <a:cubicBezTo>
                    <a:pt x="19756" y="3167"/>
                    <a:pt x="19430" y="3214"/>
                    <a:pt x="19182" y="3308"/>
                  </a:cubicBezTo>
                  <a:cubicBezTo>
                    <a:pt x="18686" y="3498"/>
                    <a:pt x="18686" y="3805"/>
                    <a:pt x="19182" y="3994"/>
                  </a:cubicBezTo>
                  <a:cubicBezTo>
                    <a:pt x="19678" y="4184"/>
                    <a:pt x="20484" y="4184"/>
                    <a:pt x="20980" y="3994"/>
                  </a:cubicBezTo>
                  <a:cubicBezTo>
                    <a:pt x="21476" y="3805"/>
                    <a:pt x="21476" y="3498"/>
                    <a:pt x="20980" y="3308"/>
                  </a:cubicBezTo>
                  <a:cubicBezTo>
                    <a:pt x="20732" y="3214"/>
                    <a:pt x="20406" y="3167"/>
                    <a:pt x="20081" y="3167"/>
                  </a:cubicBezTo>
                  <a:close/>
                  <a:moveTo>
                    <a:pt x="6778" y="6779"/>
                  </a:moveTo>
                  <a:cubicBezTo>
                    <a:pt x="6453" y="6779"/>
                    <a:pt x="6127" y="6826"/>
                    <a:pt x="5879" y="6921"/>
                  </a:cubicBezTo>
                  <a:cubicBezTo>
                    <a:pt x="5383" y="7110"/>
                    <a:pt x="5383" y="7417"/>
                    <a:pt x="5879" y="7607"/>
                  </a:cubicBezTo>
                  <a:cubicBezTo>
                    <a:pt x="6375" y="7796"/>
                    <a:pt x="7177" y="7796"/>
                    <a:pt x="7673" y="7607"/>
                  </a:cubicBezTo>
                  <a:cubicBezTo>
                    <a:pt x="8169" y="7417"/>
                    <a:pt x="8169" y="7110"/>
                    <a:pt x="7673" y="6921"/>
                  </a:cubicBezTo>
                  <a:cubicBezTo>
                    <a:pt x="7425" y="6826"/>
                    <a:pt x="7103" y="6779"/>
                    <a:pt x="6778" y="6779"/>
                  </a:cubicBezTo>
                  <a:close/>
                  <a:moveTo>
                    <a:pt x="18897" y="7748"/>
                  </a:moveTo>
                  <a:cubicBezTo>
                    <a:pt x="18571" y="7748"/>
                    <a:pt x="18246" y="7796"/>
                    <a:pt x="17998" y="7890"/>
                  </a:cubicBezTo>
                  <a:cubicBezTo>
                    <a:pt x="17502" y="8080"/>
                    <a:pt x="17502" y="8387"/>
                    <a:pt x="17998" y="8576"/>
                  </a:cubicBezTo>
                  <a:cubicBezTo>
                    <a:pt x="18494" y="8765"/>
                    <a:pt x="19299" y="8765"/>
                    <a:pt x="19795" y="8576"/>
                  </a:cubicBezTo>
                  <a:cubicBezTo>
                    <a:pt x="20291" y="8387"/>
                    <a:pt x="20291" y="8080"/>
                    <a:pt x="19795" y="7890"/>
                  </a:cubicBezTo>
                  <a:cubicBezTo>
                    <a:pt x="19547" y="7796"/>
                    <a:pt x="19222" y="7748"/>
                    <a:pt x="18897" y="7748"/>
                  </a:cubicBezTo>
                  <a:close/>
                  <a:moveTo>
                    <a:pt x="13974" y="11574"/>
                  </a:moveTo>
                  <a:cubicBezTo>
                    <a:pt x="13649" y="11574"/>
                    <a:pt x="13323" y="11621"/>
                    <a:pt x="13075" y="11716"/>
                  </a:cubicBezTo>
                  <a:cubicBezTo>
                    <a:pt x="12579" y="11905"/>
                    <a:pt x="12579" y="12213"/>
                    <a:pt x="13075" y="12402"/>
                  </a:cubicBezTo>
                  <a:cubicBezTo>
                    <a:pt x="13571" y="12591"/>
                    <a:pt x="14377" y="12591"/>
                    <a:pt x="14873" y="12402"/>
                  </a:cubicBezTo>
                  <a:cubicBezTo>
                    <a:pt x="15369" y="12213"/>
                    <a:pt x="15369" y="11905"/>
                    <a:pt x="14873" y="11716"/>
                  </a:cubicBezTo>
                  <a:cubicBezTo>
                    <a:pt x="14625" y="11621"/>
                    <a:pt x="14299" y="11574"/>
                    <a:pt x="13974" y="11574"/>
                  </a:cubicBezTo>
                  <a:close/>
                  <a:moveTo>
                    <a:pt x="3005" y="11813"/>
                  </a:moveTo>
                  <a:cubicBezTo>
                    <a:pt x="2680" y="11813"/>
                    <a:pt x="2354" y="11860"/>
                    <a:pt x="2106" y="11955"/>
                  </a:cubicBezTo>
                  <a:cubicBezTo>
                    <a:pt x="1610" y="12144"/>
                    <a:pt x="1610" y="12450"/>
                    <a:pt x="2106" y="12639"/>
                  </a:cubicBezTo>
                  <a:cubicBezTo>
                    <a:pt x="2602" y="12829"/>
                    <a:pt x="3407" y="12829"/>
                    <a:pt x="3904" y="12639"/>
                  </a:cubicBezTo>
                  <a:cubicBezTo>
                    <a:pt x="4400" y="12450"/>
                    <a:pt x="4400" y="12144"/>
                    <a:pt x="3904" y="11955"/>
                  </a:cubicBezTo>
                  <a:cubicBezTo>
                    <a:pt x="3656" y="11860"/>
                    <a:pt x="3330" y="11813"/>
                    <a:pt x="3005" y="11813"/>
                  </a:cubicBezTo>
                  <a:close/>
                  <a:moveTo>
                    <a:pt x="18897" y="11949"/>
                  </a:moveTo>
                  <a:cubicBezTo>
                    <a:pt x="18571" y="11949"/>
                    <a:pt x="18246" y="11996"/>
                    <a:pt x="17998" y="12090"/>
                  </a:cubicBezTo>
                  <a:cubicBezTo>
                    <a:pt x="17502" y="12280"/>
                    <a:pt x="17502" y="12587"/>
                    <a:pt x="17998" y="12776"/>
                  </a:cubicBezTo>
                  <a:cubicBezTo>
                    <a:pt x="18494" y="12966"/>
                    <a:pt x="19299" y="12966"/>
                    <a:pt x="19795" y="12776"/>
                  </a:cubicBezTo>
                  <a:cubicBezTo>
                    <a:pt x="20291" y="12587"/>
                    <a:pt x="20291" y="12280"/>
                    <a:pt x="19795" y="12090"/>
                  </a:cubicBezTo>
                  <a:cubicBezTo>
                    <a:pt x="19547" y="11996"/>
                    <a:pt x="19222" y="11949"/>
                    <a:pt x="18897" y="11949"/>
                  </a:cubicBezTo>
                  <a:close/>
                  <a:moveTo>
                    <a:pt x="4320" y="13416"/>
                  </a:moveTo>
                  <a:cubicBezTo>
                    <a:pt x="3995" y="13416"/>
                    <a:pt x="3669" y="13465"/>
                    <a:pt x="3421" y="13559"/>
                  </a:cubicBezTo>
                  <a:cubicBezTo>
                    <a:pt x="2925" y="13749"/>
                    <a:pt x="2925" y="14055"/>
                    <a:pt x="3421" y="14244"/>
                  </a:cubicBezTo>
                  <a:cubicBezTo>
                    <a:pt x="3917" y="14433"/>
                    <a:pt x="4722" y="14433"/>
                    <a:pt x="5218" y="14244"/>
                  </a:cubicBezTo>
                  <a:cubicBezTo>
                    <a:pt x="5714" y="14055"/>
                    <a:pt x="5714" y="13749"/>
                    <a:pt x="5218" y="13559"/>
                  </a:cubicBezTo>
                  <a:cubicBezTo>
                    <a:pt x="4970" y="13465"/>
                    <a:pt x="4645" y="13416"/>
                    <a:pt x="4320" y="13416"/>
                  </a:cubicBezTo>
                  <a:close/>
                  <a:moveTo>
                    <a:pt x="16007" y="13416"/>
                  </a:moveTo>
                  <a:cubicBezTo>
                    <a:pt x="15681" y="13416"/>
                    <a:pt x="15356" y="13465"/>
                    <a:pt x="15108" y="13559"/>
                  </a:cubicBezTo>
                  <a:cubicBezTo>
                    <a:pt x="14612" y="13749"/>
                    <a:pt x="14612" y="14055"/>
                    <a:pt x="15108" y="14244"/>
                  </a:cubicBezTo>
                  <a:cubicBezTo>
                    <a:pt x="15604" y="14433"/>
                    <a:pt x="16409" y="14433"/>
                    <a:pt x="16905" y="14244"/>
                  </a:cubicBezTo>
                  <a:cubicBezTo>
                    <a:pt x="17401" y="14055"/>
                    <a:pt x="17401" y="13749"/>
                    <a:pt x="16905" y="13559"/>
                  </a:cubicBezTo>
                  <a:cubicBezTo>
                    <a:pt x="16657" y="13465"/>
                    <a:pt x="16332" y="13416"/>
                    <a:pt x="16007" y="13416"/>
                  </a:cubicBezTo>
                  <a:close/>
                  <a:moveTo>
                    <a:pt x="7200" y="15669"/>
                  </a:moveTo>
                  <a:cubicBezTo>
                    <a:pt x="6875" y="15669"/>
                    <a:pt x="6553" y="15716"/>
                    <a:pt x="6305" y="15811"/>
                  </a:cubicBezTo>
                  <a:cubicBezTo>
                    <a:pt x="5808" y="16000"/>
                    <a:pt x="5808" y="16307"/>
                    <a:pt x="6305" y="16497"/>
                  </a:cubicBezTo>
                  <a:cubicBezTo>
                    <a:pt x="6801" y="16686"/>
                    <a:pt x="7603" y="16686"/>
                    <a:pt x="8099" y="16497"/>
                  </a:cubicBezTo>
                  <a:cubicBezTo>
                    <a:pt x="8595" y="16307"/>
                    <a:pt x="8595" y="16000"/>
                    <a:pt x="8099" y="15811"/>
                  </a:cubicBezTo>
                  <a:cubicBezTo>
                    <a:pt x="7851" y="15716"/>
                    <a:pt x="7525" y="15669"/>
                    <a:pt x="7200" y="15669"/>
                  </a:cubicBezTo>
                  <a:close/>
                  <a:moveTo>
                    <a:pt x="15870" y="15717"/>
                  </a:moveTo>
                  <a:cubicBezTo>
                    <a:pt x="15545" y="15717"/>
                    <a:pt x="15219" y="15765"/>
                    <a:pt x="14971" y="15859"/>
                  </a:cubicBezTo>
                  <a:cubicBezTo>
                    <a:pt x="14475" y="16049"/>
                    <a:pt x="14475" y="16356"/>
                    <a:pt x="14971" y="16545"/>
                  </a:cubicBezTo>
                  <a:cubicBezTo>
                    <a:pt x="15467" y="16734"/>
                    <a:pt x="16273" y="16734"/>
                    <a:pt x="16769" y="16545"/>
                  </a:cubicBezTo>
                  <a:cubicBezTo>
                    <a:pt x="17265" y="16356"/>
                    <a:pt x="17265" y="16049"/>
                    <a:pt x="16769" y="15859"/>
                  </a:cubicBezTo>
                  <a:cubicBezTo>
                    <a:pt x="16521" y="15765"/>
                    <a:pt x="16195" y="15717"/>
                    <a:pt x="15870" y="15717"/>
                  </a:cubicBezTo>
                  <a:close/>
                  <a:moveTo>
                    <a:pt x="12926" y="15902"/>
                  </a:moveTo>
                  <a:cubicBezTo>
                    <a:pt x="12601" y="15902"/>
                    <a:pt x="12275" y="15949"/>
                    <a:pt x="12027" y="16043"/>
                  </a:cubicBezTo>
                  <a:cubicBezTo>
                    <a:pt x="11531" y="16233"/>
                    <a:pt x="11531" y="16540"/>
                    <a:pt x="12027" y="16729"/>
                  </a:cubicBezTo>
                  <a:cubicBezTo>
                    <a:pt x="12523" y="16919"/>
                    <a:pt x="13329" y="16919"/>
                    <a:pt x="13825" y="16729"/>
                  </a:cubicBezTo>
                  <a:cubicBezTo>
                    <a:pt x="14321" y="16540"/>
                    <a:pt x="14321" y="16233"/>
                    <a:pt x="13825" y="16043"/>
                  </a:cubicBezTo>
                  <a:cubicBezTo>
                    <a:pt x="13577" y="15949"/>
                    <a:pt x="13251" y="15902"/>
                    <a:pt x="12926" y="15902"/>
                  </a:cubicBezTo>
                  <a:close/>
                  <a:moveTo>
                    <a:pt x="1271" y="16176"/>
                  </a:moveTo>
                  <a:cubicBezTo>
                    <a:pt x="946" y="16176"/>
                    <a:pt x="620" y="16224"/>
                    <a:pt x="372" y="16319"/>
                  </a:cubicBezTo>
                  <a:cubicBezTo>
                    <a:pt x="-124" y="16508"/>
                    <a:pt x="-124" y="16814"/>
                    <a:pt x="372" y="17003"/>
                  </a:cubicBezTo>
                  <a:cubicBezTo>
                    <a:pt x="868" y="17193"/>
                    <a:pt x="1674" y="17193"/>
                    <a:pt x="2170" y="17003"/>
                  </a:cubicBezTo>
                  <a:cubicBezTo>
                    <a:pt x="2666" y="16814"/>
                    <a:pt x="2666" y="16508"/>
                    <a:pt x="2170" y="16319"/>
                  </a:cubicBezTo>
                  <a:cubicBezTo>
                    <a:pt x="1922" y="16224"/>
                    <a:pt x="1596" y="16176"/>
                    <a:pt x="1271" y="16176"/>
                  </a:cubicBezTo>
                  <a:close/>
                  <a:moveTo>
                    <a:pt x="3713" y="17144"/>
                  </a:moveTo>
                  <a:cubicBezTo>
                    <a:pt x="3388" y="17144"/>
                    <a:pt x="3062" y="17191"/>
                    <a:pt x="2814" y="17286"/>
                  </a:cubicBezTo>
                  <a:cubicBezTo>
                    <a:pt x="2318" y="17475"/>
                    <a:pt x="2318" y="17781"/>
                    <a:pt x="2814" y="17970"/>
                  </a:cubicBezTo>
                  <a:cubicBezTo>
                    <a:pt x="3310" y="18160"/>
                    <a:pt x="4113" y="18160"/>
                    <a:pt x="4609" y="17970"/>
                  </a:cubicBezTo>
                  <a:cubicBezTo>
                    <a:pt x="5105" y="17781"/>
                    <a:pt x="5105" y="17475"/>
                    <a:pt x="4609" y="17286"/>
                  </a:cubicBezTo>
                  <a:cubicBezTo>
                    <a:pt x="4361" y="17191"/>
                    <a:pt x="4038" y="17144"/>
                    <a:pt x="3713" y="17144"/>
                  </a:cubicBezTo>
                  <a:close/>
                  <a:moveTo>
                    <a:pt x="8813" y="17669"/>
                  </a:moveTo>
                  <a:cubicBezTo>
                    <a:pt x="8488" y="17669"/>
                    <a:pt x="8163" y="17717"/>
                    <a:pt x="7915" y="17812"/>
                  </a:cubicBezTo>
                  <a:cubicBezTo>
                    <a:pt x="7419" y="18001"/>
                    <a:pt x="7419" y="18307"/>
                    <a:pt x="7915" y="18496"/>
                  </a:cubicBezTo>
                  <a:cubicBezTo>
                    <a:pt x="8411" y="18686"/>
                    <a:pt x="9216" y="18686"/>
                    <a:pt x="9712" y="18496"/>
                  </a:cubicBezTo>
                  <a:cubicBezTo>
                    <a:pt x="10208" y="18307"/>
                    <a:pt x="10208" y="18001"/>
                    <a:pt x="9712" y="17812"/>
                  </a:cubicBezTo>
                  <a:cubicBezTo>
                    <a:pt x="9464" y="17717"/>
                    <a:pt x="9138" y="17669"/>
                    <a:pt x="8813" y="17669"/>
                  </a:cubicBezTo>
                  <a:close/>
                  <a:moveTo>
                    <a:pt x="16515" y="18085"/>
                  </a:moveTo>
                  <a:cubicBezTo>
                    <a:pt x="16190" y="18085"/>
                    <a:pt x="15864" y="18133"/>
                    <a:pt x="15616" y="18227"/>
                  </a:cubicBezTo>
                  <a:cubicBezTo>
                    <a:pt x="15120" y="18417"/>
                    <a:pt x="15120" y="18724"/>
                    <a:pt x="15616" y="18913"/>
                  </a:cubicBezTo>
                  <a:cubicBezTo>
                    <a:pt x="16112" y="19102"/>
                    <a:pt x="16917" y="19102"/>
                    <a:pt x="17413" y="18913"/>
                  </a:cubicBezTo>
                  <a:cubicBezTo>
                    <a:pt x="17910" y="18724"/>
                    <a:pt x="17910" y="18417"/>
                    <a:pt x="17413" y="18227"/>
                  </a:cubicBezTo>
                  <a:cubicBezTo>
                    <a:pt x="17165" y="18133"/>
                    <a:pt x="16840" y="18085"/>
                    <a:pt x="16515" y="18085"/>
                  </a:cubicBezTo>
                  <a:close/>
                  <a:moveTo>
                    <a:pt x="6816" y="19724"/>
                  </a:moveTo>
                  <a:cubicBezTo>
                    <a:pt x="6491" y="19724"/>
                    <a:pt x="6165" y="19771"/>
                    <a:pt x="5917" y="19866"/>
                  </a:cubicBezTo>
                  <a:cubicBezTo>
                    <a:pt x="5421" y="20055"/>
                    <a:pt x="5421" y="20362"/>
                    <a:pt x="5917" y="20552"/>
                  </a:cubicBezTo>
                  <a:cubicBezTo>
                    <a:pt x="6413" y="20741"/>
                    <a:pt x="7218" y="20741"/>
                    <a:pt x="7715" y="20552"/>
                  </a:cubicBezTo>
                  <a:cubicBezTo>
                    <a:pt x="8211" y="20362"/>
                    <a:pt x="8211" y="20055"/>
                    <a:pt x="7715" y="19866"/>
                  </a:cubicBezTo>
                  <a:cubicBezTo>
                    <a:pt x="7467" y="19771"/>
                    <a:pt x="7141" y="19724"/>
                    <a:pt x="6816" y="19724"/>
                  </a:cubicBezTo>
                  <a:close/>
                  <a:moveTo>
                    <a:pt x="15746" y="19955"/>
                  </a:moveTo>
                  <a:cubicBezTo>
                    <a:pt x="15421" y="19955"/>
                    <a:pt x="15095" y="20002"/>
                    <a:pt x="14847" y="20097"/>
                  </a:cubicBezTo>
                  <a:cubicBezTo>
                    <a:pt x="14351" y="20286"/>
                    <a:pt x="14351" y="20594"/>
                    <a:pt x="14847" y="20783"/>
                  </a:cubicBezTo>
                  <a:cubicBezTo>
                    <a:pt x="15344" y="20972"/>
                    <a:pt x="16149" y="20972"/>
                    <a:pt x="16645" y="20783"/>
                  </a:cubicBezTo>
                  <a:cubicBezTo>
                    <a:pt x="17141" y="20594"/>
                    <a:pt x="17141" y="20286"/>
                    <a:pt x="16645" y="20097"/>
                  </a:cubicBezTo>
                  <a:cubicBezTo>
                    <a:pt x="16397" y="20002"/>
                    <a:pt x="16071" y="19955"/>
                    <a:pt x="15746" y="19955"/>
                  </a:cubicBezTo>
                  <a:close/>
                  <a:moveTo>
                    <a:pt x="13329" y="20583"/>
                  </a:moveTo>
                  <a:cubicBezTo>
                    <a:pt x="13004" y="20583"/>
                    <a:pt x="12679" y="20630"/>
                    <a:pt x="12431" y="20725"/>
                  </a:cubicBezTo>
                  <a:cubicBezTo>
                    <a:pt x="11935" y="20914"/>
                    <a:pt x="11935" y="21221"/>
                    <a:pt x="12431" y="21411"/>
                  </a:cubicBezTo>
                  <a:cubicBezTo>
                    <a:pt x="12927" y="21600"/>
                    <a:pt x="13732" y="21600"/>
                    <a:pt x="14228" y="21411"/>
                  </a:cubicBezTo>
                  <a:cubicBezTo>
                    <a:pt x="14724" y="21221"/>
                    <a:pt x="14724" y="20914"/>
                    <a:pt x="14228" y="20725"/>
                  </a:cubicBezTo>
                  <a:cubicBezTo>
                    <a:pt x="13980" y="20630"/>
                    <a:pt x="13654" y="20583"/>
                    <a:pt x="13329" y="20583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3" name="Shape 33461">
              <a:extLst>
                <a:ext uri="{FF2B5EF4-FFF2-40B4-BE49-F238E27FC236}">
                  <a16:creationId xmlns:a16="http://schemas.microsoft.com/office/drawing/2014/main" id="{11AEBD57-7A4A-435F-AFC0-64809AD1D0AE}"/>
                </a:ext>
              </a:extLst>
            </p:cNvPr>
            <p:cNvSpPr/>
            <p:nvPr/>
          </p:nvSpPr>
          <p:spPr>
            <a:xfrm>
              <a:off x="2545618" y="1715293"/>
              <a:ext cx="3877986" cy="4033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4" h="20806" extrusionOk="0">
                  <a:moveTo>
                    <a:pt x="10445" y="0"/>
                  </a:moveTo>
                  <a:lnTo>
                    <a:pt x="9087" y="1099"/>
                  </a:lnTo>
                  <a:lnTo>
                    <a:pt x="17920" y="11234"/>
                  </a:lnTo>
                  <a:cubicBezTo>
                    <a:pt x="19611" y="13174"/>
                    <a:pt x="19348" y="16065"/>
                    <a:pt x="17334" y="17693"/>
                  </a:cubicBezTo>
                  <a:cubicBezTo>
                    <a:pt x="16599" y="18286"/>
                    <a:pt x="15736" y="18625"/>
                    <a:pt x="14850" y="18728"/>
                  </a:cubicBezTo>
                  <a:cubicBezTo>
                    <a:pt x="15365" y="18550"/>
                    <a:pt x="15856" y="18291"/>
                    <a:pt x="16300" y="17932"/>
                  </a:cubicBezTo>
                  <a:cubicBezTo>
                    <a:pt x="18315" y="16304"/>
                    <a:pt x="18578" y="13412"/>
                    <a:pt x="16887" y="11472"/>
                  </a:cubicBezTo>
                  <a:lnTo>
                    <a:pt x="8360" y="1687"/>
                  </a:lnTo>
                  <a:lnTo>
                    <a:pt x="0" y="8440"/>
                  </a:lnTo>
                  <a:lnTo>
                    <a:pt x="8732" y="18460"/>
                  </a:lnTo>
                  <a:cubicBezTo>
                    <a:pt x="11153" y="21238"/>
                    <a:pt x="15452" y="21600"/>
                    <a:pt x="18337" y="19269"/>
                  </a:cubicBezTo>
                  <a:cubicBezTo>
                    <a:pt x="21222" y="16938"/>
                    <a:pt x="21600" y="12798"/>
                    <a:pt x="19179" y="10020"/>
                  </a:cubicBezTo>
                  <a:lnTo>
                    <a:pt x="1044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4" name="Shape 33460">
              <a:extLst>
                <a:ext uri="{FF2B5EF4-FFF2-40B4-BE49-F238E27FC236}">
                  <a16:creationId xmlns:a16="http://schemas.microsoft.com/office/drawing/2014/main" id="{0DB8E3EC-9DE3-4A28-8513-FDBF21728DEC}"/>
                </a:ext>
              </a:extLst>
            </p:cNvPr>
            <p:cNvSpPr/>
            <p:nvPr/>
          </p:nvSpPr>
          <p:spPr>
            <a:xfrm rot="5400000">
              <a:off x="-631577" y="3983761"/>
              <a:ext cx="3808729" cy="2545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14382" y="21600"/>
                  </a:lnTo>
                  <a:cubicBezTo>
                    <a:pt x="18369" y="21600"/>
                    <a:pt x="21600" y="16766"/>
                    <a:pt x="21600" y="10800"/>
                  </a:cubicBezTo>
                  <a:cubicBezTo>
                    <a:pt x="21600" y="4834"/>
                    <a:pt x="18369" y="0"/>
                    <a:pt x="1438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7FF2BC0-4231-4257-BDB6-40C019F96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8" y="234853"/>
            <a:ext cx="2727552" cy="188918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894E5D-79F1-4018-82AC-8CE662CD26ED}"/>
              </a:ext>
            </a:extLst>
          </p:cNvPr>
          <p:cNvSpPr/>
          <p:nvPr/>
        </p:nvSpPr>
        <p:spPr>
          <a:xfrm>
            <a:off x="3784850" y="494681"/>
            <a:ext cx="2544065" cy="530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Book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DAEF8-D98E-4DF8-A627-7FEDBFBBD06C}"/>
              </a:ext>
            </a:extLst>
          </p:cNvPr>
          <p:cNvSpPr txBox="1"/>
          <p:nvPr/>
        </p:nvSpPr>
        <p:spPr>
          <a:xfrm>
            <a:off x="0" y="2961205"/>
            <a:ext cx="7206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https://www.cse.iitd.ac.in/~srsarangi/advbook/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9491F5-B8B6-4AC7-897A-BB4FA48A2F14}"/>
              </a:ext>
            </a:extLst>
          </p:cNvPr>
          <p:cNvSpPr/>
          <p:nvPr/>
        </p:nvSpPr>
        <p:spPr>
          <a:xfrm>
            <a:off x="87085" y="2922313"/>
            <a:ext cx="6879772" cy="59692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2514A5-615F-4887-981A-849C0A377E30}"/>
              </a:ext>
            </a:extLst>
          </p:cNvPr>
          <p:cNvSpPr/>
          <p:nvPr/>
        </p:nvSpPr>
        <p:spPr>
          <a:xfrm>
            <a:off x="3784847" y="1219203"/>
            <a:ext cx="2544065" cy="530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PPTs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9DE3039-1CC6-4407-8500-E830751FB2AD}"/>
              </a:ext>
            </a:extLst>
          </p:cNvPr>
          <p:cNvSpPr/>
          <p:nvPr/>
        </p:nvSpPr>
        <p:spPr>
          <a:xfrm>
            <a:off x="3784848" y="1949237"/>
            <a:ext cx="2544065" cy="530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7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16" y="274321"/>
            <a:ext cx="7810841" cy="822960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 Required to Understand this Book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6FE163-8C29-40B5-A490-0E5AF69445E5}"/>
              </a:ext>
            </a:extLst>
          </p:cNvPr>
          <p:cNvCxnSpPr>
            <a:cxnSpLocks/>
          </p:cNvCxnSpPr>
          <p:nvPr/>
        </p:nvCxnSpPr>
        <p:spPr>
          <a:xfrm flipH="1">
            <a:off x="1981200" y="5999180"/>
            <a:ext cx="822960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C1614-6727-4049-9BE6-F26B2FF1D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Advanced Computer Architecture</a:t>
            </a:r>
            <a:endParaRPr 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C53A45C-3C6C-43FE-AFCC-E69ED6E9D50F}"/>
              </a:ext>
            </a:extLst>
          </p:cNvPr>
          <p:cNvGraphicFramePr/>
          <p:nvPr/>
        </p:nvGraphicFramePr>
        <p:xfrm>
          <a:off x="1981200" y="16269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1C14161-8E39-4190-9A56-32779EA1F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2246" y="1"/>
            <a:ext cx="3677575" cy="3677575"/>
          </a:xfrm>
          <a:prstGeom prst="rect">
            <a:avLst/>
          </a:prstGeom>
        </p:spPr>
      </p:pic>
      <p:pic>
        <p:nvPicPr>
          <p:cNvPr id="16" name="Picture 15" descr="A picture containing green&#10;&#10;Description automatically generated">
            <a:extLst>
              <a:ext uri="{FF2B5EF4-FFF2-40B4-BE49-F238E27FC236}">
                <a16:creationId xmlns:a16="http://schemas.microsoft.com/office/drawing/2014/main" id="{F0E73E02-DD60-4B23-907C-E6C9B6A874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871" y="3289326"/>
            <a:ext cx="1934322" cy="25684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ECF43D0-8362-4BC5-914A-E6A737108EA3}"/>
              </a:ext>
            </a:extLst>
          </p:cNvPr>
          <p:cNvSpPr/>
          <p:nvPr/>
        </p:nvSpPr>
        <p:spPr>
          <a:xfrm>
            <a:off x="2759540" y="5538983"/>
            <a:ext cx="6201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0"/>
              </a:rPr>
              <a:t>http://www.cse.iitd.ac.in/~srsarangi/archbooksoft.html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3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36B98-298F-564B-8EDD-290C8FC4D314}"/>
              </a:ext>
            </a:extLst>
          </p:cNvPr>
          <p:cNvSpPr txBox="1"/>
          <p:nvPr/>
        </p:nvSpPr>
        <p:spPr>
          <a:xfrm>
            <a:off x="3758359" y="306186"/>
            <a:ext cx="4675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of the Course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FA8E6B4-7CAF-AC48-B931-E88BB28A8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573" y="2359348"/>
            <a:ext cx="32962" cy="1063016"/>
          </a:xfrm>
          <a:custGeom>
            <a:avLst/>
            <a:gdLst>
              <a:gd name="T0" fmla="*/ 51 w 52"/>
              <a:gd name="T1" fmla="*/ 1705 h 1706"/>
              <a:gd name="T2" fmla="*/ 0 w 52"/>
              <a:gd name="T3" fmla="*/ 1705 h 1706"/>
              <a:gd name="T4" fmla="*/ 0 w 52"/>
              <a:gd name="T5" fmla="*/ 0 h 1706"/>
              <a:gd name="T6" fmla="*/ 51 w 52"/>
              <a:gd name="T7" fmla="*/ 0 h 1706"/>
              <a:gd name="T8" fmla="*/ 51 w 52"/>
              <a:gd name="T9" fmla="*/ 1705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706">
                <a:moveTo>
                  <a:pt x="51" y="1705"/>
                </a:moveTo>
                <a:lnTo>
                  <a:pt x="0" y="1705"/>
                </a:lnTo>
                <a:lnTo>
                  <a:pt x="0" y="0"/>
                </a:lnTo>
                <a:lnTo>
                  <a:pt x="51" y="0"/>
                </a:lnTo>
                <a:lnTo>
                  <a:pt x="51" y="170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2D087E1-58B2-754E-B1D5-78265FC0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7413" y="2051704"/>
            <a:ext cx="618031" cy="618033"/>
          </a:xfrm>
          <a:custGeom>
            <a:avLst/>
            <a:gdLst>
              <a:gd name="T0" fmla="*/ 496 w 994"/>
              <a:gd name="T1" fmla="*/ 0 h 994"/>
              <a:gd name="T2" fmla="*/ 496 w 994"/>
              <a:gd name="T3" fmla="*/ 0 h 994"/>
              <a:gd name="T4" fmla="*/ 993 w 994"/>
              <a:gd name="T5" fmla="*/ 496 h 994"/>
              <a:gd name="T6" fmla="*/ 993 w 994"/>
              <a:gd name="T7" fmla="*/ 496 h 994"/>
              <a:gd name="T8" fmla="*/ 496 w 994"/>
              <a:gd name="T9" fmla="*/ 993 h 994"/>
              <a:gd name="T10" fmla="*/ 496 w 994"/>
              <a:gd name="T11" fmla="*/ 993 h 994"/>
              <a:gd name="T12" fmla="*/ 0 w 994"/>
              <a:gd name="T13" fmla="*/ 496 h 994"/>
              <a:gd name="T14" fmla="*/ 0 w 994"/>
              <a:gd name="T15" fmla="*/ 496 h 994"/>
              <a:gd name="T16" fmla="*/ 496 w 994"/>
              <a:gd name="T17" fmla="*/ 0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4" h="994">
                <a:moveTo>
                  <a:pt x="496" y="0"/>
                </a:moveTo>
                <a:lnTo>
                  <a:pt x="496" y="0"/>
                </a:lnTo>
                <a:cubicBezTo>
                  <a:pt x="771" y="0"/>
                  <a:pt x="993" y="222"/>
                  <a:pt x="993" y="496"/>
                </a:cubicBezTo>
                <a:lnTo>
                  <a:pt x="993" y="496"/>
                </a:lnTo>
                <a:cubicBezTo>
                  <a:pt x="993" y="771"/>
                  <a:pt x="771" y="993"/>
                  <a:pt x="496" y="993"/>
                </a:cubicBezTo>
                <a:lnTo>
                  <a:pt x="496" y="993"/>
                </a:lnTo>
                <a:cubicBezTo>
                  <a:pt x="222" y="993"/>
                  <a:pt x="0" y="771"/>
                  <a:pt x="0" y="496"/>
                </a:cubicBezTo>
                <a:lnTo>
                  <a:pt x="0" y="496"/>
                </a:lnTo>
                <a:cubicBezTo>
                  <a:pt x="0" y="222"/>
                  <a:pt x="222" y="0"/>
                  <a:pt x="49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0BF9D6F0-2A0C-3940-BE3C-A3297BA0A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58" y="4710617"/>
            <a:ext cx="32962" cy="1063016"/>
          </a:xfrm>
          <a:custGeom>
            <a:avLst/>
            <a:gdLst>
              <a:gd name="T0" fmla="*/ 51 w 52"/>
              <a:gd name="T1" fmla="*/ 1704 h 1705"/>
              <a:gd name="T2" fmla="*/ 0 w 52"/>
              <a:gd name="T3" fmla="*/ 1704 h 1705"/>
              <a:gd name="T4" fmla="*/ 0 w 52"/>
              <a:gd name="T5" fmla="*/ 0 h 1705"/>
              <a:gd name="T6" fmla="*/ 51 w 52"/>
              <a:gd name="T7" fmla="*/ 0 h 1705"/>
              <a:gd name="T8" fmla="*/ 51 w 52"/>
              <a:gd name="T9" fmla="*/ 1704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705">
                <a:moveTo>
                  <a:pt x="51" y="1704"/>
                </a:moveTo>
                <a:lnTo>
                  <a:pt x="0" y="1704"/>
                </a:lnTo>
                <a:lnTo>
                  <a:pt x="0" y="0"/>
                </a:lnTo>
                <a:lnTo>
                  <a:pt x="51" y="0"/>
                </a:lnTo>
                <a:lnTo>
                  <a:pt x="51" y="17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3CF174BF-E4D7-1742-97F8-2E4E60B4D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348" y="4402972"/>
            <a:ext cx="618033" cy="618033"/>
          </a:xfrm>
          <a:custGeom>
            <a:avLst/>
            <a:gdLst>
              <a:gd name="T0" fmla="*/ 497 w 994"/>
              <a:gd name="T1" fmla="*/ 0 h 994"/>
              <a:gd name="T2" fmla="*/ 497 w 994"/>
              <a:gd name="T3" fmla="*/ 0 h 994"/>
              <a:gd name="T4" fmla="*/ 993 w 994"/>
              <a:gd name="T5" fmla="*/ 496 h 994"/>
              <a:gd name="T6" fmla="*/ 993 w 994"/>
              <a:gd name="T7" fmla="*/ 496 h 994"/>
              <a:gd name="T8" fmla="*/ 497 w 994"/>
              <a:gd name="T9" fmla="*/ 993 h 994"/>
              <a:gd name="T10" fmla="*/ 497 w 994"/>
              <a:gd name="T11" fmla="*/ 993 h 994"/>
              <a:gd name="T12" fmla="*/ 0 w 994"/>
              <a:gd name="T13" fmla="*/ 496 h 994"/>
              <a:gd name="T14" fmla="*/ 0 w 994"/>
              <a:gd name="T15" fmla="*/ 496 h 994"/>
              <a:gd name="T16" fmla="*/ 497 w 994"/>
              <a:gd name="T17" fmla="*/ 0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4" h="994">
                <a:moveTo>
                  <a:pt x="497" y="0"/>
                </a:moveTo>
                <a:lnTo>
                  <a:pt x="497" y="0"/>
                </a:lnTo>
                <a:cubicBezTo>
                  <a:pt x="771" y="0"/>
                  <a:pt x="993" y="222"/>
                  <a:pt x="993" y="496"/>
                </a:cubicBezTo>
                <a:lnTo>
                  <a:pt x="993" y="496"/>
                </a:lnTo>
                <a:cubicBezTo>
                  <a:pt x="993" y="770"/>
                  <a:pt x="771" y="993"/>
                  <a:pt x="497" y="993"/>
                </a:cubicBezTo>
                <a:lnTo>
                  <a:pt x="497" y="993"/>
                </a:lnTo>
                <a:cubicBezTo>
                  <a:pt x="222" y="993"/>
                  <a:pt x="0" y="770"/>
                  <a:pt x="0" y="496"/>
                </a:cubicBezTo>
                <a:lnTo>
                  <a:pt x="0" y="496"/>
                </a:lnTo>
                <a:cubicBezTo>
                  <a:pt x="0" y="222"/>
                  <a:pt x="222" y="0"/>
                  <a:pt x="49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D47D9A2D-5F1C-3843-A326-3347F5410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67" y="3812409"/>
            <a:ext cx="32962" cy="1063014"/>
          </a:xfrm>
          <a:custGeom>
            <a:avLst/>
            <a:gdLst>
              <a:gd name="T0" fmla="*/ 51 w 52"/>
              <a:gd name="T1" fmla="*/ 1704 h 1705"/>
              <a:gd name="T2" fmla="*/ 0 w 52"/>
              <a:gd name="T3" fmla="*/ 1704 h 1705"/>
              <a:gd name="T4" fmla="*/ 0 w 52"/>
              <a:gd name="T5" fmla="*/ 0 h 1705"/>
              <a:gd name="T6" fmla="*/ 51 w 52"/>
              <a:gd name="T7" fmla="*/ 0 h 1705"/>
              <a:gd name="T8" fmla="*/ 51 w 52"/>
              <a:gd name="T9" fmla="*/ 1704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705">
                <a:moveTo>
                  <a:pt x="51" y="1704"/>
                </a:moveTo>
                <a:lnTo>
                  <a:pt x="0" y="1704"/>
                </a:lnTo>
                <a:lnTo>
                  <a:pt x="0" y="0"/>
                </a:lnTo>
                <a:lnTo>
                  <a:pt x="51" y="0"/>
                </a:lnTo>
                <a:lnTo>
                  <a:pt x="51" y="170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EDFE2790-4AE1-BE44-A460-F0271EF64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759" y="3502021"/>
            <a:ext cx="620779" cy="620779"/>
          </a:xfrm>
          <a:custGeom>
            <a:avLst/>
            <a:gdLst>
              <a:gd name="T0" fmla="*/ 498 w 995"/>
              <a:gd name="T1" fmla="*/ 0 h 995"/>
              <a:gd name="T2" fmla="*/ 498 w 995"/>
              <a:gd name="T3" fmla="*/ 0 h 995"/>
              <a:gd name="T4" fmla="*/ 994 w 995"/>
              <a:gd name="T5" fmla="*/ 497 h 995"/>
              <a:gd name="T6" fmla="*/ 994 w 995"/>
              <a:gd name="T7" fmla="*/ 497 h 995"/>
              <a:gd name="T8" fmla="*/ 498 w 995"/>
              <a:gd name="T9" fmla="*/ 994 h 995"/>
              <a:gd name="T10" fmla="*/ 498 w 995"/>
              <a:gd name="T11" fmla="*/ 994 h 995"/>
              <a:gd name="T12" fmla="*/ 0 w 995"/>
              <a:gd name="T13" fmla="*/ 497 h 995"/>
              <a:gd name="T14" fmla="*/ 0 w 995"/>
              <a:gd name="T15" fmla="*/ 497 h 995"/>
              <a:gd name="T16" fmla="*/ 498 w 995"/>
              <a:gd name="T17" fmla="*/ 0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5" h="995">
                <a:moveTo>
                  <a:pt x="498" y="0"/>
                </a:moveTo>
                <a:lnTo>
                  <a:pt x="498" y="0"/>
                </a:lnTo>
                <a:cubicBezTo>
                  <a:pt x="772" y="0"/>
                  <a:pt x="994" y="223"/>
                  <a:pt x="994" y="497"/>
                </a:cubicBezTo>
                <a:lnTo>
                  <a:pt x="994" y="497"/>
                </a:lnTo>
                <a:cubicBezTo>
                  <a:pt x="994" y="771"/>
                  <a:pt x="772" y="994"/>
                  <a:pt x="498" y="994"/>
                </a:cubicBezTo>
                <a:lnTo>
                  <a:pt x="498" y="994"/>
                </a:lnTo>
                <a:cubicBezTo>
                  <a:pt x="223" y="994"/>
                  <a:pt x="0" y="771"/>
                  <a:pt x="0" y="497"/>
                </a:cubicBezTo>
                <a:lnTo>
                  <a:pt x="0" y="497"/>
                </a:lnTo>
                <a:cubicBezTo>
                  <a:pt x="0" y="223"/>
                  <a:pt x="223" y="0"/>
                  <a:pt x="49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2" name="Freeform 76">
            <a:extLst>
              <a:ext uri="{FF2B5EF4-FFF2-40B4-BE49-F238E27FC236}">
                <a16:creationId xmlns:a16="http://schemas.microsoft.com/office/drawing/2014/main" id="{AF823FCD-9B05-8844-9017-666618308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383" y="1339007"/>
            <a:ext cx="615285" cy="480693"/>
          </a:xfrm>
          <a:custGeom>
            <a:avLst/>
            <a:gdLst>
              <a:gd name="T0" fmla="*/ 988 w 989"/>
              <a:gd name="T1" fmla="*/ 0 h 773"/>
              <a:gd name="T2" fmla="*/ 241 w 989"/>
              <a:gd name="T3" fmla="*/ 0 h 773"/>
              <a:gd name="T4" fmla="*/ 241 w 989"/>
              <a:gd name="T5" fmla="*/ 579 h 773"/>
              <a:gd name="T6" fmla="*/ 225 w 989"/>
              <a:gd name="T7" fmla="*/ 579 h 773"/>
              <a:gd name="T8" fmla="*/ 225 w 989"/>
              <a:gd name="T9" fmla="*/ 568 h 773"/>
              <a:gd name="T10" fmla="*/ 0 w 989"/>
              <a:gd name="T11" fmla="*/ 568 h 773"/>
              <a:gd name="T12" fmla="*/ 0 w 989"/>
              <a:gd name="T13" fmla="*/ 772 h 773"/>
              <a:gd name="T14" fmla="*/ 96 w 989"/>
              <a:gd name="T15" fmla="*/ 772 h 773"/>
              <a:gd name="T16" fmla="*/ 192 w 989"/>
              <a:gd name="T17" fmla="*/ 772 h 773"/>
              <a:gd name="T18" fmla="*/ 225 w 989"/>
              <a:gd name="T19" fmla="*/ 772 h 773"/>
              <a:gd name="T20" fmla="*/ 988 w 989"/>
              <a:gd name="T21" fmla="*/ 772 h 773"/>
              <a:gd name="T22" fmla="*/ 723 w 989"/>
              <a:gd name="T23" fmla="*/ 386 h 773"/>
              <a:gd name="T24" fmla="*/ 988 w 989"/>
              <a:gd name="T25" fmla="*/ 0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9" h="773">
                <a:moveTo>
                  <a:pt x="988" y="0"/>
                </a:moveTo>
                <a:lnTo>
                  <a:pt x="241" y="0"/>
                </a:lnTo>
                <a:lnTo>
                  <a:pt x="241" y="579"/>
                </a:lnTo>
                <a:lnTo>
                  <a:pt x="225" y="579"/>
                </a:lnTo>
                <a:lnTo>
                  <a:pt x="225" y="568"/>
                </a:lnTo>
                <a:lnTo>
                  <a:pt x="0" y="568"/>
                </a:lnTo>
                <a:lnTo>
                  <a:pt x="0" y="772"/>
                </a:lnTo>
                <a:lnTo>
                  <a:pt x="96" y="772"/>
                </a:lnTo>
                <a:lnTo>
                  <a:pt x="192" y="772"/>
                </a:lnTo>
                <a:lnTo>
                  <a:pt x="225" y="772"/>
                </a:lnTo>
                <a:lnTo>
                  <a:pt x="988" y="772"/>
                </a:lnTo>
                <a:lnTo>
                  <a:pt x="723" y="386"/>
                </a:lnTo>
                <a:lnTo>
                  <a:pt x="98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3" name="Freeform 76">
            <a:extLst>
              <a:ext uri="{FF2B5EF4-FFF2-40B4-BE49-F238E27FC236}">
                <a16:creationId xmlns:a16="http://schemas.microsoft.com/office/drawing/2014/main" id="{CFB685F4-7EA4-5645-BE01-AA88235E6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383" y="1339007"/>
            <a:ext cx="615285" cy="480693"/>
          </a:xfrm>
          <a:custGeom>
            <a:avLst/>
            <a:gdLst>
              <a:gd name="T0" fmla="*/ 988 w 989"/>
              <a:gd name="T1" fmla="*/ 0 h 773"/>
              <a:gd name="T2" fmla="*/ 241 w 989"/>
              <a:gd name="T3" fmla="*/ 0 h 773"/>
              <a:gd name="T4" fmla="*/ 241 w 989"/>
              <a:gd name="T5" fmla="*/ 579 h 773"/>
              <a:gd name="T6" fmla="*/ 225 w 989"/>
              <a:gd name="T7" fmla="*/ 579 h 773"/>
              <a:gd name="T8" fmla="*/ 225 w 989"/>
              <a:gd name="T9" fmla="*/ 568 h 773"/>
              <a:gd name="T10" fmla="*/ 0 w 989"/>
              <a:gd name="T11" fmla="*/ 568 h 773"/>
              <a:gd name="T12" fmla="*/ 0 w 989"/>
              <a:gd name="T13" fmla="*/ 772 h 773"/>
              <a:gd name="T14" fmla="*/ 96 w 989"/>
              <a:gd name="T15" fmla="*/ 772 h 773"/>
              <a:gd name="T16" fmla="*/ 192 w 989"/>
              <a:gd name="T17" fmla="*/ 772 h 773"/>
              <a:gd name="T18" fmla="*/ 225 w 989"/>
              <a:gd name="T19" fmla="*/ 772 h 773"/>
              <a:gd name="T20" fmla="*/ 988 w 989"/>
              <a:gd name="T21" fmla="*/ 772 h 773"/>
              <a:gd name="T22" fmla="*/ 723 w 989"/>
              <a:gd name="T23" fmla="*/ 386 h 773"/>
              <a:gd name="T24" fmla="*/ 988 w 989"/>
              <a:gd name="T25" fmla="*/ 0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9" h="773">
                <a:moveTo>
                  <a:pt x="988" y="0"/>
                </a:moveTo>
                <a:lnTo>
                  <a:pt x="241" y="0"/>
                </a:lnTo>
                <a:lnTo>
                  <a:pt x="241" y="579"/>
                </a:lnTo>
                <a:lnTo>
                  <a:pt x="225" y="579"/>
                </a:lnTo>
                <a:lnTo>
                  <a:pt x="225" y="568"/>
                </a:lnTo>
                <a:lnTo>
                  <a:pt x="0" y="568"/>
                </a:lnTo>
                <a:lnTo>
                  <a:pt x="0" y="772"/>
                </a:lnTo>
                <a:lnTo>
                  <a:pt x="96" y="772"/>
                </a:lnTo>
                <a:lnTo>
                  <a:pt x="192" y="772"/>
                </a:lnTo>
                <a:lnTo>
                  <a:pt x="225" y="772"/>
                </a:lnTo>
                <a:lnTo>
                  <a:pt x="988" y="772"/>
                </a:lnTo>
                <a:lnTo>
                  <a:pt x="723" y="386"/>
                </a:lnTo>
                <a:lnTo>
                  <a:pt x="988" y="0"/>
                </a:lnTo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4" name="Freeform 77">
            <a:extLst>
              <a:ext uri="{FF2B5EF4-FFF2-40B4-BE49-F238E27FC236}">
                <a16:creationId xmlns:a16="http://schemas.microsoft.com/office/drawing/2014/main" id="{A12A90EB-C2E7-AC47-B110-7F10895D7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879" y="1204413"/>
            <a:ext cx="30214" cy="900954"/>
          </a:xfrm>
          <a:custGeom>
            <a:avLst/>
            <a:gdLst>
              <a:gd name="T0" fmla="*/ 25 w 50"/>
              <a:gd name="T1" fmla="*/ 0 h 1448"/>
              <a:gd name="T2" fmla="*/ 25 w 50"/>
              <a:gd name="T3" fmla="*/ 0 h 1448"/>
              <a:gd name="T4" fmla="*/ 0 w 50"/>
              <a:gd name="T5" fmla="*/ 24 h 1448"/>
              <a:gd name="T6" fmla="*/ 0 w 50"/>
              <a:gd name="T7" fmla="*/ 97 h 1448"/>
              <a:gd name="T8" fmla="*/ 0 w 50"/>
              <a:gd name="T9" fmla="*/ 1423 h 1448"/>
              <a:gd name="T10" fmla="*/ 0 w 50"/>
              <a:gd name="T11" fmla="*/ 1423 h 1448"/>
              <a:gd name="T12" fmla="*/ 25 w 50"/>
              <a:gd name="T13" fmla="*/ 1447 h 1448"/>
              <a:gd name="T14" fmla="*/ 25 w 50"/>
              <a:gd name="T15" fmla="*/ 1447 h 1448"/>
              <a:gd name="T16" fmla="*/ 49 w 50"/>
              <a:gd name="T17" fmla="*/ 1423 h 1448"/>
              <a:gd name="T18" fmla="*/ 49 w 50"/>
              <a:gd name="T19" fmla="*/ 97 h 1448"/>
              <a:gd name="T20" fmla="*/ 49 w 50"/>
              <a:gd name="T21" fmla="*/ 24 h 1448"/>
              <a:gd name="T22" fmla="*/ 49 w 50"/>
              <a:gd name="T23" fmla="*/ 24 h 1448"/>
              <a:gd name="T24" fmla="*/ 25 w 50"/>
              <a:gd name="T25" fmla="*/ 0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1448">
                <a:moveTo>
                  <a:pt x="25" y="0"/>
                </a:moveTo>
                <a:lnTo>
                  <a:pt x="25" y="0"/>
                </a:lnTo>
                <a:cubicBezTo>
                  <a:pt x="12" y="0"/>
                  <a:pt x="0" y="11"/>
                  <a:pt x="0" y="24"/>
                </a:cubicBezTo>
                <a:lnTo>
                  <a:pt x="0" y="97"/>
                </a:lnTo>
                <a:lnTo>
                  <a:pt x="0" y="1423"/>
                </a:lnTo>
                <a:lnTo>
                  <a:pt x="0" y="1423"/>
                </a:lnTo>
                <a:cubicBezTo>
                  <a:pt x="0" y="1436"/>
                  <a:pt x="12" y="1447"/>
                  <a:pt x="25" y="1447"/>
                </a:cubicBezTo>
                <a:lnTo>
                  <a:pt x="25" y="1447"/>
                </a:lnTo>
                <a:cubicBezTo>
                  <a:pt x="38" y="1447"/>
                  <a:pt x="49" y="1436"/>
                  <a:pt x="49" y="1423"/>
                </a:cubicBezTo>
                <a:lnTo>
                  <a:pt x="49" y="97"/>
                </a:lnTo>
                <a:lnTo>
                  <a:pt x="49" y="24"/>
                </a:lnTo>
                <a:lnTo>
                  <a:pt x="49" y="24"/>
                </a:lnTo>
                <a:cubicBezTo>
                  <a:pt x="49" y="11"/>
                  <a:pt x="38" y="0"/>
                  <a:pt x="2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5" name="Freeform 78">
            <a:extLst>
              <a:ext uri="{FF2B5EF4-FFF2-40B4-BE49-F238E27FC236}">
                <a16:creationId xmlns:a16="http://schemas.microsoft.com/office/drawing/2014/main" id="{FE60F98B-8536-3143-B031-61679EEB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843" y="1264843"/>
            <a:ext cx="332363" cy="436742"/>
          </a:xfrm>
          <a:custGeom>
            <a:avLst/>
            <a:gdLst>
              <a:gd name="T0" fmla="*/ 0 w 532"/>
              <a:gd name="T1" fmla="*/ 0 h 700"/>
              <a:gd name="T2" fmla="*/ 531 w 532"/>
              <a:gd name="T3" fmla="*/ 0 h 700"/>
              <a:gd name="T4" fmla="*/ 531 w 532"/>
              <a:gd name="T5" fmla="*/ 699 h 700"/>
              <a:gd name="T6" fmla="*/ 0 w 532"/>
              <a:gd name="T7" fmla="*/ 699 h 700"/>
              <a:gd name="T8" fmla="*/ 0 w 532"/>
              <a:gd name="T9" fmla="*/ 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700">
                <a:moveTo>
                  <a:pt x="0" y="0"/>
                </a:moveTo>
                <a:lnTo>
                  <a:pt x="531" y="0"/>
                </a:lnTo>
                <a:lnTo>
                  <a:pt x="531" y="699"/>
                </a:lnTo>
                <a:lnTo>
                  <a:pt x="0" y="69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6" name="Freeform 79">
            <a:extLst>
              <a:ext uri="{FF2B5EF4-FFF2-40B4-BE49-F238E27FC236}">
                <a16:creationId xmlns:a16="http://schemas.microsoft.com/office/drawing/2014/main" id="{C3D6D435-251A-A649-A067-6129EE866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384" y="1698838"/>
            <a:ext cx="151076" cy="120860"/>
          </a:xfrm>
          <a:custGeom>
            <a:avLst/>
            <a:gdLst>
              <a:gd name="T0" fmla="*/ 0 w 242"/>
              <a:gd name="T1" fmla="*/ 193 h 194"/>
              <a:gd name="T2" fmla="*/ 241 w 242"/>
              <a:gd name="T3" fmla="*/ 0 h 194"/>
              <a:gd name="T4" fmla="*/ 0 w 242"/>
              <a:gd name="T5" fmla="*/ 0 h 194"/>
              <a:gd name="T6" fmla="*/ 0 w 242"/>
              <a:gd name="T7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2" h="194">
                <a:moveTo>
                  <a:pt x="0" y="193"/>
                </a:moveTo>
                <a:lnTo>
                  <a:pt x="241" y="0"/>
                </a:lnTo>
                <a:lnTo>
                  <a:pt x="0" y="0"/>
                </a:lnTo>
                <a:lnTo>
                  <a:pt x="0" y="1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7" name="Freeform 79">
            <a:extLst>
              <a:ext uri="{FF2B5EF4-FFF2-40B4-BE49-F238E27FC236}">
                <a16:creationId xmlns:a16="http://schemas.microsoft.com/office/drawing/2014/main" id="{8229B006-FEA3-5049-B8E0-49321D399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384" y="1698838"/>
            <a:ext cx="151076" cy="120860"/>
          </a:xfrm>
          <a:custGeom>
            <a:avLst/>
            <a:gdLst>
              <a:gd name="T0" fmla="*/ 0 w 242"/>
              <a:gd name="T1" fmla="*/ 193 h 194"/>
              <a:gd name="T2" fmla="*/ 241 w 242"/>
              <a:gd name="T3" fmla="*/ 0 h 194"/>
              <a:gd name="T4" fmla="*/ 0 w 242"/>
              <a:gd name="T5" fmla="*/ 0 h 194"/>
              <a:gd name="T6" fmla="*/ 0 w 242"/>
              <a:gd name="T7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2" h="194">
                <a:moveTo>
                  <a:pt x="0" y="193"/>
                </a:moveTo>
                <a:lnTo>
                  <a:pt x="241" y="0"/>
                </a:lnTo>
                <a:lnTo>
                  <a:pt x="0" y="0"/>
                </a:lnTo>
                <a:lnTo>
                  <a:pt x="0" y="193"/>
                </a:lnTo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8" name="Freeform 80">
            <a:extLst>
              <a:ext uri="{FF2B5EF4-FFF2-40B4-BE49-F238E27FC236}">
                <a16:creationId xmlns:a16="http://schemas.microsoft.com/office/drawing/2014/main" id="{A1CBD420-2346-5E4A-AF7F-30D3AF7FC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087" y="2095993"/>
            <a:ext cx="387296" cy="39687"/>
          </a:xfrm>
          <a:custGeom>
            <a:avLst/>
            <a:gdLst>
              <a:gd name="T0" fmla="*/ 1245 w 1246"/>
              <a:gd name="T1" fmla="*/ 126 h 127"/>
              <a:gd name="T2" fmla="*/ 1245 w 1246"/>
              <a:gd name="T3" fmla="*/ 126 h 127"/>
              <a:gd name="T4" fmla="*/ 623 w 1246"/>
              <a:gd name="T5" fmla="*/ 0 h 127"/>
              <a:gd name="T6" fmla="*/ 623 w 1246"/>
              <a:gd name="T7" fmla="*/ 0 h 127"/>
              <a:gd name="T8" fmla="*/ 0 w 1246"/>
              <a:gd name="T9" fmla="*/ 126 h 127"/>
              <a:gd name="T10" fmla="*/ 1245 w 1246"/>
              <a:gd name="T1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6" h="127">
                <a:moveTo>
                  <a:pt x="1245" y="126"/>
                </a:moveTo>
                <a:lnTo>
                  <a:pt x="1245" y="126"/>
                </a:lnTo>
                <a:cubicBezTo>
                  <a:pt x="1153" y="53"/>
                  <a:pt x="909" y="0"/>
                  <a:pt x="623" y="0"/>
                </a:cubicBezTo>
                <a:lnTo>
                  <a:pt x="623" y="0"/>
                </a:lnTo>
                <a:cubicBezTo>
                  <a:pt x="336" y="0"/>
                  <a:pt x="92" y="53"/>
                  <a:pt x="0" y="126"/>
                </a:cubicBezTo>
                <a:lnTo>
                  <a:pt x="1245" y="12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F5A023A-F351-D14F-9DB7-98021BC69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190" y="2136857"/>
            <a:ext cx="8224436" cy="4721142"/>
          </a:xfrm>
          <a:custGeom>
            <a:avLst/>
            <a:gdLst>
              <a:gd name="connsiteX0" fmla="*/ 11346695 w 16448871"/>
              <a:gd name="connsiteY0" fmla="*/ 0 h 9442284"/>
              <a:gd name="connsiteX1" fmla="*/ 12148899 w 16448871"/>
              <a:gd name="connsiteY1" fmla="*/ 0 h 9442284"/>
              <a:gd name="connsiteX2" fmla="*/ 12114019 w 16448871"/>
              <a:gd name="connsiteY2" fmla="*/ 9968 h 9442284"/>
              <a:gd name="connsiteX3" fmla="*/ 12001911 w 16448871"/>
              <a:gd name="connsiteY3" fmla="*/ 49841 h 9442284"/>
              <a:gd name="connsiteX4" fmla="*/ 11944611 w 16448871"/>
              <a:gd name="connsiteY4" fmla="*/ 79745 h 9442284"/>
              <a:gd name="connsiteX5" fmla="*/ 11925925 w 16448871"/>
              <a:gd name="connsiteY5" fmla="*/ 98435 h 9442284"/>
              <a:gd name="connsiteX6" fmla="*/ 11925925 w 16448871"/>
              <a:gd name="connsiteY6" fmla="*/ 107157 h 9442284"/>
              <a:gd name="connsiteX7" fmla="*/ 12052983 w 16448871"/>
              <a:gd name="connsiteY7" fmla="*/ 148276 h 9442284"/>
              <a:gd name="connsiteX8" fmla="*/ 12191251 w 16448871"/>
              <a:gd name="connsiteY8" fmla="*/ 198116 h 9442284"/>
              <a:gd name="connsiteX9" fmla="*/ 12328273 w 16448871"/>
              <a:gd name="connsiteY9" fmla="*/ 255433 h 9442284"/>
              <a:gd name="connsiteX10" fmla="*/ 12442873 w 16448871"/>
              <a:gd name="connsiteY10" fmla="*/ 321471 h 9442284"/>
              <a:gd name="connsiteX11" fmla="*/ 12526331 w 16448871"/>
              <a:gd name="connsiteY11" fmla="*/ 417414 h 9442284"/>
              <a:gd name="connsiteX12" fmla="*/ 12501419 w 16448871"/>
              <a:gd name="connsiteY12" fmla="*/ 512111 h 9442284"/>
              <a:gd name="connsiteX13" fmla="*/ 12353187 w 16448871"/>
              <a:gd name="connsiteY13" fmla="*/ 603070 h 9442284"/>
              <a:gd name="connsiteX14" fmla="*/ 12067931 w 16448871"/>
              <a:gd name="connsiteY14" fmla="*/ 687799 h 9442284"/>
              <a:gd name="connsiteX15" fmla="*/ 11757761 w 16448871"/>
              <a:gd name="connsiteY15" fmla="*/ 765052 h 9442284"/>
              <a:gd name="connsiteX16" fmla="*/ 11532297 w 16448871"/>
              <a:gd name="connsiteY16" fmla="*/ 842305 h 9442284"/>
              <a:gd name="connsiteX17" fmla="*/ 11395275 w 16448871"/>
              <a:gd name="connsiteY17" fmla="*/ 923295 h 9442284"/>
              <a:gd name="connsiteX18" fmla="*/ 11350431 w 16448871"/>
              <a:gd name="connsiteY18" fmla="*/ 1009270 h 9442284"/>
              <a:gd name="connsiteX19" fmla="*/ 11412715 w 16448871"/>
              <a:gd name="connsiteY19" fmla="*/ 1122657 h 9442284"/>
              <a:gd name="connsiteX20" fmla="*/ 11670565 w 16448871"/>
              <a:gd name="connsiteY20" fmla="*/ 1293361 h 9442284"/>
              <a:gd name="connsiteX21" fmla="*/ 12258515 w 16448871"/>
              <a:gd name="connsiteY21" fmla="*/ 1545056 h 9442284"/>
              <a:gd name="connsiteX22" fmla="*/ 13408259 w 16448871"/>
              <a:gd name="connsiteY22" fmla="*/ 1923843 h 9442284"/>
              <a:gd name="connsiteX23" fmla="*/ 13813095 w 16448871"/>
              <a:gd name="connsiteY23" fmla="*/ 2053429 h 9442284"/>
              <a:gd name="connsiteX24" fmla="*/ 14204233 w 16448871"/>
              <a:gd name="connsiteY24" fmla="*/ 2197966 h 9442284"/>
              <a:gd name="connsiteX25" fmla="*/ 14576683 w 16448871"/>
              <a:gd name="connsiteY25" fmla="*/ 2359948 h 9442284"/>
              <a:gd name="connsiteX26" fmla="*/ 14929207 w 16448871"/>
              <a:gd name="connsiteY26" fmla="*/ 2539373 h 9442284"/>
              <a:gd name="connsiteX27" fmla="*/ 15274253 w 16448871"/>
              <a:gd name="connsiteY27" fmla="*/ 2748703 h 9442284"/>
              <a:gd name="connsiteX28" fmla="*/ 15590651 w 16448871"/>
              <a:gd name="connsiteY28" fmla="*/ 2985446 h 9442284"/>
              <a:gd name="connsiteX29" fmla="*/ 15873415 w 16448871"/>
              <a:gd name="connsiteY29" fmla="*/ 3252092 h 9442284"/>
              <a:gd name="connsiteX30" fmla="*/ 16112579 w 16448871"/>
              <a:gd name="connsiteY30" fmla="*/ 3554874 h 9442284"/>
              <a:gd name="connsiteX31" fmla="*/ 16369187 w 16448871"/>
              <a:gd name="connsiteY31" fmla="*/ 4088167 h 9442284"/>
              <a:gd name="connsiteX32" fmla="*/ 16446415 w 16448871"/>
              <a:gd name="connsiteY32" fmla="*/ 4731109 h 9442284"/>
              <a:gd name="connsiteX33" fmla="*/ 16277007 w 16448871"/>
              <a:gd name="connsiteY33" fmla="*/ 5518589 h 9442284"/>
              <a:gd name="connsiteX34" fmla="*/ 15757567 w 16448871"/>
              <a:gd name="connsiteY34" fmla="*/ 6499200 h 9442284"/>
              <a:gd name="connsiteX35" fmla="*/ 15087403 w 16448871"/>
              <a:gd name="connsiteY35" fmla="*/ 7360196 h 9442284"/>
              <a:gd name="connsiteX36" fmla="*/ 14067211 w 16448871"/>
              <a:gd name="connsiteY36" fmla="*/ 8414322 h 9442284"/>
              <a:gd name="connsiteX37" fmla="*/ 12909995 w 16448871"/>
              <a:gd name="connsiteY37" fmla="*/ 9442282 h 9442284"/>
              <a:gd name="connsiteX38" fmla="*/ 8875767 w 16448871"/>
              <a:gd name="connsiteY38" fmla="*/ 9442282 h 9442284"/>
              <a:gd name="connsiteX39" fmla="*/ 8875767 w 16448871"/>
              <a:gd name="connsiteY39" fmla="*/ 9442284 h 9442284"/>
              <a:gd name="connsiteX40" fmla="*/ 5773792 w 16448871"/>
              <a:gd name="connsiteY40" fmla="*/ 9442284 h 9442284"/>
              <a:gd name="connsiteX41" fmla="*/ 5773792 w 16448871"/>
              <a:gd name="connsiteY41" fmla="*/ 9442282 h 9442284"/>
              <a:gd name="connsiteX42" fmla="*/ 0 w 16448871"/>
              <a:gd name="connsiteY42" fmla="*/ 9442282 h 9442284"/>
              <a:gd name="connsiteX43" fmla="*/ 790993 w 16448871"/>
              <a:gd name="connsiteY43" fmla="*/ 9206786 h 9442284"/>
              <a:gd name="connsiteX44" fmla="*/ 3355801 w 16448871"/>
              <a:gd name="connsiteY44" fmla="*/ 8401862 h 9442284"/>
              <a:gd name="connsiteX45" fmla="*/ 6427593 w 16448871"/>
              <a:gd name="connsiteY45" fmla="*/ 7350227 h 9442284"/>
              <a:gd name="connsiteX46" fmla="*/ 9277657 w 16448871"/>
              <a:gd name="connsiteY46" fmla="*/ 6256228 h 9442284"/>
              <a:gd name="connsiteX47" fmla="*/ 10586843 w 16448871"/>
              <a:gd name="connsiteY47" fmla="*/ 5686800 h 9442284"/>
              <a:gd name="connsiteX48" fmla="*/ 11604547 w 16448871"/>
              <a:gd name="connsiteY48" fmla="*/ 5193380 h 9442284"/>
              <a:gd name="connsiteX49" fmla="*/ 12385573 w 16448871"/>
              <a:gd name="connsiteY49" fmla="*/ 4761014 h 9442284"/>
              <a:gd name="connsiteX50" fmla="*/ 12967295 w 16448871"/>
              <a:gd name="connsiteY50" fmla="*/ 4380980 h 9442284"/>
              <a:gd name="connsiteX51" fmla="*/ 13314833 w 16448871"/>
              <a:gd name="connsiteY51" fmla="*/ 4104365 h 9442284"/>
              <a:gd name="connsiteX52" fmla="*/ 13600089 w 16448871"/>
              <a:gd name="connsiteY52" fmla="*/ 3812798 h 9442284"/>
              <a:gd name="connsiteX53" fmla="*/ 13771991 w 16448871"/>
              <a:gd name="connsiteY53" fmla="*/ 3527461 h 9442284"/>
              <a:gd name="connsiteX54" fmla="*/ 13796903 w 16448871"/>
              <a:gd name="connsiteY54" fmla="*/ 3262061 h 9442284"/>
              <a:gd name="connsiteX55" fmla="*/ 13607563 w 16448871"/>
              <a:gd name="connsiteY55" fmla="*/ 2991676 h 9442284"/>
              <a:gd name="connsiteX56" fmla="*/ 13279955 w 16448871"/>
              <a:gd name="connsiteY56" fmla="*/ 2774870 h 9442284"/>
              <a:gd name="connsiteX57" fmla="*/ 12942383 w 16448871"/>
              <a:gd name="connsiteY57" fmla="*/ 2615380 h 9442284"/>
              <a:gd name="connsiteX58" fmla="*/ 12694495 w 16448871"/>
              <a:gd name="connsiteY58" fmla="*/ 2519437 h 9442284"/>
              <a:gd name="connsiteX59" fmla="*/ 11334239 w 16448871"/>
              <a:gd name="connsiteY59" fmla="*/ 1958732 h 9442284"/>
              <a:gd name="connsiteX60" fmla="*/ 10601791 w 16448871"/>
              <a:gd name="connsiteY60" fmla="*/ 1550040 h 9442284"/>
              <a:gd name="connsiteX61" fmla="*/ 10282903 w 16448871"/>
              <a:gd name="connsiteY61" fmla="*/ 1238537 h 9442284"/>
              <a:gd name="connsiteX62" fmla="*/ 10257990 w 16448871"/>
              <a:gd name="connsiteY62" fmla="*/ 991826 h 9442284"/>
              <a:gd name="connsiteX63" fmla="*/ 10326501 w 16448871"/>
              <a:gd name="connsiteY63" fmla="*/ 892145 h 9442284"/>
              <a:gd name="connsiteX64" fmla="*/ 10441101 w 16448871"/>
              <a:gd name="connsiteY64" fmla="*/ 802432 h 9442284"/>
              <a:gd name="connsiteX65" fmla="*/ 10594317 w 16448871"/>
              <a:gd name="connsiteY65" fmla="*/ 721441 h 9442284"/>
              <a:gd name="connsiteX66" fmla="*/ 10783657 w 16448871"/>
              <a:gd name="connsiteY66" fmla="*/ 649173 h 9442284"/>
              <a:gd name="connsiteX67" fmla="*/ 10963031 w 16448871"/>
              <a:gd name="connsiteY67" fmla="*/ 595594 h 9442284"/>
              <a:gd name="connsiteX68" fmla="*/ 11142407 w 16448871"/>
              <a:gd name="connsiteY68" fmla="*/ 549492 h 9442284"/>
              <a:gd name="connsiteX69" fmla="*/ 11314307 w 16448871"/>
              <a:gd name="connsiteY69" fmla="*/ 513357 h 9442284"/>
              <a:gd name="connsiteX70" fmla="*/ 11468769 w 16448871"/>
              <a:gd name="connsiteY70" fmla="*/ 482207 h 9442284"/>
              <a:gd name="connsiteX71" fmla="*/ 11589599 w 16448871"/>
              <a:gd name="connsiteY71" fmla="*/ 453549 h 9442284"/>
              <a:gd name="connsiteX72" fmla="*/ 11658109 w 16448871"/>
              <a:gd name="connsiteY72" fmla="*/ 422398 h 9442284"/>
              <a:gd name="connsiteX73" fmla="*/ 11680531 w 16448871"/>
              <a:gd name="connsiteY73" fmla="*/ 390002 h 9442284"/>
              <a:gd name="connsiteX74" fmla="*/ 11660599 w 16448871"/>
              <a:gd name="connsiteY74" fmla="*/ 350130 h 9442284"/>
              <a:gd name="connsiteX75" fmla="*/ 11597071 w 16448871"/>
              <a:gd name="connsiteY75" fmla="*/ 304027 h 9442284"/>
              <a:gd name="connsiteX76" fmla="*/ 11508631 w 16448871"/>
              <a:gd name="connsiteY76" fmla="*/ 259171 h 9442284"/>
              <a:gd name="connsiteX77" fmla="*/ 11408977 w 16448871"/>
              <a:gd name="connsiteY77" fmla="*/ 218052 h 9442284"/>
              <a:gd name="connsiteX78" fmla="*/ 11311815 w 16448871"/>
              <a:gd name="connsiteY78" fmla="*/ 180672 h 9442284"/>
              <a:gd name="connsiteX79" fmla="*/ 11255761 w 16448871"/>
              <a:gd name="connsiteY79" fmla="*/ 153260 h 9442284"/>
              <a:gd name="connsiteX80" fmla="*/ 11220883 w 16448871"/>
              <a:gd name="connsiteY80" fmla="*/ 119617 h 9442284"/>
              <a:gd name="connsiteX81" fmla="*/ 11223375 w 16448871"/>
              <a:gd name="connsiteY81" fmla="*/ 79745 h 9442284"/>
              <a:gd name="connsiteX82" fmla="*/ 11273201 w 16448871"/>
              <a:gd name="connsiteY82" fmla="*/ 34889 h 9442284"/>
              <a:gd name="connsiteX83" fmla="*/ 11318043 w 16448871"/>
              <a:gd name="connsiteY83" fmla="*/ 11214 h 9442284"/>
              <a:gd name="connsiteX84" fmla="*/ 11346695 w 16448871"/>
              <a:gd name="connsiteY84" fmla="*/ 0 h 944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6448871" h="9442284">
                <a:moveTo>
                  <a:pt x="11346695" y="0"/>
                </a:moveTo>
                <a:lnTo>
                  <a:pt x="12148899" y="0"/>
                </a:lnTo>
                <a:cubicBezTo>
                  <a:pt x="12137687" y="3738"/>
                  <a:pt x="12126475" y="6230"/>
                  <a:pt x="12114019" y="9968"/>
                </a:cubicBezTo>
                <a:cubicBezTo>
                  <a:pt x="12065439" y="24920"/>
                  <a:pt x="12029315" y="38627"/>
                  <a:pt x="12001911" y="49841"/>
                </a:cubicBezTo>
                <a:cubicBezTo>
                  <a:pt x="11974507" y="62301"/>
                  <a:pt x="11955821" y="71023"/>
                  <a:pt x="11944611" y="79745"/>
                </a:cubicBezTo>
                <a:cubicBezTo>
                  <a:pt x="11932155" y="87221"/>
                  <a:pt x="11927171" y="93451"/>
                  <a:pt x="11925925" y="98435"/>
                </a:cubicBezTo>
                <a:cubicBezTo>
                  <a:pt x="11923435" y="103419"/>
                  <a:pt x="11924679" y="105911"/>
                  <a:pt x="11925925" y="107157"/>
                </a:cubicBezTo>
                <a:cubicBezTo>
                  <a:pt x="11964541" y="119617"/>
                  <a:pt x="12008139" y="133324"/>
                  <a:pt x="12052983" y="148276"/>
                </a:cubicBezTo>
                <a:cubicBezTo>
                  <a:pt x="12097827" y="163228"/>
                  <a:pt x="12145161" y="180672"/>
                  <a:pt x="12191251" y="198116"/>
                </a:cubicBezTo>
                <a:cubicBezTo>
                  <a:pt x="12238585" y="216806"/>
                  <a:pt x="12285919" y="235497"/>
                  <a:pt x="12328273" y="255433"/>
                </a:cubicBezTo>
                <a:cubicBezTo>
                  <a:pt x="12371871" y="276615"/>
                  <a:pt x="12410487" y="299043"/>
                  <a:pt x="12442873" y="321471"/>
                </a:cubicBezTo>
                <a:cubicBezTo>
                  <a:pt x="12487717" y="353868"/>
                  <a:pt x="12516367" y="385018"/>
                  <a:pt x="12526331" y="417414"/>
                </a:cubicBezTo>
                <a:cubicBezTo>
                  <a:pt x="12537543" y="448565"/>
                  <a:pt x="12530069" y="480961"/>
                  <a:pt x="12501419" y="512111"/>
                </a:cubicBezTo>
                <a:cubicBezTo>
                  <a:pt x="12474015" y="543262"/>
                  <a:pt x="12424187" y="573166"/>
                  <a:pt x="12353187" y="603070"/>
                </a:cubicBezTo>
                <a:cubicBezTo>
                  <a:pt x="12280939" y="632975"/>
                  <a:pt x="12186267" y="661633"/>
                  <a:pt x="12067931" y="687799"/>
                </a:cubicBezTo>
                <a:cubicBezTo>
                  <a:pt x="11949593" y="713965"/>
                  <a:pt x="11846203" y="740132"/>
                  <a:pt x="11757761" y="765052"/>
                </a:cubicBezTo>
                <a:cubicBezTo>
                  <a:pt x="11666827" y="791218"/>
                  <a:pt x="11590843" y="817384"/>
                  <a:pt x="11532297" y="842305"/>
                </a:cubicBezTo>
                <a:cubicBezTo>
                  <a:pt x="11471259" y="869717"/>
                  <a:pt x="11425171" y="895883"/>
                  <a:pt x="11395275" y="923295"/>
                </a:cubicBezTo>
                <a:cubicBezTo>
                  <a:pt x="11364135" y="950708"/>
                  <a:pt x="11350431" y="979366"/>
                  <a:pt x="11350431" y="1009270"/>
                </a:cubicBezTo>
                <a:cubicBezTo>
                  <a:pt x="11350431" y="1040421"/>
                  <a:pt x="11366625" y="1077801"/>
                  <a:pt x="11412715" y="1122657"/>
                </a:cubicBezTo>
                <a:cubicBezTo>
                  <a:pt x="11461295" y="1170006"/>
                  <a:pt x="11542263" y="1227322"/>
                  <a:pt x="11670565" y="1293361"/>
                </a:cubicBezTo>
                <a:cubicBezTo>
                  <a:pt x="11805095" y="1364384"/>
                  <a:pt x="11994435" y="1446621"/>
                  <a:pt x="12258515" y="1545056"/>
                </a:cubicBezTo>
                <a:cubicBezTo>
                  <a:pt x="12540035" y="1650967"/>
                  <a:pt x="12913731" y="1774322"/>
                  <a:pt x="13408259" y="1923843"/>
                </a:cubicBezTo>
                <a:cubicBezTo>
                  <a:pt x="13547771" y="1964962"/>
                  <a:pt x="13682303" y="2008572"/>
                  <a:pt x="13813095" y="2053429"/>
                </a:cubicBezTo>
                <a:cubicBezTo>
                  <a:pt x="13948873" y="2100777"/>
                  <a:pt x="14078421" y="2148126"/>
                  <a:pt x="14204233" y="2197966"/>
                </a:cubicBezTo>
                <a:cubicBezTo>
                  <a:pt x="14333781" y="2250299"/>
                  <a:pt x="14457101" y="2303877"/>
                  <a:pt x="14576683" y="2359948"/>
                </a:cubicBezTo>
                <a:cubicBezTo>
                  <a:pt x="14698759" y="2417264"/>
                  <a:pt x="14817095" y="2477073"/>
                  <a:pt x="14929207" y="2539373"/>
                </a:cubicBezTo>
                <a:cubicBezTo>
                  <a:pt x="15050035" y="2605412"/>
                  <a:pt x="15164635" y="2675189"/>
                  <a:pt x="15274253" y="2748703"/>
                </a:cubicBezTo>
                <a:cubicBezTo>
                  <a:pt x="15386363" y="2824710"/>
                  <a:pt x="15492243" y="2903209"/>
                  <a:pt x="15590651" y="2985446"/>
                </a:cubicBezTo>
                <a:cubicBezTo>
                  <a:pt x="15692795" y="3071421"/>
                  <a:pt x="15786219" y="3159888"/>
                  <a:pt x="15873415" y="3252092"/>
                </a:cubicBezTo>
                <a:cubicBezTo>
                  <a:pt x="15961855" y="3349281"/>
                  <a:pt x="16041579" y="3450208"/>
                  <a:pt x="16112579" y="3554874"/>
                </a:cubicBezTo>
                <a:cubicBezTo>
                  <a:pt x="16225935" y="3723085"/>
                  <a:pt x="16311885" y="3900019"/>
                  <a:pt x="16369187" y="4088167"/>
                </a:cubicBezTo>
                <a:cubicBezTo>
                  <a:pt x="16430223" y="4290020"/>
                  <a:pt x="16457627" y="4504335"/>
                  <a:pt x="16446415" y="4731109"/>
                </a:cubicBezTo>
                <a:cubicBezTo>
                  <a:pt x="16436451" y="4976574"/>
                  <a:pt x="16380397" y="5239482"/>
                  <a:pt x="16277007" y="5518589"/>
                </a:cubicBezTo>
                <a:cubicBezTo>
                  <a:pt x="16164899" y="5822616"/>
                  <a:pt x="15994243" y="6149071"/>
                  <a:pt x="15757567" y="6499200"/>
                </a:cubicBezTo>
                <a:cubicBezTo>
                  <a:pt x="15575703" y="6768340"/>
                  <a:pt x="15353975" y="7054922"/>
                  <a:pt x="15087403" y="7360196"/>
                </a:cubicBezTo>
                <a:cubicBezTo>
                  <a:pt x="14800903" y="7687896"/>
                  <a:pt x="14463331" y="8038026"/>
                  <a:pt x="14067211" y="8414322"/>
                </a:cubicBezTo>
                <a:cubicBezTo>
                  <a:pt x="13727147" y="8735793"/>
                  <a:pt x="13342239" y="9078446"/>
                  <a:pt x="12909995" y="9442282"/>
                </a:cubicBezTo>
                <a:lnTo>
                  <a:pt x="8875767" y="9442282"/>
                </a:lnTo>
                <a:lnTo>
                  <a:pt x="8875767" y="9442284"/>
                </a:lnTo>
                <a:lnTo>
                  <a:pt x="5773792" y="9442284"/>
                </a:lnTo>
                <a:lnTo>
                  <a:pt x="5773792" y="9442282"/>
                </a:lnTo>
                <a:lnTo>
                  <a:pt x="0" y="9442282"/>
                </a:lnTo>
                <a:cubicBezTo>
                  <a:pt x="188095" y="9387457"/>
                  <a:pt x="454666" y="9308959"/>
                  <a:pt x="790993" y="9206786"/>
                </a:cubicBezTo>
                <a:cubicBezTo>
                  <a:pt x="1443717" y="9009916"/>
                  <a:pt x="2333117" y="8734547"/>
                  <a:pt x="3355801" y="8401862"/>
                </a:cubicBezTo>
                <a:cubicBezTo>
                  <a:pt x="4314957" y="8089112"/>
                  <a:pt x="5367539" y="7732753"/>
                  <a:pt x="6427593" y="7350227"/>
                </a:cubicBezTo>
                <a:cubicBezTo>
                  <a:pt x="7406679" y="6998852"/>
                  <a:pt x="8375801" y="6630032"/>
                  <a:pt x="9277657" y="6256228"/>
                </a:cubicBezTo>
                <a:cubicBezTo>
                  <a:pt x="9757235" y="6058112"/>
                  <a:pt x="10193216" y="5868718"/>
                  <a:pt x="10586843" y="5686800"/>
                </a:cubicBezTo>
                <a:cubicBezTo>
                  <a:pt x="10961787" y="5514851"/>
                  <a:pt x="11301851" y="5350378"/>
                  <a:pt x="11604547" y="5193380"/>
                </a:cubicBezTo>
                <a:cubicBezTo>
                  <a:pt x="11896029" y="5042612"/>
                  <a:pt x="12155127" y="4898075"/>
                  <a:pt x="12385573" y="4761014"/>
                </a:cubicBezTo>
                <a:cubicBezTo>
                  <a:pt x="12604809" y="4628936"/>
                  <a:pt x="12799131" y="4501843"/>
                  <a:pt x="12967295" y="4380980"/>
                </a:cubicBezTo>
                <a:cubicBezTo>
                  <a:pt x="13084387" y="4296251"/>
                  <a:pt x="13203971" y="4201554"/>
                  <a:pt x="13314833" y="4104365"/>
                </a:cubicBezTo>
                <a:cubicBezTo>
                  <a:pt x="13421959" y="4009668"/>
                  <a:pt x="13520367" y="3912479"/>
                  <a:pt x="13600089" y="3812798"/>
                </a:cubicBezTo>
                <a:cubicBezTo>
                  <a:pt x="13677319" y="3718101"/>
                  <a:pt x="13737111" y="3622158"/>
                  <a:pt x="13771991" y="3527461"/>
                </a:cubicBezTo>
                <a:cubicBezTo>
                  <a:pt x="13805623" y="3436502"/>
                  <a:pt x="13815587" y="3348035"/>
                  <a:pt x="13796903" y="3262061"/>
                </a:cubicBezTo>
                <a:cubicBezTo>
                  <a:pt x="13774481" y="3166118"/>
                  <a:pt x="13703479" y="3075159"/>
                  <a:pt x="13607563" y="2991676"/>
                </a:cubicBezTo>
                <a:cubicBezTo>
                  <a:pt x="13515383" y="2911931"/>
                  <a:pt x="13399539" y="2838416"/>
                  <a:pt x="13279955" y="2774870"/>
                </a:cubicBezTo>
                <a:cubicBezTo>
                  <a:pt x="13165355" y="2712569"/>
                  <a:pt x="13047017" y="2658991"/>
                  <a:pt x="12942383" y="2615380"/>
                </a:cubicBezTo>
                <a:cubicBezTo>
                  <a:pt x="12840239" y="2574262"/>
                  <a:pt x="12753043" y="2540619"/>
                  <a:pt x="12694495" y="2519437"/>
                </a:cubicBezTo>
                <a:cubicBezTo>
                  <a:pt x="12131459" y="2308861"/>
                  <a:pt x="11684267" y="2123205"/>
                  <a:pt x="11334239" y="1958732"/>
                </a:cubicBezTo>
                <a:cubicBezTo>
                  <a:pt x="11015351" y="1807964"/>
                  <a:pt x="10774939" y="1672149"/>
                  <a:pt x="10601791" y="1550040"/>
                </a:cubicBezTo>
                <a:cubicBezTo>
                  <a:pt x="10439855" y="1436652"/>
                  <a:pt x="10336466" y="1333233"/>
                  <a:pt x="10282903" y="1238537"/>
                </a:cubicBezTo>
                <a:cubicBezTo>
                  <a:pt x="10231831" y="1150070"/>
                  <a:pt x="10224357" y="1067833"/>
                  <a:pt x="10257990" y="991826"/>
                </a:cubicBezTo>
                <a:cubicBezTo>
                  <a:pt x="10272938" y="958184"/>
                  <a:pt x="10295360" y="924541"/>
                  <a:pt x="10326501" y="892145"/>
                </a:cubicBezTo>
                <a:cubicBezTo>
                  <a:pt x="10357642" y="860995"/>
                  <a:pt x="10395011" y="831090"/>
                  <a:pt x="10441101" y="802432"/>
                </a:cubicBezTo>
                <a:cubicBezTo>
                  <a:pt x="10485945" y="773774"/>
                  <a:pt x="10537017" y="747608"/>
                  <a:pt x="10594317" y="721441"/>
                </a:cubicBezTo>
                <a:cubicBezTo>
                  <a:pt x="10650371" y="696521"/>
                  <a:pt x="10713899" y="672847"/>
                  <a:pt x="10783657" y="649173"/>
                </a:cubicBezTo>
                <a:cubicBezTo>
                  <a:pt x="10842203" y="630482"/>
                  <a:pt x="10901995" y="611792"/>
                  <a:pt x="10963031" y="595594"/>
                </a:cubicBezTo>
                <a:cubicBezTo>
                  <a:pt x="11022823" y="579396"/>
                  <a:pt x="11083861" y="564444"/>
                  <a:pt x="11142407" y="549492"/>
                </a:cubicBezTo>
                <a:cubicBezTo>
                  <a:pt x="11202199" y="537032"/>
                  <a:pt x="11258253" y="524571"/>
                  <a:pt x="11314307" y="513357"/>
                </a:cubicBezTo>
                <a:cubicBezTo>
                  <a:pt x="11367871" y="502143"/>
                  <a:pt x="11421435" y="492175"/>
                  <a:pt x="11468769" y="482207"/>
                </a:cubicBezTo>
                <a:cubicBezTo>
                  <a:pt x="11517351" y="473485"/>
                  <a:pt x="11558455" y="463517"/>
                  <a:pt x="11589599" y="453549"/>
                </a:cubicBezTo>
                <a:cubicBezTo>
                  <a:pt x="11620739" y="443581"/>
                  <a:pt x="11643161" y="433613"/>
                  <a:pt x="11658109" y="422398"/>
                </a:cubicBezTo>
                <a:cubicBezTo>
                  <a:pt x="11674303" y="412430"/>
                  <a:pt x="11680531" y="401216"/>
                  <a:pt x="11680531" y="390002"/>
                </a:cubicBezTo>
                <a:cubicBezTo>
                  <a:pt x="11681775" y="377542"/>
                  <a:pt x="11674303" y="363836"/>
                  <a:pt x="11660599" y="350130"/>
                </a:cubicBezTo>
                <a:cubicBezTo>
                  <a:pt x="11645651" y="335178"/>
                  <a:pt x="11623231" y="320225"/>
                  <a:pt x="11597071" y="304027"/>
                </a:cubicBezTo>
                <a:cubicBezTo>
                  <a:pt x="11570913" y="289075"/>
                  <a:pt x="11539771" y="274123"/>
                  <a:pt x="11508631" y="259171"/>
                </a:cubicBezTo>
                <a:cubicBezTo>
                  <a:pt x="11476243" y="245465"/>
                  <a:pt x="11442611" y="230513"/>
                  <a:pt x="11408977" y="218052"/>
                </a:cubicBezTo>
                <a:cubicBezTo>
                  <a:pt x="11375345" y="204346"/>
                  <a:pt x="11342959" y="191886"/>
                  <a:pt x="11311815" y="180672"/>
                </a:cubicBezTo>
                <a:cubicBezTo>
                  <a:pt x="11291887" y="171950"/>
                  <a:pt x="11271955" y="163228"/>
                  <a:pt x="11255761" y="153260"/>
                </a:cubicBezTo>
                <a:cubicBezTo>
                  <a:pt x="11239567" y="143292"/>
                  <a:pt x="11227111" y="132078"/>
                  <a:pt x="11220883" y="119617"/>
                </a:cubicBezTo>
                <a:cubicBezTo>
                  <a:pt x="11214655" y="107157"/>
                  <a:pt x="11214655" y="93451"/>
                  <a:pt x="11223375" y="79745"/>
                </a:cubicBezTo>
                <a:cubicBezTo>
                  <a:pt x="11230847" y="66039"/>
                  <a:pt x="11245795" y="51087"/>
                  <a:pt x="11273201" y="34889"/>
                </a:cubicBezTo>
                <a:cubicBezTo>
                  <a:pt x="11285657" y="27413"/>
                  <a:pt x="11301851" y="19936"/>
                  <a:pt x="11318043" y="11214"/>
                </a:cubicBezTo>
                <a:cubicBezTo>
                  <a:pt x="11326763" y="7476"/>
                  <a:pt x="11336729" y="3738"/>
                  <a:pt x="113466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8D8532D6-7E09-C94A-AACF-48E91B43C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968" y="2142347"/>
            <a:ext cx="4119592" cy="4715653"/>
          </a:xfrm>
          <a:custGeom>
            <a:avLst/>
            <a:gdLst>
              <a:gd name="connsiteX0" fmla="*/ 634944 w 4542389"/>
              <a:gd name="connsiteY0" fmla="*/ 4900464 h 5199624"/>
              <a:gd name="connsiteX1" fmla="*/ 638372 w 4542389"/>
              <a:gd name="connsiteY1" fmla="*/ 5076400 h 5199624"/>
              <a:gd name="connsiteX2" fmla="*/ 400440 w 4542389"/>
              <a:gd name="connsiteY2" fmla="*/ 5194147 h 5199624"/>
              <a:gd name="connsiteX3" fmla="*/ 388097 w 4542389"/>
              <a:gd name="connsiteY3" fmla="*/ 5199624 h 5199624"/>
              <a:gd name="connsiteX4" fmla="*/ 0 w 4542389"/>
              <a:gd name="connsiteY4" fmla="*/ 5199624 h 5199624"/>
              <a:gd name="connsiteX5" fmla="*/ 167992 w 4542389"/>
              <a:gd name="connsiteY5" fmla="*/ 5121582 h 5199624"/>
              <a:gd name="connsiteX6" fmla="*/ 404554 w 4542389"/>
              <a:gd name="connsiteY6" fmla="*/ 5010681 h 5199624"/>
              <a:gd name="connsiteX7" fmla="*/ 634944 w 4542389"/>
              <a:gd name="connsiteY7" fmla="*/ 4900464 h 5199624"/>
              <a:gd name="connsiteX8" fmla="*/ 2163147 w 4542389"/>
              <a:gd name="connsiteY8" fmla="*/ 4112998 h 5199624"/>
              <a:gd name="connsiteX9" fmla="*/ 2213305 w 4542389"/>
              <a:gd name="connsiteY9" fmla="*/ 4240630 h 5199624"/>
              <a:gd name="connsiteX10" fmla="*/ 2042218 w 4542389"/>
              <a:gd name="connsiteY10" fmla="*/ 4337384 h 5199624"/>
              <a:gd name="connsiteX11" fmla="*/ 1863573 w 4542389"/>
              <a:gd name="connsiteY11" fmla="*/ 4436196 h 5199624"/>
              <a:gd name="connsiteX12" fmla="*/ 1678745 w 4542389"/>
              <a:gd name="connsiteY12" fmla="*/ 4537066 h 5199624"/>
              <a:gd name="connsiteX13" fmla="*/ 1487732 w 4542389"/>
              <a:gd name="connsiteY13" fmla="*/ 4639309 h 5199624"/>
              <a:gd name="connsiteX14" fmla="*/ 1456813 w 4542389"/>
              <a:gd name="connsiteY14" fmla="*/ 4489719 h 5199624"/>
              <a:gd name="connsiteX15" fmla="*/ 1643016 w 4542389"/>
              <a:gd name="connsiteY15" fmla="*/ 4392965 h 5199624"/>
              <a:gd name="connsiteX16" fmla="*/ 1823035 w 4542389"/>
              <a:gd name="connsiteY16" fmla="*/ 4297584 h 5199624"/>
              <a:gd name="connsiteX17" fmla="*/ 1996183 w 4542389"/>
              <a:gd name="connsiteY17" fmla="*/ 4204262 h 5199624"/>
              <a:gd name="connsiteX18" fmla="*/ 2163147 w 4542389"/>
              <a:gd name="connsiteY18" fmla="*/ 4112998 h 5199624"/>
              <a:gd name="connsiteX19" fmla="*/ 3268994 w 4542389"/>
              <a:gd name="connsiteY19" fmla="*/ 3440623 h 5199624"/>
              <a:gd name="connsiteX20" fmla="*/ 3343019 w 4542389"/>
              <a:gd name="connsiteY20" fmla="*/ 3532056 h 5199624"/>
              <a:gd name="connsiteX21" fmla="*/ 3224443 w 4542389"/>
              <a:gd name="connsiteY21" fmla="*/ 3613866 h 5199624"/>
              <a:gd name="connsiteX22" fmla="*/ 3099013 w 4542389"/>
              <a:gd name="connsiteY22" fmla="*/ 3698425 h 5199624"/>
              <a:gd name="connsiteX23" fmla="*/ 2967414 w 4542389"/>
              <a:gd name="connsiteY23" fmla="*/ 3785046 h 5199624"/>
              <a:gd name="connsiteX24" fmla="*/ 2829647 w 4542389"/>
              <a:gd name="connsiteY24" fmla="*/ 3873042 h 5199624"/>
              <a:gd name="connsiteX25" fmla="*/ 2765218 w 4542389"/>
              <a:gd name="connsiteY25" fmla="*/ 3765109 h 5199624"/>
              <a:gd name="connsiteX26" fmla="*/ 2900929 w 4542389"/>
              <a:gd name="connsiteY26" fmla="*/ 3681238 h 5199624"/>
              <a:gd name="connsiteX27" fmla="*/ 3029101 w 4542389"/>
              <a:gd name="connsiteY27" fmla="*/ 3599429 h 5199624"/>
              <a:gd name="connsiteX28" fmla="*/ 3152475 w 4542389"/>
              <a:gd name="connsiteY28" fmla="*/ 3518994 h 5199624"/>
              <a:gd name="connsiteX29" fmla="*/ 3268994 w 4542389"/>
              <a:gd name="connsiteY29" fmla="*/ 3440623 h 5199624"/>
              <a:gd name="connsiteX30" fmla="*/ 4015835 w 4542389"/>
              <a:gd name="connsiteY30" fmla="*/ 2850023 h 5199624"/>
              <a:gd name="connsiteX31" fmla="*/ 4100194 w 4542389"/>
              <a:gd name="connsiteY31" fmla="*/ 2911740 h 5199624"/>
              <a:gd name="connsiteX32" fmla="*/ 4026123 w 4542389"/>
              <a:gd name="connsiteY32" fmla="*/ 2984429 h 5199624"/>
              <a:gd name="connsiteX33" fmla="*/ 3945879 w 4542389"/>
              <a:gd name="connsiteY33" fmla="*/ 3058490 h 5199624"/>
              <a:gd name="connsiteX34" fmla="*/ 3859463 w 4542389"/>
              <a:gd name="connsiteY34" fmla="*/ 3134608 h 5199624"/>
              <a:gd name="connsiteX35" fmla="*/ 3766189 w 4542389"/>
              <a:gd name="connsiteY35" fmla="*/ 3212783 h 5199624"/>
              <a:gd name="connsiteX36" fmla="*/ 3685945 w 4542389"/>
              <a:gd name="connsiteY36" fmla="*/ 3136665 h 5199624"/>
              <a:gd name="connsiteX37" fmla="*/ 3777848 w 4542389"/>
              <a:gd name="connsiteY37" fmla="*/ 3062604 h 5199624"/>
              <a:gd name="connsiteX38" fmla="*/ 3863578 w 4542389"/>
              <a:gd name="connsiteY38" fmla="*/ 2989915 h 5199624"/>
              <a:gd name="connsiteX39" fmla="*/ 3943136 w 4542389"/>
              <a:gd name="connsiteY39" fmla="*/ 2919283 h 5199624"/>
              <a:gd name="connsiteX40" fmla="*/ 4015835 w 4542389"/>
              <a:gd name="connsiteY40" fmla="*/ 2850023 h 5199624"/>
              <a:gd name="connsiteX41" fmla="*/ 4415170 w 4542389"/>
              <a:gd name="connsiteY41" fmla="*/ 2310911 h 5199624"/>
              <a:gd name="connsiteX42" fmla="*/ 4499982 w 4542389"/>
              <a:gd name="connsiteY42" fmla="*/ 2345801 h 5199624"/>
              <a:gd name="connsiteX43" fmla="*/ 4471711 w 4542389"/>
              <a:gd name="connsiteY43" fmla="*/ 2412160 h 5199624"/>
              <a:gd name="connsiteX44" fmla="*/ 4437235 w 4542389"/>
              <a:gd name="connsiteY44" fmla="*/ 2479887 h 5199624"/>
              <a:gd name="connsiteX45" fmla="*/ 4395863 w 4542389"/>
              <a:gd name="connsiteY45" fmla="*/ 2549667 h 5199624"/>
              <a:gd name="connsiteX46" fmla="*/ 4346905 w 4542389"/>
              <a:gd name="connsiteY46" fmla="*/ 2622184 h 5199624"/>
              <a:gd name="connsiteX47" fmla="*/ 4261403 w 4542389"/>
              <a:gd name="connsiteY47" fmla="*/ 2573611 h 5199624"/>
              <a:gd name="connsiteX48" fmla="*/ 4310360 w 4542389"/>
              <a:gd name="connsiteY48" fmla="*/ 2505200 h 5199624"/>
              <a:gd name="connsiteX49" fmla="*/ 4352422 w 4542389"/>
              <a:gd name="connsiteY49" fmla="*/ 2438156 h 5199624"/>
              <a:gd name="connsiteX50" fmla="*/ 4386899 w 4542389"/>
              <a:gd name="connsiteY50" fmla="*/ 2373165 h 5199624"/>
              <a:gd name="connsiteX51" fmla="*/ 4415170 w 4542389"/>
              <a:gd name="connsiteY51" fmla="*/ 2310911 h 5199624"/>
              <a:gd name="connsiteX52" fmla="*/ 4394665 w 4542389"/>
              <a:gd name="connsiteY52" fmla="*/ 1814202 h 5199624"/>
              <a:gd name="connsiteX53" fmla="*/ 4462372 w 4542389"/>
              <a:gd name="connsiteY53" fmla="*/ 1819720 h 5199624"/>
              <a:gd name="connsiteX54" fmla="*/ 4493832 w 4542389"/>
              <a:gd name="connsiteY54" fmla="*/ 1881111 h 5199624"/>
              <a:gd name="connsiteX55" fmla="*/ 4517768 w 4542389"/>
              <a:gd name="connsiteY55" fmla="*/ 1943881 h 5199624"/>
              <a:gd name="connsiteX56" fmla="*/ 4534182 w 4542389"/>
              <a:gd name="connsiteY56" fmla="*/ 2009410 h 5199624"/>
              <a:gd name="connsiteX57" fmla="*/ 4542389 w 4542389"/>
              <a:gd name="connsiteY57" fmla="*/ 2077009 h 5199624"/>
              <a:gd name="connsiteX58" fmla="*/ 4463740 w 4542389"/>
              <a:gd name="connsiteY58" fmla="*/ 2056315 h 5199624"/>
              <a:gd name="connsiteX59" fmla="*/ 4457585 w 4542389"/>
              <a:gd name="connsiteY59" fmla="*/ 1992166 h 5199624"/>
              <a:gd name="connsiteX60" fmla="*/ 4443906 w 4542389"/>
              <a:gd name="connsiteY60" fmla="*/ 1930775 h 5199624"/>
              <a:gd name="connsiteX61" fmla="*/ 4423389 w 4542389"/>
              <a:gd name="connsiteY61" fmla="*/ 1871454 h 5199624"/>
              <a:gd name="connsiteX62" fmla="*/ 4394665 w 4542389"/>
              <a:gd name="connsiteY62" fmla="*/ 1814202 h 5199624"/>
              <a:gd name="connsiteX63" fmla="*/ 3991362 w 4542389"/>
              <a:gd name="connsiteY63" fmla="*/ 1420471 h 5199624"/>
              <a:gd name="connsiteX64" fmla="*/ 4067215 w 4542389"/>
              <a:gd name="connsiteY64" fmla="*/ 1461833 h 5199624"/>
              <a:gd name="connsiteX65" fmla="*/ 4137551 w 4542389"/>
              <a:gd name="connsiteY65" fmla="*/ 1505953 h 5199624"/>
              <a:gd name="connsiteX66" fmla="*/ 4203061 w 4542389"/>
              <a:gd name="connsiteY66" fmla="*/ 1550072 h 5199624"/>
              <a:gd name="connsiteX67" fmla="*/ 4263743 w 4542389"/>
              <a:gd name="connsiteY67" fmla="*/ 1596949 h 5199624"/>
              <a:gd name="connsiteX68" fmla="*/ 4212715 w 4542389"/>
              <a:gd name="connsiteY68" fmla="*/ 1604532 h 5199624"/>
              <a:gd name="connsiteX69" fmla="*/ 4156170 w 4542389"/>
              <a:gd name="connsiteY69" fmla="*/ 1560413 h 5199624"/>
              <a:gd name="connsiteX70" fmla="*/ 4094798 w 4542389"/>
              <a:gd name="connsiteY70" fmla="*/ 1517672 h 5199624"/>
              <a:gd name="connsiteX71" fmla="*/ 4027909 w 4542389"/>
              <a:gd name="connsiteY71" fmla="*/ 1475620 h 5199624"/>
              <a:gd name="connsiteX72" fmla="*/ 3955504 w 4542389"/>
              <a:gd name="connsiteY72" fmla="*/ 1434948 h 5199624"/>
              <a:gd name="connsiteX73" fmla="*/ 3420217 w 4542389"/>
              <a:gd name="connsiteY73" fmla="*/ 1187259 h 5199624"/>
              <a:gd name="connsiteX74" fmla="*/ 3429154 w 4542389"/>
              <a:gd name="connsiteY74" fmla="*/ 1189974 h 5199624"/>
              <a:gd name="connsiteX75" fmla="*/ 3437403 w 4542389"/>
              <a:gd name="connsiteY75" fmla="*/ 1192690 h 5199624"/>
              <a:gd name="connsiteX76" fmla="*/ 3446339 w 4542389"/>
              <a:gd name="connsiteY76" fmla="*/ 1195405 h 5199624"/>
              <a:gd name="connsiteX77" fmla="*/ 3454588 w 4542389"/>
              <a:gd name="connsiteY77" fmla="*/ 1198799 h 5199624"/>
              <a:gd name="connsiteX78" fmla="*/ 3519205 w 4542389"/>
              <a:gd name="connsiteY78" fmla="*/ 1220523 h 5199624"/>
              <a:gd name="connsiteX79" fmla="*/ 3582447 w 4542389"/>
              <a:gd name="connsiteY79" fmla="*/ 1242246 h 5199624"/>
              <a:gd name="connsiteX80" fmla="*/ 3643627 w 4542389"/>
              <a:gd name="connsiteY80" fmla="*/ 1264648 h 5199624"/>
              <a:gd name="connsiteX81" fmla="*/ 3703432 w 4542389"/>
              <a:gd name="connsiteY81" fmla="*/ 1287730 h 5199624"/>
              <a:gd name="connsiteX82" fmla="*/ 3676622 w 4542389"/>
              <a:gd name="connsiteY82" fmla="*/ 1304701 h 5199624"/>
              <a:gd name="connsiteX83" fmla="*/ 3618880 w 4542389"/>
              <a:gd name="connsiteY83" fmla="*/ 1282299 h 5199624"/>
              <a:gd name="connsiteX84" fmla="*/ 3559075 w 4542389"/>
              <a:gd name="connsiteY84" fmla="*/ 1260575 h 5199624"/>
              <a:gd name="connsiteX85" fmla="*/ 3496520 w 4542389"/>
              <a:gd name="connsiteY85" fmla="*/ 1238173 h 5199624"/>
              <a:gd name="connsiteX86" fmla="*/ 3433278 w 4542389"/>
              <a:gd name="connsiteY86" fmla="*/ 1216450 h 5199624"/>
              <a:gd name="connsiteX87" fmla="*/ 3424342 w 4542389"/>
              <a:gd name="connsiteY87" fmla="*/ 1213734 h 5199624"/>
              <a:gd name="connsiteX88" fmla="*/ 3415405 w 4542389"/>
              <a:gd name="connsiteY88" fmla="*/ 1211019 h 5199624"/>
              <a:gd name="connsiteX89" fmla="*/ 3407156 w 4542389"/>
              <a:gd name="connsiteY89" fmla="*/ 1207625 h 5199624"/>
              <a:gd name="connsiteX90" fmla="*/ 3398220 w 4542389"/>
              <a:gd name="connsiteY90" fmla="*/ 1204909 h 5199624"/>
              <a:gd name="connsiteX91" fmla="*/ 2931924 w 4542389"/>
              <a:gd name="connsiteY91" fmla="*/ 1011593 h 5199624"/>
              <a:gd name="connsiteX92" fmla="*/ 2984645 w 4542389"/>
              <a:gd name="connsiteY92" fmla="*/ 1031771 h 5199624"/>
              <a:gd name="connsiteX93" fmla="*/ 3040790 w 4542389"/>
              <a:gd name="connsiteY93" fmla="*/ 1053340 h 5199624"/>
              <a:gd name="connsiteX94" fmla="*/ 3099673 w 4542389"/>
              <a:gd name="connsiteY94" fmla="*/ 1074909 h 5199624"/>
              <a:gd name="connsiteX95" fmla="*/ 3161294 w 4542389"/>
              <a:gd name="connsiteY95" fmla="*/ 1097174 h 5199624"/>
              <a:gd name="connsiteX96" fmla="*/ 3136646 w 4542389"/>
              <a:gd name="connsiteY96" fmla="*/ 1113873 h 5199624"/>
              <a:gd name="connsiteX97" fmla="*/ 3074339 w 4542389"/>
              <a:gd name="connsiteY97" fmla="*/ 1090912 h 5199624"/>
              <a:gd name="connsiteX98" fmla="*/ 3014771 w 4542389"/>
              <a:gd name="connsiteY98" fmla="*/ 1067951 h 5199624"/>
              <a:gd name="connsiteX99" fmla="*/ 2957943 w 4542389"/>
              <a:gd name="connsiteY99" fmla="*/ 1047078 h 5199624"/>
              <a:gd name="connsiteX100" fmla="*/ 2904537 w 4542389"/>
              <a:gd name="connsiteY100" fmla="*/ 1026204 h 5199624"/>
              <a:gd name="connsiteX101" fmla="*/ 2553709 w 4542389"/>
              <a:gd name="connsiteY101" fmla="*/ 854100 h 5199624"/>
              <a:gd name="connsiteX102" fmla="*/ 2592710 w 4542389"/>
              <a:gd name="connsiteY102" fmla="*/ 871997 h 5199624"/>
              <a:gd name="connsiteX103" fmla="*/ 2635133 w 4542389"/>
              <a:gd name="connsiteY103" fmla="*/ 891270 h 5199624"/>
              <a:gd name="connsiteX104" fmla="*/ 2679608 w 4542389"/>
              <a:gd name="connsiteY104" fmla="*/ 911921 h 5199624"/>
              <a:gd name="connsiteX105" fmla="*/ 2728188 w 4542389"/>
              <a:gd name="connsiteY105" fmla="*/ 932571 h 5199624"/>
              <a:gd name="connsiteX106" fmla="*/ 2698766 w 4542389"/>
              <a:gd name="connsiteY106" fmla="*/ 944273 h 5199624"/>
              <a:gd name="connsiteX107" fmla="*/ 2650186 w 4542389"/>
              <a:gd name="connsiteY107" fmla="*/ 922934 h 5199624"/>
              <a:gd name="connsiteX108" fmla="*/ 2605027 w 4542389"/>
              <a:gd name="connsiteY108" fmla="*/ 902284 h 5199624"/>
              <a:gd name="connsiteX109" fmla="*/ 2561920 w 4542389"/>
              <a:gd name="connsiteY109" fmla="*/ 883010 h 5199624"/>
              <a:gd name="connsiteX110" fmla="*/ 2522919 w 4542389"/>
              <a:gd name="connsiteY110" fmla="*/ 863737 h 5199624"/>
              <a:gd name="connsiteX111" fmla="*/ 2296051 w 4542389"/>
              <a:gd name="connsiteY111" fmla="*/ 702664 h 5199624"/>
              <a:gd name="connsiteX112" fmla="*/ 2319366 w 4542389"/>
              <a:gd name="connsiteY112" fmla="*/ 719701 h 5199624"/>
              <a:gd name="connsiteX113" fmla="*/ 2345424 w 4542389"/>
              <a:gd name="connsiteY113" fmla="*/ 738100 h 5199624"/>
              <a:gd name="connsiteX114" fmla="*/ 2374225 w 4542389"/>
              <a:gd name="connsiteY114" fmla="*/ 756500 h 5199624"/>
              <a:gd name="connsiteX115" fmla="*/ 2407141 w 4542389"/>
              <a:gd name="connsiteY115" fmla="*/ 776262 h 5199624"/>
              <a:gd name="connsiteX116" fmla="*/ 2374225 w 4542389"/>
              <a:gd name="connsiteY116" fmla="*/ 783758 h 5199624"/>
              <a:gd name="connsiteX117" fmla="*/ 2341995 w 4542389"/>
              <a:gd name="connsiteY117" fmla="*/ 763314 h 5199624"/>
              <a:gd name="connsiteX118" fmla="*/ 2311823 w 4542389"/>
              <a:gd name="connsiteY118" fmla="*/ 744233 h 5199624"/>
              <a:gd name="connsiteX119" fmla="*/ 2285764 w 4542389"/>
              <a:gd name="connsiteY119" fmla="*/ 725834 h 5199624"/>
              <a:gd name="connsiteX120" fmla="*/ 2262449 w 4542389"/>
              <a:gd name="connsiteY120" fmla="*/ 708116 h 5199624"/>
              <a:gd name="connsiteX121" fmla="*/ 2203777 w 4542389"/>
              <a:gd name="connsiteY121" fmla="*/ 563342 h 5199624"/>
              <a:gd name="connsiteX122" fmla="*/ 2205186 w 4542389"/>
              <a:gd name="connsiteY122" fmla="*/ 579264 h 5199624"/>
              <a:gd name="connsiteX123" fmla="*/ 2209412 w 4542389"/>
              <a:gd name="connsiteY123" fmla="*/ 596571 h 5199624"/>
              <a:gd name="connsiteX124" fmla="*/ 2217160 w 4542389"/>
              <a:gd name="connsiteY124" fmla="*/ 613878 h 5199624"/>
              <a:gd name="connsiteX125" fmla="*/ 2228430 w 4542389"/>
              <a:gd name="connsiteY125" fmla="*/ 632569 h 5199624"/>
              <a:gd name="connsiteX126" fmla="*/ 2193212 w 4542389"/>
              <a:gd name="connsiteY126" fmla="*/ 635339 h 5199624"/>
              <a:gd name="connsiteX127" fmla="*/ 2181943 w 4542389"/>
              <a:gd name="connsiteY127" fmla="*/ 616647 h 5199624"/>
              <a:gd name="connsiteX128" fmla="*/ 2174195 w 4542389"/>
              <a:gd name="connsiteY128" fmla="*/ 597956 h 5199624"/>
              <a:gd name="connsiteX129" fmla="*/ 2169969 w 4542389"/>
              <a:gd name="connsiteY129" fmla="*/ 580649 h 5199624"/>
              <a:gd name="connsiteX130" fmla="*/ 2168560 w 4542389"/>
              <a:gd name="connsiteY130" fmla="*/ 564034 h 5199624"/>
              <a:gd name="connsiteX131" fmla="*/ 2270964 w 4542389"/>
              <a:gd name="connsiteY131" fmla="*/ 442193 h 5199624"/>
              <a:gd name="connsiteX132" fmla="*/ 2298099 w 4542389"/>
              <a:gd name="connsiteY132" fmla="*/ 447123 h 5199624"/>
              <a:gd name="connsiteX133" fmla="*/ 2277226 w 4542389"/>
              <a:gd name="connsiteY133" fmla="*/ 459802 h 5199624"/>
              <a:gd name="connsiteX134" fmla="*/ 2258440 w 4542389"/>
              <a:gd name="connsiteY134" fmla="*/ 473184 h 5199624"/>
              <a:gd name="connsiteX135" fmla="*/ 2241741 w 4542389"/>
              <a:gd name="connsiteY135" fmla="*/ 486567 h 5199624"/>
              <a:gd name="connsiteX136" fmla="*/ 2227129 w 4542389"/>
              <a:gd name="connsiteY136" fmla="*/ 502063 h 5199624"/>
              <a:gd name="connsiteX137" fmla="*/ 2195819 w 4542389"/>
              <a:gd name="connsiteY137" fmla="*/ 499245 h 5199624"/>
              <a:gd name="connsiteX138" fmla="*/ 2210430 w 4542389"/>
              <a:gd name="connsiteY138" fmla="*/ 483749 h 5199624"/>
              <a:gd name="connsiteX139" fmla="*/ 2228521 w 4542389"/>
              <a:gd name="connsiteY139" fmla="*/ 468958 h 5199624"/>
              <a:gd name="connsiteX140" fmla="*/ 2248699 w 4542389"/>
              <a:gd name="connsiteY140" fmla="*/ 455576 h 5199624"/>
              <a:gd name="connsiteX141" fmla="*/ 2270964 w 4542389"/>
              <a:gd name="connsiteY141" fmla="*/ 442193 h 5199624"/>
              <a:gd name="connsiteX142" fmla="*/ 2495440 w 4542389"/>
              <a:gd name="connsiteY142" fmla="*/ 360421 h 5199624"/>
              <a:gd name="connsiteX143" fmla="*/ 2516170 w 4542389"/>
              <a:gd name="connsiteY143" fmla="*/ 366478 h 5199624"/>
              <a:gd name="connsiteX144" fmla="*/ 2485765 w 4542389"/>
              <a:gd name="connsiteY144" fmla="*/ 374555 h 5199624"/>
              <a:gd name="connsiteX145" fmla="*/ 2456052 w 4542389"/>
              <a:gd name="connsiteY145" fmla="*/ 383304 h 5199624"/>
              <a:gd name="connsiteX146" fmla="*/ 2427029 w 4542389"/>
              <a:gd name="connsiteY146" fmla="*/ 392727 h 5199624"/>
              <a:gd name="connsiteX147" fmla="*/ 2398698 w 4542389"/>
              <a:gd name="connsiteY147" fmla="*/ 402150 h 5199624"/>
              <a:gd name="connsiteX148" fmla="*/ 2374512 w 4542389"/>
              <a:gd name="connsiteY148" fmla="*/ 396765 h 5199624"/>
              <a:gd name="connsiteX149" fmla="*/ 2404226 w 4542389"/>
              <a:gd name="connsiteY149" fmla="*/ 387343 h 5199624"/>
              <a:gd name="connsiteX150" fmla="*/ 2433939 w 4542389"/>
              <a:gd name="connsiteY150" fmla="*/ 377247 h 5199624"/>
              <a:gd name="connsiteX151" fmla="*/ 2464344 w 4542389"/>
              <a:gd name="connsiteY151" fmla="*/ 369170 h 5199624"/>
              <a:gd name="connsiteX152" fmla="*/ 2495440 w 4542389"/>
              <a:gd name="connsiteY152" fmla="*/ 360421 h 5199624"/>
              <a:gd name="connsiteX153" fmla="*/ 2748358 w 4542389"/>
              <a:gd name="connsiteY153" fmla="*/ 302874 h 5199624"/>
              <a:gd name="connsiteX154" fmla="*/ 2767559 w 4542389"/>
              <a:gd name="connsiteY154" fmla="*/ 308871 h 5199624"/>
              <a:gd name="connsiteX155" fmla="*/ 2757273 w 4542389"/>
              <a:gd name="connsiteY155" fmla="*/ 311536 h 5199624"/>
              <a:gd name="connsiteX156" fmla="*/ 2746301 w 4542389"/>
              <a:gd name="connsiteY156" fmla="*/ 313535 h 5199624"/>
              <a:gd name="connsiteX157" fmla="*/ 2733958 w 4542389"/>
              <a:gd name="connsiteY157" fmla="*/ 316867 h 5199624"/>
              <a:gd name="connsiteX158" fmla="*/ 2721614 w 4542389"/>
              <a:gd name="connsiteY158" fmla="*/ 318866 h 5199624"/>
              <a:gd name="connsiteX159" fmla="*/ 2701728 w 4542389"/>
              <a:gd name="connsiteY159" fmla="*/ 322864 h 5199624"/>
              <a:gd name="connsiteX160" fmla="*/ 2682527 w 4542389"/>
              <a:gd name="connsiteY160" fmla="*/ 326862 h 5199624"/>
              <a:gd name="connsiteX161" fmla="*/ 2661954 w 4542389"/>
              <a:gd name="connsiteY161" fmla="*/ 331526 h 5199624"/>
              <a:gd name="connsiteX162" fmla="*/ 2641382 w 4542389"/>
              <a:gd name="connsiteY162" fmla="*/ 335525 h 5199624"/>
              <a:gd name="connsiteX163" fmla="*/ 2622867 w 4542389"/>
              <a:gd name="connsiteY163" fmla="*/ 329527 h 5199624"/>
              <a:gd name="connsiteX164" fmla="*/ 2643439 w 4542389"/>
              <a:gd name="connsiteY164" fmla="*/ 325529 h 5199624"/>
              <a:gd name="connsiteX165" fmla="*/ 2663326 w 4542389"/>
              <a:gd name="connsiteY165" fmla="*/ 320865 h 5199624"/>
              <a:gd name="connsiteX166" fmla="*/ 2683898 w 4542389"/>
              <a:gd name="connsiteY166" fmla="*/ 316867 h 5199624"/>
              <a:gd name="connsiteX167" fmla="*/ 2703785 w 4542389"/>
              <a:gd name="connsiteY167" fmla="*/ 312869 h 5199624"/>
              <a:gd name="connsiteX168" fmla="*/ 2715443 w 4542389"/>
              <a:gd name="connsiteY168" fmla="*/ 310870 h 5199624"/>
              <a:gd name="connsiteX169" fmla="*/ 2727100 w 4542389"/>
              <a:gd name="connsiteY169" fmla="*/ 308205 h 5199624"/>
              <a:gd name="connsiteX170" fmla="*/ 2737386 w 4542389"/>
              <a:gd name="connsiteY170" fmla="*/ 305539 h 5199624"/>
              <a:gd name="connsiteX171" fmla="*/ 2748358 w 4542389"/>
              <a:gd name="connsiteY171" fmla="*/ 302874 h 5199624"/>
              <a:gd name="connsiteX172" fmla="*/ 2887318 w 4542389"/>
              <a:gd name="connsiteY172" fmla="*/ 236240 h 5199624"/>
              <a:gd name="connsiteX173" fmla="*/ 2912932 w 4542389"/>
              <a:gd name="connsiteY173" fmla="*/ 237575 h 5199624"/>
              <a:gd name="connsiteX174" fmla="*/ 2906701 w 4542389"/>
              <a:gd name="connsiteY174" fmla="*/ 246918 h 5199624"/>
              <a:gd name="connsiteX175" fmla="*/ 2897009 w 4542389"/>
              <a:gd name="connsiteY175" fmla="*/ 256261 h 5199624"/>
              <a:gd name="connsiteX176" fmla="*/ 2883856 w 4542389"/>
              <a:gd name="connsiteY176" fmla="*/ 265604 h 5199624"/>
              <a:gd name="connsiteX177" fmla="*/ 2865165 w 4542389"/>
              <a:gd name="connsiteY177" fmla="*/ 274947 h 5199624"/>
              <a:gd name="connsiteX178" fmla="*/ 2840935 w 4542389"/>
              <a:gd name="connsiteY178" fmla="*/ 270942 h 5199624"/>
              <a:gd name="connsiteX179" fmla="*/ 2858242 w 4542389"/>
              <a:gd name="connsiteY179" fmla="*/ 262267 h 5199624"/>
              <a:gd name="connsiteX180" fmla="*/ 2871395 w 4542389"/>
              <a:gd name="connsiteY180" fmla="*/ 253591 h 5199624"/>
              <a:gd name="connsiteX181" fmla="*/ 2880395 w 4542389"/>
              <a:gd name="connsiteY181" fmla="*/ 244248 h 5199624"/>
              <a:gd name="connsiteX182" fmla="*/ 2887318 w 4542389"/>
              <a:gd name="connsiteY182" fmla="*/ 236240 h 5199624"/>
              <a:gd name="connsiteX183" fmla="*/ 2864054 w 4542389"/>
              <a:gd name="connsiteY183" fmla="*/ 160523 h 5199624"/>
              <a:gd name="connsiteX184" fmla="*/ 2876973 w 4542389"/>
              <a:gd name="connsiteY184" fmla="*/ 169114 h 5199624"/>
              <a:gd name="connsiteX185" fmla="*/ 2888531 w 4542389"/>
              <a:gd name="connsiteY185" fmla="*/ 177704 h 5199624"/>
              <a:gd name="connsiteX186" fmla="*/ 2898730 w 4542389"/>
              <a:gd name="connsiteY186" fmla="*/ 186956 h 5199624"/>
              <a:gd name="connsiteX187" fmla="*/ 2906889 w 4542389"/>
              <a:gd name="connsiteY187" fmla="*/ 195546 h 5199624"/>
              <a:gd name="connsiteX188" fmla="*/ 2881732 w 4542389"/>
              <a:gd name="connsiteY188" fmla="*/ 196207 h 5199624"/>
              <a:gd name="connsiteX189" fmla="*/ 2874253 w 4542389"/>
              <a:gd name="connsiteY189" fmla="*/ 186956 h 5199624"/>
              <a:gd name="connsiteX190" fmla="*/ 2865414 w 4542389"/>
              <a:gd name="connsiteY190" fmla="*/ 179026 h 5199624"/>
              <a:gd name="connsiteX191" fmla="*/ 2853855 w 4542389"/>
              <a:gd name="connsiteY191" fmla="*/ 170435 h 5199624"/>
              <a:gd name="connsiteX192" fmla="*/ 2840937 w 4542389"/>
              <a:gd name="connsiteY192" fmla="*/ 162505 h 5199624"/>
              <a:gd name="connsiteX193" fmla="*/ 2726659 w 4542389"/>
              <a:gd name="connsiteY193" fmla="*/ 99951 h 5199624"/>
              <a:gd name="connsiteX194" fmla="*/ 2744967 w 4542389"/>
              <a:gd name="connsiteY194" fmla="*/ 106535 h 5199624"/>
              <a:gd name="connsiteX195" fmla="*/ 2762596 w 4542389"/>
              <a:gd name="connsiteY195" fmla="*/ 113119 h 5199624"/>
              <a:gd name="connsiteX196" fmla="*/ 2780904 w 4542389"/>
              <a:gd name="connsiteY196" fmla="*/ 120362 h 5199624"/>
              <a:gd name="connsiteX197" fmla="*/ 2797856 w 4542389"/>
              <a:gd name="connsiteY197" fmla="*/ 127604 h 5199624"/>
              <a:gd name="connsiteX198" fmla="*/ 2777514 w 4542389"/>
              <a:gd name="connsiteY198" fmla="*/ 129579 h 5199624"/>
              <a:gd name="connsiteX199" fmla="*/ 2760562 w 4542389"/>
              <a:gd name="connsiteY199" fmla="*/ 122337 h 5199624"/>
              <a:gd name="connsiteX200" fmla="*/ 2742932 w 4542389"/>
              <a:gd name="connsiteY200" fmla="*/ 115753 h 5199624"/>
              <a:gd name="connsiteX201" fmla="*/ 2725303 w 4542389"/>
              <a:gd name="connsiteY201" fmla="*/ 108510 h 5199624"/>
              <a:gd name="connsiteX202" fmla="*/ 2707673 w 4542389"/>
              <a:gd name="connsiteY202" fmla="*/ 102585 h 5199624"/>
              <a:gd name="connsiteX203" fmla="*/ 2598639 w 4542389"/>
              <a:gd name="connsiteY203" fmla="*/ 48462 h 5199624"/>
              <a:gd name="connsiteX204" fmla="*/ 2620446 w 4542389"/>
              <a:gd name="connsiteY204" fmla="*/ 48462 h 5199624"/>
              <a:gd name="connsiteX205" fmla="*/ 2620446 w 4542389"/>
              <a:gd name="connsiteY205" fmla="*/ 49904 h 5199624"/>
              <a:gd name="connsiteX206" fmla="*/ 2620446 w 4542389"/>
              <a:gd name="connsiteY206" fmla="*/ 51346 h 5199624"/>
              <a:gd name="connsiteX207" fmla="*/ 2620446 w 4542389"/>
              <a:gd name="connsiteY207" fmla="*/ 52789 h 5199624"/>
              <a:gd name="connsiteX208" fmla="*/ 2620446 w 4542389"/>
              <a:gd name="connsiteY208" fmla="*/ 54952 h 5199624"/>
              <a:gd name="connsiteX209" fmla="*/ 2623853 w 4542389"/>
              <a:gd name="connsiteY209" fmla="*/ 59279 h 5199624"/>
              <a:gd name="connsiteX210" fmla="*/ 2629305 w 4542389"/>
              <a:gd name="connsiteY210" fmla="*/ 64326 h 5199624"/>
              <a:gd name="connsiteX211" fmla="*/ 2637482 w 4542389"/>
              <a:gd name="connsiteY211" fmla="*/ 69374 h 5199624"/>
              <a:gd name="connsiteX212" fmla="*/ 2648386 w 4542389"/>
              <a:gd name="connsiteY212" fmla="*/ 74422 h 5199624"/>
              <a:gd name="connsiteX213" fmla="*/ 2649749 w 4542389"/>
              <a:gd name="connsiteY213" fmla="*/ 74422 h 5199624"/>
              <a:gd name="connsiteX214" fmla="*/ 2650430 w 4542389"/>
              <a:gd name="connsiteY214" fmla="*/ 75143 h 5199624"/>
              <a:gd name="connsiteX215" fmla="*/ 2651793 w 4542389"/>
              <a:gd name="connsiteY215" fmla="*/ 75143 h 5199624"/>
              <a:gd name="connsiteX216" fmla="*/ 2652475 w 4542389"/>
              <a:gd name="connsiteY216" fmla="*/ 75143 h 5199624"/>
              <a:gd name="connsiteX217" fmla="*/ 2634075 w 4542389"/>
              <a:gd name="connsiteY217" fmla="*/ 78028 h 5199624"/>
              <a:gd name="connsiteX218" fmla="*/ 2632712 w 4542389"/>
              <a:gd name="connsiteY218" fmla="*/ 78028 h 5199624"/>
              <a:gd name="connsiteX219" fmla="*/ 2632031 w 4542389"/>
              <a:gd name="connsiteY219" fmla="*/ 77307 h 5199624"/>
              <a:gd name="connsiteX220" fmla="*/ 2630668 w 4542389"/>
              <a:gd name="connsiteY220" fmla="*/ 76586 h 5199624"/>
              <a:gd name="connsiteX221" fmla="*/ 2629986 w 4542389"/>
              <a:gd name="connsiteY221" fmla="*/ 76586 h 5199624"/>
              <a:gd name="connsiteX222" fmla="*/ 2617038 w 4542389"/>
              <a:gd name="connsiteY222" fmla="*/ 70817 h 5199624"/>
              <a:gd name="connsiteX223" fmla="*/ 2608861 w 4542389"/>
              <a:gd name="connsiteY223" fmla="*/ 65769 h 5199624"/>
              <a:gd name="connsiteX224" fmla="*/ 2602046 w 4542389"/>
              <a:gd name="connsiteY224" fmla="*/ 60000 h 5199624"/>
              <a:gd name="connsiteX225" fmla="*/ 2599320 w 4542389"/>
              <a:gd name="connsiteY225" fmla="*/ 54952 h 5199624"/>
              <a:gd name="connsiteX226" fmla="*/ 2599320 w 4542389"/>
              <a:gd name="connsiteY226" fmla="*/ 52789 h 5199624"/>
              <a:gd name="connsiteX227" fmla="*/ 2598639 w 4542389"/>
              <a:gd name="connsiteY227" fmla="*/ 51346 h 5199624"/>
              <a:gd name="connsiteX228" fmla="*/ 2598639 w 4542389"/>
              <a:gd name="connsiteY228" fmla="*/ 49904 h 5199624"/>
              <a:gd name="connsiteX229" fmla="*/ 2598639 w 4542389"/>
              <a:gd name="connsiteY229" fmla="*/ 48462 h 5199624"/>
              <a:gd name="connsiteX230" fmla="*/ 2676246 w 4542389"/>
              <a:gd name="connsiteY230" fmla="*/ 0 h 5199624"/>
              <a:gd name="connsiteX231" fmla="*/ 2694868 w 4542389"/>
              <a:gd name="connsiteY231" fmla="*/ 2019 h 5199624"/>
              <a:gd name="connsiteX232" fmla="*/ 2681074 w 4542389"/>
              <a:gd name="connsiteY232" fmla="*/ 7403 h 5199624"/>
              <a:gd name="connsiteX233" fmla="*/ 2667969 w 4542389"/>
              <a:gd name="connsiteY233" fmla="*/ 12788 h 5199624"/>
              <a:gd name="connsiteX234" fmla="*/ 2656244 w 4542389"/>
              <a:gd name="connsiteY234" fmla="*/ 18172 h 5199624"/>
              <a:gd name="connsiteX235" fmla="*/ 2645899 w 4542389"/>
              <a:gd name="connsiteY235" fmla="*/ 23557 h 5199624"/>
              <a:gd name="connsiteX236" fmla="*/ 2625897 w 4542389"/>
              <a:gd name="connsiteY236" fmla="*/ 22211 h 5199624"/>
              <a:gd name="connsiteX237" fmla="*/ 2636932 w 4542389"/>
              <a:gd name="connsiteY237" fmla="*/ 16153 h 5199624"/>
              <a:gd name="connsiteX238" fmla="*/ 2649347 w 4542389"/>
              <a:gd name="connsiteY238" fmla="*/ 10769 h 5199624"/>
              <a:gd name="connsiteX239" fmla="*/ 2662452 w 4542389"/>
              <a:gd name="connsiteY239" fmla="*/ 5384 h 5199624"/>
              <a:gd name="connsiteX240" fmla="*/ 2676246 w 4542389"/>
              <a:gd name="connsiteY240" fmla="*/ 0 h 519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4542389" h="5199624">
                <a:moveTo>
                  <a:pt x="634944" y="4900464"/>
                </a:moveTo>
                <a:lnTo>
                  <a:pt x="638372" y="5076400"/>
                </a:lnTo>
                <a:cubicBezTo>
                  <a:pt x="559518" y="5115421"/>
                  <a:pt x="479979" y="5155126"/>
                  <a:pt x="400440" y="5194147"/>
                </a:cubicBezTo>
                <a:cubicBezTo>
                  <a:pt x="395640" y="5196201"/>
                  <a:pt x="392211" y="5197570"/>
                  <a:pt x="388097" y="5199624"/>
                </a:cubicBezTo>
                <a:lnTo>
                  <a:pt x="0" y="5199624"/>
                </a:lnTo>
                <a:cubicBezTo>
                  <a:pt x="56226" y="5173610"/>
                  <a:pt x="112452" y="5147596"/>
                  <a:pt x="167992" y="5121582"/>
                </a:cubicBezTo>
                <a:cubicBezTo>
                  <a:pt x="247532" y="5084615"/>
                  <a:pt x="325700" y="5047648"/>
                  <a:pt x="404554" y="5010681"/>
                </a:cubicBezTo>
                <a:cubicBezTo>
                  <a:pt x="481350" y="4973714"/>
                  <a:pt x="558147" y="4937431"/>
                  <a:pt x="634944" y="4900464"/>
                </a:cubicBezTo>
                <a:close/>
                <a:moveTo>
                  <a:pt x="2163147" y="4112998"/>
                </a:moveTo>
                <a:lnTo>
                  <a:pt x="2213305" y="4240630"/>
                </a:lnTo>
                <a:cubicBezTo>
                  <a:pt x="2156963" y="4272881"/>
                  <a:pt x="2099934" y="4305133"/>
                  <a:pt x="2042218" y="4337384"/>
                </a:cubicBezTo>
                <a:cubicBezTo>
                  <a:pt x="1983128" y="4370321"/>
                  <a:pt x="1924038" y="4403258"/>
                  <a:pt x="1863573" y="4436196"/>
                </a:cubicBezTo>
                <a:cubicBezTo>
                  <a:pt x="1803109" y="4469819"/>
                  <a:pt x="1741270" y="4503443"/>
                  <a:pt x="1678745" y="4537066"/>
                </a:cubicBezTo>
                <a:cubicBezTo>
                  <a:pt x="1616219" y="4571376"/>
                  <a:pt x="1552319" y="4604999"/>
                  <a:pt x="1487732" y="4639309"/>
                </a:cubicBezTo>
                <a:lnTo>
                  <a:pt x="1456813" y="4489719"/>
                </a:lnTo>
                <a:cubicBezTo>
                  <a:pt x="1520026" y="4456781"/>
                  <a:pt x="1581864" y="4424530"/>
                  <a:pt x="1643016" y="4392965"/>
                </a:cubicBezTo>
                <a:cubicBezTo>
                  <a:pt x="1704167" y="4360714"/>
                  <a:pt x="1763945" y="4329836"/>
                  <a:pt x="1823035" y="4297584"/>
                </a:cubicBezTo>
                <a:cubicBezTo>
                  <a:pt x="1881438" y="4266706"/>
                  <a:pt x="1939154" y="4235827"/>
                  <a:pt x="1996183" y="4204262"/>
                </a:cubicBezTo>
                <a:cubicBezTo>
                  <a:pt x="2052525" y="4174070"/>
                  <a:pt x="2108179" y="4143191"/>
                  <a:pt x="2163147" y="4112998"/>
                </a:cubicBezTo>
                <a:close/>
                <a:moveTo>
                  <a:pt x="3268994" y="3440623"/>
                </a:moveTo>
                <a:lnTo>
                  <a:pt x="3343019" y="3532056"/>
                </a:lnTo>
                <a:cubicBezTo>
                  <a:pt x="3304636" y="3558868"/>
                  <a:pt x="3264882" y="3587054"/>
                  <a:pt x="3224443" y="3613866"/>
                </a:cubicBezTo>
                <a:cubicBezTo>
                  <a:pt x="3183318" y="3642739"/>
                  <a:pt x="3141508" y="3670238"/>
                  <a:pt x="3099013" y="3698425"/>
                </a:cubicBezTo>
                <a:cubicBezTo>
                  <a:pt x="3056517" y="3727298"/>
                  <a:pt x="3011966" y="3756172"/>
                  <a:pt x="2967414" y="3785046"/>
                </a:cubicBezTo>
                <a:cubicBezTo>
                  <a:pt x="2922177" y="3813920"/>
                  <a:pt x="2876254" y="3843481"/>
                  <a:pt x="2829647" y="3873042"/>
                </a:cubicBezTo>
                <a:lnTo>
                  <a:pt x="2765218" y="3765109"/>
                </a:lnTo>
                <a:cubicBezTo>
                  <a:pt x="2811140" y="3736923"/>
                  <a:pt x="2856378" y="3708737"/>
                  <a:pt x="2900929" y="3681238"/>
                </a:cubicBezTo>
                <a:cubicBezTo>
                  <a:pt x="2944110" y="3653739"/>
                  <a:pt x="2987291" y="3626240"/>
                  <a:pt x="3029101" y="3599429"/>
                </a:cubicBezTo>
                <a:cubicBezTo>
                  <a:pt x="3071596" y="3572617"/>
                  <a:pt x="3112721" y="3545806"/>
                  <a:pt x="3152475" y="3518994"/>
                </a:cubicBezTo>
                <a:cubicBezTo>
                  <a:pt x="3192228" y="3492871"/>
                  <a:pt x="3231297" y="3466747"/>
                  <a:pt x="3268994" y="3440623"/>
                </a:cubicBezTo>
                <a:close/>
                <a:moveTo>
                  <a:pt x="4015835" y="2850023"/>
                </a:moveTo>
                <a:lnTo>
                  <a:pt x="4100194" y="2911740"/>
                </a:lnTo>
                <a:cubicBezTo>
                  <a:pt x="4076876" y="2935741"/>
                  <a:pt x="4051499" y="2959742"/>
                  <a:pt x="4026123" y="2984429"/>
                </a:cubicBezTo>
                <a:cubicBezTo>
                  <a:pt x="4000061" y="3009116"/>
                  <a:pt x="3973999" y="3033803"/>
                  <a:pt x="3945879" y="3058490"/>
                </a:cubicBezTo>
                <a:cubicBezTo>
                  <a:pt x="3917760" y="3083177"/>
                  <a:pt x="3888955" y="3109235"/>
                  <a:pt x="3859463" y="3134608"/>
                </a:cubicBezTo>
                <a:cubicBezTo>
                  <a:pt x="3829286" y="3159980"/>
                  <a:pt x="3798423" y="3186039"/>
                  <a:pt x="3766189" y="3212783"/>
                </a:cubicBezTo>
                <a:lnTo>
                  <a:pt x="3685945" y="3136665"/>
                </a:lnTo>
                <a:cubicBezTo>
                  <a:pt x="3717494" y="3111978"/>
                  <a:pt x="3748357" y="3087291"/>
                  <a:pt x="3777848" y="3062604"/>
                </a:cubicBezTo>
                <a:cubicBezTo>
                  <a:pt x="3807339" y="3037917"/>
                  <a:pt x="3835459" y="3013916"/>
                  <a:pt x="3863578" y="2989915"/>
                </a:cubicBezTo>
                <a:cubicBezTo>
                  <a:pt x="3891012" y="2965914"/>
                  <a:pt x="3917074" y="2942599"/>
                  <a:pt x="3943136" y="2919283"/>
                </a:cubicBezTo>
                <a:cubicBezTo>
                  <a:pt x="3968512" y="2895282"/>
                  <a:pt x="3992517" y="2873338"/>
                  <a:pt x="4015835" y="2850023"/>
                </a:cubicBezTo>
                <a:close/>
                <a:moveTo>
                  <a:pt x="4415170" y="2310911"/>
                </a:moveTo>
                <a:lnTo>
                  <a:pt x="4499982" y="2345801"/>
                </a:lnTo>
                <a:cubicBezTo>
                  <a:pt x="4491018" y="2367692"/>
                  <a:pt x="4482055" y="2389584"/>
                  <a:pt x="4471711" y="2412160"/>
                </a:cubicBezTo>
                <a:cubicBezTo>
                  <a:pt x="4461368" y="2434736"/>
                  <a:pt x="4450336" y="2457312"/>
                  <a:pt x="4437235" y="2479887"/>
                </a:cubicBezTo>
                <a:cubicBezTo>
                  <a:pt x="4424134" y="2503147"/>
                  <a:pt x="4411032" y="2526407"/>
                  <a:pt x="4395863" y="2549667"/>
                </a:cubicBezTo>
                <a:cubicBezTo>
                  <a:pt x="4380003" y="2573611"/>
                  <a:pt x="4364144" y="2598240"/>
                  <a:pt x="4346905" y="2622184"/>
                </a:cubicBezTo>
                <a:lnTo>
                  <a:pt x="4261403" y="2573611"/>
                </a:lnTo>
                <a:cubicBezTo>
                  <a:pt x="4278641" y="2550351"/>
                  <a:pt x="4295190" y="2527776"/>
                  <a:pt x="4310360" y="2505200"/>
                </a:cubicBezTo>
                <a:cubicBezTo>
                  <a:pt x="4324840" y="2482624"/>
                  <a:pt x="4339321" y="2460732"/>
                  <a:pt x="4352422" y="2438156"/>
                </a:cubicBezTo>
                <a:cubicBezTo>
                  <a:pt x="4364833" y="2416265"/>
                  <a:pt x="4376556" y="2395057"/>
                  <a:pt x="4386899" y="2373165"/>
                </a:cubicBezTo>
                <a:cubicBezTo>
                  <a:pt x="4397931" y="2351958"/>
                  <a:pt x="4406895" y="2331434"/>
                  <a:pt x="4415170" y="2310911"/>
                </a:cubicBezTo>
                <a:close/>
                <a:moveTo>
                  <a:pt x="4394665" y="1814202"/>
                </a:moveTo>
                <a:lnTo>
                  <a:pt x="4462372" y="1819720"/>
                </a:lnTo>
                <a:cubicBezTo>
                  <a:pt x="4473998" y="1839724"/>
                  <a:pt x="4484941" y="1860417"/>
                  <a:pt x="4493832" y="1881111"/>
                </a:cubicBezTo>
                <a:cubicBezTo>
                  <a:pt x="4503406" y="1901804"/>
                  <a:pt x="4511613" y="1922498"/>
                  <a:pt x="4517768" y="1943881"/>
                </a:cubicBezTo>
                <a:cubicBezTo>
                  <a:pt x="4524607" y="1965954"/>
                  <a:pt x="4530079" y="1987337"/>
                  <a:pt x="4534182" y="2009410"/>
                </a:cubicBezTo>
                <a:cubicBezTo>
                  <a:pt x="4538286" y="2032173"/>
                  <a:pt x="4541021" y="2054246"/>
                  <a:pt x="4542389" y="2077009"/>
                </a:cubicBezTo>
                <a:lnTo>
                  <a:pt x="4463740" y="2056315"/>
                </a:lnTo>
                <a:cubicBezTo>
                  <a:pt x="4463056" y="2034242"/>
                  <a:pt x="4461004" y="2013549"/>
                  <a:pt x="4457585" y="1992166"/>
                </a:cubicBezTo>
                <a:cubicBezTo>
                  <a:pt x="4454849" y="1971472"/>
                  <a:pt x="4450062" y="1950779"/>
                  <a:pt x="4443906" y="1930775"/>
                </a:cubicBezTo>
                <a:cubicBezTo>
                  <a:pt x="4438435" y="1910771"/>
                  <a:pt x="4430912" y="1890768"/>
                  <a:pt x="4423389" y="1871454"/>
                </a:cubicBezTo>
                <a:cubicBezTo>
                  <a:pt x="4414498" y="1852140"/>
                  <a:pt x="4405608" y="1833516"/>
                  <a:pt x="4394665" y="1814202"/>
                </a:cubicBezTo>
                <a:close/>
                <a:moveTo>
                  <a:pt x="3991362" y="1420471"/>
                </a:moveTo>
                <a:cubicBezTo>
                  <a:pt x="4017566" y="1434258"/>
                  <a:pt x="4043080" y="1448046"/>
                  <a:pt x="4067215" y="1461833"/>
                </a:cubicBezTo>
                <a:cubicBezTo>
                  <a:pt x="4091350" y="1476310"/>
                  <a:pt x="4114796" y="1490787"/>
                  <a:pt x="4137551" y="1505953"/>
                </a:cubicBezTo>
                <a:cubicBezTo>
                  <a:pt x="4160307" y="1520429"/>
                  <a:pt x="4182374" y="1534906"/>
                  <a:pt x="4203061" y="1550072"/>
                </a:cubicBezTo>
                <a:cubicBezTo>
                  <a:pt x="4224438" y="1565928"/>
                  <a:pt x="4245125" y="1581094"/>
                  <a:pt x="4263743" y="1596949"/>
                </a:cubicBezTo>
                <a:lnTo>
                  <a:pt x="4212715" y="1604532"/>
                </a:lnTo>
                <a:cubicBezTo>
                  <a:pt x="4194786" y="1590056"/>
                  <a:pt x="4176168" y="1574890"/>
                  <a:pt x="4156170" y="1560413"/>
                </a:cubicBezTo>
                <a:cubicBezTo>
                  <a:pt x="4136862" y="1545936"/>
                  <a:pt x="4116175" y="1532149"/>
                  <a:pt x="4094798" y="1517672"/>
                </a:cubicBezTo>
                <a:cubicBezTo>
                  <a:pt x="4073421" y="1503195"/>
                  <a:pt x="4050665" y="1489408"/>
                  <a:pt x="4027909" y="1475620"/>
                </a:cubicBezTo>
                <a:cubicBezTo>
                  <a:pt x="4004464" y="1462522"/>
                  <a:pt x="3980329" y="1448046"/>
                  <a:pt x="3955504" y="1434948"/>
                </a:cubicBezTo>
                <a:close/>
                <a:moveTo>
                  <a:pt x="3420217" y="1187259"/>
                </a:moveTo>
                <a:cubicBezTo>
                  <a:pt x="3422967" y="1188617"/>
                  <a:pt x="3425717" y="1189295"/>
                  <a:pt x="3429154" y="1189974"/>
                </a:cubicBezTo>
                <a:cubicBezTo>
                  <a:pt x="3431903" y="1191332"/>
                  <a:pt x="3434653" y="1192011"/>
                  <a:pt x="3437403" y="1192690"/>
                </a:cubicBezTo>
                <a:cubicBezTo>
                  <a:pt x="3440152" y="1194047"/>
                  <a:pt x="3442902" y="1194726"/>
                  <a:pt x="3446339" y="1195405"/>
                </a:cubicBezTo>
                <a:cubicBezTo>
                  <a:pt x="3449089" y="1196763"/>
                  <a:pt x="3451838" y="1197442"/>
                  <a:pt x="3454588" y="1198799"/>
                </a:cubicBezTo>
                <a:cubicBezTo>
                  <a:pt x="3476585" y="1205588"/>
                  <a:pt x="3497895" y="1213055"/>
                  <a:pt x="3519205" y="1220523"/>
                </a:cubicBezTo>
                <a:cubicBezTo>
                  <a:pt x="3540515" y="1227311"/>
                  <a:pt x="3561824" y="1234779"/>
                  <a:pt x="3582447" y="1242246"/>
                </a:cubicBezTo>
                <a:cubicBezTo>
                  <a:pt x="3603069" y="1249714"/>
                  <a:pt x="3623692" y="1257181"/>
                  <a:pt x="3643627" y="1264648"/>
                </a:cubicBezTo>
                <a:cubicBezTo>
                  <a:pt x="3663562" y="1272116"/>
                  <a:pt x="3684184" y="1280262"/>
                  <a:pt x="3703432" y="1287730"/>
                </a:cubicBezTo>
                <a:lnTo>
                  <a:pt x="3676622" y="1304701"/>
                </a:lnTo>
                <a:cubicBezTo>
                  <a:pt x="3658062" y="1297234"/>
                  <a:pt x="3638815" y="1289766"/>
                  <a:pt x="3618880" y="1282299"/>
                </a:cubicBezTo>
                <a:cubicBezTo>
                  <a:pt x="3598945" y="1274831"/>
                  <a:pt x="3579010" y="1267364"/>
                  <a:pt x="3559075" y="1260575"/>
                </a:cubicBezTo>
                <a:cubicBezTo>
                  <a:pt x="3537765" y="1252429"/>
                  <a:pt x="3517143" y="1244962"/>
                  <a:pt x="3496520" y="1238173"/>
                </a:cubicBezTo>
                <a:cubicBezTo>
                  <a:pt x="3475898" y="1230706"/>
                  <a:pt x="3454588" y="1223917"/>
                  <a:pt x="3433278" y="1216450"/>
                </a:cubicBezTo>
                <a:cubicBezTo>
                  <a:pt x="3429841" y="1215092"/>
                  <a:pt x="3427091" y="1214413"/>
                  <a:pt x="3424342" y="1213734"/>
                </a:cubicBezTo>
                <a:cubicBezTo>
                  <a:pt x="3421592" y="1213055"/>
                  <a:pt x="3418155" y="1211698"/>
                  <a:pt x="3415405" y="1211019"/>
                </a:cubicBezTo>
                <a:cubicBezTo>
                  <a:pt x="3412656" y="1209661"/>
                  <a:pt x="3409906" y="1208982"/>
                  <a:pt x="3407156" y="1207625"/>
                </a:cubicBezTo>
                <a:cubicBezTo>
                  <a:pt x="3403719" y="1206946"/>
                  <a:pt x="3400970" y="1205588"/>
                  <a:pt x="3398220" y="1204909"/>
                </a:cubicBezTo>
                <a:close/>
                <a:moveTo>
                  <a:pt x="2931924" y="1011593"/>
                </a:moveTo>
                <a:cubicBezTo>
                  <a:pt x="2949042" y="1018551"/>
                  <a:pt x="2966843" y="1024813"/>
                  <a:pt x="2984645" y="1031771"/>
                </a:cubicBezTo>
                <a:cubicBezTo>
                  <a:pt x="3003132" y="1039424"/>
                  <a:pt x="3021618" y="1045686"/>
                  <a:pt x="3040790" y="1053340"/>
                </a:cubicBezTo>
                <a:cubicBezTo>
                  <a:pt x="3059961" y="1060298"/>
                  <a:pt x="3079132" y="1067256"/>
                  <a:pt x="3099673" y="1074909"/>
                </a:cubicBezTo>
                <a:cubicBezTo>
                  <a:pt x="3119528" y="1081867"/>
                  <a:pt x="3140754" y="1089521"/>
                  <a:pt x="3161294" y="1097174"/>
                </a:cubicBezTo>
                <a:lnTo>
                  <a:pt x="3136646" y="1113873"/>
                </a:lnTo>
                <a:cubicBezTo>
                  <a:pt x="3115420" y="1105524"/>
                  <a:pt x="3094195" y="1097870"/>
                  <a:pt x="3074339" y="1090912"/>
                </a:cubicBezTo>
                <a:cubicBezTo>
                  <a:pt x="3053799" y="1083259"/>
                  <a:pt x="3033943" y="1074909"/>
                  <a:pt x="3014771" y="1067951"/>
                </a:cubicBezTo>
                <a:cubicBezTo>
                  <a:pt x="2995600" y="1060994"/>
                  <a:pt x="2976429" y="1054036"/>
                  <a:pt x="2957943" y="1047078"/>
                </a:cubicBezTo>
                <a:cubicBezTo>
                  <a:pt x="2940141" y="1039424"/>
                  <a:pt x="2922339" y="1032466"/>
                  <a:pt x="2904537" y="1026204"/>
                </a:cubicBezTo>
                <a:close/>
                <a:moveTo>
                  <a:pt x="2553709" y="854100"/>
                </a:moveTo>
                <a:cubicBezTo>
                  <a:pt x="2566710" y="860295"/>
                  <a:pt x="2579026" y="866490"/>
                  <a:pt x="2592710" y="871997"/>
                </a:cubicBezTo>
                <a:cubicBezTo>
                  <a:pt x="2606395" y="878880"/>
                  <a:pt x="2620764" y="885075"/>
                  <a:pt x="2635133" y="891270"/>
                </a:cubicBezTo>
                <a:cubicBezTo>
                  <a:pt x="2649501" y="898154"/>
                  <a:pt x="2664554" y="905037"/>
                  <a:pt x="2679608" y="911921"/>
                </a:cubicBezTo>
                <a:cubicBezTo>
                  <a:pt x="2695345" y="918804"/>
                  <a:pt x="2711082" y="924999"/>
                  <a:pt x="2728188" y="932571"/>
                </a:cubicBezTo>
                <a:lnTo>
                  <a:pt x="2698766" y="944273"/>
                </a:lnTo>
                <a:cubicBezTo>
                  <a:pt x="2681660" y="937389"/>
                  <a:pt x="2665923" y="930506"/>
                  <a:pt x="2650186" y="922934"/>
                </a:cubicBezTo>
                <a:cubicBezTo>
                  <a:pt x="2634448" y="916739"/>
                  <a:pt x="2619395" y="909167"/>
                  <a:pt x="2605027" y="902284"/>
                </a:cubicBezTo>
                <a:cubicBezTo>
                  <a:pt x="2589973" y="896089"/>
                  <a:pt x="2576289" y="889894"/>
                  <a:pt x="2561920" y="883010"/>
                </a:cubicBezTo>
                <a:cubicBezTo>
                  <a:pt x="2548920" y="876127"/>
                  <a:pt x="2535235" y="869932"/>
                  <a:pt x="2522919" y="863737"/>
                </a:cubicBezTo>
                <a:close/>
                <a:moveTo>
                  <a:pt x="2296051" y="702664"/>
                </a:moveTo>
                <a:cubicBezTo>
                  <a:pt x="2303594" y="708116"/>
                  <a:pt x="2311137" y="714249"/>
                  <a:pt x="2319366" y="719701"/>
                </a:cubicBezTo>
                <a:cubicBezTo>
                  <a:pt x="2327595" y="725834"/>
                  <a:pt x="2335824" y="731285"/>
                  <a:pt x="2345424" y="738100"/>
                </a:cubicBezTo>
                <a:cubicBezTo>
                  <a:pt x="2354339" y="744233"/>
                  <a:pt x="2363939" y="750367"/>
                  <a:pt x="2374225" y="756500"/>
                </a:cubicBezTo>
                <a:cubicBezTo>
                  <a:pt x="2385197" y="762633"/>
                  <a:pt x="2395484" y="769448"/>
                  <a:pt x="2407141" y="776262"/>
                </a:cubicBezTo>
                <a:lnTo>
                  <a:pt x="2374225" y="783758"/>
                </a:lnTo>
                <a:cubicBezTo>
                  <a:pt x="2363254" y="776944"/>
                  <a:pt x="2352282" y="770129"/>
                  <a:pt x="2341995" y="763314"/>
                </a:cubicBezTo>
                <a:cubicBezTo>
                  <a:pt x="2331024" y="757181"/>
                  <a:pt x="2320737" y="750367"/>
                  <a:pt x="2311823" y="744233"/>
                </a:cubicBezTo>
                <a:cubicBezTo>
                  <a:pt x="2302908" y="738100"/>
                  <a:pt x="2293993" y="731967"/>
                  <a:pt x="2285764" y="725834"/>
                </a:cubicBezTo>
                <a:cubicBezTo>
                  <a:pt x="2277535" y="719701"/>
                  <a:pt x="2269992" y="714249"/>
                  <a:pt x="2262449" y="708116"/>
                </a:cubicBezTo>
                <a:close/>
                <a:moveTo>
                  <a:pt x="2203777" y="563342"/>
                </a:moveTo>
                <a:cubicBezTo>
                  <a:pt x="2203777" y="568880"/>
                  <a:pt x="2204482" y="574418"/>
                  <a:pt x="2205186" y="579264"/>
                </a:cubicBezTo>
                <a:cubicBezTo>
                  <a:pt x="2205890" y="584802"/>
                  <a:pt x="2208004" y="590341"/>
                  <a:pt x="2209412" y="596571"/>
                </a:cubicBezTo>
                <a:cubicBezTo>
                  <a:pt x="2211525" y="602109"/>
                  <a:pt x="2214343" y="607648"/>
                  <a:pt x="2217160" y="613878"/>
                </a:cubicBezTo>
                <a:cubicBezTo>
                  <a:pt x="2220682" y="620109"/>
                  <a:pt x="2224204" y="626339"/>
                  <a:pt x="2228430" y="632569"/>
                </a:cubicBezTo>
                <a:lnTo>
                  <a:pt x="2193212" y="635339"/>
                </a:lnTo>
                <a:cubicBezTo>
                  <a:pt x="2188986" y="629108"/>
                  <a:pt x="2185464" y="622878"/>
                  <a:pt x="2181943" y="616647"/>
                </a:cubicBezTo>
                <a:cubicBezTo>
                  <a:pt x="2179125" y="610417"/>
                  <a:pt x="2176308" y="604186"/>
                  <a:pt x="2174195" y="597956"/>
                </a:cubicBezTo>
                <a:cubicBezTo>
                  <a:pt x="2172082" y="591725"/>
                  <a:pt x="2170673" y="586187"/>
                  <a:pt x="2169969" y="580649"/>
                </a:cubicBezTo>
                <a:cubicBezTo>
                  <a:pt x="2168560" y="575111"/>
                  <a:pt x="2168560" y="569572"/>
                  <a:pt x="2168560" y="564034"/>
                </a:cubicBezTo>
                <a:close/>
                <a:moveTo>
                  <a:pt x="2270964" y="442193"/>
                </a:moveTo>
                <a:lnTo>
                  <a:pt x="2298099" y="447123"/>
                </a:lnTo>
                <a:cubicBezTo>
                  <a:pt x="2291141" y="451349"/>
                  <a:pt x="2284184" y="455576"/>
                  <a:pt x="2277226" y="459802"/>
                </a:cubicBezTo>
                <a:cubicBezTo>
                  <a:pt x="2270964" y="464028"/>
                  <a:pt x="2264702" y="468254"/>
                  <a:pt x="2258440" y="473184"/>
                </a:cubicBezTo>
                <a:cubicBezTo>
                  <a:pt x="2252177" y="477410"/>
                  <a:pt x="2246611" y="482341"/>
                  <a:pt x="2241741" y="486567"/>
                </a:cubicBezTo>
                <a:cubicBezTo>
                  <a:pt x="2236174" y="492202"/>
                  <a:pt x="2231304" y="496428"/>
                  <a:pt x="2227129" y="502063"/>
                </a:cubicBezTo>
                <a:lnTo>
                  <a:pt x="2195819" y="499245"/>
                </a:lnTo>
                <a:cubicBezTo>
                  <a:pt x="2199994" y="494315"/>
                  <a:pt x="2205560" y="488680"/>
                  <a:pt x="2210430" y="483749"/>
                </a:cubicBezTo>
                <a:cubicBezTo>
                  <a:pt x="2215997" y="478819"/>
                  <a:pt x="2222259" y="473889"/>
                  <a:pt x="2228521" y="468958"/>
                </a:cubicBezTo>
                <a:cubicBezTo>
                  <a:pt x="2234783" y="464028"/>
                  <a:pt x="2241741" y="459802"/>
                  <a:pt x="2248699" y="455576"/>
                </a:cubicBezTo>
                <a:cubicBezTo>
                  <a:pt x="2255656" y="450645"/>
                  <a:pt x="2263310" y="446419"/>
                  <a:pt x="2270964" y="442193"/>
                </a:cubicBezTo>
                <a:close/>
                <a:moveTo>
                  <a:pt x="2495440" y="360421"/>
                </a:moveTo>
                <a:lnTo>
                  <a:pt x="2516170" y="366478"/>
                </a:lnTo>
                <a:cubicBezTo>
                  <a:pt x="2506496" y="369170"/>
                  <a:pt x="2496131" y="371863"/>
                  <a:pt x="2485765" y="374555"/>
                </a:cubicBezTo>
                <a:cubicBezTo>
                  <a:pt x="2475400" y="377247"/>
                  <a:pt x="2466417" y="380612"/>
                  <a:pt x="2456052" y="383304"/>
                </a:cubicBezTo>
                <a:cubicBezTo>
                  <a:pt x="2446378" y="386670"/>
                  <a:pt x="2436703" y="389362"/>
                  <a:pt x="2427029" y="392727"/>
                </a:cubicBezTo>
                <a:cubicBezTo>
                  <a:pt x="2416664" y="396092"/>
                  <a:pt x="2407681" y="398785"/>
                  <a:pt x="2398698" y="402150"/>
                </a:cubicBezTo>
                <a:lnTo>
                  <a:pt x="2374512" y="396765"/>
                </a:lnTo>
                <a:cubicBezTo>
                  <a:pt x="2384186" y="393400"/>
                  <a:pt x="2393860" y="390035"/>
                  <a:pt x="2404226" y="387343"/>
                </a:cubicBezTo>
                <a:cubicBezTo>
                  <a:pt x="2413900" y="383978"/>
                  <a:pt x="2423574" y="380612"/>
                  <a:pt x="2433939" y="377247"/>
                </a:cubicBezTo>
                <a:cubicBezTo>
                  <a:pt x="2444304" y="374555"/>
                  <a:pt x="2453979" y="371863"/>
                  <a:pt x="2464344" y="369170"/>
                </a:cubicBezTo>
                <a:cubicBezTo>
                  <a:pt x="2474709" y="365805"/>
                  <a:pt x="2485074" y="363113"/>
                  <a:pt x="2495440" y="360421"/>
                </a:cubicBezTo>
                <a:close/>
                <a:moveTo>
                  <a:pt x="2748358" y="302874"/>
                </a:moveTo>
                <a:lnTo>
                  <a:pt x="2767559" y="308871"/>
                </a:lnTo>
                <a:cubicBezTo>
                  <a:pt x="2764816" y="309537"/>
                  <a:pt x="2760702" y="310870"/>
                  <a:pt x="2757273" y="311536"/>
                </a:cubicBezTo>
                <a:cubicBezTo>
                  <a:pt x="2753844" y="312203"/>
                  <a:pt x="2749730" y="312869"/>
                  <a:pt x="2746301" y="313535"/>
                </a:cubicBezTo>
                <a:cubicBezTo>
                  <a:pt x="2742187" y="314868"/>
                  <a:pt x="2738072" y="315534"/>
                  <a:pt x="2733958" y="316867"/>
                </a:cubicBezTo>
                <a:cubicBezTo>
                  <a:pt x="2730529" y="317533"/>
                  <a:pt x="2725729" y="318200"/>
                  <a:pt x="2721614" y="318866"/>
                </a:cubicBezTo>
                <a:cubicBezTo>
                  <a:pt x="2715443" y="320199"/>
                  <a:pt x="2708585" y="321531"/>
                  <a:pt x="2701728" y="322864"/>
                </a:cubicBezTo>
                <a:cubicBezTo>
                  <a:pt x="2695556" y="324197"/>
                  <a:pt x="2688699" y="325529"/>
                  <a:pt x="2682527" y="326862"/>
                </a:cubicBezTo>
                <a:cubicBezTo>
                  <a:pt x="2675669" y="328195"/>
                  <a:pt x="2668812" y="329527"/>
                  <a:pt x="2661954" y="331526"/>
                </a:cubicBezTo>
                <a:cubicBezTo>
                  <a:pt x="2655783" y="332859"/>
                  <a:pt x="2648925" y="334192"/>
                  <a:pt x="2641382" y="335525"/>
                </a:cubicBezTo>
                <a:lnTo>
                  <a:pt x="2622867" y="329527"/>
                </a:lnTo>
                <a:cubicBezTo>
                  <a:pt x="2629724" y="328195"/>
                  <a:pt x="2636582" y="326862"/>
                  <a:pt x="2643439" y="325529"/>
                </a:cubicBezTo>
                <a:cubicBezTo>
                  <a:pt x="2650297" y="323530"/>
                  <a:pt x="2657154" y="322198"/>
                  <a:pt x="2663326" y="320865"/>
                </a:cubicBezTo>
                <a:cubicBezTo>
                  <a:pt x="2670183" y="319532"/>
                  <a:pt x="2677041" y="318200"/>
                  <a:pt x="2683898" y="316867"/>
                </a:cubicBezTo>
                <a:cubicBezTo>
                  <a:pt x="2690070" y="315534"/>
                  <a:pt x="2696927" y="314202"/>
                  <a:pt x="2703785" y="312869"/>
                </a:cubicBezTo>
                <a:cubicBezTo>
                  <a:pt x="2707899" y="312203"/>
                  <a:pt x="2712014" y="311536"/>
                  <a:pt x="2715443" y="310870"/>
                </a:cubicBezTo>
                <a:cubicBezTo>
                  <a:pt x="2719557" y="309537"/>
                  <a:pt x="2722986" y="308871"/>
                  <a:pt x="2727100" y="308205"/>
                </a:cubicBezTo>
                <a:cubicBezTo>
                  <a:pt x="2730529" y="307538"/>
                  <a:pt x="2733958" y="306206"/>
                  <a:pt x="2737386" y="305539"/>
                </a:cubicBezTo>
                <a:cubicBezTo>
                  <a:pt x="2740815" y="304873"/>
                  <a:pt x="2744930" y="304207"/>
                  <a:pt x="2748358" y="302874"/>
                </a:cubicBezTo>
                <a:close/>
                <a:moveTo>
                  <a:pt x="2887318" y="236240"/>
                </a:moveTo>
                <a:lnTo>
                  <a:pt x="2912932" y="237575"/>
                </a:lnTo>
                <a:cubicBezTo>
                  <a:pt x="2911547" y="240911"/>
                  <a:pt x="2909470" y="243581"/>
                  <a:pt x="2906701" y="246918"/>
                </a:cubicBezTo>
                <a:cubicBezTo>
                  <a:pt x="2904624" y="249587"/>
                  <a:pt x="2901163" y="252924"/>
                  <a:pt x="2897009" y="256261"/>
                </a:cubicBezTo>
                <a:cubicBezTo>
                  <a:pt x="2893548" y="258930"/>
                  <a:pt x="2888702" y="262267"/>
                  <a:pt x="2883856" y="265604"/>
                </a:cubicBezTo>
                <a:cubicBezTo>
                  <a:pt x="2878318" y="268940"/>
                  <a:pt x="2872087" y="271610"/>
                  <a:pt x="2865165" y="274947"/>
                </a:cubicBezTo>
                <a:lnTo>
                  <a:pt x="2840935" y="270942"/>
                </a:lnTo>
                <a:cubicBezTo>
                  <a:pt x="2847858" y="268273"/>
                  <a:pt x="2852704" y="265604"/>
                  <a:pt x="2858242" y="262267"/>
                </a:cubicBezTo>
                <a:cubicBezTo>
                  <a:pt x="2863088" y="258930"/>
                  <a:pt x="2867241" y="256261"/>
                  <a:pt x="2871395" y="253591"/>
                </a:cubicBezTo>
                <a:cubicBezTo>
                  <a:pt x="2874857" y="250922"/>
                  <a:pt x="2878318" y="247585"/>
                  <a:pt x="2880395" y="244248"/>
                </a:cubicBezTo>
                <a:cubicBezTo>
                  <a:pt x="2883164" y="241579"/>
                  <a:pt x="2885241" y="238909"/>
                  <a:pt x="2887318" y="236240"/>
                </a:cubicBezTo>
                <a:close/>
                <a:moveTo>
                  <a:pt x="2864054" y="160523"/>
                </a:moveTo>
                <a:cubicBezTo>
                  <a:pt x="2868134" y="163827"/>
                  <a:pt x="2872893" y="166470"/>
                  <a:pt x="2876973" y="169114"/>
                </a:cubicBezTo>
                <a:cubicBezTo>
                  <a:pt x="2881052" y="172418"/>
                  <a:pt x="2885132" y="175061"/>
                  <a:pt x="2888531" y="177704"/>
                </a:cubicBezTo>
                <a:cubicBezTo>
                  <a:pt x="2892611" y="181008"/>
                  <a:pt x="2896010" y="183652"/>
                  <a:pt x="2898730" y="186956"/>
                </a:cubicBezTo>
                <a:cubicBezTo>
                  <a:pt x="2901450" y="189599"/>
                  <a:pt x="2904849" y="192903"/>
                  <a:pt x="2906889" y="195546"/>
                </a:cubicBezTo>
                <a:lnTo>
                  <a:pt x="2881732" y="196207"/>
                </a:lnTo>
                <a:cubicBezTo>
                  <a:pt x="2880372" y="193564"/>
                  <a:pt x="2877653" y="190260"/>
                  <a:pt x="2874253" y="186956"/>
                </a:cubicBezTo>
                <a:cubicBezTo>
                  <a:pt x="2871533" y="184312"/>
                  <a:pt x="2868134" y="181669"/>
                  <a:pt x="2865414" y="179026"/>
                </a:cubicBezTo>
                <a:cubicBezTo>
                  <a:pt x="2862014" y="176383"/>
                  <a:pt x="2857935" y="173739"/>
                  <a:pt x="2853855" y="170435"/>
                </a:cubicBezTo>
                <a:cubicBezTo>
                  <a:pt x="2849776" y="167792"/>
                  <a:pt x="2845696" y="165149"/>
                  <a:pt x="2840937" y="162505"/>
                </a:cubicBezTo>
                <a:close/>
                <a:moveTo>
                  <a:pt x="2726659" y="99951"/>
                </a:moveTo>
                <a:cubicBezTo>
                  <a:pt x="2732761" y="102585"/>
                  <a:pt x="2738864" y="104560"/>
                  <a:pt x="2744967" y="106535"/>
                </a:cubicBezTo>
                <a:cubicBezTo>
                  <a:pt x="2750391" y="108510"/>
                  <a:pt x="2757172" y="111144"/>
                  <a:pt x="2762596" y="113119"/>
                </a:cubicBezTo>
                <a:cubicBezTo>
                  <a:pt x="2768699" y="115753"/>
                  <a:pt x="2774802" y="118386"/>
                  <a:pt x="2780904" y="120362"/>
                </a:cubicBezTo>
                <a:cubicBezTo>
                  <a:pt x="2786329" y="122995"/>
                  <a:pt x="2792431" y="125629"/>
                  <a:pt x="2797856" y="127604"/>
                </a:cubicBezTo>
                <a:lnTo>
                  <a:pt x="2777514" y="129579"/>
                </a:lnTo>
                <a:cubicBezTo>
                  <a:pt x="2772089" y="126946"/>
                  <a:pt x="2765987" y="124971"/>
                  <a:pt x="2760562" y="122337"/>
                </a:cubicBezTo>
                <a:cubicBezTo>
                  <a:pt x="2754460" y="119703"/>
                  <a:pt x="2749035" y="117728"/>
                  <a:pt x="2742932" y="115753"/>
                </a:cubicBezTo>
                <a:cubicBezTo>
                  <a:pt x="2736830" y="113119"/>
                  <a:pt x="2731405" y="111144"/>
                  <a:pt x="2725303" y="108510"/>
                </a:cubicBezTo>
                <a:cubicBezTo>
                  <a:pt x="2719200" y="106535"/>
                  <a:pt x="2713776" y="104560"/>
                  <a:pt x="2707673" y="102585"/>
                </a:cubicBezTo>
                <a:close/>
                <a:moveTo>
                  <a:pt x="2598639" y="48462"/>
                </a:moveTo>
                <a:lnTo>
                  <a:pt x="2620446" y="48462"/>
                </a:lnTo>
                <a:cubicBezTo>
                  <a:pt x="2620446" y="49183"/>
                  <a:pt x="2620446" y="49183"/>
                  <a:pt x="2620446" y="49904"/>
                </a:cubicBezTo>
                <a:cubicBezTo>
                  <a:pt x="2620446" y="50625"/>
                  <a:pt x="2620446" y="51346"/>
                  <a:pt x="2620446" y="51346"/>
                </a:cubicBezTo>
                <a:cubicBezTo>
                  <a:pt x="2620446" y="52067"/>
                  <a:pt x="2620446" y="52789"/>
                  <a:pt x="2620446" y="52789"/>
                </a:cubicBezTo>
                <a:cubicBezTo>
                  <a:pt x="2620446" y="53510"/>
                  <a:pt x="2620446" y="53510"/>
                  <a:pt x="2620446" y="54952"/>
                </a:cubicBezTo>
                <a:cubicBezTo>
                  <a:pt x="2621127" y="56394"/>
                  <a:pt x="2622490" y="57836"/>
                  <a:pt x="2623853" y="59279"/>
                </a:cubicBezTo>
                <a:cubicBezTo>
                  <a:pt x="2625216" y="61442"/>
                  <a:pt x="2627260" y="62884"/>
                  <a:pt x="2629305" y="64326"/>
                </a:cubicBezTo>
                <a:cubicBezTo>
                  <a:pt x="2631349" y="66490"/>
                  <a:pt x="2634757" y="67932"/>
                  <a:pt x="2637482" y="69374"/>
                </a:cubicBezTo>
                <a:cubicBezTo>
                  <a:pt x="2640890" y="70817"/>
                  <a:pt x="2644297" y="72259"/>
                  <a:pt x="2648386" y="74422"/>
                </a:cubicBezTo>
                <a:cubicBezTo>
                  <a:pt x="2648386" y="74422"/>
                  <a:pt x="2649067" y="74422"/>
                  <a:pt x="2649749" y="74422"/>
                </a:cubicBezTo>
                <a:cubicBezTo>
                  <a:pt x="2649749" y="74422"/>
                  <a:pt x="2649749" y="74422"/>
                  <a:pt x="2650430" y="75143"/>
                </a:cubicBezTo>
                <a:cubicBezTo>
                  <a:pt x="2650430" y="75143"/>
                  <a:pt x="2651112" y="75143"/>
                  <a:pt x="2651793" y="75143"/>
                </a:cubicBezTo>
                <a:lnTo>
                  <a:pt x="2652475" y="75143"/>
                </a:lnTo>
                <a:lnTo>
                  <a:pt x="2634075" y="78028"/>
                </a:lnTo>
                <a:lnTo>
                  <a:pt x="2632712" y="78028"/>
                </a:lnTo>
                <a:lnTo>
                  <a:pt x="2632031" y="77307"/>
                </a:lnTo>
                <a:cubicBezTo>
                  <a:pt x="2631349" y="77307"/>
                  <a:pt x="2631349" y="76586"/>
                  <a:pt x="2630668" y="76586"/>
                </a:cubicBezTo>
                <a:cubicBezTo>
                  <a:pt x="2629986" y="76586"/>
                  <a:pt x="2629986" y="76586"/>
                  <a:pt x="2629986" y="76586"/>
                </a:cubicBezTo>
                <a:cubicBezTo>
                  <a:pt x="2625216" y="74422"/>
                  <a:pt x="2621127" y="72980"/>
                  <a:pt x="2617038" y="70817"/>
                </a:cubicBezTo>
                <a:cubicBezTo>
                  <a:pt x="2614313" y="69374"/>
                  <a:pt x="2610905" y="67211"/>
                  <a:pt x="2608861" y="65769"/>
                </a:cubicBezTo>
                <a:cubicBezTo>
                  <a:pt x="2606135" y="63605"/>
                  <a:pt x="2604091" y="62163"/>
                  <a:pt x="2602046" y="60000"/>
                </a:cubicBezTo>
                <a:cubicBezTo>
                  <a:pt x="2601365" y="58558"/>
                  <a:pt x="2600002" y="56394"/>
                  <a:pt x="2599320" y="54952"/>
                </a:cubicBezTo>
                <a:cubicBezTo>
                  <a:pt x="2599320" y="53510"/>
                  <a:pt x="2599320" y="53510"/>
                  <a:pt x="2599320" y="52789"/>
                </a:cubicBezTo>
                <a:cubicBezTo>
                  <a:pt x="2598639" y="52789"/>
                  <a:pt x="2598639" y="52067"/>
                  <a:pt x="2598639" y="51346"/>
                </a:cubicBezTo>
                <a:cubicBezTo>
                  <a:pt x="2598639" y="50625"/>
                  <a:pt x="2598639" y="49904"/>
                  <a:pt x="2598639" y="49904"/>
                </a:cubicBezTo>
                <a:cubicBezTo>
                  <a:pt x="2598639" y="49183"/>
                  <a:pt x="2598639" y="48462"/>
                  <a:pt x="2598639" y="48462"/>
                </a:cubicBezTo>
                <a:close/>
                <a:moveTo>
                  <a:pt x="2676246" y="0"/>
                </a:moveTo>
                <a:lnTo>
                  <a:pt x="2694868" y="2019"/>
                </a:lnTo>
                <a:cubicBezTo>
                  <a:pt x="2690040" y="4038"/>
                  <a:pt x="2685212" y="6057"/>
                  <a:pt x="2681074" y="7403"/>
                </a:cubicBezTo>
                <a:cubicBezTo>
                  <a:pt x="2676246" y="9423"/>
                  <a:pt x="2672108" y="10769"/>
                  <a:pt x="2667969" y="12788"/>
                </a:cubicBezTo>
                <a:cubicBezTo>
                  <a:pt x="2663831" y="14134"/>
                  <a:pt x="2660383" y="16826"/>
                  <a:pt x="2656244" y="18172"/>
                </a:cubicBezTo>
                <a:cubicBezTo>
                  <a:pt x="2652796" y="19518"/>
                  <a:pt x="2649347" y="22211"/>
                  <a:pt x="2645899" y="23557"/>
                </a:cubicBezTo>
                <a:lnTo>
                  <a:pt x="2625897" y="22211"/>
                </a:lnTo>
                <a:cubicBezTo>
                  <a:pt x="2629346" y="19518"/>
                  <a:pt x="2632794" y="18172"/>
                  <a:pt x="2636932" y="16153"/>
                </a:cubicBezTo>
                <a:cubicBezTo>
                  <a:pt x="2640381" y="14134"/>
                  <a:pt x="2644519" y="12788"/>
                  <a:pt x="2649347" y="10769"/>
                </a:cubicBezTo>
                <a:cubicBezTo>
                  <a:pt x="2653486" y="9423"/>
                  <a:pt x="2657624" y="6730"/>
                  <a:pt x="2662452" y="5384"/>
                </a:cubicBezTo>
                <a:cubicBezTo>
                  <a:pt x="2666590" y="4038"/>
                  <a:pt x="2671418" y="2019"/>
                  <a:pt x="2676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E77A9-E15B-43D0-B967-432ED6196486}"/>
              </a:ext>
            </a:extLst>
          </p:cNvPr>
          <p:cNvSpPr txBox="1"/>
          <p:nvPr/>
        </p:nvSpPr>
        <p:spPr>
          <a:xfrm>
            <a:off x="2972201" y="4295118"/>
            <a:ext cx="1786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Out-of-order</a:t>
            </a:r>
          </a:p>
          <a:p>
            <a:r>
              <a:rPr lang="en-US" sz="2400" dirty="0"/>
              <a:t>Processors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7CDCB-61B7-4F18-9327-49B684D9EEDE}"/>
              </a:ext>
            </a:extLst>
          </p:cNvPr>
          <p:cNvSpPr txBox="1"/>
          <p:nvPr/>
        </p:nvSpPr>
        <p:spPr>
          <a:xfrm>
            <a:off x="5572581" y="3396910"/>
            <a:ext cx="1516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Graphics</a:t>
            </a:r>
          </a:p>
          <a:p>
            <a:r>
              <a:rPr lang="en-US" sz="2400" dirty="0"/>
              <a:t>Processors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93FD4C-CB66-4244-8164-683899B0C93A}"/>
              </a:ext>
            </a:extLst>
          </p:cNvPr>
          <p:cNvSpPr txBox="1"/>
          <p:nvPr/>
        </p:nvSpPr>
        <p:spPr>
          <a:xfrm>
            <a:off x="9653771" y="2031716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Caches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B7A9D3-6497-4548-9A20-4958F4F57E7B}"/>
              </a:ext>
            </a:extLst>
          </p:cNvPr>
          <p:cNvSpPr txBox="1"/>
          <p:nvPr/>
        </p:nvSpPr>
        <p:spPr>
          <a:xfrm>
            <a:off x="8617333" y="975079"/>
            <a:ext cx="2072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Multiprocessor</a:t>
            </a:r>
            <a:br>
              <a:rPr lang="en-US" sz="2400" dirty="0"/>
            </a:br>
            <a:r>
              <a:rPr lang="en-US" sz="2400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73709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285CD3D-BC57-4120-937D-AD092F7F394E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79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Lato Light</vt:lpstr>
      <vt:lpstr>Poppins</vt:lpstr>
      <vt:lpstr>Office Theme</vt:lpstr>
      <vt:lpstr>Advanced Computer Architecture</vt:lpstr>
      <vt:lpstr>PowerPoint Presentation</vt:lpstr>
      <vt:lpstr>Background Required to Understand this 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Architecture</dc:title>
  <dc:creator>Smruti Ranjan Sarangi</dc:creator>
  <cp:lastModifiedBy>Smruti Ranjan Sarangi</cp:lastModifiedBy>
  <cp:revision>7</cp:revision>
  <dcterms:created xsi:type="dcterms:W3CDTF">2021-06-24T16:42:29Z</dcterms:created>
  <dcterms:modified xsi:type="dcterms:W3CDTF">2021-06-24T16:55:00Z</dcterms:modified>
</cp:coreProperties>
</file>