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133F-A672-4F9B-855C-C5EB78BB4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8CABE-1C5F-49C6-B0A2-AFA7C1B5F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39C2-FD51-49B8-B52B-ADF0C4C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7596-3DA8-4245-93AD-8C84317FB9D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381A-7D2F-46EF-AD1A-E1D5F4BE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55368-E8D9-4111-926F-9C8B5FC4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6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03C1-CB46-4958-B9DC-637C1802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3CB9C-3FB5-4666-A67A-7200149A6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AA3C-629F-408E-BE8E-05C73F70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7596-3DA8-4245-93AD-8C84317FB9D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8BE0-B18A-4AF2-99FE-1316E3EB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A8D5-87F4-468E-A2D5-04A0EACA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B9E4C-9C14-46B8-A350-2990AA4F9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1C8F3-D1FF-4585-AD27-EC2E8D289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6278-F75A-4714-812F-89B901D3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7596-3DA8-4245-93AD-8C84317FB9D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03B5-AAF8-4188-8C10-418EFCA7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3151-ED12-4CB6-8E7E-11010197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E569-E98B-4B29-BEE3-9A349CCE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29EB-4C87-4B1A-A1B7-B7376F70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43F5-1260-4301-A925-A5D07C75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7596-3DA8-4245-93AD-8C84317FB9D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FDC6-C497-47F2-9DE0-FF34A533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B1DD-CD0D-4DB6-95CF-9945F4FD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C422-14FF-442D-86C4-1A0224D7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2BCF6-66F8-46BA-9310-FA63075C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6B92-25FB-497F-9CF2-13E2C639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7596-3DA8-4245-93AD-8C84317FB9D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5AAD-432E-4B1F-B5EB-14FCDAD1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2122-030F-4A21-9F9D-073F08FD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CD25-4DF0-4AC1-A8EE-C60367A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DC7B-1658-47E3-A331-0E62C36BE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86AF2-368E-4219-84B2-2ABDF7A9D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78809-26B0-413D-8326-486FDB16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7596-3DA8-4245-93AD-8C84317FB9D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81E96-F738-4A1A-A098-ED1CF261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2E9D0-CC54-4269-90DF-9949D0DD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9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FA29-575B-4F6F-910D-172BD606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41B2-FD02-459C-B671-B383A5C35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B41BE-5B5C-4030-AF38-957CF771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18AB1-2860-4821-9CA7-8724FDFD2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3DD32-FAB8-43E7-9E6D-249526A3D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31B9A-013F-4560-9650-3AC740FE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7596-3DA8-4245-93AD-8C84317FB9D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6276B-4082-413C-AE21-A62FEEA6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5B520-55E7-4981-BC60-7E2B6860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9EA8-AB10-44B7-A71B-25422DD7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27B51-939A-4F8E-968B-88B9FBE2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7596-3DA8-4245-93AD-8C84317FB9D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360F8-4496-4B5F-87D0-91D50DBC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3858F-956D-480F-8254-3C41AB8B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2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E12DB-BF9B-491A-A912-7BC4A9B1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7596-3DA8-4245-93AD-8C84317FB9D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78059-283D-4154-B94A-AD8EE3E5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83A04-ECBC-4E56-94CB-143A9340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9854-9BC0-4425-A1CF-32E5A997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8816-8D62-486E-82A5-9588DDF0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C626D-5A7F-4AE4-A80E-62C6358B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73EC3-9815-4467-A93F-9855D9AD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7596-3DA8-4245-93AD-8C84317FB9D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27EEF-5B85-48BD-974F-B1DD26B2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6C654-FD03-43C1-A087-7A23F045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FBFE-713F-44F2-9AE0-30272C68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3DBEE-0E35-4BC0-98D7-3FB2D54AF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33642-A4F8-40EC-8DC1-A44F03A0A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5FAE4-D94B-4E96-916D-2DC18452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7596-3DA8-4245-93AD-8C84317FB9D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0CD68-6977-480B-B081-ED69891B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0B8BE-5284-4A8F-AF67-67001430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2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88421-9038-47BA-9F9E-9583A5A4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8B869-0B3C-4B9C-8151-0A0450516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5DF5-1C27-46AE-82B6-9C540DCC3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7596-3DA8-4245-93AD-8C84317FB9D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F57F-F46C-43C5-A179-79896CD6A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BF775-83EA-4A07-AF38-E9451BD9E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1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195B-F4BB-41E8-85DD-8B0DD3B4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334A1-F5A8-454D-9123-FA2E104EBEEB}"/>
              </a:ext>
            </a:extLst>
          </p:cNvPr>
          <p:cNvSpPr txBox="1"/>
          <p:nvPr/>
        </p:nvSpPr>
        <p:spPr>
          <a:xfrm>
            <a:off x="3944725" y="1086279"/>
            <a:ext cx="1254574" cy="438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1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2073687" y="1820726"/>
            <a:ext cx="601489" cy="7566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2205906" y="1962394"/>
            <a:ext cx="429926" cy="473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76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2795642" y="1898318"/>
            <a:ext cx="4352264" cy="601489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2931581" y="1979541"/>
            <a:ext cx="2492414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In-Order Pipelines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2073687" y="2463884"/>
            <a:ext cx="601489" cy="7566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2205906" y="2605552"/>
            <a:ext cx="429926" cy="473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76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2795642" y="2541476"/>
            <a:ext cx="4352264" cy="601489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2845643" y="2607733"/>
            <a:ext cx="3796232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Performance Considerations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2073687" y="3107041"/>
            <a:ext cx="601489" cy="7566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2205906" y="3248710"/>
            <a:ext cx="429926" cy="473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76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2795642" y="3184633"/>
            <a:ext cx="4352264" cy="601489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2931581" y="3206734"/>
            <a:ext cx="129330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C104788-E86C-472E-800C-69E3322D3087}"/>
              </a:ext>
            </a:extLst>
          </p:cNvPr>
          <p:cNvSpPr txBox="1">
            <a:spLocks/>
          </p:cNvSpPr>
          <p:nvPr/>
        </p:nvSpPr>
        <p:spPr>
          <a:xfrm>
            <a:off x="2931581" y="3520886"/>
            <a:ext cx="4080386" cy="184226"/>
          </a:xfrm>
          <a:prstGeom prst="rect">
            <a:avLst/>
          </a:prstGeom>
        </p:spPr>
        <p:txBody>
          <a:bodyPr vert="horz" wrap="square" lIns="34299" tIns="17149" rIns="34299" bIns="1714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900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2073687" y="3750199"/>
            <a:ext cx="601489" cy="7566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2205906" y="3891868"/>
            <a:ext cx="429926" cy="473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76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2795642" y="3827791"/>
            <a:ext cx="4352264" cy="601489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2931581" y="3849892"/>
            <a:ext cx="129330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0428E2D-2351-4C87-9104-240E7753C5A0}"/>
              </a:ext>
            </a:extLst>
          </p:cNvPr>
          <p:cNvSpPr txBox="1">
            <a:spLocks/>
          </p:cNvSpPr>
          <p:nvPr/>
        </p:nvSpPr>
        <p:spPr>
          <a:xfrm>
            <a:off x="2931581" y="4164044"/>
            <a:ext cx="4080386" cy="184226"/>
          </a:xfrm>
          <a:prstGeom prst="rect">
            <a:avLst/>
          </a:prstGeom>
        </p:spPr>
        <p:txBody>
          <a:bodyPr vert="horz" wrap="square" lIns="34299" tIns="17149" rIns="34299" bIns="1714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900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3" name="Round Same Side Corner Rectangle 43">
            <a:extLst>
              <a:ext uri="{FF2B5EF4-FFF2-40B4-BE49-F238E27FC236}">
                <a16:creationId xmlns:a16="http://schemas.microsoft.com/office/drawing/2014/main" id="{290116CB-2D49-4091-8ED3-770A53CBB977}"/>
              </a:ext>
            </a:extLst>
          </p:cNvPr>
          <p:cNvSpPr/>
          <p:nvPr/>
        </p:nvSpPr>
        <p:spPr>
          <a:xfrm rot="16200000">
            <a:off x="2073687" y="4393357"/>
            <a:ext cx="601489" cy="7566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9214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58B184-C4B0-4572-A068-FB9DDF4FD47B}"/>
              </a:ext>
            </a:extLst>
          </p:cNvPr>
          <p:cNvSpPr txBox="1"/>
          <p:nvPr/>
        </p:nvSpPr>
        <p:spPr>
          <a:xfrm>
            <a:off x="2205906" y="4535026"/>
            <a:ext cx="429926" cy="473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76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6BF9F9-2AB5-4E8B-9EB9-CA32DAC61294}"/>
              </a:ext>
            </a:extLst>
          </p:cNvPr>
          <p:cNvSpPr/>
          <p:nvPr/>
        </p:nvSpPr>
        <p:spPr>
          <a:xfrm>
            <a:off x="2795642" y="4470949"/>
            <a:ext cx="4352264" cy="601489"/>
          </a:xfrm>
          <a:prstGeom prst="rect">
            <a:avLst/>
          </a:prstGeom>
          <a:solidFill>
            <a:srgbClr val="69214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B1A953-C433-4ACF-9E3D-4858C3AC6335}"/>
              </a:ext>
            </a:extLst>
          </p:cNvPr>
          <p:cNvSpPr txBox="1"/>
          <p:nvPr/>
        </p:nvSpPr>
        <p:spPr>
          <a:xfrm>
            <a:off x="2931581" y="4493050"/>
            <a:ext cx="129330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3CFF9A0-8C64-4C36-A6E4-1CB4102236BB}"/>
              </a:ext>
            </a:extLst>
          </p:cNvPr>
          <p:cNvSpPr txBox="1">
            <a:spLocks/>
          </p:cNvSpPr>
          <p:nvPr/>
        </p:nvSpPr>
        <p:spPr>
          <a:xfrm>
            <a:off x="2931581" y="4807202"/>
            <a:ext cx="4080386" cy="184226"/>
          </a:xfrm>
          <a:prstGeom prst="rect">
            <a:avLst/>
          </a:prstGeom>
        </p:spPr>
        <p:txBody>
          <a:bodyPr vert="horz" wrap="square" lIns="34299" tIns="17149" rIns="34299" bIns="1714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900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8" name="Round Same Side Corner Rectangle 51">
            <a:extLst>
              <a:ext uri="{FF2B5EF4-FFF2-40B4-BE49-F238E27FC236}">
                <a16:creationId xmlns:a16="http://schemas.microsoft.com/office/drawing/2014/main" id="{9C1BA956-C5F9-4610-BAC5-C0FFD83640AE}"/>
              </a:ext>
            </a:extLst>
          </p:cNvPr>
          <p:cNvSpPr/>
          <p:nvPr/>
        </p:nvSpPr>
        <p:spPr>
          <a:xfrm rot="16200000">
            <a:off x="2073687" y="5036514"/>
            <a:ext cx="601489" cy="7566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C77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04FE00-5B82-40D8-9615-4C731EE7B260}"/>
              </a:ext>
            </a:extLst>
          </p:cNvPr>
          <p:cNvSpPr txBox="1"/>
          <p:nvPr/>
        </p:nvSpPr>
        <p:spPr>
          <a:xfrm>
            <a:off x="2205906" y="5178183"/>
            <a:ext cx="429926" cy="473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76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191F6A-0729-4662-A856-AE07A047C77E}"/>
              </a:ext>
            </a:extLst>
          </p:cNvPr>
          <p:cNvSpPr/>
          <p:nvPr/>
        </p:nvSpPr>
        <p:spPr>
          <a:xfrm>
            <a:off x="2795642" y="5114106"/>
            <a:ext cx="4352264" cy="601489"/>
          </a:xfrm>
          <a:prstGeom prst="rect">
            <a:avLst/>
          </a:prstGeom>
          <a:solidFill>
            <a:srgbClr val="EC77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F9015B-40E0-4F95-973A-690DC6A76FB3}"/>
              </a:ext>
            </a:extLst>
          </p:cNvPr>
          <p:cNvSpPr txBox="1"/>
          <p:nvPr/>
        </p:nvSpPr>
        <p:spPr>
          <a:xfrm>
            <a:off x="2931581" y="5136207"/>
            <a:ext cx="129330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F36819C-FB24-469E-8C5C-B0298E170928}"/>
              </a:ext>
            </a:extLst>
          </p:cNvPr>
          <p:cNvSpPr txBox="1">
            <a:spLocks/>
          </p:cNvSpPr>
          <p:nvPr/>
        </p:nvSpPr>
        <p:spPr>
          <a:xfrm>
            <a:off x="2931581" y="5450359"/>
            <a:ext cx="4080386" cy="184226"/>
          </a:xfrm>
          <a:prstGeom prst="rect">
            <a:avLst/>
          </a:prstGeom>
        </p:spPr>
        <p:txBody>
          <a:bodyPr vert="horz" wrap="square" lIns="34299" tIns="17149" rIns="34299" bIns="1714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900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45" y="2599653"/>
            <a:ext cx="756674" cy="60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9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 Light</vt:lpstr>
      <vt:lpstr>Poppins</vt:lpstr>
      <vt:lpstr>Office Theme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Smruti Ranjan Sarangi</dc:creator>
  <cp:lastModifiedBy>Smruti Ranjan Sarangi</cp:lastModifiedBy>
  <cp:revision>2</cp:revision>
  <dcterms:created xsi:type="dcterms:W3CDTF">2020-09-29T05:41:45Z</dcterms:created>
  <dcterms:modified xsi:type="dcterms:W3CDTF">2020-09-29T05:53:57Z</dcterms:modified>
</cp:coreProperties>
</file>