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1.xml" ContentType="application/vnd.openxmlformats-officedocument.presentationml.tags+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2" r:id="rId4"/>
  </p:sldMasterIdLst>
  <p:notesMasterIdLst>
    <p:notesMasterId r:id="rId23"/>
  </p:notesMasterIdLst>
  <p:sldIdLst>
    <p:sldId id="289" r:id="rId5"/>
    <p:sldId id="397" r:id="rId6"/>
    <p:sldId id="403" r:id="rId7"/>
    <p:sldId id="404" r:id="rId8"/>
    <p:sldId id="407" r:id="rId9"/>
    <p:sldId id="406" r:id="rId10"/>
    <p:sldId id="410" r:id="rId11"/>
    <p:sldId id="396" r:id="rId12"/>
    <p:sldId id="411" r:id="rId13"/>
    <p:sldId id="412" r:id="rId14"/>
    <p:sldId id="413" r:id="rId15"/>
    <p:sldId id="414" r:id="rId16"/>
    <p:sldId id="416" r:id="rId17"/>
    <p:sldId id="417" r:id="rId18"/>
    <p:sldId id="418" r:id="rId19"/>
    <p:sldId id="415" r:id="rId20"/>
    <p:sldId id="420" r:id="rId21"/>
    <p:sldId id="3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8FF21-7E7B-4B9A-A9AC-844A9685A892}" v="5397" dt="2023-12-12T21:35:28.279"/>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5039" autoAdjust="0"/>
  </p:normalViewPr>
  <p:slideViewPr>
    <p:cSldViewPr snapToGrid="0">
      <p:cViewPr varScale="1">
        <p:scale>
          <a:sx n="82" d="100"/>
          <a:sy n="82" d="100"/>
        </p:scale>
        <p:origin x="55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B2195-BE3E-4BCD-AF49-5E69ECA8CD2C}" type="doc">
      <dgm:prSet loTypeId="urn:microsoft.com/office/officeart/2005/8/layout/chevron2" loCatId="list" qsTypeId="urn:microsoft.com/office/officeart/2005/8/quickstyle/3d3" qsCatId="3D" csTypeId="urn:microsoft.com/office/officeart/2005/8/colors/accent3_2" csCatId="accent3" phldr="1"/>
      <dgm:spPr/>
      <dgm:t>
        <a:bodyPr/>
        <a:lstStyle/>
        <a:p>
          <a:endParaRPr lang="en-US"/>
        </a:p>
      </dgm:t>
    </dgm:pt>
    <dgm:pt modelId="{E5D2F302-B9D4-44B0-AA5D-841DBE04192E}">
      <dgm:prSet phldrT="[Text]" custT="1"/>
      <dgm:spPr/>
      <dgm:t>
        <a:bodyPr/>
        <a:lstStyle/>
        <a:p>
          <a:r>
            <a:rPr lang="en-US" sz="3600" dirty="0"/>
            <a:t>Problem Statement</a:t>
          </a:r>
        </a:p>
      </dgm:t>
    </dgm:pt>
    <dgm:pt modelId="{E36470AC-779D-4FB4-B5EB-B0D952557423}" type="parTrans" cxnId="{5A14B47A-7430-4F32-B76B-E72CBB8AF578}">
      <dgm:prSet/>
      <dgm:spPr/>
      <dgm:t>
        <a:bodyPr/>
        <a:lstStyle/>
        <a:p>
          <a:endParaRPr lang="en-US"/>
        </a:p>
      </dgm:t>
    </dgm:pt>
    <dgm:pt modelId="{FA062DE1-A52B-4663-B284-3C9015320B98}" type="sibTrans" cxnId="{5A14B47A-7430-4F32-B76B-E72CBB8AF578}">
      <dgm:prSet/>
      <dgm:spPr/>
      <dgm:t>
        <a:bodyPr/>
        <a:lstStyle/>
        <a:p>
          <a:endParaRPr lang="en-US"/>
        </a:p>
      </dgm:t>
    </dgm:pt>
    <dgm:pt modelId="{6E301FC8-F3F3-4ABD-9199-27C72473796B}">
      <dgm:prSet phldrT="[Text]" custT="1"/>
      <dgm:spPr/>
      <dgm:t>
        <a:bodyPr/>
        <a:lstStyle/>
        <a:p>
          <a:r>
            <a:rPr lang="en-US" sz="3600" dirty="0"/>
            <a:t>Motivation and Prior Work</a:t>
          </a:r>
        </a:p>
      </dgm:t>
    </dgm:pt>
    <dgm:pt modelId="{4CA6E94B-FB88-44C0-BCFA-F95644775388}" type="parTrans" cxnId="{13B7BA5B-CA62-4264-89FE-403791CBA044}">
      <dgm:prSet/>
      <dgm:spPr/>
      <dgm:t>
        <a:bodyPr/>
        <a:lstStyle/>
        <a:p>
          <a:endParaRPr lang="en-US"/>
        </a:p>
      </dgm:t>
    </dgm:pt>
    <dgm:pt modelId="{95BBE448-1381-4C7C-BE8D-5756D99E52C4}" type="sibTrans" cxnId="{13B7BA5B-CA62-4264-89FE-403791CBA044}">
      <dgm:prSet/>
      <dgm:spPr/>
      <dgm:t>
        <a:bodyPr/>
        <a:lstStyle/>
        <a:p>
          <a:endParaRPr lang="en-US"/>
        </a:p>
      </dgm:t>
    </dgm:pt>
    <dgm:pt modelId="{C5437A0E-06C8-4241-95E2-43DFA72EA824}">
      <dgm:prSet phldrT="[Text]" custT="1"/>
      <dgm:spPr/>
      <dgm:t>
        <a:bodyPr/>
        <a:lstStyle/>
        <a:p>
          <a:r>
            <a:rPr lang="en-US" sz="3600" dirty="0"/>
            <a:t>Design of </a:t>
          </a:r>
          <a:r>
            <a:rPr lang="en-US" sz="3600" dirty="0" err="1"/>
            <a:t>SnapStore</a:t>
          </a:r>
          <a:endParaRPr lang="en-US" sz="3600" dirty="0"/>
        </a:p>
      </dgm:t>
    </dgm:pt>
    <dgm:pt modelId="{737C1A80-D749-412A-903F-EF0897D6E233}" type="parTrans" cxnId="{E63649CF-2228-45BE-A937-86775E6C6546}">
      <dgm:prSet/>
      <dgm:spPr/>
      <dgm:t>
        <a:bodyPr/>
        <a:lstStyle/>
        <a:p>
          <a:endParaRPr lang="en-US"/>
        </a:p>
      </dgm:t>
    </dgm:pt>
    <dgm:pt modelId="{2A27198A-EBB3-4E2F-9F2E-BDE16FBC44A3}" type="sibTrans" cxnId="{E63649CF-2228-45BE-A937-86775E6C6546}">
      <dgm:prSet/>
      <dgm:spPr/>
      <dgm:t>
        <a:bodyPr/>
        <a:lstStyle/>
        <a:p>
          <a:endParaRPr lang="en-US"/>
        </a:p>
      </dgm:t>
    </dgm:pt>
    <dgm:pt modelId="{D6AB5921-2FC5-42A8-8F9F-72430FBA43A9}">
      <dgm:prSet phldrT="[Text]" custT="1"/>
      <dgm:spPr/>
      <dgm:t>
        <a:bodyPr/>
        <a:lstStyle/>
        <a:p>
          <a:r>
            <a:rPr lang="en-US" sz="3600" dirty="0"/>
            <a:t>Results</a:t>
          </a:r>
        </a:p>
      </dgm:t>
    </dgm:pt>
    <dgm:pt modelId="{82EECF82-A3B4-4381-8ECA-A6E1934A005F}" type="parTrans" cxnId="{C960BEFB-A16F-4693-A3B7-C1575E25E77F}">
      <dgm:prSet/>
      <dgm:spPr/>
      <dgm:t>
        <a:bodyPr/>
        <a:lstStyle/>
        <a:p>
          <a:endParaRPr lang="en-US"/>
        </a:p>
      </dgm:t>
    </dgm:pt>
    <dgm:pt modelId="{2FA3F2AA-EC7B-43EC-B155-51C534DF5E8C}" type="sibTrans" cxnId="{C960BEFB-A16F-4693-A3B7-C1575E25E77F}">
      <dgm:prSet/>
      <dgm:spPr/>
      <dgm:t>
        <a:bodyPr/>
        <a:lstStyle/>
        <a:p>
          <a:endParaRPr lang="en-US"/>
        </a:p>
      </dgm:t>
    </dgm:pt>
    <dgm:pt modelId="{5DE33119-C691-467B-8D78-D1D0B941571C}">
      <dgm:prSet phldrT="[Text]" custT="1"/>
      <dgm:spPr/>
      <dgm:t>
        <a:bodyPr/>
        <a:lstStyle/>
        <a:p>
          <a:r>
            <a:rPr lang="en-US" sz="3600" dirty="0"/>
            <a:t>Conclusion</a:t>
          </a:r>
        </a:p>
      </dgm:t>
    </dgm:pt>
    <dgm:pt modelId="{EFB0ECAF-762A-460B-AA34-B25AA4E9F77F}" type="parTrans" cxnId="{213596EC-DC9D-496A-9268-30273F0C40CD}">
      <dgm:prSet/>
      <dgm:spPr/>
      <dgm:t>
        <a:bodyPr/>
        <a:lstStyle/>
        <a:p>
          <a:endParaRPr lang="en-US"/>
        </a:p>
      </dgm:t>
    </dgm:pt>
    <dgm:pt modelId="{2528F048-AE14-4702-8D47-1182683257B9}" type="sibTrans" cxnId="{213596EC-DC9D-496A-9268-30273F0C40CD}">
      <dgm:prSet/>
      <dgm:spPr/>
      <dgm:t>
        <a:bodyPr/>
        <a:lstStyle/>
        <a:p>
          <a:endParaRPr lang="en-US"/>
        </a:p>
      </dgm:t>
    </dgm:pt>
    <dgm:pt modelId="{A8AE394E-9D91-4C97-9F06-BBFFA8CDAA2C}">
      <dgm:prSet phldrT="[Text]" custT="1"/>
      <dgm:spPr/>
      <dgm:t>
        <a:bodyPr/>
        <a:lstStyle/>
        <a:p>
          <a:endParaRPr lang="en-US" sz="3600" dirty="0"/>
        </a:p>
      </dgm:t>
    </dgm:pt>
    <dgm:pt modelId="{2E965135-6AB5-4766-AF14-31F44A9C43A9}" type="parTrans" cxnId="{C1D7445E-7532-4727-8E7C-0784B5BA55DB}">
      <dgm:prSet/>
      <dgm:spPr/>
      <dgm:t>
        <a:bodyPr/>
        <a:lstStyle/>
        <a:p>
          <a:endParaRPr lang="en-US"/>
        </a:p>
      </dgm:t>
    </dgm:pt>
    <dgm:pt modelId="{14621A31-631C-4C3B-8BC7-4025D4E6F3AE}" type="sibTrans" cxnId="{C1D7445E-7532-4727-8E7C-0784B5BA55DB}">
      <dgm:prSet/>
      <dgm:spPr/>
      <dgm:t>
        <a:bodyPr/>
        <a:lstStyle/>
        <a:p>
          <a:endParaRPr lang="en-US"/>
        </a:p>
      </dgm:t>
    </dgm:pt>
    <dgm:pt modelId="{8AAF17E8-35FB-4CE9-8364-16C387704502}">
      <dgm:prSet phldrT="[Text]" custT="1"/>
      <dgm:spPr/>
      <dgm:t>
        <a:bodyPr/>
        <a:lstStyle/>
        <a:p>
          <a:endParaRPr lang="en-US" sz="3600" dirty="0"/>
        </a:p>
      </dgm:t>
    </dgm:pt>
    <dgm:pt modelId="{3795E3C0-6E82-4955-88E4-46880EBBF15E}" type="parTrans" cxnId="{FB42A9AE-F2C1-468F-910F-0C1A624208F5}">
      <dgm:prSet/>
      <dgm:spPr/>
      <dgm:t>
        <a:bodyPr/>
        <a:lstStyle/>
        <a:p>
          <a:endParaRPr lang="en-US"/>
        </a:p>
      </dgm:t>
    </dgm:pt>
    <dgm:pt modelId="{4F333F2C-A7FA-4BBA-9882-775DC62F5100}" type="sibTrans" cxnId="{FB42A9AE-F2C1-468F-910F-0C1A624208F5}">
      <dgm:prSet/>
      <dgm:spPr/>
      <dgm:t>
        <a:bodyPr/>
        <a:lstStyle/>
        <a:p>
          <a:endParaRPr lang="en-US"/>
        </a:p>
      </dgm:t>
    </dgm:pt>
    <dgm:pt modelId="{06BEACE9-89E7-4212-94C7-FCF019036A8E}">
      <dgm:prSet phldrT="[Text]" custT="1"/>
      <dgm:spPr/>
      <dgm:t>
        <a:bodyPr/>
        <a:lstStyle/>
        <a:p>
          <a:endParaRPr lang="en-US" sz="3600" dirty="0"/>
        </a:p>
      </dgm:t>
    </dgm:pt>
    <dgm:pt modelId="{14116B40-F0C6-4E2B-A010-764492A214E8}" type="parTrans" cxnId="{BB30C698-C6A8-4F5D-B6F4-D02B9395F8AD}">
      <dgm:prSet/>
      <dgm:spPr/>
      <dgm:t>
        <a:bodyPr/>
        <a:lstStyle/>
        <a:p>
          <a:endParaRPr lang="en-US"/>
        </a:p>
      </dgm:t>
    </dgm:pt>
    <dgm:pt modelId="{92AA29C4-E04A-41A3-BB17-4B75D62D59DD}" type="sibTrans" cxnId="{BB30C698-C6A8-4F5D-B6F4-D02B9395F8AD}">
      <dgm:prSet/>
      <dgm:spPr/>
      <dgm:t>
        <a:bodyPr/>
        <a:lstStyle/>
        <a:p>
          <a:endParaRPr lang="en-US"/>
        </a:p>
      </dgm:t>
    </dgm:pt>
    <dgm:pt modelId="{B52A74DC-8863-4EBB-A201-87A4899D37FE}">
      <dgm:prSet phldrT="[Text]" custT="1"/>
      <dgm:spPr/>
      <dgm:t>
        <a:bodyPr/>
        <a:lstStyle/>
        <a:p>
          <a:endParaRPr lang="en-US" sz="3600" dirty="0"/>
        </a:p>
      </dgm:t>
    </dgm:pt>
    <dgm:pt modelId="{B450AEBF-DDA2-4BE0-A046-622A5A3235B2}" type="parTrans" cxnId="{39344791-42FC-4590-A962-DCEA42CC6FD5}">
      <dgm:prSet/>
      <dgm:spPr/>
      <dgm:t>
        <a:bodyPr/>
        <a:lstStyle/>
        <a:p>
          <a:endParaRPr lang="en-US"/>
        </a:p>
      </dgm:t>
    </dgm:pt>
    <dgm:pt modelId="{BCE556D4-FD17-4B3C-B0E2-883F1FC190E2}" type="sibTrans" cxnId="{39344791-42FC-4590-A962-DCEA42CC6FD5}">
      <dgm:prSet/>
      <dgm:spPr/>
      <dgm:t>
        <a:bodyPr/>
        <a:lstStyle/>
        <a:p>
          <a:endParaRPr lang="en-US"/>
        </a:p>
      </dgm:t>
    </dgm:pt>
    <dgm:pt modelId="{C62E49E1-CDB6-41FE-A529-771F12C6E63A}">
      <dgm:prSet phldrT="[Text]" custT="1"/>
      <dgm:spPr/>
      <dgm:t>
        <a:bodyPr/>
        <a:lstStyle/>
        <a:p>
          <a:endParaRPr lang="en-US" sz="3600" dirty="0"/>
        </a:p>
      </dgm:t>
    </dgm:pt>
    <dgm:pt modelId="{B4BC72BD-94BF-4E93-B3C2-E9E87E1A87E2}" type="parTrans" cxnId="{8D61F6F9-DA93-4C79-8DFF-94FCB193302C}">
      <dgm:prSet/>
      <dgm:spPr/>
      <dgm:t>
        <a:bodyPr/>
        <a:lstStyle/>
        <a:p>
          <a:endParaRPr lang="en-US"/>
        </a:p>
      </dgm:t>
    </dgm:pt>
    <dgm:pt modelId="{8E29254D-B77C-4067-9857-488CEB67523E}" type="sibTrans" cxnId="{8D61F6F9-DA93-4C79-8DFF-94FCB193302C}">
      <dgm:prSet/>
      <dgm:spPr/>
      <dgm:t>
        <a:bodyPr/>
        <a:lstStyle/>
        <a:p>
          <a:endParaRPr lang="en-US"/>
        </a:p>
      </dgm:t>
    </dgm:pt>
    <dgm:pt modelId="{AD6A3514-554E-405C-B296-8F7A95F0C9BF}" type="pres">
      <dgm:prSet presAssocID="{772B2195-BE3E-4BCD-AF49-5E69ECA8CD2C}" presName="linearFlow" presStyleCnt="0">
        <dgm:presLayoutVars>
          <dgm:dir/>
          <dgm:animLvl val="lvl"/>
          <dgm:resizeHandles val="exact"/>
        </dgm:presLayoutVars>
      </dgm:prSet>
      <dgm:spPr/>
    </dgm:pt>
    <dgm:pt modelId="{1F87184D-DEA1-449D-9BD2-5F120FF1866C}" type="pres">
      <dgm:prSet presAssocID="{A8AE394E-9D91-4C97-9F06-BBFFA8CDAA2C}" presName="composite" presStyleCnt="0"/>
      <dgm:spPr/>
    </dgm:pt>
    <dgm:pt modelId="{9BB68AFC-33BC-4B81-ACCC-416388569A78}" type="pres">
      <dgm:prSet presAssocID="{A8AE394E-9D91-4C97-9F06-BBFFA8CDAA2C}" presName="parentText" presStyleLbl="alignNode1" presStyleIdx="0" presStyleCnt="5">
        <dgm:presLayoutVars>
          <dgm:chMax val="1"/>
          <dgm:bulletEnabled val="1"/>
        </dgm:presLayoutVars>
      </dgm:prSet>
      <dgm:spPr/>
    </dgm:pt>
    <dgm:pt modelId="{D8CEA426-D5FC-4293-8936-20E804128FD2}" type="pres">
      <dgm:prSet presAssocID="{A8AE394E-9D91-4C97-9F06-BBFFA8CDAA2C}" presName="descendantText" presStyleLbl="alignAcc1" presStyleIdx="0" presStyleCnt="5">
        <dgm:presLayoutVars>
          <dgm:bulletEnabled val="1"/>
        </dgm:presLayoutVars>
      </dgm:prSet>
      <dgm:spPr/>
    </dgm:pt>
    <dgm:pt modelId="{982B4D5A-86D5-4CFD-A46B-E8B702F10465}" type="pres">
      <dgm:prSet presAssocID="{14621A31-631C-4C3B-8BC7-4025D4E6F3AE}" presName="sp" presStyleCnt="0"/>
      <dgm:spPr/>
    </dgm:pt>
    <dgm:pt modelId="{85CA55B6-89F7-496A-8656-6A75409A2D61}" type="pres">
      <dgm:prSet presAssocID="{8AAF17E8-35FB-4CE9-8364-16C387704502}" presName="composite" presStyleCnt="0"/>
      <dgm:spPr/>
    </dgm:pt>
    <dgm:pt modelId="{E5B97CFB-A535-4CC4-B64A-6C9FD33225A7}" type="pres">
      <dgm:prSet presAssocID="{8AAF17E8-35FB-4CE9-8364-16C387704502}" presName="parentText" presStyleLbl="alignNode1" presStyleIdx="1" presStyleCnt="5">
        <dgm:presLayoutVars>
          <dgm:chMax val="1"/>
          <dgm:bulletEnabled val="1"/>
        </dgm:presLayoutVars>
      </dgm:prSet>
      <dgm:spPr/>
    </dgm:pt>
    <dgm:pt modelId="{BA85455C-1BF2-463B-A6A3-B5D77E207C66}" type="pres">
      <dgm:prSet presAssocID="{8AAF17E8-35FB-4CE9-8364-16C387704502}" presName="descendantText" presStyleLbl="alignAcc1" presStyleIdx="1" presStyleCnt="5">
        <dgm:presLayoutVars>
          <dgm:bulletEnabled val="1"/>
        </dgm:presLayoutVars>
      </dgm:prSet>
      <dgm:spPr/>
    </dgm:pt>
    <dgm:pt modelId="{1A97E25F-9CBD-4450-A948-C4C037AA6A2C}" type="pres">
      <dgm:prSet presAssocID="{4F333F2C-A7FA-4BBA-9882-775DC62F5100}" presName="sp" presStyleCnt="0"/>
      <dgm:spPr/>
    </dgm:pt>
    <dgm:pt modelId="{14F82A77-00BB-470E-8CAB-20EC7E5466AC}" type="pres">
      <dgm:prSet presAssocID="{06BEACE9-89E7-4212-94C7-FCF019036A8E}" presName="composite" presStyleCnt="0"/>
      <dgm:spPr/>
    </dgm:pt>
    <dgm:pt modelId="{17198919-1731-466A-B198-7C6736D87F21}" type="pres">
      <dgm:prSet presAssocID="{06BEACE9-89E7-4212-94C7-FCF019036A8E}" presName="parentText" presStyleLbl="alignNode1" presStyleIdx="2" presStyleCnt="5">
        <dgm:presLayoutVars>
          <dgm:chMax val="1"/>
          <dgm:bulletEnabled val="1"/>
        </dgm:presLayoutVars>
      </dgm:prSet>
      <dgm:spPr/>
    </dgm:pt>
    <dgm:pt modelId="{84666DCF-56D7-494B-BA21-314A7FB8E52C}" type="pres">
      <dgm:prSet presAssocID="{06BEACE9-89E7-4212-94C7-FCF019036A8E}" presName="descendantText" presStyleLbl="alignAcc1" presStyleIdx="2" presStyleCnt="5">
        <dgm:presLayoutVars>
          <dgm:bulletEnabled val="1"/>
        </dgm:presLayoutVars>
      </dgm:prSet>
      <dgm:spPr/>
    </dgm:pt>
    <dgm:pt modelId="{118A7D29-A0AC-4C83-A3F0-C7AF1A0C3CAC}" type="pres">
      <dgm:prSet presAssocID="{92AA29C4-E04A-41A3-BB17-4B75D62D59DD}" presName="sp" presStyleCnt="0"/>
      <dgm:spPr/>
    </dgm:pt>
    <dgm:pt modelId="{48762FDA-E374-4035-9533-1C463C5E63DD}" type="pres">
      <dgm:prSet presAssocID="{B52A74DC-8863-4EBB-A201-87A4899D37FE}" presName="composite" presStyleCnt="0"/>
      <dgm:spPr/>
    </dgm:pt>
    <dgm:pt modelId="{963DB4E3-3811-4966-9FC4-7469CD29932E}" type="pres">
      <dgm:prSet presAssocID="{B52A74DC-8863-4EBB-A201-87A4899D37FE}" presName="parentText" presStyleLbl="alignNode1" presStyleIdx="3" presStyleCnt="5">
        <dgm:presLayoutVars>
          <dgm:chMax val="1"/>
          <dgm:bulletEnabled val="1"/>
        </dgm:presLayoutVars>
      </dgm:prSet>
      <dgm:spPr/>
    </dgm:pt>
    <dgm:pt modelId="{56012924-AE85-42C7-9C69-013E9BF9A0B7}" type="pres">
      <dgm:prSet presAssocID="{B52A74DC-8863-4EBB-A201-87A4899D37FE}" presName="descendantText" presStyleLbl="alignAcc1" presStyleIdx="3" presStyleCnt="5">
        <dgm:presLayoutVars>
          <dgm:bulletEnabled val="1"/>
        </dgm:presLayoutVars>
      </dgm:prSet>
      <dgm:spPr/>
    </dgm:pt>
    <dgm:pt modelId="{9E384A1F-A1F0-489C-9515-C2B785971978}" type="pres">
      <dgm:prSet presAssocID="{BCE556D4-FD17-4B3C-B0E2-883F1FC190E2}" presName="sp" presStyleCnt="0"/>
      <dgm:spPr/>
    </dgm:pt>
    <dgm:pt modelId="{02F77D14-93C1-4172-9CE5-513EACEF1133}" type="pres">
      <dgm:prSet presAssocID="{C62E49E1-CDB6-41FE-A529-771F12C6E63A}" presName="composite" presStyleCnt="0"/>
      <dgm:spPr/>
    </dgm:pt>
    <dgm:pt modelId="{B7603440-94E9-4A60-8516-E617A4459442}" type="pres">
      <dgm:prSet presAssocID="{C62E49E1-CDB6-41FE-A529-771F12C6E63A}" presName="parentText" presStyleLbl="alignNode1" presStyleIdx="4" presStyleCnt="5">
        <dgm:presLayoutVars>
          <dgm:chMax val="1"/>
          <dgm:bulletEnabled val="1"/>
        </dgm:presLayoutVars>
      </dgm:prSet>
      <dgm:spPr/>
    </dgm:pt>
    <dgm:pt modelId="{E7B65FE8-A658-4005-9922-F57E5E453EC9}" type="pres">
      <dgm:prSet presAssocID="{C62E49E1-CDB6-41FE-A529-771F12C6E63A}" presName="descendantText" presStyleLbl="alignAcc1" presStyleIdx="4" presStyleCnt="5">
        <dgm:presLayoutVars>
          <dgm:bulletEnabled val="1"/>
        </dgm:presLayoutVars>
      </dgm:prSet>
      <dgm:spPr/>
    </dgm:pt>
  </dgm:ptLst>
  <dgm:cxnLst>
    <dgm:cxn modelId="{E8D7C112-6088-45B1-80B9-39389ABAE150}" type="presOf" srcId="{A8AE394E-9D91-4C97-9F06-BBFFA8CDAA2C}" destId="{9BB68AFC-33BC-4B81-ACCC-416388569A78}" srcOrd="0" destOrd="0" presId="urn:microsoft.com/office/officeart/2005/8/layout/chevron2"/>
    <dgm:cxn modelId="{B67C2028-19F6-47B6-A5AD-1A1510D36E73}" type="presOf" srcId="{C62E49E1-CDB6-41FE-A529-771F12C6E63A}" destId="{B7603440-94E9-4A60-8516-E617A4459442}" srcOrd="0" destOrd="0" presId="urn:microsoft.com/office/officeart/2005/8/layout/chevron2"/>
    <dgm:cxn modelId="{CEF60933-5AAE-4478-91F8-B3388C2F6714}" type="presOf" srcId="{06BEACE9-89E7-4212-94C7-FCF019036A8E}" destId="{17198919-1731-466A-B198-7C6736D87F21}" srcOrd="0" destOrd="0" presId="urn:microsoft.com/office/officeart/2005/8/layout/chevron2"/>
    <dgm:cxn modelId="{2F88B73E-B28D-4DEC-97F7-FD15E84D1181}" type="presOf" srcId="{C5437A0E-06C8-4241-95E2-43DFA72EA824}" destId="{84666DCF-56D7-494B-BA21-314A7FB8E52C}" srcOrd="0" destOrd="0" presId="urn:microsoft.com/office/officeart/2005/8/layout/chevron2"/>
    <dgm:cxn modelId="{13B7BA5B-CA62-4264-89FE-403791CBA044}" srcId="{8AAF17E8-35FB-4CE9-8364-16C387704502}" destId="{6E301FC8-F3F3-4ABD-9199-27C72473796B}" srcOrd="0" destOrd="0" parTransId="{4CA6E94B-FB88-44C0-BCFA-F95644775388}" sibTransId="{95BBE448-1381-4C7C-BE8D-5756D99E52C4}"/>
    <dgm:cxn modelId="{C1D7445E-7532-4727-8E7C-0784B5BA55DB}" srcId="{772B2195-BE3E-4BCD-AF49-5E69ECA8CD2C}" destId="{A8AE394E-9D91-4C97-9F06-BBFFA8CDAA2C}" srcOrd="0" destOrd="0" parTransId="{2E965135-6AB5-4766-AF14-31F44A9C43A9}" sibTransId="{14621A31-631C-4C3B-8BC7-4025D4E6F3AE}"/>
    <dgm:cxn modelId="{5A14B47A-7430-4F32-B76B-E72CBB8AF578}" srcId="{A8AE394E-9D91-4C97-9F06-BBFFA8CDAA2C}" destId="{E5D2F302-B9D4-44B0-AA5D-841DBE04192E}" srcOrd="0" destOrd="0" parTransId="{E36470AC-779D-4FB4-B5EB-B0D952557423}" sibTransId="{FA062DE1-A52B-4663-B284-3C9015320B98}"/>
    <dgm:cxn modelId="{D1E94C87-8921-410E-89CC-BEB629AF67D7}" type="presOf" srcId="{772B2195-BE3E-4BCD-AF49-5E69ECA8CD2C}" destId="{AD6A3514-554E-405C-B296-8F7A95F0C9BF}" srcOrd="0" destOrd="0" presId="urn:microsoft.com/office/officeart/2005/8/layout/chevron2"/>
    <dgm:cxn modelId="{4B36DA88-0F09-4BE8-8E46-907C48D0B2D0}" type="presOf" srcId="{8AAF17E8-35FB-4CE9-8364-16C387704502}" destId="{E5B97CFB-A535-4CC4-B64A-6C9FD33225A7}" srcOrd="0" destOrd="0" presId="urn:microsoft.com/office/officeart/2005/8/layout/chevron2"/>
    <dgm:cxn modelId="{8C67448F-50AF-478E-8740-046B669E84C5}" type="presOf" srcId="{E5D2F302-B9D4-44B0-AA5D-841DBE04192E}" destId="{D8CEA426-D5FC-4293-8936-20E804128FD2}" srcOrd="0" destOrd="0" presId="urn:microsoft.com/office/officeart/2005/8/layout/chevron2"/>
    <dgm:cxn modelId="{39344791-42FC-4590-A962-DCEA42CC6FD5}" srcId="{772B2195-BE3E-4BCD-AF49-5E69ECA8CD2C}" destId="{B52A74DC-8863-4EBB-A201-87A4899D37FE}" srcOrd="3" destOrd="0" parTransId="{B450AEBF-DDA2-4BE0-A046-622A5A3235B2}" sibTransId="{BCE556D4-FD17-4B3C-B0E2-883F1FC190E2}"/>
    <dgm:cxn modelId="{BB30C698-C6A8-4F5D-B6F4-D02B9395F8AD}" srcId="{772B2195-BE3E-4BCD-AF49-5E69ECA8CD2C}" destId="{06BEACE9-89E7-4212-94C7-FCF019036A8E}" srcOrd="2" destOrd="0" parTransId="{14116B40-F0C6-4E2B-A010-764492A214E8}" sibTransId="{92AA29C4-E04A-41A3-BB17-4B75D62D59DD}"/>
    <dgm:cxn modelId="{FB42A9AE-F2C1-468F-910F-0C1A624208F5}" srcId="{772B2195-BE3E-4BCD-AF49-5E69ECA8CD2C}" destId="{8AAF17E8-35FB-4CE9-8364-16C387704502}" srcOrd="1" destOrd="0" parTransId="{3795E3C0-6E82-4955-88E4-46880EBBF15E}" sibTransId="{4F333F2C-A7FA-4BBA-9882-775DC62F5100}"/>
    <dgm:cxn modelId="{9F05CEBF-8767-42A7-8064-247329BF4744}" type="presOf" srcId="{6E301FC8-F3F3-4ABD-9199-27C72473796B}" destId="{BA85455C-1BF2-463B-A6A3-B5D77E207C66}" srcOrd="0" destOrd="0" presId="urn:microsoft.com/office/officeart/2005/8/layout/chevron2"/>
    <dgm:cxn modelId="{AB740AC6-3E44-48C5-A907-A85F11425400}" type="presOf" srcId="{5DE33119-C691-467B-8D78-D1D0B941571C}" destId="{E7B65FE8-A658-4005-9922-F57E5E453EC9}" srcOrd="0" destOrd="0" presId="urn:microsoft.com/office/officeart/2005/8/layout/chevron2"/>
    <dgm:cxn modelId="{E63649CF-2228-45BE-A937-86775E6C6546}" srcId="{06BEACE9-89E7-4212-94C7-FCF019036A8E}" destId="{C5437A0E-06C8-4241-95E2-43DFA72EA824}" srcOrd="0" destOrd="0" parTransId="{737C1A80-D749-412A-903F-EF0897D6E233}" sibTransId="{2A27198A-EBB3-4E2F-9F2E-BDE16FBC44A3}"/>
    <dgm:cxn modelId="{EEFBB3D4-D566-4590-8223-D1278B46F59A}" type="presOf" srcId="{B52A74DC-8863-4EBB-A201-87A4899D37FE}" destId="{963DB4E3-3811-4966-9FC4-7469CD29932E}" srcOrd="0" destOrd="0" presId="urn:microsoft.com/office/officeart/2005/8/layout/chevron2"/>
    <dgm:cxn modelId="{51B647DA-DC8A-4C79-B2B3-3699865EF866}" type="presOf" srcId="{D6AB5921-2FC5-42A8-8F9F-72430FBA43A9}" destId="{56012924-AE85-42C7-9C69-013E9BF9A0B7}" srcOrd="0" destOrd="0" presId="urn:microsoft.com/office/officeart/2005/8/layout/chevron2"/>
    <dgm:cxn modelId="{213596EC-DC9D-496A-9268-30273F0C40CD}" srcId="{C62E49E1-CDB6-41FE-A529-771F12C6E63A}" destId="{5DE33119-C691-467B-8D78-D1D0B941571C}" srcOrd="0" destOrd="0" parTransId="{EFB0ECAF-762A-460B-AA34-B25AA4E9F77F}" sibTransId="{2528F048-AE14-4702-8D47-1182683257B9}"/>
    <dgm:cxn modelId="{8D61F6F9-DA93-4C79-8DFF-94FCB193302C}" srcId="{772B2195-BE3E-4BCD-AF49-5E69ECA8CD2C}" destId="{C62E49E1-CDB6-41FE-A529-771F12C6E63A}" srcOrd="4" destOrd="0" parTransId="{B4BC72BD-94BF-4E93-B3C2-E9E87E1A87E2}" sibTransId="{8E29254D-B77C-4067-9857-488CEB67523E}"/>
    <dgm:cxn modelId="{C960BEFB-A16F-4693-A3B7-C1575E25E77F}" srcId="{B52A74DC-8863-4EBB-A201-87A4899D37FE}" destId="{D6AB5921-2FC5-42A8-8F9F-72430FBA43A9}" srcOrd="0" destOrd="0" parTransId="{82EECF82-A3B4-4381-8ECA-A6E1934A005F}" sibTransId="{2FA3F2AA-EC7B-43EC-B155-51C534DF5E8C}"/>
    <dgm:cxn modelId="{49FDCD0D-822D-4C28-83E3-7F2E8949AE61}" type="presParOf" srcId="{AD6A3514-554E-405C-B296-8F7A95F0C9BF}" destId="{1F87184D-DEA1-449D-9BD2-5F120FF1866C}" srcOrd="0" destOrd="0" presId="urn:microsoft.com/office/officeart/2005/8/layout/chevron2"/>
    <dgm:cxn modelId="{D563DBCC-CF2E-43E0-869B-A8C2009B45F7}" type="presParOf" srcId="{1F87184D-DEA1-449D-9BD2-5F120FF1866C}" destId="{9BB68AFC-33BC-4B81-ACCC-416388569A78}" srcOrd="0" destOrd="0" presId="urn:microsoft.com/office/officeart/2005/8/layout/chevron2"/>
    <dgm:cxn modelId="{E92F2C20-7C5C-4CC5-B8E8-4670C19414A2}" type="presParOf" srcId="{1F87184D-DEA1-449D-9BD2-5F120FF1866C}" destId="{D8CEA426-D5FC-4293-8936-20E804128FD2}" srcOrd="1" destOrd="0" presId="urn:microsoft.com/office/officeart/2005/8/layout/chevron2"/>
    <dgm:cxn modelId="{AEEFDC48-AEC8-48CC-8630-89987BAC9C44}" type="presParOf" srcId="{AD6A3514-554E-405C-B296-8F7A95F0C9BF}" destId="{982B4D5A-86D5-4CFD-A46B-E8B702F10465}" srcOrd="1" destOrd="0" presId="urn:microsoft.com/office/officeart/2005/8/layout/chevron2"/>
    <dgm:cxn modelId="{85ABDD0D-A1F3-4DD1-BC0E-9915CEAC8561}" type="presParOf" srcId="{AD6A3514-554E-405C-B296-8F7A95F0C9BF}" destId="{85CA55B6-89F7-496A-8656-6A75409A2D61}" srcOrd="2" destOrd="0" presId="urn:microsoft.com/office/officeart/2005/8/layout/chevron2"/>
    <dgm:cxn modelId="{1F7017B7-85FF-47AA-86C6-976B504D65EB}" type="presParOf" srcId="{85CA55B6-89F7-496A-8656-6A75409A2D61}" destId="{E5B97CFB-A535-4CC4-B64A-6C9FD33225A7}" srcOrd="0" destOrd="0" presId="urn:microsoft.com/office/officeart/2005/8/layout/chevron2"/>
    <dgm:cxn modelId="{609EFD88-6597-4590-9B7E-4326CB1F1C3C}" type="presParOf" srcId="{85CA55B6-89F7-496A-8656-6A75409A2D61}" destId="{BA85455C-1BF2-463B-A6A3-B5D77E207C66}" srcOrd="1" destOrd="0" presId="urn:microsoft.com/office/officeart/2005/8/layout/chevron2"/>
    <dgm:cxn modelId="{6E7061A7-67C1-4FE8-8011-3997EA31899D}" type="presParOf" srcId="{AD6A3514-554E-405C-B296-8F7A95F0C9BF}" destId="{1A97E25F-9CBD-4450-A948-C4C037AA6A2C}" srcOrd="3" destOrd="0" presId="urn:microsoft.com/office/officeart/2005/8/layout/chevron2"/>
    <dgm:cxn modelId="{A9CFDE08-DFB6-4F55-953A-AB6636DC5F85}" type="presParOf" srcId="{AD6A3514-554E-405C-B296-8F7A95F0C9BF}" destId="{14F82A77-00BB-470E-8CAB-20EC7E5466AC}" srcOrd="4" destOrd="0" presId="urn:microsoft.com/office/officeart/2005/8/layout/chevron2"/>
    <dgm:cxn modelId="{B4F86094-24D8-4BFC-BC53-DA35A9E48FE4}" type="presParOf" srcId="{14F82A77-00BB-470E-8CAB-20EC7E5466AC}" destId="{17198919-1731-466A-B198-7C6736D87F21}" srcOrd="0" destOrd="0" presId="urn:microsoft.com/office/officeart/2005/8/layout/chevron2"/>
    <dgm:cxn modelId="{1C1C4AF6-C9B9-4602-8E57-324F6392990D}" type="presParOf" srcId="{14F82A77-00BB-470E-8CAB-20EC7E5466AC}" destId="{84666DCF-56D7-494B-BA21-314A7FB8E52C}" srcOrd="1" destOrd="0" presId="urn:microsoft.com/office/officeart/2005/8/layout/chevron2"/>
    <dgm:cxn modelId="{59BB760A-CDFB-45A5-A7C9-95C8B2D8C39F}" type="presParOf" srcId="{AD6A3514-554E-405C-B296-8F7A95F0C9BF}" destId="{118A7D29-A0AC-4C83-A3F0-C7AF1A0C3CAC}" srcOrd="5" destOrd="0" presId="urn:microsoft.com/office/officeart/2005/8/layout/chevron2"/>
    <dgm:cxn modelId="{26A3AACA-DB35-435C-8F96-A4C7B71FCBD7}" type="presParOf" srcId="{AD6A3514-554E-405C-B296-8F7A95F0C9BF}" destId="{48762FDA-E374-4035-9533-1C463C5E63DD}" srcOrd="6" destOrd="0" presId="urn:microsoft.com/office/officeart/2005/8/layout/chevron2"/>
    <dgm:cxn modelId="{34E2E428-B405-4338-A3D2-1FA966112E46}" type="presParOf" srcId="{48762FDA-E374-4035-9533-1C463C5E63DD}" destId="{963DB4E3-3811-4966-9FC4-7469CD29932E}" srcOrd="0" destOrd="0" presId="urn:microsoft.com/office/officeart/2005/8/layout/chevron2"/>
    <dgm:cxn modelId="{45323081-0A1B-491A-8613-54AF22782875}" type="presParOf" srcId="{48762FDA-E374-4035-9533-1C463C5E63DD}" destId="{56012924-AE85-42C7-9C69-013E9BF9A0B7}" srcOrd="1" destOrd="0" presId="urn:microsoft.com/office/officeart/2005/8/layout/chevron2"/>
    <dgm:cxn modelId="{08A69506-62E8-4540-B8C4-4245C2490049}" type="presParOf" srcId="{AD6A3514-554E-405C-B296-8F7A95F0C9BF}" destId="{9E384A1F-A1F0-489C-9515-C2B785971978}" srcOrd="7" destOrd="0" presId="urn:microsoft.com/office/officeart/2005/8/layout/chevron2"/>
    <dgm:cxn modelId="{A5313EF7-EA85-457D-8651-1CE80A05C48D}" type="presParOf" srcId="{AD6A3514-554E-405C-B296-8F7A95F0C9BF}" destId="{02F77D14-93C1-4172-9CE5-513EACEF1133}" srcOrd="8" destOrd="0" presId="urn:microsoft.com/office/officeart/2005/8/layout/chevron2"/>
    <dgm:cxn modelId="{77F86978-7939-4CE5-9A37-58A168CDFD08}" type="presParOf" srcId="{02F77D14-93C1-4172-9CE5-513EACEF1133}" destId="{B7603440-94E9-4A60-8516-E617A4459442}" srcOrd="0" destOrd="0" presId="urn:microsoft.com/office/officeart/2005/8/layout/chevron2"/>
    <dgm:cxn modelId="{79978C49-92A1-4CEE-B3F6-7FBBD499C8F7}" type="presParOf" srcId="{02F77D14-93C1-4172-9CE5-513EACEF1133}" destId="{E7B65FE8-A658-4005-9922-F57E5E453EC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772B2195-BE3E-4BCD-AF49-5E69ECA8CD2C}" type="doc">
      <dgm:prSet loTypeId="urn:microsoft.com/office/officeart/2005/8/layout/chevron2" loCatId="list" qsTypeId="urn:microsoft.com/office/officeart/2005/8/quickstyle/3d3" qsCatId="3D" csTypeId="urn:microsoft.com/office/officeart/2005/8/colors/accent3_2" csCatId="accent3" phldr="1"/>
      <dgm:spPr/>
      <dgm:t>
        <a:bodyPr/>
        <a:lstStyle/>
        <a:p>
          <a:endParaRPr lang="en-US"/>
        </a:p>
      </dgm:t>
    </dgm:pt>
    <dgm:pt modelId="{E5D2F302-B9D4-44B0-AA5D-841DBE04192E}">
      <dgm:prSet phldrT="[Text]" custT="1"/>
      <dgm:spPr/>
      <dgm:t>
        <a:bodyPr/>
        <a:lstStyle/>
        <a:p>
          <a:r>
            <a:rPr lang="en-US" sz="3600" dirty="0"/>
            <a:t>Problem Statement</a:t>
          </a:r>
        </a:p>
      </dgm:t>
    </dgm:pt>
    <dgm:pt modelId="{E36470AC-779D-4FB4-B5EB-B0D952557423}" type="parTrans" cxnId="{5A14B47A-7430-4F32-B76B-E72CBB8AF578}">
      <dgm:prSet/>
      <dgm:spPr/>
      <dgm:t>
        <a:bodyPr/>
        <a:lstStyle/>
        <a:p>
          <a:endParaRPr lang="en-US"/>
        </a:p>
      </dgm:t>
    </dgm:pt>
    <dgm:pt modelId="{FA062DE1-A52B-4663-B284-3C9015320B98}" type="sibTrans" cxnId="{5A14B47A-7430-4F32-B76B-E72CBB8AF578}">
      <dgm:prSet/>
      <dgm:spPr/>
      <dgm:t>
        <a:bodyPr/>
        <a:lstStyle/>
        <a:p>
          <a:endParaRPr lang="en-US"/>
        </a:p>
      </dgm:t>
    </dgm:pt>
    <dgm:pt modelId="{6E301FC8-F3F3-4ABD-9199-27C72473796B}">
      <dgm:prSet phldrT="[Text]" custT="1"/>
      <dgm:spPr/>
      <dgm:t>
        <a:bodyPr/>
        <a:lstStyle/>
        <a:p>
          <a:r>
            <a:rPr lang="en-US" sz="3600" dirty="0"/>
            <a:t>Motivation and Prior Work</a:t>
          </a:r>
        </a:p>
      </dgm:t>
    </dgm:pt>
    <dgm:pt modelId="{4CA6E94B-FB88-44C0-BCFA-F95644775388}" type="parTrans" cxnId="{13B7BA5B-CA62-4264-89FE-403791CBA044}">
      <dgm:prSet/>
      <dgm:spPr/>
      <dgm:t>
        <a:bodyPr/>
        <a:lstStyle/>
        <a:p>
          <a:endParaRPr lang="en-US"/>
        </a:p>
      </dgm:t>
    </dgm:pt>
    <dgm:pt modelId="{95BBE448-1381-4C7C-BE8D-5756D99E52C4}" type="sibTrans" cxnId="{13B7BA5B-CA62-4264-89FE-403791CBA044}">
      <dgm:prSet/>
      <dgm:spPr/>
      <dgm:t>
        <a:bodyPr/>
        <a:lstStyle/>
        <a:p>
          <a:endParaRPr lang="en-US"/>
        </a:p>
      </dgm:t>
    </dgm:pt>
    <dgm:pt modelId="{C5437A0E-06C8-4241-95E2-43DFA72EA824}">
      <dgm:prSet phldrT="[Text]" custT="1"/>
      <dgm:spPr/>
      <dgm:t>
        <a:bodyPr/>
        <a:lstStyle/>
        <a:p>
          <a:r>
            <a:rPr lang="en-US" sz="3600" dirty="0"/>
            <a:t>Design of </a:t>
          </a:r>
          <a:r>
            <a:rPr lang="en-US" sz="3600" dirty="0" err="1"/>
            <a:t>SnapStore</a:t>
          </a:r>
          <a:endParaRPr lang="en-US" sz="3600" dirty="0"/>
        </a:p>
      </dgm:t>
    </dgm:pt>
    <dgm:pt modelId="{737C1A80-D749-412A-903F-EF0897D6E233}" type="parTrans" cxnId="{E63649CF-2228-45BE-A937-86775E6C6546}">
      <dgm:prSet/>
      <dgm:spPr/>
      <dgm:t>
        <a:bodyPr/>
        <a:lstStyle/>
        <a:p>
          <a:endParaRPr lang="en-US"/>
        </a:p>
      </dgm:t>
    </dgm:pt>
    <dgm:pt modelId="{2A27198A-EBB3-4E2F-9F2E-BDE16FBC44A3}" type="sibTrans" cxnId="{E63649CF-2228-45BE-A937-86775E6C6546}">
      <dgm:prSet/>
      <dgm:spPr/>
      <dgm:t>
        <a:bodyPr/>
        <a:lstStyle/>
        <a:p>
          <a:endParaRPr lang="en-US"/>
        </a:p>
      </dgm:t>
    </dgm:pt>
    <dgm:pt modelId="{D6AB5921-2FC5-42A8-8F9F-72430FBA43A9}">
      <dgm:prSet phldrT="[Text]" custT="1"/>
      <dgm:spPr/>
      <dgm:t>
        <a:bodyPr/>
        <a:lstStyle/>
        <a:p>
          <a:r>
            <a:rPr lang="en-US" sz="3600" dirty="0"/>
            <a:t>Results</a:t>
          </a:r>
        </a:p>
      </dgm:t>
    </dgm:pt>
    <dgm:pt modelId="{82EECF82-A3B4-4381-8ECA-A6E1934A005F}" type="parTrans" cxnId="{C960BEFB-A16F-4693-A3B7-C1575E25E77F}">
      <dgm:prSet/>
      <dgm:spPr/>
      <dgm:t>
        <a:bodyPr/>
        <a:lstStyle/>
        <a:p>
          <a:endParaRPr lang="en-US"/>
        </a:p>
      </dgm:t>
    </dgm:pt>
    <dgm:pt modelId="{2FA3F2AA-EC7B-43EC-B155-51C534DF5E8C}" type="sibTrans" cxnId="{C960BEFB-A16F-4693-A3B7-C1575E25E77F}">
      <dgm:prSet/>
      <dgm:spPr/>
      <dgm:t>
        <a:bodyPr/>
        <a:lstStyle/>
        <a:p>
          <a:endParaRPr lang="en-US"/>
        </a:p>
      </dgm:t>
    </dgm:pt>
    <dgm:pt modelId="{5DE33119-C691-467B-8D78-D1D0B941571C}">
      <dgm:prSet phldrT="[Text]" custT="1"/>
      <dgm:spPr/>
      <dgm:t>
        <a:bodyPr/>
        <a:lstStyle/>
        <a:p>
          <a:r>
            <a:rPr lang="en-US" sz="3600" dirty="0"/>
            <a:t>Conclusion</a:t>
          </a:r>
        </a:p>
      </dgm:t>
    </dgm:pt>
    <dgm:pt modelId="{EFB0ECAF-762A-460B-AA34-B25AA4E9F77F}" type="parTrans" cxnId="{213596EC-DC9D-496A-9268-30273F0C40CD}">
      <dgm:prSet/>
      <dgm:spPr/>
      <dgm:t>
        <a:bodyPr/>
        <a:lstStyle/>
        <a:p>
          <a:endParaRPr lang="en-US"/>
        </a:p>
      </dgm:t>
    </dgm:pt>
    <dgm:pt modelId="{2528F048-AE14-4702-8D47-1182683257B9}" type="sibTrans" cxnId="{213596EC-DC9D-496A-9268-30273F0C40CD}">
      <dgm:prSet/>
      <dgm:spPr/>
      <dgm:t>
        <a:bodyPr/>
        <a:lstStyle/>
        <a:p>
          <a:endParaRPr lang="en-US"/>
        </a:p>
      </dgm:t>
    </dgm:pt>
    <dgm:pt modelId="{A8AE394E-9D91-4C97-9F06-BBFFA8CDAA2C}">
      <dgm:prSet phldrT="[Text]" custT="1"/>
      <dgm:spPr/>
      <dgm:t>
        <a:bodyPr/>
        <a:lstStyle/>
        <a:p>
          <a:endParaRPr lang="en-US" sz="3600" dirty="0"/>
        </a:p>
      </dgm:t>
    </dgm:pt>
    <dgm:pt modelId="{2E965135-6AB5-4766-AF14-31F44A9C43A9}" type="parTrans" cxnId="{C1D7445E-7532-4727-8E7C-0784B5BA55DB}">
      <dgm:prSet/>
      <dgm:spPr/>
      <dgm:t>
        <a:bodyPr/>
        <a:lstStyle/>
        <a:p>
          <a:endParaRPr lang="en-US"/>
        </a:p>
      </dgm:t>
    </dgm:pt>
    <dgm:pt modelId="{14621A31-631C-4C3B-8BC7-4025D4E6F3AE}" type="sibTrans" cxnId="{C1D7445E-7532-4727-8E7C-0784B5BA55DB}">
      <dgm:prSet/>
      <dgm:spPr/>
      <dgm:t>
        <a:bodyPr/>
        <a:lstStyle/>
        <a:p>
          <a:endParaRPr lang="en-US"/>
        </a:p>
      </dgm:t>
    </dgm:pt>
    <dgm:pt modelId="{8AAF17E8-35FB-4CE9-8364-16C387704502}">
      <dgm:prSet phldrT="[Text]" custT="1"/>
      <dgm:spPr/>
      <dgm:t>
        <a:bodyPr/>
        <a:lstStyle/>
        <a:p>
          <a:endParaRPr lang="en-US" sz="3600" dirty="0"/>
        </a:p>
      </dgm:t>
    </dgm:pt>
    <dgm:pt modelId="{3795E3C0-6E82-4955-88E4-46880EBBF15E}" type="parTrans" cxnId="{FB42A9AE-F2C1-468F-910F-0C1A624208F5}">
      <dgm:prSet/>
      <dgm:spPr/>
      <dgm:t>
        <a:bodyPr/>
        <a:lstStyle/>
        <a:p>
          <a:endParaRPr lang="en-US"/>
        </a:p>
      </dgm:t>
    </dgm:pt>
    <dgm:pt modelId="{4F333F2C-A7FA-4BBA-9882-775DC62F5100}" type="sibTrans" cxnId="{FB42A9AE-F2C1-468F-910F-0C1A624208F5}">
      <dgm:prSet/>
      <dgm:spPr/>
      <dgm:t>
        <a:bodyPr/>
        <a:lstStyle/>
        <a:p>
          <a:endParaRPr lang="en-US"/>
        </a:p>
      </dgm:t>
    </dgm:pt>
    <dgm:pt modelId="{06BEACE9-89E7-4212-94C7-FCF019036A8E}">
      <dgm:prSet phldrT="[Text]" custT="1"/>
      <dgm:spPr/>
      <dgm:t>
        <a:bodyPr/>
        <a:lstStyle/>
        <a:p>
          <a:endParaRPr lang="en-US" sz="3600" dirty="0"/>
        </a:p>
      </dgm:t>
    </dgm:pt>
    <dgm:pt modelId="{14116B40-F0C6-4E2B-A010-764492A214E8}" type="parTrans" cxnId="{BB30C698-C6A8-4F5D-B6F4-D02B9395F8AD}">
      <dgm:prSet/>
      <dgm:spPr/>
      <dgm:t>
        <a:bodyPr/>
        <a:lstStyle/>
        <a:p>
          <a:endParaRPr lang="en-US"/>
        </a:p>
      </dgm:t>
    </dgm:pt>
    <dgm:pt modelId="{92AA29C4-E04A-41A3-BB17-4B75D62D59DD}" type="sibTrans" cxnId="{BB30C698-C6A8-4F5D-B6F4-D02B9395F8AD}">
      <dgm:prSet/>
      <dgm:spPr/>
      <dgm:t>
        <a:bodyPr/>
        <a:lstStyle/>
        <a:p>
          <a:endParaRPr lang="en-US"/>
        </a:p>
      </dgm:t>
    </dgm:pt>
    <dgm:pt modelId="{B52A74DC-8863-4EBB-A201-87A4899D37FE}">
      <dgm:prSet phldrT="[Text]" custT="1"/>
      <dgm:spPr/>
      <dgm:t>
        <a:bodyPr/>
        <a:lstStyle/>
        <a:p>
          <a:endParaRPr lang="en-US" sz="3600" dirty="0"/>
        </a:p>
      </dgm:t>
    </dgm:pt>
    <dgm:pt modelId="{B450AEBF-DDA2-4BE0-A046-622A5A3235B2}" type="parTrans" cxnId="{39344791-42FC-4590-A962-DCEA42CC6FD5}">
      <dgm:prSet/>
      <dgm:spPr/>
      <dgm:t>
        <a:bodyPr/>
        <a:lstStyle/>
        <a:p>
          <a:endParaRPr lang="en-US"/>
        </a:p>
      </dgm:t>
    </dgm:pt>
    <dgm:pt modelId="{BCE556D4-FD17-4B3C-B0E2-883F1FC190E2}" type="sibTrans" cxnId="{39344791-42FC-4590-A962-DCEA42CC6FD5}">
      <dgm:prSet/>
      <dgm:spPr/>
      <dgm:t>
        <a:bodyPr/>
        <a:lstStyle/>
        <a:p>
          <a:endParaRPr lang="en-US"/>
        </a:p>
      </dgm:t>
    </dgm:pt>
    <dgm:pt modelId="{C62E49E1-CDB6-41FE-A529-771F12C6E63A}">
      <dgm:prSet phldrT="[Text]" custT="1"/>
      <dgm:spPr/>
      <dgm:t>
        <a:bodyPr/>
        <a:lstStyle/>
        <a:p>
          <a:endParaRPr lang="en-US" sz="3600" dirty="0"/>
        </a:p>
      </dgm:t>
    </dgm:pt>
    <dgm:pt modelId="{B4BC72BD-94BF-4E93-B3C2-E9E87E1A87E2}" type="parTrans" cxnId="{8D61F6F9-DA93-4C79-8DFF-94FCB193302C}">
      <dgm:prSet/>
      <dgm:spPr/>
      <dgm:t>
        <a:bodyPr/>
        <a:lstStyle/>
        <a:p>
          <a:endParaRPr lang="en-US"/>
        </a:p>
      </dgm:t>
    </dgm:pt>
    <dgm:pt modelId="{8E29254D-B77C-4067-9857-488CEB67523E}" type="sibTrans" cxnId="{8D61F6F9-DA93-4C79-8DFF-94FCB193302C}">
      <dgm:prSet/>
      <dgm:spPr/>
      <dgm:t>
        <a:bodyPr/>
        <a:lstStyle/>
        <a:p>
          <a:endParaRPr lang="en-US"/>
        </a:p>
      </dgm:t>
    </dgm:pt>
    <dgm:pt modelId="{AD6A3514-554E-405C-B296-8F7A95F0C9BF}" type="pres">
      <dgm:prSet presAssocID="{772B2195-BE3E-4BCD-AF49-5E69ECA8CD2C}" presName="linearFlow" presStyleCnt="0">
        <dgm:presLayoutVars>
          <dgm:dir/>
          <dgm:animLvl val="lvl"/>
          <dgm:resizeHandles val="exact"/>
        </dgm:presLayoutVars>
      </dgm:prSet>
      <dgm:spPr/>
    </dgm:pt>
    <dgm:pt modelId="{1F87184D-DEA1-449D-9BD2-5F120FF1866C}" type="pres">
      <dgm:prSet presAssocID="{A8AE394E-9D91-4C97-9F06-BBFFA8CDAA2C}" presName="composite" presStyleCnt="0"/>
      <dgm:spPr/>
    </dgm:pt>
    <dgm:pt modelId="{9BB68AFC-33BC-4B81-ACCC-416388569A78}" type="pres">
      <dgm:prSet presAssocID="{A8AE394E-9D91-4C97-9F06-BBFFA8CDAA2C}" presName="parentText" presStyleLbl="alignNode1" presStyleIdx="0" presStyleCnt="5">
        <dgm:presLayoutVars>
          <dgm:chMax val="1"/>
          <dgm:bulletEnabled val="1"/>
        </dgm:presLayoutVars>
      </dgm:prSet>
      <dgm:spPr/>
    </dgm:pt>
    <dgm:pt modelId="{D8CEA426-D5FC-4293-8936-20E804128FD2}" type="pres">
      <dgm:prSet presAssocID="{A8AE394E-9D91-4C97-9F06-BBFFA8CDAA2C}" presName="descendantText" presStyleLbl="alignAcc1" presStyleIdx="0" presStyleCnt="5">
        <dgm:presLayoutVars>
          <dgm:bulletEnabled val="1"/>
        </dgm:presLayoutVars>
      </dgm:prSet>
      <dgm:spPr/>
    </dgm:pt>
    <dgm:pt modelId="{982B4D5A-86D5-4CFD-A46B-E8B702F10465}" type="pres">
      <dgm:prSet presAssocID="{14621A31-631C-4C3B-8BC7-4025D4E6F3AE}" presName="sp" presStyleCnt="0"/>
      <dgm:spPr/>
    </dgm:pt>
    <dgm:pt modelId="{85CA55B6-89F7-496A-8656-6A75409A2D61}" type="pres">
      <dgm:prSet presAssocID="{8AAF17E8-35FB-4CE9-8364-16C387704502}" presName="composite" presStyleCnt="0"/>
      <dgm:spPr/>
    </dgm:pt>
    <dgm:pt modelId="{E5B97CFB-A535-4CC4-B64A-6C9FD33225A7}" type="pres">
      <dgm:prSet presAssocID="{8AAF17E8-35FB-4CE9-8364-16C387704502}" presName="parentText" presStyleLbl="alignNode1" presStyleIdx="1" presStyleCnt="5">
        <dgm:presLayoutVars>
          <dgm:chMax val="1"/>
          <dgm:bulletEnabled val="1"/>
        </dgm:presLayoutVars>
      </dgm:prSet>
      <dgm:spPr/>
    </dgm:pt>
    <dgm:pt modelId="{BA85455C-1BF2-463B-A6A3-B5D77E207C66}" type="pres">
      <dgm:prSet presAssocID="{8AAF17E8-35FB-4CE9-8364-16C387704502}" presName="descendantText" presStyleLbl="alignAcc1" presStyleIdx="1" presStyleCnt="5">
        <dgm:presLayoutVars>
          <dgm:bulletEnabled val="1"/>
        </dgm:presLayoutVars>
      </dgm:prSet>
      <dgm:spPr/>
    </dgm:pt>
    <dgm:pt modelId="{1A97E25F-9CBD-4450-A948-C4C037AA6A2C}" type="pres">
      <dgm:prSet presAssocID="{4F333F2C-A7FA-4BBA-9882-775DC62F5100}" presName="sp" presStyleCnt="0"/>
      <dgm:spPr/>
    </dgm:pt>
    <dgm:pt modelId="{14F82A77-00BB-470E-8CAB-20EC7E5466AC}" type="pres">
      <dgm:prSet presAssocID="{06BEACE9-89E7-4212-94C7-FCF019036A8E}" presName="composite" presStyleCnt="0"/>
      <dgm:spPr/>
    </dgm:pt>
    <dgm:pt modelId="{17198919-1731-466A-B198-7C6736D87F21}" type="pres">
      <dgm:prSet presAssocID="{06BEACE9-89E7-4212-94C7-FCF019036A8E}" presName="parentText" presStyleLbl="alignNode1" presStyleIdx="2" presStyleCnt="5">
        <dgm:presLayoutVars>
          <dgm:chMax val="1"/>
          <dgm:bulletEnabled val="1"/>
        </dgm:presLayoutVars>
      </dgm:prSet>
      <dgm:spPr/>
    </dgm:pt>
    <dgm:pt modelId="{84666DCF-56D7-494B-BA21-314A7FB8E52C}" type="pres">
      <dgm:prSet presAssocID="{06BEACE9-89E7-4212-94C7-FCF019036A8E}" presName="descendantText" presStyleLbl="alignAcc1" presStyleIdx="2" presStyleCnt="5">
        <dgm:presLayoutVars>
          <dgm:bulletEnabled val="1"/>
        </dgm:presLayoutVars>
      </dgm:prSet>
      <dgm:spPr/>
    </dgm:pt>
    <dgm:pt modelId="{118A7D29-A0AC-4C83-A3F0-C7AF1A0C3CAC}" type="pres">
      <dgm:prSet presAssocID="{92AA29C4-E04A-41A3-BB17-4B75D62D59DD}" presName="sp" presStyleCnt="0"/>
      <dgm:spPr/>
    </dgm:pt>
    <dgm:pt modelId="{48762FDA-E374-4035-9533-1C463C5E63DD}" type="pres">
      <dgm:prSet presAssocID="{B52A74DC-8863-4EBB-A201-87A4899D37FE}" presName="composite" presStyleCnt="0"/>
      <dgm:spPr/>
    </dgm:pt>
    <dgm:pt modelId="{963DB4E3-3811-4966-9FC4-7469CD29932E}" type="pres">
      <dgm:prSet presAssocID="{B52A74DC-8863-4EBB-A201-87A4899D37FE}" presName="parentText" presStyleLbl="alignNode1" presStyleIdx="3" presStyleCnt="5">
        <dgm:presLayoutVars>
          <dgm:chMax val="1"/>
          <dgm:bulletEnabled val="1"/>
        </dgm:presLayoutVars>
      </dgm:prSet>
      <dgm:spPr/>
    </dgm:pt>
    <dgm:pt modelId="{56012924-AE85-42C7-9C69-013E9BF9A0B7}" type="pres">
      <dgm:prSet presAssocID="{B52A74DC-8863-4EBB-A201-87A4899D37FE}" presName="descendantText" presStyleLbl="alignAcc1" presStyleIdx="3" presStyleCnt="5">
        <dgm:presLayoutVars>
          <dgm:bulletEnabled val="1"/>
        </dgm:presLayoutVars>
      </dgm:prSet>
      <dgm:spPr/>
    </dgm:pt>
    <dgm:pt modelId="{9E384A1F-A1F0-489C-9515-C2B785971978}" type="pres">
      <dgm:prSet presAssocID="{BCE556D4-FD17-4B3C-B0E2-883F1FC190E2}" presName="sp" presStyleCnt="0"/>
      <dgm:spPr/>
    </dgm:pt>
    <dgm:pt modelId="{02F77D14-93C1-4172-9CE5-513EACEF1133}" type="pres">
      <dgm:prSet presAssocID="{C62E49E1-CDB6-41FE-A529-771F12C6E63A}" presName="composite" presStyleCnt="0"/>
      <dgm:spPr/>
    </dgm:pt>
    <dgm:pt modelId="{B7603440-94E9-4A60-8516-E617A4459442}" type="pres">
      <dgm:prSet presAssocID="{C62E49E1-CDB6-41FE-A529-771F12C6E63A}" presName="parentText" presStyleLbl="alignNode1" presStyleIdx="4" presStyleCnt="5">
        <dgm:presLayoutVars>
          <dgm:chMax val="1"/>
          <dgm:bulletEnabled val="1"/>
        </dgm:presLayoutVars>
      </dgm:prSet>
      <dgm:spPr/>
    </dgm:pt>
    <dgm:pt modelId="{E7B65FE8-A658-4005-9922-F57E5E453EC9}" type="pres">
      <dgm:prSet presAssocID="{C62E49E1-CDB6-41FE-A529-771F12C6E63A}" presName="descendantText" presStyleLbl="alignAcc1" presStyleIdx="4" presStyleCnt="5">
        <dgm:presLayoutVars>
          <dgm:bulletEnabled val="1"/>
        </dgm:presLayoutVars>
      </dgm:prSet>
      <dgm:spPr/>
    </dgm:pt>
  </dgm:ptLst>
  <dgm:cxnLst>
    <dgm:cxn modelId="{E8D7C112-6088-45B1-80B9-39389ABAE150}" type="presOf" srcId="{A8AE394E-9D91-4C97-9F06-BBFFA8CDAA2C}" destId="{9BB68AFC-33BC-4B81-ACCC-416388569A78}" srcOrd="0" destOrd="0" presId="urn:microsoft.com/office/officeart/2005/8/layout/chevron2"/>
    <dgm:cxn modelId="{B67C2028-19F6-47B6-A5AD-1A1510D36E73}" type="presOf" srcId="{C62E49E1-CDB6-41FE-A529-771F12C6E63A}" destId="{B7603440-94E9-4A60-8516-E617A4459442}" srcOrd="0" destOrd="0" presId="urn:microsoft.com/office/officeart/2005/8/layout/chevron2"/>
    <dgm:cxn modelId="{CEF60933-5AAE-4478-91F8-B3388C2F6714}" type="presOf" srcId="{06BEACE9-89E7-4212-94C7-FCF019036A8E}" destId="{17198919-1731-466A-B198-7C6736D87F21}" srcOrd="0" destOrd="0" presId="urn:microsoft.com/office/officeart/2005/8/layout/chevron2"/>
    <dgm:cxn modelId="{2F88B73E-B28D-4DEC-97F7-FD15E84D1181}" type="presOf" srcId="{C5437A0E-06C8-4241-95E2-43DFA72EA824}" destId="{84666DCF-56D7-494B-BA21-314A7FB8E52C}" srcOrd="0" destOrd="0" presId="urn:microsoft.com/office/officeart/2005/8/layout/chevron2"/>
    <dgm:cxn modelId="{13B7BA5B-CA62-4264-89FE-403791CBA044}" srcId="{8AAF17E8-35FB-4CE9-8364-16C387704502}" destId="{6E301FC8-F3F3-4ABD-9199-27C72473796B}" srcOrd="0" destOrd="0" parTransId="{4CA6E94B-FB88-44C0-BCFA-F95644775388}" sibTransId="{95BBE448-1381-4C7C-BE8D-5756D99E52C4}"/>
    <dgm:cxn modelId="{C1D7445E-7532-4727-8E7C-0784B5BA55DB}" srcId="{772B2195-BE3E-4BCD-AF49-5E69ECA8CD2C}" destId="{A8AE394E-9D91-4C97-9F06-BBFFA8CDAA2C}" srcOrd="0" destOrd="0" parTransId="{2E965135-6AB5-4766-AF14-31F44A9C43A9}" sibTransId="{14621A31-631C-4C3B-8BC7-4025D4E6F3AE}"/>
    <dgm:cxn modelId="{5A14B47A-7430-4F32-B76B-E72CBB8AF578}" srcId="{A8AE394E-9D91-4C97-9F06-BBFFA8CDAA2C}" destId="{E5D2F302-B9D4-44B0-AA5D-841DBE04192E}" srcOrd="0" destOrd="0" parTransId="{E36470AC-779D-4FB4-B5EB-B0D952557423}" sibTransId="{FA062DE1-A52B-4663-B284-3C9015320B98}"/>
    <dgm:cxn modelId="{D1E94C87-8921-410E-89CC-BEB629AF67D7}" type="presOf" srcId="{772B2195-BE3E-4BCD-AF49-5E69ECA8CD2C}" destId="{AD6A3514-554E-405C-B296-8F7A95F0C9BF}" srcOrd="0" destOrd="0" presId="urn:microsoft.com/office/officeart/2005/8/layout/chevron2"/>
    <dgm:cxn modelId="{4B36DA88-0F09-4BE8-8E46-907C48D0B2D0}" type="presOf" srcId="{8AAF17E8-35FB-4CE9-8364-16C387704502}" destId="{E5B97CFB-A535-4CC4-B64A-6C9FD33225A7}" srcOrd="0" destOrd="0" presId="urn:microsoft.com/office/officeart/2005/8/layout/chevron2"/>
    <dgm:cxn modelId="{8C67448F-50AF-478E-8740-046B669E84C5}" type="presOf" srcId="{E5D2F302-B9D4-44B0-AA5D-841DBE04192E}" destId="{D8CEA426-D5FC-4293-8936-20E804128FD2}" srcOrd="0" destOrd="0" presId="urn:microsoft.com/office/officeart/2005/8/layout/chevron2"/>
    <dgm:cxn modelId="{39344791-42FC-4590-A962-DCEA42CC6FD5}" srcId="{772B2195-BE3E-4BCD-AF49-5E69ECA8CD2C}" destId="{B52A74DC-8863-4EBB-A201-87A4899D37FE}" srcOrd="3" destOrd="0" parTransId="{B450AEBF-DDA2-4BE0-A046-622A5A3235B2}" sibTransId="{BCE556D4-FD17-4B3C-B0E2-883F1FC190E2}"/>
    <dgm:cxn modelId="{BB30C698-C6A8-4F5D-B6F4-D02B9395F8AD}" srcId="{772B2195-BE3E-4BCD-AF49-5E69ECA8CD2C}" destId="{06BEACE9-89E7-4212-94C7-FCF019036A8E}" srcOrd="2" destOrd="0" parTransId="{14116B40-F0C6-4E2B-A010-764492A214E8}" sibTransId="{92AA29C4-E04A-41A3-BB17-4B75D62D59DD}"/>
    <dgm:cxn modelId="{FB42A9AE-F2C1-468F-910F-0C1A624208F5}" srcId="{772B2195-BE3E-4BCD-AF49-5E69ECA8CD2C}" destId="{8AAF17E8-35FB-4CE9-8364-16C387704502}" srcOrd="1" destOrd="0" parTransId="{3795E3C0-6E82-4955-88E4-46880EBBF15E}" sibTransId="{4F333F2C-A7FA-4BBA-9882-775DC62F5100}"/>
    <dgm:cxn modelId="{9F05CEBF-8767-42A7-8064-247329BF4744}" type="presOf" srcId="{6E301FC8-F3F3-4ABD-9199-27C72473796B}" destId="{BA85455C-1BF2-463B-A6A3-B5D77E207C66}" srcOrd="0" destOrd="0" presId="urn:microsoft.com/office/officeart/2005/8/layout/chevron2"/>
    <dgm:cxn modelId="{AB740AC6-3E44-48C5-A907-A85F11425400}" type="presOf" srcId="{5DE33119-C691-467B-8D78-D1D0B941571C}" destId="{E7B65FE8-A658-4005-9922-F57E5E453EC9}" srcOrd="0" destOrd="0" presId="urn:microsoft.com/office/officeart/2005/8/layout/chevron2"/>
    <dgm:cxn modelId="{E63649CF-2228-45BE-A937-86775E6C6546}" srcId="{06BEACE9-89E7-4212-94C7-FCF019036A8E}" destId="{C5437A0E-06C8-4241-95E2-43DFA72EA824}" srcOrd="0" destOrd="0" parTransId="{737C1A80-D749-412A-903F-EF0897D6E233}" sibTransId="{2A27198A-EBB3-4E2F-9F2E-BDE16FBC44A3}"/>
    <dgm:cxn modelId="{EEFBB3D4-D566-4590-8223-D1278B46F59A}" type="presOf" srcId="{B52A74DC-8863-4EBB-A201-87A4899D37FE}" destId="{963DB4E3-3811-4966-9FC4-7469CD29932E}" srcOrd="0" destOrd="0" presId="urn:microsoft.com/office/officeart/2005/8/layout/chevron2"/>
    <dgm:cxn modelId="{51B647DA-DC8A-4C79-B2B3-3699865EF866}" type="presOf" srcId="{D6AB5921-2FC5-42A8-8F9F-72430FBA43A9}" destId="{56012924-AE85-42C7-9C69-013E9BF9A0B7}" srcOrd="0" destOrd="0" presId="urn:microsoft.com/office/officeart/2005/8/layout/chevron2"/>
    <dgm:cxn modelId="{213596EC-DC9D-496A-9268-30273F0C40CD}" srcId="{C62E49E1-CDB6-41FE-A529-771F12C6E63A}" destId="{5DE33119-C691-467B-8D78-D1D0B941571C}" srcOrd="0" destOrd="0" parTransId="{EFB0ECAF-762A-460B-AA34-B25AA4E9F77F}" sibTransId="{2528F048-AE14-4702-8D47-1182683257B9}"/>
    <dgm:cxn modelId="{8D61F6F9-DA93-4C79-8DFF-94FCB193302C}" srcId="{772B2195-BE3E-4BCD-AF49-5E69ECA8CD2C}" destId="{C62E49E1-CDB6-41FE-A529-771F12C6E63A}" srcOrd="4" destOrd="0" parTransId="{B4BC72BD-94BF-4E93-B3C2-E9E87E1A87E2}" sibTransId="{8E29254D-B77C-4067-9857-488CEB67523E}"/>
    <dgm:cxn modelId="{C960BEFB-A16F-4693-A3B7-C1575E25E77F}" srcId="{B52A74DC-8863-4EBB-A201-87A4899D37FE}" destId="{D6AB5921-2FC5-42A8-8F9F-72430FBA43A9}" srcOrd="0" destOrd="0" parTransId="{82EECF82-A3B4-4381-8ECA-A6E1934A005F}" sibTransId="{2FA3F2AA-EC7B-43EC-B155-51C534DF5E8C}"/>
    <dgm:cxn modelId="{49FDCD0D-822D-4C28-83E3-7F2E8949AE61}" type="presParOf" srcId="{AD6A3514-554E-405C-B296-8F7A95F0C9BF}" destId="{1F87184D-DEA1-449D-9BD2-5F120FF1866C}" srcOrd="0" destOrd="0" presId="urn:microsoft.com/office/officeart/2005/8/layout/chevron2"/>
    <dgm:cxn modelId="{D563DBCC-CF2E-43E0-869B-A8C2009B45F7}" type="presParOf" srcId="{1F87184D-DEA1-449D-9BD2-5F120FF1866C}" destId="{9BB68AFC-33BC-4B81-ACCC-416388569A78}" srcOrd="0" destOrd="0" presId="urn:microsoft.com/office/officeart/2005/8/layout/chevron2"/>
    <dgm:cxn modelId="{E92F2C20-7C5C-4CC5-B8E8-4670C19414A2}" type="presParOf" srcId="{1F87184D-DEA1-449D-9BD2-5F120FF1866C}" destId="{D8CEA426-D5FC-4293-8936-20E804128FD2}" srcOrd="1" destOrd="0" presId="urn:microsoft.com/office/officeart/2005/8/layout/chevron2"/>
    <dgm:cxn modelId="{AEEFDC48-AEC8-48CC-8630-89987BAC9C44}" type="presParOf" srcId="{AD6A3514-554E-405C-B296-8F7A95F0C9BF}" destId="{982B4D5A-86D5-4CFD-A46B-E8B702F10465}" srcOrd="1" destOrd="0" presId="urn:microsoft.com/office/officeart/2005/8/layout/chevron2"/>
    <dgm:cxn modelId="{85ABDD0D-A1F3-4DD1-BC0E-9915CEAC8561}" type="presParOf" srcId="{AD6A3514-554E-405C-B296-8F7A95F0C9BF}" destId="{85CA55B6-89F7-496A-8656-6A75409A2D61}" srcOrd="2" destOrd="0" presId="urn:microsoft.com/office/officeart/2005/8/layout/chevron2"/>
    <dgm:cxn modelId="{1F7017B7-85FF-47AA-86C6-976B504D65EB}" type="presParOf" srcId="{85CA55B6-89F7-496A-8656-6A75409A2D61}" destId="{E5B97CFB-A535-4CC4-B64A-6C9FD33225A7}" srcOrd="0" destOrd="0" presId="urn:microsoft.com/office/officeart/2005/8/layout/chevron2"/>
    <dgm:cxn modelId="{609EFD88-6597-4590-9B7E-4326CB1F1C3C}" type="presParOf" srcId="{85CA55B6-89F7-496A-8656-6A75409A2D61}" destId="{BA85455C-1BF2-463B-A6A3-B5D77E207C66}" srcOrd="1" destOrd="0" presId="urn:microsoft.com/office/officeart/2005/8/layout/chevron2"/>
    <dgm:cxn modelId="{6E7061A7-67C1-4FE8-8011-3997EA31899D}" type="presParOf" srcId="{AD6A3514-554E-405C-B296-8F7A95F0C9BF}" destId="{1A97E25F-9CBD-4450-A948-C4C037AA6A2C}" srcOrd="3" destOrd="0" presId="urn:microsoft.com/office/officeart/2005/8/layout/chevron2"/>
    <dgm:cxn modelId="{A9CFDE08-DFB6-4F55-953A-AB6636DC5F85}" type="presParOf" srcId="{AD6A3514-554E-405C-B296-8F7A95F0C9BF}" destId="{14F82A77-00BB-470E-8CAB-20EC7E5466AC}" srcOrd="4" destOrd="0" presId="urn:microsoft.com/office/officeart/2005/8/layout/chevron2"/>
    <dgm:cxn modelId="{B4F86094-24D8-4BFC-BC53-DA35A9E48FE4}" type="presParOf" srcId="{14F82A77-00BB-470E-8CAB-20EC7E5466AC}" destId="{17198919-1731-466A-B198-7C6736D87F21}" srcOrd="0" destOrd="0" presId="urn:microsoft.com/office/officeart/2005/8/layout/chevron2"/>
    <dgm:cxn modelId="{1C1C4AF6-C9B9-4602-8E57-324F6392990D}" type="presParOf" srcId="{14F82A77-00BB-470E-8CAB-20EC7E5466AC}" destId="{84666DCF-56D7-494B-BA21-314A7FB8E52C}" srcOrd="1" destOrd="0" presId="urn:microsoft.com/office/officeart/2005/8/layout/chevron2"/>
    <dgm:cxn modelId="{59BB760A-CDFB-45A5-A7C9-95C8B2D8C39F}" type="presParOf" srcId="{AD6A3514-554E-405C-B296-8F7A95F0C9BF}" destId="{118A7D29-A0AC-4C83-A3F0-C7AF1A0C3CAC}" srcOrd="5" destOrd="0" presId="urn:microsoft.com/office/officeart/2005/8/layout/chevron2"/>
    <dgm:cxn modelId="{26A3AACA-DB35-435C-8F96-A4C7B71FCBD7}" type="presParOf" srcId="{AD6A3514-554E-405C-B296-8F7A95F0C9BF}" destId="{48762FDA-E374-4035-9533-1C463C5E63DD}" srcOrd="6" destOrd="0" presId="urn:microsoft.com/office/officeart/2005/8/layout/chevron2"/>
    <dgm:cxn modelId="{34E2E428-B405-4338-A3D2-1FA966112E46}" type="presParOf" srcId="{48762FDA-E374-4035-9533-1C463C5E63DD}" destId="{963DB4E3-3811-4966-9FC4-7469CD29932E}" srcOrd="0" destOrd="0" presId="urn:microsoft.com/office/officeart/2005/8/layout/chevron2"/>
    <dgm:cxn modelId="{45323081-0A1B-491A-8613-54AF22782875}" type="presParOf" srcId="{48762FDA-E374-4035-9533-1C463C5E63DD}" destId="{56012924-AE85-42C7-9C69-013E9BF9A0B7}" srcOrd="1" destOrd="0" presId="urn:microsoft.com/office/officeart/2005/8/layout/chevron2"/>
    <dgm:cxn modelId="{08A69506-62E8-4540-B8C4-4245C2490049}" type="presParOf" srcId="{AD6A3514-554E-405C-B296-8F7A95F0C9BF}" destId="{9E384A1F-A1F0-489C-9515-C2B785971978}" srcOrd="7" destOrd="0" presId="urn:microsoft.com/office/officeart/2005/8/layout/chevron2"/>
    <dgm:cxn modelId="{A5313EF7-EA85-457D-8651-1CE80A05C48D}" type="presParOf" srcId="{AD6A3514-554E-405C-B296-8F7A95F0C9BF}" destId="{02F77D14-93C1-4172-9CE5-513EACEF1133}" srcOrd="8" destOrd="0" presId="urn:microsoft.com/office/officeart/2005/8/layout/chevron2"/>
    <dgm:cxn modelId="{77F86978-7939-4CE5-9A37-58A168CDFD08}" type="presParOf" srcId="{02F77D14-93C1-4172-9CE5-513EACEF1133}" destId="{B7603440-94E9-4A60-8516-E617A4459442}" srcOrd="0" destOrd="0" presId="urn:microsoft.com/office/officeart/2005/8/layout/chevron2"/>
    <dgm:cxn modelId="{79978C49-92A1-4CEE-B3F6-7FBBD499C8F7}" type="presParOf" srcId="{02F77D14-93C1-4172-9CE5-513EACEF1133}" destId="{E7B65FE8-A658-4005-9922-F57E5E453EC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72B2195-BE3E-4BCD-AF49-5E69ECA8CD2C}" type="doc">
      <dgm:prSet loTypeId="urn:microsoft.com/office/officeart/2005/8/layout/chevron2" loCatId="list" qsTypeId="urn:microsoft.com/office/officeart/2005/8/quickstyle/3d3" qsCatId="3D" csTypeId="urn:microsoft.com/office/officeart/2005/8/colors/accent3_2" csCatId="accent3" phldr="1"/>
      <dgm:spPr/>
      <dgm:t>
        <a:bodyPr/>
        <a:lstStyle/>
        <a:p>
          <a:endParaRPr lang="en-US"/>
        </a:p>
      </dgm:t>
    </dgm:pt>
    <dgm:pt modelId="{E5D2F302-B9D4-44B0-AA5D-841DBE04192E}">
      <dgm:prSet phldrT="[Text]" custT="1"/>
      <dgm:spPr/>
      <dgm:t>
        <a:bodyPr/>
        <a:lstStyle/>
        <a:p>
          <a:r>
            <a:rPr lang="en-US" sz="3600" dirty="0"/>
            <a:t>Problem Statement</a:t>
          </a:r>
        </a:p>
      </dgm:t>
    </dgm:pt>
    <dgm:pt modelId="{E36470AC-779D-4FB4-B5EB-B0D952557423}" type="parTrans" cxnId="{5A14B47A-7430-4F32-B76B-E72CBB8AF578}">
      <dgm:prSet/>
      <dgm:spPr/>
      <dgm:t>
        <a:bodyPr/>
        <a:lstStyle/>
        <a:p>
          <a:endParaRPr lang="en-US"/>
        </a:p>
      </dgm:t>
    </dgm:pt>
    <dgm:pt modelId="{FA062DE1-A52B-4663-B284-3C9015320B98}" type="sibTrans" cxnId="{5A14B47A-7430-4F32-B76B-E72CBB8AF578}">
      <dgm:prSet/>
      <dgm:spPr/>
      <dgm:t>
        <a:bodyPr/>
        <a:lstStyle/>
        <a:p>
          <a:endParaRPr lang="en-US"/>
        </a:p>
      </dgm:t>
    </dgm:pt>
    <dgm:pt modelId="{6E301FC8-F3F3-4ABD-9199-27C72473796B}">
      <dgm:prSet phldrT="[Text]" custT="1"/>
      <dgm:spPr/>
      <dgm:t>
        <a:bodyPr/>
        <a:lstStyle/>
        <a:p>
          <a:r>
            <a:rPr lang="en-US" sz="3600" dirty="0"/>
            <a:t>Motivation and Prior Work</a:t>
          </a:r>
        </a:p>
      </dgm:t>
    </dgm:pt>
    <dgm:pt modelId="{4CA6E94B-FB88-44C0-BCFA-F95644775388}" type="parTrans" cxnId="{13B7BA5B-CA62-4264-89FE-403791CBA044}">
      <dgm:prSet/>
      <dgm:spPr/>
      <dgm:t>
        <a:bodyPr/>
        <a:lstStyle/>
        <a:p>
          <a:endParaRPr lang="en-US"/>
        </a:p>
      </dgm:t>
    </dgm:pt>
    <dgm:pt modelId="{95BBE448-1381-4C7C-BE8D-5756D99E52C4}" type="sibTrans" cxnId="{13B7BA5B-CA62-4264-89FE-403791CBA044}">
      <dgm:prSet/>
      <dgm:spPr/>
      <dgm:t>
        <a:bodyPr/>
        <a:lstStyle/>
        <a:p>
          <a:endParaRPr lang="en-US"/>
        </a:p>
      </dgm:t>
    </dgm:pt>
    <dgm:pt modelId="{C5437A0E-06C8-4241-95E2-43DFA72EA824}">
      <dgm:prSet phldrT="[Text]" custT="1"/>
      <dgm:spPr/>
      <dgm:t>
        <a:bodyPr/>
        <a:lstStyle/>
        <a:p>
          <a:r>
            <a:rPr lang="en-US" sz="3600" dirty="0"/>
            <a:t>Design of </a:t>
          </a:r>
          <a:r>
            <a:rPr lang="en-US" sz="3600" dirty="0" err="1"/>
            <a:t>SnapStore</a:t>
          </a:r>
          <a:endParaRPr lang="en-US" sz="3600" dirty="0"/>
        </a:p>
      </dgm:t>
    </dgm:pt>
    <dgm:pt modelId="{737C1A80-D749-412A-903F-EF0897D6E233}" type="parTrans" cxnId="{E63649CF-2228-45BE-A937-86775E6C6546}">
      <dgm:prSet/>
      <dgm:spPr/>
      <dgm:t>
        <a:bodyPr/>
        <a:lstStyle/>
        <a:p>
          <a:endParaRPr lang="en-US"/>
        </a:p>
      </dgm:t>
    </dgm:pt>
    <dgm:pt modelId="{2A27198A-EBB3-4E2F-9F2E-BDE16FBC44A3}" type="sibTrans" cxnId="{E63649CF-2228-45BE-A937-86775E6C6546}">
      <dgm:prSet/>
      <dgm:spPr/>
      <dgm:t>
        <a:bodyPr/>
        <a:lstStyle/>
        <a:p>
          <a:endParaRPr lang="en-US"/>
        </a:p>
      </dgm:t>
    </dgm:pt>
    <dgm:pt modelId="{D6AB5921-2FC5-42A8-8F9F-72430FBA43A9}">
      <dgm:prSet phldrT="[Text]" custT="1"/>
      <dgm:spPr/>
      <dgm:t>
        <a:bodyPr/>
        <a:lstStyle/>
        <a:p>
          <a:r>
            <a:rPr lang="en-US" sz="3600" dirty="0"/>
            <a:t>Results</a:t>
          </a:r>
        </a:p>
      </dgm:t>
    </dgm:pt>
    <dgm:pt modelId="{82EECF82-A3B4-4381-8ECA-A6E1934A005F}" type="parTrans" cxnId="{C960BEFB-A16F-4693-A3B7-C1575E25E77F}">
      <dgm:prSet/>
      <dgm:spPr/>
      <dgm:t>
        <a:bodyPr/>
        <a:lstStyle/>
        <a:p>
          <a:endParaRPr lang="en-US"/>
        </a:p>
      </dgm:t>
    </dgm:pt>
    <dgm:pt modelId="{2FA3F2AA-EC7B-43EC-B155-51C534DF5E8C}" type="sibTrans" cxnId="{C960BEFB-A16F-4693-A3B7-C1575E25E77F}">
      <dgm:prSet/>
      <dgm:spPr/>
      <dgm:t>
        <a:bodyPr/>
        <a:lstStyle/>
        <a:p>
          <a:endParaRPr lang="en-US"/>
        </a:p>
      </dgm:t>
    </dgm:pt>
    <dgm:pt modelId="{5DE33119-C691-467B-8D78-D1D0B941571C}">
      <dgm:prSet phldrT="[Text]" custT="1"/>
      <dgm:spPr/>
      <dgm:t>
        <a:bodyPr/>
        <a:lstStyle/>
        <a:p>
          <a:r>
            <a:rPr lang="en-US" sz="3600" dirty="0"/>
            <a:t>Conclusion</a:t>
          </a:r>
        </a:p>
      </dgm:t>
    </dgm:pt>
    <dgm:pt modelId="{EFB0ECAF-762A-460B-AA34-B25AA4E9F77F}" type="parTrans" cxnId="{213596EC-DC9D-496A-9268-30273F0C40CD}">
      <dgm:prSet/>
      <dgm:spPr/>
      <dgm:t>
        <a:bodyPr/>
        <a:lstStyle/>
        <a:p>
          <a:endParaRPr lang="en-US"/>
        </a:p>
      </dgm:t>
    </dgm:pt>
    <dgm:pt modelId="{2528F048-AE14-4702-8D47-1182683257B9}" type="sibTrans" cxnId="{213596EC-DC9D-496A-9268-30273F0C40CD}">
      <dgm:prSet/>
      <dgm:spPr/>
      <dgm:t>
        <a:bodyPr/>
        <a:lstStyle/>
        <a:p>
          <a:endParaRPr lang="en-US"/>
        </a:p>
      </dgm:t>
    </dgm:pt>
    <dgm:pt modelId="{A8AE394E-9D91-4C97-9F06-BBFFA8CDAA2C}">
      <dgm:prSet phldrT="[Text]" custT="1"/>
      <dgm:spPr/>
      <dgm:t>
        <a:bodyPr/>
        <a:lstStyle/>
        <a:p>
          <a:endParaRPr lang="en-US" sz="3600" dirty="0"/>
        </a:p>
      </dgm:t>
    </dgm:pt>
    <dgm:pt modelId="{2E965135-6AB5-4766-AF14-31F44A9C43A9}" type="parTrans" cxnId="{C1D7445E-7532-4727-8E7C-0784B5BA55DB}">
      <dgm:prSet/>
      <dgm:spPr/>
      <dgm:t>
        <a:bodyPr/>
        <a:lstStyle/>
        <a:p>
          <a:endParaRPr lang="en-US"/>
        </a:p>
      </dgm:t>
    </dgm:pt>
    <dgm:pt modelId="{14621A31-631C-4C3B-8BC7-4025D4E6F3AE}" type="sibTrans" cxnId="{C1D7445E-7532-4727-8E7C-0784B5BA55DB}">
      <dgm:prSet/>
      <dgm:spPr/>
      <dgm:t>
        <a:bodyPr/>
        <a:lstStyle/>
        <a:p>
          <a:endParaRPr lang="en-US"/>
        </a:p>
      </dgm:t>
    </dgm:pt>
    <dgm:pt modelId="{8AAF17E8-35FB-4CE9-8364-16C387704502}">
      <dgm:prSet phldrT="[Text]" custT="1"/>
      <dgm:spPr/>
      <dgm:t>
        <a:bodyPr/>
        <a:lstStyle/>
        <a:p>
          <a:endParaRPr lang="en-US" sz="3600" dirty="0"/>
        </a:p>
      </dgm:t>
    </dgm:pt>
    <dgm:pt modelId="{3795E3C0-6E82-4955-88E4-46880EBBF15E}" type="parTrans" cxnId="{FB42A9AE-F2C1-468F-910F-0C1A624208F5}">
      <dgm:prSet/>
      <dgm:spPr/>
      <dgm:t>
        <a:bodyPr/>
        <a:lstStyle/>
        <a:p>
          <a:endParaRPr lang="en-US"/>
        </a:p>
      </dgm:t>
    </dgm:pt>
    <dgm:pt modelId="{4F333F2C-A7FA-4BBA-9882-775DC62F5100}" type="sibTrans" cxnId="{FB42A9AE-F2C1-468F-910F-0C1A624208F5}">
      <dgm:prSet/>
      <dgm:spPr/>
      <dgm:t>
        <a:bodyPr/>
        <a:lstStyle/>
        <a:p>
          <a:endParaRPr lang="en-US"/>
        </a:p>
      </dgm:t>
    </dgm:pt>
    <dgm:pt modelId="{06BEACE9-89E7-4212-94C7-FCF019036A8E}">
      <dgm:prSet phldrT="[Text]" custT="1"/>
      <dgm:spPr/>
      <dgm:t>
        <a:bodyPr/>
        <a:lstStyle/>
        <a:p>
          <a:endParaRPr lang="en-US" sz="3600" dirty="0"/>
        </a:p>
      </dgm:t>
    </dgm:pt>
    <dgm:pt modelId="{14116B40-F0C6-4E2B-A010-764492A214E8}" type="parTrans" cxnId="{BB30C698-C6A8-4F5D-B6F4-D02B9395F8AD}">
      <dgm:prSet/>
      <dgm:spPr/>
      <dgm:t>
        <a:bodyPr/>
        <a:lstStyle/>
        <a:p>
          <a:endParaRPr lang="en-US"/>
        </a:p>
      </dgm:t>
    </dgm:pt>
    <dgm:pt modelId="{92AA29C4-E04A-41A3-BB17-4B75D62D59DD}" type="sibTrans" cxnId="{BB30C698-C6A8-4F5D-B6F4-D02B9395F8AD}">
      <dgm:prSet/>
      <dgm:spPr/>
      <dgm:t>
        <a:bodyPr/>
        <a:lstStyle/>
        <a:p>
          <a:endParaRPr lang="en-US"/>
        </a:p>
      </dgm:t>
    </dgm:pt>
    <dgm:pt modelId="{B52A74DC-8863-4EBB-A201-87A4899D37FE}">
      <dgm:prSet phldrT="[Text]" custT="1"/>
      <dgm:spPr/>
      <dgm:t>
        <a:bodyPr/>
        <a:lstStyle/>
        <a:p>
          <a:endParaRPr lang="en-US" sz="3600" dirty="0"/>
        </a:p>
      </dgm:t>
    </dgm:pt>
    <dgm:pt modelId="{B450AEBF-DDA2-4BE0-A046-622A5A3235B2}" type="parTrans" cxnId="{39344791-42FC-4590-A962-DCEA42CC6FD5}">
      <dgm:prSet/>
      <dgm:spPr/>
      <dgm:t>
        <a:bodyPr/>
        <a:lstStyle/>
        <a:p>
          <a:endParaRPr lang="en-US"/>
        </a:p>
      </dgm:t>
    </dgm:pt>
    <dgm:pt modelId="{BCE556D4-FD17-4B3C-B0E2-883F1FC190E2}" type="sibTrans" cxnId="{39344791-42FC-4590-A962-DCEA42CC6FD5}">
      <dgm:prSet/>
      <dgm:spPr/>
      <dgm:t>
        <a:bodyPr/>
        <a:lstStyle/>
        <a:p>
          <a:endParaRPr lang="en-US"/>
        </a:p>
      </dgm:t>
    </dgm:pt>
    <dgm:pt modelId="{C62E49E1-CDB6-41FE-A529-771F12C6E63A}">
      <dgm:prSet phldrT="[Text]" custT="1"/>
      <dgm:spPr/>
      <dgm:t>
        <a:bodyPr/>
        <a:lstStyle/>
        <a:p>
          <a:endParaRPr lang="en-US" sz="3600" dirty="0"/>
        </a:p>
      </dgm:t>
    </dgm:pt>
    <dgm:pt modelId="{B4BC72BD-94BF-4E93-B3C2-E9E87E1A87E2}" type="parTrans" cxnId="{8D61F6F9-DA93-4C79-8DFF-94FCB193302C}">
      <dgm:prSet/>
      <dgm:spPr/>
      <dgm:t>
        <a:bodyPr/>
        <a:lstStyle/>
        <a:p>
          <a:endParaRPr lang="en-US"/>
        </a:p>
      </dgm:t>
    </dgm:pt>
    <dgm:pt modelId="{8E29254D-B77C-4067-9857-488CEB67523E}" type="sibTrans" cxnId="{8D61F6F9-DA93-4C79-8DFF-94FCB193302C}">
      <dgm:prSet/>
      <dgm:spPr/>
      <dgm:t>
        <a:bodyPr/>
        <a:lstStyle/>
        <a:p>
          <a:endParaRPr lang="en-US"/>
        </a:p>
      </dgm:t>
    </dgm:pt>
    <dgm:pt modelId="{AD6A3514-554E-405C-B296-8F7A95F0C9BF}" type="pres">
      <dgm:prSet presAssocID="{772B2195-BE3E-4BCD-AF49-5E69ECA8CD2C}" presName="linearFlow" presStyleCnt="0">
        <dgm:presLayoutVars>
          <dgm:dir/>
          <dgm:animLvl val="lvl"/>
          <dgm:resizeHandles val="exact"/>
        </dgm:presLayoutVars>
      </dgm:prSet>
      <dgm:spPr/>
    </dgm:pt>
    <dgm:pt modelId="{1F87184D-DEA1-449D-9BD2-5F120FF1866C}" type="pres">
      <dgm:prSet presAssocID="{A8AE394E-9D91-4C97-9F06-BBFFA8CDAA2C}" presName="composite" presStyleCnt="0"/>
      <dgm:spPr/>
    </dgm:pt>
    <dgm:pt modelId="{9BB68AFC-33BC-4B81-ACCC-416388569A78}" type="pres">
      <dgm:prSet presAssocID="{A8AE394E-9D91-4C97-9F06-BBFFA8CDAA2C}" presName="parentText" presStyleLbl="alignNode1" presStyleIdx="0" presStyleCnt="5">
        <dgm:presLayoutVars>
          <dgm:chMax val="1"/>
          <dgm:bulletEnabled val="1"/>
        </dgm:presLayoutVars>
      </dgm:prSet>
      <dgm:spPr/>
    </dgm:pt>
    <dgm:pt modelId="{D8CEA426-D5FC-4293-8936-20E804128FD2}" type="pres">
      <dgm:prSet presAssocID="{A8AE394E-9D91-4C97-9F06-BBFFA8CDAA2C}" presName="descendantText" presStyleLbl="alignAcc1" presStyleIdx="0" presStyleCnt="5">
        <dgm:presLayoutVars>
          <dgm:bulletEnabled val="1"/>
        </dgm:presLayoutVars>
      </dgm:prSet>
      <dgm:spPr/>
    </dgm:pt>
    <dgm:pt modelId="{982B4D5A-86D5-4CFD-A46B-E8B702F10465}" type="pres">
      <dgm:prSet presAssocID="{14621A31-631C-4C3B-8BC7-4025D4E6F3AE}" presName="sp" presStyleCnt="0"/>
      <dgm:spPr/>
    </dgm:pt>
    <dgm:pt modelId="{85CA55B6-89F7-496A-8656-6A75409A2D61}" type="pres">
      <dgm:prSet presAssocID="{8AAF17E8-35FB-4CE9-8364-16C387704502}" presName="composite" presStyleCnt="0"/>
      <dgm:spPr/>
    </dgm:pt>
    <dgm:pt modelId="{E5B97CFB-A535-4CC4-B64A-6C9FD33225A7}" type="pres">
      <dgm:prSet presAssocID="{8AAF17E8-35FB-4CE9-8364-16C387704502}" presName="parentText" presStyleLbl="alignNode1" presStyleIdx="1" presStyleCnt="5">
        <dgm:presLayoutVars>
          <dgm:chMax val="1"/>
          <dgm:bulletEnabled val="1"/>
        </dgm:presLayoutVars>
      </dgm:prSet>
      <dgm:spPr/>
    </dgm:pt>
    <dgm:pt modelId="{BA85455C-1BF2-463B-A6A3-B5D77E207C66}" type="pres">
      <dgm:prSet presAssocID="{8AAF17E8-35FB-4CE9-8364-16C387704502}" presName="descendantText" presStyleLbl="alignAcc1" presStyleIdx="1" presStyleCnt="5">
        <dgm:presLayoutVars>
          <dgm:bulletEnabled val="1"/>
        </dgm:presLayoutVars>
      </dgm:prSet>
      <dgm:spPr/>
    </dgm:pt>
    <dgm:pt modelId="{1A97E25F-9CBD-4450-A948-C4C037AA6A2C}" type="pres">
      <dgm:prSet presAssocID="{4F333F2C-A7FA-4BBA-9882-775DC62F5100}" presName="sp" presStyleCnt="0"/>
      <dgm:spPr/>
    </dgm:pt>
    <dgm:pt modelId="{14F82A77-00BB-470E-8CAB-20EC7E5466AC}" type="pres">
      <dgm:prSet presAssocID="{06BEACE9-89E7-4212-94C7-FCF019036A8E}" presName="composite" presStyleCnt="0"/>
      <dgm:spPr/>
    </dgm:pt>
    <dgm:pt modelId="{17198919-1731-466A-B198-7C6736D87F21}" type="pres">
      <dgm:prSet presAssocID="{06BEACE9-89E7-4212-94C7-FCF019036A8E}" presName="parentText" presStyleLbl="alignNode1" presStyleIdx="2" presStyleCnt="5">
        <dgm:presLayoutVars>
          <dgm:chMax val="1"/>
          <dgm:bulletEnabled val="1"/>
        </dgm:presLayoutVars>
      </dgm:prSet>
      <dgm:spPr/>
    </dgm:pt>
    <dgm:pt modelId="{84666DCF-56D7-494B-BA21-314A7FB8E52C}" type="pres">
      <dgm:prSet presAssocID="{06BEACE9-89E7-4212-94C7-FCF019036A8E}" presName="descendantText" presStyleLbl="alignAcc1" presStyleIdx="2" presStyleCnt="5">
        <dgm:presLayoutVars>
          <dgm:bulletEnabled val="1"/>
        </dgm:presLayoutVars>
      </dgm:prSet>
      <dgm:spPr/>
    </dgm:pt>
    <dgm:pt modelId="{118A7D29-A0AC-4C83-A3F0-C7AF1A0C3CAC}" type="pres">
      <dgm:prSet presAssocID="{92AA29C4-E04A-41A3-BB17-4B75D62D59DD}" presName="sp" presStyleCnt="0"/>
      <dgm:spPr/>
    </dgm:pt>
    <dgm:pt modelId="{48762FDA-E374-4035-9533-1C463C5E63DD}" type="pres">
      <dgm:prSet presAssocID="{B52A74DC-8863-4EBB-A201-87A4899D37FE}" presName="composite" presStyleCnt="0"/>
      <dgm:spPr/>
    </dgm:pt>
    <dgm:pt modelId="{963DB4E3-3811-4966-9FC4-7469CD29932E}" type="pres">
      <dgm:prSet presAssocID="{B52A74DC-8863-4EBB-A201-87A4899D37FE}" presName="parentText" presStyleLbl="alignNode1" presStyleIdx="3" presStyleCnt="5">
        <dgm:presLayoutVars>
          <dgm:chMax val="1"/>
          <dgm:bulletEnabled val="1"/>
        </dgm:presLayoutVars>
      </dgm:prSet>
      <dgm:spPr/>
    </dgm:pt>
    <dgm:pt modelId="{56012924-AE85-42C7-9C69-013E9BF9A0B7}" type="pres">
      <dgm:prSet presAssocID="{B52A74DC-8863-4EBB-A201-87A4899D37FE}" presName="descendantText" presStyleLbl="alignAcc1" presStyleIdx="3" presStyleCnt="5">
        <dgm:presLayoutVars>
          <dgm:bulletEnabled val="1"/>
        </dgm:presLayoutVars>
      </dgm:prSet>
      <dgm:spPr/>
    </dgm:pt>
    <dgm:pt modelId="{9E384A1F-A1F0-489C-9515-C2B785971978}" type="pres">
      <dgm:prSet presAssocID="{BCE556D4-FD17-4B3C-B0E2-883F1FC190E2}" presName="sp" presStyleCnt="0"/>
      <dgm:spPr/>
    </dgm:pt>
    <dgm:pt modelId="{02F77D14-93C1-4172-9CE5-513EACEF1133}" type="pres">
      <dgm:prSet presAssocID="{C62E49E1-CDB6-41FE-A529-771F12C6E63A}" presName="composite" presStyleCnt="0"/>
      <dgm:spPr/>
    </dgm:pt>
    <dgm:pt modelId="{B7603440-94E9-4A60-8516-E617A4459442}" type="pres">
      <dgm:prSet presAssocID="{C62E49E1-CDB6-41FE-A529-771F12C6E63A}" presName="parentText" presStyleLbl="alignNode1" presStyleIdx="4" presStyleCnt="5">
        <dgm:presLayoutVars>
          <dgm:chMax val="1"/>
          <dgm:bulletEnabled val="1"/>
        </dgm:presLayoutVars>
      </dgm:prSet>
      <dgm:spPr/>
    </dgm:pt>
    <dgm:pt modelId="{E7B65FE8-A658-4005-9922-F57E5E453EC9}" type="pres">
      <dgm:prSet presAssocID="{C62E49E1-CDB6-41FE-A529-771F12C6E63A}" presName="descendantText" presStyleLbl="alignAcc1" presStyleIdx="4" presStyleCnt="5">
        <dgm:presLayoutVars>
          <dgm:bulletEnabled val="1"/>
        </dgm:presLayoutVars>
      </dgm:prSet>
      <dgm:spPr/>
    </dgm:pt>
  </dgm:ptLst>
  <dgm:cxnLst>
    <dgm:cxn modelId="{E8D7C112-6088-45B1-80B9-39389ABAE150}" type="presOf" srcId="{A8AE394E-9D91-4C97-9F06-BBFFA8CDAA2C}" destId="{9BB68AFC-33BC-4B81-ACCC-416388569A78}" srcOrd="0" destOrd="0" presId="urn:microsoft.com/office/officeart/2005/8/layout/chevron2"/>
    <dgm:cxn modelId="{B67C2028-19F6-47B6-A5AD-1A1510D36E73}" type="presOf" srcId="{C62E49E1-CDB6-41FE-A529-771F12C6E63A}" destId="{B7603440-94E9-4A60-8516-E617A4459442}" srcOrd="0" destOrd="0" presId="urn:microsoft.com/office/officeart/2005/8/layout/chevron2"/>
    <dgm:cxn modelId="{CEF60933-5AAE-4478-91F8-B3388C2F6714}" type="presOf" srcId="{06BEACE9-89E7-4212-94C7-FCF019036A8E}" destId="{17198919-1731-466A-B198-7C6736D87F21}" srcOrd="0" destOrd="0" presId="urn:microsoft.com/office/officeart/2005/8/layout/chevron2"/>
    <dgm:cxn modelId="{2F88B73E-B28D-4DEC-97F7-FD15E84D1181}" type="presOf" srcId="{C5437A0E-06C8-4241-95E2-43DFA72EA824}" destId="{84666DCF-56D7-494B-BA21-314A7FB8E52C}" srcOrd="0" destOrd="0" presId="urn:microsoft.com/office/officeart/2005/8/layout/chevron2"/>
    <dgm:cxn modelId="{13B7BA5B-CA62-4264-89FE-403791CBA044}" srcId="{8AAF17E8-35FB-4CE9-8364-16C387704502}" destId="{6E301FC8-F3F3-4ABD-9199-27C72473796B}" srcOrd="0" destOrd="0" parTransId="{4CA6E94B-FB88-44C0-BCFA-F95644775388}" sibTransId="{95BBE448-1381-4C7C-BE8D-5756D99E52C4}"/>
    <dgm:cxn modelId="{C1D7445E-7532-4727-8E7C-0784B5BA55DB}" srcId="{772B2195-BE3E-4BCD-AF49-5E69ECA8CD2C}" destId="{A8AE394E-9D91-4C97-9F06-BBFFA8CDAA2C}" srcOrd="0" destOrd="0" parTransId="{2E965135-6AB5-4766-AF14-31F44A9C43A9}" sibTransId="{14621A31-631C-4C3B-8BC7-4025D4E6F3AE}"/>
    <dgm:cxn modelId="{5A14B47A-7430-4F32-B76B-E72CBB8AF578}" srcId="{A8AE394E-9D91-4C97-9F06-BBFFA8CDAA2C}" destId="{E5D2F302-B9D4-44B0-AA5D-841DBE04192E}" srcOrd="0" destOrd="0" parTransId="{E36470AC-779D-4FB4-B5EB-B0D952557423}" sibTransId="{FA062DE1-A52B-4663-B284-3C9015320B98}"/>
    <dgm:cxn modelId="{D1E94C87-8921-410E-89CC-BEB629AF67D7}" type="presOf" srcId="{772B2195-BE3E-4BCD-AF49-5E69ECA8CD2C}" destId="{AD6A3514-554E-405C-B296-8F7A95F0C9BF}" srcOrd="0" destOrd="0" presId="urn:microsoft.com/office/officeart/2005/8/layout/chevron2"/>
    <dgm:cxn modelId="{4B36DA88-0F09-4BE8-8E46-907C48D0B2D0}" type="presOf" srcId="{8AAF17E8-35FB-4CE9-8364-16C387704502}" destId="{E5B97CFB-A535-4CC4-B64A-6C9FD33225A7}" srcOrd="0" destOrd="0" presId="urn:microsoft.com/office/officeart/2005/8/layout/chevron2"/>
    <dgm:cxn modelId="{8C67448F-50AF-478E-8740-046B669E84C5}" type="presOf" srcId="{E5D2F302-B9D4-44B0-AA5D-841DBE04192E}" destId="{D8CEA426-D5FC-4293-8936-20E804128FD2}" srcOrd="0" destOrd="0" presId="urn:microsoft.com/office/officeart/2005/8/layout/chevron2"/>
    <dgm:cxn modelId="{39344791-42FC-4590-A962-DCEA42CC6FD5}" srcId="{772B2195-BE3E-4BCD-AF49-5E69ECA8CD2C}" destId="{B52A74DC-8863-4EBB-A201-87A4899D37FE}" srcOrd="3" destOrd="0" parTransId="{B450AEBF-DDA2-4BE0-A046-622A5A3235B2}" sibTransId="{BCE556D4-FD17-4B3C-B0E2-883F1FC190E2}"/>
    <dgm:cxn modelId="{BB30C698-C6A8-4F5D-B6F4-D02B9395F8AD}" srcId="{772B2195-BE3E-4BCD-AF49-5E69ECA8CD2C}" destId="{06BEACE9-89E7-4212-94C7-FCF019036A8E}" srcOrd="2" destOrd="0" parTransId="{14116B40-F0C6-4E2B-A010-764492A214E8}" sibTransId="{92AA29C4-E04A-41A3-BB17-4B75D62D59DD}"/>
    <dgm:cxn modelId="{FB42A9AE-F2C1-468F-910F-0C1A624208F5}" srcId="{772B2195-BE3E-4BCD-AF49-5E69ECA8CD2C}" destId="{8AAF17E8-35FB-4CE9-8364-16C387704502}" srcOrd="1" destOrd="0" parTransId="{3795E3C0-6E82-4955-88E4-46880EBBF15E}" sibTransId="{4F333F2C-A7FA-4BBA-9882-775DC62F5100}"/>
    <dgm:cxn modelId="{9F05CEBF-8767-42A7-8064-247329BF4744}" type="presOf" srcId="{6E301FC8-F3F3-4ABD-9199-27C72473796B}" destId="{BA85455C-1BF2-463B-A6A3-B5D77E207C66}" srcOrd="0" destOrd="0" presId="urn:microsoft.com/office/officeart/2005/8/layout/chevron2"/>
    <dgm:cxn modelId="{AB740AC6-3E44-48C5-A907-A85F11425400}" type="presOf" srcId="{5DE33119-C691-467B-8D78-D1D0B941571C}" destId="{E7B65FE8-A658-4005-9922-F57E5E453EC9}" srcOrd="0" destOrd="0" presId="urn:microsoft.com/office/officeart/2005/8/layout/chevron2"/>
    <dgm:cxn modelId="{E63649CF-2228-45BE-A937-86775E6C6546}" srcId="{06BEACE9-89E7-4212-94C7-FCF019036A8E}" destId="{C5437A0E-06C8-4241-95E2-43DFA72EA824}" srcOrd="0" destOrd="0" parTransId="{737C1A80-D749-412A-903F-EF0897D6E233}" sibTransId="{2A27198A-EBB3-4E2F-9F2E-BDE16FBC44A3}"/>
    <dgm:cxn modelId="{EEFBB3D4-D566-4590-8223-D1278B46F59A}" type="presOf" srcId="{B52A74DC-8863-4EBB-A201-87A4899D37FE}" destId="{963DB4E3-3811-4966-9FC4-7469CD29932E}" srcOrd="0" destOrd="0" presId="urn:microsoft.com/office/officeart/2005/8/layout/chevron2"/>
    <dgm:cxn modelId="{51B647DA-DC8A-4C79-B2B3-3699865EF866}" type="presOf" srcId="{D6AB5921-2FC5-42A8-8F9F-72430FBA43A9}" destId="{56012924-AE85-42C7-9C69-013E9BF9A0B7}" srcOrd="0" destOrd="0" presId="urn:microsoft.com/office/officeart/2005/8/layout/chevron2"/>
    <dgm:cxn modelId="{213596EC-DC9D-496A-9268-30273F0C40CD}" srcId="{C62E49E1-CDB6-41FE-A529-771F12C6E63A}" destId="{5DE33119-C691-467B-8D78-D1D0B941571C}" srcOrd="0" destOrd="0" parTransId="{EFB0ECAF-762A-460B-AA34-B25AA4E9F77F}" sibTransId="{2528F048-AE14-4702-8D47-1182683257B9}"/>
    <dgm:cxn modelId="{8D61F6F9-DA93-4C79-8DFF-94FCB193302C}" srcId="{772B2195-BE3E-4BCD-AF49-5E69ECA8CD2C}" destId="{C62E49E1-CDB6-41FE-A529-771F12C6E63A}" srcOrd="4" destOrd="0" parTransId="{B4BC72BD-94BF-4E93-B3C2-E9E87E1A87E2}" sibTransId="{8E29254D-B77C-4067-9857-488CEB67523E}"/>
    <dgm:cxn modelId="{C960BEFB-A16F-4693-A3B7-C1575E25E77F}" srcId="{B52A74DC-8863-4EBB-A201-87A4899D37FE}" destId="{D6AB5921-2FC5-42A8-8F9F-72430FBA43A9}" srcOrd="0" destOrd="0" parTransId="{82EECF82-A3B4-4381-8ECA-A6E1934A005F}" sibTransId="{2FA3F2AA-EC7B-43EC-B155-51C534DF5E8C}"/>
    <dgm:cxn modelId="{49FDCD0D-822D-4C28-83E3-7F2E8949AE61}" type="presParOf" srcId="{AD6A3514-554E-405C-B296-8F7A95F0C9BF}" destId="{1F87184D-DEA1-449D-9BD2-5F120FF1866C}" srcOrd="0" destOrd="0" presId="urn:microsoft.com/office/officeart/2005/8/layout/chevron2"/>
    <dgm:cxn modelId="{D563DBCC-CF2E-43E0-869B-A8C2009B45F7}" type="presParOf" srcId="{1F87184D-DEA1-449D-9BD2-5F120FF1866C}" destId="{9BB68AFC-33BC-4B81-ACCC-416388569A78}" srcOrd="0" destOrd="0" presId="urn:microsoft.com/office/officeart/2005/8/layout/chevron2"/>
    <dgm:cxn modelId="{E92F2C20-7C5C-4CC5-B8E8-4670C19414A2}" type="presParOf" srcId="{1F87184D-DEA1-449D-9BD2-5F120FF1866C}" destId="{D8CEA426-D5FC-4293-8936-20E804128FD2}" srcOrd="1" destOrd="0" presId="urn:microsoft.com/office/officeart/2005/8/layout/chevron2"/>
    <dgm:cxn modelId="{AEEFDC48-AEC8-48CC-8630-89987BAC9C44}" type="presParOf" srcId="{AD6A3514-554E-405C-B296-8F7A95F0C9BF}" destId="{982B4D5A-86D5-4CFD-A46B-E8B702F10465}" srcOrd="1" destOrd="0" presId="urn:microsoft.com/office/officeart/2005/8/layout/chevron2"/>
    <dgm:cxn modelId="{85ABDD0D-A1F3-4DD1-BC0E-9915CEAC8561}" type="presParOf" srcId="{AD6A3514-554E-405C-B296-8F7A95F0C9BF}" destId="{85CA55B6-89F7-496A-8656-6A75409A2D61}" srcOrd="2" destOrd="0" presId="urn:microsoft.com/office/officeart/2005/8/layout/chevron2"/>
    <dgm:cxn modelId="{1F7017B7-85FF-47AA-86C6-976B504D65EB}" type="presParOf" srcId="{85CA55B6-89F7-496A-8656-6A75409A2D61}" destId="{E5B97CFB-A535-4CC4-B64A-6C9FD33225A7}" srcOrd="0" destOrd="0" presId="urn:microsoft.com/office/officeart/2005/8/layout/chevron2"/>
    <dgm:cxn modelId="{609EFD88-6597-4590-9B7E-4326CB1F1C3C}" type="presParOf" srcId="{85CA55B6-89F7-496A-8656-6A75409A2D61}" destId="{BA85455C-1BF2-463B-A6A3-B5D77E207C66}" srcOrd="1" destOrd="0" presId="urn:microsoft.com/office/officeart/2005/8/layout/chevron2"/>
    <dgm:cxn modelId="{6E7061A7-67C1-4FE8-8011-3997EA31899D}" type="presParOf" srcId="{AD6A3514-554E-405C-B296-8F7A95F0C9BF}" destId="{1A97E25F-9CBD-4450-A948-C4C037AA6A2C}" srcOrd="3" destOrd="0" presId="urn:microsoft.com/office/officeart/2005/8/layout/chevron2"/>
    <dgm:cxn modelId="{A9CFDE08-DFB6-4F55-953A-AB6636DC5F85}" type="presParOf" srcId="{AD6A3514-554E-405C-B296-8F7A95F0C9BF}" destId="{14F82A77-00BB-470E-8CAB-20EC7E5466AC}" srcOrd="4" destOrd="0" presId="urn:microsoft.com/office/officeart/2005/8/layout/chevron2"/>
    <dgm:cxn modelId="{B4F86094-24D8-4BFC-BC53-DA35A9E48FE4}" type="presParOf" srcId="{14F82A77-00BB-470E-8CAB-20EC7E5466AC}" destId="{17198919-1731-466A-B198-7C6736D87F21}" srcOrd="0" destOrd="0" presId="urn:microsoft.com/office/officeart/2005/8/layout/chevron2"/>
    <dgm:cxn modelId="{1C1C4AF6-C9B9-4602-8E57-324F6392990D}" type="presParOf" srcId="{14F82A77-00BB-470E-8CAB-20EC7E5466AC}" destId="{84666DCF-56D7-494B-BA21-314A7FB8E52C}" srcOrd="1" destOrd="0" presId="urn:microsoft.com/office/officeart/2005/8/layout/chevron2"/>
    <dgm:cxn modelId="{59BB760A-CDFB-45A5-A7C9-95C8B2D8C39F}" type="presParOf" srcId="{AD6A3514-554E-405C-B296-8F7A95F0C9BF}" destId="{118A7D29-A0AC-4C83-A3F0-C7AF1A0C3CAC}" srcOrd="5" destOrd="0" presId="urn:microsoft.com/office/officeart/2005/8/layout/chevron2"/>
    <dgm:cxn modelId="{26A3AACA-DB35-435C-8F96-A4C7B71FCBD7}" type="presParOf" srcId="{AD6A3514-554E-405C-B296-8F7A95F0C9BF}" destId="{48762FDA-E374-4035-9533-1C463C5E63DD}" srcOrd="6" destOrd="0" presId="urn:microsoft.com/office/officeart/2005/8/layout/chevron2"/>
    <dgm:cxn modelId="{34E2E428-B405-4338-A3D2-1FA966112E46}" type="presParOf" srcId="{48762FDA-E374-4035-9533-1C463C5E63DD}" destId="{963DB4E3-3811-4966-9FC4-7469CD29932E}" srcOrd="0" destOrd="0" presId="urn:microsoft.com/office/officeart/2005/8/layout/chevron2"/>
    <dgm:cxn modelId="{45323081-0A1B-491A-8613-54AF22782875}" type="presParOf" srcId="{48762FDA-E374-4035-9533-1C463C5E63DD}" destId="{56012924-AE85-42C7-9C69-013E9BF9A0B7}" srcOrd="1" destOrd="0" presId="urn:microsoft.com/office/officeart/2005/8/layout/chevron2"/>
    <dgm:cxn modelId="{08A69506-62E8-4540-B8C4-4245C2490049}" type="presParOf" srcId="{AD6A3514-554E-405C-B296-8F7A95F0C9BF}" destId="{9E384A1F-A1F0-489C-9515-C2B785971978}" srcOrd="7" destOrd="0" presId="urn:microsoft.com/office/officeart/2005/8/layout/chevron2"/>
    <dgm:cxn modelId="{A5313EF7-EA85-457D-8651-1CE80A05C48D}" type="presParOf" srcId="{AD6A3514-554E-405C-B296-8F7A95F0C9BF}" destId="{02F77D14-93C1-4172-9CE5-513EACEF1133}" srcOrd="8" destOrd="0" presId="urn:microsoft.com/office/officeart/2005/8/layout/chevron2"/>
    <dgm:cxn modelId="{77F86978-7939-4CE5-9A37-58A168CDFD08}" type="presParOf" srcId="{02F77D14-93C1-4172-9CE5-513EACEF1133}" destId="{B7603440-94E9-4A60-8516-E617A4459442}" srcOrd="0" destOrd="0" presId="urn:microsoft.com/office/officeart/2005/8/layout/chevron2"/>
    <dgm:cxn modelId="{79978C49-92A1-4CEE-B3F6-7FBBD499C8F7}" type="presParOf" srcId="{02F77D14-93C1-4172-9CE5-513EACEF1133}" destId="{E7B65FE8-A658-4005-9922-F57E5E453EC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72B2195-BE3E-4BCD-AF49-5E69ECA8CD2C}" type="doc">
      <dgm:prSet loTypeId="urn:microsoft.com/office/officeart/2005/8/layout/chevron2" loCatId="list" qsTypeId="urn:microsoft.com/office/officeart/2005/8/quickstyle/3d3" qsCatId="3D" csTypeId="urn:microsoft.com/office/officeart/2005/8/colors/accent3_2" csCatId="accent3" phldr="1"/>
      <dgm:spPr/>
      <dgm:t>
        <a:bodyPr/>
        <a:lstStyle/>
        <a:p>
          <a:endParaRPr lang="en-US"/>
        </a:p>
      </dgm:t>
    </dgm:pt>
    <dgm:pt modelId="{E5D2F302-B9D4-44B0-AA5D-841DBE04192E}">
      <dgm:prSet phldrT="[Text]" custT="1"/>
      <dgm:spPr/>
      <dgm:t>
        <a:bodyPr/>
        <a:lstStyle/>
        <a:p>
          <a:r>
            <a:rPr lang="en-US" sz="3600" dirty="0"/>
            <a:t>Problem Statement</a:t>
          </a:r>
        </a:p>
      </dgm:t>
    </dgm:pt>
    <dgm:pt modelId="{E36470AC-779D-4FB4-B5EB-B0D952557423}" type="parTrans" cxnId="{5A14B47A-7430-4F32-B76B-E72CBB8AF578}">
      <dgm:prSet/>
      <dgm:spPr/>
      <dgm:t>
        <a:bodyPr/>
        <a:lstStyle/>
        <a:p>
          <a:endParaRPr lang="en-US"/>
        </a:p>
      </dgm:t>
    </dgm:pt>
    <dgm:pt modelId="{FA062DE1-A52B-4663-B284-3C9015320B98}" type="sibTrans" cxnId="{5A14B47A-7430-4F32-B76B-E72CBB8AF578}">
      <dgm:prSet/>
      <dgm:spPr/>
      <dgm:t>
        <a:bodyPr/>
        <a:lstStyle/>
        <a:p>
          <a:endParaRPr lang="en-US"/>
        </a:p>
      </dgm:t>
    </dgm:pt>
    <dgm:pt modelId="{6E301FC8-F3F3-4ABD-9199-27C72473796B}">
      <dgm:prSet phldrT="[Text]" custT="1"/>
      <dgm:spPr/>
      <dgm:t>
        <a:bodyPr/>
        <a:lstStyle/>
        <a:p>
          <a:r>
            <a:rPr lang="en-US" sz="3600" dirty="0"/>
            <a:t>Motivation and Prior Work</a:t>
          </a:r>
        </a:p>
      </dgm:t>
    </dgm:pt>
    <dgm:pt modelId="{4CA6E94B-FB88-44C0-BCFA-F95644775388}" type="parTrans" cxnId="{13B7BA5B-CA62-4264-89FE-403791CBA044}">
      <dgm:prSet/>
      <dgm:spPr/>
      <dgm:t>
        <a:bodyPr/>
        <a:lstStyle/>
        <a:p>
          <a:endParaRPr lang="en-US"/>
        </a:p>
      </dgm:t>
    </dgm:pt>
    <dgm:pt modelId="{95BBE448-1381-4C7C-BE8D-5756D99E52C4}" type="sibTrans" cxnId="{13B7BA5B-CA62-4264-89FE-403791CBA044}">
      <dgm:prSet/>
      <dgm:spPr/>
      <dgm:t>
        <a:bodyPr/>
        <a:lstStyle/>
        <a:p>
          <a:endParaRPr lang="en-US"/>
        </a:p>
      </dgm:t>
    </dgm:pt>
    <dgm:pt modelId="{C5437A0E-06C8-4241-95E2-43DFA72EA824}">
      <dgm:prSet phldrT="[Text]" custT="1"/>
      <dgm:spPr/>
      <dgm:t>
        <a:bodyPr/>
        <a:lstStyle/>
        <a:p>
          <a:r>
            <a:rPr lang="en-US" sz="3600" dirty="0"/>
            <a:t>Design of </a:t>
          </a:r>
          <a:r>
            <a:rPr lang="en-US" sz="3600" dirty="0" err="1"/>
            <a:t>SnapStore</a:t>
          </a:r>
          <a:endParaRPr lang="en-US" sz="3600" dirty="0"/>
        </a:p>
      </dgm:t>
    </dgm:pt>
    <dgm:pt modelId="{737C1A80-D749-412A-903F-EF0897D6E233}" type="parTrans" cxnId="{E63649CF-2228-45BE-A937-86775E6C6546}">
      <dgm:prSet/>
      <dgm:spPr/>
      <dgm:t>
        <a:bodyPr/>
        <a:lstStyle/>
        <a:p>
          <a:endParaRPr lang="en-US"/>
        </a:p>
      </dgm:t>
    </dgm:pt>
    <dgm:pt modelId="{2A27198A-EBB3-4E2F-9F2E-BDE16FBC44A3}" type="sibTrans" cxnId="{E63649CF-2228-45BE-A937-86775E6C6546}">
      <dgm:prSet/>
      <dgm:spPr/>
      <dgm:t>
        <a:bodyPr/>
        <a:lstStyle/>
        <a:p>
          <a:endParaRPr lang="en-US"/>
        </a:p>
      </dgm:t>
    </dgm:pt>
    <dgm:pt modelId="{D6AB5921-2FC5-42A8-8F9F-72430FBA43A9}">
      <dgm:prSet phldrT="[Text]" custT="1"/>
      <dgm:spPr/>
      <dgm:t>
        <a:bodyPr/>
        <a:lstStyle/>
        <a:p>
          <a:r>
            <a:rPr lang="en-US" sz="3600" dirty="0"/>
            <a:t>Results</a:t>
          </a:r>
        </a:p>
      </dgm:t>
    </dgm:pt>
    <dgm:pt modelId="{82EECF82-A3B4-4381-8ECA-A6E1934A005F}" type="parTrans" cxnId="{C960BEFB-A16F-4693-A3B7-C1575E25E77F}">
      <dgm:prSet/>
      <dgm:spPr/>
      <dgm:t>
        <a:bodyPr/>
        <a:lstStyle/>
        <a:p>
          <a:endParaRPr lang="en-US"/>
        </a:p>
      </dgm:t>
    </dgm:pt>
    <dgm:pt modelId="{2FA3F2AA-EC7B-43EC-B155-51C534DF5E8C}" type="sibTrans" cxnId="{C960BEFB-A16F-4693-A3B7-C1575E25E77F}">
      <dgm:prSet/>
      <dgm:spPr/>
      <dgm:t>
        <a:bodyPr/>
        <a:lstStyle/>
        <a:p>
          <a:endParaRPr lang="en-US"/>
        </a:p>
      </dgm:t>
    </dgm:pt>
    <dgm:pt modelId="{5DE33119-C691-467B-8D78-D1D0B941571C}">
      <dgm:prSet phldrT="[Text]" custT="1"/>
      <dgm:spPr/>
      <dgm:t>
        <a:bodyPr/>
        <a:lstStyle/>
        <a:p>
          <a:r>
            <a:rPr lang="en-US" sz="3600" dirty="0"/>
            <a:t>Conclusion</a:t>
          </a:r>
        </a:p>
      </dgm:t>
    </dgm:pt>
    <dgm:pt modelId="{EFB0ECAF-762A-460B-AA34-B25AA4E9F77F}" type="parTrans" cxnId="{213596EC-DC9D-496A-9268-30273F0C40CD}">
      <dgm:prSet/>
      <dgm:spPr/>
      <dgm:t>
        <a:bodyPr/>
        <a:lstStyle/>
        <a:p>
          <a:endParaRPr lang="en-US"/>
        </a:p>
      </dgm:t>
    </dgm:pt>
    <dgm:pt modelId="{2528F048-AE14-4702-8D47-1182683257B9}" type="sibTrans" cxnId="{213596EC-DC9D-496A-9268-30273F0C40CD}">
      <dgm:prSet/>
      <dgm:spPr/>
      <dgm:t>
        <a:bodyPr/>
        <a:lstStyle/>
        <a:p>
          <a:endParaRPr lang="en-US"/>
        </a:p>
      </dgm:t>
    </dgm:pt>
    <dgm:pt modelId="{A8AE394E-9D91-4C97-9F06-BBFFA8CDAA2C}">
      <dgm:prSet phldrT="[Text]" custT="1"/>
      <dgm:spPr/>
      <dgm:t>
        <a:bodyPr/>
        <a:lstStyle/>
        <a:p>
          <a:endParaRPr lang="en-US" sz="3600" dirty="0"/>
        </a:p>
      </dgm:t>
    </dgm:pt>
    <dgm:pt modelId="{2E965135-6AB5-4766-AF14-31F44A9C43A9}" type="parTrans" cxnId="{C1D7445E-7532-4727-8E7C-0784B5BA55DB}">
      <dgm:prSet/>
      <dgm:spPr/>
      <dgm:t>
        <a:bodyPr/>
        <a:lstStyle/>
        <a:p>
          <a:endParaRPr lang="en-US"/>
        </a:p>
      </dgm:t>
    </dgm:pt>
    <dgm:pt modelId="{14621A31-631C-4C3B-8BC7-4025D4E6F3AE}" type="sibTrans" cxnId="{C1D7445E-7532-4727-8E7C-0784B5BA55DB}">
      <dgm:prSet/>
      <dgm:spPr/>
      <dgm:t>
        <a:bodyPr/>
        <a:lstStyle/>
        <a:p>
          <a:endParaRPr lang="en-US"/>
        </a:p>
      </dgm:t>
    </dgm:pt>
    <dgm:pt modelId="{8AAF17E8-35FB-4CE9-8364-16C387704502}">
      <dgm:prSet phldrT="[Text]" custT="1"/>
      <dgm:spPr/>
      <dgm:t>
        <a:bodyPr/>
        <a:lstStyle/>
        <a:p>
          <a:endParaRPr lang="en-US" sz="3600" dirty="0"/>
        </a:p>
      </dgm:t>
    </dgm:pt>
    <dgm:pt modelId="{3795E3C0-6E82-4955-88E4-46880EBBF15E}" type="parTrans" cxnId="{FB42A9AE-F2C1-468F-910F-0C1A624208F5}">
      <dgm:prSet/>
      <dgm:spPr/>
      <dgm:t>
        <a:bodyPr/>
        <a:lstStyle/>
        <a:p>
          <a:endParaRPr lang="en-US"/>
        </a:p>
      </dgm:t>
    </dgm:pt>
    <dgm:pt modelId="{4F333F2C-A7FA-4BBA-9882-775DC62F5100}" type="sibTrans" cxnId="{FB42A9AE-F2C1-468F-910F-0C1A624208F5}">
      <dgm:prSet/>
      <dgm:spPr/>
      <dgm:t>
        <a:bodyPr/>
        <a:lstStyle/>
        <a:p>
          <a:endParaRPr lang="en-US"/>
        </a:p>
      </dgm:t>
    </dgm:pt>
    <dgm:pt modelId="{06BEACE9-89E7-4212-94C7-FCF019036A8E}">
      <dgm:prSet phldrT="[Text]" custT="1"/>
      <dgm:spPr/>
      <dgm:t>
        <a:bodyPr/>
        <a:lstStyle/>
        <a:p>
          <a:endParaRPr lang="en-US" sz="3600" dirty="0"/>
        </a:p>
      </dgm:t>
    </dgm:pt>
    <dgm:pt modelId="{14116B40-F0C6-4E2B-A010-764492A214E8}" type="parTrans" cxnId="{BB30C698-C6A8-4F5D-B6F4-D02B9395F8AD}">
      <dgm:prSet/>
      <dgm:spPr/>
      <dgm:t>
        <a:bodyPr/>
        <a:lstStyle/>
        <a:p>
          <a:endParaRPr lang="en-US"/>
        </a:p>
      </dgm:t>
    </dgm:pt>
    <dgm:pt modelId="{92AA29C4-E04A-41A3-BB17-4B75D62D59DD}" type="sibTrans" cxnId="{BB30C698-C6A8-4F5D-B6F4-D02B9395F8AD}">
      <dgm:prSet/>
      <dgm:spPr/>
      <dgm:t>
        <a:bodyPr/>
        <a:lstStyle/>
        <a:p>
          <a:endParaRPr lang="en-US"/>
        </a:p>
      </dgm:t>
    </dgm:pt>
    <dgm:pt modelId="{B52A74DC-8863-4EBB-A201-87A4899D37FE}">
      <dgm:prSet phldrT="[Text]" custT="1"/>
      <dgm:spPr/>
      <dgm:t>
        <a:bodyPr/>
        <a:lstStyle/>
        <a:p>
          <a:endParaRPr lang="en-US" sz="3600" dirty="0"/>
        </a:p>
      </dgm:t>
    </dgm:pt>
    <dgm:pt modelId="{B450AEBF-DDA2-4BE0-A046-622A5A3235B2}" type="parTrans" cxnId="{39344791-42FC-4590-A962-DCEA42CC6FD5}">
      <dgm:prSet/>
      <dgm:spPr/>
      <dgm:t>
        <a:bodyPr/>
        <a:lstStyle/>
        <a:p>
          <a:endParaRPr lang="en-US"/>
        </a:p>
      </dgm:t>
    </dgm:pt>
    <dgm:pt modelId="{BCE556D4-FD17-4B3C-B0E2-883F1FC190E2}" type="sibTrans" cxnId="{39344791-42FC-4590-A962-DCEA42CC6FD5}">
      <dgm:prSet/>
      <dgm:spPr/>
      <dgm:t>
        <a:bodyPr/>
        <a:lstStyle/>
        <a:p>
          <a:endParaRPr lang="en-US"/>
        </a:p>
      </dgm:t>
    </dgm:pt>
    <dgm:pt modelId="{C62E49E1-CDB6-41FE-A529-771F12C6E63A}">
      <dgm:prSet phldrT="[Text]" custT="1"/>
      <dgm:spPr/>
      <dgm:t>
        <a:bodyPr/>
        <a:lstStyle/>
        <a:p>
          <a:endParaRPr lang="en-US" sz="3600" dirty="0"/>
        </a:p>
      </dgm:t>
    </dgm:pt>
    <dgm:pt modelId="{B4BC72BD-94BF-4E93-B3C2-E9E87E1A87E2}" type="parTrans" cxnId="{8D61F6F9-DA93-4C79-8DFF-94FCB193302C}">
      <dgm:prSet/>
      <dgm:spPr/>
      <dgm:t>
        <a:bodyPr/>
        <a:lstStyle/>
        <a:p>
          <a:endParaRPr lang="en-US"/>
        </a:p>
      </dgm:t>
    </dgm:pt>
    <dgm:pt modelId="{8E29254D-B77C-4067-9857-488CEB67523E}" type="sibTrans" cxnId="{8D61F6F9-DA93-4C79-8DFF-94FCB193302C}">
      <dgm:prSet/>
      <dgm:spPr/>
      <dgm:t>
        <a:bodyPr/>
        <a:lstStyle/>
        <a:p>
          <a:endParaRPr lang="en-US"/>
        </a:p>
      </dgm:t>
    </dgm:pt>
    <dgm:pt modelId="{AD6A3514-554E-405C-B296-8F7A95F0C9BF}" type="pres">
      <dgm:prSet presAssocID="{772B2195-BE3E-4BCD-AF49-5E69ECA8CD2C}" presName="linearFlow" presStyleCnt="0">
        <dgm:presLayoutVars>
          <dgm:dir/>
          <dgm:animLvl val="lvl"/>
          <dgm:resizeHandles val="exact"/>
        </dgm:presLayoutVars>
      </dgm:prSet>
      <dgm:spPr/>
    </dgm:pt>
    <dgm:pt modelId="{1F87184D-DEA1-449D-9BD2-5F120FF1866C}" type="pres">
      <dgm:prSet presAssocID="{A8AE394E-9D91-4C97-9F06-BBFFA8CDAA2C}" presName="composite" presStyleCnt="0"/>
      <dgm:spPr/>
    </dgm:pt>
    <dgm:pt modelId="{9BB68AFC-33BC-4B81-ACCC-416388569A78}" type="pres">
      <dgm:prSet presAssocID="{A8AE394E-9D91-4C97-9F06-BBFFA8CDAA2C}" presName="parentText" presStyleLbl="alignNode1" presStyleIdx="0" presStyleCnt="5">
        <dgm:presLayoutVars>
          <dgm:chMax val="1"/>
          <dgm:bulletEnabled val="1"/>
        </dgm:presLayoutVars>
      </dgm:prSet>
      <dgm:spPr/>
    </dgm:pt>
    <dgm:pt modelId="{D8CEA426-D5FC-4293-8936-20E804128FD2}" type="pres">
      <dgm:prSet presAssocID="{A8AE394E-9D91-4C97-9F06-BBFFA8CDAA2C}" presName="descendantText" presStyleLbl="alignAcc1" presStyleIdx="0" presStyleCnt="5">
        <dgm:presLayoutVars>
          <dgm:bulletEnabled val="1"/>
        </dgm:presLayoutVars>
      </dgm:prSet>
      <dgm:spPr/>
    </dgm:pt>
    <dgm:pt modelId="{982B4D5A-86D5-4CFD-A46B-E8B702F10465}" type="pres">
      <dgm:prSet presAssocID="{14621A31-631C-4C3B-8BC7-4025D4E6F3AE}" presName="sp" presStyleCnt="0"/>
      <dgm:spPr/>
    </dgm:pt>
    <dgm:pt modelId="{85CA55B6-89F7-496A-8656-6A75409A2D61}" type="pres">
      <dgm:prSet presAssocID="{8AAF17E8-35FB-4CE9-8364-16C387704502}" presName="composite" presStyleCnt="0"/>
      <dgm:spPr/>
    </dgm:pt>
    <dgm:pt modelId="{E5B97CFB-A535-4CC4-B64A-6C9FD33225A7}" type="pres">
      <dgm:prSet presAssocID="{8AAF17E8-35FB-4CE9-8364-16C387704502}" presName="parentText" presStyleLbl="alignNode1" presStyleIdx="1" presStyleCnt="5">
        <dgm:presLayoutVars>
          <dgm:chMax val="1"/>
          <dgm:bulletEnabled val="1"/>
        </dgm:presLayoutVars>
      </dgm:prSet>
      <dgm:spPr/>
    </dgm:pt>
    <dgm:pt modelId="{BA85455C-1BF2-463B-A6A3-B5D77E207C66}" type="pres">
      <dgm:prSet presAssocID="{8AAF17E8-35FB-4CE9-8364-16C387704502}" presName="descendantText" presStyleLbl="alignAcc1" presStyleIdx="1" presStyleCnt="5">
        <dgm:presLayoutVars>
          <dgm:bulletEnabled val="1"/>
        </dgm:presLayoutVars>
      </dgm:prSet>
      <dgm:spPr/>
    </dgm:pt>
    <dgm:pt modelId="{1A97E25F-9CBD-4450-A948-C4C037AA6A2C}" type="pres">
      <dgm:prSet presAssocID="{4F333F2C-A7FA-4BBA-9882-775DC62F5100}" presName="sp" presStyleCnt="0"/>
      <dgm:spPr/>
    </dgm:pt>
    <dgm:pt modelId="{14F82A77-00BB-470E-8CAB-20EC7E5466AC}" type="pres">
      <dgm:prSet presAssocID="{06BEACE9-89E7-4212-94C7-FCF019036A8E}" presName="composite" presStyleCnt="0"/>
      <dgm:spPr/>
    </dgm:pt>
    <dgm:pt modelId="{17198919-1731-466A-B198-7C6736D87F21}" type="pres">
      <dgm:prSet presAssocID="{06BEACE9-89E7-4212-94C7-FCF019036A8E}" presName="parentText" presStyleLbl="alignNode1" presStyleIdx="2" presStyleCnt="5">
        <dgm:presLayoutVars>
          <dgm:chMax val="1"/>
          <dgm:bulletEnabled val="1"/>
        </dgm:presLayoutVars>
      </dgm:prSet>
      <dgm:spPr/>
    </dgm:pt>
    <dgm:pt modelId="{84666DCF-56D7-494B-BA21-314A7FB8E52C}" type="pres">
      <dgm:prSet presAssocID="{06BEACE9-89E7-4212-94C7-FCF019036A8E}" presName="descendantText" presStyleLbl="alignAcc1" presStyleIdx="2" presStyleCnt="5">
        <dgm:presLayoutVars>
          <dgm:bulletEnabled val="1"/>
        </dgm:presLayoutVars>
      </dgm:prSet>
      <dgm:spPr/>
    </dgm:pt>
    <dgm:pt modelId="{118A7D29-A0AC-4C83-A3F0-C7AF1A0C3CAC}" type="pres">
      <dgm:prSet presAssocID="{92AA29C4-E04A-41A3-BB17-4B75D62D59DD}" presName="sp" presStyleCnt="0"/>
      <dgm:spPr/>
    </dgm:pt>
    <dgm:pt modelId="{48762FDA-E374-4035-9533-1C463C5E63DD}" type="pres">
      <dgm:prSet presAssocID="{B52A74DC-8863-4EBB-A201-87A4899D37FE}" presName="composite" presStyleCnt="0"/>
      <dgm:spPr/>
    </dgm:pt>
    <dgm:pt modelId="{963DB4E3-3811-4966-9FC4-7469CD29932E}" type="pres">
      <dgm:prSet presAssocID="{B52A74DC-8863-4EBB-A201-87A4899D37FE}" presName="parentText" presStyleLbl="alignNode1" presStyleIdx="3" presStyleCnt="5">
        <dgm:presLayoutVars>
          <dgm:chMax val="1"/>
          <dgm:bulletEnabled val="1"/>
        </dgm:presLayoutVars>
      </dgm:prSet>
      <dgm:spPr/>
    </dgm:pt>
    <dgm:pt modelId="{56012924-AE85-42C7-9C69-013E9BF9A0B7}" type="pres">
      <dgm:prSet presAssocID="{B52A74DC-8863-4EBB-A201-87A4899D37FE}" presName="descendantText" presStyleLbl="alignAcc1" presStyleIdx="3" presStyleCnt="5">
        <dgm:presLayoutVars>
          <dgm:bulletEnabled val="1"/>
        </dgm:presLayoutVars>
      </dgm:prSet>
      <dgm:spPr/>
    </dgm:pt>
    <dgm:pt modelId="{9E384A1F-A1F0-489C-9515-C2B785971978}" type="pres">
      <dgm:prSet presAssocID="{BCE556D4-FD17-4B3C-B0E2-883F1FC190E2}" presName="sp" presStyleCnt="0"/>
      <dgm:spPr/>
    </dgm:pt>
    <dgm:pt modelId="{02F77D14-93C1-4172-9CE5-513EACEF1133}" type="pres">
      <dgm:prSet presAssocID="{C62E49E1-CDB6-41FE-A529-771F12C6E63A}" presName="composite" presStyleCnt="0"/>
      <dgm:spPr/>
    </dgm:pt>
    <dgm:pt modelId="{B7603440-94E9-4A60-8516-E617A4459442}" type="pres">
      <dgm:prSet presAssocID="{C62E49E1-CDB6-41FE-A529-771F12C6E63A}" presName="parentText" presStyleLbl="alignNode1" presStyleIdx="4" presStyleCnt="5">
        <dgm:presLayoutVars>
          <dgm:chMax val="1"/>
          <dgm:bulletEnabled val="1"/>
        </dgm:presLayoutVars>
      </dgm:prSet>
      <dgm:spPr/>
    </dgm:pt>
    <dgm:pt modelId="{E7B65FE8-A658-4005-9922-F57E5E453EC9}" type="pres">
      <dgm:prSet presAssocID="{C62E49E1-CDB6-41FE-A529-771F12C6E63A}" presName="descendantText" presStyleLbl="alignAcc1" presStyleIdx="4" presStyleCnt="5">
        <dgm:presLayoutVars>
          <dgm:bulletEnabled val="1"/>
        </dgm:presLayoutVars>
      </dgm:prSet>
      <dgm:spPr/>
    </dgm:pt>
  </dgm:ptLst>
  <dgm:cxnLst>
    <dgm:cxn modelId="{E8D7C112-6088-45B1-80B9-39389ABAE150}" type="presOf" srcId="{A8AE394E-9D91-4C97-9F06-BBFFA8CDAA2C}" destId="{9BB68AFC-33BC-4B81-ACCC-416388569A78}" srcOrd="0" destOrd="0" presId="urn:microsoft.com/office/officeart/2005/8/layout/chevron2"/>
    <dgm:cxn modelId="{B67C2028-19F6-47B6-A5AD-1A1510D36E73}" type="presOf" srcId="{C62E49E1-CDB6-41FE-A529-771F12C6E63A}" destId="{B7603440-94E9-4A60-8516-E617A4459442}" srcOrd="0" destOrd="0" presId="urn:microsoft.com/office/officeart/2005/8/layout/chevron2"/>
    <dgm:cxn modelId="{CEF60933-5AAE-4478-91F8-B3388C2F6714}" type="presOf" srcId="{06BEACE9-89E7-4212-94C7-FCF019036A8E}" destId="{17198919-1731-466A-B198-7C6736D87F21}" srcOrd="0" destOrd="0" presId="urn:microsoft.com/office/officeart/2005/8/layout/chevron2"/>
    <dgm:cxn modelId="{2F88B73E-B28D-4DEC-97F7-FD15E84D1181}" type="presOf" srcId="{C5437A0E-06C8-4241-95E2-43DFA72EA824}" destId="{84666DCF-56D7-494B-BA21-314A7FB8E52C}" srcOrd="0" destOrd="0" presId="urn:microsoft.com/office/officeart/2005/8/layout/chevron2"/>
    <dgm:cxn modelId="{13B7BA5B-CA62-4264-89FE-403791CBA044}" srcId="{8AAF17E8-35FB-4CE9-8364-16C387704502}" destId="{6E301FC8-F3F3-4ABD-9199-27C72473796B}" srcOrd="0" destOrd="0" parTransId="{4CA6E94B-FB88-44C0-BCFA-F95644775388}" sibTransId="{95BBE448-1381-4C7C-BE8D-5756D99E52C4}"/>
    <dgm:cxn modelId="{C1D7445E-7532-4727-8E7C-0784B5BA55DB}" srcId="{772B2195-BE3E-4BCD-AF49-5E69ECA8CD2C}" destId="{A8AE394E-9D91-4C97-9F06-BBFFA8CDAA2C}" srcOrd="0" destOrd="0" parTransId="{2E965135-6AB5-4766-AF14-31F44A9C43A9}" sibTransId="{14621A31-631C-4C3B-8BC7-4025D4E6F3AE}"/>
    <dgm:cxn modelId="{5A14B47A-7430-4F32-B76B-E72CBB8AF578}" srcId="{A8AE394E-9D91-4C97-9F06-BBFFA8CDAA2C}" destId="{E5D2F302-B9D4-44B0-AA5D-841DBE04192E}" srcOrd="0" destOrd="0" parTransId="{E36470AC-779D-4FB4-B5EB-B0D952557423}" sibTransId="{FA062DE1-A52B-4663-B284-3C9015320B98}"/>
    <dgm:cxn modelId="{D1E94C87-8921-410E-89CC-BEB629AF67D7}" type="presOf" srcId="{772B2195-BE3E-4BCD-AF49-5E69ECA8CD2C}" destId="{AD6A3514-554E-405C-B296-8F7A95F0C9BF}" srcOrd="0" destOrd="0" presId="urn:microsoft.com/office/officeart/2005/8/layout/chevron2"/>
    <dgm:cxn modelId="{4B36DA88-0F09-4BE8-8E46-907C48D0B2D0}" type="presOf" srcId="{8AAF17E8-35FB-4CE9-8364-16C387704502}" destId="{E5B97CFB-A535-4CC4-B64A-6C9FD33225A7}" srcOrd="0" destOrd="0" presId="urn:microsoft.com/office/officeart/2005/8/layout/chevron2"/>
    <dgm:cxn modelId="{8C67448F-50AF-478E-8740-046B669E84C5}" type="presOf" srcId="{E5D2F302-B9D4-44B0-AA5D-841DBE04192E}" destId="{D8CEA426-D5FC-4293-8936-20E804128FD2}" srcOrd="0" destOrd="0" presId="urn:microsoft.com/office/officeart/2005/8/layout/chevron2"/>
    <dgm:cxn modelId="{39344791-42FC-4590-A962-DCEA42CC6FD5}" srcId="{772B2195-BE3E-4BCD-AF49-5E69ECA8CD2C}" destId="{B52A74DC-8863-4EBB-A201-87A4899D37FE}" srcOrd="3" destOrd="0" parTransId="{B450AEBF-DDA2-4BE0-A046-622A5A3235B2}" sibTransId="{BCE556D4-FD17-4B3C-B0E2-883F1FC190E2}"/>
    <dgm:cxn modelId="{BB30C698-C6A8-4F5D-B6F4-D02B9395F8AD}" srcId="{772B2195-BE3E-4BCD-AF49-5E69ECA8CD2C}" destId="{06BEACE9-89E7-4212-94C7-FCF019036A8E}" srcOrd="2" destOrd="0" parTransId="{14116B40-F0C6-4E2B-A010-764492A214E8}" sibTransId="{92AA29C4-E04A-41A3-BB17-4B75D62D59DD}"/>
    <dgm:cxn modelId="{FB42A9AE-F2C1-468F-910F-0C1A624208F5}" srcId="{772B2195-BE3E-4BCD-AF49-5E69ECA8CD2C}" destId="{8AAF17E8-35FB-4CE9-8364-16C387704502}" srcOrd="1" destOrd="0" parTransId="{3795E3C0-6E82-4955-88E4-46880EBBF15E}" sibTransId="{4F333F2C-A7FA-4BBA-9882-775DC62F5100}"/>
    <dgm:cxn modelId="{9F05CEBF-8767-42A7-8064-247329BF4744}" type="presOf" srcId="{6E301FC8-F3F3-4ABD-9199-27C72473796B}" destId="{BA85455C-1BF2-463B-A6A3-B5D77E207C66}" srcOrd="0" destOrd="0" presId="urn:microsoft.com/office/officeart/2005/8/layout/chevron2"/>
    <dgm:cxn modelId="{AB740AC6-3E44-48C5-A907-A85F11425400}" type="presOf" srcId="{5DE33119-C691-467B-8D78-D1D0B941571C}" destId="{E7B65FE8-A658-4005-9922-F57E5E453EC9}" srcOrd="0" destOrd="0" presId="urn:microsoft.com/office/officeart/2005/8/layout/chevron2"/>
    <dgm:cxn modelId="{E63649CF-2228-45BE-A937-86775E6C6546}" srcId="{06BEACE9-89E7-4212-94C7-FCF019036A8E}" destId="{C5437A0E-06C8-4241-95E2-43DFA72EA824}" srcOrd="0" destOrd="0" parTransId="{737C1A80-D749-412A-903F-EF0897D6E233}" sibTransId="{2A27198A-EBB3-4E2F-9F2E-BDE16FBC44A3}"/>
    <dgm:cxn modelId="{EEFBB3D4-D566-4590-8223-D1278B46F59A}" type="presOf" srcId="{B52A74DC-8863-4EBB-A201-87A4899D37FE}" destId="{963DB4E3-3811-4966-9FC4-7469CD29932E}" srcOrd="0" destOrd="0" presId="urn:microsoft.com/office/officeart/2005/8/layout/chevron2"/>
    <dgm:cxn modelId="{51B647DA-DC8A-4C79-B2B3-3699865EF866}" type="presOf" srcId="{D6AB5921-2FC5-42A8-8F9F-72430FBA43A9}" destId="{56012924-AE85-42C7-9C69-013E9BF9A0B7}" srcOrd="0" destOrd="0" presId="urn:microsoft.com/office/officeart/2005/8/layout/chevron2"/>
    <dgm:cxn modelId="{213596EC-DC9D-496A-9268-30273F0C40CD}" srcId="{C62E49E1-CDB6-41FE-A529-771F12C6E63A}" destId="{5DE33119-C691-467B-8D78-D1D0B941571C}" srcOrd="0" destOrd="0" parTransId="{EFB0ECAF-762A-460B-AA34-B25AA4E9F77F}" sibTransId="{2528F048-AE14-4702-8D47-1182683257B9}"/>
    <dgm:cxn modelId="{8D61F6F9-DA93-4C79-8DFF-94FCB193302C}" srcId="{772B2195-BE3E-4BCD-AF49-5E69ECA8CD2C}" destId="{C62E49E1-CDB6-41FE-A529-771F12C6E63A}" srcOrd="4" destOrd="0" parTransId="{B4BC72BD-94BF-4E93-B3C2-E9E87E1A87E2}" sibTransId="{8E29254D-B77C-4067-9857-488CEB67523E}"/>
    <dgm:cxn modelId="{C960BEFB-A16F-4693-A3B7-C1575E25E77F}" srcId="{B52A74DC-8863-4EBB-A201-87A4899D37FE}" destId="{D6AB5921-2FC5-42A8-8F9F-72430FBA43A9}" srcOrd="0" destOrd="0" parTransId="{82EECF82-A3B4-4381-8ECA-A6E1934A005F}" sibTransId="{2FA3F2AA-EC7B-43EC-B155-51C534DF5E8C}"/>
    <dgm:cxn modelId="{49FDCD0D-822D-4C28-83E3-7F2E8949AE61}" type="presParOf" srcId="{AD6A3514-554E-405C-B296-8F7A95F0C9BF}" destId="{1F87184D-DEA1-449D-9BD2-5F120FF1866C}" srcOrd="0" destOrd="0" presId="urn:microsoft.com/office/officeart/2005/8/layout/chevron2"/>
    <dgm:cxn modelId="{D563DBCC-CF2E-43E0-869B-A8C2009B45F7}" type="presParOf" srcId="{1F87184D-DEA1-449D-9BD2-5F120FF1866C}" destId="{9BB68AFC-33BC-4B81-ACCC-416388569A78}" srcOrd="0" destOrd="0" presId="urn:microsoft.com/office/officeart/2005/8/layout/chevron2"/>
    <dgm:cxn modelId="{E92F2C20-7C5C-4CC5-B8E8-4670C19414A2}" type="presParOf" srcId="{1F87184D-DEA1-449D-9BD2-5F120FF1866C}" destId="{D8CEA426-D5FC-4293-8936-20E804128FD2}" srcOrd="1" destOrd="0" presId="urn:microsoft.com/office/officeart/2005/8/layout/chevron2"/>
    <dgm:cxn modelId="{AEEFDC48-AEC8-48CC-8630-89987BAC9C44}" type="presParOf" srcId="{AD6A3514-554E-405C-B296-8F7A95F0C9BF}" destId="{982B4D5A-86D5-4CFD-A46B-E8B702F10465}" srcOrd="1" destOrd="0" presId="urn:microsoft.com/office/officeart/2005/8/layout/chevron2"/>
    <dgm:cxn modelId="{85ABDD0D-A1F3-4DD1-BC0E-9915CEAC8561}" type="presParOf" srcId="{AD6A3514-554E-405C-B296-8F7A95F0C9BF}" destId="{85CA55B6-89F7-496A-8656-6A75409A2D61}" srcOrd="2" destOrd="0" presId="urn:microsoft.com/office/officeart/2005/8/layout/chevron2"/>
    <dgm:cxn modelId="{1F7017B7-85FF-47AA-86C6-976B504D65EB}" type="presParOf" srcId="{85CA55B6-89F7-496A-8656-6A75409A2D61}" destId="{E5B97CFB-A535-4CC4-B64A-6C9FD33225A7}" srcOrd="0" destOrd="0" presId="urn:microsoft.com/office/officeart/2005/8/layout/chevron2"/>
    <dgm:cxn modelId="{609EFD88-6597-4590-9B7E-4326CB1F1C3C}" type="presParOf" srcId="{85CA55B6-89F7-496A-8656-6A75409A2D61}" destId="{BA85455C-1BF2-463B-A6A3-B5D77E207C66}" srcOrd="1" destOrd="0" presId="urn:microsoft.com/office/officeart/2005/8/layout/chevron2"/>
    <dgm:cxn modelId="{6E7061A7-67C1-4FE8-8011-3997EA31899D}" type="presParOf" srcId="{AD6A3514-554E-405C-B296-8F7A95F0C9BF}" destId="{1A97E25F-9CBD-4450-A948-C4C037AA6A2C}" srcOrd="3" destOrd="0" presId="urn:microsoft.com/office/officeart/2005/8/layout/chevron2"/>
    <dgm:cxn modelId="{A9CFDE08-DFB6-4F55-953A-AB6636DC5F85}" type="presParOf" srcId="{AD6A3514-554E-405C-B296-8F7A95F0C9BF}" destId="{14F82A77-00BB-470E-8CAB-20EC7E5466AC}" srcOrd="4" destOrd="0" presId="urn:microsoft.com/office/officeart/2005/8/layout/chevron2"/>
    <dgm:cxn modelId="{B4F86094-24D8-4BFC-BC53-DA35A9E48FE4}" type="presParOf" srcId="{14F82A77-00BB-470E-8CAB-20EC7E5466AC}" destId="{17198919-1731-466A-B198-7C6736D87F21}" srcOrd="0" destOrd="0" presId="urn:microsoft.com/office/officeart/2005/8/layout/chevron2"/>
    <dgm:cxn modelId="{1C1C4AF6-C9B9-4602-8E57-324F6392990D}" type="presParOf" srcId="{14F82A77-00BB-470E-8CAB-20EC7E5466AC}" destId="{84666DCF-56D7-494B-BA21-314A7FB8E52C}" srcOrd="1" destOrd="0" presId="urn:microsoft.com/office/officeart/2005/8/layout/chevron2"/>
    <dgm:cxn modelId="{59BB760A-CDFB-45A5-A7C9-95C8B2D8C39F}" type="presParOf" srcId="{AD6A3514-554E-405C-B296-8F7A95F0C9BF}" destId="{118A7D29-A0AC-4C83-A3F0-C7AF1A0C3CAC}" srcOrd="5" destOrd="0" presId="urn:microsoft.com/office/officeart/2005/8/layout/chevron2"/>
    <dgm:cxn modelId="{26A3AACA-DB35-435C-8F96-A4C7B71FCBD7}" type="presParOf" srcId="{AD6A3514-554E-405C-B296-8F7A95F0C9BF}" destId="{48762FDA-E374-4035-9533-1C463C5E63DD}" srcOrd="6" destOrd="0" presId="urn:microsoft.com/office/officeart/2005/8/layout/chevron2"/>
    <dgm:cxn modelId="{34E2E428-B405-4338-A3D2-1FA966112E46}" type="presParOf" srcId="{48762FDA-E374-4035-9533-1C463C5E63DD}" destId="{963DB4E3-3811-4966-9FC4-7469CD29932E}" srcOrd="0" destOrd="0" presId="urn:microsoft.com/office/officeart/2005/8/layout/chevron2"/>
    <dgm:cxn modelId="{45323081-0A1B-491A-8613-54AF22782875}" type="presParOf" srcId="{48762FDA-E374-4035-9533-1C463C5E63DD}" destId="{56012924-AE85-42C7-9C69-013E9BF9A0B7}" srcOrd="1" destOrd="0" presId="urn:microsoft.com/office/officeart/2005/8/layout/chevron2"/>
    <dgm:cxn modelId="{08A69506-62E8-4540-B8C4-4245C2490049}" type="presParOf" srcId="{AD6A3514-554E-405C-B296-8F7A95F0C9BF}" destId="{9E384A1F-A1F0-489C-9515-C2B785971978}" srcOrd="7" destOrd="0" presId="urn:microsoft.com/office/officeart/2005/8/layout/chevron2"/>
    <dgm:cxn modelId="{A5313EF7-EA85-457D-8651-1CE80A05C48D}" type="presParOf" srcId="{AD6A3514-554E-405C-B296-8F7A95F0C9BF}" destId="{02F77D14-93C1-4172-9CE5-513EACEF1133}" srcOrd="8" destOrd="0" presId="urn:microsoft.com/office/officeart/2005/8/layout/chevron2"/>
    <dgm:cxn modelId="{77F86978-7939-4CE5-9A37-58A168CDFD08}" type="presParOf" srcId="{02F77D14-93C1-4172-9CE5-513EACEF1133}" destId="{B7603440-94E9-4A60-8516-E617A4459442}" srcOrd="0" destOrd="0" presId="urn:microsoft.com/office/officeart/2005/8/layout/chevron2"/>
    <dgm:cxn modelId="{79978C49-92A1-4CEE-B3F6-7FBBD499C8F7}" type="presParOf" srcId="{02F77D14-93C1-4172-9CE5-513EACEF1133}" destId="{E7B65FE8-A658-4005-9922-F57E5E453EC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772B2195-BE3E-4BCD-AF49-5E69ECA8CD2C}" type="doc">
      <dgm:prSet loTypeId="urn:microsoft.com/office/officeart/2005/8/layout/chevron2" loCatId="list" qsTypeId="urn:microsoft.com/office/officeart/2005/8/quickstyle/3d3" qsCatId="3D" csTypeId="urn:microsoft.com/office/officeart/2005/8/colors/accent3_2" csCatId="accent3" phldr="1"/>
      <dgm:spPr/>
      <dgm:t>
        <a:bodyPr/>
        <a:lstStyle/>
        <a:p>
          <a:endParaRPr lang="en-US"/>
        </a:p>
      </dgm:t>
    </dgm:pt>
    <dgm:pt modelId="{E5D2F302-B9D4-44B0-AA5D-841DBE04192E}">
      <dgm:prSet phldrT="[Text]" custT="1"/>
      <dgm:spPr/>
      <dgm:t>
        <a:bodyPr/>
        <a:lstStyle/>
        <a:p>
          <a:r>
            <a:rPr lang="en-US" sz="3600" dirty="0"/>
            <a:t>Problem Statement</a:t>
          </a:r>
        </a:p>
      </dgm:t>
    </dgm:pt>
    <dgm:pt modelId="{E36470AC-779D-4FB4-B5EB-B0D952557423}" type="parTrans" cxnId="{5A14B47A-7430-4F32-B76B-E72CBB8AF578}">
      <dgm:prSet/>
      <dgm:spPr/>
      <dgm:t>
        <a:bodyPr/>
        <a:lstStyle/>
        <a:p>
          <a:endParaRPr lang="en-US"/>
        </a:p>
      </dgm:t>
    </dgm:pt>
    <dgm:pt modelId="{FA062DE1-A52B-4663-B284-3C9015320B98}" type="sibTrans" cxnId="{5A14B47A-7430-4F32-B76B-E72CBB8AF578}">
      <dgm:prSet/>
      <dgm:spPr/>
      <dgm:t>
        <a:bodyPr/>
        <a:lstStyle/>
        <a:p>
          <a:endParaRPr lang="en-US"/>
        </a:p>
      </dgm:t>
    </dgm:pt>
    <dgm:pt modelId="{6E301FC8-F3F3-4ABD-9199-27C72473796B}">
      <dgm:prSet phldrT="[Text]" custT="1"/>
      <dgm:spPr/>
      <dgm:t>
        <a:bodyPr/>
        <a:lstStyle/>
        <a:p>
          <a:r>
            <a:rPr lang="en-US" sz="3600" dirty="0"/>
            <a:t>Motivation and Prior Work</a:t>
          </a:r>
        </a:p>
      </dgm:t>
    </dgm:pt>
    <dgm:pt modelId="{4CA6E94B-FB88-44C0-BCFA-F95644775388}" type="parTrans" cxnId="{13B7BA5B-CA62-4264-89FE-403791CBA044}">
      <dgm:prSet/>
      <dgm:spPr/>
      <dgm:t>
        <a:bodyPr/>
        <a:lstStyle/>
        <a:p>
          <a:endParaRPr lang="en-US"/>
        </a:p>
      </dgm:t>
    </dgm:pt>
    <dgm:pt modelId="{95BBE448-1381-4C7C-BE8D-5756D99E52C4}" type="sibTrans" cxnId="{13B7BA5B-CA62-4264-89FE-403791CBA044}">
      <dgm:prSet/>
      <dgm:spPr/>
      <dgm:t>
        <a:bodyPr/>
        <a:lstStyle/>
        <a:p>
          <a:endParaRPr lang="en-US"/>
        </a:p>
      </dgm:t>
    </dgm:pt>
    <dgm:pt modelId="{C5437A0E-06C8-4241-95E2-43DFA72EA824}">
      <dgm:prSet phldrT="[Text]" custT="1"/>
      <dgm:spPr/>
      <dgm:t>
        <a:bodyPr/>
        <a:lstStyle/>
        <a:p>
          <a:r>
            <a:rPr lang="en-US" sz="3600" dirty="0"/>
            <a:t>Design of </a:t>
          </a:r>
          <a:r>
            <a:rPr lang="en-US" sz="3600" dirty="0" err="1"/>
            <a:t>SnapStore</a:t>
          </a:r>
          <a:endParaRPr lang="en-US" sz="3600" dirty="0"/>
        </a:p>
      </dgm:t>
    </dgm:pt>
    <dgm:pt modelId="{737C1A80-D749-412A-903F-EF0897D6E233}" type="parTrans" cxnId="{E63649CF-2228-45BE-A937-86775E6C6546}">
      <dgm:prSet/>
      <dgm:spPr/>
      <dgm:t>
        <a:bodyPr/>
        <a:lstStyle/>
        <a:p>
          <a:endParaRPr lang="en-US"/>
        </a:p>
      </dgm:t>
    </dgm:pt>
    <dgm:pt modelId="{2A27198A-EBB3-4E2F-9F2E-BDE16FBC44A3}" type="sibTrans" cxnId="{E63649CF-2228-45BE-A937-86775E6C6546}">
      <dgm:prSet/>
      <dgm:spPr/>
      <dgm:t>
        <a:bodyPr/>
        <a:lstStyle/>
        <a:p>
          <a:endParaRPr lang="en-US"/>
        </a:p>
      </dgm:t>
    </dgm:pt>
    <dgm:pt modelId="{D6AB5921-2FC5-42A8-8F9F-72430FBA43A9}">
      <dgm:prSet phldrT="[Text]" custT="1"/>
      <dgm:spPr/>
      <dgm:t>
        <a:bodyPr/>
        <a:lstStyle/>
        <a:p>
          <a:r>
            <a:rPr lang="en-US" sz="3600" dirty="0"/>
            <a:t>Results</a:t>
          </a:r>
        </a:p>
      </dgm:t>
    </dgm:pt>
    <dgm:pt modelId="{82EECF82-A3B4-4381-8ECA-A6E1934A005F}" type="parTrans" cxnId="{C960BEFB-A16F-4693-A3B7-C1575E25E77F}">
      <dgm:prSet/>
      <dgm:spPr/>
      <dgm:t>
        <a:bodyPr/>
        <a:lstStyle/>
        <a:p>
          <a:endParaRPr lang="en-US"/>
        </a:p>
      </dgm:t>
    </dgm:pt>
    <dgm:pt modelId="{2FA3F2AA-EC7B-43EC-B155-51C534DF5E8C}" type="sibTrans" cxnId="{C960BEFB-A16F-4693-A3B7-C1575E25E77F}">
      <dgm:prSet/>
      <dgm:spPr/>
      <dgm:t>
        <a:bodyPr/>
        <a:lstStyle/>
        <a:p>
          <a:endParaRPr lang="en-US"/>
        </a:p>
      </dgm:t>
    </dgm:pt>
    <dgm:pt modelId="{5DE33119-C691-467B-8D78-D1D0B941571C}">
      <dgm:prSet phldrT="[Text]" custT="1"/>
      <dgm:spPr/>
      <dgm:t>
        <a:bodyPr/>
        <a:lstStyle/>
        <a:p>
          <a:r>
            <a:rPr lang="en-US" sz="3600" dirty="0"/>
            <a:t>Conclusion</a:t>
          </a:r>
        </a:p>
      </dgm:t>
    </dgm:pt>
    <dgm:pt modelId="{EFB0ECAF-762A-460B-AA34-B25AA4E9F77F}" type="parTrans" cxnId="{213596EC-DC9D-496A-9268-30273F0C40CD}">
      <dgm:prSet/>
      <dgm:spPr/>
      <dgm:t>
        <a:bodyPr/>
        <a:lstStyle/>
        <a:p>
          <a:endParaRPr lang="en-US"/>
        </a:p>
      </dgm:t>
    </dgm:pt>
    <dgm:pt modelId="{2528F048-AE14-4702-8D47-1182683257B9}" type="sibTrans" cxnId="{213596EC-DC9D-496A-9268-30273F0C40CD}">
      <dgm:prSet/>
      <dgm:spPr/>
      <dgm:t>
        <a:bodyPr/>
        <a:lstStyle/>
        <a:p>
          <a:endParaRPr lang="en-US"/>
        </a:p>
      </dgm:t>
    </dgm:pt>
    <dgm:pt modelId="{A8AE394E-9D91-4C97-9F06-BBFFA8CDAA2C}">
      <dgm:prSet phldrT="[Text]" custT="1"/>
      <dgm:spPr/>
      <dgm:t>
        <a:bodyPr/>
        <a:lstStyle/>
        <a:p>
          <a:endParaRPr lang="en-US" sz="3600" dirty="0"/>
        </a:p>
      </dgm:t>
    </dgm:pt>
    <dgm:pt modelId="{2E965135-6AB5-4766-AF14-31F44A9C43A9}" type="parTrans" cxnId="{C1D7445E-7532-4727-8E7C-0784B5BA55DB}">
      <dgm:prSet/>
      <dgm:spPr/>
      <dgm:t>
        <a:bodyPr/>
        <a:lstStyle/>
        <a:p>
          <a:endParaRPr lang="en-US"/>
        </a:p>
      </dgm:t>
    </dgm:pt>
    <dgm:pt modelId="{14621A31-631C-4C3B-8BC7-4025D4E6F3AE}" type="sibTrans" cxnId="{C1D7445E-7532-4727-8E7C-0784B5BA55DB}">
      <dgm:prSet/>
      <dgm:spPr/>
      <dgm:t>
        <a:bodyPr/>
        <a:lstStyle/>
        <a:p>
          <a:endParaRPr lang="en-US"/>
        </a:p>
      </dgm:t>
    </dgm:pt>
    <dgm:pt modelId="{8AAF17E8-35FB-4CE9-8364-16C387704502}">
      <dgm:prSet phldrT="[Text]" custT="1"/>
      <dgm:spPr/>
      <dgm:t>
        <a:bodyPr/>
        <a:lstStyle/>
        <a:p>
          <a:endParaRPr lang="en-US" sz="3600" dirty="0"/>
        </a:p>
      </dgm:t>
    </dgm:pt>
    <dgm:pt modelId="{3795E3C0-6E82-4955-88E4-46880EBBF15E}" type="parTrans" cxnId="{FB42A9AE-F2C1-468F-910F-0C1A624208F5}">
      <dgm:prSet/>
      <dgm:spPr/>
      <dgm:t>
        <a:bodyPr/>
        <a:lstStyle/>
        <a:p>
          <a:endParaRPr lang="en-US"/>
        </a:p>
      </dgm:t>
    </dgm:pt>
    <dgm:pt modelId="{4F333F2C-A7FA-4BBA-9882-775DC62F5100}" type="sibTrans" cxnId="{FB42A9AE-F2C1-468F-910F-0C1A624208F5}">
      <dgm:prSet/>
      <dgm:spPr/>
      <dgm:t>
        <a:bodyPr/>
        <a:lstStyle/>
        <a:p>
          <a:endParaRPr lang="en-US"/>
        </a:p>
      </dgm:t>
    </dgm:pt>
    <dgm:pt modelId="{06BEACE9-89E7-4212-94C7-FCF019036A8E}">
      <dgm:prSet phldrT="[Text]" custT="1"/>
      <dgm:spPr/>
      <dgm:t>
        <a:bodyPr/>
        <a:lstStyle/>
        <a:p>
          <a:endParaRPr lang="en-US" sz="3600" dirty="0"/>
        </a:p>
      </dgm:t>
    </dgm:pt>
    <dgm:pt modelId="{14116B40-F0C6-4E2B-A010-764492A214E8}" type="parTrans" cxnId="{BB30C698-C6A8-4F5D-B6F4-D02B9395F8AD}">
      <dgm:prSet/>
      <dgm:spPr/>
      <dgm:t>
        <a:bodyPr/>
        <a:lstStyle/>
        <a:p>
          <a:endParaRPr lang="en-US"/>
        </a:p>
      </dgm:t>
    </dgm:pt>
    <dgm:pt modelId="{92AA29C4-E04A-41A3-BB17-4B75D62D59DD}" type="sibTrans" cxnId="{BB30C698-C6A8-4F5D-B6F4-D02B9395F8AD}">
      <dgm:prSet/>
      <dgm:spPr/>
      <dgm:t>
        <a:bodyPr/>
        <a:lstStyle/>
        <a:p>
          <a:endParaRPr lang="en-US"/>
        </a:p>
      </dgm:t>
    </dgm:pt>
    <dgm:pt modelId="{B52A74DC-8863-4EBB-A201-87A4899D37FE}">
      <dgm:prSet phldrT="[Text]" custT="1"/>
      <dgm:spPr/>
      <dgm:t>
        <a:bodyPr/>
        <a:lstStyle/>
        <a:p>
          <a:endParaRPr lang="en-US" sz="3600" dirty="0"/>
        </a:p>
      </dgm:t>
    </dgm:pt>
    <dgm:pt modelId="{B450AEBF-DDA2-4BE0-A046-622A5A3235B2}" type="parTrans" cxnId="{39344791-42FC-4590-A962-DCEA42CC6FD5}">
      <dgm:prSet/>
      <dgm:spPr/>
      <dgm:t>
        <a:bodyPr/>
        <a:lstStyle/>
        <a:p>
          <a:endParaRPr lang="en-US"/>
        </a:p>
      </dgm:t>
    </dgm:pt>
    <dgm:pt modelId="{BCE556D4-FD17-4B3C-B0E2-883F1FC190E2}" type="sibTrans" cxnId="{39344791-42FC-4590-A962-DCEA42CC6FD5}">
      <dgm:prSet/>
      <dgm:spPr/>
      <dgm:t>
        <a:bodyPr/>
        <a:lstStyle/>
        <a:p>
          <a:endParaRPr lang="en-US"/>
        </a:p>
      </dgm:t>
    </dgm:pt>
    <dgm:pt modelId="{C62E49E1-CDB6-41FE-A529-771F12C6E63A}">
      <dgm:prSet phldrT="[Text]" custT="1"/>
      <dgm:spPr/>
      <dgm:t>
        <a:bodyPr/>
        <a:lstStyle/>
        <a:p>
          <a:endParaRPr lang="en-US" sz="3600" dirty="0"/>
        </a:p>
      </dgm:t>
    </dgm:pt>
    <dgm:pt modelId="{B4BC72BD-94BF-4E93-B3C2-E9E87E1A87E2}" type="parTrans" cxnId="{8D61F6F9-DA93-4C79-8DFF-94FCB193302C}">
      <dgm:prSet/>
      <dgm:spPr/>
      <dgm:t>
        <a:bodyPr/>
        <a:lstStyle/>
        <a:p>
          <a:endParaRPr lang="en-US"/>
        </a:p>
      </dgm:t>
    </dgm:pt>
    <dgm:pt modelId="{8E29254D-B77C-4067-9857-488CEB67523E}" type="sibTrans" cxnId="{8D61F6F9-DA93-4C79-8DFF-94FCB193302C}">
      <dgm:prSet/>
      <dgm:spPr/>
      <dgm:t>
        <a:bodyPr/>
        <a:lstStyle/>
        <a:p>
          <a:endParaRPr lang="en-US"/>
        </a:p>
      </dgm:t>
    </dgm:pt>
    <dgm:pt modelId="{AD6A3514-554E-405C-B296-8F7A95F0C9BF}" type="pres">
      <dgm:prSet presAssocID="{772B2195-BE3E-4BCD-AF49-5E69ECA8CD2C}" presName="linearFlow" presStyleCnt="0">
        <dgm:presLayoutVars>
          <dgm:dir/>
          <dgm:animLvl val="lvl"/>
          <dgm:resizeHandles val="exact"/>
        </dgm:presLayoutVars>
      </dgm:prSet>
      <dgm:spPr/>
    </dgm:pt>
    <dgm:pt modelId="{1F87184D-DEA1-449D-9BD2-5F120FF1866C}" type="pres">
      <dgm:prSet presAssocID="{A8AE394E-9D91-4C97-9F06-BBFFA8CDAA2C}" presName="composite" presStyleCnt="0"/>
      <dgm:spPr/>
    </dgm:pt>
    <dgm:pt modelId="{9BB68AFC-33BC-4B81-ACCC-416388569A78}" type="pres">
      <dgm:prSet presAssocID="{A8AE394E-9D91-4C97-9F06-BBFFA8CDAA2C}" presName="parentText" presStyleLbl="alignNode1" presStyleIdx="0" presStyleCnt="5">
        <dgm:presLayoutVars>
          <dgm:chMax val="1"/>
          <dgm:bulletEnabled val="1"/>
        </dgm:presLayoutVars>
      </dgm:prSet>
      <dgm:spPr/>
    </dgm:pt>
    <dgm:pt modelId="{D8CEA426-D5FC-4293-8936-20E804128FD2}" type="pres">
      <dgm:prSet presAssocID="{A8AE394E-9D91-4C97-9F06-BBFFA8CDAA2C}" presName="descendantText" presStyleLbl="alignAcc1" presStyleIdx="0" presStyleCnt="5">
        <dgm:presLayoutVars>
          <dgm:bulletEnabled val="1"/>
        </dgm:presLayoutVars>
      </dgm:prSet>
      <dgm:spPr/>
    </dgm:pt>
    <dgm:pt modelId="{982B4D5A-86D5-4CFD-A46B-E8B702F10465}" type="pres">
      <dgm:prSet presAssocID="{14621A31-631C-4C3B-8BC7-4025D4E6F3AE}" presName="sp" presStyleCnt="0"/>
      <dgm:spPr/>
    </dgm:pt>
    <dgm:pt modelId="{85CA55B6-89F7-496A-8656-6A75409A2D61}" type="pres">
      <dgm:prSet presAssocID="{8AAF17E8-35FB-4CE9-8364-16C387704502}" presName="composite" presStyleCnt="0"/>
      <dgm:spPr/>
    </dgm:pt>
    <dgm:pt modelId="{E5B97CFB-A535-4CC4-B64A-6C9FD33225A7}" type="pres">
      <dgm:prSet presAssocID="{8AAF17E8-35FB-4CE9-8364-16C387704502}" presName="parentText" presStyleLbl="alignNode1" presStyleIdx="1" presStyleCnt="5">
        <dgm:presLayoutVars>
          <dgm:chMax val="1"/>
          <dgm:bulletEnabled val="1"/>
        </dgm:presLayoutVars>
      </dgm:prSet>
      <dgm:spPr/>
    </dgm:pt>
    <dgm:pt modelId="{BA85455C-1BF2-463B-A6A3-B5D77E207C66}" type="pres">
      <dgm:prSet presAssocID="{8AAF17E8-35FB-4CE9-8364-16C387704502}" presName="descendantText" presStyleLbl="alignAcc1" presStyleIdx="1" presStyleCnt="5">
        <dgm:presLayoutVars>
          <dgm:bulletEnabled val="1"/>
        </dgm:presLayoutVars>
      </dgm:prSet>
      <dgm:spPr/>
    </dgm:pt>
    <dgm:pt modelId="{1A97E25F-9CBD-4450-A948-C4C037AA6A2C}" type="pres">
      <dgm:prSet presAssocID="{4F333F2C-A7FA-4BBA-9882-775DC62F5100}" presName="sp" presStyleCnt="0"/>
      <dgm:spPr/>
    </dgm:pt>
    <dgm:pt modelId="{14F82A77-00BB-470E-8CAB-20EC7E5466AC}" type="pres">
      <dgm:prSet presAssocID="{06BEACE9-89E7-4212-94C7-FCF019036A8E}" presName="composite" presStyleCnt="0"/>
      <dgm:spPr/>
    </dgm:pt>
    <dgm:pt modelId="{17198919-1731-466A-B198-7C6736D87F21}" type="pres">
      <dgm:prSet presAssocID="{06BEACE9-89E7-4212-94C7-FCF019036A8E}" presName="parentText" presStyleLbl="alignNode1" presStyleIdx="2" presStyleCnt="5">
        <dgm:presLayoutVars>
          <dgm:chMax val="1"/>
          <dgm:bulletEnabled val="1"/>
        </dgm:presLayoutVars>
      </dgm:prSet>
      <dgm:spPr/>
    </dgm:pt>
    <dgm:pt modelId="{84666DCF-56D7-494B-BA21-314A7FB8E52C}" type="pres">
      <dgm:prSet presAssocID="{06BEACE9-89E7-4212-94C7-FCF019036A8E}" presName="descendantText" presStyleLbl="alignAcc1" presStyleIdx="2" presStyleCnt="5">
        <dgm:presLayoutVars>
          <dgm:bulletEnabled val="1"/>
        </dgm:presLayoutVars>
      </dgm:prSet>
      <dgm:spPr/>
    </dgm:pt>
    <dgm:pt modelId="{118A7D29-A0AC-4C83-A3F0-C7AF1A0C3CAC}" type="pres">
      <dgm:prSet presAssocID="{92AA29C4-E04A-41A3-BB17-4B75D62D59DD}" presName="sp" presStyleCnt="0"/>
      <dgm:spPr/>
    </dgm:pt>
    <dgm:pt modelId="{48762FDA-E374-4035-9533-1C463C5E63DD}" type="pres">
      <dgm:prSet presAssocID="{B52A74DC-8863-4EBB-A201-87A4899D37FE}" presName="composite" presStyleCnt="0"/>
      <dgm:spPr/>
    </dgm:pt>
    <dgm:pt modelId="{963DB4E3-3811-4966-9FC4-7469CD29932E}" type="pres">
      <dgm:prSet presAssocID="{B52A74DC-8863-4EBB-A201-87A4899D37FE}" presName="parentText" presStyleLbl="alignNode1" presStyleIdx="3" presStyleCnt="5">
        <dgm:presLayoutVars>
          <dgm:chMax val="1"/>
          <dgm:bulletEnabled val="1"/>
        </dgm:presLayoutVars>
      </dgm:prSet>
      <dgm:spPr/>
    </dgm:pt>
    <dgm:pt modelId="{56012924-AE85-42C7-9C69-013E9BF9A0B7}" type="pres">
      <dgm:prSet presAssocID="{B52A74DC-8863-4EBB-A201-87A4899D37FE}" presName="descendantText" presStyleLbl="alignAcc1" presStyleIdx="3" presStyleCnt="5">
        <dgm:presLayoutVars>
          <dgm:bulletEnabled val="1"/>
        </dgm:presLayoutVars>
      </dgm:prSet>
      <dgm:spPr/>
    </dgm:pt>
    <dgm:pt modelId="{9E384A1F-A1F0-489C-9515-C2B785971978}" type="pres">
      <dgm:prSet presAssocID="{BCE556D4-FD17-4B3C-B0E2-883F1FC190E2}" presName="sp" presStyleCnt="0"/>
      <dgm:spPr/>
    </dgm:pt>
    <dgm:pt modelId="{02F77D14-93C1-4172-9CE5-513EACEF1133}" type="pres">
      <dgm:prSet presAssocID="{C62E49E1-CDB6-41FE-A529-771F12C6E63A}" presName="composite" presStyleCnt="0"/>
      <dgm:spPr/>
    </dgm:pt>
    <dgm:pt modelId="{B7603440-94E9-4A60-8516-E617A4459442}" type="pres">
      <dgm:prSet presAssocID="{C62E49E1-CDB6-41FE-A529-771F12C6E63A}" presName="parentText" presStyleLbl="alignNode1" presStyleIdx="4" presStyleCnt="5">
        <dgm:presLayoutVars>
          <dgm:chMax val="1"/>
          <dgm:bulletEnabled val="1"/>
        </dgm:presLayoutVars>
      </dgm:prSet>
      <dgm:spPr/>
    </dgm:pt>
    <dgm:pt modelId="{E7B65FE8-A658-4005-9922-F57E5E453EC9}" type="pres">
      <dgm:prSet presAssocID="{C62E49E1-CDB6-41FE-A529-771F12C6E63A}" presName="descendantText" presStyleLbl="alignAcc1" presStyleIdx="4" presStyleCnt="5">
        <dgm:presLayoutVars>
          <dgm:bulletEnabled val="1"/>
        </dgm:presLayoutVars>
      </dgm:prSet>
      <dgm:spPr/>
    </dgm:pt>
  </dgm:ptLst>
  <dgm:cxnLst>
    <dgm:cxn modelId="{E8D7C112-6088-45B1-80B9-39389ABAE150}" type="presOf" srcId="{A8AE394E-9D91-4C97-9F06-BBFFA8CDAA2C}" destId="{9BB68AFC-33BC-4B81-ACCC-416388569A78}" srcOrd="0" destOrd="0" presId="urn:microsoft.com/office/officeart/2005/8/layout/chevron2"/>
    <dgm:cxn modelId="{B67C2028-19F6-47B6-A5AD-1A1510D36E73}" type="presOf" srcId="{C62E49E1-CDB6-41FE-A529-771F12C6E63A}" destId="{B7603440-94E9-4A60-8516-E617A4459442}" srcOrd="0" destOrd="0" presId="urn:microsoft.com/office/officeart/2005/8/layout/chevron2"/>
    <dgm:cxn modelId="{CEF60933-5AAE-4478-91F8-B3388C2F6714}" type="presOf" srcId="{06BEACE9-89E7-4212-94C7-FCF019036A8E}" destId="{17198919-1731-466A-B198-7C6736D87F21}" srcOrd="0" destOrd="0" presId="urn:microsoft.com/office/officeart/2005/8/layout/chevron2"/>
    <dgm:cxn modelId="{2F88B73E-B28D-4DEC-97F7-FD15E84D1181}" type="presOf" srcId="{C5437A0E-06C8-4241-95E2-43DFA72EA824}" destId="{84666DCF-56D7-494B-BA21-314A7FB8E52C}" srcOrd="0" destOrd="0" presId="urn:microsoft.com/office/officeart/2005/8/layout/chevron2"/>
    <dgm:cxn modelId="{13B7BA5B-CA62-4264-89FE-403791CBA044}" srcId="{8AAF17E8-35FB-4CE9-8364-16C387704502}" destId="{6E301FC8-F3F3-4ABD-9199-27C72473796B}" srcOrd="0" destOrd="0" parTransId="{4CA6E94B-FB88-44C0-BCFA-F95644775388}" sibTransId="{95BBE448-1381-4C7C-BE8D-5756D99E52C4}"/>
    <dgm:cxn modelId="{C1D7445E-7532-4727-8E7C-0784B5BA55DB}" srcId="{772B2195-BE3E-4BCD-AF49-5E69ECA8CD2C}" destId="{A8AE394E-9D91-4C97-9F06-BBFFA8CDAA2C}" srcOrd="0" destOrd="0" parTransId="{2E965135-6AB5-4766-AF14-31F44A9C43A9}" sibTransId="{14621A31-631C-4C3B-8BC7-4025D4E6F3AE}"/>
    <dgm:cxn modelId="{5A14B47A-7430-4F32-B76B-E72CBB8AF578}" srcId="{A8AE394E-9D91-4C97-9F06-BBFFA8CDAA2C}" destId="{E5D2F302-B9D4-44B0-AA5D-841DBE04192E}" srcOrd="0" destOrd="0" parTransId="{E36470AC-779D-4FB4-B5EB-B0D952557423}" sibTransId="{FA062DE1-A52B-4663-B284-3C9015320B98}"/>
    <dgm:cxn modelId="{D1E94C87-8921-410E-89CC-BEB629AF67D7}" type="presOf" srcId="{772B2195-BE3E-4BCD-AF49-5E69ECA8CD2C}" destId="{AD6A3514-554E-405C-B296-8F7A95F0C9BF}" srcOrd="0" destOrd="0" presId="urn:microsoft.com/office/officeart/2005/8/layout/chevron2"/>
    <dgm:cxn modelId="{4B36DA88-0F09-4BE8-8E46-907C48D0B2D0}" type="presOf" srcId="{8AAF17E8-35FB-4CE9-8364-16C387704502}" destId="{E5B97CFB-A535-4CC4-B64A-6C9FD33225A7}" srcOrd="0" destOrd="0" presId="urn:microsoft.com/office/officeart/2005/8/layout/chevron2"/>
    <dgm:cxn modelId="{8C67448F-50AF-478E-8740-046B669E84C5}" type="presOf" srcId="{E5D2F302-B9D4-44B0-AA5D-841DBE04192E}" destId="{D8CEA426-D5FC-4293-8936-20E804128FD2}" srcOrd="0" destOrd="0" presId="urn:microsoft.com/office/officeart/2005/8/layout/chevron2"/>
    <dgm:cxn modelId="{39344791-42FC-4590-A962-DCEA42CC6FD5}" srcId="{772B2195-BE3E-4BCD-AF49-5E69ECA8CD2C}" destId="{B52A74DC-8863-4EBB-A201-87A4899D37FE}" srcOrd="3" destOrd="0" parTransId="{B450AEBF-DDA2-4BE0-A046-622A5A3235B2}" sibTransId="{BCE556D4-FD17-4B3C-B0E2-883F1FC190E2}"/>
    <dgm:cxn modelId="{BB30C698-C6A8-4F5D-B6F4-D02B9395F8AD}" srcId="{772B2195-BE3E-4BCD-AF49-5E69ECA8CD2C}" destId="{06BEACE9-89E7-4212-94C7-FCF019036A8E}" srcOrd="2" destOrd="0" parTransId="{14116B40-F0C6-4E2B-A010-764492A214E8}" sibTransId="{92AA29C4-E04A-41A3-BB17-4B75D62D59DD}"/>
    <dgm:cxn modelId="{FB42A9AE-F2C1-468F-910F-0C1A624208F5}" srcId="{772B2195-BE3E-4BCD-AF49-5E69ECA8CD2C}" destId="{8AAF17E8-35FB-4CE9-8364-16C387704502}" srcOrd="1" destOrd="0" parTransId="{3795E3C0-6E82-4955-88E4-46880EBBF15E}" sibTransId="{4F333F2C-A7FA-4BBA-9882-775DC62F5100}"/>
    <dgm:cxn modelId="{9F05CEBF-8767-42A7-8064-247329BF4744}" type="presOf" srcId="{6E301FC8-F3F3-4ABD-9199-27C72473796B}" destId="{BA85455C-1BF2-463B-A6A3-B5D77E207C66}" srcOrd="0" destOrd="0" presId="urn:microsoft.com/office/officeart/2005/8/layout/chevron2"/>
    <dgm:cxn modelId="{AB740AC6-3E44-48C5-A907-A85F11425400}" type="presOf" srcId="{5DE33119-C691-467B-8D78-D1D0B941571C}" destId="{E7B65FE8-A658-4005-9922-F57E5E453EC9}" srcOrd="0" destOrd="0" presId="urn:microsoft.com/office/officeart/2005/8/layout/chevron2"/>
    <dgm:cxn modelId="{E63649CF-2228-45BE-A937-86775E6C6546}" srcId="{06BEACE9-89E7-4212-94C7-FCF019036A8E}" destId="{C5437A0E-06C8-4241-95E2-43DFA72EA824}" srcOrd="0" destOrd="0" parTransId="{737C1A80-D749-412A-903F-EF0897D6E233}" sibTransId="{2A27198A-EBB3-4E2F-9F2E-BDE16FBC44A3}"/>
    <dgm:cxn modelId="{EEFBB3D4-D566-4590-8223-D1278B46F59A}" type="presOf" srcId="{B52A74DC-8863-4EBB-A201-87A4899D37FE}" destId="{963DB4E3-3811-4966-9FC4-7469CD29932E}" srcOrd="0" destOrd="0" presId="urn:microsoft.com/office/officeart/2005/8/layout/chevron2"/>
    <dgm:cxn modelId="{51B647DA-DC8A-4C79-B2B3-3699865EF866}" type="presOf" srcId="{D6AB5921-2FC5-42A8-8F9F-72430FBA43A9}" destId="{56012924-AE85-42C7-9C69-013E9BF9A0B7}" srcOrd="0" destOrd="0" presId="urn:microsoft.com/office/officeart/2005/8/layout/chevron2"/>
    <dgm:cxn modelId="{213596EC-DC9D-496A-9268-30273F0C40CD}" srcId="{C62E49E1-CDB6-41FE-A529-771F12C6E63A}" destId="{5DE33119-C691-467B-8D78-D1D0B941571C}" srcOrd="0" destOrd="0" parTransId="{EFB0ECAF-762A-460B-AA34-B25AA4E9F77F}" sibTransId="{2528F048-AE14-4702-8D47-1182683257B9}"/>
    <dgm:cxn modelId="{8D61F6F9-DA93-4C79-8DFF-94FCB193302C}" srcId="{772B2195-BE3E-4BCD-AF49-5E69ECA8CD2C}" destId="{C62E49E1-CDB6-41FE-A529-771F12C6E63A}" srcOrd="4" destOrd="0" parTransId="{B4BC72BD-94BF-4E93-B3C2-E9E87E1A87E2}" sibTransId="{8E29254D-B77C-4067-9857-488CEB67523E}"/>
    <dgm:cxn modelId="{C960BEFB-A16F-4693-A3B7-C1575E25E77F}" srcId="{B52A74DC-8863-4EBB-A201-87A4899D37FE}" destId="{D6AB5921-2FC5-42A8-8F9F-72430FBA43A9}" srcOrd="0" destOrd="0" parTransId="{82EECF82-A3B4-4381-8ECA-A6E1934A005F}" sibTransId="{2FA3F2AA-EC7B-43EC-B155-51C534DF5E8C}"/>
    <dgm:cxn modelId="{49FDCD0D-822D-4C28-83E3-7F2E8949AE61}" type="presParOf" srcId="{AD6A3514-554E-405C-B296-8F7A95F0C9BF}" destId="{1F87184D-DEA1-449D-9BD2-5F120FF1866C}" srcOrd="0" destOrd="0" presId="urn:microsoft.com/office/officeart/2005/8/layout/chevron2"/>
    <dgm:cxn modelId="{D563DBCC-CF2E-43E0-869B-A8C2009B45F7}" type="presParOf" srcId="{1F87184D-DEA1-449D-9BD2-5F120FF1866C}" destId="{9BB68AFC-33BC-4B81-ACCC-416388569A78}" srcOrd="0" destOrd="0" presId="urn:microsoft.com/office/officeart/2005/8/layout/chevron2"/>
    <dgm:cxn modelId="{E92F2C20-7C5C-4CC5-B8E8-4670C19414A2}" type="presParOf" srcId="{1F87184D-DEA1-449D-9BD2-5F120FF1866C}" destId="{D8CEA426-D5FC-4293-8936-20E804128FD2}" srcOrd="1" destOrd="0" presId="urn:microsoft.com/office/officeart/2005/8/layout/chevron2"/>
    <dgm:cxn modelId="{AEEFDC48-AEC8-48CC-8630-89987BAC9C44}" type="presParOf" srcId="{AD6A3514-554E-405C-B296-8F7A95F0C9BF}" destId="{982B4D5A-86D5-4CFD-A46B-E8B702F10465}" srcOrd="1" destOrd="0" presId="urn:microsoft.com/office/officeart/2005/8/layout/chevron2"/>
    <dgm:cxn modelId="{85ABDD0D-A1F3-4DD1-BC0E-9915CEAC8561}" type="presParOf" srcId="{AD6A3514-554E-405C-B296-8F7A95F0C9BF}" destId="{85CA55B6-89F7-496A-8656-6A75409A2D61}" srcOrd="2" destOrd="0" presId="urn:microsoft.com/office/officeart/2005/8/layout/chevron2"/>
    <dgm:cxn modelId="{1F7017B7-85FF-47AA-86C6-976B504D65EB}" type="presParOf" srcId="{85CA55B6-89F7-496A-8656-6A75409A2D61}" destId="{E5B97CFB-A535-4CC4-B64A-6C9FD33225A7}" srcOrd="0" destOrd="0" presId="urn:microsoft.com/office/officeart/2005/8/layout/chevron2"/>
    <dgm:cxn modelId="{609EFD88-6597-4590-9B7E-4326CB1F1C3C}" type="presParOf" srcId="{85CA55B6-89F7-496A-8656-6A75409A2D61}" destId="{BA85455C-1BF2-463B-A6A3-B5D77E207C66}" srcOrd="1" destOrd="0" presId="urn:microsoft.com/office/officeart/2005/8/layout/chevron2"/>
    <dgm:cxn modelId="{6E7061A7-67C1-4FE8-8011-3997EA31899D}" type="presParOf" srcId="{AD6A3514-554E-405C-B296-8F7A95F0C9BF}" destId="{1A97E25F-9CBD-4450-A948-C4C037AA6A2C}" srcOrd="3" destOrd="0" presId="urn:microsoft.com/office/officeart/2005/8/layout/chevron2"/>
    <dgm:cxn modelId="{A9CFDE08-DFB6-4F55-953A-AB6636DC5F85}" type="presParOf" srcId="{AD6A3514-554E-405C-B296-8F7A95F0C9BF}" destId="{14F82A77-00BB-470E-8CAB-20EC7E5466AC}" srcOrd="4" destOrd="0" presId="urn:microsoft.com/office/officeart/2005/8/layout/chevron2"/>
    <dgm:cxn modelId="{B4F86094-24D8-4BFC-BC53-DA35A9E48FE4}" type="presParOf" srcId="{14F82A77-00BB-470E-8CAB-20EC7E5466AC}" destId="{17198919-1731-466A-B198-7C6736D87F21}" srcOrd="0" destOrd="0" presId="urn:microsoft.com/office/officeart/2005/8/layout/chevron2"/>
    <dgm:cxn modelId="{1C1C4AF6-C9B9-4602-8E57-324F6392990D}" type="presParOf" srcId="{14F82A77-00BB-470E-8CAB-20EC7E5466AC}" destId="{84666DCF-56D7-494B-BA21-314A7FB8E52C}" srcOrd="1" destOrd="0" presId="urn:microsoft.com/office/officeart/2005/8/layout/chevron2"/>
    <dgm:cxn modelId="{59BB760A-CDFB-45A5-A7C9-95C8B2D8C39F}" type="presParOf" srcId="{AD6A3514-554E-405C-B296-8F7A95F0C9BF}" destId="{118A7D29-A0AC-4C83-A3F0-C7AF1A0C3CAC}" srcOrd="5" destOrd="0" presId="urn:microsoft.com/office/officeart/2005/8/layout/chevron2"/>
    <dgm:cxn modelId="{26A3AACA-DB35-435C-8F96-A4C7B71FCBD7}" type="presParOf" srcId="{AD6A3514-554E-405C-B296-8F7A95F0C9BF}" destId="{48762FDA-E374-4035-9533-1C463C5E63DD}" srcOrd="6" destOrd="0" presId="urn:microsoft.com/office/officeart/2005/8/layout/chevron2"/>
    <dgm:cxn modelId="{34E2E428-B405-4338-A3D2-1FA966112E46}" type="presParOf" srcId="{48762FDA-E374-4035-9533-1C463C5E63DD}" destId="{963DB4E3-3811-4966-9FC4-7469CD29932E}" srcOrd="0" destOrd="0" presId="urn:microsoft.com/office/officeart/2005/8/layout/chevron2"/>
    <dgm:cxn modelId="{45323081-0A1B-491A-8613-54AF22782875}" type="presParOf" srcId="{48762FDA-E374-4035-9533-1C463C5E63DD}" destId="{56012924-AE85-42C7-9C69-013E9BF9A0B7}" srcOrd="1" destOrd="0" presId="urn:microsoft.com/office/officeart/2005/8/layout/chevron2"/>
    <dgm:cxn modelId="{08A69506-62E8-4540-B8C4-4245C2490049}" type="presParOf" srcId="{AD6A3514-554E-405C-B296-8F7A95F0C9BF}" destId="{9E384A1F-A1F0-489C-9515-C2B785971978}" srcOrd="7" destOrd="0" presId="urn:microsoft.com/office/officeart/2005/8/layout/chevron2"/>
    <dgm:cxn modelId="{A5313EF7-EA85-457D-8651-1CE80A05C48D}" type="presParOf" srcId="{AD6A3514-554E-405C-B296-8F7A95F0C9BF}" destId="{02F77D14-93C1-4172-9CE5-513EACEF1133}" srcOrd="8" destOrd="0" presId="urn:microsoft.com/office/officeart/2005/8/layout/chevron2"/>
    <dgm:cxn modelId="{77F86978-7939-4CE5-9A37-58A168CDFD08}" type="presParOf" srcId="{02F77D14-93C1-4172-9CE5-513EACEF1133}" destId="{B7603440-94E9-4A60-8516-E617A4459442}" srcOrd="0" destOrd="0" presId="urn:microsoft.com/office/officeart/2005/8/layout/chevron2"/>
    <dgm:cxn modelId="{79978C49-92A1-4CEE-B3F6-7FBBD499C8F7}" type="presParOf" srcId="{02F77D14-93C1-4172-9CE5-513EACEF1133}" destId="{E7B65FE8-A658-4005-9922-F57E5E453EC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988F2825-1EF1-440B-8E85-B60F67AE3346}" type="doc">
      <dgm:prSet loTypeId="urn:microsoft.com/office/officeart/2005/8/layout/vList2" loCatId="list" qsTypeId="urn:microsoft.com/office/officeart/2005/8/quickstyle/simple1" qsCatId="simple" csTypeId="urn:microsoft.com/office/officeart/2005/8/colors/accent5_5" csCatId="accent5" phldr="1"/>
      <dgm:spPr/>
      <dgm:t>
        <a:bodyPr/>
        <a:lstStyle/>
        <a:p>
          <a:endParaRPr lang="en-US"/>
        </a:p>
      </dgm:t>
    </dgm:pt>
    <dgm:pt modelId="{657B657B-2A1C-4DD8-B55D-96814AE46921}">
      <dgm:prSet phldrT="[Text]" custT="1"/>
      <dgm:spPr/>
      <dgm:t>
        <a:bodyPr/>
        <a:lstStyle/>
        <a:p>
          <a:pPr>
            <a:buFont typeface="Wingdings" panose="05000000000000000000" pitchFamily="2" charset="2"/>
            <a:buChar char="q"/>
          </a:pPr>
          <a:r>
            <a:rPr lang="en-US" sz="2400" dirty="0">
              <a:solidFill>
                <a:sysClr val="windowText" lastClr="000000"/>
              </a:solidFill>
            </a:rPr>
            <a:t>The occupancy of non-dirty memory pages of a function snapshot is </a:t>
          </a:r>
          <a:r>
            <a:rPr lang="en-US" sz="2400" b="1" i="1" dirty="0">
              <a:solidFill>
                <a:sysClr val="windowText" lastClr="000000"/>
              </a:solidFill>
            </a:rPr>
            <a:t>55.6%</a:t>
          </a:r>
          <a:r>
            <a:rPr lang="en-US" sz="2400" dirty="0">
              <a:solidFill>
                <a:sysClr val="windowText" lastClr="000000"/>
              </a:solidFill>
            </a:rPr>
            <a:t> of the memory file. </a:t>
          </a:r>
        </a:p>
      </dgm:t>
    </dgm:pt>
    <dgm:pt modelId="{418530E7-C42E-40E5-9D34-DBC0AAE6C054}" type="parTrans" cxnId="{E9ADE3EB-50E7-4880-B551-5845AE0337E2}">
      <dgm:prSet/>
      <dgm:spPr/>
      <dgm:t>
        <a:bodyPr/>
        <a:lstStyle/>
        <a:p>
          <a:endParaRPr lang="en-US"/>
        </a:p>
      </dgm:t>
    </dgm:pt>
    <dgm:pt modelId="{22C9611C-BFF9-4D9B-86A2-0F0665D6B48D}" type="sibTrans" cxnId="{E9ADE3EB-50E7-4880-B551-5845AE0337E2}">
      <dgm:prSet/>
      <dgm:spPr/>
      <dgm:t>
        <a:bodyPr/>
        <a:lstStyle/>
        <a:p>
          <a:endParaRPr lang="en-US"/>
        </a:p>
      </dgm:t>
    </dgm:pt>
    <dgm:pt modelId="{1353D262-BAAE-4098-96A3-7416CBCCA216}">
      <dgm:prSet custT="1"/>
      <dgm:spPr/>
      <dgm:t>
        <a:bodyPr/>
        <a:lstStyle/>
        <a:p>
          <a:r>
            <a:rPr lang="en-US" sz="2400" dirty="0">
              <a:solidFill>
                <a:sysClr val="windowText" lastClr="000000"/>
              </a:solidFill>
            </a:rPr>
            <a:t>The degree of overlap between the memory regions of a memory region type (NRT, RX_MAP, W_MAP) varies, while that of W_MAP is the lowest.</a:t>
          </a:r>
        </a:p>
      </dgm:t>
    </dgm:pt>
    <dgm:pt modelId="{3D8AE11E-066C-427C-BBD4-F1E6EC760B26}" type="parTrans" cxnId="{9F532D1A-8BB5-403B-ABB7-B6A21C338580}">
      <dgm:prSet/>
      <dgm:spPr/>
      <dgm:t>
        <a:bodyPr/>
        <a:lstStyle/>
        <a:p>
          <a:endParaRPr lang="en-US"/>
        </a:p>
      </dgm:t>
    </dgm:pt>
    <dgm:pt modelId="{BD9EFC8C-D6DC-4F65-A095-B6471531971B}" type="sibTrans" cxnId="{9F532D1A-8BB5-403B-ABB7-B6A21C338580}">
      <dgm:prSet/>
      <dgm:spPr/>
      <dgm:t>
        <a:bodyPr/>
        <a:lstStyle/>
        <a:p>
          <a:endParaRPr lang="en-US"/>
        </a:p>
      </dgm:t>
    </dgm:pt>
    <dgm:pt modelId="{10386FC7-6D67-4AF0-BD84-435696786709}">
      <dgm:prSet custT="1"/>
      <dgm:spPr/>
      <dgm:t>
        <a:bodyPr/>
        <a:lstStyle/>
        <a:p>
          <a:r>
            <a:rPr lang="en-US" sz="2400" dirty="0" err="1">
              <a:solidFill>
                <a:sysClr val="windowText" lastClr="000000"/>
              </a:solidFill>
            </a:rPr>
            <a:t>SnapStore</a:t>
          </a:r>
          <a:r>
            <a:rPr lang="en-US" sz="2400" dirty="0">
              <a:solidFill>
                <a:sysClr val="windowText" lastClr="000000"/>
              </a:solidFill>
            </a:rPr>
            <a:t> + </a:t>
          </a:r>
          <a:r>
            <a:rPr lang="en-US" sz="2400" dirty="0" err="1">
              <a:solidFill>
                <a:sysClr val="windowText" lastClr="000000"/>
              </a:solidFill>
            </a:rPr>
            <a:t>FaaSnap</a:t>
          </a:r>
          <a:r>
            <a:rPr lang="en-US" sz="2400" dirty="0">
              <a:solidFill>
                <a:sysClr val="windowText" lastClr="000000"/>
              </a:solidFill>
            </a:rPr>
            <a:t> improves the end-to-end latency of serverless functions by </a:t>
          </a:r>
          <a:r>
            <a:rPr lang="en-US" sz="2400" b="1" i="1" dirty="0">
              <a:solidFill>
                <a:sysClr val="windowText" lastClr="000000"/>
              </a:solidFill>
            </a:rPr>
            <a:t>25.9%</a:t>
          </a:r>
          <a:r>
            <a:rPr lang="en-US" sz="2400" dirty="0">
              <a:solidFill>
                <a:sysClr val="windowText" lastClr="000000"/>
              </a:solidFill>
            </a:rPr>
            <a:t> along with </a:t>
          </a:r>
          <a:r>
            <a:rPr lang="en-US" sz="2400" b="1" i="1" dirty="0">
              <a:solidFill>
                <a:sysClr val="windowText" lastClr="000000"/>
              </a:solidFill>
            </a:rPr>
            <a:t>2.4×</a:t>
          </a:r>
          <a:r>
            <a:rPr lang="en-US" sz="2400" dirty="0">
              <a:solidFill>
                <a:sysClr val="windowText" lastClr="000000"/>
              </a:solidFill>
            </a:rPr>
            <a:t> storage space reduction over vanilla </a:t>
          </a:r>
          <a:r>
            <a:rPr lang="en-US" sz="2400" dirty="0" err="1">
              <a:solidFill>
                <a:sysClr val="windowText" lastClr="000000"/>
              </a:solidFill>
            </a:rPr>
            <a:t>FaaSnap</a:t>
          </a:r>
          <a:r>
            <a:rPr lang="en-US" sz="2400" dirty="0">
              <a:solidFill>
                <a:sysClr val="windowText" lastClr="000000"/>
              </a:solidFill>
            </a:rPr>
            <a:t> on </a:t>
          </a:r>
          <a:r>
            <a:rPr lang="en-US" sz="2400" b="1" i="1" dirty="0">
              <a:solidFill>
                <a:sysClr val="windowText" lastClr="000000"/>
              </a:solidFill>
            </a:rPr>
            <a:t>HDDs</a:t>
          </a:r>
          <a:r>
            <a:rPr lang="en-US" sz="2400" dirty="0">
              <a:solidFill>
                <a:sysClr val="windowText" lastClr="000000"/>
              </a:solidFill>
            </a:rPr>
            <a:t>.</a:t>
          </a:r>
        </a:p>
      </dgm:t>
    </dgm:pt>
    <dgm:pt modelId="{FE50FA11-5A9F-4358-B005-6E9FA1BA2876}" type="parTrans" cxnId="{DD949094-438E-4883-8A27-2349D212EC2C}">
      <dgm:prSet/>
      <dgm:spPr/>
      <dgm:t>
        <a:bodyPr/>
        <a:lstStyle/>
        <a:p>
          <a:endParaRPr lang="en-US"/>
        </a:p>
      </dgm:t>
    </dgm:pt>
    <dgm:pt modelId="{4071DB73-7778-4AAF-B4B7-E8C86DF7D3F3}" type="sibTrans" cxnId="{DD949094-438E-4883-8A27-2349D212EC2C}">
      <dgm:prSet/>
      <dgm:spPr/>
      <dgm:t>
        <a:bodyPr/>
        <a:lstStyle/>
        <a:p>
          <a:endParaRPr lang="en-US"/>
        </a:p>
      </dgm:t>
    </dgm:pt>
    <dgm:pt modelId="{EBEFD500-E915-49A9-82E5-D1DBC5CC5F48}" type="pres">
      <dgm:prSet presAssocID="{988F2825-1EF1-440B-8E85-B60F67AE3346}" presName="linear" presStyleCnt="0">
        <dgm:presLayoutVars>
          <dgm:animLvl val="lvl"/>
          <dgm:resizeHandles val="exact"/>
        </dgm:presLayoutVars>
      </dgm:prSet>
      <dgm:spPr/>
    </dgm:pt>
    <dgm:pt modelId="{4A9AC4AA-F5AF-44DE-B58D-0939876E14C5}" type="pres">
      <dgm:prSet presAssocID="{657B657B-2A1C-4DD8-B55D-96814AE46921}" presName="parentText" presStyleLbl="node1" presStyleIdx="0" presStyleCnt="3" custScaleY="74276">
        <dgm:presLayoutVars>
          <dgm:chMax val="0"/>
          <dgm:bulletEnabled val="1"/>
        </dgm:presLayoutVars>
      </dgm:prSet>
      <dgm:spPr/>
    </dgm:pt>
    <dgm:pt modelId="{B30E7EF3-F8F2-4444-88F3-4952CDC523C7}" type="pres">
      <dgm:prSet presAssocID="{22C9611C-BFF9-4D9B-86A2-0F0665D6B48D}" presName="spacer" presStyleCnt="0"/>
      <dgm:spPr/>
    </dgm:pt>
    <dgm:pt modelId="{AAA9704C-BBFC-4ACC-ACC4-61732B5A0B62}" type="pres">
      <dgm:prSet presAssocID="{1353D262-BAAE-4098-96A3-7416CBCCA216}" presName="parentText" presStyleLbl="node1" presStyleIdx="1" presStyleCnt="3" custScaleY="75627">
        <dgm:presLayoutVars>
          <dgm:chMax val="0"/>
          <dgm:bulletEnabled val="1"/>
        </dgm:presLayoutVars>
      </dgm:prSet>
      <dgm:spPr/>
    </dgm:pt>
    <dgm:pt modelId="{D28E569E-EF7D-4047-8D0F-9DC8B48FBEB2}" type="pres">
      <dgm:prSet presAssocID="{BD9EFC8C-D6DC-4F65-A095-B6471531971B}" presName="spacer" presStyleCnt="0"/>
      <dgm:spPr/>
    </dgm:pt>
    <dgm:pt modelId="{8A3458C8-394F-40C7-9A8E-12C34E419D83}" type="pres">
      <dgm:prSet presAssocID="{10386FC7-6D67-4AF0-BD84-435696786709}" presName="parentText" presStyleLbl="node1" presStyleIdx="2" presStyleCnt="3">
        <dgm:presLayoutVars>
          <dgm:chMax val="0"/>
          <dgm:bulletEnabled val="1"/>
        </dgm:presLayoutVars>
      </dgm:prSet>
      <dgm:spPr/>
    </dgm:pt>
  </dgm:ptLst>
  <dgm:cxnLst>
    <dgm:cxn modelId="{9F532D1A-8BB5-403B-ABB7-B6A21C338580}" srcId="{988F2825-1EF1-440B-8E85-B60F67AE3346}" destId="{1353D262-BAAE-4098-96A3-7416CBCCA216}" srcOrd="1" destOrd="0" parTransId="{3D8AE11E-066C-427C-BBD4-F1E6EC760B26}" sibTransId="{BD9EFC8C-D6DC-4F65-A095-B6471531971B}"/>
    <dgm:cxn modelId="{5891B636-6FCF-4029-9AFA-3843D485AF56}" type="presOf" srcId="{657B657B-2A1C-4DD8-B55D-96814AE46921}" destId="{4A9AC4AA-F5AF-44DE-B58D-0939876E14C5}" srcOrd="0" destOrd="0" presId="urn:microsoft.com/office/officeart/2005/8/layout/vList2"/>
    <dgm:cxn modelId="{09A56C54-6FE2-4108-80A0-CFB1F79633FE}" type="presOf" srcId="{10386FC7-6D67-4AF0-BD84-435696786709}" destId="{8A3458C8-394F-40C7-9A8E-12C34E419D83}" srcOrd="0" destOrd="0" presId="urn:microsoft.com/office/officeart/2005/8/layout/vList2"/>
    <dgm:cxn modelId="{DD949094-438E-4883-8A27-2349D212EC2C}" srcId="{988F2825-1EF1-440B-8E85-B60F67AE3346}" destId="{10386FC7-6D67-4AF0-BD84-435696786709}" srcOrd="2" destOrd="0" parTransId="{FE50FA11-5A9F-4358-B005-6E9FA1BA2876}" sibTransId="{4071DB73-7778-4AAF-B4B7-E8C86DF7D3F3}"/>
    <dgm:cxn modelId="{01468A9D-30A8-4B04-A7DB-C45EAF914933}" type="presOf" srcId="{1353D262-BAAE-4098-96A3-7416CBCCA216}" destId="{AAA9704C-BBFC-4ACC-ACC4-61732B5A0B62}" srcOrd="0" destOrd="0" presId="urn:microsoft.com/office/officeart/2005/8/layout/vList2"/>
    <dgm:cxn modelId="{D5CFEEE2-946C-4341-A473-F3C099D2D186}" type="presOf" srcId="{988F2825-1EF1-440B-8E85-B60F67AE3346}" destId="{EBEFD500-E915-49A9-82E5-D1DBC5CC5F48}" srcOrd="0" destOrd="0" presId="urn:microsoft.com/office/officeart/2005/8/layout/vList2"/>
    <dgm:cxn modelId="{E9ADE3EB-50E7-4880-B551-5845AE0337E2}" srcId="{988F2825-1EF1-440B-8E85-B60F67AE3346}" destId="{657B657B-2A1C-4DD8-B55D-96814AE46921}" srcOrd="0" destOrd="0" parTransId="{418530E7-C42E-40E5-9D34-DBC0AAE6C054}" sibTransId="{22C9611C-BFF9-4D9B-86A2-0F0665D6B48D}"/>
    <dgm:cxn modelId="{23B955A7-410A-481B-BE8A-E911530B9CA2}" type="presParOf" srcId="{EBEFD500-E915-49A9-82E5-D1DBC5CC5F48}" destId="{4A9AC4AA-F5AF-44DE-B58D-0939876E14C5}" srcOrd="0" destOrd="0" presId="urn:microsoft.com/office/officeart/2005/8/layout/vList2"/>
    <dgm:cxn modelId="{69BC41DD-5498-45C8-98E3-24EB17EBFA5B}" type="presParOf" srcId="{EBEFD500-E915-49A9-82E5-D1DBC5CC5F48}" destId="{B30E7EF3-F8F2-4444-88F3-4952CDC523C7}" srcOrd="1" destOrd="0" presId="urn:microsoft.com/office/officeart/2005/8/layout/vList2"/>
    <dgm:cxn modelId="{3074ABBD-AE00-4D11-B7A7-42D62F50C4A9}" type="presParOf" srcId="{EBEFD500-E915-49A9-82E5-D1DBC5CC5F48}" destId="{AAA9704C-BBFC-4ACC-ACC4-61732B5A0B62}" srcOrd="2" destOrd="0" presId="urn:microsoft.com/office/officeart/2005/8/layout/vList2"/>
    <dgm:cxn modelId="{B9C0F4F3-1814-4C7C-BA38-364064A20D89}" type="presParOf" srcId="{EBEFD500-E915-49A9-82E5-D1DBC5CC5F48}" destId="{D28E569E-EF7D-4047-8D0F-9DC8B48FBEB2}" srcOrd="3" destOrd="0" presId="urn:microsoft.com/office/officeart/2005/8/layout/vList2"/>
    <dgm:cxn modelId="{E69100F1-DD6C-4968-AB91-7FE675109C7C}" type="presParOf" srcId="{EBEFD500-E915-49A9-82E5-D1DBC5CC5F48}" destId="{8A3458C8-394F-40C7-9A8E-12C34E419D83}"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68AFC-33BC-4B81-ACCC-416388569A78}">
      <dsp:nvSpPr>
        <dsp:cNvPr id="0" name=""/>
        <dsp:cNvSpPr/>
      </dsp:nvSpPr>
      <dsp:spPr>
        <a:xfrm rot="5400000">
          <a:off x="-147668" y="148852"/>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345743"/>
        <a:ext cx="689120" cy="295337"/>
      </dsp:txXfrm>
    </dsp:sp>
    <dsp:sp modelId="{D8CEA426-D5FC-4293-8936-20E804128FD2}">
      <dsp:nvSpPr>
        <dsp:cNvPr id="0" name=""/>
        <dsp:cNvSpPr/>
      </dsp:nvSpPr>
      <dsp:spPr>
        <a:xfrm rot="5400000">
          <a:off x="4507420" y="-3817116"/>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Problem Statement</a:t>
          </a:r>
        </a:p>
      </dsp:txBody>
      <dsp:txXfrm rot="-5400000">
        <a:off x="689120" y="32421"/>
        <a:ext cx="8245261" cy="577423"/>
      </dsp:txXfrm>
    </dsp:sp>
    <dsp:sp modelId="{E5B97CFB-A535-4CC4-B64A-6C9FD33225A7}">
      <dsp:nvSpPr>
        <dsp:cNvPr id="0" name=""/>
        <dsp:cNvSpPr/>
      </dsp:nvSpPr>
      <dsp:spPr>
        <a:xfrm rot="5400000">
          <a:off x="-147668" y="1014822"/>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1211713"/>
        <a:ext cx="689120" cy="295337"/>
      </dsp:txXfrm>
    </dsp:sp>
    <dsp:sp modelId="{BA85455C-1BF2-463B-A6A3-B5D77E207C66}">
      <dsp:nvSpPr>
        <dsp:cNvPr id="0" name=""/>
        <dsp:cNvSpPr/>
      </dsp:nvSpPr>
      <dsp:spPr>
        <a:xfrm rot="5400000">
          <a:off x="4507420" y="-2951147"/>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Motivation and Prior Work</a:t>
          </a:r>
        </a:p>
      </dsp:txBody>
      <dsp:txXfrm rot="-5400000">
        <a:off x="689120" y="898390"/>
        <a:ext cx="8245261" cy="577423"/>
      </dsp:txXfrm>
    </dsp:sp>
    <dsp:sp modelId="{17198919-1731-466A-B198-7C6736D87F21}">
      <dsp:nvSpPr>
        <dsp:cNvPr id="0" name=""/>
        <dsp:cNvSpPr/>
      </dsp:nvSpPr>
      <dsp:spPr>
        <a:xfrm rot="5400000">
          <a:off x="-147668" y="1880791"/>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2077682"/>
        <a:ext cx="689120" cy="295337"/>
      </dsp:txXfrm>
    </dsp:sp>
    <dsp:sp modelId="{84666DCF-56D7-494B-BA21-314A7FB8E52C}">
      <dsp:nvSpPr>
        <dsp:cNvPr id="0" name=""/>
        <dsp:cNvSpPr/>
      </dsp:nvSpPr>
      <dsp:spPr>
        <a:xfrm rot="5400000">
          <a:off x="4507420" y="-2085177"/>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Design of </a:t>
          </a:r>
          <a:r>
            <a:rPr lang="en-US" sz="3600" kern="1200" dirty="0" err="1"/>
            <a:t>SnapStore</a:t>
          </a:r>
          <a:endParaRPr lang="en-US" sz="3600" kern="1200" dirty="0"/>
        </a:p>
      </dsp:txBody>
      <dsp:txXfrm rot="-5400000">
        <a:off x="689120" y="1764360"/>
        <a:ext cx="8245261" cy="577423"/>
      </dsp:txXfrm>
    </dsp:sp>
    <dsp:sp modelId="{963DB4E3-3811-4966-9FC4-7469CD29932E}">
      <dsp:nvSpPr>
        <dsp:cNvPr id="0" name=""/>
        <dsp:cNvSpPr/>
      </dsp:nvSpPr>
      <dsp:spPr>
        <a:xfrm rot="5400000">
          <a:off x="-147668" y="2746760"/>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2943651"/>
        <a:ext cx="689120" cy="295337"/>
      </dsp:txXfrm>
    </dsp:sp>
    <dsp:sp modelId="{56012924-AE85-42C7-9C69-013E9BF9A0B7}">
      <dsp:nvSpPr>
        <dsp:cNvPr id="0" name=""/>
        <dsp:cNvSpPr/>
      </dsp:nvSpPr>
      <dsp:spPr>
        <a:xfrm rot="5400000">
          <a:off x="4507420" y="-1219208"/>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Results</a:t>
          </a:r>
        </a:p>
      </dsp:txBody>
      <dsp:txXfrm rot="-5400000">
        <a:off x="689120" y="2630329"/>
        <a:ext cx="8245261" cy="577423"/>
      </dsp:txXfrm>
    </dsp:sp>
    <dsp:sp modelId="{B7603440-94E9-4A60-8516-E617A4459442}">
      <dsp:nvSpPr>
        <dsp:cNvPr id="0" name=""/>
        <dsp:cNvSpPr/>
      </dsp:nvSpPr>
      <dsp:spPr>
        <a:xfrm rot="5400000">
          <a:off x="-147668" y="3612730"/>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3809621"/>
        <a:ext cx="689120" cy="295337"/>
      </dsp:txXfrm>
    </dsp:sp>
    <dsp:sp modelId="{E7B65FE8-A658-4005-9922-F57E5E453EC9}">
      <dsp:nvSpPr>
        <dsp:cNvPr id="0" name=""/>
        <dsp:cNvSpPr/>
      </dsp:nvSpPr>
      <dsp:spPr>
        <a:xfrm rot="5400000">
          <a:off x="4507420" y="-353239"/>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Conclusion</a:t>
          </a:r>
        </a:p>
      </dsp:txBody>
      <dsp:txXfrm rot="-5400000">
        <a:off x="689120" y="3496298"/>
        <a:ext cx="8245261" cy="5774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68AFC-33BC-4B81-ACCC-416388569A78}">
      <dsp:nvSpPr>
        <dsp:cNvPr id="0" name=""/>
        <dsp:cNvSpPr/>
      </dsp:nvSpPr>
      <dsp:spPr>
        <a:xfrm rot="5400000">
          <a:off x="-147668" y="148852"/>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345743"/>
        <a:ext cx="689120" cy="295337"/>
      </dsp:txXfrm>
    </dsp:sp>
    <dsp:sp modelId="{D8CEA426-D5FC-4293-8936-20E804128FD2}">
      <dsp:nvSpPr>
        <dsp:cNvPr id="0" name=""/>
        <dsp:cNvSpPr/>
      </dsp:nvSpPr>
      <dsp:spPr>
        <a:xfrm rot="5400000">
          <a:off x="4507420" y="-3817116"/>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Problem Statement</a:t>
          </a:r>
        </a:p>
      </dsp:txBody>
      <dsp:txXfrm rot="-5400000">
        <a:off x="689120" y="32421"/>
        <a:ext cx="8245261" cy="577423"/>
      </dsp:txXfrm>
    </dsp:sp>
    <dsp:sp modelId="{E5B97CFB-A535-4CC4-B64A-6C9FD33225A7}">
      <dsp:nvSpPr>
        <dsp:cNvPr id="0" name=""/>
        <dsp:cNvSpPr/>
      </dsp:nvSpPr>
      <dsp:spPr>
        <a:xfrm rot="5400000">
          <a:off x="-147668" y="1014822"/>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1211713"/>
        <a:ext cx="689120" cy="295337"/>
      </dsp:txXfrm>
    </dsp:sp>
    <dsp:sp modelId="{BA85455C-1BF2-463B-A6A3-B5D77E207C66}">
      <dsp:nvSpPr>
        <dsp:cNvPr id="0" name=""/>
        <dsp:cNvSpPr/>
      </dsp:nvSpPr>
      <dsp:spPr>
        <a:xfrm rot="5400000">
          <a:off x="4507420" y="-2951147"/>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Motivation and Prior Work</a:t>
          </a:r>
        </a:p>
      </dsp:txBody>
      <dsp:txXfrm rot="-5400000">
        <a:off x="689120" y="898390"/>
        <a:ext cx="8245261" cy="577423"/>
      </dsp:txXfrm>
    </dsp:sp>
    <dsp:sp modelId="{17198919-1731-466A-B198-7C6736D87F21}">
      <dsp:nvSpPr>
        <dsp:cNvPr id="0" name=""/>
        <dsp:cNvSpPr/>
      </dsp:nvSpPr>
      <dsp:spPr>
        <a:xfrm rot="5400000">
          <a:off x="-147668" y="1880791"/>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2077682"/>
        <a:ext cx="689120" cy="295337"/>
      </dsp:txXfrm>
    </dsp:sp>
    <dsp:sp modelId="{84666DCF-56D7-494B-BA21-314A7FB8E52C}">
      <dsp:nvSpPr>
        <dsp:cNvPr id="0" name=""/>
        <dsp:cNvSpPr/>
      </dsp:nvSpPr>
      <dsp:spPr>
        <a:xfrm rot="5400000">
          <a:off x="4507420" y="-2085177"/>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Design of </a:t>
          </a:r>
          <a:r>
            <a:rPr lang="en-US" sz="3600" kern="1200" dirty="0" err="1"/>
            <a:t>SnapStore</a:t>
          </a:r>
          <a:endParaRPr lang="en-US" sz="3600" kern="1200" dirty="0"/>
        </a:p>
      </dsp:txBody>
      <dsp:txXfrm rot="-5400000">
        <a:off x="689120" y="1764360"/>
        <a:ext cx="8245261" cy="577423"/>
      </dsp:txXfrm>
    </dsp:sp>
    <dsp:sp modelId="{963DB4E3-3811-4966-9FC4-7469CD29932E}">
      <dsp:nvSpPr>
        <dsp:cNvPr id="0" name=""/>
        <dsp:cNvSpPr/>
      </dsp:nvSpPr>
      <dsp:spPr>
        <a:xfrm rot="5400000">
          <a:off x="-147668" y="2746760"/>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2943651"/>
        <a:ext cx="689120" cy="295337"/>
      </dsp:txXfrm>
    </dsp:sp>
    <dsp:sp modelId="{56012924-AE85-42C7-9C69-013E9BF9A0B7}">
      <dsp:nvSpPr>
        <dsp:cNvPr id="0" name=""/>
        <dsp:cNvSpPr/>
      </dsp:nvSpPr>
      <dsp:spPr>
        <a:xfrm rot="5400000">
          <a:off x="4507420" y="-1219208"/>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Results</a:t>
          </a:r>
        </a:p>
      </dsp:txBody>
      <dsp:txXfrm rot="-5400000">
        <a:off x="689120" y="2630329"/>
        <a:ext cx="8245261" cy="577423"/>
      </dsp:txXfrm>
    </dsp:sp>
    <dsp:sp modelId="{B7603440-94E9-4A60-8516-E617A4459442}">
      <dsp:nvSpPr>
        <dsp:cNvPr id="0" name=""/>
        <dsp:cNvSpPr/>
      </dsp:nvSpPr>
      <dsp:spPr>
        <a:xfrm rot="5400000">
          <a:off x="-147668" y="3612730"/>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3809621"/>
        <a:ext cx="689120" cy="295337"/>
      </dsp:txXfrm>
    </dsp:sp>
    <dsp:sp modelId="{E7B65FE8-A658-4005-9922-F57E5E453EC9}">
      <dsp:nvSpPr>
        <dsp:cNvPr id="0" name=""/>
        <dsp:cNvSpPr/>
      </dsp:nvSpPr>
      <dsp:spPr>
        <a:xfrm rot="5400000">
          <a:off x="4507420" y="-353239"/>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Conclusion</a:t>
          </a:r>
        </a:p>
      </dsp:txBody>
      <dsp:txXfrm rot="-5400000">
        <a:off x="689120" y="3496298"/>
        <a:ext cx="8245261" cy="5774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68AFC-33BC-4B81-ACCC-416388569A78}">
      <dsp:nvSpPr>
        <dsp:cNvPr id="0" name=""/>
        <dsp:cNvSpPr/>
      </dsp:nvSpPr>
      <dsp:spPr>
        <a:xfrm rot="5400000">
          <a:off x="-147668" y="148852"/>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345743"/>
        <a:ext cx="689120" cy="295337"/>
      </dsp:txXfrm>
    </dsp:sp>
    <dsp:sp modelId="{D8CEA426-D5FC-4293-8936-20E804128FD2}">
      <dsp:nvSpPr>
        <dsp:cNvPr id="0" name=""/>
        <dsp:cNvSpPr/>
      </dsp:nvSpPr>
      <dsp:spPr>
        <a:xfrm rot="5400000">
          <a:off x="4507420" y="-3817116"/>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Problem Statement</a:t>
          </a:r>
        </a:p>
      </dsp:txBody>
      <dsp:txXfrm rot="-5400000">
        <a:off x="689120" y="32421"/>
        <a:ext cx="8245261" cy="577423"/>
      </dsp:txXfrm>
    </dsp:sp>
    <dsp:sp modelId="{E5B97CFB-A535-4CC4-B64A-6C9FD33225A7}">
      <dsp:nvSpPr>
        <dsp:cNvPr id="0" name=""/>
        <dsp:cNvSpPr/>
      </dsp:nvSpPr>
      <dsp:spPr>
        <a:xfrm rot="5400000">
          <a:off x="-147668" y="1014822"/>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1211713"/>
        <a:ext cx="689120" cy="295337"/>
      </dsp:txXfrm>
    </dsp:sp>
    <dsp:sp modelId="{BA85455C-1BF2-463B-A6A3-B5D77E207C66}">
      <dsp:nvSpPr>
        <dsp:cNvPr id="0" name=""/>
        <dsp:cNvSpPr/>
      </dsp:nvSpPr>
      <dsp:spPr>
        <a:xfrm rot="5400000">
          <a:off x="4507420" y="-2951147"/>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Motivation and Prior Work</a:t>
          </a:r>
        </a:p>
      </dsp:txBody>
      <dsp:txXfrm rot="-5400000">
        <a:off x="689120" y="898390"/>
        <a:ext cx="8245261" cy="577423"/>
      </dsp:txXfrm>
    </dsp:sp>
    <dsp:sp modelId="{17198919-1731-466A-B198-7C6736D87F21}">
      <dsp:nvSpPr>
        <dsp:cNvPr id="0" name=""/>
        <dsp:cNvSpPr/>
      </dsp:nvSpPr>
      <dsp:spPr>
        <a:xfrm rot="5400000">
          <a:off x="-147668" y="1880791"/>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2077682"/>
        <a:ext cx="689120" cy="295337"/>
      </dsp:txXfrm>
    </dsp:sp>
    <dsp:sp modelId="{84666DCF-56D7-494B-BA21-314A7FB8E52C}">
      <dsp:nvSpPr>
        <dsp:cNvPr id="0" name=""/>
        <dsp:cNvSpPr/>
      </dsp:nvSpPr>
      <dsp:spPr>
        <a:xfrm rot="5400000">
          <a:off x="4507420" y="-2085177"/>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Design of </a:t>
          </a:r>
          <a:r>
            <a:rPr lang="en-US" sz="3600" kern="1200" dirty="0" err="1"/>
            <a:t>SnapStore</a:t>
          </a:r>
          <a:endParaRPr lang="en-US" sz="3600" kern="1200" dirty="0"/>
        </a:p>
      </dsp:txBody>
      <dsp:txXfrm rot="-5400000">
        <a:off x="689120" y="1764360"/>
        <a:ext cx="8245261" cy="577423"/>
      </dsp:txXfrm>
    </dsp:sp>
    <dsp:sp modelId="{963DB4E3-3811-4966-9FC4-7469CD29932E}">
      <dsp:nvSpPr>
        <dsp:cNvPr id="0" name=""/>
        <dsp:cNvSpPr/>
      </dsp:nvSpPr>
      <dsp:spPr>
        <a:xfrm rot="5400000">
          <a:off x="-147668" y="2746760"/>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2943651"/>
        <a:ext cx="689120" cy="295337"/>
      </dsp:txXfrm>
    </dsp:sp>
    <dsp:sp modelId="{56012924-AE85-42C7-9C69-013E9BF9A0B7}">
      <dsp:nvSpPr>
        <dsp:cNvPr id="0" name=""/>
        <dsp:cNvSpPr/>
      </dsp:nvSpPr>
      <dsp:spPr>
        <a:xfrm rot="5400000">
          <a:off x="4507420" y="-1219208"/>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Results</a:t>
          </a:r>
        </a:p>
      </dsp:txBody>
      <dsp:txXfrm rot="-5400000">
        <a:off x="689120" y="2630329"/>
        <a:ext cx="8245261" cy="577423"/>
      </dsp:txXfrm>
    </dsp:sp>
    <dsp:sp modelId="{B7603440-94E9-4A60-8516-E617A4459442}">
      <dsp:nvSpPr>
        <dsp:cNvPr id="0" name=""/>
        <dsp:cNvSpPr/>
      </dsp:nvSpPr>
      <dsp:spPr>
        <a:xfrm rot="5400000">
          <a:off x="-147668" y="3612730"/>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3809621"/>
        <a:ext cx="689120" cy="295337"/>
      </dsp:txXfrm>
    </dsp:sp>
    <dsp:sp modelId="{E7B65FE8-A658-4005-9922-F57E5E453EC9}">
      <dsp:nvSpPr>
        <dsp:cNvPr id="0" name=""/>
        <dsp:cNvSpPr/>
      </dsp:nvSpPr>
      <dsp:spPr>
        <a:xfrm rot="5400000">
          <a:off x="4507420" y="-353239"/>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Conclusion</a:t>
          </a:r>
        </a:p>
      </dsp:txBody>
      <dsp:txXfrm rot="-5400000">
        <a:off x="689120" y="3496298"/>
        <a:ext cx="8245261" cy="5774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68AFC-33BC-4B81-ACCC-416388569A78}">
      <dsp:nvSpPr>
        <dsp:cNvPr id="0" name=""/>
        <dsp:cNvSpPr/>
      </dsp:nvSpPr>
      <dsp:spPr>
        <a:xfrm rot="5400000">
          <a:off x="-147668" y="148852"/>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345743"/>
        <a:ext cx="689120" cy="295337"/>
      </dsp:txXfrm>
    </dsp:sp>
    <dsp:sp modelId="{D8CEA426-D5FC-4293-8936-20E804128FD2}">
      <dsp:nvSpPr>
        <dsp:cNvPr id="0" name=""/>
        <dsp:cNvSpPr/>
      </dsp:nvSpPr>
      <dsp:spPr>
        <a:xfrm rot="5400000">
          <a:off x="4507420" y="-3817116"/>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Problem Statement</a:t>
          </a:r>
        </a:p>
      </dsp:txBody>
      <dsp:txXfrm rot="-5400000">
        <a:off x="689120" y="32421"/>
        <a:ext cx="8245261" cy="577423"/>
      </dsp:txXfrm>
    </dsp:sp>
    <dsp:sp modelId="{E5B97CFB-A535-4CC4-B64A-6C9FD33225A7}">
      <dsp:nvSpPr>
        <dsp:cNvPr id="0" name=""/>
        <dsp:cNvSpPr/>
      </dsp:nvSpPr>
      <dsp:spPr>
        <a:xfrm rot="5400000">
          <a:off x="-147668" y="1014822"/>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1211713"/>
        <a:ext cx="689120" cy="295337"/>
      </dsp:txXfrm>
    </dsp:sp>
    <dsp:sp modelId="{BA85455C-1BF2-463B-A6A3-B5D77E207C66}">
      <dsp:nvSpPr>
        <dsp:cNvPr id="0" name=""/>
        <dsp:cNvSpPr/>
      </dsp:nvSpPr>
      <dsp:spPr>
        <a:xfrm rot="5400000">
          <a:off x="4507420" y="-2951147"/>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Motivation and Prior Work</a:t>
          </a:r>
        </a:p>
      </dsp:txBody>
      <dsp:txXfrm rot="-5400000">
        <a:off x="689120" y="898390"/>
        <a:ext cx="8245261" cy="577423"/>
      </dsp:txXfrm>
    </dsp:sp>
    <dsp:sp modelId="{17198919-1731-466A-B198-7C6736D87F21}">
      <dsp:nvSpPr>
        <dsp:cNvPr id="0" name=""/>
        <dsp:cNvSpPr/>
      </dsp:nvSpPr>
      <dsp:spPr>
        <a:xfrm rot="5400000">
          <a:off x="-147668" y="1880791"/>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2077682"/>
        <a:ext cx="689120" cy="295337"/>
      </dsp:txXfrm>
    </dsp:sp>
    <dsp:sp modelId="{84666DCF-56D7-494B-BA21-314A7FB8E52C}">
      <dsp:nvSpPr>
        <dsp:cNvPr id="0" name=""/>
        <dsp:cNvSpPr/>
      </dsp:nvSpPr>
      <dsp:spPr>
        <a:xfrm rot="5400000">
          <a:off x="4507420" y="-2085177"/>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Design of </a:t>
          </a:r>
          <a:r>
            <a:rPr lang="en-US" sz="3600" kern="1200" dirty="0" err="1"/>
            <a:t>SnapStore</a:t>
          </a:r>
          <a:endParaRPr lang="en-US" sz="3600" kern="1200" dirty="0"/>
        </a:p>
      </dsp:txBody>
      <dsp:txXfrm rot="-5400000">
        <a:off x="689120" y="1764360"/>
        <a:ext cx="8245261" cy="577423"/>
      </dsp:txXfrm>
    </dsp:sp>
    <dsp:sp modelId="{963DB4E3-3811-4966-9FC4-7469CD29932E}">
      <dsp:nvSpPr>
        <dsp:cNvPr id="0" name=""/>
        <dsp:cNvSpPr/>
      </dsp:nvSpPr>
      <dsp:spPr>
        <a:xfrm rot="5400000">
          <a:off x="-147668" y="2746760"/>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2943651"/>
        <a:ext cx="689120" cy="295337"/>
      </dsp:txXfrm>
    </dsp:sp>
    <dsp:sp modelId="{56012924-AE85-42C7-9C69-013E9BF9A0B7}">
      <dsp:nvSpPr>
        <dsp:cNvPr id="0" name=""/>
        <dsp:cNvSpPr/>
      </dsp:nvSpPr>
      <dsp:spPr>
        <a:xfrm rot="5400000">
          <a:off x="4507420" y="-1219208"/>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Results</a:t>
          </a:r>
        </a:p>
      </dsp:txBody>
      <dsp:txXfrm rot="-5400000">
        <a:off x="689120" y="2630329"/>
        <a:ext cx="8245261" cy="577423"/>
      </dsp:txXfrm>
    </dsp:sp>
    <dsp:sp modelId="{B7603440-94E9-4A60-8516-E617A4459442}">
      <dsp:nvSpPr>
        <dsp:cNvPr id="0" name=""/>
        <dsp:cNvSpPr/>
      </dsp:nvSpPr>
      <dsp:spPr>
        <a:xfrm rot="5400000">
          <a:off x="-147668" y="3612730"/>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3809621"/>
        <a:ext cx="689120" cy="295337"/>
      </dsp:txXfrm>
    </dsp:sp>
    <dsp:sp modelId="{E7B65FE8-A658-4005-9922-F57E5E453EC9}">
      <dsp:nvSpPr>
        <dsp:cNvPr id="0" name=""/>
        <dsp:cNvSpPr/>
      </dsp:nvSpPr>
      <dsp:spPr>
        <a:xfrm rot="5400000">
          <a:off x="4507420" y="-353239"/>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Conclusion</a:t>
          </a:r>
        </a:p>
      </dsp:txBody>
      <dsp:txXfrm rot="-5400000">
        <a:off x="689120" y="3496298"/>
        <a:ext cx="8245261" cy="5774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68AFC-33BC-4B81-ACCC-416388569A78}">
      <dsp:nvSpPr>
        <dsp:cNvPr id="0" name=""/>
        <dsp:cNvSpPr/>
      </dsp:nvSpPr>
      <dsp:spPr>
        <a:xfrm rot="5400000">
          <a:off x="-147668" y="148852"/>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345743"/>
        <a:ext cx="689120" cy="295337"/>
      </dsp:txXfrm>
    </dsp:sp>
    <dsp:sp modelId="{D8CEA426-D5FC-4293-8936-20E804128FD2}">
      <dsp:nvSpPr>
        <dsp:cNvPr id="0" name=""/>
        <dsp:cNvSpPr/>
      </dsp:nvSpPr>
      <dsp:spPr>
        <a:xfrm rot="5400000">
          <a:off x="4507420" y="-3817116"/>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Problem Statement</a:t>
          </a:r>
        </a:p>
      </dsp:txBody>
      <dsp:txXfrm rot="-5400000">
        <a:off x="689120" y="32421"/>
        <a:ext cx="8245261" cy="577423"/>
      </dsp:txXfrm>
    </dsp:sp>
    <dsp:sp modelId="{E5B97CFB-A535-4CC4-B64A-6C9FD33225A7}">
      <dsp:nvSpPr>
        <dsp:cNvPr id="0" name=""/>
        <dsp:cNvSpPr/>
      </dsp:nvSpPr>
      <dsp:spPr>
        <a:xfrm rot="5400000">
          <a:off x="-147668" y="1014822"/>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1211713"/>
        <a:ext cx="689120" cy="295337"/>
      </dsp:txXfrm>
    </dsp:sp>
    <dsp:sp modelId="{BA85455C-1BF2-463B-A6A3-B5D77E207C66}">
      <dsp:nvSpPr>
        <dsp:cNvPr id="0" name=""/>
        <dsp:cNvSpPr/>
      </dsp:nvSpPr>
      <dsp:spPr>
        <a:xfrm rot="5400000">
          <a:off x="4507420" y="-2951147"/>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Motivation and Prior Work</a:t>
          </a:r>
        </a:p>
      </dsp:txBody>
      <dsp:txXfrm rot="-5400000">
        <a:off x="689120" y="898390"/>
        <a:ext cx="8245261" cy="577423"/>
      </dsp:txXfrm>
    </dsp:sp>
    <dsp:sp modelId="{17198919-1731-466A-B198-7C6736D87F21}">
      <dsp:nvSpPr>
        <dsp:cNvPr id="0" name=""/>
        <dsp:cNvSpPr/>
      </dsp:nvSpPr>
      <dsp:spPr>
        <a:xfrm rot="5400000">
          <a:off x="-147668" y="1880791"/>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2077682"/>
        <a:ext cx="689120" cy="295337"/>
      </dsp:txXfrm>
    </dsp:sp>
    <dsp:sp modelId="{84666DCF-56D7-494B-BA21-314A7FB8E52C}">
      <dsp:nvSpPr>
        <dsp:cNvPr id="0" name=""/>
        <dsp:cNvSpPr/>
      </dsp:nvSpPr>
      <dsp:spPr>
        <a:xfrm rot="5400000">
          <a:off x="4507420" y="-2085177"/>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Design of </a:t>
          </a:r>
          <a:r>
            <a:rPr lang="en-US" sz="3600" kern="1200" dirty="0" err="1"/>
            <a:t>SnapStore</a:t>
          </a:r>
          <a:endParaRPr lang="en-US" sz="3600" kern="1200" dirty="0"/>
        </a:p>
      </dsp:txBody>
      <dsp:txXfrm rot="-5400000">
        <a:off x="689120" y="1764360"/>
        <a:ext cx="8245261" cy="577423"/>
      </dsp:txXfrm>
    </dsp:sp>
    <dsp:sp modelId="{963DB4E3-3811-4966-9FC4-7469CD29932E}">
      <dsp:nvSpPr>
        <dsp:cNvPr id="0" name=""/>
        <dsp:cNvSpPr/>
      </dsp:nvSpPr>
      <dsp:spPr>
        <a:xfrm rot="5400000">
          <a:off x="-147668" y="2746760"/>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2943651"/>
        <a:ext cx="689120" cy="295337"/>
      </dsp:txXfrm>
    </dsp:sp>
    <dsp:sp modelId="{56012924-AE85-42C7-9C69-013E9BF9A0B7}">
      <dsp:nvSpPr>
        <dsp:cNvPr id="0" name=""/>
        <dsp:cNvSpPr/>
      </dsp:nvSpPr>
      <dsp:spPr>
        <a:xfrm rot="5400000">
          <a:off x="4507420" y="-1219208"/>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Results</a:t>
          </a:r>
        </a:p>
      </dsp:txBody>
      <dsp:txXfrm rot="-5400000">
        <a:off x="689120" y="2630329"/>
        <a:ext cx="8245261" cy="577423"/>
      </dsp:txXfrm>
    </dsp:sp>
    <dsp:sp modelId="{B7603440-94E9-4A60-8516-E617A4459442}">
      <dsp:nvSpPr>
        <dsp:cNvPr id="0" name=""/>
        <dsp:cNvSpPr/>
      </dsp:nvSpPr>
      <dsp:spPr>
        <a:xfrm rot="5400000">
          <a:off x="-147668" y="3612730"/>
          <a:ext cx="984457" cy="689120"/>
        </a:xfrm>
        <a:prstGeom prst="chevr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rot="-5400000">
        <a:off x="1" y="3809621"/>
        <a:ext cx="689120" cy="295337"/>
      </dsp:txXfrm>
    </dsp:sp>
    <dsp:sp modelId="{E7B65FE8-A658-4005-9922-F57E5E453EC9}">
      <dsp:nvSpPr>
        <dsp:cNvPr id="0" name=""/>
        <dsp:cNvSpPr/>
      </dsp:nvSpPr>
      <dsp:spPr>
        <a:xfrm rot="5400000">
          <a:off x="4507420" y="-353239"/>
          <a:ext cx="639897" cy="8276498"/>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t>Conclusion</a:t>
          </a:r>
        </a:p>
      </dsp:txBody>
      <dsp:txXfrm rot="-5400000">
        <a:off x="689120" y="3496298"/>
        <a:ext cx="8245261" cy="5774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AC4AA-F5AF-44DE-B58D-0939876E14C5}">
      <dsp:nvSpPr>
        <dsp:cNvPr id="0" name=""/>
        <dsp:cNvSpPr/>
      </dsp:nvSpPr>
      <dsp:spPr>
        <a:xfrm>
          <a:off x="0" y="840867"/>
          <a:ext cx="11131641" cy="1001121"/>
        </a:xfrm>
        <a:prstGeom prst="roundRect">
          <a:avLst/>
        </a:prstGeom>
        <a:solidFill>
          <a:schemeClr val="accent5">
            <a:alpha val="9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Wingdings" panose="05000000000000000000" pitchFamily="2" charset="2"/>
            <a:buNone/>
          </a:pPr>
          <a:r>
            <a:rPr lang="en-US" sz="2400" kern="1200" dirty="0">
              <a:solidFill>
                <a:sysClr val="windowText" lastClr="000000"/>
              </a:solidFill>
            </a:rPr>
            <a:t>The occupancy of non-dirty memory pages of a function snapshot is </a:t>
          </a:r>
          <a:r>
            <a:rPr lang="en-US" sz="2400" b="1" i="1" kern="1200" dirty="0">
              <a:solidFill>
                <a:sysClr val="windowText" lastClr="000000"/>
              </a:solidFill>
            </a:rPr>
            <a:t>55.6%</a:t>
          </a:r>
          <a:r>
            <a:rPr lang="en-US" sz="2400" kern="1200" dirty="0">
              <a:solidFill>
                <a:sysClr val="windowText" lastClr="000000"/>
              </a:solidFill>
            </a:rPr>
            <a:t> of the memory file. </a:t>
          </a:r>
        </a:p>
      </dsp:txBody>
      <dsp:txXfrm>
        <a:off x="48871" y="889738"/>
        <a:ext cx="11033899" cy="903379"/>
      </dsp:txXfrm>
    </dsp:sp>
    <dsp:sp modelId="{AAA9704C-BBFC-4ACC-ACC4-61732B5A0B62}">
      <dsp:nvSpPr>
        <dsp:cNvPr id="0" name=""/>
        <dsp:cNvSpPr/>
      </dsp:nvSpPr>
      <dsp:spPr>
        <a:xfrm>
          <a:off x="0" y="2026308"/>
          <a:ext cx="11131641" cy="1019330"/>
        </a:xfrm>
        <a:prstGeom prst="roundRect">
          <a:avLst/>
        </a:prstGeom>
        <a:solidFill>
          <a:schemeClr val="accent5">
            <a:alpha val="90000"/>
            <a:hueOff val="0"/>
            <a:satOff val="0"/>
            <a:lumOff val="0"/>
            <a:alphaOff val="-2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solidFill>
                <a:sysClr val="windowText" lastClr="000000"/>
              </a:solidFill>
            </a:rPr>
            <a:t>The degree of overlap between the memory regions of a memory region type (NRT, RX_MAP, W_MAP) varies, while that of W_MAP is the lowest.</a:t>
          </a:r>
        </a:p>
      </dsp:txBody>
      <dsp:txXfrm>
        <a:off x="49760" y="2076068"/>
        <a:ext cx="11032121" cy="919810"/>
      </dsp:txXfrm>
    </dsp:sp>
    <dsp:sp modelId="{8A3458C8-394F-40C7-9A8E-12C34E419D83}">
      <dsp:nvSpPr>
        <dsp:cNvPr id="0" name=""/>
        <dsp:cNvSpPr/>
      </dsp:nvSpPr>
      <dsp:spPr>
        <a:xfrm>
          <a:off x="0" y="3229959"/>
          <a:ext cx="11131641" cy="1347840"/>
        </a:xfrm>
        <a:prstGeom prst="roundRect">
          <a:avLst/>
        </a:prstGeom>
        <a:solidFill>
          <a:schemeClr val="accent5">
            <a:alpha val="90000"/>
            <a:hueOff val="0"/>
            <a:satOff val="0"/>
            <a:lumOff val="0"/>
            <a:alpha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err="1">
              <a:solidFill>
                <a:sysClr val="windowText" lastClr="000000"/>
              </a:solidFill>
            </a:rPr>
            <a:t>SnapStore</a:t>
          </a:r>
          <a:r>
            <a:rPr lang="en-US" sz="2400" kern="1200" dirty="0">
              <a:solidFill>
                <a:sysClr val="windowText" lastClr="000000"/>
              </a:solidFill>
            </a:rPr>
            <a:t> + </a:t>
          </a:r>
          <a:r>
            <a:rPr lang="en-US" sz="2400" kern="1200" dirty="0" err="1">
              <a:solidFill>
                <a:sysClr val="windowText" lastClr="000000"/>
              </a:solidFill>
            </a:rPr>
            <a:t>FaaSnap</a:t>
          </a:r>
          <a:r>
            <a:rPr lang="en-US" sz="2400" kern="1200" dirty="0">
              <a:solidFill>
                <a:sysClr val="windowText" lastClr="000000"/>
              </a:solidFill>
            </a:rPr>
            <a:t> improves the end-to-end latency of serverless functions by </a:t>
          </a:r>
          <a:r>
            <a:rPr lang="en-US" sz="2400" b="1" i="1" kern="1200" dirty="0">
              <a:solidFill>
                <a:sysClr val="windowText" lastClr="000000"/>
              </a:solidFill>
            </a:rPr>
            <a:t>25.9%</a:t>
          </a:r>
          <a:r>
            <a:rPr lang="en-US" sz="2400" kern="1200" dirty="0">
              <a:solidFill>
                <a:sysClr val="windowText" lastClr="000000"/>
              </a:solidFill>
            </a:rPr>
            <a:t> along with </a:t>
          </a:r>
          <a:r>
            <a:rPr lang="en-US" sz="2400" b="1" i="1" kern="1200" dirty="0">
              <a:solidFill>
                <a:sysClr val="windowText" lastClr="000000"/>
              </a:solidFill>
            </a:rPr>
            <a:t>2.4×</a:t>
          </a:r>
          <a:r>
            <a:rPr lang="en-US" sz="2400" kern="1200" dirty="0">
              <a:solidFill>
                <a:sysClr val="windowText" lastClr="000000"/>
              </a:solidFill>
            </a:rPr>
            <a:t> storage space reduction over vanilla </a:t>
          </a:r>
          <a:r>
            <a:rPr lang="en-US" sz="2400" kern="1200" dirty="0" err="1">
              <a:solidFill>
                <a:sysClr val="windowText" lastClr="000000"/>
              </a:solidFill>
            </a:rPr>
            <a:t>FaaSnap</a:t>
          </a:r>
          <a:r>
            <a:rPr lang="en-US" sz="2400" kern="1200" dirty="0">
              <a:solidFill>
                <a:sysClr val="windowText" lastClr="000000"/>
              </a:solidFill>
            </a:rPr>
            <a:t> on </a:t>
          </a:r>
          <a:r>
            <a:rPr lang="en-US" sz="2400" b="1" i="1" kern="1200" dirty="0">
              <a:solidFill>
                <a:sysClr val="windowText" lastClr="000000"/>
              </a:solidFill>
            </a:rPr>
            <a:t>HDDs</a:t>
          </a:r>
          <a:r>
            <a:rPr lang="en-US" sz="2400" kern="1200" dirty="0">
              <a:solidFill>
                <a:sysClr val="windowText" lastClr="000000"/>
              </a:solidFill>
            </a:rPr>
            <a:t>.</a:t>
          </a:r>
        </a:p>
      </dsp:txBody>
      <dsp:txXfrm>
        <a:off x="65796" y="3295755"/>
        <a:ext cx="11000049" cy="121624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82A1D-8507-4F25-8014-E1988F95FA03}" type="datetimeFigureOut">
              <a:rPr lang="en-US"/>
              <a:t>12/25/2023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860DA-9146-455E-AD09-1358043326CE}" type="slidenum">
              <a:rPr lang="en-US"/>
              <a:t>‹#›</a:t>
            </a:fld>
            <a:endParaRPr lang="en-US"/>
          </a:p>
        </p:txBody>
      </p:sp>
    </p:spTree>
    <p:extLst>
      <p:ext uri="{BB962C8B-B14F-4D97-AF65-F5344CB8AC3E}">
        <p14:creationId xmlns:p14="http://schemas.microsoft.com/office/powerpoint/2010/main" val="403547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IN" dirty="0"/>
              <a:t>Hello everyone,</a:t>
            </a:r>
          </a:p>
          <a:p>
            <a:endParaRPr lang="en-IN" dirty="0"/>
          </a:p>
          <a:p>
            <a:r>
              <a:rPr lang="en-IN" dirty="0"/>
              <a:t>I will be presenting our paper titled “</a:t>
            </a:r>
            <a:r>
              <a:rPr lang="en-IN" dirty="0" err="1"/>
              <a:t>SnapStore</a:t>
            </a:r>
            <a:r>
              <a:rPr lang="en-IN" dirty="0"/>
              <a:t>: A snapshot storage system for serverless systems”.</a:t>
            </a:r>
          </a:p>
        </p:txBody>
      </p:sp>
      <p:sp>
        <p:nvSpPr>
          <p:cNvPr id="4" name="Slide Number Placeholder 3"/>
          <p:cNvSpPr>
            <a:spLocks noGrp="1"/>
          </p:cNvSpPr>
          <p:nvPr>
            <p:ph type="sldNum" sz="quarter" idx="5"/>
          </p:nvPr>
        </p:nvSpPr>
        <p:spPr/>
        <p:txBody>
          <a:bodyPr/>
          <a:lstStyle/>
          <a:p>
            <a:fld id="{D0B43D9C-2DC3-41F5-ACC4-87B435A84935}" type="slidenum">
              <a:rPr lang="en-IN" smtClean="0"/>
              <a:t>1</a:t>
            </a:fld>
            <a:endParaRPr lang="en-IN" dirty="0"/>
          </a:p>
        </p:txBody>
      </p:sp>
    </p:spTree>
    <p:extLst>
      <p:ext uri="{BB962C8B-B14F-4D97-AF65-F5344CB8AC3E}">
        <p14:creationId xmlns:p14="http://schemas.microsoft.com/office/powerpoint/2010/main" val="1611446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None/>
            </a:pPr>
            <a:r>
              <a:rPr lang="en-US" dirty="0">
                <a:solidFill>
                  <a:srgbClr val="0E101A"/>
                </a:solidFill>
                <a:effectLst/>
              </a:rPr>
              <a:t>First, let us discuss the design of the deduplication process. First, we take a snapshot of a function, then split the memory pages of a function snapshot into different memory region types. Then we divide memory pages into data chunks and compute its hash; except the W_MAP region. Note that the chunk size is different for each region type as discussed in the motivation slides. As a result the number of hash operations performed reduces significantly reduces. Then we maintain separate fingerprint tables that store the hash of the unique data chunks encountered by the system. In case of a unique data chunk, we store it in the data block store with respect to its type. In case of a duplicate data chunk, we store a pointer to the unique data chunk stored on the data block store. Finally we generate a recipe F1 that stores the information for each data chunk of a snapshot.</a:t>
            </a:r>
          </a:p>
        </p:txBody>
      </p:sp>
      <p:sp>
        <p:nvSpPr>
          <p:cNvPr id="4" name="Slide Number Placeholder 3"/>
          <p:cNvSpPr>
            <a:spLocks noGrp="1"/>
          </p:cNvSpPr>
          <p:nvPr>
            <p:ph type="sldNum" sz="quarter" idx="5"/>
          </p:nvPr>
        </p:nvSpPr>
        <p:spPr/>
        <p:txBody>
          <a:bodyPr/>
          <a:lstStyle/>
          <a:p>
            <a:fld id="{6B7860DA-9146-455E-AD09-1358043326CE}" type="slidenum">
              <a:rPr lang="en-US" smtClean="0"/>
              <a:t>10</a:t>
            </a:fld>
            <a:endParaRPr lang="en-US"/>
          </a:p>
        </p:txBody>
      </p:sp>
    </p:spTree>
    <p:extLst>
      <p:ext uri="{BB962C8B-B14F-4D97-AF65-F5344CB8AC3E}">
        <p14:creationId xmlns:p14="http://schemas.microsoft.com/office/powerpoint/2010/main" val="2623108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None/>
            </a:pPr>
            <a:endParaRPr lang="en-US" dirty="0">
              <a:solidFill>
                <a:srgbClr val="0E101A"/>
              </a:solidFill>
              <a:effectLst/>
            </a:endParaRPr>
          </a:p>
        </p:txBody>
      </p:sp>
      <p:sp>
        <p:nvSpPr>
          <p:cNvPr id="4" name="Slide Number Placeholder 3"/>
          <p:cNvSpPr>
            <a:spLocks noGrp="1"/>
          </p:cNvSpPr>
          <p:nvPr>
            <p:ph type="sldNum" sz="quarter" idx="5"/>
          </p:nvPr>
        </p:nvSpPr>
        <p:spPr/>
        <p:txBody>
          <a:bodyPr/>
          <a:lstStyle/>
          <a:p>
            <a:fld id="{6B7860DA-9146-455E-AD09-1358043326CE}" type="slidenum">
              <a:rPr lang="en-US" smtClean="0"/>
              <a:t>11</a:t>
            </a:fld>
            <a:endParaRPr lang="en-US"/>
          </a:p>
        </p:txBody>
      </p:sp>
    </p:spTree>
    <p:extLst>
      <p:ext uri="{BB962C8B-B14F-4D97-AF65-F5344CB8AC3E}">
        <p14:creationId xmlns:p14="http://schemas.microsoft.com/office/powerpoint/2010/main" val="3777966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spcBef>
                <a:spcPts val="0"/>
              </a:spcBef>
              <a:spcAft>
                <a:spcPts val="0"/>
              </a:spcAft>
              <a:buAutoNum type="arabicPeriod"/>
            </a:pPr>
            <a:r>
              <a:rPr lang="en-US" dirty="0">
                <a:solidFill>
                  <a:srgbClr val="0E101A"/>
                </a:solidFill>
                <a:effectLst/>
              </a:rPr>
              <a:t>What is serverless computing?</a:t>
            </a:r>
          </a:p>
          <a:p>
            <a:pPr marL="228600" indent="-228600">
              <a:spcBef>
                <a:spcPts val="0"/>
              </a:spcBef>
              <a:spcAft>
                <a:spcPts val="0"/>
              </a:spcAft>
              <a:buAutoNum type="arabicPeriod"/>
            </a:pPr>
            <a:r>
              <a:rPr lang="en-US" dirty="0">
                <a:solidFill>
                  <a:srgbClr val="0E101A"/>
                </a:solidFill>
                <a:effectLst/>
              </a:rPr>
              <a:t>Design </a:t>
            </a:r>
          </a:p>
          <a:p>
            <a:pPr marL="228600" indent="-228600">
              <a:spcBef>
                <a:spcPts val="0"/>
              </a:spcBef>
              <a:spcAft>
                <a:spcPts val="0"/>
              </a:spcAft>
              <a:buAutoNum type="arabicPeriod"/>
            </a:pPr>
            <a:r>
              <a:rPr lang="en-US" dirty="0">
                <a:solidFill>
                  <a:srgbClr val="0E101A"/>
                </a:solidFill>
                <a:effectLst/>
              </a:rPr>
              <a:t>Autoscaling</a:t>
            </a:r>
          </a:p>
          <a:p>
            <a:pPr marL="228600" indent="-228600">
              <a:spcBef>
                <a:spcPts val="0"/>
              </a:spcBef>
              <a:spcAft>
                <a:spcPts val="0"/>
              </a:spcAft>
              <a:buAutoNum type="arabicPeriod"/>
            </a:pPr>
            <a:r>
              <a:rPr lang="en-US" dirty="0">
                <a:solidFill>
                  <a:srgbClr val="0E101A"/>
                </a:solidFill>
                <a:effectLst/>
              </a:rPr>
              <a:t>Supported applications: Streaming application like </a:t>
            </a:r>
            <a:r>
              <a:rPr lang="en-US" dirty="0" err="1">
                <a:solidFill>
                  <a:srgbClr val="0E101A"/>
                </a:solidFill>
                <a:effectLst/>
              </a:rPr>
              <a:t>Netfilix</a:t>
            </a:r>
            <a:r>
              <a:rPr lang="en-US" dirty="0">
                <a:solidFill>
                  <a:srgbClr val="0E101A"/>
                </a:solidFill>
                <a:effectLst/>
              </a:rPr>
              <a:t>, product review analysis, object detector, DNA visualization etc.</a:t>
            </a:r>
          </a:p>
        </p:txBody>
      </p:sp>
      <p:sp>
        <p:nvSpPr>
          <p:cNvPr id="4" name="Slide Number Placeholder 3"/>
          <p:cNvSpPr>
            <a:spLocks noGrp="1"/>
          </p:cNvSpPr>
          <p:nvPr>
            <p:ph type="sldNum" sz="quarter" idx="5"/>
          </p:nvPr>
        </p:nvSpPr>
        <p:spPr/>
        <p:txBody>
          <a:bodyPr/>
          <a:lstStyle/>
          <a:p>
            <a:fld id="{6B7860DA-9146-455E-AD09-1358043326CE}" type="slidenum">
              <a:rPr lang="en-US" smtClean="0"/>
              <a:t>13</a:t>
            </a:fld>
            <a:endParaRPr lang="en-US"/>
          </a:p>
        </p:txBody>
      </p:sp>
    </p:spTree>
    <p:extLst>
      <p:ext uri="{BB962C8B-B14F-4D97-AF65-F5344CB8AC3E}">
        <p14:creationId xmlns:p14="http://schemas.microsoft.com/office/powerpoint/2010/main" val="1521059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spcBef>
                <a:spcPts val="0"/>
              </a:spcBef>
              <a:spcAft>
                <a:spcPts val="0"/>
              </a:spcAft>
              <a:buAutoNum type="arabicPeriod"/>
            </a:pPr>
            <a:r>
              <a:rPr lang="en-US" dirty="0">
                <a:solidFill>
                  <a:srgbClr val="0E101A"/>
                </a:solidFill>
                <a:effectLst/>
              </a:rPr>
              <a:t>What is serverless computing?</a:t>
            </a:r>
          </a:p>
          <a:p>
            <a:pPr marL="228600" indent="-228600">
              <a:spcBef>
                <a:spcPts val="0"/>
              </a:spcBef>
              <a:spcAft>
                <a:spcPts val="0"/>
              </a:spcAft>
              <a:buAutoNum type="arabicPeriod"/>
            </a:pPr>
            <a:r>
              <a:rPr lang="en-US" dirty="0">
                <a:solidFill>
                  <a:srgbClr val="0E101A"/>
                </a:solidFill>
                <a:effectLst/>
              </a:rPr>
              <a:t>Design </a:t>
            </a:r>
          </a:p>
          <a:p>
            <a:pPr marL="228600" indent="-228600">
              <a:spcBef>
                <a:spcPts val="0"/>
              </a:spcBef>
              <a:spcAft>
                <a:spcPts val="0"/>
              </a:spcAft>
              <a:buAutoNum type="arabicPeriod"/>
            </a:pPr>
            <a:r>
              <a:rPr lang="en-US" dirty="0">
                <a:solidFill>
                  <a:srgbClr val="0E101A"/>
                </a:solidFill>
                <a:effectLst/>
              </a:rPr>
              <a:t>Autoscaling</a:t>
            </a:r>
          </a:p>
          <a:p>
            <a:pPr marL="228600" indent="-228600">
              <a:spcBef>
                <a:spcPts val="0"/>
              </a:spcBef>
              <a:spcAft>
                <a:spcPts val="0"/>
              </a:spcAft>
              <a:buAutoNum type="arabicPeriod"/>
            </a:pPr>
            <a:r>
              <a:rPr lang="en-US" dirty="0">
                <a:solidFill>
                  <a:srgbClr val="0E101A"/>
                </a:solidFill>
                <a:effectLst/>
              </a:rPr>
              <a:t>Supported applications: Streaming application like </a:t>
            </a:r>
            <a:r>
              <a:rPr lang="en-US" dirty="0" err="1">
                <a:solidFill>
                  <a:srgbClr val="0E101A"/>
                </a:solidFill>
                <a:effectLst/>
              </a:rPr>
              <a:t>Netfilix</a:t>
            </a:r>
            <a:r>
              <a:rPr lang="en-US" dirty="0">
                <a:solidFill>
                  <a:srgbClr val="0E101A"/>
                </a:solidFill>
                <a:effectLst/>
              </a:rPr>
              <a:t>, product review analysis, object detector, DNA visualization etc.</a:t>
            </a:r>
          </a:p>
        </p:txBody>
      </p:sp>
      <p:sp>
        <p:nvSpPr>
          <p:cNvPr id="4" name="Slide Number Placeholder 3"/>
          <p:cNvSpPr>
            <a:spLocks noGrp="1"/>
          </p:cNvSpPr>
          <p:nvPr>
            <p:ph type="sldNum" sz="quarter" idx="5"/>
          </p:nvPr>
        </p:nvSpPr>
        <p:spPr/>
        <p:txBody>
          <a:bodyPr/>
          <a:lstStyle/>
          <a:p>
            <a:fld id="{6B7860DA-9146-455E-AD09-1358043326CE}" type="slidenum">
              <a:rPr lang="en-US" smtClean="0"/>
              <a:t>14</a:t>
            </a:fld>
            <a:endParaRPr lang="en-US"/>
          </a:p>
        </p:txBody>
      </p:sp>
    </p:spTree>
    <p:extLst>
      <p:ext uri="{BB962C8B-B14F-4D97-AF65-F5344CB8AC3E}">
        <p14:creationId xmlns:p14="http://schemas.microsoft.com/office/powerpoint/2010/main" val="2408927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spcBef>
                <a:spcPts val="0"/>
              </a:spcBef>
              <a:spcAft>
                <a:spcPts val="0"/>
              </a:spcAft>
              <a:buAutoNum type="arabicPeriod"/>
            </a:pPr>
            <a:r>
              <a:rPr lang="en-US" dirty="0">
                <a:solidFill>
                  <a:srgbClr val="0E101A"/>
                </a:solidFill>
                <a:effectLst/>
              </a:rPr>
              <a:t>What is serverless computing?</a:t>
            </a:r>
          </a:p>
          <a:p>
            <a:pPr marL="228600" indent="-228600">
              <a:spcBef>
                <a:spcPts val="0"/>
              </a:spcBef>
              <a:spcAft>
                <a:spcPts val="0"/>
              </a:spcAft>
              <a:buAutoNum type="arabicPeriod"/>
            </a:pPr>
            <a:r>
              <a:rPr lang="en-US" dirty="0">
                <a:solidFill>
                  <a:srgbClr val="0E101A"/>
                </a:solidFill>
                <a:effectLst/>
              </a:rPr>
              <a:t>Design </a:t>
            </a:r>
          </a:p>
          <a:p>
            <a:pPr marL="228600" indent="-228600">
              <a:spcBef>
                <a:spcPts val="0"/>
              </a:spcBef>
              <a:spcAft>
                <a:spcPts val="0"/>
              </a:spcAft>
              <a:buAutoNum type="arabicPeriod"/>
            </a:pPr>
            <a:r>
              <a:rPr lang="en-US" dirty="0">
                <a:solidFill>
                  <a:srgbClr val="0E101A"/>
                </a:solidFill>
                <a:effectLst/>
              </a:rPr>
              <a:t>Autoscaling</a:t>
            </a:r>
          </a:p>
          <a:p>
            <a:pPr marL="228600" indent="-228600">
              <a:spcBef>
                <a:spcPts val="0"/>
              </a:spcBef>
              <a:spcAft>
                <a:spcPts val="0"/>
              </a:spcAft>
              <a:buAutoNum type="arabicPeriod"/>
            </a:pPr>
            <a:r>
              <a:rPr lang="en-US" dirty="0">
                <a:solidFill>
                  <a:srgbClr val="0E101A"/>
                </a:solidFill>
                <a:effectLst/>
              </a:rPr>
              <a:t>Supported applications: Streaming application like </a:t>
            </a:r>
            <a:r>
              <a:rPr lang="en-US" dirty="0" err="1">
                <a:solidFill>
                  <a:srgbClr val="0E101A"/>
                </a:solidFill>
                <a:effectLst/>
              </a:rPr>
              <a:t>Netfilix</a:t>
            </a:r>
            <a:r>
              <a:rPr lang="en-US" dirty="0">
                <a:solidFill>
                  <a:srgbClr val="0E101A"/>
                </a:solidFill>
                <a:effectLst/>
              </a:rPr>
              <a:t>, product review analysis, object detector, DNA visualization etc.</a:t>
            </a:r>
          </a:p>
        </p:txBody>
      </p:sp>
      <p:sp>
        <p:nvSpPr>
          <p:cNvPr id="4" name="Slide Number Placeholder 3"/>
          <p:cNvSpPr>
            <a:spLocks noGrp="1"/>
          </p:cNvSpPr>
          <p:nvPr>
            <p:ph type="sldNum" sz="quarter" idx="5"/>
          </p:nvPr>
        </p:nvSpPr>
        <p:spPr/>
        <p:txBody>
          <a:bodyPr/>
          <a:lstStyle/>
          <a:p>
            <a:fld id="{6B7860DA-9146-455E-AD09-1358043326CE}" type="slidenum">
              <a:rPr lang="en-US" smtClean="0"/>
              <a:t>15</a:t>
            </a:fld>
            <a:endParaRPr lang="en-US"/>
          </a:p>
        </p:txBody>
      </p:sp>
    </p:spTree>
    <p:extLst>
      <p:ext uri="{BB962C8B-B14F-4D97-AF65-F5344CB8AC3E}">
        <p14:creationId xmlns:p14="http://schemas.microsoft.com/office/powerpoint/2010/main" val="3546460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Host overload scenario</a:t>
            </a:r>
          </a:p>
          <a:p>
            <a:pPr marL="228600" indent="-228600">
              <a:buAutoNum type="arabicPeriod"/>
            </a:pPr>
            <a:r>
              <a:rPr lang="en-US" dirty="0"/>
              <a:t>Warm containers</a:t>
            </a:r>
          </a:p>
          <a:p>
            <a:pPr marL="228600" indent="-228600">
              <a:buAutoNum type="arabicPeriod"/>
            </a:pPr>
            <a:r>
              <a:rPr lang="en-US" dirty="0"/>
              <a:t>81% are highly concurrent</a:t>
            </a:r>
          </a:p>
          <a:p>
            <a:pPr marL="228600" indent="-228600">
              <a:buAutoNum type="arabicPeriod"/>
            </a:pPr>
            <a:r>
              <a:rPr lang="en-US" dirty="0"/>
              <a:t>A compute node can host thousands of a container.</a:t>
            </a:r>
          </a:p>
          <a:p>
            <a:pPr marL="228600" indent="-228600">
              <a:buAutoNum type="arabicPeriod"/>
            </a:pPr>
            <a:r>
              <a:rPr lang="en-US" dirty="0"/>
              <a:t>3000 is the concurrency request.</a:t>
            </a:r>
          </a:p>
          <a:p>
            <a:pPr marL="228600" indent="-228600">
              <a:buAutoNum type="arabicPeriod"/>
            </a:pPr>
            <a:r>
              <a:rPr lang="en-US" dirty="0"/>
              <a:t>Host can accommodate thousands of sandboxes</a:t>
            </a:r>
          </a:p>
          <a:p>
            <a:pPr marL="228600" indent="-228600">
              <a:buAutoNum type="arabicPeriod"/>
            </a:pPr>
            <a:r>
              <a:rPr lang="en-US" dirty="0"/>
              <a:t>Idle containers leads to memory underutilization</a:t>
            </a:r>
          </a:p>
          <a:p>
            <a:pPr marL="228600" indent="-228600">
              <a:buAutoNum type="arabicPeriod"/>
            </a:pPr>
            <a:r>
              <a:rPr lang="en-US" dirty="0"/>
              <a:t>Multi tenant setup</a:t>
            </a:r>
          </a:p>
          <a:p>
            <a:pPr marL="228600" indent="-228600">
              <a:buAutoNum type="arabicPeriod"/>
            </a:pPr>
            <a:r>
              <a:rPr lang="en-US" dirty="0"/>
              <a:t>Load aware serverless scheduler</a:t>
            </a:r>
          </a:p>
        </p:txBody>
      </p:sp>
      <p:sp>
        <p:nvSpPr>
          <p:cNvPr id="4" name="Slide Number Placeholder 3"/>
          <p:cNvSpPr>
            <a:spLocks noGrp="1"/>
          </p:cNvSpPr>
          <p:nvPr>
            <p:ph type="sldNum" sz="quarter" idx="5"/>
          </p:nvPr>
        </p:nvSpPr>
        <p:spPr/>
        <p:txBody>
          <a:bodyPr/>
          <a:lstStyle/>
          <a:p>
            <a:fld id="{6B7860DA-9146-455E-AD09-1358043326CE}" type="slidenum">
              <a:rPr lang="en-US" smtClean="0"/>
              <a:t>17</a:t>
            </a:fld>
            <a:endParaRPr lang="en-US"/>
          </a:p>
        </p:txBody>
      </p:sp>
    </p:spTree>
    <p:extLst>
      <p:ext uri="{BB962C8B-B14F-4D97-AF65-F5344CB8AC3E}">
        <p14:creationId xmlns:p14="http://schemas.microsoft.com/office/powerpoint/2010/main" val="2689601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outline for this presentation.</a:t>
            </a:r>
          </a:p>
          <a:p>
            <a:endParaRPr lang="en-US" dirty="0"/>
          </a:p>
          <a:p>
            <a:r>
              <a:rPr lang="en-US" dirty="0"/>
              <a:t>Let us start with introducing the problem statement.</a:t>
            </a:r>
          </a:p>
        </p:txBody>
      </p:sp>
      <p:sp>
        <p:nvSpPr>
          <p:cNvPr id="4" name="Slide Number Placeholder 3"/>
          <p:cNvSpPr>
            <a:spLocks noGrp="1"/>
          </p:cNvSpPr>
          <p:nvPr>
            <p:ph type="sldNum" sz="quarter" idx="5"/>
          </p:nvPr>
        </p:nvSpPr>
        <p:spPr/>
        <p:txBody>
          <a:bodyPr/>
          <a:lstStyle/>
          <a:p>
            <a:fld id="{6B7860DA-9146-455E-AD09-1358043326CE}" type="slidenum">
              <a:rPr lang="en-US" smtClean="0"/>
              <a:t>2</a:t>
            </a:fld>
            <a:endParaRPr lang="en-US"/>
          </a:p>
        </p:txBody>
      </p:sp>
    </p:spTree>
    <p:extLst>
      <p:ext uri="{BB962C8B-B14F-4D97-AF65-F5344CB8AC3E}">
        <p14:creationId xmlns:p14="http://schemas.microsoft.com/office/powerpoint/2010/main" val="2644279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None/>
            </a:pPr>
            <a:r>
              <a:rPr lang="en-US" dirty="0">
                <a:solidFill>
                  <a:srgbClr val="0E101A"/>
                </a:solidFill>
                <a:effectLst/>
              </a:rPr>
              <a:t>Upon receiving a request from a user, the serverless platform spawns a container with the function F1 to serve the request. Compared to conventional cloud computing paradigms, the cost of creating a sandbox is on the critical path. To resolve this overhead, platforms widely use snapshot and restore based mechanisms, in which we take a snapshot of a function prior to function execution. This minimizes the overhead of initializing the OS, runtime and respective libraries for the subsequent executions of F1. Similarly we execute the request F2. Upon the completion of both the requests. We receive a request F3, following the snapshot and restore based mechanisms, we save the snapshot of F3. Sadly, the local disk is full. Therefore, we transfer a snapshot to a remote storage and make space for the snapshot.</a:t>
            </a:r>
          </a:p>
        </p:txBody>
      </p:sp>
      <p:sp>
        <p:nvSpPr>
          <p:cNvPr id="4" name="Slide Number Placeholder 3"/>
          <p:cNvSpPr>
            <a:spLocks noGrp="1"/>
          </p:cNvSpPr>
          <p:nvPr>
            <p:ph type="sldNum" sz="quarter" idx="5"/>
          </p:nvPr>
        </p:nvSpPr>
        <p:spPr/>
        <p:txBody>
          <a:bodyPr/>
          <a:lstStyle/>
          <a:p>
            <a:fld id="{6B7860DA-9146-455E-AD09-1358043326CE}" type="slidenum">
              <a:rPr lang="en-US" smtClean="0"/>
              <a:t>3</a:t>
            </a:fld>
            <a:endParaRPr lang="en-US"/>
          </a:p>
        </p:txBody>
      </p:sp>
    </p:spTree>
    <p:extLst>
      <p:ext uri="{BB962C8B-B14F-4D97-AF65-F5344CB8AC3E}">
        <p14:creationId xmlns:p14="http://schemas.microsoft.com/office/powerpoint/2010/main" val="2387296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None/>
            </a:pPr>
            <a:r>
              <a:rPr lang="en-US" dirty="0">
                <a:solidFill>
                  <a:srgbClr val="0E101A"/>
                </a:solidFill>
                <a:effectLst/>
              </a:rPr>
              <a:t>If in future we encounter a request from function F1, we need to fetch the snapshot of F1 from a remote storage. This will limit the benefits gained from the snapshot and restore technique. Hence, we formulate our problem statement. Design an efficient snapshot storage system to increase the number of function snapshots stored.</a:t>
            </a:r>
          </a:p>
        </p:txBody>
      </p:sp>
      <p:sp>
        <p:nvSpPr>
          <p:cNvPr id="4" name="Slide Number Placeholder 3"/>
          <p:cNvSpPr>
            <a:spLocks noGrp="1"/>
          </p:cNvSpPr>
          <p:nvPr>
            <p:ph type="sldNum" sz="quarter" idx="5"/>
          </p:nvPr>
        </p:nvSpPr>
        <p:spPr/>
        <p:txBody>
          <a:bodyPr/>
          <a:lstStyle/>
          <a:p>
            <a:fld id="{6B7860DA-9146-455E-AD09-1358043326CE}" type="slidenum">
              <a:rPr lang="en-US" smtClean="0"/>
              <a:t>4</a:t>
            </a:fld>
            <a:endParaRPr lang="en-US"/>
          </a:p>
        </p:txBody>
      </p:sp>
    </p:spTree>
    <p:extLst>
      <p:ext uri="{BB962C8B-B14F-4D97-AF65-F5344CB8AC3E}">
        <p14:creationId xmlns:p14="http://schemas.microsoft.com/office/powerpoint/2010/main" val="4271343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discuss the motivation and prior work.</a:t>
            </a:r>
          </a:p>
        </p:txBody>
      </p:sp>
      <p:sp>
        <p:nvSpPr>
          <p:cNvPr id="4" name="Slide Number Placeholder 3"/>
          <p:cNvSpPr>
            <a:spLocks noGrp="1"/>
          </p:cNvSpPr>
          <p:nvPr>
            <p:ph type="sldNum" sz="quarter" idx="5"/>
          </p:nvPr>
        </p:nvSpPr>
        <p:spPr/>
        <p:txBody>
          <a:bodyPr/>
          <a:lstStyle/>
          <a:p>
            <a:fld id="{6B7860DA-9146-455E-AD09-1358043326CE}" type="slidenum">
              <a:rPr lang="en-US" smtClean="0"/>
              <a:t>5</a:t>
            </a:fld>
            <a:endParaRPr lang="en-US"/>
          </a:p>
        </p:txBody>
      </p:sp>
    </p:spTree>
    <p:extLst>
      <p:ext uri="{BB962C8B-B14F-4D97-AF65-F5344CB8AC3E}">
        <p14:creationId xmlns:p14="http://schemas.microsoft.com/office/powerpoint/2010/main" val="297410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None/>
            </a:pPr>
            <a:r>
              <a:rPr lang="en-US" dirty="0">
                <a:solidFill>
                  <a:srgbClr val="0E101A"/>
                </a:solidFill>
                <a:effectLst/>
              </a:rPr>
              <a:t>Now let us analyze the snapshot of a firecracker’s </a:t>
            </a:r>
            <a:r>
              <a:rPr lang="en-US" dirty="0" err="1">
                <a:solidFill>
                  <a:srgbClr val="0E101A"/>
                </a:solidFill>
                <a:effectLst/>
              </a:rPr>
              <a:t>microVM</a:t>
            </a:r>
            <a:r>
              <a:rPr lang="en-US" dirty="0">
                <a:solidFill>
                  <a:srgbClr val="0E101A"/>
                </a:solidFill>
                <a:effectLst/>
              </a:rPr>
              <a:t>. In a snapshot, the majority disk space occupied by the memory file, which contains the memory pages of a </a:t>
            </a:r>
            <a:r>
              <a:rPr lang="en-US" dirty="0" err="1">
                <a:solidFill>
                  <a:srgbClr val="0E101A"/>
                </a:solidFill>
                <a:effectLst/>
              </a:rPr>
              <a:t>microVM</a:t>
            </a:r>
            <a:r>
              <a:rPr lang="en-US" dirty="0">
                <a:solidFill>
                  <a:srgbClr val="0E101A"/>
                </a:solidFill>
                <a:effectLst/>
              </a:rPr>
              <a:t>. Now let us represent the </a:t>
            </a:r>
            <a:r>
              <a:rPr lang="en-US" dirty="0" err="1">
                <a:solidFill>
                  <a:srgbClr val="0E101A"/>
                </a:solidFill>
                <a:effectLst/>
              </a:rPr>
              <a:t>microVM</a:t>
            </a:r>
            <a:r>
              <a:rPr lang="en-US" dirty="0">
                <a:solidFill>
                  <a:srgbClr val="0E101A"/>
                </a:solidFill>
                <a:effectLst/>
              </a:rPr>
              <a:t> in an array of memory pages. We found that about 55.6% of the memory pages are non-dirty memory pages, typically zero pages. Storing these pages will lead to space wastage. Therefore, we store a memory file as a sparse file, i.e. removing the non-dirty memory pages. Now let us take a fine granular view of the dirty memory pages. We split the memory pages into three categories namely non-runtime memory pages, runtime memory pages with write permission, and runtime memory pages with read permissions. The occupancy of each category is shown in the slide. </a:t>
            </a:r>
          </a:p>
        </p:txBody>
      </p:sp>
      <p:sp>
        <p:nvSpPr>
          <p:cNvPr id="4" name="Slide Number Placeholder 3"/>
          <p:cNvSpPr>
            <a:spLocks noGrp="1"/>
          </p:cNvSpPr>
          <p:nvPr>
            <p:ph type="sldNum" sz="quarter" idx="5"/>
          </p:nvPr>
        </p:nvSpPr>
        <p:spPr/>
        <p:txBody>
          <a:bodyPr/>
          <a:lstStyle/>
          <a:p>
            <a:fld id="{6B7860DA-9146-455E-AD09-1358043326CE}" type="slidenum">
              <a:rPr lang="en-US" smtClean="0"/>
              <a:t>6</a:t>
            </a:fld>
            <a:endParaRPr lang="en-US"/>
          </a:p>
        </p:txBody>
      </p:sp>
    </p:spTree>
    <p:extLst>
      <p:ext uri="{BB962C8B-B14F-4D97-AF65-F5344CB8AC3E}">
        <p14:creationId xmlns:p14="http://schemas.microsoft.com/office/powerpoint/2010/main" val="36174593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spcAft>
                <a:spcPts val="0"/>
              </a:spcAft>
              <a:buNone/>
            </a:pPr>
            <a:r>
              <a:rPr lang="en-US" dirty="0">
                <a:solidFill>
                  <a:srgbClr val="0E101A"/>
                </a:solidFill>
                <a:effectLst/>
              </a:rPr>
              <a:t>Now we study the scope of deduplication between two function snapshots F1 and F2. In this analysis, we use fixed-size deduplication mechanism to measure the data redundancy between regions by varying the data chunk’s size. We first study the deduplication between the NRT memory regions of two snapshots. We find that the data redundancy between the regions lie in the range of XX to XX. Also the data redundancy increases with the decrease in the data chunk’s size. Then we move to the RX_MAP region, we found that the redundancy lies between XX to XX. But the decrease in the data chunk’s size does not impact the data redundancy. At last for the W_MAP region we observe that the redundancy is the lowest that is XX %. Therefore, we propose that we must design a deduplication technique that performs a memory region wise deduplication instead of comparing between every chunk of a snapshot file with the </a:t>
            </a:r>
            <a:r>
              <a:rPr lang="en-US">
                <a:solidFill>
                  <a:srgbClr val="0E101A"/>
                </a:solidFill>
                <a:effectLst/>
              </a:rPr>
              <a:t>other.</a:t>
            </a:r>
            <a:endParaRPr lang="en-US" dirty="0">
              <a:solidFill>
                <a:srgbClr val="0E101A"/>
              </a:solidFill>
              <a:effectLst/>
            </a:endParaRPr>
          </a:p>
        </p:txBody>
      </p:sp>
      <p:sp>
        <p:nvSpPr>
          <p:cNvPr id="4" name="Slide Number Placeholder 3"/>
          <p:cNvSpPr>
            <a:spLocks noGrp="1"/>
          </p:cNvSpPr>
          <p:nvPr>
            <p:ph type="sldNum" sz="quarter" idx="5"/>
          </p:nvPr>
        </p:nvSpPr>
        <p:spPr/>
        <p:txBody>
          <a:bodyPr/>
          <a:lstStyle/>
          <a:p>
            <a:fld id="{6B7860DA-9146-455E-AD09-1358043326CE}" type="slidenum">
              <a:rPr lang="en-US" smtClean="0"/>
              <a:t>7</a:t>
            </a:fld>
            <a:endParaRPr lang="en-US"/>
          </a:p>
        </p:txBody>
      </p:sp>
    </p:spTree>
    <p:extLst>
      <p:ext uri="{BB962C8B-B14F-4D97-AF65-F5344CB8AC3E}">
        <p14:creationId xmlns:p14="http://schemas.microsoft.com/office/powerpoint/2010/main" val="3898304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5"/>
          </p:nvPr>
        </p:nvSpPr>
        <p:spPr/>
        <p:txBody>
          <a:bodyPr/>
          <a:lstStyle/>
          <a:p>
            <a:fld id="{6B7860DA-9146-455E-AD09-1358043326CE}" type="slidenum">
              <a:rPr lang="en-US" smtClean="0"/>
              <a:t>8</a:t>
            </a:fld>
            <a:endParaRPr lang="en-US"/>
          </a:p>
        </p:txBody>
      </p:sp>
    </p:spTree>
    <p:extLst>
      <p:ext uri="{BB962C8B-B14F-4D97-AF65-F5344CB8AC3E}">
        <p14:creationId xmlns:p14="http://schemas.microsoft.com/office/powerpoint/2010/main" val="2107680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7860DA-9146-455E-AD09-1358043326CE}" type="slidenum">
              <a:rPr lang="en-US" smtClean="0"/>
              <a:t>9</a:t>
            </a:fld>
            <a:endParaRPr lang="en-US"/>
          </a:p>
        </p:txBody>
      </p:sp>
    </p:spTree>
    <p:extLst>
      <p:ext uri="{BB962C8B-B14F-4D97-AF65-F5344CB8AC3E}">
        <p14:creationId xmlns:p14="http://schemas.microsoft.com/office/powerpoint/2010/main" val="25041278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A2F05657-1B69-4647-BB49-C5DC921693B6}" type="datetime1">
              <a:rPr lang="en-IN" smtClean="0"/>
              <a:t>25-12-2023</a:t>
            </a:fld>
            <a:endParaRPr lang="en-IN"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IN"/>
              <a:t>IIT Delhi</a:t>
            </a:r>
            <a:endParaRPr lang="en-IN"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94400498-2F1B-4BEE-8C45-7C8F7F1B263E}" type="slidenum">
              <a:rPr lang="en-IN" smtClean="0"/>
              <a:t>‹#›</a:t>
            </a:fld>
            <a:endParaRPr lang="en-IN" dirty="0"/>
          </a:p>
        </p:txBody>
      </p:sp>
    </p:spTree>
    <p:extLst>
      <p:ext uri="{BB962C8B-B14F-4D97-AF65-F5344CB8AC3E}">
        <p14:creationId xmlns:p14="http://schemas.microsoft.com/office/powerpoint/2010/main" val="274888777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35AF90-094A-48E0-9F29-BFF72C296CDB}" type="datetime1">
              <a:rPr lang="en-IN" smtClean="0"/>
              <a:t>25-12-2023</a:t>
            </a:fld>
            <a:endParaRPr lang="en-IN" dirty="0"/>
          </a:p>
        </p:txBody>
      </p:sp>
      <p:sp>
        <p:nvSpPr>
          <p:cNvPr id="6" name="Footer Placeholder 5"/>
          <p:cNvSpPr>
            <a:spLocks noGrp="1"/>
          </p:cNvSpPr>
          <p:nvPr>
            <p:ph type="ftr" sz="quarter" idx="11"/>
          </p:nvPr>
        </p:nvSpPr>
        <p:spPr/>
        <p:txBody>
          <a:bodyPr/>
          <a:lstStyle/>
          <a:p>
            <a:r>
              <a:rPr lang="en-IN"/>
              <a:t>IIT Delhi</a:t>
            </a:r>
            <a:endParaRPr lang="en-IN"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1869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9C63583-6FD5-454D-B4DB-2C99ECE40838}" type="datetime1">
              <a:rPr lang="en-IN" smtClean="0"/>
              <a:t>25-12-2023</a:t>
            </a:fld>
            <a:endParaRPr lang="en-IN" dirty="0"/>
          </a:p>
        </p:txBody>
      </p:sp>
      <p:sp>
        <p:nvSpPr>
          <p:cNvPr id="5" name="Footer Placeholder 4"/>
          <p:cNvSpPr>
            <a:spLocks noGrp="1"/>
          </p:cNvSpPr>
          <p:nvPr>
            <p:ph type="ftr" sz="quarter" idx="11"/>
          </p:nvPr>
        </p:nvSpPr>
        <p:spPr/>
        <p:txBody>
          <a:bodyPr/>
          <a:lstStyle/>
          <a:p>
            <a:r>
              <a:rPr lang="en-IN"/>
              <a:t>IIT Delhi</a:t>
            </a:r>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679979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F895FF4-1EED-44B1-9F4C-52A51765D98E}" type="datetime1">
              <a:rPr lang="en-IN" smtClean="0"/>
              <a:t>25-12-2023</a:t>
            </a:fld>
            <a:endParaRPr lang="en-US"/>
          </a:p>
        </p:txBody>
      </p:sp>
      <p:sp>
        <p:nvSpPr>
          <p:cNvPr id="5" name="Footer Placeholder 4"/>
          <p:cNvSpPr>
            <a:spLocks noGrp="1"/>
          </p:cNvSpPr>
          <p:nvPr>
            <p:ph type="ftr" sz="quarter" idx="11"/>
          </p:nvPr>
        </p:nvSpPr>
        <p:spPr/>
        <p:txBody>
          <a:bodyPr/>
          <a:lstStyle/>
          <a:p>
            <a:r>
              <a:rPr lang="en-US"/>
              <a:t>IIT Delhi</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61813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F5C5A0-6C19-4C95-976F-7A205801ADD3}" type="datetime1">
              <a:rPr lang="en-IN" smtClean="0"/>
              <a:t>25-12-2023</a:t>
            </a:fld>
            <a:endParaRPr lang="en-IN" dirty="0"/>
          </a:p>
        </p:txBody>
      </p:sp>
      <p:sp>
        <p:nvSpPr>
          <p:cNvPr id="5" name="Footer Placeholder 4"/>
          <p:cNvSpPr>
            <a:spLocks noGrp="1"/>
          </p:cNvSpPr>
          <p:nvPr>
            <p:ph type="ftr" sz="quarter" idx="11"/>
          </p:nvPr>
        </p:nvSpPr>
        <p:spPr/>
        <p:txBody>
          <a:bodyPr/>
          <a:lstStyle/>
          <a:p>
            <a:r>
              <a:rPr lang="en-IN"/>
              <a:t>IIT Delhi</a:t>
            </a:r>
            <a:endParaRPr lang="en-IN"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3801568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AB0505C-9C13-44CB-85E5-B7900C3DA1CD}" type="datetime1">
              <a:rPr lang="en-IN" smtClean="0"/>
              <a:t>25-12-2023</a:t>
            </a:fld>
            <a:endParaRPr lang="en-IN" dirty="0"/>
          </a:p>
        </p:txBody>
      </p:sp>
      <p:sp>
        <p:nvSpPr>
          <p:cNvPr id="8" name="Footer Placeholder 7"/>
          <p:cNvSpPr>
            <a:spLocks noGrp="1"/>
          </p:cNvSpPr>
          <p:nvPr>
            <p:ph type="ftr" sz="quarter" idx="11"/>
          </p:nvPr>
        </p:nvSpPr>
        <p:spPr/>
        <p:txBody>
          <a:bodyPr/>
          <a:lstStyle/>
          <a:p>
            <a:r>
              <a:rPr lang="en-IN"/>
              <a:t>IIT Delhi</a:t>
            </a:r>
            <a:endParaRPr lang="en-IN" dirty="0"/>
          </a:p>
        </p:txBody>
      </p:sp>
      <p:sp>
        <p:nvSpPr>
          <p:cNvPr id="9" name="Slide Number Placeholder 8"/>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620966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43EF7EF-6C10-4B96-8DAF-6C7C4E90DD81}" type="datetime1">
              <a:rPr lang="en-IN" smtClean="0"/>
              <a:t>25-12-2023</a:t>
            </a:fld>
            <a:endParaRPr lang="en-IN" dirty="0"/>
          </a:p>
        </p:txBody>
      </p:sp>
      <p:sp>
        <p:nvSpPr>
          <p:cNvPr id="8" name="Footer Placeholder 7"/>
          <p:cNvSpPr>
            <a:spLocks noGrp="1"/>
          </p:cNvSpPr>
          <p:nvPr>
            <p:ph type="ftr" sz="quarter" idx="11"/>
          </p:nvPr>
        </p:nvSpPr>
        <p:spPr/>
        <p:txBody>
          <a:bodyPr/>
          <a:lstStyle/>
          <a:p>
            <a:r>
              <a:rPr lang="en-IN"/>
              <a:t>IIT Delhi</a:t>
            </a:r>
            <a:endParaRPr lang="en-IN" dirty="0"/>
          </a:p>
        </p:txBody>
      </p:sp>
      <p:sp>
        <p:nvSpPr>
          <p:cNvPr id="9" name="Slide Number Placeholder 8"/>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3872683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37259-3A5D-4025-B115-79E24C003773}" type="datetime1">
              <a:rPr lang="en-IN" smtClean="0"/>
              <a:t>25-12-2023</a:t>
            </a:fld>
            <a:endParaRPr lang="en-IN" dirty="0"/>
          </a:p>
        </p:txBody>
      </p:sp>
      <p:sp>
        <p:nvSpPr>
          <p:cNvPr id="5" name="Footer Placeholder 4"/>
          <p:cNvSpPr>
            <a:spLocks noGrp="1"/>
          </p:cNvSpPr>
          <p:nvPr>
            <p:ph type="ftr" sz="quarter" idx="11"/>
          </p:nvPr>
        </p:nvSpPr>
        <p:spPr/>
        <p:txBody>
          <a:bodyPr/>
          <a:lstStyle/>
          <a:p>
            <a:r>
              <a:rPr lang="en-IN"/>
              <a:t>IIT Delhi</a:t>
            </a:r>
            <a:endParaRPr lang="en-IN" dirty="0"/>
          </a:p>
        </p:txBody>
      </p:sp>
      <p:sp>
        <p:nvSpPr>
          <p:cNvPr id="6" name="Slide Number Placeholder 5"/>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3635085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F8A814-08F9-45E2-AE50-4D82F69BEE81}" type="datetime1">
              <a:rPr lang="en-IN" smtClean="0"/>
              <a:t>25-12-2023</a:t>
            </a:fld>
            <a:endParaRPr lang="en-IN" dirty="0"/>
          </a:p>
        </p:txBody>
      </p:sp>
      <p:sp>
        <p:nvSpPr>
          <p:cNvPr id="5" name="Footer Placeholder 4"/>
          <p:cNvSpPr>
            <a:spLocks noGrp="1"/>
          </p:cNvSpPr>
          <p:nvPr>
            <p:ph type="ftr" sz="quarter" idx="11"/>
          </p:nvPr>
        </p:nvSpPr>
        <p:spPr/>
        <p:txBody>
          <a:bodyPr/>
          <a:lstStyle/>
          <a:p>
            <a:r>
              <a:rPr lang="en-IN"/>
              <a:t>IIT Delhi</a:t>
            </a:r>
            <a:endParaRPr lang="en-IN"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20621725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CA4B50-3803-450E-AD32-6D8262EF6E8F}" type="datetime1">
              <a:rPr lang="en-IN" smtClean="0"/>
              <a:t>25-12-2023</a:t>
            </a:fld>
            <a:endParaRPr lang="en-IN" dirty="0"/>
          </a:p>
        </p:txBody>
      </p:sp>
      <p:sp>
        <p:nvSpPr>
          <p:cNvPr id="5" name="Footer Placeholder 4"/>
          <p:cNvSpPr>
            <a:spLocks noGrp="1"/>
          </p:cNvSpPr>
          <p:nvPr>
            <p:ph type="ftr" sz="quarter" idx="11"/>
          </p:nvPr>
        </p:nvSpPr>
        <p:spPr/>
        <p:txBody>
          <a:bodyPr/>
          <a:lstStyle>
            <a:lvl1pPr>
              <a:defRPr sz="1000" b="1"/>
            </a:lvl1pPr>
          </a:lstStyle>
          <a:p>
            <a:r>
              <a:rPr lang="en-IN"/>
              <a:t>IIT Delhi</a:t>
            </a:r>
            <a:endParaRPr lang="en-IN" dirty="0"/>
          </a:p>
        </p:txBody>
      </p:sp>
      <p:sp>
        <p:nvSpPr>
          <p:cNvPr id="6" name="Slide Number Placeholder 5"/>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117694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947760-ABFF-4C23-AE0A-200A9DB0C95A}" type="datetime1">
              <a:rPr lang="en-IN" smtClean="0"/>
              <a:t>25-12-2023</a:t>
            </a:fld>
            <a:endParaRPr lang="en-IN" dirty="0"/>
          </a:p>
        </p:txBody>
      </p:sp>
      <p:sp>
        <p:nvSpPr>
          <p:cNvPr id="5" name="Footer Placeholder 4"/>
          <p:cNvSpPr>
            <a:spLocks noGrp="1"/>
          </p:cNvSpPr>
          <p:nvPr>
            <p:ph type="ftr" sz="quarter" idx="11"/>
          </p:nvPr>
        </p:nvSpPr>
        <p:spPr/>
        <p:txBody>
          <a:bodyPr/>
          <a:lstStyle>
            <a:lvl1pPr>
              <a:defRPr sz="1000" b="1"/>
            </a:lvl1pPr>
          </a:lstStyle>
          <a:p>
            <a:r>
              <a:rPr lang="en-IN"/>
              <a:t>IIT Delhi</a:t>
            </a:r>
            <a:endParaRPr lang="en-IN"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374963962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1779ED-4CDC-42DA-8E24-628832CF818E}" type="datetime1">
              <a:rPr lang="en-IN" smtClean="0"/>
              <a:t>25-12-2023</a:t>
            </a:fld>
            <a:endParaRPr lang="en-IN" dirty="0"/>
          </a:p>
        </p:txBody>
      </p:sp>
      <p:sp>
        <p:nvSpPr>
          <p:cNvPr id="6" name="Footer Placeholder 5"/>
          <p:cNvSpPr>
            <a:spLocks noGrp="1"/>
          </p:cNvSpPr>
          <p:nvPr>
            <p:ph type="ftr" sz="quarter" idx="11"/>
          </p:nvPr>
        </p:nvSpPr>
        <p:spPr/>
        <p:txBody>
          <a:bodyPr/>
          <a:lstStyle/>
          <a:p>
            <a:r>
              <a:rPr lang="en-IN"/>
              <a:t>IIT Delhi</a:t>
            </a:r>
            <a:endParaRPr lang="en-IN" dirty="0"/>
          </a:p>
        </p:txBody>
      </p:sp>
      <p:sp>
        <p:nvSpPr>
          <p:cNvPr id="7" name="Slide Number Placeholder 6"/>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107554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90BE0-61D1-427D-AF05-75D2FDF35741}" type="datetime1">
              <a:rPr lang="en-IN" smtClean="0"/>
              <a:t>25-12-2023</a:t>
            </a:fld>
            <a:endParaRPr lang="en-IN" dirty="0"/>
          </a:p>
        </p:txBody>
      </p:sp>
      <p:sp>
        <p:nvSpPr>
          <p:cNvPr id="8" name="Footer Placeholder 7"/>
          <p:cNvSpPr>
            <a:spLocks noGrp="1"/>
          </p:cNvSpPr>
          <p:nvPr>
            <p:ph type="ftr" sz="quarter" idx="11"/>
          </p:nvPr>
        </p:nvSpPr>
        <p:spPr/>
        <p:txBody>
          <a:bodyPr/>
          <a:lstStyle/>
          <a:p>
            <a:r>
              <a:rPr lang="en-IN"/>
              <a:t>IIT Delhi</a:t>
            </a:r>
            <a:endParaRPr lang="en-IN" dirty="0"/>
          </a:p>
        </p:txBody>
      </p:sp>
      <p:sp>
        <p:nvSpPr>
          <p:cNvPr id="9" name="Slide Number Placeholder 8"/>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225319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C70EDB-EAF7-4B43-A1A8-42346C9CEEAF}" type="datetime1">
              <a:rPr lang="en-IN" smtClean="0"/>
              <a:t>25-12-2023</a:t>
            </a:fld>
            <a:endParaRPr lang="en-IN" dirty="0"/>
          </a:p>
        </p:txBody>
      </p:sp>
      <p:sp>
        <p:nvSpPr>
          <p:cNvPr id="4" name="Footer Placeholder 3"/>
          <p:cNvSpPr>
            <a:spLocks noGrp="1"/>
          </p:cNvSpPr>
          <p:nvPr>
            <p:ph type="ftr" sz="quarter" idx="11"/>
          </p:nvPr>
        </p:nvSpPr>
        <p:spPr/>
        <p:txBody>
          <a:bodyPr/>
          <a:lstStyle/>
          <a:p>
            <a:r>
              <a:rPr lang="en-IN"/>
              <a:t>IIT Delhi</a:t>
            </a:r>
            <a:endParaRPr lang="en-IN" dirty="0"/>
          </a:p>
        </p:txBody>
      </p:sp>
      <p:sp>
        <p:nvSpPr>
          <p:cNvPr id="5" name="Slide Number Placeholder 4"/>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246921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311A96-70C1-4DF9-8C15-D91A6DE717B0}" type="datetime1">
              <a:rPr lang="en-IN" smtClean="0"/>
              <a:t>25-12-2023</a:t>
            </a:fld>
            <a:endParaRPr lang="en-IN" dirty="0"/>
          </a:p>
        </p:txBody>
      </p:sp>
      <p:sp>
        <p:nvSpPr>
          <p:cNvPr id="3" name="Footer Placeholder 2"/>
          <p:cNvSpPr>
            <a:spLocks noGrp="1"/>
          </p:cNvSpPr>
          <p:nvPr>
            <p:ph type="ftr" sz="quarter" idx="11"/>
          </p:nvPr>
        </p:nvSpPr>
        <p:spPr/>
        <p:txBody>
          <a:bodyPr/>
          <a:lstStyle/>
          <a:p>
            <a:r>
              <a:rPr lang="en-IN"/>
              <a:t>IIT Delhi</a:t>
            </a:r>
            <a:endParaRPr lang="en-IN"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3652686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536F27-3403-4952-9798-E843677A7BA6}" type="datetime1">
              <a:rPr lang="en-IN" smtClean="0"/>
              <a:t>25-12-2023</a:t>
            </a:fld>
            <a:endParaRPr lang="en-IN" dirty="0"/>
          </a:p>
        </p:txBody>
      </p:sp>
      <p:sp>
        <p:nvSpPr>
          <p:cNvPr id="6" name="Footer Placeholder 5"/>
          <p:cNvSpPr>
            <a:spLocks noGrp="1"/>
          </p:cNvSpPr>
          <p:nvPr>
            <p:ph type="ftr" sz="quarter" idx="11"/>
          </p:nvPr>
        </p:nvSpPr>
        <p:spPr/>
        <p:txBody>
          <a:bodyPr/>
          <a:lstStyle/>
          <a:p>
            <a:r>
              <a:rPr lang="en-IN"/>
              <a:t>IIT Delhi</a:t>
            </a:r>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2433035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3E3B1B-9377-4B66-80E3-49D7DC89E5F2}" type="datetime1">
              <a:rPr lang="en-IN" smtClean="0"/>
              <a:t>25-12-2023</a:t>
            </a:fld>
            <a:endParaRPr lang="en-IN" dirty="0"/>
          </a:p>
        </p:txBody>
      </p:sp>
      <p:sp>
        <p:nvSpPr>
          <p:cNvPr id="6" name="Footer Placeholder 5"/>
          <p:cNvSpPr>
            <a:spLocks noGrp="1"/>
          </p:cNvSpPr>
          <p:nvPr>
            <p:ph type="ftr" sz="quarter" idx="11"/>
          </p:nvPr>
        </p:nvSpPr>
        <p:spPr/>
        <p:txBody>
          <a:bodyPr/>
          <a:lstStyle/>
          <a:p>
            <a:r>
              <a:rPr lang="en-IN"/>
              <a:t>IIT Delhi</a:t>
            </a:r>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4400498-2F1B-4BEE-8C45-7C8F7F1B263E}" type="slidenum">
              <a:rPr lang="en-IN" smtClean="0"/>
              <a:t>‹#›</a:t>
            </a:fld>
            <a:endParaRPr lang="en-IN" dirty="0"/>
          </a:p>
        </p:txBody>
      </p:sp>
    </p:spTree>
    <p:extLst>
      <p:ext uri="{BB962C8B-B14F-4D97-AF65-F5344CB8AC3E}">
        <p14:creationId xmlns:p14="http://schemas.microsoft.com/office/powerpoint/2010/main" val="3688155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05265B81-57FC-4351-85D5-9C787F753BCB}" type="datetime1">
              <a:rPr lang="en-IN" smtClean="0"/>
              <a:t>25-12-2023</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a:t>IIT Delhi</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4152226382"/>
      </p:ext>
    </p:extLst>
  </p:cSld>
  <p:clrMap bg1="lt1" tx1="dk1" bg2="lt2" tx2="dk2" accent1="accent1" accent2="accent2" accent3="accent3" accent4="accent4" accent5="accent5" accent6="accent6" hlink="hlink" folHlink="folHlink"/>
  <p:sldLayoutIdLst>
    <p:sldLayoutId id="2147484043" r:id="rId1"/>
    <p:sldLayoutId id="2147484044" r:id="rId2"/>
    <p:sldLayoutId id="2147484045" r:id="rId3"/>
    <p:sldLayoutId id="2147484046" r:id="rId4"/>
    <p:sldLayoutId id="2147484047" r:id="rId5"/>
    <p:sldLayoutId id="2147484048" r:id="rId6"/>
    <p:sldLayoutId id="2147484049" r:id="rId7"/>
    <p:sldLayoutId id="2147484050" r:id="rId8"/>
    <p:sldLayoutId id="2147484051" r:id="rId9"/>
    <p:sldLayoutId id="2147484052" r:id="rId10"/>
    <p:sldLayoutId id="2147484053" r:id="rId11"/>
    <p:sldLayoutId id="2147484054" r:id="rId12"/>
    <p:sldLayoutId id="2147484055" r:id="rId13"/>
    <p:sldLayoutId id="2147484056" r:id="rId14"/>
    <p:sldLayoutId id="2147484057" r:id="rId15"/>
    <p:sldLayoutId id="2147484058" r:id="rId16"/>
    <p:sldLayoutId id="2147484059"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2.sv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5.xml"/><Relationship Id="rId7" Type="http://schemas.openxmlformats.org/officeDocument/2006/relationships/diagramColors" Target="../diagrams/colors6.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hyperlink" Target="https://openclipart.org/detail/28419/bitterjug_magnifying_glass"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5637" y="1278294"/>
            <a:ext cx="10380725" cy="2820532"/>
          </a:xfrm>
        </p:spPr>
        <p:txBody>
          <a:bodyPr/>
          <a:lstStyle/>
          <a:p>
            <a:pPr algn="ctr"/>
            <a:r>
              <a:rPr lang="en-IN" sz="6000" b="1" cap="small" dirty="0" err="1"/>
              <a:t>Snapstore</a:t>
            </a:r>
            <a:r>
              <a:rPr lang="en-IN" sz="6000" b="1" cap="small" dirty="0"/>
              <a:t>: a snapshot storage system for serverless systems</a:t>
            </a:r>
          </a:p>
        </p:txBody>
      </p:sp>
      <p:sp>
        <p:nvSpPr>
          <p:cNvPr id="3" name="Subtitle 2"/>
          <p:cNvSpPr>
            <a:spLocks noGrp="1"/>
          </p:cNvSpPr>
          <p:nvPr>
            <p:ph type="subTitle" idx="1"/>
          </p:nvPr>
        </p:nvSpPr>
        <p:spPr>
          <a:xfrm>
            <a:off x="607042" y="4388567"/>
            <a:ext cx="10977914" cy="1844337"/>
          </a:xfrm>
        </p:spPr>
        <p:txBody>
          <a:bodyPr>
            <a:noAutofit/>
          </a:bodyPr>
          <a:lstStyle/>
          <a:p>
            <a:pPr algn="ctr">
              <a:spcBef>
                <a:spcPts val="0"/>
              </a:spcBef>
            </a:pPr>
            <a:r>
              <a:rPr lang="en-IN" sz="2400" b="1" cap="none" dirty="0">
                <a:latin typeface="Arial" panose="020B0604020202020204" pitchFamily="34" charset="0"/>
                <a:cs typeface="Arial" panose="020B0604020202020204" pitchFamily="34" charset="0"/>
              </a:rPr>
              <a:t>Abhisek Panda, </a:t>
            </a:r>
            <a:r>
              <a:rPr lang="en-IN" sz="2400" cap="none" dirty="0">
                <a:latin typeface="Arial" panose="020B0604020202020204" pitchFamily="34" charset="0"/>
                <a:cs typeface="Arial" panose="020B0604020202020204" pitchFamily="34" charset="0"/>
              </a:rPr>
              <a:t>Smruti R. Sarangi</a:t>
            </a:r>
          </a:p>
          <a:p>
            <a:pPr algn="ctr">
              <a:spcBef>
                <a:spcPts val="0"/>
              </a:spcBef>
            </a:pPr>
            <a:r>
              <a:rPr lang="en-IN" sz="2400" cap="none" dirty="0">
                <a:latin typeface="Arial" panose="020B0604020202020204" pitchFamily="34" charset="0"/>
                <a:cs typeface="Arial" panose="020B0604020202020204" pitchFamily="34" charset="0"/>
              </a:rPr>
              <a:t>Computer Science and Engineering</a:t>
            </a:r>
          </a:p>
          <a:p>
            <a:pPr algn="ctr">
              <a:spcBef>
                <a:spcPts val="0"/>
              </a:spcBef>
            </a:pPr>
            <a:r>
              <a:rPr lang="en-IN" sz="2400" cap="none" dirty="0">
                <a:latin typeface="Arial" panose="020B0604020202020204" pitchFamily="34" charset="0"/>
                <a:cs typeface="Arial" panose="020B0604020202020204" pitchFamily="34" charset="0"/>
              </a:rPr>
              <a:t>IIT Delhi, India</a:t>
            </a:r>
          </a:p>
          <a:p>
            <a:pPr algn="ctr">
              <a:spcBef>
                <a:spcPts val="0"/>
              </a:spcBef>
            </a:pPr>
            <a:endParaRPr lang="en-IN" sz="2400" b="1" cap="none" dirty="0">
              <a:latin typeface="Arial" panose="020B0604020202020204" pitchFamily="34" charset="0"/>
              <a:cs typeface="Arial" panose="020B0604020202020204" pitchFamily="34" charset="0"/>
            </a:endParaRPr>
          </a:p>
          <a:p>
            <a:pPr algn="ctr">
              <a:spcBef>
                <a:spcPts val="0"/>
              </a:spcBef>
            </a:pPr>
            <a:r>
              <a:rPr lang="en-IN" sz="2400" b="1" cap="none" dirty="0">
                <a:latin typeface="Arial" panose="020B0604020202020204" pitchFamily="34" charset="0"/>
                <a:cs typeface="Arial" panose="020B0604020202020204" pitchFamily="34" charset="0"/>
              </a:rPr>
              <a:t>24</a:t>
            </a:r>
            <a:r>
              <a:rPr lang="en-IN" sz="2400" b="1" cap="none" baseline="30000" dirty="0">
                <a:latin typeface="Arial" panose="020B0604020202020204" pitchFamily="34" charset="0"/>
                <a:cs typeface="Arial" panose="020B0604020202020204" pitchFamily="34" charset="0"/>
              </a:rPr>
              <a:t>th</a:t>
            </a:r>
            <a:r>
              <a:rPr lang="en-IN" sz="2400" b="1" cap="none" dirty="0">
                <a:latin typeface="Arial" panose="020B0604020202020204" pitchFamily="34" charset="0"/>
                <a:cs typeface="Arial" panose="020B0604020202020204" pitchFamily="34" charset="0"/>
              </a:rPr>
              <a:t> ACM/IFIP International Middleware Conference</a:t>
            </a:r>
          </a:p>
        </p:txBody>
      </p:sp>
      <p:sp>
        <p:nvSpPr>
          <p:cNvPr id="8" name="Slide Number Placeholder 1">
            <a:extLst>
              <a:ext uri="{FF2B5EF4-FFF2-40B4-BE49-F238E27FC236}">
                <a16:creationId xmlns:a16="http://schemas.microsoft.com/office/drawing/2014/main" id="{5D9AF9D9-23CE-584E-B409-9A3D172CC816}"/>
              </a:ext>
            </a:extLst>
          </p:cNvPr>
          <p:cNvSpPr>
            <a:spLocks noGrp="1"/>
          </p:cNvSpPr>
          <p:nvPr>
            <p:ph type="sldNum" sz="quarter" idx="12"/>
          </p:nvPr>
        </p:nvSpPr>
        <p:spPr>
          <a:xfrm>
            <a:off x="10341655" y="-142591"/>
            <a:ext cx="838199" cy="767687"/>
          </a:xfrm>
        </p:spPr>
        <p:txBody>
          <a:bodyPr/>
          <a:lstStyle/>
          <a:p>
            <a:fld id="{94400498-2F1B-4BEE-8C45-7C8F7F1B263E}" type="slidenum">
              <a:rPr lang="en-IN" smtClean="0"/>
              <a:t>1</a:t>
            </a:fld>
            <a:endParaRPr lang="en-IN" dirty="0"/>
          </a:p>
        </p:txBody>
      </p:sp>
      <p:sp>
        <p:nvSpPr>
          <p:cNvPr id="5" name="AutoShape 2" descr="http://web.iitd.ac.in/~sundar/meeting/piknikh2015-2/Logo-IITD.jp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3997" y="625096"/>
            <a:ext cx="1515676" cy="1515676"/>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1858756697"/>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2B9F82-DDC0-46C0-9638-06C231FAC4C3}"/>
              </a:ext>
            </a:extLst>
          </p:cNvPr>
          <p:cNvSpPr>
            <a:spLocks noGrp="1"/>
          </p:cNvSpPr>
          <p:nvPr>
            <p:ph type="sldNum" sz="quarter" idx="12"/>
          </p:nvPr>
        </p:nvSpPr>
        <p:spPr/>
        <p:txBody>
          <a:bodyPr/>
          <a:lstStyle/>
          <a:p>
            <a:fld id="{94400498-2F1B-4BEE-8C45-7C8F7F1B263E}" type="slidenum">
              <a:rPr lang="en-IN" smtClean="0"/>
              <a:t>10</a:t>
            </a:fld>
            <a:endParaRPr lang="en-IN" dirty="0"/>
          </a:p>
        </p:txBody>
      </p:sp>
      <p:sp>
        <p:nvSpPr>
          <p:cNvPr id="72" name="Title 1">
            <a:extLst>
              <a:ext uri="{FF2B5EF4-FFF2-40B4-BE49-F238E27FC236}">
                <a16:creationId xmlns:a16="http://schemas.microsoft.com/office/drawing/2014/main" id="{E90DE4F8-D770-4D9B-E2A0-2057E75D692A}"/>
              </a:ext>
            </a:extLst>
          </p:cNvPr>
          <p:cNvSpPr txBox="1">
            <a:spLocks/>
          </p:cNvSpPr>
          <p:nvPr/>
        </p:nvSpPr>
        <p:spPr bwMode="gray">
          <a:xfrm>
            <a:off x="1001261" y="674021"/>
            <a:ext cx="8825659" cy="10879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92D050"/>
                </a:solidFill>
              </a:rPr>
              <a:t>SNAPSTORE: DEDUPLICATION</a:t>
            </a:r>
          </a:p>
        </p:txBody>
      </p:sp>
      <p:sp>
        <p:nvSpPr>
          <p:cNvPr id="2" name="Rectangle: Diagonal Corners Rounded 1">
            <a:extLst>
              <a:ext uri="{FF2B5EF4-FFF2-40B4-BE49-F238E27FC236}">
                <a16:creationId xmlns:a16="http://schemas.microsoft.com/office/drawing/2014/main" id="{3D490392-C1E7-849A-851A-322937ED4060}"/>
              </a:ext>
            </a:extLst>
          </p:cNvPr>
          <p:cNvSpPr/>
          <p:nvPr/>
        </p:nvSpPr>
        <p:spPr>
          <a:xfrm>
            <a:off x="351435" y="2313872"/>
            <a:ext cx="1299651" cy="886527"/>
          </a:xfrm>
          <a:prstGeom prst="round2DiagRect">
            <a:avLst/>
          </a:prstGeom>
          <a:solidFill>
            <a:schemeClr val="accent4">
              <a:lumMod val="40000"/>
              <a:lumOff val="6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F</a:t>
            </a:r>
            <a:r>
              <a:rPr lang="en-US" sz="2800" baseline="-25000" dirty="0">
                <a:solidFill>
                  <a:schemeClr val="tx1"/>
                </a:solidFill>
              </a:rPr>
              <a:t>1</a:t>
            </a:r>
          </a:p>
        </p:txBody>
      </p:sp>
      <p:grpSp>
        <p:nvGrpSpPr>
          <p:cNvPr id="27" name="Group 26">
            <a:extLst>
              <a:ext uri="{FF2B5EF4-FFF2-40B4-BE49-F238E27FC236}">
                <a16:creationId xmlns:a16="http://schemas.microsoft.com/office/drawing/2014/main" id="{21A793BF-467D-2D68-0694-D6BAAC449249}"/>
              </a:ext>
            </a:extLst>
          </p:cNvPr>
          <p:cNvGrpSpPr/>
          <p:nvPr/>
        </p:nvGrpSpPr>
        <p:grpSpPr>
          <a:xfrm>
            <a:off x="3713583" y="2430564"/>
            <a:ext cx="2323321" cy="653142"/>
            <a:chOff x="3433665" y="3275046"/>
            <a:chExt cx="2323321" cy="653142"/>
          </a:xfrm>
        </p:grpSpPr>
        <p:grpSp>
          <p:nvGrpSpPr>
            <p:cNvPr id="22" name="Group 21">
              <a:extLst>
                <a:ext uri="{FF2B5EF4-FFF2-40B4-BE49-F238E27FC236}">
                  <a16:creationId xmlns:a16="http://schemas.microsoft.com/office/drawing/2014/main" id="{E9B797BC-842B-68FC-BD6D-4E7C7459B7D4}"/>
                </a:ext>
              </a:extLst>
            </p:cNvPr>
            <p:cNvGrpSpPr/>
            <p:nvPr/>
          </p:nvGrpSpPr>
          <p:grpSpPr>
            <a:xfrm>
              <a:off x="3508310" y="3348234"/>
              <a:ext cx="2182303" cy="515974"/>
              <a:chOff x="3010429" y="2401719"/>
              <a:chExt cx="2182303" cy="515974"/>
            </a:xfrm>
          </p:grpSpPr>
          <p:sp>
            <p:nvSpPr>
              <p:cNvPr id="8" name="Rectangle 7">
                <a:extLst>
                  <a:ext uri="{FF2B5EF4-FFF2-40B4-BE49-F238E27FC236}">
                    <a16:creationId xmlns:a16="http://schemas.microsoft.com/office/drawing/2014/main" id="{30DD922D-7196-D4EE-A157-5512921FCE95}"/>
                  </a:ext>
                </a:extLst>
              </p:cNvPr>
              <p:cNvSpPr/>
              <p:nvPr/>
            </p:nvSpPr>
            <p:spPr>
              <a:xfrm>
                <a:off x="3010429" y="2401720"/>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E76149-1113-66B4-7854-CC57B3CE7AFC}"/>
                  </a:ext>
                </a:extLst>
              </p:cNvPr>
              <p:cNvSpPr/>
              <p:nvPr/>
            </p:nvSpPr>
            <p:spPr>
              <a:xfrm>
                <a:off x="3559069" y="2401719"/>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A8F6D4-EE5E-11B5-AA3D-884AB383C6C5}"/>
                  </a:ext>
                </a:extLst>
              </p:cNvPr>
              <p:cNvSpPr/>
              <p:nvPr/>
            </p:nvSpPr>
            <p:spPr>
              <a:xfrm>
                <a:off x="4104433" y="2401719"/>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E37BC75-6774-AF21-E30F-C83700566443}"/>
                  </a:ext>
                </a:extLst>
              </p:cNvPr>
              <p:cNvSpPr/>
              <p:nvPr/>
            </p:nvSpPr>
            <p:spPr>
              <a:xfrm>
                <a:off x="4644092" y="2401719"/>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Rectangle 25">
              <a:extLst>
                <a:ext uri="{FF2B5EF4-FFF2-40B4-BE49-F238E27FC236}">
                  <a16:creationId xmlns:a16="http://schemas.microsoft.com/office/drawing/2014/main" id="{D50FF3E7-2E14-D4BB-6731-8A2B13B57D42}"/>
                </a:ext>
              </a:extLst>
            </p:cNvPr>
            <p:cNvSpPr/>
            <p:nvPr/>
          </p:nvSpPr>
          <p:spPr>
            <a:xfrm>
              <a:off x="3433665" y="3275046"/>
              <a:ext cx="2323321" cy="65314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9" name="Group 108">
            <a:extLst>
              <a:ext uri="{FF2B5EF4-FFF2-40B4-BE49-F238E27FC236}">
                <a16:creationId xmlns:a16="http://schemas.microsoft.com/office/drawing/2014/main" id="{C6EB1C78-CDA8-A7F7-C56D-8EBDC8D3B5AC}"/>
              </a:ext>
            </a:extLst>
          </p:cNvPr>
          <p:cNvGrpSpPr/>
          <p:nvPr/>
        </p:nvGrpSpPr>
        <p:grpSpPr>
          <a:xfrm>
            <a:off x="1613764" y="2117591"/>
            <a:ext cx="2099819" cy="646331"/>
            <a:chOff x="1613764" y="2117591"/>
            <a:chExt cx="2099819" cy="646331"/>
          </a:xfrm>
        </p:grpSpPr>
        <p:cxnSp>
          <p:nvCxnSpPr>
            <p:cNvPr id="5" name="Straight Arrow Connector 4">
              <a:extLst>
                <a:ext uri="{FF2B5EF4-FFF2-40B4-BE49-F238E27FC236}">
                  <a16:creationId xmlns:a16="http://schemas.microsoft.com/office/drawing/2014/main" id="{16101F0E-D3AF-E952-A7D5-EE542D182AD2}"/>
                </a:ext>
              </a:extLst>
            </p:cNvPr>
            <p:cNvCxnSpPr>
              <a:cxnSpLocks/>
              <a:stCxn id="2" idx="0"/>
              <a:endCxn id="26" idx="1"/>
            </p:cNvCxnSpPr>
            <p:nvPr/>
          </p:nvCxnSpPr>
          <p:spPr>
            <a:xfrm flipV="1">
              <a:off x="1651086" y="2757135"/>
              <a:ext cx="2062497"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459AC1B-0112-9332-0E23-97F9117DC376}"/>
                </a:ext>
              </a:extLst>
            </p:cNvPr>
            <p:cNvSpPr txBox="1"/>
            <p:nvPr/>
          </p:nvSpPr>
          <p:spPr>
            <a:xfrm>
              <a:off x="1613764" y="2117591"/>
              <a:ext cx="2033446" cy="646331"/>
            </a:xfrm>
            <a:prstGeom prst="rect">
              <a:avLst/>
            </a:prstGeom>
            <a:noFill/>
          </p:spPr>
          <p:txBody>
            <a:bodyPr wrap="square" rtlCol="0">
              <a:spAutoFit/>
            </a:bodyPr>
            <a:lstStyle/>
            <a:p>
              <a:pPr algn="ctr"/>
              <a:r>
                <a:rPr lang="en-US" dirty="0"/>
                <a:t>Split into memory regions</a:t>
              </a:r>
            </a:p>
          </p:txBody>
        </p:sp>
      </p:grpSp>
      <p:grpSp>
        <p:nvGrpSpPr>
          <p:cNvPr id="112" name="Group 111">
            <a:extLst>
              <a:ext uri="{FF2B5EF4-FFF2-40B4-BE49-F238E27FC236}">
                <a16:creationId xmlns:a16="http://schemas.microsoft.com/office/drawing/2014/main" id="{06CD59EC-985F-4F7B-F9C9-204838B9376C}"/>
              </a:ext>
            </a:extLst>
          </p:cNvPr>
          <p:cNvGrpSpPr/>
          <p:nvPr/>
        </p:nvGrpSpPr>
        <p:grpSpPr>
          <a:xfrm>
            <a:off x="28469" y="6265483"/>
            <a:ext cx="4434859" cy="592542"/>
            <a:chOff x="28469" y="6265483"/>
            <a:chExt cx="4434859" cy="592542"/>
          </a:xfrm>
        </p:grpSpPr>
        <p:cxnSp>
          <p:nvCxnSpPr>
            <p:cNvPr id="30" name="Straight Connector 29">
              <a:extLst>
                <a:ext uri="{FF2B5EF4-FFF2-40B4-BE49-F238E27FC236}">
                  <a16:creationId xmlns:a16="http://schemas.microsoft.com/office/drawing/2014/main" id="{0C139281-ED0A-6F9C-57DD-F93B7F88A4F4}"/>
                </a:ext>
              </a:extLst>
            </p:cNvPr>
            <p:cNvCxnSpPr>
              <a:cxnSpLocks/>
            </p:cNvCxnSpPr>
            <p:nvPr/>
          </p:nvCxnSpPr>
          <p:spPr>
            <a:xfrm>
              <a:off x="28469" y="6265483"/>
              <a:ext cx="442581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D0A4B33-BD72-B81E-5AB2-8CD32DE95869}"/>
                </a:ext>
              </a:extLst>
            </p:cNvPr>
            <p:cNvCxnSpPr>
              <a:cxnSpLocks/>
            </p:cNvCxnSpPr>
            <p:nvPr/>
          </p:nvCxnSpPr>
          <p:spPr>
            <a:xfrm>
              <a:off x="4463328" y="6265483"/>
              <a:ext cx="0" cy="5925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9593DFF-2CD9-151C-0AE5-B66831CBCCD6}"/>
                </a:ext>
              </a:extLst>
            </p:cNvPr>
            <p:cNvSpPr/>
            <p:nvPr/>
          </p:nvSpPr>
          <p:spPr>
            <a:xfrm>
              <a:off x="46602" y="6332813"/>
              <a:ext cx="548640" cy="46471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36760F4-3029-7AC4-AAAF-11C3889689BF}"/>
                </a:ext>
              </a:extLst>
            </p:cNvPr>
            <p:cNvSpPr txBox="1"/>
            <p:nvPr/>
          </p:nvSpPr>
          <p:spPr>
            <a:xfrm>
              <a:off x="585457" y="6380505"/>
              <a:ext cx="699869" cy="369332"/>
            </a:xfrm>
            <a:prstGeom prst="rect">
              <a:avLst/>
            </a:prstGeom>
            <a:noFill/>
          </p:spPr>
          <p:txBody>
            <a:bodyPr wrap="square" rtlCol="0">
              <a:spAutoFit/>
            </a:bodyPr>
            <a:lstStyle/>
            <a:p>
              <a:pPr algn="ctr"/>
              <a:r>
                <a:rPr lang="en-US" dirty="0"/>
                <a:t>NRT</a:t>
              </a:r>
            </a:p>
          </p:txBody>
        </p:sp>
        <p:sp>
          <p:nvSpPr>
            <p:cNvPr id="34" name="Rectangle 33">
              <a:extLst>
                <a:ext uri="{FF2B5EF4-FFF2-40B4-BE49-F238E27FC236}">
                  <a16:creationId xmlns:a16="http://schemas.microsoft.com/office/drawing/2014/main" id="{7947C3A0-F213-E92A-93B2-1C4FFC09C5AA}"/>
                </a:ext>
              </a:extLst>
            </p:cNvPr>
            <p:cNvSpPr/>
            <p:nvPr/>
          </p:nvSpPr>
          <p:spPr>
            <a:xfrm>
              <a:off x="1233581" y="6342973"/>
              <a:ext cx="548640" cy="46471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3763D923-DF40-40E9-030E-BB783B2CE933}"/>
                </a:ext>
              </a:extLst>
            </p:cNvPr>
            <p:cNvSpPr txBox="1"/>
            <p:nvPr/>
          </p:nvSpPr>
          <p:spPr>
            <a:xfrm>
              <a:off x="1774849" y="6390665"/>
              <a:ext cx="1152812" cy="369332"/>
            </a:xfrm>
            <a:prstGeom prst="rect">
              <a:avLst/>
            </a:prstGeom>
            <a:noFill/>
          </p:spPr>
          <p:txBody>
            <a:bodyPr wrap="square" rtlCol="0">
              <a:spAutoFit/>
            </a:bodyPr>
            <a:lstStyle/>
            <a:p>
              <a:pPr algn="ctr"/>
              <a:r>
                <a:rPr lang="en-US" dirty="0"/>
                <a:t>RX_MAP</a:t>
              </a:r>
            </a:p>
          </p:txBody>
        </p:sp>
        <p:sp>
          <p:nvSpPr>
            <p:cNvPr id="36" name="Rectangle 35">
              <a:extLst>
                <a:ext uri="{FF2B5EF4-FFF2-40B4-BE49-F238E27FC236}">
                  <a16:creationId xmlns:a16="http://schemas.microsoft.com/office/drawing/2014/main" id="{7DA04A69-047A-DD30-B602-97A719543E30}"/>
                </a:ext>
              </a:extLst>
            </p:cNvPr>
            <p:cNvSpPr/>
            <p:nvPr/>
          </p:nvSpPr>
          <p:spPr>
            <a:xfrm>
              <a:off x="2868544" y="6332813"/>
              <a:ext cx="548640" cy="46471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258B751B-F2BE-DBD6-7F63-35B1A1C67C6D}"/>
                </a:ext>
              </a:extLst>
            </p:cNvPr>
            <p:cNvSpPr txBox="1"/>
            <p:nvPr/>
          </p:nvSpPr>
          <p:spPr>
            <a:xfrm>
              <a:off x="3402423" y="6380505"/>
              <a:ext cx="1051864" cy="369332"/>
            </a:xfrm>
            <a:prstGeom prst="rect">
              <a:avLst/>
            </a:prstGeom>
            <a:noFill/>
          </p:spPr>
          <p:txBody>
            <a:bodyPr wrap="square" rtlCol="0">
              <a:spAutoFit/>
            </a:bodyPr>
            <a:lstStyle/>
            <a:p>
              <a:pPr algn="ctr"/>
              <a:r>
                <a:rPr lang="en-US" dirty="0"/>
                <a:t>W_MAP</a:t>
              </a:r>
            </a:p>
          </p:txBody>
        </p:sp>
      </p:grpSp>
      <p:grpSp>
        <p:nvGrpSpPr>
          <p:cNvPr id="38" name="Group 37">
            <a:extLst>
              <a:ext uri="{FF2B5EF4-FFF2-40B4-BE49-F238E27FC236}">
                <a16:creationId xmlns:a16="http://schemas.microsoft.com/office/drawing/2014/main" id="{CBA01AB6-3F0E-0BF5-7F4C-733F570FA1F9}"/>
              </a:ext>
            </a:extLst>
          </p:cNvPr>
          <p:cNvGrpSpPr/>
          <p:nvPr/>
        </p:nvGrpSpPr>
        <p:grpSpPr>
          <a:xfrm>
            <a:off x="6191954" y="2437351"/>
            <a:ext cx="2323321" cy="653142"/>
            <a:chOff x="3433665" y="3275046"/>
            <a:chExt cx="2323321" cy="653142"/>
          </a:xfrm>
        </p:grpSpPr>
        <p:grpSp>
          <p:nvGrpSpPr>
            <p:cNvPr id="39" name="Group 38">
              <a:extLst>
                <a:ext uri="{FF2B5EF4-FFF2-40B4-BE49-F238E27FC236}">
                  <a16:creationId xmlns:a16="http://schemas.microsoft.com/office/drawing/2014/main" id="{439E621C-46BD-4805-6B40-54A96DFBD11A}"/>
                </a:ext>
              </a:extLst>
            </p:cNvPr>
            <p:cNvGrpSpPr/>
            <p:nvPr/>
          </p:nvGrpSpPr>
          <p:grpSpPr>
            <a:xfrm>
              <a:off x="3508310" y="3348234"/>
              <a:ext cx="2182303" cy="515974"/>
              <a:chOff x="3010429" y="2401719"/>
              <a:chExt cx="2182303" cy="515974"/>
            </a:xfrm>
          </p:grpSpPr>
          <p:sp>
            <p:nvSpPr>
              <p:cNvPr id="41" name="Rectangle 40">
                <a:extLst>
                  <a:ext uri="{FF2B5EF4-FFF2-40B4-BE49-F238E27FC236}">
                    <a16:creationId xmlns:a16="http://schemas.microsoft.com/office/drawing/2014/main" id="{41CBCE8F-3521-75EC-23B9-3516AA889EAF}"/>
                  </a:ext>
                </a:extLst>
              </p:cNvPr>
              <p:cNvSpPr/>
              <p:nvPr/>
            </p:nvSpPr>
            <p:spPr>
              <a:xfrm>
                <a:off x="3010429" y="2401720"/>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5DD9067D-A5B7-FBD9-F521-2F4BC476C066}"/>
                  </a:ext>
                </a:extLst>
              </p:cNvPr>
              <p:cNvSpPr/>
              <p:nvPr/>
            </p:nvSpPr>
            <p:spPr>
              <a:xfrm>
                <a:off x="3559069" y="2401719"/>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CC2990C6-1506-6BCC-2A0B-BADC9BD55A54}"/>
                  </a:ext>
                </a:extLst>
              </p:cNvPr>
              <p:cNvSpPr/>
              <p:nvPr/>
            </p:nvSpPr>
            <p:spPr>
              <a:xfrm>
                <a:off x="4104433" y="2401719"/>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AF4FB55-FEE9-BBA8-2D54-61904972F526}"/>
                  </a:ext>
                </a:extLst>
              </p:cNvPr>
              <p:cNvSpPr/>
              <p:nvPr/>
            </p:nvSpPr>
            <p:spPr>
              <a:xfrm>
                <a:off x="4644092" y="2401719"/>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1BB4CDB8-A3AA-72A7-FF05-B4D88A7C2373}"/>
                </a:ext>
              </a:extLst>
            </p:cNvPr>
            <p:cNvSpPr/>
            <p:nvPr/>
          </p:nvSpPr>
          <p:spPr>
            <a:xfrm>
              <a:off x="3433665" y="3275046"/>
              <a:ext cx="2323321" cy="65314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4F1321E0-91D1-EC51-0D96-736B24E04E55}"/>
              </a:ext>
            </a:extLst>
          </p:cNvPr>
          <p:cNvGrpSpPr/>
          <p:nvPr/>
        </p:nvGrpSpPr>
        <p:grpSpPr>
          <a:xfrm>
            <a:off x="8677801" y="2437351"/>
            <a:ext cx="2323321" cy="653142"/>
            <a:chOff x="3433665" y="3275046"/>
            <a:chExt cx="2323321" cy="653142"/>
          </a:xfrm>
        </p:grpSpPr>
        <p:grpSp>
          <p:nvGrpSpPr>
            <p:cNvPr id="46" name="Group 45">
              <a:extLst>
                <a:ext uri="{FF2B5EF4-FFF2-40B4-BE49-F238E27FC236}">
                  <a16:creationId xmlns:a16="http://schemas.microsoft.com/office/drawing/2014/main" id="{16BA5F6E-2878-FD75-7D60-61D843C0CBB3}"/>
                </a:ext>
              </a:extLst>
            </p:cNvPr>
            <p:cNvGrpSpPr/>
            <p:nvPr/>
          </p:nvGrpSpPr>
          <p:grpSpPr>
            <a:xfrm>
              <a:off x="3508310" y="3348234"/>
              <a:ext cx="2182303" cy="515974"/>
              <a:chOff x="3010429" y="2401719"/>
              <a:chExt cx="2182303" cy="515974"/>
            </a:xfrm>
          </p:grpSpPr>
          <p:sp>
            <p:nvSpPr>
              <p:cNvPr id="48" name="Rectangle 47">
                <a:extLst>
                  <a:ext uri="{FF2B5EF4-FFF2-40B4-BE49-F238E27FC236}">
                    <a16:creationId xmlns:a16="http://schemas.microsoft.com/office/drawing/2014/main" id="{F0852EDB-CF17-E4DB-BE49-2650833C8D2C}"/>
                  </a:ext>
                </a:extLst>
              </p:cNvPr>
              <p:cNvSpPr/>
              <p:nvPr/>
            </p:nvSpPr>
            <p:spPr>
              <a:xfrm>
                <a:off x="3010429" y="2401720"/>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3FB1BE0-F743-837D-6603-4C6A402749DE}"/>
                  </a:ext>
                </a:extLst>
              </p:cNvPr>
              <p:cNvSpPr/>
              <p:nvPr/>
            </p:nvSpPr>
            <p:spPr>
              <a:xfrm>
                <a:off x="3559069" y="2401719"/>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A81E1CE2-F29A-4658-49D4-9954CB03FC50}"/>
                  </a:ext>
                </a:extLst>
              </p:cNvPr>
              <p:cNvSpPr/>
              <p:nvPr/>
            </p:nvSpPr>
            <p:spPr>
              <a:xfrm>
                <a:off x="4104433" y="2401719"/>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D0FBF231-6138-8625-8BDF-0FC94939B339}"/>
                  </a:ext>
                </a:extLst>
              </p:cNvPr>
              <p:cNvSpPr/>
              <p:nvPr/>
            </p:nvSpPr>
            <p:spPr>
              <a:xfrm>
                <a:off x="4644092" y="2401719"/>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Rectangle 46">
              <a:extLst>
                <a:ext uri="{FF2B5EF4-FFF2-40B4-BE49-F238E27FC236}">
                  <a16:creationId xmlns:a16="http://schemas.microsoft.com/office/drawing/2014/main" id="{E382B418-FA0E-165E-471A-7A29A1091B3D}"/>
                </a:ext>
              </a:extLst>
            </p:cNvPr>
            <p:cNvSpPr/>
            <p:nvPr/>
          </p:nvSpPr>
          <p:spPr>
            <a:xfrm>
              <a:off x="3433665" y="3275046"/>
              <a:ext cx="2323321" cy="65314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0DB42E13-325A-5CBB-0B34-0461A1734E75}"/>
              </a:ext>
            </a:extLst>
          </p:cNvPr>
          <p:cNvGrpSpPr/>
          <p:nvPr/>
        </p:nvGrpSpPr>
        <p:grpSpPr>
          <a:xfrm>
            <a:off x="3720571" y="3400084"/>
            <a:ext cx="2323321" cy="653142"/>
            <a:chOff x="3291363" y="3400084"/>
            <a:chExt cx="2323321" cy="653142"/>
          </a:xfrm>
        </p:grpSpPr>
        <p:sp>
          <p:nvSpPr>
            <p:cNvPr id="55" name="Rectangle 54">
              <a:extLst>
                <a:ext uri="{FF2B5EF4-FFF2-40B4-BE49-F238E27FC236}">
                  <a16:creationId xmlns:a16="http://schemas.microsoft.com/office/drawing/2014/main" id="{5975E259-503D-0591-454B-3720EC8D924F}"/>
                </a:ext>
              </a:extLst>
            </p:cNvPr>
            <p:cNvSpPr/>
            <p:nvPr/>
          </p:nvSpPr>
          <p:spPr>
            <a:xfrm>
              <a:off x="3366008"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54" name="Rectangle 53">
              <a:extLst>
                <a:ext uri="{FF2B5EF4-FFF2-40B4-BE49-F238E27FC236}">
                  <a16:creationId xmlns:a16="http://schemas.microsoft.com/office/drawing/2014/main" id="{5451853C-EABE-7295-5341-0E46DB0D9A10}"/>
                </a:ext>
              </a:extLst>
            </p:cNvPr>
            <p:cNvSpPr/>
            <p:nvPr/>
          </p:nvSpPr>
          <p:spPr>
            <a:xfrm>
              <a:off x="3291363" y="3400084"/>
              <a:ext cx="2323321" cy="65314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BE27AC4-F385-2B00-A8C9-EBFC10EFD01D}"/>
                </a:ext>
              </a:extLst>
            </p:cNvPr>
            <p:cNvSpPr/>
            <p:nvPr/>
          </p:nvSpPr>
          <p:spPr>
            <a:xfrm>
              <a:off x="3500368"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60" name="Rectangle 59">
              <a:extLst>
                <a:ext uri="{FF2B5EF4-FFF2-40B4-BE49-F238E27FC236}">
                  <a16:creationId xmlns:a16="http://schemas.microsoft.com/office/drawing/2014/main" id="{AB3D2B46-7336-F3FB-C4B9-E690D879C86F}"/>
                </a:ext>
              </a:extLst>
            </p:cNvPr>
            <p:cNvSpPr/>
            <p:nvPr/>
          </p:nvSpPr>
          <p:spPr>
            <a:xfrm>
              <a:off x="3633816"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61" name="Rectangle 60">
              <a:extLst>
                <a:ext uri="{FF2B5EF4-FFF2-40B4-BE49-F238E27FC236}">
                  <a16:creationId xmlns:a16="http://schemas.microsoft.com/office/drawing/2014/main" id="{03AC0C2D-1307-9E63-3160-D0B00EBFBE77}"/>
                </a:ext>
              </a:extLst>
            </p:cNvPr>
            <p:cNvSpPr/>
            <p:nvPr/>
          </p:nvSpPr>
          <p:spPr>
            <a:xfrm>
              <a:off x="3768176"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62" name="Rectangle 61">
              <a:extLst>
                <a:ext uri="{FF2B5EF4-FFF2-40B4-BE49-F238E27FC236}">
                  <a16:creationId xmlns:a16="http://schemas.microsoft.com/office/drawing/2014/main" id="{673F05B4-E3D4-E451-965E-0FBF8C795344}"/>
                </a:ext>
              </a:extLst>
            </p:cNvPr>
            <p:cNvSpPr/>
            <p:nvPr/>
          </p:nvSpPr>
          <p:spPr>
            <a:xfrm>
              <a:off x="3901148"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63" name="Rectangle 62">
              <a:extLst>
                <a:ext uri="{FF2B5EF4-FFF2-40B4-BE49-F238E27FC236}">
                  <a16:creationId xmlns:a16="http://schemas.microsoft.com/office/drawing/2014/main" id="{6460FCB3-D9A9-D23F-4CB0-34BCD8A658F1}"/>
                </a:ext>
              </a:extLst>
            </p:cNvPr>
            <p:cNvSpPr/>
            <p:nvPr/>
          </p:nvSpPr>
          <p:spPr>
            <a:xfrm>
              <a:off x="4035508"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64" name="Rectangle 63">
              <a:extLst>
                <a:ext uri="{FF2B5EF4-FFF2-40B4-BE49-F238E27FC236}">
                  <a16:creationId xmlns:a16="http://schemas.microsoft.com/office/drawing/2014/main" id="{F54A8CD2-1582-C115-C154-5392D86BD63D}"/>
                </a:ext>
              </a:extLst>
            </p:cNvPr>
            <p:cNvSpPr/>
            <p:nvPr/>
          </p:nvSpPr>
          <p:spPr>
            <a:xfrm>
              <a:off x="4168956"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65" name="Rectangle 64">
              <a:extLst>
                <a:ext uri="{FF2B5EF4-FFF2-40B4-BE49-F238E27FC236}">
                  <a16:creationId xmlns:a16="http://schemas.microsoft.com/office/drawing/2014/main" id="{0745E261-AA94-2F93-8C37-BB3C77D67214}"/>
                </a:ext>
              </a:extLst>
            </p:cNvPr>
            <p:cNvSpPr/>
            <p:nvPr/>
          </p:nvSpPr>
          <p:spPr>
            <a:xfrm>
              <a:off x="4303316"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66" name="Rectangle 65">
              <a:extLst>
                <a:ext uri="{FF2B5EF4-FFF2-40B4-BE49-F238E27FC236}">
                  <a16:creationId xmlns:a16="http://schemas.microsoft.com/office/drawing/2014/main" id="{ECBCEF1E-BDEC-5671-8017-A423F921E97D}"/>
                </a:ext>
              </a:extLst>
            </p:cNvPr>
            <p:cNvSpPr/>
            <p:nvPr/>
          </p:nvSpPr>
          <p:spPr>
            <a:xfrm>
              <a:off x="4436288"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67" name="Rectangle 66">
              <a:extLst>
                <a:ext uri="{FF2B5EF4-FFF2-40B4-BE49-F238E27FC236}">
                  <a16:creationId xmlns:a16="http://schemas.microsoft.com/office/drawing/2014/main" id="{70F4A6A3-761F-B762-C3D7-FCA49F665CE6}"/>
                </a:ext>
              </a:extLst>
            </p:cNvPr>
            <p:cNvSpPr/>
            <p:nvPr/>
          </p:nvSpPr>
          <p:spPr>
            <a:xfrm>
              <a:off x="4570648"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68" name="Rectangle 67">
              <a:extLst>
                <a:ext uri="{FF2B5EF4-FFF2-40B4-BE49-F238E27FC236}">
                  <a16:creationId xmlns:a16="http://schemas.microsoft.com/office/drawing/2014/main" id="{952E7B44-23A2-5F72-620B-52FA589CF53E}"/>
                </a:ext>
              </a:extLst>
            </p:cNvPr>
            <p:cNvSpPr/>
            <p:nvPr/>
          </p:nvSpPr>
          <p:spPr>
            <a:xfrm>
              <a:off x="4704096"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69" name="Rectangle 68">
              <a:extLst>
                <a:ext uri="{FF2B5EF4-FFF2-40B4-BE49-F238E27FC236}">
                  <a16:creationId xmlns:a16="http://schemas.microsoft.com/office/drawing/2014/main" id="{A053BAE4-FD89-1110-38C1-3B6FAB236EEA}"/>
                </a:ext>
              </a:extLst>
            </p:cNvPr>
            <p:cNvSpPr/>
            <p:nvPr/>
          </p:nvSpPr>
          <p:spPr>
            <a:xfrm>
              <a:off x="4838456"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70" name="Rectangle 69">
              <a:extLst>
                <a:ext uri="{FF2B5EF4-FFF2-40B4-BE49-F238E27FC236}">
                  <a16:creationId xmlns:a16="http://schemas.microsoft.com/office/drawing/2014/main" id="{9EC1BC95-D740-7139-B309-597B36C80E14}"/>
                </a:ext>
              </a:extLst>
            </p:cNvPr>
            <p:cNvSpPr/>
            <p:nvPr/>
          </p:nvSpPr>
          <p:spPr>
            <a:xfrm>
              <a:off x="4971428"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71" name="Rectangle 70">
              <a:extLst>
                <a:ext uri="{FF2B5EF4-FFF2-40B4-BE49-F238E27FC236}">
                  <a16:creationId xmlns:a16="http://schemas.microsoft.com/office/drawing/2014/main" id="{C5492F92-1B97-5D66-4191-4EADAB2B0A96}"/>
                </a:ext>
              </a:extLst>
            </p:cNvPr>
            <p:cNvSpPr/>
            <p:nvPr/>
          </p:nvSpPr>
          <p:spPr>
            <a:xfrm>
              <a:off x="5105788"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73" name="Rectangle 72">
              <a:extLst>
                <a:ext uri="{FF2B5EF4-FFF2-40B4-BE49-F238E27FC236}">
                  <a16:creationId xmlns:a16="http://schemas.microsoft.com/office/drawing/2014/main" id="{6DE9E64D-92B0-1C4A-C44B-5E3D040AD0E6}"/>
                </a:ext>
              </a:extLst>
            </p:cNvPr>
            <p:cNvSpPr/>
            <p:nvPr/>
          </p:nvSpPr>
          <p:spPr>
            <a:xfrm>
              <a:off x="5239236"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74" name="Rectangle 73">
              <a:extLst>
                <a:ext uri="{FF2B5EF4-FFF2-40B4-BE49-F238E27FC236}">
                  <a16:creationId xmlns:a16="http://schemas.microsoft.com/office/drawing/2014/main" id="{79310FD9-4C96-AF13-E8B8-61A67A599168}"/>
                </a:ext>
              </a:extLst>
            </p:cNvPr>
            <p:cNvSpPr/>
            <p:nvPr/>
          </p:nvSpPr>
          <p:spPr>
            <a:xfrm>
              <a:off x="5373596" y="3467177"/>
              <a:ext cx="132972"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grpSp>
      <p:grpSp>
        <p:nvGrpSpPr>
          <p:cNvPr id="80" name="Group 79">
            <a:extLst>
              <a:ext uri="{FF2B5EF4-FFF2-40B4-BE49-F238E27FC236}">
                <a16:creationId xmlns:a16="http://schemas.microsoft.com/office/drawing/2014/main" id="{9F6AE44A-6219-CF8E-4115-B351BF1ACE34}"/>
              </a:ext>
            </a:extLst>
          </p:cNvPr>
          <p:cNvGrpSpPr/>
          <p:nvPr/>
        </p:nvGrpSpPr>
        <p:grpSpPr>
          <a:xfrm>
            <a:off x="6212273" y="3379798"/>
            <a:ext cx="2323321" cy="653142"/>
            <a:chOff x="3291363" y="3400084"/>
            <a:chExt cx="2323321" cy="653142"/>
          </a:xfrm>
        </p:grpSpPr>
        <p:sp>
          <p:nvSpPr>
            <p:cNvPr id="81" name="Rectangle 80">
              <a:extLst>
                <a:ext uri="{FF2B5EF4-FFF2-40B4-BE49-F238E27FC236}">
                  <a16:creationId xmlns:a16="http://schemas.microsoft.com/office/drawing/2014/main" id="{25ECC262-66A7-A932-EE40-5B1EF56275B9}"/>
                </a:ext>
              </a:extLst>
            </p:cNvPr>
            <p:cNvSpPr/>
            <p:nvPr/>
          </p:nvSpPr>
          <p:spPr>
            <a:xfrm>
              <a:off x="3366007" y="3471368"/>
              <a:ext cx="253065"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82" name="Rectangle 81">
              <a:extLst>
                <a:ext uri="{FF2B5EF4-FFF2-40B4-BE49-F238E27FC236}">
                  <a16:creationId xmlns:a16="http://schemas.microsoft.com/office/drawing/2014/main" id="{6A42B2E2-46E6-9FCF-674B-5D070B87E424}"/>
                </a:ext>
              </a:extLst>
            </p:cNvPr>
            <p:cNvSpPr/>
            <p:nvPr/>
          </p:nvSpPr>
          <p:spPr>
            <a:xfrm>
              <a:off x="3291363" y="3400084"/>
              <a:ext cx="2323321" cy="65314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1A29EC31-A581-C81E-63BD-4E754064B096}"/>
                </a:ext>
              </a:extLst>
            </p:cNvPr>
            <p:cNvSpPr/>
            <p:nvPr/>
          </p:nvSpPr>
          <p:spPr>
            <a:xfrm>
              <a:off x="3619073" y="3471368"/>
              <a:ext cx="277556"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86" name="Rectangle 85">
              <a:extLst>
                <a:ext uri="{FF2B5EF4-FFF2-40B4-BE49-F238E27FC236}">
                  <a16:creationId xmlns:a16="http://schemas.microsoft.com/office/drawing/2014/main" id="{E3B6D58A-CCCC-7209-1176-C1DCB5DC495A}"/>
                </a:ext>
              </a:extLst>
            </p:cNvPr>
            <p:cNvSpPr/>
            <p:nvPr/>
          </p:nvSpPr>
          <p:spPr>
            <a:xfrm>
              <a:off x="3901147" y="3471368"/>
              <a:ext cx="269801"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88" name="Rectangle 87">
              <a:extLst>
                <a:ext uri="{FF2B5EF4-FFF2-40B4-BE49-F238E27FC236}">
                  <a16:creationId xmlns:a16="http://schemas.microsoft.com/office/drawing/2014/main" id="{FC1D3296-04C1-CC02-9B89-B128EE56AD08}"/>
                </a:ext>
              </a:extLst>
            </p:cNvPr>
            <p:cNvSpPr/>
            <p:nvPr/>
          </p:nvSpPr>
          <p:spPr>
            <a:xfrm>
              <a:off x="4168956" y="3471368"/>
              <a:ext cx="264056"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90" name="Rectangle 89">
              <a:extLst>
                <a:ext uri="{FF2B5EF4-FFF2-40B4-BE49-F238E27FC236}">
                  <a16:creationId xmlns:a16="http://schemas.microsoft.com/office/drawing/2014/main" id="{6844EAC8-435C-851D-8BB1-9E4458BA5824}"/>
                </a:ext>
              </a:extLst>
            </p:cNvPr>
            <p:cNvSpPr/>
            <p:nvPr/>
          </p:nvSpPr>
          <p:spPr>
            <a:xfrm>
              <a:off x="4428667" y="3471368"/>
              <a:ext cx="271043"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92" name="Rectangle 91">
              <a:extLst>
                <a:ext uri="{FF2B5EF4-FFF2-40B4-BE49-F238E27FC236}">
                  <a16:creationId xmlns:a16="http://schemas.microsoft.com/office/drawing/2014/main" id="{9BE7A38B-1E97-50BB-2E35-96E381717E47}"/>
                </a:ext>
              </a:extLst>
            </p:cNvPr>
            <p:cNvSpPr/>
            <p:nvPr/>
          </p:nvSpPr>
          <p:spPr>
            <a:xfrm>
              <a:off x="4696476" y="3471368"/>
              <a:ext cx="277556"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94" name="Rectangle 93">
              <a:extLst>
                <a:ext uri="{FF2B5EF4-FFF2-40B4-BE49-F238E27FC236}">
                  <a16:creationId xmlns:a16="http://schemas.microsoft.com/office/drawing/2014/main" id="{08C45B78-6E84-102C-F57C-5D30EBFB8645}"/>
                </a:ext>
              </a:extLst>
            </p:cNvPr>
            <p:cNvSpPr/>
            <p:nvPr/>
          </p:nvSpPr>
          <p:spPr>
            <a:xfrm>
              <a:off x="4971428" y="3471368"/>
              <a:ext cx="264056"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sp>
          <p:nvSpPr>
            <p:cNvPr id="96" name="Rectangle 95">
              <a:extLst>
                <a:ext uri="{FF2B5EF4-FFF2-40B4-BE49-F238E27FC236}">
                  <a16:creationId xmlns:a16="http://schemas.microsoft.com/office/drawing/2014/main" id="{51B45D56-D27A-C8C3-DBAB-45170152A8C9}"/>
                </a:ext>
              </a:extLst>
            </p:cNvPr>
            <p:cNvSpPr/>
            <p:nvPr/>
          </p:nvSpPr>
          <p:spPr>
            <a:xfrm>
              <a:off x="5231616" y="3471368"/>
              <a:ext cx="309076"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r>
                <a:rPr lang="en-US" dirty="0"/>
                <a:t>#</a:t>
              </a:r>
            </a:p>
          </p:txBody>
        </p:sp>
      </p:grpSp>
      <p:grpSp>
        <p:nvGrpSpPr>
          <p:cNvPr id="98" name="Group 97">
            <a:extLst>
              <a:ext uri="{FF2B5EF4-FFF2-40B4-BE49-F238E27FC236}">
                <a16:creationId xmlns:a16="http://schemas.microsoft.com/office/drawing/2014/main" id="{491C1BBF-BE7B-11FE-0D6D-FD7CE3BEC946}"/>
              </a:ext>
            </a:extLst>
          </p:cNvPr>
          <p:cNvGrpSpPr/>
          <p:nvPr/>
        </p:nvGrpSpPr>
        <p:grpSpPr>
          <a:xfrm>
            <a:off x="8694949" y="3379798"/>
            <a:ext cx="2323321" cy="653142"/>
            <a:chOff x="3433665" y="3275046"/>
            <a:chExt cx="2323321" cy="653142"/>
          </a:xfrm>
        </p:grpSpPr>
        <p:grpSp>
          <p:nvGrpSpPr>
            <p:cNvPr id="99" name="Group 98">
              <a:extLst>
                <a:ext uri="{FF2B5EF4-FFF2-40B4-BE49-F238E27FC236}">
                  <a16:creationId xmlns:a16="http://schemas.microsoft.com/office/drawing/2014/main" id="{A167CB33-06E3-8177-9F1A-975DE12F4400}"/>
                </a:ext>
              </a:extLst>
            </p:cNvPr>
            <p:cNvGrpSpPr/>
            <p:nvPr/>
          </p:nvGrpSpPr>
          <p:grpSpPr>
            <a:xfrm>
              <a:off x="3508310" y="3348234"/>
              <a:ext cx="2182303" cy="515974"/>
              <a:chOff x="3010429" y="2401719"/>
              <a:chExt cx="2182303" cy="515974"/>
            </a:xfrm>
          </p:grpSpPr>
          <p:sp>
            <p:nvSpPr>
              <p:cNvPr id="101" name="Rectangle 100">
                <a:extLst>
                  <a:ext uri="{FF2B5EF4-FFF2-40B4-BE49-F238E27FC236}">
                    <a16:creationId xmlns:a16="http://schemas.microsoft.com/office/drawing/2014/main" id="{A615D758-E350-9ABC-F261-77E0C434C24F}"/>
                  </a:ext>
                </a:extLst>
              </p:cNvPr>
              <p:cNvSpPr/>
              <p:nvPr/>
            </p:nvSpPr>
            <p:spPr>
              <a:xfrm>
                <a:off x="3010429" y="2401720"/>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22240CB0-C168-D9CA-2CBE-7015C1CFF173}"/>
                  </a:ext>
                </a:extLst>
              </p:cNvPr>
              <p:cNvSpPr/>
              <p:nvPr/>
            </p:nvSpPr>
            <p:spPr>
              <a:xfrm>
                <a:off x="3559069" y="2401719"/>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ectangle 102">
                <a:extLst>
                  <a:ext uri="{FF2B5EF4-FFF2-40B4-BE49-F238E27FC236}">
                    <a16:creationId xmlns:a16="http://schemas.microsoft.com/office/drawing/2014/main" id="{B9D456F0-7CC8-DD2F-AADA-809B357D30C8}"/>
                  </a:ext>
                </a:extLst>
              </p:cNvPr>
              <p:cNvSpPr/>
              <p:nvPr/>
            </p:nvSpPr>
            <p:spPr>
              <a:xfrm>
                <a:off x="4104433" y="2401719"/>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76F10248-21B4-3B48-8EA3-C96E5568C555}"/>
                  </a:ext>
                </a:extLst>
              </p:cNvPr>
              <p:cNvSpPr/>
              <p:nvPr/>
            </p:nvSpPr>
            <p:spPr>
              <a:xfrm>
                <a:off x="4644092" y="2401719"/>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0" name="Rectangle 99">
              <a:extLst>
                <a:ext uri="{FF2B5EF4-FFF2-40B4-BE49-F238E27FC236}">
                  <a16:creationId xmlns:a16="http://schemas.microsoft.com/office/drawing/2014/main" id="{C0FC9B61-C419-40C6-76A0-0BACC2EA7986}"/>
                </a:ext>
              </a:extLst>
            </p:cNvPr>
            <p:cNvSpPr/>
            <p:nvPr/>
          </p:nvSpPr>
          <p:spPr>
            <a:xfrm>
              <a:off x="3433665" y="3275046"/>
              <a:ext cx="2323321" cy="653142"/>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6" name="Straight Arrow Connector 145">
            <a:extLst>
              <a:ext uri="{FF2B5EF4-FFF2-40B4-BE49-F238E27FC236}">
                <a16:creationId xmlns:a16="http://schemas.microsoft.com/office/drawing/2014/main" id="{9F998C7A-6A44-63E1-23A4-44D8C6322731}"/>
              </a:ext>
            </a:extLst>
          </p:cNvPr>
          <p:cNvCxnSpPr>
            <a:cxnSpLocks/>
            <a:stCxn id="117" idx="4"/>
            <a:endCxn id="120" idx="1"/>
          </p:cNvCxnSpPr>
          <p:nvPr/>
        </p:nvCxnSpPr>
        <p:spPr>
          <a:xfrm flipV="1">
            <a:off x="6257481" y="6009809"/>
            <a:ext cx="4677268" cy="432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6164538E-C172-DC92-33CB-DE11BC3F59ED}"/>
              </a:ext>
            </a:extLst>
          </p:cNvPr>
          <p:cNvSpPr txBox="1"/>
          <p:nvPr/>
        </p:nvSpPr>
        <p:spPr>
          <a:xfrm>
            <a:off x="254159" y="3379798"/>
            <a:ext cx="3078566" cy="1015663"/>
          </a:xfrm>
          <a:prstGeom prst="rect">
            <a:avLst/>
          </a:prstGeom>
          <a:noFill/>
        </p:spPr>
        <p:txBody>
          <a:bodyPr wrap="square" lIns="91440" tIns="45720" rIns="91440" bIns="45720" rtlCol="0" anchor="t">
            <a:spAutoFit/>
          </a:bodyPr>
          <a:lstStyle/>
          <a:p>
            <a:r>
              <a:rPr lang="en-US" sz="2000" dirty="0"/>
              <a:t>Divide a region into chunks and compute their respective hashes.</a:t>
            </a:r>
          </a:p>
        </p:txBody>
      </p:sp>
      <p:sp>
        <p:nvSpPr>
          <p:cNvPr id="116" name="TextBox 115">
            <a:extLst>
              <a:ext uri="{FF2B5EF4-FFF2-40B4-BE49-F238E27FC236}">
                <a16:creationId xmlns:a16="http://schemas.microsoft.com/office/drawing/2014/main" id="{8E345E66-295D-D26F-1E16-8E0267FAB0FF}"/>
              </a:ext>
            </a:extLst>
          </p:cNvPr>
          <p:cNvSpPr txBox="1"/>
          <p:nvPr/>
        </p:nvSpPr>
        <p:spPr>
          <a:xfrm>
            <a:off x="664336" y="4888671"/>
            <a:ext cx="3399461" cy="1015663"/>
          </a:xfrm>
          <a:prstGeom prst="rect">
            <a:avLst/>
          </a:prstGeom>
          <a:noFill/>
        </p:spPr>
        <p:txBody>
          <a:bodyPr wrap="square" lIns="91440" tIns="45720" rIns="91440" bIns="45720" rtlCol="0" anchor="t">
            <a:spAutoFit/>
          </a:bodyPr>
          <a:lstStyle/>
          <a:p>
            <a:r>
              <a:rPr lang="en-US" sz="2000" dirty="0"/>
              <a:t>Detect and eliminate duplicate chunks among regions of the same type</a:t>
            </a:r>
          </a:p>
        </p:txBody>
      </p:sp>
      <p:sp>
        <p:nvSpPr>
          <p:cNvPr id="120" name="Rectangle: Folded Corner 119">
            <a:extLst>
              <a:ext uri="{FF2B5EF4-FFF2-40B4-BE49-F238E27FC236}">
                <a16:creationId xmlns:a16="http://schemas.microsoft.com/office/drawing/2014/main" id="{037E33D3-D3CB-13B7-6812-41B789A96BCC}"/>
              </a:ext>
            </a:extLst>
          </p:cNvPr>
          <p:cNvSpPr/>
          <p:nvPr/>
        </p:nvSpPr>
        <p:spPr>
          <a:xfrm>
            <a:off x="10934749" y="5617060"/>
            <a:ext cx="1177797" cy="785498"/>
          </a:xfrm>
          <a:prstGeom prst="foldedCorner">
            <a:avLst/>
          </a:prstGeom>
          <a:solidFill>
            <a:schemeClr val="accent4">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Recipe</a:t>
            </a:r>
          </a:p>
          <a:p>
            <a:pPr algn="ctr"/>
            <a:r>
              <a:rPr lang="en-US" sz="2000" dirty="0">
                <a:solidFill>
                  <a:schemeClr val="tx1"/>
                </a:solidFill>
              </a:rPr>
              <a:t>F</a:t>
            </a:r>
            <a:r>
              <a:rPr lang="en-US" sz="2000" baseline="-25000" dirty="0">
                <a:solidFill>
                  <a:schemeClr val="tx1"/>
                </a:solidFill>
              </a:rPr>
              <a:t>1</a:t>
            </a:r>
          </a:p>
        </p:txBody>
      </p:sp>
      <p:grpSp>
        <p:nvGrpSpPr>
          <p:cNvPr id="151" name="Group 150">
            <a:extLst>
              <a:ext uri="{FF2B5EF4-FFF2-40B4-BE49-F238E27FC236}">
                <a16:creationId xmlns:a16="http://schemas.microsoft.com/office/drawing/2014/main" id="{002D80B3-5FF5-A0D5-48FB-291C3C58327D}"/>
              </a:ext>
            </a:extLst>
          </p:cNvPr>
          <p:cNvGrpSpPr/>
          <p:nvPr/>
        </p:nvGrpSpPr>
        <p:grpSpPr>
          <a:xfrm>
            <a:off x="4882232" y="4032940"/>
            <a:ext cx="2716658" cy="806968"/>
            <a:chOff x="4882232" y="4032940"/>
            <a:chExt cx="2716658" cy="806968"/>
          </a:xfrm>
        </p:grpSpPr>
        <p:cxnSp>
          <p:nvCxnSpPr>
            <p:cNvPr id="122" name="Connector: Elbow 121">
              <a:extLst>
                <a:ext uri="{FF2B5EF4-FFF2-40B4-BE49-F238E27FC236}">
                  <a16:creationId xmlns:a16="http://schemas.microsoft.com/office/drawing/2014/main" id="{74DFAEDA-2970-DBB7-2530-0AFFAF3AA7FA}"/>
                </a:ext>
              </a:extLst>
            </p:cNvPr>
            <p:cNvCxnSpPr>
              <a:stCxn id="54" idx="2"/>
              <a:endCxn id="114" idx="1"/>
            </p:cNvCxnSpPr>
            <p:nvPr/>
          </p:nvCxnSpPr>
          <p:spPr>
            <a:xfrm rot="16200000" flipH="1">
              <a:off x="4636173" y="4299285"/>
              <a:ext cx="782490" cy="290372"/>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Connector: Elbow 125">
              <a:extLst>
                <a:ext uri="{FF2B5EF4-FFF2-40B4-BE49-F238E27FC236}">
                  <a16:creationId xmlns:a16="http://schemas.microsoft.com/office/drawing/2014/main" id="{3F01729A-17F0-8B36-3CF6-BFF58922D2D4}"/>
                </a:ext>
              </a:extLst>
            </p:cNvPr>
            <p:cNvCxnSpPr>
              <a:stCxn id="82" idx="2"/>
              <a:endCxn id="115" idx="1"/>
            </p:cNvCxnSpPr>
            <p:nvPr/>
          </p:nvCxnSpPr>
          <p:spPr>
            <a:xfrm rot="16200000" flipH="1">
              <a:off x="7082928" y="4323946"/>
              <a:ext cx="806968" cy="22495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2" name="Group 151">
            <a:extLst>
              <a:ext uri="{FF2B5EF4-FFF2-40B4-BE49-F238E27FC236}">
                <a16:creationId xmlns:a16="http://schemas.microsoft.com/office/drawing/2014/main" id="{3325D6DD-09D2-EEC0-DE49-422BFFF81343}"/>
              </a:ext>
            </a:extLst>
          </p:cNvPr>
          <p:cNvGrpSpPr/>
          <p:nvPr/>
        </p:nvGrpSpPr>
        <p:grpSpPr>
          <a:xfrm>
            <a:off x="5172604" y="3941501"/>
            <a:ext cx="4025264" cy="1542118"/>
            <a:chOff x="5172604" y="3941501"/>
            <a:chExt cx="4025264" cy="1542118"/>
          </a:xfrm>
        </p:grpSpPr>
        <p:sp>
          <p:nvSpPr>
            <p:cNvPr id="114" name="Flowchart: Internal Storage 113">
              <a:extLst>
                <a:ext uri="{FF2B5EF4-FFF2-40B4-BE49-F238E27FC236}">
                  <a16:creationId xmlns:a16="http://schemas.microsoft.com/office/drawing/2014/main" id="{39BB434D-1A94-70D8-A147-EB3864D81325}"/>
                </a:ext>
              </a:extLst>
            </p:cNvPr>
            <p:cNvSpPr/>
            <p:nvPr/>
          </p:nvSpPr>
          <p:spPr>
            <a:xfrm>
              <a:off x="5172604" y="4411173"/>
              <a:ext cx="937308" cy="849086"/>
            </a:xfrm>
            <a:prstGeom prst="flowChartInternalStorag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lowchart: Internal Storage 114">
              <a:extLst>
                <a:ext uri="{FF2B5EF4-FFF2-40B4-BE49-F238E27FC236}">
                  <a16:creationId xmlns:a16="http://schemas.microsoft.com/office/drawing/2014/main" id="{2EADC214-7E8C-18F1-9249-6A43E5CC6144}"/>
                </a:ext>
              </a:extLst>
            </p:cNvPr>
            <p:cNvSpPr/>
            <p:nvPr/>
          </p:nvSpPr>
          <p:spPr>
            <a:xfrm>
              <a:off x="7598890" y="4415365"/>
              <a:ext cx="937308" cy="849086"/>
            </a:xfrm>
            <a:prstGeom prst="flowChartInternalStorag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TextBox 128">
              <a:extLst>
                <a:ext uri="{FF2B5EF4-FFF2-40B4-BE49-F238E27FC236}">
                  <a16:creationId xmlns:a16="http://schemas.microsoft.com/office/drawing/2014/main" id="{B9422F89-C786-BE7F-87F0-ED7820E4D0B3}"/>
                </a:ext>
              </a:extLst>
            </p:cNvPr>
            <p:cNvSpPr txBox="1"/>
            <p:nvPr/>
          </p:nvSpPr>
          <p:spPr>
            <a:xfrm rot="16200000">
              <a:off x="5629927" y="4394473"/>
              <a:ext cx="1531960" cy="646331"/>
            </a:xfrm>
            <a:prstGeom prst="rect">
              <a:avLst/>
            </a:prstGeom>
            <a:noFill/>
          </p:spPr>
          <p:txBody>
            <a:bodyPr wrap="square" rtlCol="0">
              <a:spAutoFit/>
            </a:bodyPr>
            <a:lstStyle/>
            <a:p>
              <a:r>
                <a:rPr lang="en-US" dirty="0"/>
                <a:t>Fingerprint Index Table</a:t>
              </a:r>
            </a:p>
          </p:txBody>
        </p:sp>
        <p:sp>
          <p:nvSpPr>
            <p:cNvPr id="132" name="TextBox 131">
              <a:extLst>
                <a:ext uri="{FF2B5EF4-FFF2-40B4-BE49-F238E27FC236}">
                  <a16:creationId xmlns:a16="http://schemas.microsoft.com/office/drawing/2014/main" id="{3032DC5C-E115-BD37-808D-A4BFD0EF0B15}"/>
                </a:ext>
              </a:extLst>
            </p:cNvPr>
            <p:cNvSpPr txBox="1"/>
            <p:nvPr/>
          </p:nvSpPr>
          <p:spPr>
            <a:xfrm rot="16200000">
              <a:off x="8108723" y="4384315"/>
              <a:ext cx="1531960" cy="646331"/>
            </a:xfrm>
            <a:prstGeom prst="rect">
              <a:avLst/>
            </a:prstGeom>
            <a:noFill/>
          </p:spPr>
          <p:txBody>
            <a:bodyPr wrap="square" rtlCol="0">
              <a:spAutoFit/>
            </a:bodyPr>
            <a:lstStyle/>
            <a:p>
              <a:r>
                <a:rPr lang="en-US" dirty="0"/>
                <a:t>Fingerprint Index Table</a:t>
              </a:r>
            </a:p>
          </p:txBody>
        </p:sp>
      </p:grpSp>
      <p:grpSp>
        <p:nvGrpSpPr>
          <p:cNvPr id="9" name="Group 8">
            <a:extLst>
              <a:ext uri="{FF2B5EF4-FFF2-40B4-BE49-F238E27FC236}">
                <a16:creationId xmlns:a16="http://schemas.microsoft.com/office/drawing/2014/main" id="{05485475-3E26-FA35-54E2-EEAF8A5DAF07}"/>
              </a:ext>
            </a:extLst>
          </p:cNvPr>
          <p:cNvGrpSpPr/>
          <p:nvPr/>
        </p:nvGrpSpPr>
        <p:grpSpPr>
          <a:xfrm>
            <a:off x="4623490" y="5539751"/>
            <a:ext cx="4474197" cy="1350695"/>
            <a:chOff x="4623490" y="5539751"/>
            <a:chExt cx="4474197" cy="1350695"/>
          </a:xfrm>
        </p:grpSpPr>
        <p:sp>
          <p:nvSpPr>
            <p:cNvPr id="117" name="Cylinder 116">
              <a:extLst>
                <a:ext uri="{FF2B5EF4-FFF2-40B4-BE49-F238E27FC236}">
                  <a16:creationId xmlns:a16="http://schemas.microsoft.com/office/drawing/2014/main" id="{74547155-96C9-5827-5BAD-6C15432D6E13}"/>
                </a:ext>
              </a:extLst>
            </p:cNvPr>
            <p:cNvSpPr/>
            <p:nvPr/>
          </p:nvSpPr>
          <p:spPr>
            <a:xfrm>
              <a:off x="5018020" y="5539752"/>
              <a:ext cx="1239461" cy="1026647"/>
            </a:xfrm>
            <a:prstGeom prst="can">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Cylinder 117">
              <a:extLst>
                <a:ext uri="{FF2B5EF4-FFF2-40B4-BE49-F238E27FC236}">
                  <a16:creationId xmlns:a16="http://schemas.microsoft.com/office/drawing/2014/main" id="{23C44229-A4D9-5465-3076-BD7E4A5C5C59}"/>
                </a:ext>
              </a:extLst>
            </p:cNvPr>
            <p:cNvSpPr/>
            <p:nvPr/>
          </p:nvSpPr>
          <p:spPr>
            <a:xfrm>
              <a:off x="7448500" y="5539751"/>
              <a:ext cx="1239461" cy="1026647"/>
            </a:xfrm>
            <a:prstGeom prst="can">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1F3D1FAB-DA55-A4E6-8432-556165F52EF7}"/>
                </a:ext>
              </a:extLst>
            </p:cNvPr>
            <p:cNvSpPr txBox="1"/>
            <p:nvPr/>
          </p:nvSpPr>
          <p:spPr>
            <a:xfrm>
              <a:off x="4623490" y="6521114"/>
              <a:ext cx="2090978" cy="369332"/>
            </a:xfrm>
            <a:prstGeom prst="rect">
              <a:avLst/>
            </a:prstGeom>
            <a:noFill/>
          </p:spPr>
          <p:txBody>
            <a:bodyPr wrap="square" rtlCol="0">
              <a:spAutoFit/>
            </a:bodyPr>
            <a:lstStyle/>
            <a:p>
              <a:pPr algn="ctr"/>
              <a:r>
                <a:rPr lang="en-US" dirty="0"/>
                <a:t>Data block store</a:t>
              </a:r>
            </a:p>
          </p:txBody>
        </p:sp>
        <p:sp>
          <p:nvSpPr>
            <p:cNvPr id="134" name="TextBox 133">
              <a:extLst>
                <a:ext uri="{FF2B5EF4-FFF2-40B4-BE49-F238E27FC236}">
                  <a16:creationId xmlns:a16="http://schemas.microsoft.com/office/drawing/2014/main" id="{9FAD996A-6740-604B-F4EE-BBB045182755}"/>
                </a:ext>
              </a:extLst>
            </p:cNvPr>
            <p:cNvSpPr txBox="1"/>
            <p:nvPr/>
          </p:nvSpPr>
          <p:spPr>
            <a:xfrm>
              <a:off x="7006709" y="6521114"/>
              <a:ext cx="2090978" cy="369332"/>
            </a:xfrm>
            <a:prstGeom prst="rect">
              <a:avLst/>
            </a:prstGeom>
            <a:noFill/>
          </p:spPr>
          <p:txBody>
            <a:bodyPr wrap="square" rtlCol="0">
              <a:spAutoFit/>
            </a:bodyPr>
            <a:lstStyle/>
            <a:p>
              <a:pPr algn="ctr"/>
              <a:r>
                <a:rPr lang="en-US" dirty="0"/>
                <a:t>Data block store</a:t>
              </a:r>
            </a:p>
          </p:txBody>
        </p:sp>
      </p:grpSp>
      <p:grpSp>
        <p:nvGrpSpPr>
          <p:cNvPr id="6" name="Group 5">
            <a:extLst>
              <a:ext uri="{FF2B5EF4-FFF2-40B4-BE49-F238E27FC236}">
                <a16:creationId xmlns:a16="http://schemas.microsoft.com/office/drawing/2014/main" id="{B617E8D7-7AF1-9C5D-91C5-181B89FCCDD9}"/>
              </a:ext>
            </a:extLst>
          </p:cNvPr>
          <p:cNvGrpSpPr/>
          <p:nvPr/>
        </p:nvGrpSpPr>
        <p:grpSpPr>
          <a:xfrm>
            <a:off x="8980668" y="4032940"/>
            <a:ext cx="2090978" cy="2857506"/>
            <a:chOff x="8980668" y="4032940"/>
            <a:chExt cx="2090978" cy="2857506"/>
          </a:xfrm>
        </p:grpSpPr>
        <p:sp>
          <p:nvSpPr>
            <p:cNvPr id="135" name="TextBox 134">
              <a:extLst>
                <a:ext uri="{FF2B5EF4-FFF2-40B4-BE49-F238E27FC236}">
                  <a16:creationId xmlns:a16="http://schemas.microsoft.com/office/drawing/2014/main" id="{680B5A4F-B70C-515F-22D5-23EA60D4359B}"/>
                </a:ext>
              </a:extLst>
            </p:cNvPr>
            <p:cNvSpPr txBox="1"/>
            <p:nvPr/>
          </p:nvSpPr>
          <p:spPr>
            <a:xfrm>
              <a:off x="8980668" y="6521114"/>
              <a:ext cx="2090978" cy="369332"/>
            </a:xfrm>
            <a:prstGeom prst="rect">
              <a:avLst/>
            </a:prstGeom>
            <a:noFill/>
          </p:spPr>
          <p:txBody>
            <a:bodyPr wrap="square" rtlCol="0">
              <a:spAutoFit/>
            </a:bodyPr>
            <a:lstStyle/>
            <a:p>
              <a:pPr algn="ctr"/>
              <a:r>
                <a:rPr lang="en-US" dirty="0"/>
                <a:t>Data block store</a:t>
              </a:r>
            </a:p>
          </p:txBody>
        </p:sp>
        <p:grpSp>
          <p:nvGrpSpPr>
            <p:cNvPr id="3" name="Group 2">
              <a:extLst>
                <a:ext uri="{FF2B5EF4-FFF2-40B4-BE49-F238E27FC236}">
                  <a16:creationId xmlns:a16="http://schemas.microsoft.com/office/drawing/2014/main" id="{B1747D58-690F-BDE9-CBD5-8EC088583D43}"/>
                </a:ext>
              </a:extLst>
            </p:cNvPr>
            <p:cNvGrpSpPr/>
            <p:nvPr/>
          </p:nvGrpSpPr>
          <p:grpSpPr>
            <a:xfrm>
              <a:off x="9243867" y="4032940"/>
              <a:ext cx="1239461" cy="2523391"/>
              <a:chOff x="9243867" y="4032940"/>
              <a:chExt cx="1239461" cy="2523391"/>
            </a:xfrm>
          </p:grpSpPr>
          <p:sp>
            <p:nvSpPr>
              <p:cNvPr id="119" name="Cylinder 118">
                <a:extLst>
                  <a:ext uri="{FF2B5EF4-FFF2-40B4-BE49-F238E27FC236}">
                    <a16:creationId xmlns:a16="http://schemas.microsoft.com/office/drawing/2014/main" id="{5C52DE02-38D9-D80B-0A73-354FAA0984A1}"/>
                  </a:ext>
                </a:extLst>
              </p:cNvPr>
              <p:cNvSpPr/>
              <p:nvPr/>
            </p:nvSpPr>
            <p:spPr>
              <a:xfrm>
                <a:off x="9243867" y="5529684"/>
                <a:ext cx="1239461" cy="1026647"/>
              </a:xfrm>
              <a:prstGeom prst="ca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7" name="Straight Arrow Connector 136">
                <a:extLst>
                  <a:ext uri="{FF2B5EF4-FFF2-40B4-BE49-F238E27FC236}">
                    <a16:creationId xmlns:a16="http://schemas.microsoft.com/office/drawing/2014/main" id="{AC6DBBA6-362F-8869-340F-51205A3194A7}"/>
                  </a:ext>
                </a:extLst>
              </p:cNvPr>
              <p:cNvCxnSpPr>
                <a:stCxn id="100" idx="2"/>
                <a:endCxn id="119" idx="1"/>
              </p:cNvCxnSpPr>
              <p:nvPr/>
            </p:nvCxnSpPr>
            <p:spPr>
              <a:xfrm>
                <a:off x="9856610" y="4032940"/>
                <a:ext cx="6988" cy="14967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7" name="Group 6">
            <a:extLst>
              <a:ext uri="{FF2B5EF4-FFF2-40B4-BE49-F238E27FC236}">
                <a16:creationId xmlns:a16="http://schemas.microsoft.com/office/drawing/2014/main" id="{1A6CDF85-9946-AD4D-127B-1C9E770454EA}"/>
              </a:ext>
            </a:extLst>
          </p:cNvPr>
          <p:cNvGrpSpPr/>
          <p:nvPr/>
        </p:nvGrpSpPr>
        <p:grpSpPr>
          <a:xfrm>
            <a:off x="5637751" y="5260259"/>
            <a:ext cx="2430480" cy="279493"/>
            <a:chOff x="5637751" y="5260259"/>
            <a:chExt cx="2430480" cy="279493"/>
          </a:xfrm>
        </p:grpSpPr>
        <p:cxnSp>
          <p:nvCxnSpPr>
            <p:cNvPr id="140" name="Straight Arrow Connector 139">
              <a:extLst>
                <a:ext uri="{FF2B5EF4-FFF2-40B4-BE49-F238E27FC236}">
                  <a16:creationId xmlns:a16="http://schemas.microsoft.com/office/drawing/2014/main" id="{CCDAACC6-F522-DBB9-936E-6909A1161FD5}"/>
                </a:ext>
              </a:extLst>
            </p:cNvPr>
            <p:cNvCxnSpPr>
              <a:cxnSpLocks/>
              <a:stCxn id="114" idx="2"/>
              <a:endCxn id="117" idx="1"/>
            </p:cNvCxnSpPr>
            <p:nvPr/>
          </p:nvCxnSpPr>
          <p:spPr>
            <a:xfrm flipH="1">
              <a:off x="5637751" y="5260259"/>
              <a:ext cx="3507" cy="2794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A521B5F9-424D-6236-088E-6964E68FB722}"/>
                </a:ext>
              </a:extLst>
            </p:cNvPr>
            <p:cNvCxnSpPr>
              <a:cxnSpLocks/>
              <a:stCxn id="115" idx="2"/>
              <a:endCxn id="118" idx="1"/>
            </p:cNvCxnSpPr>
            <p:nvPr/>
          </p:nvCxnSpPr>
          <p:spPr>
            <a:xfrm>
              <a:off x="8067544" y="5264451"/>
              <a:ext cx="687" cy="2753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18400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09"/>
                                        </p:tgtEl>
                                        <p:attrNameLst>
                                          <p:attrName>style.visibility</p:attrName>
                                        </p:attrNameLst>
                                      </p:cBhvr>
                                      <p:to>
                                        <p:strVal val="visible"/>
                                      </p:to>
                                    </p:set>
                                    <p:animEffect transition="in" filter="wipe(left)">
                                      <p:cBhvr>
                                        <p:cTn id="14" dur="500"/>
                                        <p:tgtEl>
                                          <p:spTgt spid="109"/>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anim calcmode="lin" valueType="num">
                                      <p:cBhvr>
                                        <p:cTn id="19" dur="500" fill="hold"/>
                                        <p:tgtEl>
                                          <p:spTgt spid="27"/>
                                        </p:tgtEl>
                                        <p:attrNameLst>
                                          <p:attrName>ppt_x</p:attrName>
                                        </p:attrNameLst>
                                      </p:cBhvr>
                                      <p:tavLst>
                                        <p:tav tm="0">
                                          <p:val>
                                            <p:strVal val="#ppt_x"/>
                                          </p:val>
                                        </p:tav>
                                        <p:tav tm="100000">
                                          <p:val>
                                            <p:strVal val="#ppt_x"/>
                                          </p:val>
                                        </p:tav>
                                      </p:tavLst>
                                    </p:anim>
                                    <p:anim calcmode="lin" valueType="num">
                                      <p:cBhvr>
                                        <p:cTn id="20" dur="500" fill="hold"/>
                                        <p:tgtEl>
                                          <p:spTgt spid="27"/>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anim calcmode="lin" valueType="num">
                                      <p:cBhvr>
                                        <p:cTn id="24" dur="500" fill="hold"/>
                                        <p:tgtEl>
                                          <p:spTgt spid="38"/>
                                        </p:tgtEl>
                                        <p:attrNameLst>
                                          <p:attrName>ppt_x</p:attrName>
                                        </p:attrNameLst>
                                      </p:cBhvr>
                                      <p:tavLst>
                                        <p:tav tm="0">
                                          <p:val>
                                            <p:strVal val="#ppt_x"/>
                                          </p:val>
                                        </p:tav>
                                        <p:tav tm="100000">
                                          <p:val>
                                            <p:strVal val="#ppt_x"/>
                                          </p:val>
                                        </p:tav>
                                      </p:tavLst>
                                    </p:anim>
                                    <p:anim calcmode="lin" valueType="num">
                                      <p:cBhvr>
                                        <p:cTn id="25" dur="500" fill="hold"/>
                                        <p:tgtEl>
                                          <p:spTgt spid="38"/>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anim calcmode="lin" valueType="num">
                                      <p:cBhvr>
                                        <p:cTn id="29" dur="500" fill="hold"/>
                                        <p:tgtEl>
                                          <p:spTgt spid="45"/>
                                        </p:tgtEl>
                                        <p:attrNameLst>
                                          <p:attrName>ppt_x</p:attrName>
                                        </p:attrNameLst>
                                      </p:cBhvr>
                                      <p:tavLst>
                                        <p:tav tm="0">
                                          <p:val>
                                            <p:strVal val="#ppt_x"/>
                                          </p:val>
                                        </p:tav>
                                        <p:tav tm="100000">
                                          <p:val>
                                            <p:strVal val="#ppt_x"/>
                                          </p:val>
                                        </p:tav>
                                      </p:tavLst>
                                    </p:anim>
                                    <p:anim calcmode="lin" valueType="num">
                                      <p:cBhvr>
                                        <p:cTn id="30" dur="5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fade">
                                      <p:cBhvr>
                                        <p:cTn id="35" dur="500"/>
                                        <p:tgtEl>
                                          <p:spTgt spid="75"/>
                                        </p:tgtEl>
                                      </p:cBhvr>
                                    </p:animEffect>
                                    <p:anim calcmode="lin" valueType="num">
                                      <p:cBhvr>
                                        <p:cTn id="36" dur="500" fill="hold"/>
                                        <p:tgtEl>
                                          <p:spTgt spid="75"/>
                                        </p:tgtEl>
                                        <p:attrNameLst>
                                          <p:attrName>ppt_x</p:attrName>
                                        </p:attrNameLst>
                                      </p:cBhvr>
                                      <p:tavLst>
                                        <p:tav tm="0">
                                          <p:val>
                                            <p:strVal val="#ppt_x"/>
                                          </p:val>
                                        </p:tav>
                                        <p:tav tm="100000">
                                          <p:val>
                                            <p:strVal val="#ppt_x"/>
                                          </p:val>
                                        </p:tav>
                                      </p:tavLst>
                                    </p:anim>
                                    <p:anim calcmode="lin" valueType="num">
                                      <p:cBhvr>
                                        <p:cTn id="37" dur="500" fill="hold"/>
                                        <p:tgtEl>
                                          <p:spTgt spid="7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anim calcmode="lin" valueType="num">
                                      <p:cBhvr>
                                        <p:cTn id="41" dur="500" fill="hold"/>
                                        <p:tgtEl>
                                          <p:spTgt spid="80"/>
                                        </p:tgtEl>
                                        <p:attrNameLst>
                                          <p:attrName>ppt_x</p:attrName>
                                        </p:attrNameLst>
                                      </p:cBhvr>
                                      <p:tavLst>
                                        <p:tav tm="0">
                                          <p:val>
                                            <p:strVal val="#ppt_x"/>
                                          </p:val>
                                        </p:tav>
                                        <p:tav tm="100000">
                                          <p:val>
                                            <p:strVal val="#ppt_x"/>
                                          </p:val>
                                        </p:tav>
                                      </p:tavLst>
                                    </p:anim>
                                    <p:anim calcmode="lin" valueType="num">
                                      <p:cBhvr>
                                        <p:cTn id="42" dur="500" fill="hold"/>
                                        <p:tgtEl>
                                          <p:spTgt spid="80"/>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98"/>
                                        </p:tgtEl>
                                        <p:attrNameLst>
                                          <p:attrName>style.visibility</p:attrName>
                                        </p:attrNameLst>
                                      </p:cBhvr>
                                      <p:to>
                                        <p:strVal val="visible"/>
                                      </p:to>
                                    </p:set>
                                    <p:animEffect transition="in" filter="fade">
                                      <p:cBhvr>
                                        <p:cTn id="45" dur="500"/>
                                        <p:tgtEl>
                                          <p:spTgt spid="98"/>
                                        </p:tgtEl>
                                      </p:cBhvr>
                                    </p:animEffect>
                                    <p:anim calcmode="lin" valueType="num">
                                      <p:cBhvr>
                                        <p:cTn id="46" dur="500" fill="hold"/>
                                        <p:tgtEl>
                                          <p:spTgt spid="98"/>
                                        </p:tgtEl>
                                        <p:attrNameLst>
                                          <p:attrName>ppt_x</p:attrName>
                                        </p:attrNameLst>
                                      </p:cBhvr>
                                      <p:tavLst>
                                        <p:tav tm="0">
                                          <p:val>
                                            <p:strVal val="#ppt_x"/>
                                          </p:val>
                                        </p:tav>
                                        <p:tav tm="100000">
                                          <p:val>
                                            <p:strVal val="#ppt_x"/>
                                          </p:val>
                                        </p:tav>
                                      </p:tavLst>
                                    </p:anim>
                                    <p:anim calcmode="lin" valueType="num">
                                      <p:cBhvr>
                                        <p:cTn id="47" dur="500" fill="hold"/>
                                        <p:tgtEl>
                                          <p:spTgt spid="98"/>
                                        </p:tgtEl>
                                        <p:attrNameLst>
                                          <p:attrName>ppt_y</p:attrName>
                                        </p:attrNameLst>
                                      </p:cBhvr>
                                      <p:tavLst>
                                        <p:tav tm="0">
                                          <p:val>
                                            <p:strVal val="#ppt_y+.1"/>
                                          </p:val>
                                        </p:tav>
                                        <p:tav tm="100000">
                                          <p:val>
                                            <p:strVal val="#ppt_y"/>
                                          </p:val>
                                        </p:tav>
                                      </p:tavLst>
                                    </p:anim>
                                  </p:childTnLst>
                                </p:cTn>
                              </p:par>
                            </p:childTnLst>
                          </p:cTn>
                        </p:par>
                        <p:par>
                          <p:cTn id="48" fill="hold">
                            <p:stCondLst>
                              <p:cond delay="500"/>
                            </p:stCondLst>
                            <p:childTnLst>
                              <p:par>
                                <p:cTn id="49" presetID="1" presetClass="entr" presetSubtype="0" fill="hold" grpId="0" nodeType="afterEffect">
                                  <p:stCondLst>
                                    <p:cond delay="0"/>
                                  </p:stCondLst>
                                  <p:childTnLst>
                                    <p:set>
                                      <p:cBhvr>
                                        <p:cTn id="50" dur="1" fill="hold">
                                          <p:stCondLst>
                                            <p:cond delay="0"/>
                                          </p:stCondLst>
                                        </p:cTn>
                                        <p:tgtEl>
                                          <p:spTgt spid="1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up)">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51"/>
                                        </p:tgtEl>
                                        <p:attrNameLst>
                                          <p:attrName>style.visibility</p:attrName>
                                        </p:attrNameLst>
                                      </p:cBhvr>
                                      <p:to>
                                        <p:strVal val="visible"/>
                                      </p:to>
                                    </p:set>
                                    <p:animEffect transition="in" filter="wipe(left)">
                                      <p:cBhvr>
                                        <p:cTn id="60" dur="500"/>
                                        <p:tgtEl>
                                          <p:spTgt spid="151"/>
                                        </p:tgtEl>
                                      </p:cBhvr>
                                    </p:animEffec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152"/>
                                        </p:tgtEl>
                                        <p:attrNameLst>
                                          <p:attrName>style.visibility</p:attrName>
                                        </p:attrNameLst>
                                      </p:cBhvr>
                                      <p:to>
                                        <p:strVal val="visible"/>
                                      </p:to>
                                    </p:se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1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up)">
                                      <p:cBhvr>
                                        <p:cTn id="71" dur="500"/>
                                        <p:tgtEl>
                                          <p:spTgt spid="7"/>
                                        </p:tgtEl>
                                      </p:cBhvr>
                                    </p:animEffect>
                                  </p:childTnLst>
                                </p:cTn>
                              </p:par>
                            </p:childTnLst>
                          </p:cTn>
                        </p:par>
                        <p:par>
                          <p:cTn id="72" fill="hold">
                            <p:stCondLst>
                              <p:cond delay="500"/>
                            </p:stCondLst>
                            <p:childTnLst>
                              <p:par>
                                <p:cTn id="73" presetID="1" presetClass="entr" presetSubtype="0" fill="hold" nodeType="afterEffect">
                                  <p:stCondLst>
                                    <p:cond delay="0"/>
                                  </p:stCondLst>
                                  <p:childTnLst>
                                    <p:set>
                                      <p:cBhvr>
                                        <p:cTn id="74" dur="1" fill="hold">
                                          <p:stCondLst>
                                            <p:cond delay="0"/>
                                          </p:stCondLst>
                                        </p:cTn>
                                        <p:tgtEl>
                                          <p:spTgt spid="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6"/>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0" nodeType="afterEffect">
                                  <p:stCondLst>
                                    <p:cond delay="0"/>
                                  </p:stCondLst>
                                  <p:childTnLst>
                                    <p:set>
                                      <p:cBhvr>
                                        <p:cTn id="81"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5" grpId="0"/>
      <p:bldP spid="116" grpId="0"/>
      <p:bldP spid="1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2B9F82-DDC0-46C0-9638-06C231FAC4C3}"/>
              </a:ext>
            </a:extLst>
          </p:cNvPr>
          <p:cNvSpPr>
            <a:spLocks noGrp="1"/>
          </p:cNvSpPr>
          <p:nvPr>
            <p:ph type="sldNum" sz="quarter" idx="12"/>
          </p:nvPr>
        </p:nvSpPr>
        <p:spPr/>
        <p:txBody>
          <a:bodyPr/>
          <a:lstStyle/>
          <a:p>
            <a:fld id="{94400498-2F1B-4BEE-8C45-7C8F7F1B263E}" type="slidenum">
              <a:rPr lang="en-IN" smtClean="0"/>
              <a:t>11</a:t>
            </a:fld>
            <a:endParaRPr lang="en-IN" dirty="0"/>
          </a:p>
        </p:txBody>
      </p:sp>
      <p:sp>
        <p:nvSpPr>
          <p:cNvPr id="72" name="Title 1">
            <a:extLst>
              <a:ext uri="{FF2B5EF4-FFF2-40B4-BE49-F238E27FC236}">
                <a16:creationId xmlns:a16="http://schemas.microsoft.com/office/drawing/2014/main" id="{E90DE4F8-D770-4D9B-E2A0-2057E75D692A}"/>
              </a:ext>
            </a:extLst>
          </p:cNvPr>
          <p:cNvSpPr txBox="1">
            <a:spLocks/>
          </p:cNvSpPr>
          <p:nvPr/>
        </p:nvSpPr>
        <p:spPr bwMode="gray">
          <a:xfrm>
            <a:off x="1001261" y="674021"/>
            <a:ext cx="8825659" cy="10879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92D050"/>
                </a:solidFill>
              </a:rPr>
              <a:t>SNAPSTORE: RETRIEVAL</a:t>
            </a:r>
          </a:p>
        </p:txBody>
      </p:sp>
      <p:sp>
        <p:nvSpPr>
          <p:cNvPr id="3" name="Rectangle: Folded Corner 2">
            <a:extLst>
              <a:ext uri="{FF2B5EF4-FFF2-40B4-BE49-F238E27FC236}">
                <a16:creationId xmlns:a16="http://schemas.microsoft.com/office/drawing/2014/main" id="{787256A8-8BE0-B25F-B065-60BDF5875AD3}"/>
              </a:ext>
            </a:extLst>
          </p:cNvPr>
          <p:cNvSpPr/>
          <p:nvPr/>
        </p:nvSpPr>
        <p:spPr>
          <a:xfrm>
            <a:off x="181240" y="2499548"/>
            <a:ext cx="1326661" cy="1087903"/>
          </a:xfrm>
          <a:prstGeom prst="foldedCorner">
            <a:avLst/>
          </a:prstGeom>
          <a:solidFill>
            <a:schemeClr val="accent4">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Recipe</a:t>
            </a:r>
          </a:p>
          <a:p>
            <a:pPr algn="ctr"/>
            <a:r>
              <a:rPr lang="en-US" sz="2400" dirty="0">
                <a:solidFill>
                  <a:schemeClr val="tx1"/>
                </a:solidFill>
              </a:rPr>
              <a:t>F</a:t>
            </a:r>
            <a:r>
              <a:rPr lang="en-US" sz="2400" baseline="-25000" dirty="0">
                <a:solidFill>
                  <a:schemeClr val="tx1"/>
                </a:solidFill>
              </a:rPr>
              <a:t>1</a:t>
            </a:r>
          </a:p>
        </p:txBody>
      </p:sp>
      <p:grpSp>
        <p:nvGrpSpPr>
          <p:cNvPr id="16" name="Group 15">
            <a:extLst>
              <a:ext uri="{FF2B5EF4-FFF2-40B4-BE49-F238E27FC236}">
                <a16:creationId xmlns:a16="http://schemas.microsoft.com/office/drawing/2014/main" id="{0852B79A-D4FC-499F-4923-B2F9CA627E65}"/>
              </a:ext>
            </a:extLst>
          </p:cNvPr>
          <p:cNvGrpSpPr/>
          <p:nvPr/>
        </p:nvGrpSpPr>
        <p:grpSpPr>
          <a:xfrm>
            <a:off x="28469" y="6265483"/>
            <a:ext cx="4434859" cy="592542"/>
            <a:chOff x="28469" y="6265483"/>
            <a:chExt cx="4434859" cy="592542"/>
          </a:xfrm>
        </p:grpSpPr>
        <p:cxnSp>
          <p:nvCxnSpPr>
            <p:cNvPr id="18" name="Straight Connector 17">
              <a:extLst>
                <a:ext uri="{FF2B5EF4-FFF2-40B4-BE49-F238E27FC236}">
                  <a16:creationId xmlns:a16="http://schemas.microsoft.com/office/drawing/2014/main" id="{DBCC1EE0-3931-8FC7-CFEF-06D3B91CB81E}"/>
                </a:ext>
              </a:extLst>
            </p:cNvPr>
            <p:cNvCxnSpPr>
              <a:cxnSpLocks/>
            </p:cNvCxnSpPr>
            <p:nvPr/>
          </p:nvCxnSpPr>
          <p:spPr>
            <a:xfrm>
              <a:off x="28469" y="6265483"/>
              <a:ext cx="442581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2B5741C-BAF4-DBBC-7F33-DE68B9269821}"/>
                </a:ext>
              </a:extLst>
            </p:cNvPr>
            <p:cNvCxnSpPr>
              <a:cxnSpLocks/>
            </p:cNvCxnSpPr>
            <p:nvPr/>
          </p:nvCxnSpPr>
          <p:spPr>
            <a:xfrm>
              <a:off x="4463328" y="6265483"/>
              <a:ext cx="0" cy="59254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2DB5A32-4804-2F49-9E05-CD912D1F2091}"/>
                </a:ext>
              </a:extLst>
            </p:cNvPr>
            <p:cNvSpPr/>
            <p:nvPr/>
          </p:nvSpPr>
          <p:spPr>
            <a:xfrm>
              <a:off x="46602" y="6332813"/>
              <a:ext cx="548640" cy="46471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C9AC297D-7592-B17F-05F5-BE2835FC51B9}"/>
                </a:ext>
              </a:extLst>
            </p:cNvPr>
            <p:cNvSpPr txBox="1"/>
            <p:nvPr/>
          </p:nvSpPr>
          <p:spPr>
            <a:xfrm>
              <a:off x="585457" y="6380505"/>
              <a:ext cx="699869" cy="369332"/>
            </a:xfrm>
            <a:prstGeom prst="rect">
              <a:avLst/>
            </a:prstGeom>
            <a:noFill/>
          </p:spPr>
          <p:txBody>
            <a:bodyPr wrap="square" rtlCol="0">
              <a:spAutoFit/>
            </a:bodyPr>
            <a:lstStyle/>
            <a:p>
              <a:pPr algn="ctr"/>
              <a:r>
                <a:rPr lang="en-US" dirty="0"/>
                <a:t>NRT</a:t>
              </a:r>
            </a:p>
          </p:txBody>
        </p:sp>
        <p:sp>
          <p:nvSpPr>
            <p:cNvPr id="23" name="Rectangle 22">
              <a:extLst>
                <a:ext uri="{FF2B5EF4-FFF2-40B4-BE49-F238E27FC236}">
                  <a16:creationId xmlns:a16="http://schemas.microsoft.com/office/drawing/2014/main" id="{567684F1-7231-1200-3F33-FB8B0B4C46BC}"/>
                </a:ext>
              </a:extLst>
            </p:cNvPr>
            <p:cNvSpPr/>
            <p:nvPr/>
          </p:nvSpPr>
          <p:spPr>
            <a:xfrm>
              <a:off x="1233581" y="6342973"/>
              <a:ext cx="548640" cy="46471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706D6126-9B9A-C330-6339-CD8C00F80ACA}"/>
                </a:ext>
              </a:extLst>
            </p:cNvPr>
            <p:cNvSpPr txBox="1"/>
            <p:nvPr/>
          </p:nvSpPr>
          <p:spPr>
            <a:xfrm>
              <a:off x="1774849" y="6390665"/>
              <a:ext cx="1152812" cy="369332"/>
            </a:xfrm>
            <a:prstGeom prst="rect">
              <a:avLst/>
            </a:prstGeom>
            <a:noFill/>
          </p:spPr>
          <p:txBody>
            <a:bodyPr wrap="square" rtlCol="0">
              <a:spAutoFit/>
            </a:bodyPr>
            <a:lstStyle/>
            <a:p>
              <a:pPr algn="ctr"/>
              <a:r>
                <a:rPr lang="en-US" dirty="0"/>
                <a:t>RX_MAP</a:t>
              </a:r>
            </a:p>
          </p:txBody>
        </p:sp>
        <p:sp>
          <p:nvSpPr>
            <p:cNvPr id="25" name="Rectangle 24">
              <a:extLst>
                <a:ext uri="{FF2B5EF4-FFF2-40B4-BE49-F238E27FC236}">
                  <a16:creationId xmlns:a16="http://schemas.microsoft.com/office/drawing/2014/main" id="{30927627-4DBA-42B2-F14B-D594F8967C1B}"/>
                </a:ext>
              </a:extLst>
            </p:cNvPr>
            <p:cNvSpPr/>
            <p:nvPr/>
          </p:nvSpPr>
          <p:spPr>
            <a:xfrm>
              <a:off x="2868544" y="6332813"/>
              <a:ext cx="548640" cy="46471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E36ECB3D-D6D7-9F19-2E5F-12AECE6BE907}"/>
                </a:ext>
              </a:extLst>
            </p:cNvPr>
            <p:cNvSpPr txBox="1"/>
            <p:nvPr/>
          </p:nvSpPr>
          <p:spPr>
            <a:xfrm>
              <a:off x="3402423" y="6380505"/>
              <a:ext cx="1051864" cy="369332"/>
            </a:xfrm>
            <a:prstGeom prst="rect">
              <a:avLst/>
            </a:prstGeom>
            <a:noFill/>
          </p:spPr>
          <p:txBody>
            <a:bodyPr wrap="square" rtlCol="0">
              <a:spAutoFit/>
            </a:bodyPr>
            <a:lstStyle/>
            <a:p>
              <a:pPr algn="ctr"/>
              <a:r>
                <a:rPr lang="en-US" dirty="0"/>
                <a:t>W_MAP</a:t>
              </a:r>
            </a:p>
          </p:txBody>
        </p:sp>
      </p:grpSp>
      <p:grpSp>
        <p:nvGrpSpPr>
          <p:cNvPr id="141" name="Group 140">
            <a:extLst>
              <a:ext uri="{FF2B5EF4-FFF2-40B4-BE49-F238E27FC236}">
                <a16:creationId xmlns:a16="http://schemas.microsoft.com/office/drawing/2014/main" id="{C9D31FC7-3925-17DE-84D0-F5300032CB29}"/>
              </a:ext>
            </a:extLst>
          </p:cNvPr>
          <p:cNvGrpSpPr/>
          <p:nvPr/>
        </p:nvGrpSpPr>
        <p:grpSpPr>
          <a:xfrm>
            <a:off x="5095974" y="2306320"/>
            <a:ext cx="7096026" cy="1445964"/>
            <a:chOff x="5095974" y="2306320"/>
            <a:chExt cx="7096026" cy="1445964"/>
          </a:xfrm>
        </p:grpSpPr>
        <p:grpSp>
          <p:nvGrpSpPr>
            <p:cNvPr id="57" name="Group 56">
              <a:extLst>
                <a:ext uri="{FF2B5EF4-FFF2-40B4-BE49-F238E27FC236}">
                  <a16:creationId xmlns:a16="http://schemas.microsoft.com/office/drawing/2014/main" id="{E82D73E5-E9A8-CBF5-BA6E-9743B1D7316D}"/>
                </a:ext>
              </a:extLst>
            </p:cNvPr>
            <p:cNvGrpSpPr/>
            <p:nvPr/>
          </p:nvGrpSpPr>
          <p:grpSpPr>
            <a:xfrm>
              <a:off x="5095974" y="2350882"/>
              <a:ext cx="7096026" cy="1360762"/>
              <a:chOff x="2697218" y="2300082"/>
              <a:chExt cx="7096026" cy="1360762"/>
            </a:xfrm>
          </p:grpSpPr>
          <p:grpSp>
            <p:nvGrpSpPr>
              <p:cNvPr id="52" name="Group 51">
                <a:extLst>
                  <a:ext uri="{FF2B5EF4-FFF2-40B4-BE49-F238E27FC236}">
                    <a16:creationId xmlns:a16="http://schemas.microsoft.com/office/drawing/2014/main" id="{F53A37B2-7420-F253-3A7F-A999B907CA9F}"/>
                  </a:ext>
                </a:extLst>
              </p:cNvPr>
              <p:cNvGrpSpPr/>
              <p:nvPr/>
            </p:nvGrpSpPr>
            <p:grpSpPr>
              <a:xfrm>
                <a:off x="2697218" y="2310150"/>
                <a:ext cx="2090978" cy="1350694"/>
                <a:chOff x="4044370" y="2758687"/>
                <a:chExt cx="2090978" cy="1350694"/>
              </a:xfrm>
            </p:grpSpPr>
            <p:sp>
              <p:nvSpPr>
                <p:cNvPr id="7" name="Cylinder 6">
                  <a:extLst>
                    <a:ext uri="{FF2B5EF4-FFF2-40B4-BE49-F238E27FC236}">
                      <a16:creationId xmlns:a16="http://schemas.microsoft.com/office/drawing/2014/main" id="{25FB4E3B-FC43-6F75-4D91-166D9254DD29}"/>
                    </a:ext>
                  </a:extLst>
                </p:cNvPr>
                <p:cNvSpPr/>
                <p:nvPr/>
              </p:nvSpPr>
              <p:spPr>
                <a:xfrm>
                  <a:off x="4438900" y="2758687"/>
                  <a:ext cx="1239461" cy="1026647"/>
                </a:xfrm>
                <a:prstGeom prst="can">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5EBB456-BA98-5BF4-56FC-127B400B17B7}"/>
                    </a:ext>
                  </a:extLst>
                </p:cNvPr>
                <p:cNvSpPr txBox="1"/>
                <p:nvPr/>
              </p:nvSpPr>
              <p:spPr>
                <a:xfrm>
                  <a:off x="4044370" y="3740049"/>
                  <a:ext cx="2090978" cy="369332"/>
                </a:xfrm>
                <a:prstGeom prst="rect">
                  <a:avLst/>
                </a:prstGeom>
                <a:noFill/>
              </p:spPr>
              <p:txBody>
                <a:bodyPr wrap="square" rtlCol="0">
                  <a:spAutoFit/>
                </a:bodyPr>
                <a:lstStyle/>
                <a:p>
                  <a:pPr algn="ctr"/>
                  <a:r>
                    <a:rPr lang="en-US" dirty="0"/>
                    <a:t>Data block store</a:t>
                  </a:r>
                </a:p>
              </p:txBody>
            </p:sp>
          </p:grpSp>
          <p:grpSp>
            <p:nvGrpSpPr>
              <p:cNvPr id="53" name="Group 52">
                <a:extLst>
                  <a:ext uri="{FF2B5EF4-FFF2-40B4-BE49-F238E27FC236}">
                    <a16:creationId xmlns:a16="http://schemas.microsoft.com/office/drawing/2014/main" id="{CDAE5627-1135-967A-2BF9-810B476894BE}"/>
                  </a:ext>
                </a:extLst>
              </p:cNvPr>
              <p:cNvGrpSpPr/>
              <p:nvPr/>
            </p:nvGrpSpPr>
            <p:grpSpPr>
              <a:xfrm>
                <a:off x="5281114" y="2310150"/>
                <a:ext cx="2090978" cy="1350694"/>
                <a:chOff x="5281114" y="2310150"/>
                <a:chExt cx="2090978" cy="1350694"/>
              </a:xfrm>
            </p:grpSpPr>
            <p:sp>
              <p:nvSpPr>
                <p:cNvPr id="9" name="Cylinder 8">
                  <a:extLst>
                    <a:ext uri="{FF2B5EF4-FFF2-40B4-BE49-F238E27FC236}">
                      <a16:creationId xmlns:a16="http://schemas.microsoft.com/office/drawing/2014/main" id="{9D3A7A31-A85F-6118-1CDD-558FA309BE33}"/>
                    </a:ext>
                  </a:extLst>
                </p:cNvPr>
                <p:cNvSpPr/>
                <p:nvPr/>
              </p:nvSpPr>
              <p:spPr>
                <a:xfrm>
                  <a:off x="5706872" y="2310150"/>
                  <a:ext cx="1239461" cy="1026647"/>
                </a:xfrm>
                <a:prstGeom prst="can">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2B725E5-77DC-356D-1013-044FB1FB6ECC}"/>
                    </a:ext>
                  </a:extLst>
                </p:cNvPr>
                <p:cNvSpPr txBox="1"/>
                <p:nvPr/>
              </p:nvSpPr>
              <p:spPr>
                <a:xfrm>
                  <a:off x="5281114" y="3291512"/>
                  <a:ext cx="2090978" cy="369332"/>
                </a:xfrm>
                <a:prstGeom prst="rect">
                  <a:avLst/>
                </a:prstGeom>
                <a:noFill/>
              </p:spPr>
              <p:txBody>
                <a:bodyPr wrap="square" rtlCol="0">
                  <a:spAutoFit/>
                </a:bodyPr>
                <a:lstStyle/>
                <a:p>
                  <a:pPr algn="ctr"/>
                  <a:r>
                    <a:rPr lang="en-US" dirty="0"/>
                    <a:t>Data block store</a:t>
                  </a:r>
                </a:p>
              </p:txBody>
            </p:sp>
          </p:grpSp>
          <p:grpSp>
            <p:nvGrpSpPr>
              <p:cNvPr id="56" name="Group 55">
                <a:extLst>
                  <a:ext uri="{FF2B5EF4-FFF2-40B4-BE49-F238E27FC236}">
                    <a16:creationId xmlns:a16="http://schemas.microsoft.com/office/drawing/2014/main" id="{BD87D89A-955C-E4C8-1165-EA25916DFCA4}"/>
                  </a:ext>
                </a:extLst>
              </p:cNvPr>
              <p:cNvGrpSpPr/>
              <p:nvPr/>
            </p:nvGrpSpPr>
            <p:grpSpPr>
              <a:xfrm>
                <a:off x="7702266" y="2300082"/>
                <a:ext cx="2090978" cy="1360762"/>
                <a:chOff x="7702266" y="2300082"/>
                <a:chExt cx="2090978" cy="1360762"/>
              </a:xfrm>
            </p:grpSpPr>
            <p:sp>
              <p:nvSpPr>
                <p:cNvPr id="11" name="Cylinder 10">
                  <a:extLst>
                    <a:ext uri="{FF2B5EF4-FFF2-40B4-BE49-F238E27FC236}">
                      <a16:creationId xmlns:a16="http://schemas.microsoft.com/office/drawing/2014/main" id="{7578423A-0E0A-01F1-FAFA-D34502A517E3}"/>
                    </a:ext>
                  </a:extLst>
                </p:cNvPr>
                <p:cNvSpPr/>
                <p:nvPr/>
              </p:nvSpPr>
              <p:spPr>
                <a:xfrm>
                  <a:off x="8128209" y="2300082"/>
                  <a:ext cx="1239461" cy="1026647"/>
                </a:xfrm>
                <a:prstGeom prst="can">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BADF92B6-9B8C-52B4-59AB-0755278EA3C4}"/>
                    </a:ext>
                  </a:extLst>
                </p:cNvPr>
                <p:cNvSpPr txBox="1"/>
                <p:nvPr/>
              </p:nvSpPr>
              <p:spPr>
                <a:xfrm>
                  <a:off x="7702266" y="3291512"/>
                  <a:ext cx="2090978" cy="369332"/>
                </a:xfrm>
                <a:prstGeom prst="rect">
                  <a:avLst/>
                </a:prstGeom>
                <a:noFill/>
              </p:spPr>
              <p:txBody>
                <a:bodyPr wrap="square" rtlCol="0">
                  <a:spAutoFit/>
                </a:bodyPr>
                <a:lstStyle/>
                <a:p>
                  <a:pPr algn="ctr"/>
                  <a:r>
                    <a:rPr lang="en-US" dirty="0"/>
                    <a:t>Data block store</a:t>
                  </a:r>
                </a:p>
              </p:txBody>
            </p:sp>
          </p:grpSp>
        </p:grpSp>
        <p:sp>
          <p:nvSpPr>
            <p:cNvPr id="89" name="Rectangle: Rounded Corners 88">
              <a:extLst>
                <a:ext uri="{FF2B5EF4-FFF2-40B4-BE49-F238E27FC236}">
                  <a16:creationId xmlns:a16="http://schemas.microsoft.com/office/drawing/2014/main" id="{39BC7278-76E2-7470-20C3-929E3534A266}"/>
                </a:ext>
              </a:extLst>
            </p:cNvPr>
            <p:cNvSpPr/>
            <p:nvPr/>
          </p:nvSpPr>
          <p:spPr>
            <a:xfrm>
              <a:off x="5095974" y="2306320"/>
              <a:ext cx="7045226" cy="1445964"/>
            </a:xfrm>
            <a:prstGeom prst="roundRect">
              <a:avLst/>
            </a:prstGeom>
            <a:noFill/>
            <a:ln w="3810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Connector: Elbow 106">
            <a:extLst>
              <a:ext uri="{FF2B5EF4-FFF2-40B4-BE49-F238E27FC236}">
                <a16:creationId xmlns:a16="http://schemas.microsoft.com/office/drawing/2014/main" id="{D53841E5-6494-6626-4C2F-40FD680E6F97}"/>
              </a:ext>
            </a:extLst>
          </p:cNvPr>
          <p:cNvCxnSpPr>
            <a:cxnSpLocks/>
            <a:stCxn id="3" idx="3"/>
            <a:endCxn id="93" idx="0"/>
          </p:cNvCxnSpPr>
          <p:nvPr/>
        </p:nvCxnSpPr>
        <p:spPr>
          <a:xfrm>
            <a:off x="1507901" y="3043500"/>
            <a:ext cx="1312770" cy="1139133"/>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E8E3B388-CEB1-D585-87F4-4782429F8D01}"/>
              </a:ext>
            </a:extLst>
          </p:cNvPr>
          <p:cNvGrpSpPr/>
          <p:nvPr/>
        </p:nvGrpSpPr>
        <p:grpSpPr>
          <a:xfrm>
            <a:off x="990398" y="2335613"/>
            <a:ext cx="3908311" cy="3292984"/>
            <a:chOff x="990398" y="2335613"/>
            <a:chExt cx="3908311" cy="3292984"/>
          </a:xfrm>
        </p:grpSpPr>
        <p:grpSp>
          <p:nvGrpSpPr>
            <p:cNvPr id="111" name="Group 110">
              <a:extLst>
                <a:ext uri="{FF2B5EF4-FFF2-40B4-BE49-F238E27FC236}">
                  <a16:creationId xmlns:a16="http://schemas.microsoft.com/office/drawing/2014/main" id="{63700BD7-DE29-783B-FCE5-B4DD43838E5F}"/>
                </a:ext>
              </a:extLst>
            </p:cNvPr>
            <p:cNvGrpSpPr/>
            <p:nvPr/>
          </p:nvGrpSpPr>
          <p:grpSpPr>
            <a:xfrm>
              <a:off x="990398" y="4182633"/>
              <a:ext cx="3660545" cy="1445964"/>
              <a:chOff x="1339186" y="4182633"/>
              <a:chExt cx="3660545" cy="1445964"/>
            </a:xfrm>
          </p:grpSpPr>
          <p:grpSp>
            <p:nvGrpSpPr>
              <p:cNvPr id="91" name="Group 90">
                <a:extLst>
                  <a:ext uri="{FF2B5EF4-FFF2-40B4-BE49-F238E27FC236}">
                    <a16:creationId xmlns:a16="http://schemas.microsoft.com/office/drawing/2014/main" id="{E0F752C7-CEAF-B8F1-121A-DA340CE2EEE4}"/>
                  </a:ext>
                </a:extLst>
              </p:cNvPr>
              <p:cNvGrpSpPr/>
              <p:nvPr/>
            </p:nvGrpSpPr>
            <p:grpSpPr>
              <a:xfrm>
                <a:off x="1810610" y="4293899"/>
                <a:ext cx="2855841" cy="1280735"/>
                <a:chOff x="1810610" y="4293899"/>
                <a:chExt cx="2855841" cy="1280735"/>
              </a:xfrm>
            </p:grpSpPr>
            <p:grpSp>
              <p:nvGrpSpPr>
                <p:cNvPr id="85" name="Group 84">
                  <a:extLst>
                    <a:ext uri="{FF2B5EF4-FFF2-40B4-BE49-F238E27FC236}">
                      <a16:creationId xmlns:a16="http://schemas.microsoft.com/office/drawing/2014/main" id="{7B8FD7DF-22A7-4627-FE18-FF23028A6ADF}"/>
                    </a:ext>
                  </a:extLst>
                </p:cNvPr>
                <p:cNvGrpSpPr/>
                <p:nvPr/>
              </p:nvGrpSpPr>
              <p:grpSpPr>
                <a:xfrm>
                  <a:off x="1810610" y="4314219"/>
                  <a:ext cx="2466533" cy="1260415"/>
                  <a:chOff x="2399890" y="4314219"/>
                  <a:chExt cx="2466533" cy="1260415"/>
                </a:xfrm>
              </p:grpSpPr>
              <p:sp>
                <p:nvSpPr>
                  <p:cNvPr id="77" name="Flowchart: Internal Storage 76">
                    <a:extLst>
                      <a:ext uri="{FF2B5EF4-FFF2-40B4-BE49-F238E27FC236}">
                        <a16:creationId xmlns:a16="http://schemas.microsoft.com/office/drawing/2014/main" id="{315C525A-469F-0D3D-FC09-3C851277B217}"/>
                      </a:ext>
                    </a:extLst>
                  </p:cNvPr>
                  <p:cNvSpPr/>
                  <p:nvPr/>
                </p:nvSpPr>
                <p:spPr>
                  <a:xfrm>
                    <a:off x="2399890" y="4314219"/>
                    <a:ext cx="937308" cy="849086"/>
                  </a:xfrm>
                  <a:prstGeom prst="flowChartInternalStorag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6102CC6D-40B1-9C5F-71A7-70BA1CA552FA}"/>
                      </a:ext>
                    </a:extLst>
                  </p:cNvPr>
                  <p:cNvSpPr txBox="1"/>
                  <p:nvPr/>
                </p:nvSpPr>
                <p:spPr>
                  <a:xfrm>
                    <a:off x="2986267" y="5205302"/>
                    <a:ext cx="1880156" cy="369332"/>
                  </a:xfrm>
                  <a:prstGeom prst="rect">
                    <a:avLst/>
                  </a:prstGeom>
                  <a:noFill/>
                </p:spPr>
                <p:txBody>
                  <a:bodyPr wrap="square" rtlCol="0">
                    <a:spAutoFit/>
                  </a:bodyPr>
                  <a:lstStyle/>
                  <a:p>
                    <a:r>
                      <a:rPr lang="en-US" dirty="0"/>
                      <a:t>Restore Cache</a:t>
                    </a:r>
                  </a:p>
                </p:txBody>
              </p:sp>
            </p:grpSp>
            <p:sp>
              <p:nvSpPr>
                <p:cNvPr id="78" name="Flowchart: Internal Storage 77">
                  <a:extLst>
                    <a:ext uri="{FF2B5EF4-FFF2-40B4-BE49-F238E27FC236}">
                      <a16:creationId xmlns:a16="http://schemas.microsoft.com/office/drawing/2014/main" id="{38001F9B-36AC-BE32-CBB2-02EC2882A7D0}"/>
                    </a:ext>
                  </a:extLst>
                </p:cNvPr>
                <p:cNvSpPr/>
                <p:nvPr/>
              </p:nvSpPr>
              <p:spPr>
                <a:xfrm>
                  <a:off x="3729143" y="4293899"/>
                  <a:ext cx="937308" cy="849086"/>
                </a:xfrm>
                <a:prstGeom prst="flowChartInternalStorage">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3" name="Rectangle: Rounded Corners 92">
                <a:extLst>
                  <a:ext uri="{FF2B5EF4-FFF2-40B4-BE49-F238E27FC236}">
                    <a16:creationId xmlns:a16="http://schemas.microsoft.com/office/drawing/2014/main" id="{F8C78F7B-C374-F4D9-0B73-77EC3C794615}"/>
                  </a:ext>
                </a:extLst>
              </p:cNvPr>
              <p:cNvSpPr/>
              <p:nvPr/>
            </p:nvSpPr>
            <p:spPr>
              <a:xfrm>
                <a:off x="1339186" y="4182633"/>
                <a:ext cx="3660545" cy="1445964"/>
              </a:xfrm>
              <a:prstGeom prst="roundRect">
                <a:avLst/>
              </a:prstGeom>
              <a:noFill/>
              <a:ln w="3810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6" name="TextBox 135">
              <a:extLst>
                <a:ext uri="{FF2B5EF4-FFF2-40B4-BE49-F238E27FC236}">
                  <a16:creationId xmlns:a16="http://schemas.microsoft.com/office/drawing/2014/main" id="{B7DB09FE-FB91-482B-0358-470D686DF446}"/>
                </a:ext>
              </a:extLst>
            </p:cNvPr>
            <p:cNvSpPr txBox="1"/>
            <p:nvPr/>
          </p:nvSpPr>
          <p:spPr>
            <a:xfrm>
              <a:off x="1582153" y="2335613"/>
              <a:ext cx="3316556" cy="707886"/>
            </a:xfrm>
            <a:prstGeom prst="rect">
              <a:avLst/>
            </a:prstGeom>
            <a:noFill/>
          </p:spPr>
          <p:txBody>
            <a:bodyPr wrap="square" rtlCol="0">
              <a:spAutoFit/>
            </a:bodyPr>
            <a:lstStyle/>
            <a:p>
              <a:r>
                <a:rPr lang="en-US" sz="2000" dirty="0"/>
                <a:t>Restore chunks as per the memory region type.</a:t>
              </a:r>
            </a:p>
          </p:txBody>
        </p:sp>
      </p:grpSp>
      <p:cxnSp>
        <p:nvCxnSpPr>
          <p:cNvPr id="5" name="Connector: Elbow 4">
            <a:extLst>
              <a:ext uri="{FF2B5EF4-FFF2-40B4-BE49-F238E27FC236}">
                <a16:creationId xmlns:a16="http://schemas.microsoft.com/office/drawing/2014/main" id="{6F428A81-7696-3C0F-8B8B-A034361667CE}"/>
              </a:ext>
            </a:extLst>
          </p:cNvPr>
          <p:cNvCxnSpPr>
            <a:cxnSpLocks/>
            <a:stCxn id="89" idx="2"/>
          </p:cNvCxnSpPr>
          <p:nvPr/>
        </p:nvCxnSpPr>
        <p:spPr>
          <a:xfrm rot="5400000">
            <a:off x="6251353" y="2151874"/>
            <a:ext cx="766825" cy="3967644"/>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nvGrpSpPr>
          <p:cNvPr id="26" name="Group 25">
            <a:extLst>
              <a:ext uri="{FF2B5EF4-FFF2-40B4-BE49-F238E27FC236}">
                <a16:creationId xmlns:a16="http://schemas.microsoft.com/office/drawing/2014/main" id="{DE013617-D9DD-3A73-A5E3-B1DECE2D6665}"/>
              </a:ext>
            </a:extLst>
          </p:cNvPr>
          <p:cNvGrpSpPr/>
          <p:nvPr/>
        </p:nvGrpSpPr>
        <p:grpSpPr>
          <a:xfrm>
            <a:off x="2820671" y="5373415"/>
            <a:ext cx="7601391" cy="886527"/>
            <a:chOff x="2820671" y="5373415"/>
            <a:chExt cx="7601391" cy="886527"/>
          </a:xfrm>
        </p:grpSpPr>
        <p:sp>
          <p:nvSpPr>
            <p:cNvPr id="58" name="Rectangle: Diagonal Corners Rounded 57">
              <a:extLst>
                <a:ext uri="{FF2B5EF4-FFF2-40B4-BE49-F238E27FC236}">
                  <a16:creationId xmlns:a16="http://schemas.microsoft.com/office/drawing/2014/main" id="{5ED4CBD0-D83C-542C-25A6-E131FC63323E}"/>
                </a:ext>
              </a:extLst>
            </p:cNvPr>
            <p:cNvSpPr/>
            <p:nvPr/>
          </p:nvSpPr>
          <p:spPr>
            <a:xfrm>
              <a:off x="9122411" y="5373415"/>
              <a:ext cx="1299651" cy="886527"/>
            </a:xfrm>
            <a:prstGeom prst="round2DiagRect">
              <a:avLst/>
            </a:prstGeom>
            <a:solidFill>
              <a:schemeClr val="accent4">
                <a:lumMod val="40000"/>
                <a:lumOff val="6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F</a:t>
              </a:r>
              <a:r>
                <a:rPr lang="en-US" sz="2800" baseline="-25000" dirty="0">
                  <a:solidFill>
                    <a:schemeClr val="tx1"/>
                  </a:solidFill>
                </a:rPr>
                <a:t>1</a:t>
              </a:r>
            </a:p>
          </p:txBody>
        </p:sp>
        <p:cxnSp>
          <p:nvCxnSpPr>
            <p:cNvPr id="10" name="Connector: Elbow 9">
              <a:extLst>
                <a:ext uri="{FF2B5EF4-FFF2-40B4-BE49-F238E27FC236}">
                  <a16:creationId xmlns:a16="http://schemas.microsoft.com/office/drawing/2014/main" id="{A2A047B1-395E-0E60-F374-CB94ED107FBF}"/>
                </a:ext>
              </a:extLst>
            </p:cNvPr>
            <p:cNvCxnSpPr>
              <a:stCxn id="93" idx="2"/>
              <a:endCxn id="128" idx="1"/>
            </p:cNvCxnSpPr>
            <p:nvPr/>
          </p:nvCxnSpPr>
          <p:spPr>
            <a:xfrm rot="16200000" flipH="1">
              <a:off x="5181494" y="3267774"/>
              <a:ext cx="398258" cy="5119904"/>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22" name="Group 21">
            <a:extLst>
              <a:ext uri="{FF2B5EF4-FFF2-40B4-BE49-F238E27FC236}">
                <a16:creationId xmlns:a16="http://schemas.microsoft.com/office/drawing/2014/main" id="{52C6E71C-3902-D990-E21C-B057BA6E3E7F}"/>
              </a:ext>
            </a:extLst>
          </p:cNvPr>
          <p:cNvGrpSpPr/>
          <p:nvPr/>
        </p:nvGrpSpPr>
        <p:grpSpPr>
          <a:xfrm>
            <a:off x="7940575" y="5303873"/>
            <a:ext cx="3660546" cy="1445964"/>
            <a:chOff x="7940575" y="5303873"/>
            <a:chExt cx="3660546" cy="1445964"/>
          </a:xfrm>
        </p:grpSpPr>
        <p:sp>
          <p:nvSpPr>
            <p:cNvPr id="128" name="Rectangle: Rounded Corners 127">
              <a:extLst>
                <a:ext uri="{FF2B5EF4-FFF2-40B4-BE49-F238E27FC236}">
                  <a16:creationId xmlns:a16="http://schemas.microsoft.com/office/drawing/2014/main" id="{9E58BB50-6B0E-3613-274B-CA96F14F10D6}"/>
                </a:ext>
              </a:extLst>
            </p:cNvPr>
            <p:cNvSpPr/>
            <p:nvPr/>
          </p:nvSpPr>
          <p:spPr>
            <a:xfrm>
              <a:off x="7940575" y="5303873"/>
              <a:ext cx="3660546" cy="1445964"/>
            </a:xfrm>
            <a:prstGeom prst="roundRect">
              <a:avLst/>
            </a:prstGeom>
            <a:noFill/>
            <a:ln w="38100">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a:extLst>
                <a:ext uri="{FF2B5EF4-FFF2-40B4-BE49-F238E27FC236}">
                  <a16:creationId xmlns:a16="http://schemas.microsoft.com/office/drawing/2014/main" id="{AFB0D4F7-B900-C502-0D6C-549DDD53A424}"/>
                </a:ext>
              </a:extLst>
            </p:cNvPr>
            <p:cNvSpPr txBox="1"/>
            <p:nvPr/>
          </p:nvSpPr>
          <p:spPr>
            <a:xfrm>
              <a:off x="8450406" y="6289446"/>
              <a:ext cx="2779928" cy="430887"/>
            </a:xfrm>
            <a:prstGeom prst="rect">
              <a:avLst/>
            </a:prstGeom>
            <a:noFill/>
          </p:spPr>
          <p:txBody>
            <a:bodyPr wrap="none" rtlCol="0">
              <a:spAutoFit/>
            </a:bodyPr>
            <a:lstStyle/>
            <a:p>
              <a:r>
                <a:rPr lang="en-US" sz="2200" dirty="0"/>
                <a:t>RAM Based Cache</a:t>
              </a:r>
            </a:p>
          </p:txBody>
        </p:sp>
      </p:grpSp>
      <p:cxnSp>
        <p:nvCxnSpPr>
          <p:cNvPr id="17" name="Connector: Elbow 16">
            <a:extLst>
              <a:ext uri="{FF2B5EF4-FFF2-40B4-BE49-F238E27FC236}">
                <a16:creationId xmlns:a16="http://schemas.microsoft.com/office/drawing/2014/main" id="{8F2732A0-F801-B930-CBE6-93CDF6F80DF8}"/>
              </a:ext>
            </a:extLst>
          </p:cNvPr>
          <p:cNvCxnSpPr>
            <a:stCxn id="128" idx="0"/>
            <a:endCxn id="93" idx="3"/>
          </p:cNvCxnSpPr>
          <p:nvPr/>
        </p:nvCxnSpPr>
        <p:spPr>
          <a:xfrm rot="16200000" flipV="1">
            <a:off x="7011767" y="2544791"/>
            <a:ext cx="398258" cy="5119905"/>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368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500"/>
                                        <p:tgtEl>
                                          <p:spTgt spid="141"/>
                                        </p:tgtEl>
                                      </p:cBhvr>
                                    </p:animEffect>
                                    <p:anim calcmode="lin" valueType="num">
                                      <p:cBhvr>
                                        <p:cTn id="8" dur="500" fill="hold"/>
                                        <p:tgtEl>
                                          <p:spTgt spid="141"/>
                                        </p:tgtEl>
                                        <p:attrNameLst>
                                          <p:attrName>ppt_x</p:attrName>
                                        </p:attrNameLst>
                                      </p:cBhvr>
                                      <p:tavLst>
                                        <p:tav tm="0">
                                          <p:val>
                                            <p:strVal val="#ppt_x"/>
                                          </p:val>
                                        </p:tav>
                                        <p:tav tm="100000">
                                          <p:val>
                                            <p:strVal val="#ppt_x"/>
                                          </p:val>
                                        </p:tav>
                                      </p:tavLst>
                                    </p:anim>
                                    <p:anim calcmode="lin" valueType="num">
                                      <p:cBhvr>
                                        <p:cTn id="9" dur="500" fill="hold"/>
                                        <p:tgtEl>
                                          <p:spTgt spid="1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anim calcmode="lin" valueType="num">
                                      <p:cBhvr>
                                        <p:cTn id="15" dur="500" fill="hold"/>
                                        <p:tgtEl>
                                          <p:spTgt spid="3"/>
                                        </p:tgtEl>
                                        <p:attrNameLst>
                                          <p:attrName>ppt_x</p:attrName>
                                        </p:attrNameLst>
                                      </p:cBhvr>
                                      <p:tavLst>
                                        <p:tav tm="0">
                                          <p:val>
                                            <p:strVal val="#ppt_x"/>
                                          </p:val>
                                        </p:tav>
                                        <p:tav tm="100000">
                                          <p:val>
                                            <p:strVal val="#ppt_x"/>
                                          </p:val>
                                        </p:tav>
                                      </p:tavLst>
                                    </p:anim>
                                    <p:anim calcmode="lin" valueType="num">
                                      <p:cBhvr>
                                        <p:cTn id="16"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anim calcmode="lin" valueType="num">
                                      <p:cBhvr>
                                        <p:cTn id="22" dur="500" fill="hold"/>
                                        <p:tgtEl>
                                          <p:spTgt spid="22"/>
                                        </p:tgtEl>
                                        <p:attrNameLst>
                                          <p:attrName>ppt_x</p:attrName>
                                        </p:attrNameLst>
                                      </p:cBhvr>
                                      <p:tavLst>
                                        <p:tav tm="0">
                                          <p:val>
                                            <p:strVal val="#ppt_x"/>
                                          </p:val>
                                        </p:tav>
                                        <p:tav tm="100000">
                                          <p:val>
                                            <p:strVal val="#ppt_x"/>
                                          </p:val>
                                        </p:tav>
                                      </p:tavLst>
                                    </p:anim>
                                    <p:anim calcmode="lin" valueType="num">
                                      <p:cBhvr>
                                        <p:cTn id="23"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07"/>
                                        </p:tgtEl>
                                        <p:attrNameLst>
                                          <p:attrName>style.visibility</p:attrName>
                                        </p:attrNameLst>
                                      </p:cBhvr>
                                      <p:to>
                                        <p:strVal val="visible"/>
                                      </p:to>
                                    </p:set>
                                    <p:animEffect transition="in" filter="wipe(up)">
                                      <p:cBhvr>
                                        <p:cTn id="28" dur="500"/>
                                        <p:tgtEl>
                                          <p:spTgt spid="107"/>
                                        </p:tgtEl>
                                      </p:cBhvr>
                                    </p:animEffect>
                                  </p:childTnLst>
                                </p:cTn>
                              </p:par>
                            </p:childTnLst>
                          </p:cTn>
                        </p:par>
                        <p:par>
                          <p:cTn id="29" fill="hold">
                            <p:stCondLst>
                              <p:cond delay="500"/>
                            </p:stCondLst>
                            <p:childTnLst>
                              <p:par>
                                <p:cTn id="30" presetID="1" presetClass="entr" presetSubtype="0" fill="hold" nodeType="afterEffect">
                                  <p:stCondLst>
                                    <p:cond delay="0"/>
                                  </p:stCondLst>
                                  <p:childTnLst>
                                    <p:set>
                                      <p:cBhvr>
                                        <p:cTn id="31" dur="1" fill="hold">
                                          <p:stCondLst>
                                            <p:cond delay="0"/>
                                          </p:stCondLst>
                                        </p:cTn>
                                        <p:tgtEl>
                                          <p:spTgt spid="13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righ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2"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right)">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left)">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9BD5149-FDB5-D6BC-D6C0-4E74AE1FE7AE}"/>
              </a:ext>
            </a:extLst>
          </p:cNvPr>
          <p:cNvSpPr>
            <a:spLocks noGrp="1"/>
          </p:cNvSpPr>
          <p:nvPr>
            <p:ph type="sldNum" sz="quarter" idx="12"/>
          </p:nvPr>
        </p:nvSpPr>
        <p:spPr/>
        <p:txBody>
          <a:bodyPr/>
          <a:lstStyle/>
          <a:p>
            <a:fld id="{94400498-2F1B-4BEE-8C45-7C8F7F1B263E}" type="slidenum">
              <a:rPr lang="en-IN" smtClean="0"/>
              <a:t>12</a:t>
            </a:fld>
            <a:endParaRPr lang="en-IN" dirty="0"/>
          </a:p>
        </p:txBody>
      </p:sp>
      <p:sp>
        <p:nvSpPr>
          <p:cNvPr id="6" name="Title 1">
            <a:extLst>
              <a:ext uri="{FF2B5EF4-FFF2-40B4-BE49-F238E27FC236}">
                <a16:creationId xmlns:a16="http://schemas.microsoft.com/office/drawing/2014/main" id="{24C462E4-687A-893D-8018-61BFCE7EF56D}"/>
              </a:ext>
            </a:extLst>
          </p:cNvPr>
          <p:cNvSpPr txBox="1">
            <a:spLocks/>
          </p:cNvSpPr>
          <p:nvPr/>
        </p:nvSpPr>
        <p:spPr bwMode="gray">
          <a:xfrm>
            <a:off x="1001261" y="765462"/>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92D050"/>
                </a:solidFill>
              </a:rPr>
              <a:t>OUTLINE</a:t>
            </a:r>
          </a:p>
        </p:txBody>
      </p:sp>
      <p:graphicFrame>
        <p:nvGraphicFramePr>
          <p:cNvPr id="7" name="Diagram 6">
            <a:extLst>
              <a:ext uri="{FF2B5EF4-FFF2-40B4-BE49-F238E27FC236}">
                <a16:creationId xmlns:a16="http://schemas.microsoft.com/office/drawing/2014/main" id="{CF81659F-D3DE-DD0C-DC24-AA6156F0194A}"/>
              </a:ext>
            </a:extLst>
          </p:cNvPr>
          <p:cNvGraphicFramePr/>
          <p:nvPr/>
        </p:nvGraphicFramePr>
        <p:xfrm>
          <a:off x="523614" y="2332653"/>
          <a:ext cx="8965619" cy="4450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Top Corners Rounded 4">
            <a:extLst>
              <a:ext uri="{FF2B5EF4-FFF2-40B4-BE49-F238E27FC236}">
                <a16:creationId xmlns:a16="http://schemas.microsoft.com/office/drawing/2014/main" id="{8B5393D4-BE8E-F2C3-2902-08CEE6F0C449}"/>
              </a:ext>
            </a:extLst>
          </p:cNvPr>
          <p:cNvSpPr txBox="1"/>
          <p:nvPr/>
        </p:nvSpPr>
        <p:spPr>
          <a:xfrm>
            <a:off x="1213492" y="4969088"/>
            <a:ext cx="8245261" cy="577423"/>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032" tIns="22860" rIns="22860" bIns="22860" numCol="1" spcCol="1270" anchor="ctr" anchorCtr="0">
            <a:noAutofit/>
          </a:bodyPr>
          <a:lstStyle/>
          <a:p>
            <a:pPr marL="285750" lvl="1" indent="-285750" defTabSz="1600200">
              <a:lnSpc>
                <a:spcPct val="90000"/>
              </a:lnSpc>
              <a:spcBef>
                <a:spcPct val="0"/>
              </a:spcBef>
              <a:spcAft>
                <a:spcPct val="15000"/>
              </a:spcAft>
              <a:buFontTx/>
              <a:buChar char="•"/>
            </a:pPr>
            <a:r>
              <a:rPr lang="en-US" sz="3600" dirty="0">
                <a:solidFill>
                  <a:srgbClr val="FF0000"/>
                </a:solidFill>
              </a:rPr>
              <a:t>Results</a:t>
            </a:r>
          </a:p>
        </p:txBody>
      </p:sp>
    </p:spTree>
    <p:extLst>
      <p:ext uri="{BB962C8B-B14F-4D97-AF65-F5344CB8AC3E}">
        <p14:creationId xmlns:p14="http://schemas.microsoft.com/office/powerpoint/2010/main" val="3258902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2B9F82-DDC0-46C0-9638-06C231FAC4C3}"/>
              </a:ext>
            </a:extLst>
          </p:cNvPr>
          <p:cNvSpPr>
            <a:spLocks noGrp="1"/>
          </p:cNvSpPr>
          <p:nvPr>
            <p:ph type="sldNum" sz="quarter" idx="12"/>
          </p:nvPr>
        </p:nvSpPr>
        <p:spPr/>
        <p:txBody>
          <a:bodyPr/>
          <a:lstStyle/>
          <a:p>
            <a:fld id="{94400498-2F1B-4BEE-8C45-7C8F7F1B263E}" type="slidenum">
              <a:rPr lang="en-IN" smtClean="0"/>
              <a:t>13</a:t>
            </a:fld>
            <a:endParaRPr lang="en-IN" dirty="0"/>
          </a:p>
        </p:txBody>
      </p:sp>
      <p:sp>
        <p:nvSpPr>
          <p:cNvPr id="72" name="Title 1">
            <a:extLst>
              <a:ext uri="{FF2B5EF4-FFF2-40B4-BE49-F238E27FC236}">
                <a16:creationId xmlns:a16="http://schemas.microsoft.com/office/drawing/2014/main" id="{E90DE4F8-D770-4D9B-E2A0-2057E75D692A}"/>
              </a:ext>
            </a:extLst>
          </p:cNvPr>
          <p:cNvSpPr txBox="1">
            <a:spLocks/>
          </p:cNvSpPr>
          <p:nvPr/>
        </p:nvSpPr>
        <p:spPr bwMode="gray">
          <a:xfrm>
            <a:off x="1001261" y="674021"/>
            <a:ext cx="8825659" cy="10879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92D050"/>
                </a:solidFill>
              </a:rPr>
              <a:t>SETUP AND STORAGE COST</a:t>
            </a:r>
          </a:p>
        </p:txBody>
      </p:sp>
      <p:graphicFrame>
        <p:nvGraphicFramePr>
          <p:cNvPr id="2" name="Table 1">
            <a:extLst>
              <a:ext uri="{FF2B5EF4-FFF2-40B4-BE49-F238E27FC236}">
                <a16:creationId xmlns:a16="http://schemas.microsoft.com/office/drawing/2014/main" id="{7F5F326A-3BB3-084D-E4C1-22DD7B3797A9}"/>
              </a:ext>
            </a:extLst>
          </p:cNvPr>
          <p:cNvGraphicFramePr>
            <a:graphicFrameLocks noGrp="1"/>
          </p:cNvGraphicFramePr>
          <p:nvPr>
            <p:extLst>
              <p:ext uri="{D42A27DB-BD31-4B8C-83A1-F6EECF244321}">
                <p14:modId xmlns:p14="http://schemas.microsoft.com/office/powerpoint/2010/main" val="177581128"/>
              </p:ext>
            </p:extLst>
          </p:nvPr>
        </p:nvGraphicFramePr>
        <p:xfrm>
          <a:off x="81280" y="2317750"/>
          <a:ext cx="4328160" cy="3688080"/>
        </p:xfrm>
        <a:graphic>
          <a:graphicData uri="http://schemas.openxmlformats.org/drawingml/2006/table">
            <a:tbl>
              <a:tblPr firstRow="1" bandRow="1">
                <a:tableStyleId>{5C22544A-7EE6-4342-B048-85BDC9FD1C3A}</a:tableStyleId>
              </a:tblPr>
              <a:tblGrid>
                <a:gridCol w="1560040">
                  <a:extLst>
                    <a:ext uri="{9D8B030D-6E8A-4147-A177-3AD203B41FA5}">
                      <a16:colId xmlns:a16="http://schemas.microsoft.com/office/drawing/2014/main" val="1608384144"/>
                    </a:ext>
                  </a:extLst>
                </a:gridCol>
                <a:gridCol w="2768120">
                  <a:extLst>
                    <a:ext uri="{9D8B030D-6E8A-4147-A177-3AD203B41FA5}">
                      <a16:colId xmlns:a16="http://schemas.microsoft.com/office/drawing/2014/main" val="3007067578"/>
                    </a:ext>
                  </a:extLst>
                </a:gridCol>
              </a:tblGrid>
              <a:tr h="370840">
                <a:tc>
                  <a:txBody>
                    <a:bodyPr/>
                    <a:lstStyle/>
                    <a:p>
                      <a:r>
                        <a:rPr lang="en-US" sz="2000"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Setting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5194451"/>
                  </a:ext>
                </a:extLst>
              </a:tr>
              <a:tr h="370840">
                <a:tc>
                  <a:txBody>
                    <a:bodyPr/>
                    <a:lstStyle/>
                    <a:p>
                      <a:r>
                        <a:rPr lang="en-US" sz="2000" dirty="0"/>
                        <a:t>Processor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Intel Xeon 6226R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2197404"/>
                  </a:ext>
                </a:extLst>
              </a:tr>
              <a:tr h="370840">
                <a:tc>
                  <a:txBody>
                    <a:bodyPr/>
                    <a:lstStyle/>
                    <a:p>
                      <a:r>
                        <a:rPr lang="en-US" sz="2000" dirty="0"/>
                        <a:t>CPUs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1 Socket, 16 cores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0359636"/>
                  </a:ext>
                </a:extLst>
              </a:tr>
              <a:tr h="370840">
                <a:tc>
                  <a:txBody>
                    <a:bodyPr/>
                    <a:lstStyle/>
                    <a:p>
                      <a:r>
                        <a:rPr lang="en-US" sz="2000" dirty="0"/>
                        <a:t>HDD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Seagate 2TB HDD, 7.2KRPM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8433363"/>
                  </a:ext>
                </a:extLst>
              </a:tr>
              <a:tr h="370840">
                <a:tc>
                  <a:txBody>
                    <a:bodyPr/>
                    <a:lstStyle/>
                    <a:p>
                      <a:r>
                        <a:rPr lang="en-US" sz="2000" dirty="0"/>
                        <a:t>SSD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Samsung 860 EVO 500GB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9267896"/>
                  </a:ext>
                </a:extLst>
              </a:tr>
              <a:tr h="370840">
                <a:tc>
                  <a:txBody>
                    <a:bodyPr/>
                    <a:lstStyle/>
                    <a:p>
                      <a:r>
                        <a:rPr lang="en-US" sz="2000" dirty="0"/>
                        <a:t>DRAM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256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831451"/>
                  </a:ext>
                </a:extLst>
              </a:tr>
              <a:tr h="370840">
                <a:tc>
                  <a:txBody>
                    <a:bodyPr/>
                    <a:lstStyle/>
                    <a:p>
                      <a:r>
                        <a:rPr lang="en-US" sz="2000" dirty="0"/>
                        <a:t>GCC version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3545763"/>
                  </a:ext>
                </a:extLst>
              </a:tr>
            </a:tbl>
          </a:graphicData>
        </a:graphic>
      </p:graphicFrame>
      <p:pic>
        <p:nvPicPr>
          <p:cNvPr id="6" name="Graphic 5">
            <a:extLst>
              <a:ext uri="{FF2B5EF4-FFF2-40B4-BE49-F238E27FC236}">
                <a16:creationId xmlns:a16="http://schemas.microsoft.com/office/drawing/2014/main" id="{9BA99FCA-90AE-B1F4-EE4A-DF2DBED3C5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00320" y="2216150"/>
            <a:ext cx="5842000" cy="3688080"/>
          </a:xfrm>
          <a:prstGeom prst="rect">
            <a:avLst/>
          </a:prstGeom>
        </p:spPr>
      </p:pic>
      <p:sp>
        <p:nvSpPr>
          <p:cNvPr id="8" name="TextBox 7">
            <a:extLst>
              <a:ext uri="{FF2B5EF4-FFF2-40B4-BE49-F238E27FC236}">
                <a16:creationId xmlns:a16="http://schemas.microsoft.com/office/drawing/2014/main" id="{AEBF139B-496B-2A4A-EFF5-DA2A83517924}"/>
              </a:ext>
            </a:extLst>
          </p:cNvPr>
          <p:cNvSpPr txBox="1"/>
          <p:nvPr/>
        </p:nvSpPr>
        <p:spPr>
          <a:xfrm>
            <a:off x="5174135" y="6119597"/>
            <a:ext cx="6778379" cy="442674"/>
          </a:xfrm>
          <a:prstGeom prst="roundRect">
            <a:avLst/>
          </a:prstGeom>
          <a:noFill/>
          <a:ln w="38100">
            <a:solidFill>
              <a:schemeClr val="tx1">
                <a:lumMod val="95000"/>
                <a:lumOff val="5000"/>
              </a:schemeClr>
            </a:solidFill>
          </a:ln>
        </p:spPr>
        <p:txBody>
          <a:bodyPr wrap="square" rtlCol="0">
            <a:spAutoFit/>
          </a:bodyPr>
          <a:lstStyle/>
          <a:p>
            <a:r>
              <a:rPr lang="en-US" sz="2000" dirty="0" err="1"/>
              <a:t>SnapStore</a:t>
            </a:r>
            <a:r>
              <a:rPr lang="en-US" sz="2000" dirty="0"/>
              <a:t> reduces the deduplication ratio by </a:t>
            </a:r>
            <a:r>
              <a:rPr lang="en-US" sz="2000" b="1" i="1" dirty="0"/>
              <a:t>21.6%</a:t>
            </a:r>
            <a:r>
              <a:rPr lang="en-US" sz="2000" dirty="0"/>
              <a:t>.</a:t>
            </a:r>
          </a:p>
        </p:txBody>
      </p:sp>
    </p:spTree>
    <p:custDataLst>
      <p:tags r:id="rId1"/>
    </p:custDataLst>
    <p:extLst>
      <p:ext uri="{BB962C8B-B14F-4D97-AF65-F5344CB8AC3E}">
        <p14:creationId xmlns:p14="http://schemas.microsoft.com/office/powerpoint/2010/main" val="411709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2B9F82-DDC0-46C0-9638-06C231FAC4C3}"/>
              </a:ext>
            </a:extLst>
          </p:cNvPr>
          <p:cNvSpPr>
            <a:spLocks noGrp="1"/>
          </p:cNvSpPr>
          <p:nvPr>
            <p:ph type="sldNum" sz="quarter" idx="12"/>
          </p:nvPr>
        </p:nvSpPr>
        <p:spPr/>
        <p:txBody>
          <a:bodyPr/>
          <a:lstStyle/>
          <a:p>
            <a:fld id="{94400498-2F1B-4BEE-8C45-7C8F7F1B263E}" type="slidenum">
              <a:rPr lang="en-IN" smtClean="0"/>
              <a:t>14</a:t>
            </a:fld>
            <a:endParaRPr lang="en-IN" dirty="0"/>
          </a:p>
        </p:txBody>
      </p:sp>
      <p:sp>
        <p:nvSpPr>
          <p:cNvPr id="72" name="Title 1">
            <a:extLst>
              <a:ext uri="{FF2B5EF4-FFF2-40B4-BE49-F238E27FC236}">
                <a16:creationId xmlns:a16="http://schemas.microsoft.com/office/drawing/2014/main" id="{E90DE4F8-D770-4D9B-E2A0-2057E75D692A}"/>
              </a:ext>
            </a:extLst>
          </p:cNvPr>
          <p:cNvSpPr txBox="1">
            <a:spLocks/>
          </p:cNvSpPr>
          <p:nvPr/>
        </p:nvSpPr>
        <p:spPr bwMode="gray">
          <a:xfrm>
            <a:off x="1001261" y="674021"/>
            <a:ext cx="8825659" cy="10879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92D050"/>
                </a:solidFill>
              </a:rPr>
              <a:t>DEDUPLICATION TIME</a:t>
            </a:r>
          </a:p>
        </p:txBody>
      </p:sp>
      <p:sp>
        <p:nvSpPr>
          <p:cNvPr id="8" name="TextBox 7">
            <a:extLst>
              <a:ext uri="{FF2B5EF4-FFF2-40B4-BE49-F238E27FC236}">
                <a16:creationId xmlns:a16="http://schemas.microsoft.com/office/drawing/2014/main" id="{AEBF139B-496B-2A4A-EFF5-DA2A83517924}"/>
              </a:ext>
            </a:extLst>
          </p:cNvPr>
          <p:cNvSpPr txBox="1"/>
          <p:nvPr/>
        </p:nvSpPr>
        <p:spPr>
          <a:xfrm>
            <a:off x="1048864" y="6119597"/>
            <a:ext cx="10094271" cy="442674"/>
          </a:xfrm>
          <a:prstGeom prst="roundRect">
            <a:avLst/>
          </a:prstGeom>
          <a:noFill/>
          <a:ln w="38100">
            <a:solidFill>
              <a:schemeClr val="tx1">
                <a:lumMod val="95000"/>
                <a:lumOff val="5000"/>
              </a:schemeClr>
            </a:solidFill>
          </a:ln>
        </p:spPr>
        <p:txBody>
          <a:bodyPr wrap="square" rtlCol="0">
            <a:spAutoFit/>
          </a:bodyPr>
          <a:lstStyle/>
          <a:p>
            <a:r>
              <a:rPr lang="en-US" sz="2000" dirty="0" err="1"/>
              <a:t>SnapStore</a:t>
            </a:r>
            <a:r>
              <a:rPr lang="en-US" sz="2000" dirty="0"/>
              <a:t> improves the deduplication time by </a:t>
            </a:r>
            <a:r>
              <a:rPr lang="en-US" sz="2000" b="1" i="1" dirty="0"/>
              <a:t>50%</a:t>
            </a:r>
            <a:r>
              <a:rPr lang="en-US" sz="2000" dirty="0"/>
              <a:t> on HDDs and </a:t>
            </a:r>
            <a:r>
              <a:rPr lang="en-US" sz="2000" b="1" i="1" dirty="0"/>
              <a:t>30.8%</a:t>
            </a:r>
            <a:r>
              <a:rPr lang="en-US" sz="2000" dirty="0"/>
              <a:t> on SSDs.</a:t>
            </a:r>
            <a:endParaRPr lang="en-US" sz="2000" i="1" dirty="0"/>
          </a:p>
        </p:txBody>
      </p:sp>
      <p:pic>
        <p:nvPicPr>
          <p:cNvPr id="9" name="Graphic 8">
            <a:extLst>
              <a:ext uri="{FF2B5EF4-FFF2-40B4-BE49-F238E27FC236}">
                <a16:creationId xmlns:a16="http://schemas.microsoft.com/office/drawing/2014/main" id="{E2B2A885-15B8-D926-0031-D6C4ED58D6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1261" y="2332302"/>
            <a:ext cx="4480560" cy="3291659"/>
          </a:xfrm>
          <a:prstGeom prst="rect">
            <a:avLst/>
          </a:prstGeom>
        </p:spPr>
      </p:pic>
      <p:sp>
        <p:nvSpPr>
          <p:cNvPr id="2" name="TextBox 1">
            <a:extLst>
              <a:ext uri="{FF2B5EF4-FFF2-40B4-BE49-F238E27FC236}">
                <a16:creationId xmlns:a16="http://schemas.microsoft.com/office/drawing/2014/main" id="{6AC9D235-0230-0C26-9CBB-52FE22F79F3F}"/>
              </a:ext>
            </a:extLst>
          </p:cNvPr>
          <p:cNvSpPr txBox="1"/>
          <p:nvPr/>
        </p:nvSpPr>
        <p:spPr>
          <a:xfrm>
            <a:off x="1550324" y="5621563"/>
            <a:ext cx="3382433" cy="369332"/>
          </a:xfrm>
          <a:prstGeom prst="rect">
            <a:avLst/>
          </a:prstGeom>
          <a:noFill/>
        </p:spPr>
        <p:txBody>
          <a:bodyPr wrap="square" rtlCol="0">
            <a:spAutoFit/>
          </a:bodyPr>
          <a:lstStyle/>
          <a:p>
            <a:r>
              <a:rPr lang="en-US" dirty="0"/>
              <a:t>Deduplication time on HDDs</a:t>
            </a:r>
          </a:p>
        </p:txBody>
      </p:sp>
      <p:sp>
        <p:nvSpPr>
          <p:cNvPr id="3" name="TextBox 2">
            <a:extLst>
              <a:ext uri="{FF2B5EF4-FFF2-40B4-BE49-F238E27FC236}">
                <a16:creationId xmlns:a16="http://schemas.microsoft.com/office/drawing/2014/main" id="{EB779C03-37E4-AA2C-BE72-11FD07980F9D}"/>
              </a:ext>
            </a:extLst>
          </p:cNvPr>
          <p:cNvSpPr txBox="1"/>
          <p:nvPr/>
        </p:nvSpPr>
        <p:spPr>
          <a:xfrm>
            <a:off x="7137058" y="5607826"/>
            <a:ext cx="3382433" cy="369332"/>
          </a:xfrm>
          <a:prstGeom prst="rect">
            <a:avLst/>
          </a:prstGeom>
          <a:noFill/>
        </p:spPr>
        <p:txBody>
          <a:bodyPr wrap="square" rtlCol="0">
            <a:spAutoFit/>
          </a:bodyPr>
          <a:lstStyle/>
          <a:p>
            <a:r>
              <a:rPr lang="en-US" dirty="0"/>
              <a:t>Deduplication time on SSDs</a:t>
            </a:r>
          </a:p>
        </p:txBody>
      </p:sp>
      <p:pic>
        <p:nvPicPr>
          <p:cNvPr id="10" name="Graphic 9">
            <a:extLst>
              <a:ext uri="{FF2B5EF4-FFF2-40B4-BE49-F238E27FC236}">
                <a16:creationId xmlns:a16="http://schemas.microsoft.com/office/drawing/2014/main" id="{AB6D7E7A-B1B2-89DF-2122-B28DE347388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87995" y="2332301"/>
            <a:ext cx="4480561" cy="3149221"/>
          </a:xfrm>
          <a:prstGeom prst="rect">
            <a:avLst/>
          </a:prstGeom>
        </p:spPr>
      </p:pic>
    </p:spTree>
    <p:custDataLst>
      <p:tags r:id="rId1"/>
    </p:custDataLst>
    <p:extLst>
      <p:ext uri="{BB962C8B-B14F-4D97-AF65-F5344CB8AC3E}">
        <p14:creationId xmlns:p14="http://schemas.microsoft.com/office/powerpoint/2010/main" val="240726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2B9F82-DDC0-46C0-9638-06C231FAC4C3}"/>
              </a:ext>
            </a:extLst>
          </p:cNvPr>
          <p:cNvSpPr>
            <a:spLocks noGrp="1"/>
          </p:cNvSpPr>
          <p:nvPr>
            <p:ph type="sldNum" sz="quarter" idx="12"/>
          </p:nvPr>
        </p:nvSpPr>
        <p:spPr/>
        <p:txBody>
          <a:bodyPr/>
          <a:lstStyle/>
          <a:p>
            <a:fld id="{94400498-2F1B-4BEE-8C45-7C8F7F1B263E}" type="slidenum">
              <a:rPr lang="en-IN" smtClean="0"/>
              <a:t>15</a:t>
            </a:fld>
            <a:endParaRPr lang="en-IN" dirty="0"/>
          </a:p>
        </p:txBody>
      </p:sp>
      <p:sp>
        <p:nvSpPr>
          <p:cNvPr id="72" name="Title 1">
            <a:extLst>
              <a:ext uri="{FF2B5EF4-FFF2-40B4-BE49-F238E27FC236}">
                <a16:creationId xmlns:a16="http://schemas.microsoft.com/office/drawing/2014/main" id="{E90DE4F8-D770-4D9B-E2A0-2057E75D692A}"/>
              </a:ext>
            </a:extLst>
          </p:cNvPr>
          <p:cNvSpPr txBox="1">
            <a:spLocks/>
          </p:cNvSpPr>
          <p:nvPr/>
        </p:nvSpPr>
        <p:spPr bwMode="gray">
          <a:xfrm>
            <a:off x="1001261" y="674021"/>
            <a:ext cx="8825659" cy="10879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92D050"/>
                </a:solidFill>
              </a:rPr>
              <a:t>END-TO-END LATENCY</a:t>
            </a:r>
          </a:p>
        </p:txBody>
      </p:sp>
      <p:sp>
        <p:nvSpPr>
          <p:cNvPr id="8" name="TextBox 7">
            <a:extLst>
              <a:ext uri="{FF2B5EF4-FFF2-40B4-BE49-F238E27FC236}">
                <a16:creationId xmlns:a16="http://schemas.microsoft.com/office/drawing/2014/main" id="{AEBF139B-496B-2A4A-EFF5-DA2A83517924}"/>
              </a:ext>
            </a:extLst>
          </p:cNvPr>
          <p:cNvSpPr txBox="1"/>
          <p:nvPr/>
        </p:nvSpPr>
        <p:spPr>
          <a:xfrm>
            <a:off x="132080" y="5563116"/>
            <a:ext cx="11927839" cy="1123712"/>
          </a:xfrm>
          <a:prstGeom prst="roundRect">
            <a:avLst/>
          </a:prstGeom>
          <a:noFill/>
          <a:ln w="38100">
            <a:solidFill>
              <a:schemeClr val="tx1">
                <a:lumMod val="95000"/>
                <a:lumOff val="5000"/>
              </a:schemeClr>
            </a:solidFill>
          </a:ln>
        </p:spPr>
        <p:txBody>
          <a:bodyPr wrap="square" rtlCol="0">
            <a:spAutoFit/>
          </a:bodyPr>
          <a:lstStyle/>
          <a:p>
            <a:r>
              <a:rPr lang="en-US" sz="2000" dirty="0"/>
              <a:t>With the integration of </a:t>
            </a:r>
            <a:r>
              <a:rPr lang="en-US" sz="2000" dirty="0" err="1"/>
              <a:t>SnapStore</a:t>
            </a:r>
            <a:r>
              <a:rPr lang="en-US" sz="2000" dirty="0"/>
              <a:t> with </a:t>
            </a:r>
            <a:r>
              <a:rPr lang="en-US" sz="2000" dirty="0" err="1"/>
              <a:t>FaaSnap</a:t>
            </a:r>
            <a:r>
              <a:rPr lang="en-US" sz="2000" dirty="0"/>
              <a:t> (a state-of-the-art serverless platform), the end-to-end latency improves by </a:t>
            </a:r>
            <a:r>
              <a:rPr lang="en-US" sz="2000" b="1" i="1" dirty="0"/>
              <a:t>25.9%</a:t>
            </a:r>
            <a:r>
              <a:rPr lang="en-US" sz="2000" dirty="0"/>
              <a:t> over </a:t>
            </a:r>
            <a:r>
              <a:rPr lang="en-US" sz="2000" dirty="0" err="1"/>
              <a:t>FaaSnap</a:t>
            </a:r>
            <a:r>
              <a:rPr lang="en-US" sz="2000" dirty="0"/>
              <a:t> on HDDs, while it degrades by a mere </a:t>
            </a:r>
            <a:r>
              <a:rPr lang="en-US" sz="2000" b="1" i="1" dirty="0"/>
              <a:t>0.6%</a:t>
            </a:r>
            <a:r>
              <a:rPr lang="en-US" sz="2000" dirty="0"/>
              <a:t> on SSDs, on average.</a:t>
            </a:r>
            <a:endParaRPr lang="en-US" sz="2000" i="1" dirty="0"/>
          </a:p>
        </p:txBody>
      </p:sp>
      <p:pic>
        <p:nvPicPr>
          <p:cNvPr id="3" name="Graphic 2">
            <a:extLst>
              <a:ext uri="{FF2B5EF4-FFF2-40B4-BE49-F238E27FC236}">
                <a16:creationId xmlns:a16="http://schemas.microsoft.com/office/drawing/2014/main" id="{3876B279-8034-4229-5ED2-1D54E3AA008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98083" y="2297186"/>
            <a:ext cx="4991100" cy="3002602"/>
          </a:xfrm>
          <a:prstGeom prst="rect">
            <a:avLst/>
          </a:prstGeom>
        </p:spPr>
      </p:pic>
      <p:pic>
        <p:nvPicPr>
          <p:cNvPr id="7" name="Graphic 6">
            <a:extLst>
              <a:ext uri="{FF2B5EF4-FFF2-40B4-BE49-F238E27FC236}">
                <a16:creationId xmlns:a16="http://schemas.microsoft.com/office/drawing/2014/main" id="{B1A1519D-9BF8-75A9-CF13-FD79F329A7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1814" y="2299343"/>
            <a:ext cx="4981575" cy="3002602"/>
          </a:xfrm>
          <a:prstGeom prst="rect">
            <a:avLst/>
          </a:prstGeom>
        </p:spPr>
      </p:pic>
      <p:sp>
        <p:nvSpPr>
          <p:cNvPr id="5" name="TextBox 4">
            <a:extLst>
              <a:ext uri="{FF2B5EF4-FFF2-40B4-BE49-F238E27FC236}">
                <a16:creationId xmlns:a16="http://schemas.microsoft.com/office/drawing/2014/main" id="{B51460A7-B4BA-CDCC-C233-B8D93D16B137}"/>
              </a:ext>
            </a:extLst>
          </p:cNvPr>
          <p:cNvSpPr txBox="1"/>
          <p:nvPr/>
        </p:nvSpPr>
        <p:spPr>
          <a:xfrm>
            <a:off x="1942210" y="5190800"/>
            <a:ext cx="3382433" cy="369332"/>
          </a:xfrm>
          <a:prstGeom prst="rect">
            <a:avLst/>
          </a:prstGeom>
          <a:noFill/>
        </p:spPr>
        <p:txBody>
          <a:bodyPr wrap="square" rtlCol="0">
            <a:spAutoFit/>
          </a:bodyPr>
          <a:lstStyle/>
          <a:p>
            <a:r>
              <a:rPr lang="en-US" dirty="0"/>
              <a:t>End-to-end latency on HDDs</a:t>
            </a:r>
          </a:p>
        </p:txBody>
      </p:sp>
      <p:sp>
        <p:nvSpPr>
          <p:cNvPr id="6" name="TextBox 5">
            <a:extLst>
              <a:ext uri="{FF2B5EF4-FFF2-40B4-BE49-F238E27FC236}">
                <a16:creationId xmlns:a16="http://schemas.microsoft.com/office/drawing/2014/main" id="{88A41538-03C0-70F2-8BC5-3A83F879C116}"/>
              </a:ext>
            </a:extLst>
          </p:cNvPr>
          <p:cNvSpPr txBox="1"/>
          <p:nvPr/>
        </p:nvSpPr>
        <p:spPr>
          <a:xfrm>
            <a:off x="7113283" y="5190800"/>
            <a:ext cx="3382433" cy="369332"/>
          </a:xfrm>
          <a:prstGeom prst="rect">
            <a:avLst/>
          </a:prstGeom>
          <a:noFill/>
        </p:spPr>
        <p:txBody>
          <a:bodyPr wrap="square" rtlCol="0">
            <a:spAutoFit/>
          </a:bodyPr>
          <a:lstStyle/>
          <a:p>
            <a:r>
              <a:rPr lang="en-US" dirty="0"/>
              <a:t>End-to-end latency on SSDs</a:t>
            </a:r>
          </a:p>
        </p:txBody>
      </p:sp>
    </p:spTree>
    <p:custDataLst>
      <p:tags r:id="rId1"/>
    </p:custDataLst>
    <p:extLst>
      <p:ext uri="{BB962C8B-B14F-4D97-AF65-F5344CB8AC3E}">
        <p14:creationId xmlns:p14="http://schemas.microsoft.com/office/powerpoint/2010/main" val="2311414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9BD5149-FDB5-D6BC-D6C0-4E74AE1FE7AE}"/>
              </a:ext>
            </a:extLst>
          </p:cNvPr>
          <p:cNvSpPr>
            <a:spLocks noGrp="1"/>
          </p:cNvSpPr>
          <p:nvPr>
            <p:ph type="sldNum" sz="quarter" idx="12"/>
          </p:nvPr>
        </p:nvSpPr>
        <p:spPr/>
        <p:txBody>
          <a:bodyPr/>
          <a:lstStyle/>
          <a:p>
            <a:fld id="{94400498-2F1B-4BEE-8C45-7C8F7F1B263E}" type="slidenum">
              <a:rPr lang="en-IN" smtClean="0"/>
              <a:t>16</a:t>
            </a:fld>
            <a:endParaRPr lang="en-IN" dirty="0"/>
          </a:p>
        </p:txBody>
      </p:sp>
      <p:sp>
        <p:nvSpPr>
          <p:cNvPr id="6" name="Title 1">
            <a:extLst>
              <a:ext uri="{FF2B5EF4-FFF2-40B4-BE49-F238E27FC236}">
                <a16:creationId xmlns:a16="http://schemas.microsoft.com/office/drawing/2014/main" id="{24C462E4-687A-893D-8018-61BFCE7EF56D}"/>
              </a:ext>
            </a:extLst>
          </p:cNvPr>
          <p:cNvSpPr txBox="1">
            <a:spLocks/>
          </p:cNvSpPr>
          <p:nvPr/>
        </p:nvSpPr>
        <p:spPr bwMode="gray">
          <a:xfrm>
            <a:off x="1001261" y="765462"/>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92D050"/>
                </a:solidFill>
              </a:rPr>
              <a:t>OUTLINE</a:t>
            </a:r>
          </a:p>
        </p:txBody>
      </p:sp>
      <p:graphicFrame>
        <p:nvGraphicFramePr>
          <p:cNvPr id="7" name="Diagram 6">
            <a:extLst>
              <a:ext uri="{FF2B5EF4-FFF2-40B4-BE49-F238E27FC236}">
                <a16:creationId xmlns:a16="http://schemas.microsoft.com/office/drawing/2014/main" id="{CF81659F-D3DE-DD0C-DC24-AA6156F0194A}"/>
              </a:ext>
            </a:extLst>
          </p:cNvPr>
          <p:cNvGraphicFramePr/>
          <p:nvPr/>
        </p:nvGraphicFramePr>
        <p:xfrm>
          <a:off x="523614" y="2332653"/>
          <a:ext cx="8965619" cy="4450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Top Corners Rounded 4">
            <a:extLst>
              <a:ext uri="{FF2B5EF4-FFF2-40B4-BE49-F238E27FC236}">
                <a16:creationId xmlns:a16="http://schemas.microsoft.com/office/drawing/2014/main" id="{8B5393D4-BE8E-F2C3-2902-08CEE6F0C449}"/>
              </a:ext>
            </a:extLst>
          </p:cNvPr>
          <p:cNvSpPr txBox="1"/>
          <p:nvPr/>
        </p:nvSpPr>
        <p:spPr>
          <a:xfrm>
            <a:off x="1213492" y="5834306"/>
            <a:ext cx="8245261" cy="577423"/>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032" tIns="22860" rIns="22860" bIns="22860" numCol="1" spcCol="1270" anchor="ctr" anchorCtr="0">
            <a:noAutofit/>
          </a:bodyPr>
          <a:lstStyle/>
          <a:p>
            <a:pPr marL="285750" lvl="1" indent="-285750" defTabSz="1600200">
              <a:lnSpc>
                <a:spcPct val="90000"/>
              </a:lnSpc>
              <a:spcBef>
                <a:spcPct val="0"/>
              </a:spcBef>
              <a:spcAft>
                <a:spcPct val="15000"/>
              </a:spcAft>
              <a:buFontTx/>
              <a:buChar char="•"/>
            </a:pPr>
            <a:r>
              <a:rPr lang="en-US" sz="3600" dirty="0">
                <a:solidFill>
                  <a:srgbClr val="FF0000"/>
                </a:solidFill>
              </a:rPr>
              <a:t>Conclusion</a:t>
            </a:r>
          </a:p>
        </p:txBody>
      </p:sp>
    </p:spTree>
    <p:extLst>
      <p:ext uri="{BB962C8B-B14F-4D97-AF65-F5344CB8AC3E}">
        <p14:creationId xmlns:p14="http://schemas.microsoft.com/office/powerpoint/2010/main" val="391204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8F4DE7-64AF-4FA0-850B-56B4099D449B}"/>
              </a:ext>
            </a:extLst>
          </p:cNvPr>
          <p:cNvSpPr>
            <a:spLocks noGrp="1"/>
          </p:cNvSpPr>
          <p:nvPr>
            <p:ph type="sldNum" sz="quarter" idx="12"/>
          </p:nvPr>
        </p:nvSpPr>
        <p:spPr/>
        <p:txBody>
          <a:bodyPr/>
          <a:lstStyle/>
          <a:p>
            <a:r>
              <a:rPr lang="en-IN" dirty="0"/>
              <a:t>17</a:t>
            </a:r>
          </a:p>
        </p:txBody>
      </p:sp>
      <p:sp>
        <p:nvSpPr>
          <p:cNvPr id="5" name="Title 1">
            <a:extLst>
              <a:ext uri="{FF2B5EF4-FFF2-40B4-BE49-F238E27FC236}">
                <a16:creationId xmlns:a16="http://schemas.microsoft.com/office/drawing/2014/main" id="{7A20BDFD-F3DB-9F71-1753-894652C17550}"/>
              </a:ext>
            </a:extLst>
          </p:cNvPr>
          <p:cNvSpPr txBox="1">
            <a:spLocks/>
          </p:cNvSpPr>
          <p:nvPr/>
        </p:nvSpPr>
        <p:spPr bwMode="gray">
          <a:xfrm>
            <a:off x="1001261" y="674021"/>
            <a:ext cx="8825659" cy="10879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92D050"/>
                </a:solidFill>
              </a:rPr>
              <a:t>CONCLUSION</a:t>
            </a:r>
          </a:p>
        </p:txBody>
      </p:sp>
      <p:graphicFrame>
        <p:nvGraphicFramePr>
          <p:cNvPr id="3" name="Diagram 2">
            <a:extLst>
              <a:ext uri="{FF2B5EF4-FFF2-40B4-BE49-F238E27FC236}">
                <a16:creationId xmlns:a16="http://schemas.microsoft.com/office/drawing/2014/main" id="{B30032A5-D856-E693-13DB-46010F8A0E51}"/>
              </a:ext>
            </a:extLst>
          </p:cNvPr>
          <p:cNvGraphicFramePr/>
          <p:nvPr>
            <p:extLst>
              <p:ext uri="{D42A27DB-BD31-4B8C-83A1-F6EECF244321}">
                <p14:modId xmlns:p14="http://schemas.microsoft.com/office/powerpoint/2010/main" val="3005523130"/>
              </p:ext>
            </p:extLst>
          </p:nvPr>
        </p:nvGraphicFramePr>
        <p:xfrm>
          <a:off x="530179" y="1465763"/>
          <a:ext cx="1113164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427833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graphicEl>
                                              <a:dgm id="{4A9AC4AA-F5AF-44DE-B58D-0939876E14C5}"/>
                                            </p:graphicEl>
                                          </p:spTgt>
                                        </p:tgtEl>
                                        <p:attrNameLst>
                                          <p:attrName>style.visibility</p:attrName>
                                        </p:attrNameLst>
                                      </p:cBhvr>
                                      <p:to>
                                        <p:strVal val="visible"/>
                                      </p:to>
                                    </p:set>
                                    <p:animEffect transition="in" filter="fade">
                                      <p:cBhvr>
                                        <p:cTn id="7" dur="1000"/>
                                        <p:tgtEl>
                                          <p:spTgt spid="3">
                                            <p:graphicEl>
                                              <a:dgm id="{4A9AC4AA-F5AF-44DE-B58D-0939876E14C5}"/>
                                            </p:graphicEl>
                                          </p:spTgt>
                                        </p:tgtEl>
                                      </p:cBhvr>
                                    </p:animEffect>
                                    <p:anim calcmode="lin" valueType="num">
                                      <p:cBhvr>
                                        <p:cTn id="8" dur="1000" fill="hold"/>
                                        <p:tgtEl>
                                          <p:spTgt spid="3">
                                            <p:graphicEl>
                                              <a:dgm id="{4A9AC4AA-F5AF-44DE-B58D-0939876E14C5}"/>
                                            </p:graphicEl>
                                          </p:spTgt>
                                        </p:tgtEl>
                                        <p:attrNameLst>
                                          <p:attrName>ppt_x</p:attrName>
                                        </p:attrNameLst>
                                      </p:cBhvr>
                                      <p:tavLst>
                                        <p:tav tm="0">
                                          <p:val>
                                            <p:strVal val="#ppt_x"/>
                                          </p:val>
                                        </p:tav>
                                        <p:tav tm="100000">
                                          <p:val>
                                            <p:strVal val="#ppt_x"/>
                                          </p:val>
                                        </p:tav>
                                      </p:tavLst>
                                    </p:anim>
                                    <p:anim calcmode="lin" valueType="num">
                                      <p:cBhvr>
                                        <p:cTn id="9" dur="1000" fill="hold"/>
                                        <p:tgtEl>
                                          <p:spTgt spid="3">
                                            <p:graphicEl>
                                              <a:dgm id="{4A9AC4AA-F5AF-44DE-B58D-0939876E14C5}"/>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graphicEl>
                                              <a:dgm id="{AAA9704C-BBFC-4ACC-ACC4-61732B5A0B62}"/>
                                            </p:graphicEl>
                                          </p:spTgt>
                                        </p:tgtEl>
                                        <p:attrNameLst>
                                          <p:attrName>style.visibility</p:attrName>
                                        </p:attrNameLst>
                                      </p:cBhvr>
                                      <p:to>
                                        <p:strVal val="visible"/>
                                      </p:to>
                                    </p:set>
                                    <p:animEffect transition="in" filter="fade">
                                      <p:cBhvr>
                                        <p:cTn id="14" dur="1000"/>
                                        <p:tgtEl>
                                          <p:spTgt spid="3">
                                            <p:graphicEl>
                                              <a:dgm id="{AAA9704C-BBFC-4ACC-ACC4-61732B5A0B62}"/>
                                            </p:graphicEl>
                                          </p:spTgt>
                                        </p:tgtEl>
                                      </p:cBhvr>
                                    </p:animEffect>
                                    <p:anim calcmode="lin" valueType="num">
                                      <p:cBhvr>
                                        <p:cTn id="15" dur="1000" fill="hold"/>
                                        <p:tgtEl>
                                          <p:spTgt spid="3">
                                            <p:graphicEl>
                                              <a:dgm id="{AAA9704C-BBFC-4ACC-ACC4-61732B5A0B62}"/>
                                            </p:graphicEl>
                                          </p:spTgt>
                                        </p:tgtEl>
                                        <p:attrNameLst>
                                          <p:attrName>ppt_x</p:attrName>
                                        </p:attrNameLst>
                                      </p:cBhvr>
                                      <p:tavLst>
                                        <p:tav tm="0">
                                          <p:val>
                                            <p:strVal val="#ppt_x"/>
                                          </p:val>
                                        </p:tav>
                                        <p:tav tm="100000">
                                          <p:val>
                                            <p:strVal val="#ppt_x"/>
                                          </p:val>
                                        </p:tav>
                                      </p:tavLst>
                                    </p:anim>
                                    <p:anim calcmode="lin" valueType="num">
                                      <p:cBhvr>
                                        <p:cTn id="16" dur="1000" fill="hold"/>
                                        <p:tgtEl>
                                          <p:spTgt spid="3">
                                            <p:graphicEl>
                                              <a:dgm id="{AAA9704C-BBFC-4ACC-ACC4-61732B5A0B62}"/>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graphicEl>
                                              <a:dgm id="{8A3458C8-394F-40C7-9A8E-12C34E419D83}"/>
                                            </p:graphicEl>
                                          </p:spTgt>
                                        </p:tgtEl>
                                        <p:attrNameLst>
                                          <p:attrName>style.visibility</p:attrName>
                                        </p:attrNameLst>
                                      </p:cBhvr>
                                      <p:to>
                                        <p:strVal val="visible"/>
                                      </p:to>
                                    </p:set>
                                    <p:animEffect transition="in" filter="fade">
                                      <p:cBhvr>
                                        <p:cTn id="21" dur="1000"/>
                                        <p:tgtEl>
                                          <p:spTgt spid="3">
                                            <p:graphicEl>
                                              <a:dgm id="{8A3458C8-394F-40C7-9A8E-12C34E419D83}"/>
                                            </p:graphicEl>
                                          </p:spTgt>
                                        </p:tgtEl>
                                      </p:cBhvr>
                                    </p:animEffect>
                                    <p:anim calcmode="lin" valueType="num">
                                      <p:cBhvr>
                                        <p:cTn id="22" dur="1000" fill="hold"/>
                                        <p:tgtEl>
                                          <p:spTgt spid="3">
                                            <p:graphicEl>
                                              <a:dgm id="{8A3458C8-394F-40C7-9A8E-12C34E419D83}"/>
                                            </p:graphicEl>
                                          </p:spTgt>
                                        </p:tgtEl>
                                        <p:attrNameLst>
                                          <p:attrName>ppt_x</p:attrName>
                                        </p:attrNameLst>
                                      </p:cBhvr>
                                      <p:tavLst>
                                        <p:tav tm="0">
                                          <p:val>
                                            <p:strVal val="#ppt_x"/>
                                          </p:val>
                                        </p:tav>
                                        <p:tav tm="100000">
                                          <p:val>
                                            <p:strVal val="#ppt_x"/>
                                          </p:val>
                                        </p:tav>
                                      </p:tavLst>
                                    </p:anim>
                                    <p:anim calcmode="lin" valueType="num">
                                      <p:cBhvr>
                                        <p:cTn id="23" dur="1000" fill="hold"/>
                                        <p:tgtEl>
                                          <p:spTgt spid="3">
                                            <p:graphicEl>
                                              <a:dgm id="{8A3458C8-394F-40C7-9A8E-12C34E419D8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5A0FFA-B4B3-BF80-BA15-F6CE35E9C3B3}"/>
              </a:ext>
            </a:extLst>
          </p:cNvPr>
          <p:cNvSpPr>
            <a:spLocks noGrp="1"/>
          </p:cNvSpPr>
          <p:nvPr>
            <p:ph type="title"/>
          </p:nvPr>
        </p:nvSpPr>
        <p:spPr>
          <a:xfrm>
            <a:off x="5331283" y="3097867"/>
            <a:ext cx="5094187" cy="1152534"/>
          </a:xfrm>
        </p:spPr>
        <p:txBody>
          <a:bodyPr vert="horz" lIns="91440" tIns="45720" rIns="91440" bIns="45720" rtlCol="0" anchor="b">
            <a:normAutofit/>
          </a:bodyPr>
          <a:lstStyle/>
          <a:p>
            <a:r>
              <a:rPr lang="en-US" sz="5600" b="1" dirty="0">
                <a:solidFill>
                  <a:sysClr val="windowText" lastClr="000000"/>
                </a:solidFill>
              </a:rPr>
              <a:t>Thank You</a:t>
            </a:r>
          </a:p>
        </p:txBody>
      </p:sp>
      <p:sp>
        <p:nvSpPr>
          <p:cNvPr id="5" name="Slide Number Placeholder 4">
            <a:extLst>
              <a:ext uri="{FF2B5EF4-FFF2-40B4-BE49-F238E27FC236}">
                <a16:creationId xmlns:a16="http://schemas.microsoft.com/office/drawing/2014/main" id="{62871BC6-32C7-69E5-1D98-AF5BED49B081}"/>
              </a:ext>
            </a:extLst>
          </p:cNvPr>
          <p:cNvSpPr>
            <a:spLocks noGrp="1"/>
          </p:cNvSpPr>
          <p:nvPr>
            <p:ph type="sldNum" sz="quarter" idx="12"/>
          </p:nvPr>
        </p:nvSpPr>
        <p:spPr>
          <a:xfrm>
            <a:off x="10342708" y="295729"/>
            <a:ext cx="838199" cy="767687"/>
          </a:xfrm>
        </p:spPr>
        <p:txBody>
          <a:bodyPr vert="horz" lIns="91440" tIns="45720" rIns="91440" bIns="45720" rtlCol="0" anchor="b">
            <a:normAutofit/>
          </a:bodyPr>
          <a:lstStyle/>
          <a:p>
            <a:pPr>
              <a:spcAft>
                <a:spcPts val="600"/>
              </a:spcAft>
            </a:pPr>
            <a:r>
              <a:rPr lang="en-US" dirty="0">
                <a:latin typeface="+mj-lt"/>
              </a:rPr>
              <a:t>18</a:t>
            </a:r>
          </a:p>
        </p:txBody>
      </p:sp>
      <p:pic>
        <p:nvPicPr>
          <p:cNvPr id="10" name="Graphic 9" descr="Smiling Face with No Fill">
            <a:extLst>
              <a:ext uri="{FF2B5EF4-FFF2-40B4-BE49-F238E27FC236}">
                <a16:creationId xmlns:a16="http://schemas.microsoft.com/office/drawing/2014/main" id="{794102F7-ECF4-70C4-4962-DC7C7099DB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7877" y="2015786"/>
            <a:ext cx="3316697" cy="3316697"/>
          </a:xfrm>
          <a:prstGeom prst="roundRect">
            <a:avLst>
              <a:gd name="adj" fmla="val 1329"/>
            </a:avLst>
          </a:prstGeom>
          <a:effectLst>
            <a:outerShdw blurRad="50800" dist="50800" dir="5400000" algn="tl" rotWithShape="0">
              <a:srgbClr val="000000">
                <a:alpha val="43000"/>
              </a:srgbClr>
            </a:outerShdw>
          </a:effectLst>
        </p:spPr>
      </p:pic>
      <p:sp>
        <p:nvSpPr>
          <p:cNvPr id="2" name="Title 5">
            <a:extLst>
              <a:ext uri="{FF2B5EF4-FFF2-40B4-BE49-F238E27FC236}">
                <a16:creationId xmlns:a16="http://schemas.microsoft.com/office/drawing/2014/main" id="{75F9DF2E-873C-C617-3D66-C24695377F3A}"/>
              </a:ext>
            </a:extLst>
          </p:cNvPr>
          <p:cNvSpPr txBox="1">
            <a:spLocks/>
          </p:cNvSpPr>
          <p:nvPr/>
        </p:nvSpPr>
        <p:spPr bwMode="gray">
          <a:xfrm>
            <a:off x="91440" y="5626359"/>
            <a:ext cx="11897360" cy="1231639"/>
          </a:xfrm>
          <a:prstGeom prst="rect">
            <a:avLst/>
          </a:prstGeom>
          <a:solidFill>
            <a:schemeClr val="accent5">
              <a:lumMod val="20000"/>
              <a:lumOff val="80000"/>
            </a:schemeClr>
          </a:solidFill>
          <a:ln w="38100">
            <a:solidFill>
              <a:schemeClr val="accent6">
                <a:lumMod val="75000"/>
              </a:schemeClr>
            </a:solidFill>
          </a:ln>
        </p:spPr>
        <p:txBody>
          <a:bodyPr vert="horz" lIns="91440" tIns="45720" rIns="91440" bIns="45720" rtlCol="0" anchor="b">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ysClr val="windowText" lastClr="000000"/>
                </a:solidFill>
              </a:rPr>
              <a:t>Contact:</a:t>
            </a:r>
          </a:p>
          <a:p>
            <a:r>
              <a:rPr lang="en-US" sz="2400" b="1" dirty="0">
                <a:solidFill>
                  <a:sysClr val="windowText" lastClr="000000"/>
                </a:solidFill>
              </a:rPr>
              <a:t>Abhisek Panda: abhisek.panda@cse.iitd.ac.in</a:t>
            </a:r>
            <a:r>
              <a:rPr lang="en-US" sz="2400" dirty="0">
                <a:solidFill>
                  <a:sysClr val="windowText" lastClr="000000"/>
                </a:solidFill>
              </a:rPr>
              <a:t>    </a:t>
            </a:r>
          </a:p>
          <a:p>
            <a:r>
              <a:rPr lang="en-US" sz="2400" dirty="0">
                <a:solidFill>
                  <a:sysClr val="windowText" lastClr="000000"/>
                </a:solidFill>
              </a:rPr>
              <a:t>Smruti R. Sarangi: srsarangi@cse.iitd.ac.in</a:t>
            </a:r>
          </a:p>
        </p:txBody>
      </p:sp>
    </p:spTree>
    <p:extLst>
      <p:ext uri="{BB962C8B-B14F-4D97-AF65-F5344CB8AC3E}">
        <p14:creationId xmlns:p14="http://schemas.microsoft.com/office/powerpoint/2010/main" val="34334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9BD5149-FDB5-D6BC-D6C0-4E74AE1FE7AE}"/>
              </a:ext>
            </a:extLst>
          </p:cNvPr>
          <p:cNvSpPr>
            <a:spLocks noGrp="1"/>
          </p:cNvSpPr>
          <p:nvPr>
            <p:ph type="sldNum" sz="quarter" idx="12"/>
          </p:nvPr>
        </p:nvSpPr>
        <p:spPr/>
        <p:txBody>
          <a:bodyPr/>
          <a:lstStyle/>
          <a:p>
            <a:fld id="{94400498-2F1B-4BEE-8C45-7C8F7F1B263E}" type="slidenum">
              <a:rPr lang="en-IN" smtClean="0"/>
              <a:t>2</a:t>
            </a:fld>
            <a:endParaRPr lang="en-IN" dirty="0"/>
          </a:p>
        </p:txBody>
      </p:sp>
      <p:sp>
        <p:nvSpPr>
          <p:cNvPr id="6" name="Title 1">
            <a:extLst>
              <a:ext uri="{FF2B5EF4-FFF2-40B4-BE49-F238E27FC236}">
                <a16:creationId xmlns:a16="http://schemas.microsoft.com/office/drawing/2014/main" id="{24C462E4-687A-893D-8018-61BFCE7EF56D}"/>
              </a:ext>
            </a:extLst>
          </p:cNvPr>
          <p:cNvSpPr txBox="1">
            <a:spLocks/>
          </p:cNvSpPr>
          <p:nvPr/>
        </p:nvSpPr>
        <p:spPr bwMode="gray">
          <a:xfrm>
            <a:off x="1001261" y="765462"/>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92D050"/>
                </a:solidFill>
              </a:rPr>
              <a:t>OUTLINE</a:t>
            </a:r>
          </a:p>
        </p:txBody>
      </p:sp>
      <p:graphicFrame>
        <p:nvGraphicFramePr>
          <p:cNvPr id="7" name="Diagram 6">
            <a:extLst>
              <a:ext uri="{FF2B5EF4-FFF2-40B4-BE49-F238E27FC236}">
                <a16:creationId xmlns:a16="http://schemas.microsoft.com/office/drawing/2014/main" id="{CF81659F-D3DE-DD0C-DC24-AA6156F0194A}"/>
              </a:ext>
            </a:extLst>
          </p:cNvPr>
          <p:cNvGraphicFramePr/>
          <p:nvPr>
            <p:extLst>
              <p:ext uri="{D42A27DB-BD31-4B8C-83A1-F6EECF244321}">
                <p14:modId xmlns:p14="http://schemas.microsoft.com/office/powerpoint/2010/main" val="3642559006"/>
              </p:ext>
            </p:extLst>
          </p:nvPr>
        </p:nvGraphicFramePr>
        <p:xfrm>
          <a:off x="523614" y="2332653"/>
          <a:ext cx="8965619" cy="44507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Top Corners Rounded 4">
            <a:extLst>
              <a:ext uri="{FF2B5EF4-FFF2-40B4-BE49-F238E27FC236}">
                <a16:creationId xmlns:a16="http://schemas.microsoft.com/office/drawing/2014/main" id="{8B5393D4-BE8E-F2C3-2902-08CEE6F0C449}"/>
              </a:ext>
            </a:extLst>
          </p:cNvPr>
          <p:cNvSpPr txBox="1"/>
          <p:nvPr/>
        </p:nvSpPr>
        <p:spPr>
          <a:xfrm>
            <a:off x="1213492" y="2370891"/>
            <a:ext cx="8245261" cy="577423"/>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US" sz="3600" kern="1200" dirty="0">
                <a:solidFill>
                  <a:srgbClr val="FF0000"/>
                </a:solidFill>
              </a:rPr>
              <a:t>Problem Statement</a:t>
            </a:r>
          </a:p>
        </p:txBody>
      </p:sp>
    </p:spTree>
    <p:extLst>
      <p:ext uri="{BB962C8B-B14F-4D97-AF65-F5344CB8AC3E}">
        <p14:creationId xmlns:p14="http://schemas.microsoft.com/office/powerpoint/2010/main" val="39155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2B9F82-DDC0-46C0-9638-06C231FAC4C3}"/>
              </a:ext>
            </a:extLst>
          </p:cNvPr>
          <p:cNvSpPr>
            <a:spLocks noGrp="1"/>
          </p:cNvSpPr>
          <p:nvPr>
            <p:ph type="sldNum" sz="quarter" idx="12"/>
          </p:nvPr>
        </p:nvSpPr>
        <p:spPr/>
        <p:txBody>
          <a:bodyPr/>
          <a:lstStyle/>
          <a:p>
            <a:fld id="{94400498-2F1B-4BEE-8C45-7C8F7F1B263E}" type="slidenum">
              <a:rPr lang="en-IN" smtClean="0"/>
              <a:t>3</a:t>
            </a:fld>
            <a:endParaRPr lang="en-IN" dirty="0"/>
          </a:p>
        </p:txBody>
      </p:sp>
      <p:sp>
        <p:nvSpPr>
          <p:cNvPr id="72" name="Title 1">
            <a:extLst>
              <a:ext uri="{FF2B5EF4-FFF2-40B4-BE49-F238E27FC236}">
                <a16:creationId xmlns:a16="http://schemas.microsoft.com/office/drawing/2014/main" id="{E90DE4F8-D770-4D9B-E2A0-2057E75D692A}"/>
              </a:ext>
            </a:extLst>
          </p:cNvPr>
          <p:cNvSpPr txBox="1">
            <a:spLocks/>
          </p:cNvSpPr>
          <p:nvPr/>
        </p:nvSpPr>
        <p:spPr bwMode="gray">
          <a:xfrm>
            <a:off x="1001261" y="674021"/>
            <a:ext cx="8825659" cy="10879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92D050"/>
                </a:solidFill>
              </a:rPr>
              <a:t>COLD START MITIGATION</a:t>
            </a:r>
          </a:p>
        </p:txBody>
      </p:sp>
      <p:sp>
        <p:nvSpPr>
          <p:cNvPr id="19" name="Rectangle: Rounded Corners 18">
            <a:extLst>
              <a:ext uri="{FF2B5EF4-FFF2-40B4-BE49-F238E27FC236}">
                <a16:creationId xmlns:a16="http://schemas.microsoft.com/office/drawing/2014/main" id="{3CCF9827-B70C-6F8B-1ABA-F59A7111D30D}"/>
              </a:ext>
            </a:extLst>
          </p:cNvPr>
          <p:cNvSpPr/>
          <p:nvPr/>
        </p:nvSpPr>
        <p:spPr>
          <a:xfrm>
            <a:off x="2712885" y="2366654"/>
            <a:ext cx="3589202" cy="1767840"/>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FD65AB4-72A9-4A46-6F95-6E84EAAC7A59}"/>
              </a:ext>
            </a:extLst>
          </p:cNvPr>
          <p:cNvSpPr/>
          <p:nvPr/>
        </p:nvSpPr>
        <p:spPr>
          <a:xfrm>
            <a:off x="2731252" y="4570140"/>
            <a:ext cx="3589202" cy="512206"/>
          </a:xfrm>
          <a:prstGeom prst="round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DRAM</a:t>
            </a:r>
          </a:p>
        </p:txBody>
      </p:sp>
      <p:pic>
        <p:nvPicPr>
          <p:cNvPr id="20" name="Picture 2">
            <a:extLst>
              <a:ext uri="{FF2B5EF4-FFF2-40B4-BE49-F238E27FC236}">
                <a16:creationId xmlns:a16="http://schemas.microsoft.com/office/drawing/2014/main" id="{313174DD-0DF3-2346-F4A5-EE05487D58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68392" y="3361718"/>
            <a:ext cx="894995" cy="89499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C1E53D6D-A534-D13C-7571-7BF0FA3D1D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02373" y="3361718"/>
            <a:ext cx="875665" cy="87566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a:extLst>
              <a:ext uri="{FF2B5EF4-FFF2-40B4-BE49-F238E27FC236}">
                <a16:creationId xmlns:a16="http://schemas.microsoft.com/office/drawing/2014/main" id="{A633E382-431A-23D5-6EDC-B7D15471ACE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2540" y="3361717"/>
            <a:ext cx="875665" cy="875665"/>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Up-Down 28">
            <a:extLst>
              <a:ext uri="{FF2B5EF4-FFF2-40B4-BE49-F238E27FC236}">
                <a16:creationId xmlns:a16="http://schemas.microsoft.com/office/drawing/2014/main" id="{671F2FD1-C8DB-1539-067A-B15B99C0885E}"/>
              </a:ext>
            </a:extLst>
          </p:cNvPr>
          <p:cNvSpPr/>
          <p:nvPr/>
        </p:nvSpPr>
        <p:spPr>
          <a:xfrm>
            <a:off x="3230461" y="4154244"/>
            <a:ext cx="343586" cy="408720"/>
          </a:xfrm>
          <a:prstGeom prst="upDownArrow">
            <a:avLst>
              <a:gd name="adj1" fmla="val 50000"/>
              <a:gd name="adj2" fmla="val 39897"/>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D104B25C-A7EC-B492-7541-74FDE030E68A}"/>
              </a:ext>
            </a:extLst>
          </p:cNvPr>
          <p:cNvSpPr/>
          <p:nvPr/>
        </p:nvSpPr>
        <p:spPr>
          <a:xfrm>
            <a:off x="2712885" y="5493401"/>
            <a:ext cx="3589202" cy="1259684"/>
          </a:xfrm>
          <a:prstGeom prst="round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dirty="0"/>
          </a:p>
          <a:p>
            <a:pPr algn="ctr"/>
            <a:endParaRPr lang="en-US" sz="2800" dirty="0"/>
          </a:p>
          <a:p>
            <a:pPr algn="ctr"/>
            <a:r>
              <a:rPr lang="en-US" sz="2800" dirty="0"/>
              <a:t>Disk</a:t>
            </a:r>
          </a:p>
        </p:txBody>
      </p:sp>
      <p:sp>
        <p:nvSpPr>
          <p:cNvPr id="68" name="Arrow: Up-Down 67">
            <a:extLst>
              <a:ext uri="{FF2B5EF4-FFF2-40B4-BE49-F238E27FC236}">
                <a16:creationId xmlns:a16="http://schemas.microsoft.com/office/drawing/2014/main" id="{2966FA30-7F98-3B3C-F798-DDCE425960C2}"/>
              </a:ext>
            </a:extLst>
          </p:cNvPr>
          <p:cNvSpPr/>
          <p:nvPr/>
        </p:nvSpPr>
        <p:spPr>
          <a:xfrm>
            <a:off x="4364551" y="4154244"/>
            <a:ext cx="343586" cy="408720"/>
          </a:xfrm>
          <a:prstGeom prst="upDownArrow">
            <a:avLst>
              <a:gd name="adj1" fmla="val 50000"/>
              <a:gd name="adj2" fmla="val 39897"/>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Arrow: Up-Down 68">
            <a:extLst>
              <a:ext uri="{FF2B5EF4-FFF2-40B4-BE49-F238E27FC236}">
                <a16:creationId xmlns:a16="http://schemas.microsoft.com/office/drawing/2014/main" id="{9923CF51-3FD9-DA34-D2D4-361C4BA3C896}"/>
              </a:ext>
            </a:extLst>
          </p:cNvPr>
          <p:cNvSpPr/>
          <p:nvPr/>
        </p:nvSpPr>
        <p:spPr>
          <a:xfrm>
            <a:off x="5466177" y="4149001"/>
            <a:ext cx="343586" cy="408720"/>
          </a:xfrm>
          <a:prstGeom prst="upDownArrow">
            <a:avLst>
              <a:gd name="adj1" fmla="val 50000"/>
              <a:gd name="adj2" fmla="val 39897"/>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Arrow: Up-Down 78">
            <a:extLst>
              <a:ext uri="{FF2B5EF4-FFF2-40B4-BE49-F238E27FC236}">
                <a16:creationId xmlns:a16="http://schemas.microsoft.com/office/drawing/2014/main" id="{26083B7F-2E9B-D9CF-6C4B-C214ED865BB9}"/>
              </a:ext>
            </a:extLst>
          </p:cNvPr>
          <p:cNvSpPr/>
          <p:nvPr/>
        </p:nvSpPr>
        <p:spPr>
          <a:xfrm>
            <a:off x="4364551" y="5082346"/>
            <a:ext cx="343586" cy="408720"/>
          </a:xfrm>
          <a:prstGeom prst="upDownArrow">
            <a:avLst>
              <a:gd name="adj1" fmla="val 50000"/>
              <a:gd name="adj2" fmla="val 39897"/>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Arrow: Right 86">
            <a:extLst>
              <a:ext uri="{FF2B5EF4-FFF2-40B4-BE49-F238E27FC236}">
                <a16:creationId xmlns:a16="http://schemas.microsoft.com/office/drawing/2014/main" id="{B14AF111-FF4E-457D-90DF-406263C107AE}"/>
              </a:ext>
            </a:extLst>
          </p:cNvPr>
          <p:cNvSpPr/>
          <p:nvPr/>
        </p:nvSpPr>
        <p:spPr>
          <a:xfrm>
            <a:off x="1171464" y="3055759"/>
            <a:ext cx="1506940"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B94D1853-9A2F-CBB2-058B-63B496E22BBC}"/>
              </a:ext>
            </a:extLst>
          </p:cNvPr>
          <p:cNvSpPr txBox="1"/>
          <p:nvPr/>
        </p:nvSpPr>
        <p:spPr>
          <a:xfrm>
            <a:off x="1831932" y="2569863"/>
            <a:ext cx="492443" cy="523220"/>
          </a:xfrm>
          <a:prstGeom prst="rect">
            <a:avLst/>
          </a:prstGeom>
          <a:noFill/>
          <a:ln>
            <a:solidFill>
              <a:schemeClr val="tx1"/>
            </a:solidFill>
          </a:ln>
        </p:spPr>
        <p:txBody>
          <a:bodyPr wrap="none" rtlCol="0">
            <a:spAutoFit/>
          </a:bodyPr>
          <a:lstStyle/>
          <a:p>
            <a:r>
              <a:rPr lang="en-US" sz="2800" dirty="0"/>
              <a:t>F</a:t>
            </a:r>
            <a:r>
              <a:rPr lang="en-US" sz="2800" baseline="-25000" dirty="0"/>
              <a:t>1</a:t>
            </a:r>
          </a:p>
        </p:txBody>
      </p:sp>
      <p:sp>
        <p:nvSpPr>
          <p:cNvPr id="93" name="TextBox 92">
            <a:extLst>
              <a:ext uri="{FF2B5EF4-FFF2-40B4-BE49-F238E27FC236}">
                <a16:creationId xmlns:a16="http://schemas.microsoft.com/office/drawing/2014/main" id="{E7D8C63F-F683-3777-0F30-BE4A5CD4AD5C}"/>
              </a:ext>
            </a:extLst>
          </p:cNvPr>
          <p:cNvSpPr txBox="1"/>
          <p:nvPr/>
        </p:nvSpPr>
        <p:spPr>
          <a:xfrm>
            <a:off x="1263493" y="2565214"/>
            <a:ext cx="492443" cy="523220"/>
          </a:xfrm>
          <a:prstGeom prst="rect">
            <a:avLst/>
          </a:prstGeom>
          <a:noFill/>
          <a:ln>
            <a:solidFill>
              <a:schemeClr val="tx1"/>
            </a:solidFill>
          </a:ln>
        </p:spPr>
        <p:txBody>
          <a:bodyPr wrap="none" rtlCol="0">
            <a:spAutoFit/>
          </a:bodyPr>
          <a:lstStyle/>
          <a:p>
            <a:r>
              <a:rPr lang="en-US" sz="2800" dirty="0"/>
              <a:t>F</a:t>
            </a:r>
            <a:r>
              <a:rPr lang="en-US" sz="2800" baseline="-25000" dirty="0"/>
              <a:t>2</a:t>
            </a:r>
          </a:p>
        </p:txBody>
      </p:sp>
      <p:sp>
        <p:nvSpPr>
          <p:cNvPr id="11" name="Cylinder 10">
            <a:extLst>
              <a:ext uri="{FF2B5EF4-FFF2-40B4-BE49-F238E27FC236}">
                <a16:creationId xmlns:a16="http://schemas.microsoft.com/office/drawing/2014/main" id="{EC9AF9DE-49A1-AB14-07F6-262EE1B26EA9}"/>
              </a:ext>
            </a:extLst>
          </p:cNvPr>
          <p:cNvSpPr/>
          <p:nvPr/>
        </p:nvSpPr>
        <p:spPr>
          <a:xfrm>
            <a:off x="6913876" y="3620278"/>
            <a:ext cx="1916233" cy="2088094"/>
          </a:xfrm>
          <a:prstGeom prst="can">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dirty="0"/>
          </a:p>
          <a:p>
            <a:pPr algn="ctr"/>
            <a:endParaRPr lang="en-US" sz="2800" dirty="0"/>
          </a:p>
          <a:p>
            <a:pPr algn="ctr"/>
            <a:endParaRPr lang="en-US" sz="2800" dirty="0"/>
          </a:p>
          <a:p>
            <a:pPr algn="ctr"/>
            <a:r>
              <a:rPr lang="en-US" sz="2800" dirty="0"/>
              <a:t>Remote Storage Service</a:t>
            </a:r>
          </a:p>
        </p:txBody>
      </p:sp>
      <p:sp>
        <p:nvSpPr>
          <p:cNvPr id="12" name="Arrow: Left-Up 11">
            <a:extLst>
              <a:ext uri="{FF2B5EF4-FFF2-40B4-BE49-F238E27FC236}">
                <a16:creationId xmlns:a16="http://schemas.microsoft.com/office/drawing/2014/main" id="{D82C51E5-B8FD-F33C-A523-33224A1AC045}"/>
              </a:ext>
            </a:extLst>
          </p:cNvPr>
          <p:cNvSpPr/>
          <p:nvPr/>
        </p:nvSpPr>
        <p:spPr>
          <a:xfrm>
            <a:off x="6302087" y="5690814"/>
            <a:ext cx="1772228" cy="661970"/>
          </a:xfrm>
          <a:prstGeom prst="leftUp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39BB038-E758-1015-4200-9FC5DB1F1399}"/>
              </a:ext>
            </a:extLst>
          </p:cNvPr>
          <p:cNvSpPr txBox="1"/>
          <p:nvPr/>
        </p:nvSpPr>
        <p:spPr>
          <a:xfrm>
            <a:off x="1553780" y="3462907"/>
            <a:ext cx="492443" cy="523220"/>
          </a:xfrm>
          <a:prstGeom prst="rect">
            <a:avLst/>
          </a:prstGeom>
          <a:noFill/>
          <a:ln>
            <a:solidFill>
              <a:schemeClr val="tx1"/>
            </a:solidFill>
          </a:ln>
        </p:spPr>
        <p:txBody>
          <a:bodyPr wrap="none" rtlCol="0">
            <a:spAutoFit/>
          </a:bodyPr>
          <a:lstStyle/>
          <a:p>
            <a:r>
              <a:rPr lang="en-US" sz="2800" dirty="0"/>
              <a:t>F</a:t>
            </a:r>
            <a:r>
              <a:rPr lang="en-US" sz="2800" baseline="-25000" dirty="0"/>
              <a:t>3</a:t>
            </a:r>
          </a:p>
        </p:txBody>
      </p:sp>
      <p:sp>
        <p:nvSpPr>
          <p:cNvPr id="3" name="Rectangle: Diagonal Corners Rounded 2">
            <a:extLst>
              <a:ext uri="{FF2B5EF4-FFF2-40B4-BE49-F238E27FC236}">
                <a16:creationId xmlns:a16="http://schemas.microsoft.com/office/drawing/2014/main" id="{90F20D6E-DA6A-0199-E974-BD56D9997AC7}"/>
              </a:ext>
            </a:extLst>
          </p:cNvPr>
          <p:cNvSpPr/>
          <p:nvPr/>
        </p:nvSpPr>
        <p:spPr>
          <a:xfrm>
            <a:off x="4847620" y="2431061"/>
            <a:ext cx="1076863" cy="741212"/>
          </a:xfrm>
          <a:prstGeom prst="round2DiagRect">
            <a:avLst/>
          </a:prstGeom>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F</a:t>
            </a:r>
            <a:r>
              <a:rPr lang="en-US" sz="2800" baseline="-25000" dirty="0"/>
              <a:t>1</a:t>
            </a:r>
          </a:p>
        </p:txBody>
      </p:sp>
      <p:sp>
        <p:nvSpPr>
          <p:cNvPr id="2" name="Rectangle: Diagonal Corners Rounded 1">
            <a:extLst>
              <a:ext uri="{FF2B5EF4-FFF2-40B4-BE49-F238E27FC236}">
                <a16:creationId xmlns:a16="http://schemas.microsoft.com/office/drawing/2014/main" id="{0B8D6FC0-A763-84BD-AA9D-9FF66706F60D}"/>
              </a:ext>
            </a:extLst>
          </p:cNvPr>
          <p:cNvSpPr/>
          <p:nvPr/>
        </p:nvSpPr>
        <p:spPr>
          <a:xfrm>
            <a:off x="4847620" y="5609883"/>
            <a:ext cx="1076863" cy="741212"/>
          </a:xfrm>
          <a:prstGeom prst="round2DiagRect">
            <a:avLst/>
          </a:prstGeom>
          <a:solidFill>
            <a:schemeClr val="accent4">
              <a:lumMod val="60000"/>
              <a:lumOff val="4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F</a:t>
            </a:r>
            <a:r>
              <a:rPr lang="en-US" sz="2800" baseline="-25000" dirty="0">
                <a:solidFill>
                  <a:schemeClr val="tx1"/>
                </a:solidFill>
              </a:rPr>
              <a:t>1</a:t>
            </a:r>
          </a:p>
        </p:txBody>
      </p:sp>
      <p:sp>
        <p:nvSpPr>
          <p:cNvPr id="7" name="Rectangle: Diagonal Corners Rounded 6">
            <a:extLst>
              <a:ext uri="{FF2B5EF4-FFF2-40B4-BE49-F238E27FC236}">
                <a16:creationId xmlns:a16="http://schemas.microsoft.com/office/drawing/2014/main" id="{57DD5D31-5F0D-C378-7C49-8655C3E3FF2A}"/>
              </a:ext>
            </a:extLst>
          </p:cNvPr>
          <p:cNvSpPr/>
          <p:nvPr/>
        </p:nvSpPr>
        <p:spPr>
          <a:xfrm>
            <a:off x="3395678" y="2431061"/>
            <a:ext cx="1076863" cy="741212"/>
          </a:xfrm>
          <a:prstGeom prst="round2DiagRect">
            <a:avLst/>
          </a:prstGeom>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F</a:t>
            </a:r>
            <a:r>
              <a:rPr lang="en-US" sz="2800" baseline="-25000" dirty="0"/>
              <a:t>2</a:t>
            </a:r>
          </a:p>
        </p:txBody>
      </p:sp>
      <p:sp>
        <p:nvSpPr>
          <p:cNvPr id="8" name="Rectangle: Diagonal Corners Rounded 7">
            <a:extLst>
              <a:ext uri="{FF2B5EF4-FFF2-40B4-BE49-F238E27FC236}">
                <a16:creationId xmlns:a16="http://schemas.microsoft.com/office/drawing/2014/main" id="{EED88E9B-88F6-3C87-42F2-31DC9AEEDEA4}"/>
              </a:ext>
            </a:extLst>
          </p:cNvPr>
          <p:cNvSpPr/>
          <p:nvPr/>
        </p:nvSpPr>
        <p:spPr>
          <a:xfrm>
            <a:off x="3395678" y="5609883"/>
            <a:ext cx="1076863" cy="741212"/>
          </a:xfrm>
          <a:prstGeom prst="round2DiagRect">
            <a:avLst/>
          </a:prstGeom>
          <a:solidFill>
            <a:schemeClr val="accent4">
              <a:lumMod val="60000"/>
              <a:lumOff val="4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F</a:t>
            </a:r>
            <a:r>
              <a:rPr lang="en-US" sz="2800" baseline="-25000" dirty="0">
                <a:solidFill>
                  <a:schemeClr val="tx1"/>
                </a:solidFill>
              </a:rPr>
              <a:t>2</a:t>
            </a:r>
          </a:p>
        </p:txBody>
      </p:sp>
      <p:sp>
        <p:nvSpPr>
          <p:cNvPr id="9" name="Rectangle: Diagonal Corners Rounded 8">
            <a:extLst>
              <a:ext uri="{FF2B5EF4-FFF2-40B4-BE49-F238E27FC236}">
                <a16:creationId xmlns:a16="http://schemas.microsoft.com/office/drawing/2014/main" id="{19D8254D-A3F1-119D-ECCE-304704F77873}"/>
              </a:ext>
            </a:extLst>
          </p:cNvPr>
          <p:cNvSpPr/>
          <p:nvPr/>
        </p:nvSpPr>
        <p:spPr>
          <a:xfrm>
            <a:off x="4847619" y="2431061"/>
            <a:ext cx="1076863" cy="741212"/>
          </a:xfrm>
          <a:prstGeom prst="round2DiagRect">
            <a:avLst/>
          </a:prstGeom>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F</a:t>
            </a:r>
            <a:r>
              <a:rPr lang="en-US" sz="2800" baseline="-25000" dirty="0"/>
              <a:t>1</a:t>
            </a:r>
          </a:p>
        </p:txBody>
      </p:sp>
      <p:sp>
        <p:nvSpPr>
          <p:cNvPr id="10" name="Rectangle: Diagonal Corners Rounded 9">
            <a:extLst>
              <a:ext uri="{FF2B5EF4-FFF2-40B4-BE49-F238E27FC236}">
                <a16:creationId xmlns:a16="http://schemas.microsoft.com/office/drawing/2014/main" id="{B2F55ED1-E313-2D1C-B84C-267AD978F1AB}"/>
              </a:ext>
            </a:extLst>
          </p:cNvPr>
          <p:cNvSpPr/>
          <p:nvPr/>
        </p:nvSpPr>
        <p:spPr>
          <a:xfrm>
            <a:off x="3393152" y="2414979"/>
            <a:ext cx="1076863" cy="741212"/>
          </a:xfrm>
          <a:prstGeom prst="round2DiagRect">
            <a:avLst/>
          </a:prstGeom>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F</a:t>
            </a:r>
            <a:r>
              <a:rPr lang="en-US" sz="2800" baseline="-25000" dirty="0"/>
              <a:t>2</a:t>
            </a:r>
          </a:p>
        </p:txBody>
      </p:sp>
      <p:sp>
        <p:nvSpPr>
          <p:cNvPr id="17" name="Rectangle: Diagonal Corners Rounded 16">
            <a:extLst>
              <a:ext uri="{FF2B5EF4-FFF2-40B4-BE49-F238E27FC236}">
                <a16:creationId xmlns:a16="http://schemas.microsoft.com/office/drawing/2014/main" id="{7852A2F6-8A22-8636-AB94-7661EA223123}"/>
              </a:ext>
            </a:extLst>
          </p:cNvPr>
          <p:cNvSpPr/>
          <p:nvPr/>
        </p:nvSpPr>
        <p:spPr>
          <a:xfrm>
            <a:off x="4099679" y="2414979"/>
            <a:ext cx="1076863" cy="741212"/>
          </a:xfrm>
          <a:prstGeom prst="round2DiagRect">
            <a:avLst/>
          </a:prstGeom>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F</a:t>
            </a:r>
            <a:r>
              <a:rPr lang="en-US" sz="2800" baseline="-25000" dirty="0"/>
              <a:t>3</a:t>
            </a:r>
          </a:p>
        </p:txBody>
      </p:sp>
      <p:sp>
        <p:nvSpPr>
          <p:cNvPr id="14" name="Rectangle: Diagonal Corners Rounded 13">
            <a:extLst>
              <a:ext uri="{FF2B5EF4-FFF2-40B4-BE49-F238E27FC236}">
                <a16:creationId xmlns:a16="http://schemas.microsoft.com/office/drawing/2014/main" id="{CB5A3A30-A3C1-D9DA-4997-F37AB0AF7A20}"/>
              </a:ext>
            </a:extLst>
          </p:cNvPr>
          <p:cNvSpPr/>
          <p:nvPr/>
        </p:nvSpPr>
        <p:spPr>
          <a:xfrm>
            <a:off x="4078471" y="5593801"/>
            <a:ext cx="1076863" cy="741212"/>
          </a:xfrm>
          <a:prstGeom prst="round2DiagRect">
            <a:avLst/>
          </a:prstGeom>
          <a:solidFill>
            <a:schemeClr val="accent4">
              <a:lumMod val="60000"/>
              <a:lumOff val="4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F</a:t>
            </a:r>
            <a:r>
              <a:rPr lang="en-US" sz="2800" baseline="-25000" dirty="0">
                <a:solidFill>
                  <a:schemeClr val="tx1"/>
                </a:solidFill>
              </a:rPr>
              <a:t>3</a:t>
            </a:r>
          </a:p>
        </p:txBody>
      </p:sp>
      <p:sp>
        <p:nvSpPr>
          <p:cNvPr id="18" name="Rectangle: Diagonal Corners Rounded 17">
            <a:extLst>
              <a:ext uri="{FF2B5EF4-FFF2-40B4-BE49-F238E27FC236}">
                <a16:creationId xmlns:a16="http://schemas.microsoft.com/office/drawing/2014/main" id="{A6629416-5A5A-0847-8990-B90E45D0318D}"/>
              </a:ext>
            </a:extLst>
          </p:cNvPr>
          <p:cNvSpPr/>
          <p:nvPr/>
        </p:nvSpPr>
        <p:spPr>
          <a:xfrm>
            <a:off x="4097153" y="2431061"/>
            <a:ext cx="1076863" cy="741212"/>
          </a:xfrm>
          <a:prstGeom prst="round2DiagRect">
            <a:avLst/>
          </a:prstGeom>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F</a:t>
            </a:r>
            <a:r>
              <a:rPr lang="en-US" sz="2800" baseline="-25000" dirty="0"/>
              <a:t>3</a:t>
            </a:r>
          </a:p>
        </p:txBody>
      </p:sp>
      <p:sp>
        <p:nvSpPr>
          <p:cNvPr id="22" name="TextBox 21">
            <a:extLst>
              <a:ext uri="{FF2B5EF4-FFF2-40B4-BE49-F238E27FC236}">
                <a16:creationId xmlns:a16="http://schemas.microsoft.com/office/drawing/2014/main" id="{63D53C97-8460-90CC-2748-AA61812EDA39}"/>
              </a:ext>
            </a:extLst>
          </p:cNvPr>
          <p:cNvSpPr txBox="1"/>
          <p:nvPr/>
        </p:nvSpPr>
        <p:spPr>
          <a:xfrm>
            <a:off x="104855" y="5738492"/>
            <a:ext cx="2419228" cy="769501"/>
          </a:xfrm>
          <a:prstGeom prst="roundRect">
            <a:avLst>
              <a:gd name="adj" fmla="val 14039"/>
            </a:avLst>
          </a:prstGeom>
          <a:solidFill>
            <a:srgbClr val="92D050"/>
          </a:solidFill>
          <a:ln w="38100">
            <a:solidFill>
              <a:schemeClr val="tx1">
                <a:lumMod val="95000"/>
                <a:lumOff val="5000"/>
              </a:schemeClr>
            </a:solidFill>
          </a:ln>
        </p:spPr>
        <p:txBody>
          <a:bodyPr wrap="square" rtlCol="0">
            <a:spAutoFit/>
          </a:bodyPr>
          <a:lstStyle/>
          <a:p>
            <a:pPr algn="ctr"/>
            <a:r>
              <a:rPr lang="en-US" sz="2000" dirty="0"/>
              <a:t>Minimizes the initialization cost.</a:t>
            </a:r>
          </a:p>
        </p:txBody>
      </p:sp>
      <p:pic>
        <p:nvPicPr>
          <p:cNvPr id="28" name="Picture 47" descr="A picture containing icon&#10;&#10;Description automatically generated">
            <a:extLst>
              <a:ext uri="{FF2B5EF4-FFF2-40B4-BE49-F238E27FC236}">
                <a16:creationId xmlns:a16="http://schemas.microsoft.com/office/drawing/2014/main" id="{01DD5240-5F54-F3F5-2E11-99AB5821E4FA}"/>
              </a:ext>
            </a:extLst>
          </p:cNvPr>
          <p:cNvPicPr>
            <a:picLocks noChangeAspect="1"/>
          </p:cNvPicPr>
          <p:nvPr/>
        </p:nvPicPr>
        <p:blipFill>
          <a:blip r:embed="rId6"/>
          <a:stretch>
            <a:fillRect/>
          </a:stretch>
        </p:blipFill>
        <p:spPr>
          <a:xfrm>
            <a:off x="54391" y="2683370"/>
            <a:ext cx="1088308" cy="1030052"/>
          </a:xfrm>
          <a:prstGeom prst="rect">
            <a:avLst/>
          </a:prstGeom>
          <a:ln w="12700">
            <a:solidFill>
              <a:schemeClr val="tx2"/>
            </a:solidFill>
          </a:ln>
        </p:spPr>
      </p:pic>
      <p:sp>
        <p:nvSpPr>
          <p:cNvPr id="27" name="TextBox 26">
            <a:extLst>
              <a:ext uri="{FF2B5EF4-FFF2-40B4-BE49-F238E27FC236}">
                <a16:creationId xmlns:a16="http://schemas.microsoft.com/office/drawing/2014/main" id="{6C46A397-447E-E873-4A2E-C65C12A7B08F}"/>
              </a:ext>
            </a:extLst>
          </p:cNvPr>
          <p:cNvSpPr txBox="1"/>
          <p:nvPr/>
        </p:nvSpPr>
        <p:spPr>
          <a:xfrm>
            <a:off x="6730737" y="2380620"/>
            <a:ext cx="2889128" cy="769501"/>
          </a:xfrm>
          <a:prstGeom prst="roundRect">
            <a:avLst>
              <a:gd name="adj" fmla="val 14039"/>
            </a:avLst>
          </a:prstGeom>
          <a:solidFill>
            <a:schemeClr val="accent1">
              <a:lumMod val="40000"/>
              <a:lumOff val="60000"/>
            </a:schemeClr>
          </a:solidFill>
          <a:ln w="38100">
            <a:solidFill>
              <a:schemeClr val="tx1"/>
            </a:solidFill>
          </a:ln>
        </p:spPr>
        <p:txBody>
          <a:bodyPr wrap="square" rtlCol="0">
            <a:spAutoFit/>
          </a:bodyPr>
          <a:lstStyle/>
          <a:p>
            <a:r>
              <a:rPr lang="en-US" sz="2000" dirty="0"/>
              <a:t>Cost of spawning a </a:t>
            </a:r>
            <a:r>
              <a:rPr lang="en-US" sz="2000" dirty="0" err="1"/>
              <a:t>sanbox</a:t>
            </a:r>
            <a:r>
              <a:rPr lang="en-US" sz="2000" dirty="0"/>
              <a:t> environment.</a:t>
            </a:r>
          </a:p>
        </p:txBody>
      </p:sp>
      <p:sp>
        <p:nvSpPr>
          <p:cNvPr id="30" name="Rectangle: Rounded Corners 29">
            <a:extLst>
              <a:ext uri="{FF2B5EF4-FFF2-40B4-BE49-F238E27FC236}">
                <a16:creationId xmlns:a16="http://schemas.microsoft.com/office/drawing/2014/main" id="{1404A63D-D946-21F2-09C9-3AC1C8353CB3}"/>
              </a:ext>
            </a:extLst>
          </p:cNvPr>
          <p:cNvSpPr/>
          <p:nvPr/>
        </p:nvSpPr>
        <p:spPr>
          <a:xfrm>
            <a:off x="2640304" y="5392718"/>
            <a:ext cx="3747796" cy="1414481"/>
          </a:xfrm>
          <a:prstGeom prst="roundRect">
            <a:avLst/>
          </a:prstGeom>
          <a:noFill/>
          <a:ln w="38100">
            <a:solidFill>
              <a:schemeClr val="accent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6A268598-948F-FA7B-D6D4-E9254C8D9F0B}"/>
              </a:ext>
            </a:extLst>
          </p:cNvPr>
          <p:cNvGrpSpPr/>
          <p:nvPr/>
        </p:nvGrpSpPr>
        <p:grpSpPr>
          <a:xfrm>
            <a:off x="10097574" y="4488025"/>
            <a:ext cx="2049003" cy="2254070"/>
            <a:chOff x="10097574" y="4488025"/>
            <a:chExt cx="2049003" cy="2254070"/>
          </a:xfrm>
        </p:grpSpPr>
        <p:sp>
          <p:nvSpPr>
            <p:cNvPr id="6" name="Rectangle: Diagonal Corners Rounded 5">
              <a:extLst>
                <a:ext uri="{FF2B5EF4-FFF2-40B4-BE49-F238E27FC236}">
                  <a16:creationId xmlns:a16="http://schemas.microsoft.com/office/drawing/2014/main" id="{5E5A7044-1F3C-CD73-7501-F2CF52C95C6D}"/>
                </a:ext>
              </a:extLst>
            </p:cNvPr>
            <p:cNvSpPr/>
            <p:nvPr/>
          </p:nvSpPr>
          <p:spPr>
            <a:xfrm>
              <a:off x="10213418" y="5707072"/>
              <a:ext cx="1846450" cy="938850"/>
            </a:xfrm>
            <a:prstGeom prst="round2DiagRect">
              <a:avLst/>
            </a:prstGeom>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t>Sandbox</a:t>
              </a:r>
            </a:p>
            <a:p>
              <a:pPr algn="ctr"/>
              <a:r>
                <a:rPr lang="en-US" sz="2000" dirty="0"/>
                <a:t>Environment</a:t>
              </a:r>
            </a:p>
          </p:txBody>
        </p:sp>
        <p:sp>
          <p:nvSpPr>
            <p:cNvPr id="16" name="Rectangle 15">
              <a:extLst>
                <a:ext uri="{FF2B5EF4-FFF2-40B4-BE49-F238E27FC236}">
                  <a16:creationId xmlns:a16="http://schemas.microsoft.com/office/drawing/2014/main" id="{3C22C177-9281-51CB-CD54-1BD6AD218211}"/>
                </a:ext>
              </a:extLst>
            </p:cNvPr>
            <p:cNvSpPr/>
            <p:nvPr/>
          </p:nvSpPr>
          <p:spPr>
            <a:xfrm>
              <a:off x="10097574" y="4488025"/>
              <a:ext cx="2049003" cy="22540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Diagonal Corners Rounded 14">
              <a:extLst>
                <a:ext uri="{FF2B5EF4-FFF2-40B4-BE49-F238E27FC236}">
                  <a16:creationId xmlns:a16="http://schemas.microsoft.com/office/drawing/2014/main" id="{30D3167F-3979-C1E9-0885-F3E8BE970604}"/>
                </a:ext>
              </a:extLst>
            </p:cNvPr>
            <p:cNvSpPr/>
            <p:nvPr/>
          </p:nvSpPr>
          <p:spPr>
            <a:xfrm>
              <a:off x="10198850" y="4671199"/>
              <a:ext cx="1846450" cy="938849"/>
            </a:xfrm>
            <a:prstGeom prst="round2DiagRect">
              <a:avLst/>
            </a:prstGeom>
            <a:solidFill>
              <a:schemeClr val="accent4">
                <a:lumMod val="60000"/>
                <a:lumOff val="4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000" dirty="0">
                  <a:solidFill>
                    <a:schemeClr val="tx1"/>
                  </a:solidFill>
                </a:rPr>
                <a:t>Function Snapshot</a:t>
              </a:r>
              <a:endParaRPr lang="en-US" sz="2000" baseline="-25000" dirty="0">
                <a:solidFill>
                  <a:schemeClr val="tx1"/>
                </a:solidFill>
              </a:endParaRPr>
            </a:p>
          </p:txBody>
        </p:sp>
      </p:grpSp>
    </p:spTree>
    <p:custDataLst>
      <p:tags r:id="rId1"/>
    </p:custDataLst>
    <p:extLst>
      <p:ext uri="{BB962C8B-B14F-4D97-AF65-F5344CB8AC3E}">
        <p14:creationId xmlns:p14="http://schemas.microsoft.com/office/powerpoint/2010/main" val="246115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anim calcmode="lin" valueType="num">
                                      <p:cBhvr>
                                        <p:cTn id="19" dur="500" fill="hold"/>
                                        <p:tgtEl>
                                          <p:spTgt spid="27"/>
                                        </p:tgtEl>
                                        <p:attrNameLst>
                                          <p:attrName>ppt_x</p:attrName>
                                        </p:attrNameLst>
                                      </p:cBhvr>
                                      <p:tavLst>
                                        <p:tav tm="0">
                                          <p:val>
                                            <p:strVal val="#ppt_x"/>
                                          </p:val>
                                        </p:tav>
                                        <p:tav tm="100000">
                                          <p:val>
                                            <p:strVal val="#ppt_x"/>
                                          </p:val>
                                        </p:tav>
                                      </p:tavLst>
                                    </p:anim>
                                    <p:anim calcmode="lin" valueType="num">
                                      <p:cBhvr>
                                        <p:cTn id="20"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3.54167E-6 -3.33333E-6 L -3.54167E-6 0.46644 " pathEditMode="relative" rAng="0" ptsTypes="AA">
                                      <p:cBhvr>
                                        <p:cTn id="24" dur="1000" fill="hold"/>
                                        <p:tgtEl>
                                          <p:spTgt spid="3"/>
                                        </p:tgtEl>
                                        <p:attrNameLst>
                                          <p:attrName>ppt_x</p:attrName>
                                          <p:attrName>ppt_y</p:attrName>
                                        </p:attrNameLst>
                                      </p:cBhvr>
                                      <p:rCtr x="0" y="23310"/>
                                    </p:animMotion>
                                  </p:childTnLst>
                                </p:cTn>
                              </p:par>
                            </p:childTnLst>
                          </p:cTn>
                        </p:par>
                        <p:par>
                          <p:cTn id="25" fill="hold">
                            <p:stCondLst>
                              <p:cond delay="1000"/>
                            </p:stCondLst>
                            <p:childTnLst>
                              <p:par>
                                <p:cTn id="26" presetID="1" presetClass="entr" presetSubtype="0" fill="hold" grpId="1" nodeType="afterEffect">
                                  <p:stCondLst>
                                    <p:cond delay="0"/>
                                  </p:stCondLst>
                                  <p:childTnLst>
                                    <p:set>
                                      <p:cBhvr>
                                        <p:cTn id="27" dur="1" fill="hold">
                                          <p:stCondLst>
                                            <p:cond delay="0"/>
                                          </p:stCondLst>
                                        </p:cTn>
                                        <p:tgtEl>
                                          <p:spTgt spid="2"/>
                                        </p:tgtEl>
                                        <p:attrNameLst>
                                          <p:attrName>style.visibility</p:attrName>
                                        </p:attrNameLst>
                                      </p:cBhvr>
                                      <p:to>
                                        <p:strVal val="visible"/>
                                      </p:to>
                                    </p:set>
                                  </p:childTnLst>
                                </p:cTn>
                              </p:par>
                              <p:par>
                                <p:cTn id="28" presetID="1" presetClass="exit" presetSubtype="0" fill="hold" grpId="2" nodeType="withEffect">
                                  <p:stCondLst>
                                    <p:cond delay="0"/>
                                  </p:stCondLst>
                                  <p:childTnLst>
                                    <p:set>
                                      <p:cBhvr>
                                        <p:cTn id="29" dur="1" fill="hold">
                                          <p:stCondLst>
                                            <p:cond delay="0"/>
                                          </p:stCondLst>
                                        </p:cTn>
                                        <p:tgtEl>
                                          <p:spTgt spid="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anim calcmode="lin" valueType="num">
                                      <p:cBhvr>
                                        <p:cTn id="39" dur="500" fill="hold"/>
                                        <p:tgtEl>
                                          <p:spTgt spid="22"/>
                                        </p:tgtEl>
                                        <p:attrNameLst>
                                          <p:attrName>ppt_x</p:attrName>
                                        </p:attrNameLst>
                                      </p:cBhvr>
                                      <p:tavLst>
                                        <p:tav tm="0">
                                          <p:val>
                                            <p:strVal val="#ppt_x"/>
                                          </p:val>
                                        </p:tav>
                                        <p:tav tm="100000">
                                          <p:val>
                                            <p:strVal val="#ppt_x"/>
                                          </p:val>
                                        </p:tav>
                                      </p:tavLst>
                                    </p:anim>
                                    <p:anim calcmode="lin" valueType="num">
                                      <p:cBhvr>
                                        <p:cTn id="4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3"/>
                                        </p:tgtEl>
                                        <p:attrNameLst>
                                          <p:attrName>style.visibility</p:attrName>
                                        </p:attrNameLst>
                                      </p:cBhvr>
                                      <p:to>
                                        <p:strVal val="visible"/>
                                      </p:to>
                                    </p:set>
                                  </p:childTnLst>
                                </p:cTn>
                              </p:par>
                            </p:childTnLst>
                          </p:cTn>
                        </p:par>
                        <p:par>
                          <p:cTn id="45" fill="hold">
                            <p:stCondLst>
                              <p:cond delay="0"/>
                            </p:stCondLst>
                            <p:childTnLst>
                              <p:par>
                                <p:cTn id="46" presetID="42"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childTnLst>
                          </p:cTn>
                        </p:par>
                        <p:par>
                          <p:cTn id="51" fill="hold">
                            <p:stCondLst>
                              <p:cond delay="1000"/>
                            </p:stCondLst>
                            <p:childTnLst>
                              <p:par>
                                <p:cTn id="52" presetID="42" presetClass="path" presetSubtype="0" accel="50000" decel="50000" fill="hold" grpId="1" nodeType="afterEffect">
                                  <p:stCondLst>
                                    <p:cond delay="0"/>
                                  </p:stCondLst>
                                  <p:childTnLst>
                                    <p:animMotion origin="layout" path="M -2.91667E-6 -3.33333E-6 L -2.91667E-6 0.46644 " pathEditMode="relative" rAng="0" ptsTypes="AA">
                                      <p:cBhvr>
                                        <p:cTn id="53" dur="2000" fill="hold"/>
                                        <p:tgtEl>
                                          <p:spTgt spid="7"/>
                                        </p:tgtEl>
                                        <p:attrNameLst>
                                          <p:attrName>ppt_x</p:attrName>
                                          <p:attrName>ppt_y</p:attrName>
                                        </p:attrNameLst>
                                      </p:cBhvr>
                                      <p:rCtr x="0" y="23310"/>
                                    </p:animMotion>
                                  </p:childTnLst>
                                </p:cTn>
                              </p:par>
                            </p:childTnLst>
                          </p:cTn>
                        </p:par>
                        <p:par>
                          <p:cTn id="54" fill="hold">
                            <p:stCondLst>
                              <p:cond delay="3000"/>
                            </p:stCondLst>
                            <p:childTnLst>
                              <p:par>
                                <p:cTn id="55" presetID="1" presetClass="entr" presetSubtype="0"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xit" presetSubtype="0" fill="hold" grpId="2" nodeType="withEffect">
                                  <p:stCondLst>
                                    <p:cond delay="0"/>
                                  </p:stCondLst>
                                  <p:childTnLst>
                                    <p:set>
                                      <p:cBhvr>
                                        <p:cTn id="58" dur="1" fill="hold">
                                          <p:stCondLst>
                                            <p:cond delay="0"/>
                                          </p:stCondLst>
                                        </p:cTn>
                                        <p:tgtEl>
                                          <p:spTgt spid="7"/>
                                        </p:tgtEl>
                                        <p:attrNameLst>
                                          <p:attrName>style.visibility</p:attrName>
                                        </p:attrNameLst>
                                      </p:cBhvr>
                                      <p:to>
                                        <p:strVal val="hidden"/>
                                      </p:to>
                                    </p:set>
                                  </p:childTnLst>
                                </p:cTn>
                              </p:par>
                            </p:childTnLst>
                          </p:cTn>
                        </p:par>
                        <p:par>
                          <p:cTn id="59" fill="hold">
                            <p:stCondLst>
                              <p:cond delay="3000"/>
                            </p:stCondLst>
                            <p:childTnLst>
                              <p:par>
                                <p:cTn id="60" presetID="1" presetClass="entr" presetSubtype="0" fill="hold" grpId="0" nodeType="after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par>
                          <p:cTn id="62" fill="hold">
                            <p:stCondLst>
                              <p:cond delay="3000"/>
                            </p:stCondLst>
                            <p:childTnLst>
                              <p:par>
                                <p:cTn id="63" presetID="1" presetClass="exit" presetSubtype="0" fill="hold" grpId="1" nodeType="after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91"/>
                                        </p:tgtEl>
                                        <p:attrNameLst>
                                          <p:attrName>style.visibility</p:attrName>
                                        </p:attrNameLst>
                                      </p:cBhvr>
                                      <p:to>
                                        <p:strVal val="hidden"/>
                                      </p:to>
                                    </p:set>
                                  </p:childTnLst>
                                </p:cTn>
                              </p:par>
                            </p:childTnLst>
                          </p:cTn>
                        </p:par>
                        <p:par>
                          <p:cTn id="67" fill="hold">
                            <p:stCondLst>
                              <p:cond delay="3000"/>
                            </p:stCondLst>
                            <p:childTnLst>
                              <p:par>
                                <p:cTn id="68" presetID="1" presetClass="exit" presetSubtype="0" fill="hold" grpId="1" nodeType="afterEffect">
                                  <p:stCondLst>
                                    <p:cond delay="0"/>
                                  </p:stCondLst>
                                  <p:childTnLst>
                                    <p:set>
                                      <p:cBhvr>
                                        <p:cTn id="69" dur="1" fill="hold">
                                          <p:stCondLst>
                                            <p:cond delay="0"/>
                                          </p:stCondLst>
                                        </p:cTn>
                                        <p:tgtEl>
                                          <p:spTgt spid="10"/>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9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childTnLst>
                          </p:cTn>
                        </p:par>
                        <p:par>
                          <p:cTn id="76" fill="hold">
                            <p:stCondLst>
                              <p:cond delay="0"/>
                            </p:stCondLst>
                            <p:childTnLst>
                              <p:par>
                                <p:cTn id="77" presetID="42" presetClass="entr" presetSubtype="0" fill="hold" grpId="0" nodeType="after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fade">
                                      <p:cBhvr>
                                        <p:cTn id="79" dur="1000"/>
                                        <p:tgtEl>
                                          <p:spTgt spid="17"/>
                                        </p:tgtEl>
                                      </p:cBhvr>
                                    </p:animEffect>
                                    <p:anim calcmode="lin" valueType="num">
                                      <p:cBhvr>
                                        <p:cTn id="80" dur="1000" fill="hold"/>
                                        <p:tgtEl>
                                          <p:spTgt spid="17"/>
                                        </p:tgtEl>
                                        <p:attrNameLst>
                                          <p:attrName>ppt_x</p:attrName>
                                        </p:attrNameLst>
                                      </p:cBhvr>
                                      <p:tavLst>
                                        <p:tav tm="0">
                                          <p:val>
                                            <p:strVal val="#ppt_x"/>
                                          </p:val>
                                        </p:tav>
                                        <p:tav tm="100000">
                                          <p:val>
                                            <p:strVal val="#ppt_x"/>
                                          </p:val>
                                        </p:tav>
                                      </p:tavLst>
                                    </p:anim>
                                    <p:anim calcmode="lin" valueType="num">
                                      <p:cBhvr>
                                        <p:cTn id="81" dur="1000" fill="hold"/>
                                        <p:tgtEl>
                                          <p:spTgt spid="17"/>
                                        </p:tgtEl>
                                        <p:attrNameLst>
                                          <p:attrName>ppt_y</p:attrName>
                                        </p:attrNameLst>
                                      </p:cBhvr>
                                      <p:tavLst>
                                        <p:tav tm="0">
                                          <p:val>
                                            <p:strVal val="#ppt_y+.1"/>
                                          </p:val>
                                        </p:tav>
                                        <p:tav tm="100000">
                                          <p:val>
                                            <p:strVal val="#ppt_y"/>
                                          </p:val>
                                        </p:tav>
                                      </p:tavLst>
                                    </p:anim>
                                  </p:childTnLst>
                                </p:cTn>
                              </p:par>
                            </p:childTnLst>
                          </p:cTn>
                        </p:par>
                        <p:par>
                          <p:cTn id="82" fill="hold">
                            <p:stCondLst>
                              <p:cond delay="1000"/>
                            </p:stCondLst>
                            <p:childTnLst>
                              <p:par>
                                <p:cTn id="83" presetID="42" presetClass="path" presetSubtype="0" accel="50000" decel="50000" fill="hold" grpId="1" nodeType="afterEffect">
                                  <p:stCondLst>
                                    <p:cond delay="0"/>
                                  </p:stCondLst>
                                  <p:childTnLst>
                                    <p:animMotion origin="layout" path="M 4.79167E-6 1.48148E-6 L -0.00026 0.46042 " pathEditMode="relative" rAng="0" ptsTypes="AA">
                                      <p:cBhvr>
                                        <p:cTn id="84" dur="2000" fill="hold"/>
                                        <p:tgtEl>
                                          <p:spTgt spid="17"/>
                                        </p:tgtEl>
                                        <p:attrNameLst>
                                          <p:attrName>ppt_x</p:attrName>
                                          <p:attrName>ppt_y</p:attrName>
                                        </p:attrNameLst>
                                      </p:cBhvr>
                                      <p:rCtr x="-117" y="23102"/>
                                    </p:animMotion>
                                  </p:childTnLst>
                                </p:cTn>
                              </p:par>
                            </p:childTnLst>
                          </p:cTn>
                        </p:par>
                        <p:par>
                          <p:cTn id="85" fill="hold">
                            <p:stCondLst>
                              <p:cond delay="3000"/>
                            </p:stCondLst>
                            <p:childTnLst>
                              <p:par>
                                <p:cTn id="86" presetID="1" presetClass="entr" presetSubtype="0" fill="hold" grpId="1" nodeType="afterEffect">
                                  <p:stCondLst>
                                    <p:cond delay="0"/>
                                  </p:stCondLst>
                                  <p:childTnLst>
                                    <p:set>
                                      <p:cBhvr>
                                        <p:cTn id="87" dur="1" fill="hold">
                                          <p:stCondLst>
                                            <p:cond delay="0"/>
                                          </p:stCondLst>
                                        </p:cTn>
                                        <p:tgtEl>
                                          <p:spTgt spid="14"/>
                                        </p:tgtEl>
                                        <p:attrNameLst>
                                          <p:attrName>style.visibility</p:attrName>
                                        </p:attrNameLst>
                                      </p:cBhvr>
                                      <p:to>
                                        <p:strVal val="visible"/>
                                      </p:to>
                                    </p:set>
                                  </p:childTnLst>
                                </p:cTn>
                              </p:par>
                              <p:par>
                                <p:cTn id="88" presetID="1" presetClass="exit" presetSubtype="0" fill="hold" grpId="2" nodeType="withEffect">
                                  <p:stCondLst>
                                    <p:cond delay="0"/>
                                  </p:stCondLst>
                                  <p:childTnLst>
                                    <p:set>
                                      <p:cBhvr>
                                        <p:cTn id="89" dur="1" fill="hold">
                                          <p:stCondLst>
                                            <p:cond delay="0"/>
                                          </p:stCondLst>
                                        </p:cTn>
                                        <p:tgtEl>
                                          <p:spTgt spid="17"/>
                                        </p:tgtEl>
                                        <p:attrNameLst>
                                          <p:attrName>style.visibility</p:attrName>
                                        </p:attrNameLst>
                                      </p:cBhvr>
                                      <p:to>
                                        <p:strVal val="hidden"/>
                                      </p:to>
                                    </p:set>
                                  </p:childTnLst>
                                </p:cTn>
                              </p:par>
                            </p:childTnLst>
                          </p:cTn>
                        </p:par>
                        <p:par>
                          <p:cTn id="90" fill="hold">
                            <p:stCondLst>
                              <p:cond delay="3000"/>
                            </p:stCondLst>
                            <p:childTnLst>
                              <p:par>
                                <p:cTn id="91" presetID="1" presetClass="entr" presetSubtype="0" fill="hold" grpId="0" nodeType="after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64" presetClass="path" presetSubtype="0" accel="50000" decel="50000" fill="hold" grpId="0" nodeType="clickEffect">
                                  <p:stCondLst>
                                    <p:cond delay="0"/>
                                  </p:stCondLst>
                                  <p:childTnLst>
                                    <p:animMotion origin="layout" path="M -3.54167E-6 -7.40741E-7 L 0.20013 -0.22546 " pathEditMode="relative" rAng="0" ptsTypes="AA">
                                      <p:cBhvr>
                                        <p:cTn id="96" dur="1000" fill="hold"/>
                                        <p:tgtEl>
                                          <p:spTgt spid="2"/>
                                        </p:tgtEl>
                                        <p:attrNameLst>
                                          <p:attrName>ppt_x</p:attrName>
                                          <p:attrName>ppt_y</p:attrName>
                                        </p:attrNameLst>
                                      </p:cBhvr>
                                      <p:rCtr x="10000" y="-11273"/>
                                    </p:animMotion>
                                  </p:childTnLst>
                                </p:cTn>
                              </p:par>
                            </p:childTnLst>
                          </p:cTn>
                        </p:par>
                        <p:par>
                          <p:cTn id="97" fill="hold">
                            <p:stCondLst>
                              <p:cond delay="1000"/>
                            </p:stCondLst>
                            <p:childTnLst>
                              <p:par>
                                <p:cTn id="98" presetID="42" presetClass="path" presetSubtype="0" accel="50000" decel="50000" fill="hold" grpId="0" nodeType="afterEffect">
                                  <p:stCondLst>
                                    <p:cond delay="0"/>
                                  </p:stCondLst>
                                  <p:childTnLst>
                                    <p:animMotion origin="layout" path="M 0.00143 -0.00324 L 0.06315 0.00231 " pathEditMode="relative" rAng="0" ptsTypes="AA">
                                      <p:cBhvr>
                                        <p:cTn id="99" dur="1000" fill="hold"/>
                                        <p:tgtEl>
                                          <p:spTgt spid="14"/>
                                        </p:tgtEl>
                                        <p:attrNameLst>
                                          <p:attrName>ppt_x</p:attrName>
                                          <p:attrName>ppt_y</p:attrName>
                                        </p:attrNameLst>
                                      </p:cBhvr>
                                      <p:rCtr x="3073" y="278"/>
                                    </p:animMotion>
                                  </p:childTnLst>
                                </p:cTn>
                              </p:par>
                            </p:childTnLst>
                          </p:cTn>
                        </p:par>
                        <p:par>
                          <p:cTn id="100" fill="hold">
                            <p:stCondLst>
                              <p:cond delay="2000"/>
                            </p:stCondLst>
                            <p:childTnLst>
                              <p:par>
                                <p:cTn id="101" presetID="1" presetClass="entr" presetSubtype="0" fill="hold" grpId="0" nodeType="afterEffect">
                                  <p:stCondLst>
                                    <p:cond delay="0"/>
                                  </p:stCondLst>
                                  <p:childTnLst>
                                    <p:set>
                                      <p:cBhvr>
                                        <p:cTn id="10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1" grpId="1" animBg="1"/>
      <p:bldP spid="93" grpId="0" animBg="1"/>
      <p:bldP spid="93" grpId="1" animBg="1"/>
      <p:bldP spid="13" grpId="0" animBg="1"/>
      <p:bldP spid="3" grpId="0" animBg="1"/>
      <p:bldP spid="3" grpId="1" animBg="1"/>
      <p:bldP spid="3" grpId="2" animBg="1"/>
      <p:bldP spid="2" grpId="0" animBg="1"/>
      <p:bldP spid="2" grpId="1" animBg="1"/>
      <p:bldP spid="7" grpId="0" animBg="1"/>
      <p:bldP spid="7" grpId="1" animBg="1"/>
      <p:bldP spid="7" grpId="2" animBg="1"/>
      <p:bldP spid="8" grpId="0" animBg="1"/>
      <p:bldP spid="9" grpId="0" animBg="1"/>
      <p:bldP spid="9" grpId="1" animBg="1"/>
      <p:bldP spid="10" grpId="0" animBg="1"/>
      <p:bldP spid="10" grpId="1" animBg="1"/>
      <p:bldP spid="17" grpId="0" animBg="1"/>
      <p:bldP spid="17" grpId="1" animBg="1"/>
      <p:bldP spid="17" grpId="2" animBg="1"/>
      <p:bldP spid="14" grpId="0" animBg="1"/>
      <p:bldP spid="14" grpId="1" animBg="1"/>
      <p:bldP spid="18" grpId="0" animBg="1"/>
      <p:bldP spid="22" grpId="0" animBg="1"/>
      <p:bldP spid="27"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2B9F82-DDC0-46C0-9638-06C231FAC4C3}"/>
              </a:ext>
            </a:extLst>
          </p:cNvPr>
          <p:cNvSpPr>
            <a:spLocks noGrp="1"/>
          </p:cNvSpPr>
          <p:nvPr>
            <p:ph type="sldNum" sz="quarter" idx="12"/>
          </p:nvPr>
        </p:nvSpPr>
        <p:spPr/>
        <p:txBody>
          <a:bodyPr/>
          <a:lstStyle/>
          <a:p>
            <a:fld id="{94400498-2F1B-4BEE-8C45-7C8F7F1B263E}" type="slidenum">
              <a:rPr lang="en-IN" smtClean="0"/>
              <a:t>4</a:t>
            </a:fld>
            <a:endParaRPr lang="en-IN" dirty="0"/>
          </a:p>
        </p:txBody>
      </p:sp>
      <p:sp>
        <p:nvSpPr>
          <p:cNvPr id="72" name="Title 1">
            <a:extLst>
              <a:ext uri="{FF2B5EF4-FFF2-40B4-BE49-F238E27FC236}">
                <a16:creationId xmlns:a16="http://schemas.microsoft.com/office/drawing/2014/main" id="{E90DE4F8-D770-4D9B-E2A0-2057E75D692A}"/>
              </a:ext>
            </a:extLst>
          </p:cNvPr>
          <p:cNvSpPr txBox="1">
            <a:spLocks/>
          </p:cNvSpPr>
          <p:nvPr/>
        </p:nvSpPr>
        <p:spPr bwMode="gray">
          <a:xfrm>
            <a:off x="1001261" y="674021"/>
            <a:ext cx="8825659" cy="10879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92D050"/>
                </a:solidFill>
              </a:rPr>
              <a:t>PROBLEM STATEMENT</a:t>
            </a:r>
          </a:p>
        </p:txBody>
      </p:sp>
      <p:sp>
        <p:nvSpPr>
          <p:cNvPr id="19" name="Rectangle: Rounded Corners 18">
            <a:extLst>
              <a:ext uri="{FF2B5EF4-FFF2-40B4-BE49-F238E27FC236}">
                <a16:creationId xmlns:a16="http://schemas.microsoft.com/office/drawing/2014/main" id="{3CCF9827-B70C-6F8B-1ABA-F59A7111D30D}"/>
              </a:ext>
            </a:extLst>
          </p:cNvPr>
          <p:cNvSpPr/>
          <p:nvPr/>
        </p:nvSpPr>
        <p:spPr>
          <a:xfrm>
            <a:off x="1620685" y="2366654"/>
            <a:ext cx="3589202" cy="1767840"/>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FD65AB4-72A9-4A46-6F95-6E84EAAC7A59}"/>
              </a:ext>
            </a:extLst>
          </p:cNvPr>
          <p:cNvSpPr/>
          <p:nvPr/>
        </p:nvSpPr>
        <p:spPr>
          <a:xfrm>
            <a:off x="1639052" y="4570140"/>
            <a:ext cx="3589202" cy="512206"/>
          </a:xfrm>
          <a:prstGeom prst="round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DRAM</a:t>
            </a:r>
          </a:p>
        </p:txBody>
      </p:sp>
      <p:pic>
        <p:nvPicPr>
          <p:cNvPr id="20" name="Picture 2">
            <a:extLst>
              <a:ext uri="{FF2B5EF4-FFF2-40B4-BE49-F238E27FC236}">
                <a16:creationId xmlns:a16="http://schemas.microsoft.com/office/drawing/2014/main" id="{313174DD-0DF3-2346-F4A5-EE05487D58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6192" y="3361718"/>
            <a:ext cx="894995" cy="89499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a:extLst>
              <a:ext uri="{FF2B5EF4-FFF2-40B4-BE49-F238E27FC236}">
                <a16:creationId xmlns:a16="http://schemas.microsoft.com/office/drawing/2014/main" id="{C1E53D6D-A534-D13C-7571-7BF0FA3D1D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0173" y="3361718"/>
            <a:ext cx="875665" cy="87566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a:extLst>
              <a:ext uri="{FF2B5EF4-FFF2-40B4-BE49-F238E27FC236}">
                <a16:creationId xmlns:a16="http://schemas.microsoft.com/office/drawing/2014/main" id="{A633E382-431A-23D5-6EDC-B7D15471ACE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30340" y="3361717"/>
            <a:ext cx="875665" cy="875665"/>
          </a:xfrm>
          <a:prstGeom prst="rect">
            <a:avLst/>
          </a:prstGeom>
          <a:noFill/>
          <a:extLst>
            <a:ext uri="{909E8E84-426E-40DD-AFC4-6F175D3DCCD1}">
              <a14:hiddenFill xmlns:a14="http://schemas.microsoft.com/office/drawing/2010/main">
                <a:solidFill>
                  <a:srgbClr val="FFFFFF"/>
                </a:solidFill>
              </a14:hiddenFill>
            </a:ext>
          </a:extLst>
        </p:spPr>
      </p:pic>
      <p:sp>
        <p:nvSpPr>
          <p:cNvPr id="29" name="Arrow: Up-Down 28">
            <a:extLst>
              <a:ext uri="{FF2B5EF4-FFF2-40B4-BE49-F238E27FC236}">
                <a16:creationId xmlns:a16="http://schemas.microsoft.com/office/drawing/2014/main" id="{671F2FD1-C8DB-1539-067A-B15B99C0885E}"/>
              </a:ext>
            </a:extLst>
          </p:cNvPr>
          <p:cNvSpPr/>
          <p:nvPr/>
        </p:nvSpPr>
        <p:spPr>
          <a:xfrm>
            <a:off x="2138261" y="4154244"/>
            <a:ext cx="343586" cy="408720"/>
          </a:xfrm>
          <a:prstGeom prst="upDownArrow">
            <a:avLst>
              <a:gd name="adj1" fmla="val 50000"/>
              <a:gd name="adj2" fmla="val 39897"/>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D104B25C-A7EC-B492-7541-74FDE030E68A}"/>
              </a:ext>
            </a:extLst>
          </p:cNvPr>
          <p:cNvSpPr/>
          <p:nvPr/>
        </p:nvSpPr>
        <p:spPr>
          <a:xfrm>
            <a:off x="1620685" y="5493401"/>
            <a:ext cx="3589202" cy="1259684"/>
          </a:xfrm>
          <a:prstGeom prst="round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dirty="0"/>
          </a:p>
          <a:p>
            <a:pPr algn="ctr"/>
            <a:endParaRPr lang="en-US" sz="2800" dirty="0"/>
          </a:p>
          <a:p>
            <a:pPr algn="ctr"/>
            <a:r>
              <a:rPr lang="en-US" sz="2800" dirty="0"/>
              <a:t>Disk</a:t>
            </a:r>
          </a:p>
        </p:txBody>
      </p:sp>
      <p:sp>
        <p:nvSpPr>
          <p:cNvPr id="68" name="Arrow: Up-Down 67">
            <a:extLst>
              <a:ext uri="{FF2B5EF4-FFF2-40B4-BE49-F238E27FC236}">
                <a16:creationId xmlns:a16="http://schemas.microsoft.com/office/drawing/2014/main" id="{2966FA30-7F98-3B3C-F798-DDCE425960C2}"/>
              </a:ext>
            </a:extLst>
          </p:cNvPr>
          <p:cNvSpPr/>
          <p:nvPr/>
        </p:nvSpPr>
        <p:spPr>
          <a:xfrm>
            <a:off x="3272351" y="4154244"/>
            <a:ext cx="343586" cy="408720"/>
          </a:xfrm>
          <a:prstGeom prst="upDownArrow">
            <a:avLst>
              <a:gd name="adj1" fmla="val 50000"/>
              <a:gd name="adj2" fmla="val 39897"/>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Arrow: Up-Down 68">
            <a:extLst>
              <a:ext uri="{FF2B5EF4-FFF2-40B4-BE49-F238E27FC236}">
                <a16:creationId xmlns:a16="http://schemas.microsoft.com/office/drawing/2014/main" id="{9923CF51-3FD9-DA34-D2D4-361C4BA3C896}"/>
              </a:ext>
            </a:extLst>
          </p:cNvPr>
          <p:cNvSpPr/>
          <p:nvPr/>
        </p:nvSpPr>
        <p:spPr>
          <a:xfrm>
            <a:off x="4373977" y="4149001"/>
            <a:ext cx="343586" cy="408720"/>
          </a:xfrm>
          <a:prstGeom prst="upDownArrow">
            <a:avLst>
              <a:gd name="adj1" fmla="val 50000"/>
              <a:gd name="adj2" fmla="val 39897"/>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Arrow: Up-Down 78">
            <a:extLst>
              <a:ext uri="{FF2B5EF4-FFF2-40B4-BE49-F238E27FC236}">
                <a16:creationId xmlns:a16="http://schemas.microsoft.com/office/drawing/2014/main" id="{26083B7F-2E9B-D9CF-6C4B-C214ED865BB9}"/>
              </a:ext>
            </a:extLst>
          </p:cNvPr>
          <p:cNvSpPr/>
          <p:nvPr/>
        </p:nvSpPr>
        <p:spPr>
          <a:xfrm>
            <a:off x="3272351" y="5082346"/>
            <a:ext cx="343586" cy="408720"/>
          </a:xfrm>
          <a:prstGeom prst="upDownArrow">
            <a:avLst>
              <a:gd name="adj1" fmla="val 50000"/>
              <a:gd name="adj2" fmla="val 39897"/>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Arrow: Right 86">
            <a:extLst>
              <a:ext uri="{FF2B5EF4-FFF2-40B4-BE49-F238E27FC236}">
                <a16:creationId xmlns:a16="http://schemas.microsoft.com/office/drawing/2014/main" id="{B14AF111-FF4E-457D-90DF-406263C107AE}"/>
              </a:ext>
            </a:extLst>
          </p:cNvPr>
          <p:cNvSpPr/>
          <p:nvPr/>
        </p:nvSpPr>
        <p:spPr>
          <a:xfrm>
            <a:off x="79264" y="3055759"/>
            <a:ext cx="1506940"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TextBox 90">
            <a:extLst>
              <a:ext uri="{FF2B5EF4-FFF2-40B4-BE49-F238E27FC236}">
                <a16:creationId xmlns:a16="http://schemas.microsoft.com/office/drawing/2014/main" id="{B94D1853-9A2F-CBB2-058B-63B496E22BBC}"/>
              </a:ext>
            </a:extLst>
          </p:cNvPr>
          <p:cNvSpPr txBox="1"/>
          <p:nvPr/>
        </p:nvSpPr>
        <p:spPr>
          <a:xfrm>
            <a:off x="431823" y="2569863"/>
            <a:ext cx="492443" cy="523220"/>
          </a:xfrm>
          <a:prstGeom prst="rect">
            <a:avLst/>
          </a:prstGeom>
          <a:noFill/>
          <a:ln>
            <a:solidFill>
              <a:schemeClr val="tx1"/>
            </a:solidFill>
          </a:ln>
        </p:spPr>
        <p:txBody>
          <a:bodyPr wrap="none" rtlCol="0">
            <a:spAutoFit/>
          </a:bodyPr>
          <a:lstStyle/>
          <a:p>
            <a:r>
              <a:rPr lang="en-US" sz="2800" dirty="0"/>
              <a:t>F</a:t>
            </a:r>
            <a:r>
              <a:rPr lang="en-US" sz="2800" baseline="-25000" dirty="0"/>
              <a:t>1</a:t>
            </a:r>
          </a:p>
        </p:txBody>
      </p:sp>
      <p:sp>
        <p:nvSpPr>
          <p:cNvPr id="11" name="Cylinder 10">
            <a:extLst>
              <a:ext uri="{FF2B5EF4-FFF2-40B4-BE49-F238E27FC236}">
                <a16:creationId xmlns:a16="http://schemas.microsoft.com/office/drawing/2014/main" id="{EC9AF9DE-49A1-AB14-07F6-262EE1B26EA9}"/>
              </a:ext>
            </a:extLst>
          </p:cNvPr>
          <p:cNvSpPr/>
          <p:nvPr/>
        </p:nvSpPr>
        <p:spPr>
          <a:xfrm>
            <a:off x="5821676" y="3620278"/>
            <a:ext cx="1916233" cy="2088094"/>
          </a:xfrm>
          <a:prstGeom prst="can">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2800" dirty="0"/>
          </a:p>
          <a:p>
            <a:pPr algn="ctr"/>
            <a:endParaRPr lang="en-US" sz="2800" dirty="0"/>
          </a:p>
          <a:p>
            <a:pPr algn="ctr"/>
            <a:endParaRPr lang="en-US" sz="2800" dirty="0"/>
          </a:p>
          <a:p>
            <a:pPr algn="ctr"/>
            <a:r>
              <a:rPr lang="en-US" sz="2800" dirty="0"/>
              <a:t>Remote Storage Service</a:t>
            </a:r>
          </a:p>
        </p:txBody>
      </p:sp>
      <p:sp>
        <p:nvSpPr>
          <p:cNvPr id="12" name="Arrow: Left-Up 11">
            <a:extLst>
              <a:ext uri="{FF2B5EF4-FFF2-40B4-BE49-F238E27FC236}">
                <a16:creationId xmlns:a16="http://schemas.microsoft.com/office/drawing/2014/main" id="{D82C51E5-B8FD-F33C-A523-33224A1AC045}"/>
              </a:ext>
            </a:extLst>
          </p:cNvPr>
          <p:cNvSpPr/>
          <p:nvPr/>
        </p:nvSpPr>
        <p:spPr>
          <a:xfrm>
            <a:off x="5209887" y="5690814"/>
            <a:ext cx="1772228" cy="661970"/>
          </a:xfrm>
          <a:prstGeom prst="leftUp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Diagonal Corners Rounded 7">
            <a:extLst>
              <a:ext uri="{FF2B5EF4-FFF2-40B4-BE49-F238E27FC236}">
                <a16:creationId xmlns:a16="http://schemas.microsoft.com/office/drawing/2014/main" id="{EED88E9B-88F6-3C87-42F2-31DC9AEEDEA4}"/>
              </a:ext>
            </a:extLst>
          </p:cNvPr>
          <p:cNvSpPr/>
          <p:nvPr/>
        </p:nvSpPr>
        <p:spPr>
          <a:xfrm>
            <a:off x="2303478" y="5609883"/>
            <a:ext cx="1076863" cy="741212"/>
          </a:xfrm>
          <a:prstGeom prst="round2DiagRect">
            <a:avLst/>
          </a:prstGeom>
          <a:solidFill>
            <a:schemeClr val="accent4">
              <a:lumMod val="60000"/>
              <a:lumOff val="4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F</a:t>
            </a:r>
            <a:r>
              <a:rPr lang="en-US" sz="2800" baseline="-25000" dirty="0">
                <a:solidFill>
                  <a:schemeClr val="tx1"/>
                </a:solidFill>
              </a:rPr>
              <a:t>2</a:t>
            </a:r>
          </a:p>
        </p:txBody>
      </p:sp>
      <p:sp>
        <p:nvSpPr>
          <p:cNvPr id="9" name="Rectangle: Diagonal Corners Rounded 8">
            <a:extLst>
              <a:ext uri="{FF2B5EF4-FFF2-40B4-BE49-F238E27FC236}">
                <a16:creationId xmlns:a16="http://schemas.microsoft.com/office/drawing/2014/main" id="{19D8254D-A3F1-119D-ECCE-304704F77873}"/>
              </a:ext>
            </a:extLst>
          </p:cNvPr>
          <p:cNvSpPr/>
          <p:nvPr/>
        </p:nvSpPr>
        <p:spPr>
          <a:xfrm>
            <a:off x="2905712" y="2450811"/>
            <a:ext cx="1076863" cy="741212"/>
          </a:xfrm>
          <a:prstGeom prst="round2DiagRect">
            <a:avLst/>
          </a:prstGeom>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t>F</a:t>
            </a:r>
            <a:r>
              <a:rPr lang="en-US" sz="2800" baseline="-25000" dirty="0"/>
              <a:t>1</a:t>
            </a:r>
          </a:p>
        </p:txBody>
      </p:sp>
      <p:sp>
        <p:nvSpPr>
          <p:cNvPr id="14" name="Rectangle: Diagonal Corners Rounded 13">
            <a:extLst>
              <a:ext uri="{FF2B5EF4-FFF2-40B4-BE49-F238E27FC236}">
                <a16:creationId xmlns:a16="http://schemas.microsoft.com/office/drawing/2014/main" id="{CB5A3A30-A3C1-D9DA-4997-F37AB0AF7A20}"/>
              </a:ext>
            </a:extLst>
          </p:cNvPr>
          <p:cNvSpPr/>
          <p:nvPr/>
        </p:nvSpPr>
        <p:spPr>
          <a:xfrm>
            <a:off x="3755418" y="5609883"/>
            <a:ext cx="1076863" cy="741212"/>
          </a:xfrm>
          <a:prstGeom prst="round2DiagRect">
            <a:avLst/>
          </a:prstGeom>
          <a:solidFill>
            <a:schemeClr val="accent4">
              <a:lumMod val="60000"/>
              <a:lumOff val="4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F</a:t>
            </a:r>
            <a:r>
              <a:rPr lang="en-US" sz="2800" baseline="-25000" dirty="0">
                <a:solidFill>
                  <a:schemeClr val="tx1"/>
                </a:solidFill>
              </a:rPr>
              <a:t>3</a:t>
            </a:r>
          </a:p>
        </p:txBody>
      </p:sp>
      <p:sp>
        <p:nvSpPr>
          <p:cNvPr id="22" name="TextBox 21">
            <a:extLst>
              <a:ext uri="{FF2B5EF4-FFF2-40B4-BE49-F238E27FC236}">
                <a16:creationId xmlns:a16="http://schemas.microsoft.com/office/drawing/2014/main" id="{63D53C97-8460-90CC-2748-AA61812EDA39}"/>
              </a:ext>
            </a:extLst>
          </p:cNvPr>
          <p:cNvSpPr txBox="1"/>
          <p:nvPr/>
        </p:nvSpPr>
        <p:spPr>
          <a:xfrm>
            <a:off x="7773129" y="5286706"/>
            <a:ext cx="4232303" cy="1505545"/>
          </a:xfrm>
          <a:prstGeom prst="roundRect">
            <a:avLst>
              <a:gd name="adj" fmla="val 14039"/>
            </a:avLst>
          </a:prstGeom>
          <a:solidFill>
            <a:schemeClr val="accent1">
              <a:lumMod val="40000"/>
              <a:lumOff val="60000"/>
            </a:schemeClr>
          </a:solidFill>
          <a:ln w="28575">
            <a:solidFill>
              <a:schemeClr val="tx1">
                <a:lumMod val="95000"/>
                <a:lumOff val="5000"/>
              </a:schemeClr>
            </a:solidFill>
          </a:ln>
        </p:spPr>
        <p:txBody>
          <a:bodyPr wrap="square" lIns="91440" tIns="45720" rIns="91440" bIns="45720" rtlCol="0" anchor="t">
            <a:spAutoFit/>
          </a:bodyPr>
          <a:lstStyle/>
          <a:p>
            <a:r>
              <a:rPr lang="en-US" sz="2100" dirty="0"/>
              <a:t>The benefits of </a:t>
            </a:r>
            <a:r>
              <a:rPr lang="en-US" sz="2100"/>
              <a:t>snapshot</a:t>
            </a:r>
            <a:r>
              <a:rPr lang="en-US" sz="2100" dirty="0"/>
              <a:t> and restore techniques are limited by the cost of fetching the snapshot.</a:t>
            </a:r>
          </a:p>
        </p:txBody>
      </p:sp>
      <p:sp>
        <p:nvSpPr>
          <p:cNvPr id="23" name="TextBox 22">
            <a:extLst>
              <a:ext uri="{FF2B5EF4-FFF2-40B4-BE49-F238E27FC236}">
                <a16:creationId xmlns:a16="http://schemas.microsoft.com/office/drawing/2014/main" id="{ED2FCFF9-8ADF-9596-C32F-4B7D22A853A2}"/>
              </a:ext>
            </a:extLst>
          </p:cNvPr>
          <p:cNvSpPr txBox="1"/>
          <p:nvPr/>
        </p:nvSpPr>
        <p:spPr>
          <a:xfrm>
            <a:off x="5465394" y="2358708"/>
            <a:ext cx="6053506" cy="1154251"/>
          </a:xfrm>
          <a:prstGeom prst="roundRect">
            <a:avLst>
              <a:gd name="adj" fmla="val 14039"/>
            </a:avLst>
          </a:prstGeom>
          <a:solidFill>
            <a:schemeClr val="tx2">
              <a:lumMod val="60000"/>
              <a:lumOff val="40000"/>
            </a:schemeClr>
          </a:solidFill>
          <a:ln w="28575">
            <a:solidFill>
              <a:schemeClr val="tx1">
                <a:lumMod val="95000"/>
                <a:lumOff val="5000"/>
              </a:schemeClr>
            </a:solidFill>
          </a:ln>
        </p:spPr>
        <p:txBody>
          <a:bodyPr wrap="square" lIns="91440" tIns="45720" rIns="91440" bIns="45720" rtlCol="0" anchor="t">
            <a:spAutoFit/>
          </a:bodyPr>
          <a:lstStyle/>
          <a:p>
            <a:r>
              <a:rPr lang="en-US" sz="2100" b="1" dirty="0"/>
              <a:t>Goal:</a:t>
            </a:r>
            <a:r>
              <a:rPr lang="en-US" sz="2100" dirty="0"/>
              <a:t> Design an efficient snapshot storage system capable of storing an ample amount of function snapshots.</a:t>
            </a:r>
          </a:p>
        </p:txBody>
      </p:sp>
      <p:sp>
        <p:nvSpPr>
          <p:cNvPr id="2" name="Rectangle: Diagonal Corners Rounded 1">
            <a:extLst>
              <a:ext uri="{FF2B5EF4-FFF2-40B4-BE49-F238E27FC236}">
                <a16:creationId xmlns:a16="http://schemas.microsoft.com/office/drawing/2014/main" id="{0B8D6FC0-A763-84BD-AA9D-9FF66706F60D}"/>
              </a:ext>
            </a:extLst>
          </p:cNvPr>
          <p:cNvSpPr/>
          <p:nvPr/>
        </p:nvSpPr>
        <p:spPr>
          <a:xfrm>
            <a:off x="6241360" y="4085031"/>
            <a:ext cx="1076863" cy="741212"/>
          </a:xfrm>
          <a:prstGeom prst="round2DiagRect">
            <a:avLst/>
          </a:prstGeom>
          <a:solidFill>
            <a:schemeClr val="accent4">
              <a:lumMod val="60000"/>
              <a:lumOff val="4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F</a:t>
            </a:r>
            <a:r>
              <a:rPr lang="en-US" sz="2800" baseline="-25000" dirty="0">
                <a:solidFill>
                  <a:schemeClr val="tx1"/>
                </a:solidFill>
              </a:rPr>
              <a:t>1</a:t>
            </a:r>
          </a:p>
        </p:txBody>
      </p:sp>
    </p:spTree>
    <p:custDataLst>
      <p:tags r:id="rId1"/>
    </p:custDataLst>
    <p:extLst>
      <p:ext uri="{BB962C8B-B14F-4D97-AF65-F5344CB8AC3E}">
        <p14:creationId xmlns:p14="http://schemas.microsoft.com/office/powerpoint/2010/main" val="339711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08333E-7 2.96296E-6 L -0.20247 0.22083 " pathEditMode="relative" rAng="0" ptsTypes="AA">
                                      <p:cBhvr>
                                        <p:cTn id="10" dur="1000" fill="hold"/>
                                        <p:tgtEl>
                                          <p:spTgt spid="2"/>
                                        </p:tgtEl>
                                        <p:attrNameLst>
                                          <p:attrName>ppt_x</p:attrName>
                                          <p:attrName>ppt_y</p:attrName>
                                        </p:attrNameLst>
                                      </p:cBhvr>
                                      <p:rCtr x="-10130" y="11042"/>
                                    </p:animMotion>
                                  </p:childTnLst>
                                </p:cTn>
                              </p:par>
                            </p:childTnLst>
                          </p:cTn>
                        </p:par>
                        <p:par>
                          <p:cTn id="11" fill="hold">
                            <p:stCondLst>
                              <p:cond delay="1000"/>
                            </p:stCondLst>
                            <p:childTnLst>
                              <p:par>
                                <p:cTn id="12" presetID="42"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anim calcmode="lin" valueType="num">
                                      <p:cBhvr>
                                        <p:cTn id="15" dur="500" fill="hold"/>
                                        <p:tgtEl>
                                          <p:spTgt spid="9"/>
                                        </p:tgtEl>
                                        <p:attrNameLst>
                                          <p:attrName>ppt_x</p:attrName>
                                        </p:attrNameLst>
                                      </p:cBhvr>
                                      <p:tavLst>
                                        <p:tav tm="0">
                                          <p:val>
                                            <p:strVal val="#ppt_x"/>
                                          </p:val>
                                        </p:tav>
                                        <p:tav tm="100000">
                                          <p:val>
                                            <p:strVal val="#ppt_x"/>
                                          </p:val>
                                        </p:tav>
                                      </p:tavLst>
                                    </p:anim>
                                    <p:anim calcmode="lin" valueType="num">
                                      <p:cBhvr>
                                        <p:cTn id="1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anim calcmode="lin" valueType="num">
                                      <p:cBhvr>
                                        <p:cTn id="27" dur="500" fill="hold"/>
                                        <p:tgtEl>
                                          <p:spTgt spid="23"/>
                                        </p:tgtEl>
                                        <p:attrNameLst>
                                          <p:attrName>ppt_x</p:attrName>
                                        </p:attrNameLst>
                                      </p:cBhvr>
                                      <p:tavLst>
                                        <p:tav tm="0">
                                          <p:val>
                                            <p:strVal val="#ppt_x"/>
                                          </p:val>
                                        </p:tav>
                                        <p:tav tm="100000">
                                          <p:val>
                                            <p:strVal val="#ppt_x"/>
                                          </p:val>
                                        </p:tav>
                                      </p:tavLst>
                                    </p:anim>
                                    <p:anim calcmode="lin" valueType="num">
                                      <p:cBhvr>
                                        <p:cTn id="28" dur="500" fill="hold"/>
                                        <p:tgtEl>
                                          <p:spTgt spid="23"/>
                                        </p:tgtEl>
                                        <p:attrNameLst>
                                          <p:attrName>ppt_y</p:attrName>
                                        </p:attrNameLst>
                                      </p:cBhvr>
                                      <p:tavLst>
                                        <p:tav tm="0">
                                          <p:val>
                                            <p:strVal val="#ppt_y+.1"/>
                                          </p:val>
                                        </p:tav>
                                        <p:tav tm="100000">
                                          <p:val>
                                            <p:strVal val="#ppt_y"/>
                                          </p:val>
                                        </p:tav>
                                      </p:tavLst>
                                    </p:anim>
                                  </p:childTnLst>
                                </p:cTn>
                              </p:par>
                              <p:par>
                                <p:cTn id="29" presetID="10" presetClass="exit" presetSubtype="0" fill="hold" grpId="1" nodeType="withEffect">
                                  <p:stCondLst>
                                    <p:cond delay="0"/>
                                  </p:stCondLst>
                                  <p:childTnLst>
                                    <p:animEffect transition="out" filter="fade">
                                      <p:cBhvr>
                                        <p:cTn id="30" dur="500"/>
                                        <p:tgtEl>
                                          <p:spTgt spid="22"/>
                                        </p:tgtEl>
                                      </p:cBhvr>
                                    </p:animEffect>
                                    <p:set>
                                      <p:cBhvr>
                                        <p:cTn id="31" dur="1" fill="hold">
                                          <p:stCondLst>
                                            <p:cond delay="499"/>
                                          </p:stCondLst>
                                        </p:cTn>
                                        <p:tgtEl>
                                          <p:spTgt spid="22"/>
                                        </p:tgtEl>
                                        <p:attrNameLst>
                                          <p:attrName>style.visibility</p:attrName>
                                        </p:attrNameLst>
                                      </p:cBhvr>
                                      <p:to>
                                        <p:strVal val="hidden"/>
                                      </p:to>
                                    </p:set>
                                  </p:childTnLst>
                                </p:cTn>
                              </p:par>
                            </p:childTnLst>
                          </p:cTn>
                        </p:par>
                        <p:par>
                          <p:cTn id="32" fill="hold">
                            <p:stCondLst>
                              <p:cond delay="500"/>
                            </p:stCondLst>
                            <p:childTnLst>
                              <p:par>
                                <p:cTn id="33" presetID="7" presetClass="emph" presetSubtype="2" fill="hold" nodeType="afterEffect">
                                  <p:stCondLst>
                                    <p:cond delay="0"/>
                                  </p:stCondLst>
                                  <p:childTnLst>
                                    <p:animClr clrSpc="rgb" dir="cw">
                                      <p:cBhvr>
                                        <p:cTn id="34" dur="500" fill="hold"/>
                                        <p:tgtEl>
                                          <p:spTgt spid="23"/>
                                        </p:tgtEl>
                                        <p:attrNameLst>
                                          <p:attrName>stroke.color</p:attrName>
                                        </p:attrNameLst>
                                      </p:cBhvr>
                                      <p:to>
                                        <a:schemeClr val="accent2"/>
                                      </p:to>
                                    </p:animClr>
                                    <p:set>
                                      <p:cBhvr>
                                        <p:cTn id="35" dur="500" fill="hold"/>
                                        <p:tgtEl>
                                          <p:spTgt spid="23"/>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 grpId="0" animBg="1"/>
      <p:bldP spid="22" grpId="0" animBg="1"/>
      <p:bldP spid="22" grpId="1" animBg="1"/>
      <p:bldP spid="23" grpId="0" animBg="1"/>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9BD5149-FDB5-D6BC-D6C0-4E74AE1FE7AE}"/>
              </a:ext>
            </a:extLst>
          </p:cNvPr>
          <p:cNvSpPr>
            <a:spLocks noGrp="1"/>
          </p:cNvSpPr>
          <p:nvPr>
            <p:ph type="sldNum" sz="quarter" idx="12"/>
          </p:nvPr>
        </p:nvSpPr>
        <p:spPr/>
        <p:txBody>
          <a:bodyPr/>
          <a:lstStyle/>
          <a:p>
            <a:fld id="{94400498-2F1B-4BEE-8C45-7C8F7F1B263E}" type="slidenum">
              <a:rPr lang="en-IN" smtClean="0"/>
              <a:t>5</a:t>
            </a:fld>
            <a:endParaRPr lang="en-IN" dirty="0"/>
          </a:p>
        </p:txBody>
      </p:sp>
      <p:sp>
        <p:nvSpPr>
          <p:cNvPr id="6" name="Title 1">
            <a:extLst>
              <a:ext uri="{FF2B5EF4-FFF2-40B4-BE49-F238E27FC236}">
                <a16:creationId xmlns:a16="http://schemas.microsoft.com/office/drawing/2014/main" id="{24C462E4-687A-893D-8018-61BFCE7EF56D}"/>
              </a:ext>
            </a:extLst>
          </p:cNvPr>
          <p:cNvSpPr txBox="1">
            <a:spLocks/>
          </p:cNvSpPr>
          <p:nvPr/>
        </p:nvSpPr>
        <p:spPr bwMode="gray">
          <a:xfrm>
            <a:off x="1001261" y="765462"/>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92D050"/>
                </a:solidFill>
              </a:rPr>
              <a:t>OUTLINE</a:t>
            </a:r>
          </a:p>
        </p:txBody>
      </p:sp>
      <p:graphicFrame>
        <p:nvGraphicFramePr>
          <p:cNvPr id="7" name="Diagram 6">
            <a:extLst>
              <a:ext uri="{FF2B5EF4-FFF2-40B4-BE49-F238E27FC236}">
                <a16:creationId xmlns:a16="http://schemas.microsoft.com/office/drawing/2014/main" id="{CF81659F-D3DE-DD0C-DC24-AA6156F0194A}"/>
              </a:ext>
            </a:extLst>
          </p:cNvPr>
          <p:cNvGraphicFramePr/>
          <p:nvPr>
            <p:extLst>
              <p:ext uri="{D42A27DB-BD31-4B8C-83A1-F6EECF244321}">
                <p14:modId xmlns:p14="http://schemas.microsoft.com/office/powerpoint/2010/main" val="313758000"/>
              </p:ext>
            </p:extLst>
          </p:nvPr>
        </p:nvGraphicFramePr>
        <p:xfrm>
          <a:off x="523614" y="2332653"/>
          <a:ext cx="8965619" cy="44507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Top Corners Rounded 4">
            <a:extLst>
              <a:ext uri="{FF2B5EF4-FFF2-40B4-BE49-F238E27FC236}">
                <a16:creationId xmlns:a16="http://schemas.microsoft.com/office/drawing/2014/main" id="{8B5393D4-BE8E-F2C3-2902-08CEE6F0C449}"/>
              </a:ext>
            </a:extLst>
          </p:cNvPr>
          <p:cNvSpPr txBox="1"/>
          <p:nvPr/>
        </p:nvSpPr>
        <p:spPr>
          <a:xfrm>
            <a:off x="1210952" y="3241888"/>
            <a:ext cx="8245261" cy="577423"/>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032" tIns="22860" rIns="22860" bIns="22860" numCol="1" spcCol="1270" anchor="ctr" anchorCtr="0">
            <a:noAutofit/>
          </a:bodyPr>
          <a:lstStyle/>
          <a:p>
            <a:pPr marL="285750" lvl="1" indent="-285750" defTabSz="1600200">
              <a:lnSpc>
                <a:spcPct val="90000"/>
              </a:lnSpc>
              <a:spcBef>
                <a:spcPct val="0"/>
              </a:spcBef>
              <a:spcAft>
                <a:spcPct val="15000"/>
              </a:spcAft>
              <a:buFontTx/>
              <a:buChar char="•"/>
            </a:pPr>
            <a:r>
              <a:rPr lang="en-US" sz="3600" dirty="0">
                <a:solidFill>
                  <a:srgbClr val="FF0000"/>
                </a:solidFill>
              </a:rPr>
              <a:t>Motivation and Prior Work</a:t>
            </a:r>
          </a:p>
        </p:txBody>
      </p:sp>
    </p:spTree>
    <p:extLst>
      <p:ext uri="{BB962C8B-B14F-4D97-AF65-F5344CB8AC3E}">
        <p14:creationId xmlns:p14="http://schemas.microsoft.com/office/powerpoint/2010/main" val="284103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2B9F82-DDC0-46C0-9638-06C231FAC4C3}"/>
              </a:ext>
            </a:extLst>
          </p:cNvPr>
          <p:cNvSpPr>
            <a:spLocks noGrp="1"/>
          </p:cNvSpPr>
          <p:nvPr>
            <p:ph type="sldNum" sz="quarter" idx="12"/>
          </p:nvPr>
        </p:nvSpPr>
        <p:spPr/>
        <p:txBody>
          <a:bodyPr/>
          <a:lstStyle/>
          <a:p>
            <a:fld id="{94400498-2F1B-4BEE-8C45-7C8F7F1B263E}" type="slidenum">
              <a:rPr lang="en-IN" smtClean="0"/>
              <a:t>6</a:t>
            </a:fld>
            <a:endParaRPr lang="en-IN" dirty="0"/>
          </a:p>
        </p:txBody>
      </p:sp>
      <p:sp>
        <p:nvSpPr>
          <p:cNvPr id="72" name="Title 1">
            <a:extLst>
              <a:ext uri="{FF2B5EF4-FFF2-40B4-BE49-F238E27FC236}">
                <a16:creationId xmlns:a16="http://schemas.microsoft.com/office/drawing/2014/main" id="{E90DE4F8-D770-4D9B-E2A0-2057E75D692A}"/>
              </a:ext>
            </a:extLst>
          </p:cNvPr>
          <p:cNvSpPr txBox="1">
            <a:spLocks/>
          </p:cNvSpPr>
          <p:nvPr/>
        </p:nvSpPr>
        <p:spPr bwMode="gray">
          <a:xfrm>
            <a:off x="1001261" y="674021"/>
            <a:ext cx="8825659" cy="10879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92D050"/>
                </a:solidFill>
              </a:rPr>
              <a:t>SNAPSHOT ANALYSIS</a:t>
            </a:r>
          </a:p>
        </p:txBody>
      </p:sp>
      <p:sp>
        <p:nvSpPr>
          <p:cNvPr id="2" name="Rectangle: Diagonal Corners Rounded 1">
            <a:extLst>
              <a:ext uri="{FF2B5EF4-FFF2-40B4-BE49-F238E27FC236}">
                <a16:creationId xmlns:a16="http://schemas.microsoft.com/office/drawing/2014/main" id="{0B8D6FC0-A763-84BD-AA9D-9FF66706F60D}"/>
              </a:ext>
            </a:extLst>
          </p:cNvPr>
          <p:cNvSpPr/>
          <p:nvPr/>
        </p:nvSpPr>
        <p:spPr>
          <a:xfrm>
            <a:off x="538480" y="2276551"/>
            <a:ext cx="1107440" cy="766750"/>
          </a:xfrm>
          <a:prstGeom prst="round2DiagRect">
            <a:avLst/>
          </a:prstGeom>
          <a:solidFill>
            <a:schemeClr val="accent4">
              <a:lumMod val="60000"/>
              <a:lumOff val="4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F</a:t>
            </a:r>
            <a:r>
              <a:rPr lang="en-US" sz="2800" baseline="-25000" dirty="0">
                <a:solidFill>
                  <a:schemeClr val="tx1"/>
                </a:solidFill>
              </a:rPr>
              <a:t>1</a:t>
            </a:r>
          </a:p>
        </p:txBody>
      </p:sp>
      <p:sp>
        <p:nvSpPr>
          <p:cNvPr id="3" name="Rectangle 2">
            <a:extLst>
              <a:ext uri="{FF2B5EF4-FFF2-40B4-BE49-F238E27FC236}">
                <a16:creationId xmlns:a16="http://schemas.microsoft.com/office/drawing/2014/main" id="{91824E4E-8F72-4D79-1EBB-3CD7B837DF95}"/>
              </a:ext>
            </a:extLst>
          </p:cNvPr>
          <p:cNvSpPr/>
          <p:nvPr/>
        </p:nvSpPr>
        <p:spPr>
          <a:xfrm>
            <a:off x="2875280" y="2387600"/>
            <a:ext cx="548640" cy="51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4CE796-4466-45C9-7845-6A0E34D08A42}"/>
              </a:ext>
            </a:extLst>
          </p:cNvPr>
          <p:cNvSpPr/>
          <p:nvPr/>
        </p:nvSpPr>
        <p:spPr>
          <a:xfrm>
            <a:off x="3423920" y="2387600"/>
            <a:ext cx="548640" cy="51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D8CE3E8-2232-2E11-14A3-4716FDC52C62}"/>
              </a:ext>
            </a:extLst>
          </p:cNvPr>
          <p:cNvSpPr/>
          <p:nvPr/>
        </p:nvSpPr>
        <p:spPr>
          <a:xfrm>
            <a:off x="5069840" y="2387600"/>
            <a:ext cx="548640" cy="51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B2F22CB-2D09-027E-3C4C-4BDEF119F22D}"/>
              </a:ext>
            </a:extLst>
          </p:cNvPr>
          <p:cNvSpPr/>
          <p:nvPr/>
        </p:nvSpPr>
        <p:spPr>
          <a:xfrm>
            <a:off x="5618480" y="2387600"/>
            <a:ext cx="548640" cy="51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1E6D317-3B4D-A4DA-4A5D-19A6890561B7}"/>
              </a:ext>
            </a:extLst>
          </p:cNvPr>
          <p:cNvSpPr/>
          <p:nvPr/>
        </p:nvSpPr>
        <p:spPr>
          <a:xfrm>
            <a:off x="7813040" y="2387600"/>
            <a:ext cx="548640" cy="51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5DA39F3-53FE-209D-9FAE-2E7021A3E8AC}"/>
              </a:ext>
            </a:extLst>
          </p:cNvPr>
          <p:cNvSpPr/>
          <p:nvPr/>
        </p:nvSpPr>
        <p:spPr>
          <a:xfrm>
            <a:off x="8361680" y="2387600"/>
            <a:ext cx="548640" cy="51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2E78D81-4F36-6137-5D02-BEAF3B532A7C}"/>
              </a:ext>
            </a:extLst>
          </p:cNvPr>
          <p:cNvSpPr/>
          <p:nvPr/>
        </p:nvSpPr>
        <p:spPr>
          <a:xfrm>
            <a:off x="8910320" y="2387600"/>
            <a:ext cx="548640" cy="51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95">
            <a:extLst>
              <a:ext uri="{FF2B5EF4-FFF2-40B4-BE49-F238E27FC236}">
                <a16:creationId xmlns:a16="http://schemas.microsoft.com/office/drawing/2014/main" id="{1D8FB089-CD97-0BD6-9638-5336680B0971}"/>
              </a:ext>
            </a:extLst>
          </p:cNvPr>
          <p:cNvGrpSpPr/>
          <p:nvPr/>
        </p:nvGrpSpPr>
        <p:grpSpPr>
          <a:xfrm>
            <a:off x="3972560" y="2387600"/>
            <a:ext cx="6035040" cy="515973"/>
            <a:chOff x="3972560" y="2540000"/>
            <a:chExt cx="6035040" cy="515973"/>
          </a:xfrm>
        </p:grpSpPr>
        <p:sp>
          <p:nvSpPr>
            <p:cNvPr id="6" name="Rectangle 5">
              <a:extLst>
                <a:ext uri="{FF2B5EF4-FFF2-40B4-BE49-F238E27FC236}">
                  <a16:creationId xmlns:a16="http://schemas.microsoft.com/office/drawing/2014/main" id="{007026C3-CAC3-E68A-A453-03DAE471E145}"/>
                </a:ext>
              </a:extLst>
            </p:cNvPr>
            <p:cNvSpPr/>
            <p:nvPr/>
          </p:nvSpPr>
          <p:spPr>
            <a:xfrm>
              <a:off x="3972560" y="2540000"/>
              <a:ext cx="548640" cy="51597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A7D5640-729F-7E8D-7C98-5FD739D59E4F}"/>
                </a:ext>
              </a:extLst>
            </p:cNvPr>
            <p:cNvSpPr/>
            <p:nvPr/>
          </p:nvSpPr>
          <p:spPr>
            <a:xfrm>
              <a:off x="4521200" y="2540000"/>
              <a:ext cx="548640" cy="5159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59CB95-78CF-BAC3-7DAF-F92DFB2E0E14}"/>
                </a:ext>
              </a:extLst>
            </p:cNvPr>
            <p:cNvSpPr/>
            <p:nvPr/>
          </p:nvSpPr>
          <p:spPr>
            <a:xfrm>
              <a:off x="6167120" y="2540000"/>
              <a:ext cx="548640" cy="5159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8B1404-9942-A935-148C-341D8EEAE86A}"/>
                </a:ext>
              </a:extLst>
            </p:cNvPr>
            <p:cNvSpPr/>
            <p:nvPr/>
          </p:nvSpPr>
          <p:spPr>
            <a:xfrm>
              <a:off x="6715760" y="2540000"/>
              <a:ext cx="548640" cy="5159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A530A22-5E76-D782-4C4A-4F7DAD16E4C0}"/>
                </a:ext>
              </a:extLst>
            </p:cNvPr>
            <p:cNvSpPr/>
            <p:nvPr/>
          </p:nvSpPr>
          <p:spPr>
            <a:xfrm>
              <a:off x="7264400" y="2540000"/>
              <a:ext cx="548640" cy="5159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AD2B557-03B9-ED13-E5E4-F25A15F5522D}"/>
                </a:ext>
              </a:extLst>
            </p:cNvPr>
            <p:cNvSpPr/>
            <p:nvPr/>
          </p:nvSpPr>
          <p:spPr>
            <a:xfrm>
              <a:off x="9458960" y="2540000"/>
              <a:ext cx="548640" cy="5159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2BF15265-58AB-2575-AF2C-2EB789598526}"/>
              </a:ext>
            </a:extLst>
          </p:cNvPr>
          <p:cNvSpPr/>
          <p:nvPr/>
        </p:nvSpPr>
        <p:spPr>
          <a:xfrm>
            <a:off x="10007600" y="2387600"/>
            <a:ext cx="548640" cy="51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2AB71BF-8CBC-283A-9ECA-2FFC8AE38BAA}"/>
              </a:ext>
            </a:extLst>
          </p:cNvPr>
          <p:cNvSpPr/>
          <p:nvPr/>
        </p:nvSpPr>
        <p:spPr>
          <a:xfrm>
            <a:off x="10556240" y="2387600"/>
            <a:ext cx="548640" cy="515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21C40B5-1307-6D15-4451-3F8FBB9A0E73}"/>
              </a:ext>
            </a:extLst>
          </p:cNvPr>
          <p:cNvSpPr/>
          <p:nvPr/>
        </p:nvSpPr>
        <p:spPr>
          <a:xfrm>
            <a:off x="11104880" y="2387600"/>
            <a:ext cx="548640" cy="515973"/>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312C3020-2747-0D25-7B2D-CC87023C7CE3}"/>
              </a:ext>
            </a:extLst>
          </p:cNvPr>
          <p:cNvSpPr/>
          <p:nvPr/>
        </p:nvSpPr>
        <p:spPr>
          <a:xfrm>
            <a:off x="1778000" y="2450910"/>
            <a:ext cx="914400" cy="375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4BBFD4-DC75-7249-79FF-38EBC1B07172}"/>
              </a:ext>
            </a:extLst>
          </p:cNvPr>
          <p:cNvSpPr/>
          <p:nvPr/>
        </p:nvSpPr>
        <p:spPr>
          <a:xfrm>
            <a:off x="243790" y="5898783"/>
            <a:ext cx="548640" cy="4647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F38B5274-E158-0F7C-6F3D-E700BF021F62}"/>
              </a:ext>
            </a:extLst>
          </p:cNvPr>
          <p:cNvSpPr txBox="1"/>
          <p:nvPr/>
        </p:nvSpPr>
        <p:spPr>
          <a:xfrm>
            <a:off x="731520" y="5866477"/>
            <a:ext cx="1799270" cy="646331"/>
          </a:xfrm>
          <a:prstGeom prst="rect">
            <a:avLst/>
          </a:prstGeom>
          <a:noFill/>
        </p:spPr>
        <p:txBody>
          <a:bodyPr wrap="square" rtlCol="0">
            <a:spAutoFit/>
          </a:bodyPr>
          <a:lstStyle/>
          <a:p>
            <a:pPr algn="ctr"/>
            <a:r>
              <a:rPr lang="en-US" dirty="0"/>
              <a:t>A dirty memory page</a:t>
            </a:r>
          </a:p>
        </p:txBody>
      </p:sp>
      <p:sp>
        <p:nvSpPr>
          <p:cNvPr id="41" name="Rectangle 40">
            <a:extLst>
              <a:ext uri="{FF2B5EF4-FFF2-40B4-BE49-F238E27FC236}">
                <a16:creationId xmlns:a16="http://schemas.microsoft.com/office/drawing/2014/main" id="{EEEE51FC-0D8F-4C34-1CA8-4C9FF6FED979}"/>
              </a:ext>
            </a:extLst>
          </p:cNvPr>
          <p:cNvSpPr/>
          <p:nvPr/>
        </p:nvSpPr>
        <p:spPr>
          <a:xfrm>
            <a:off x="2507718" y="5895100"/>
            <a:ext cx="548640" cy="4647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C943CF23-EC7A-F3E0-0E40-500FE284CAFD}"/>
              </a:ext>
            </a:extLst>
          </p:cNvPr>
          <p:cNvSpPr txBox="1"/>
          <p:nvPr/>
        </p:nvSpPr>
        <p:spPr>
          <a:xfrm>
            <a:off x="3015676" y="5866476"/>
            <a:ext cx="1816064" cy="646331"/>
          </a:xfrm>
          <a:prstGeom prst="rect">
            <a:avLst/>
          </a:prstGeom>
          <a:noFill/>
        </p:spPr>
        <p:txBody>
          <a:bodyPr wrap="square" rtlCol="0">
            <a:spAutoFit/>
          </a:bodyPr>
          <a:lstStyle/>
          <a:p>
            <a:pPr algn="ctr"/>
            <a:r>
              <a:rPr lang="en-US" dirty="0"/>
              <a:t>A non-dirty memory page</a:t>
            </a:r>
          </a:p>
        </p:txBody>
      </p:sp>
      <p:grpSp>
        <p:nvGrpSpPr>
          <p:cNvPr id="107" name="Group 106">
            <a:extLst>
              <a:ext uri="{FF2B5EF4-FFF2-40B4-BE49-F238E27FC236}">
                <a16:creationId xmlns:a16="http://schemas.microsoft.com/office/drawing/2014/main" id="{D1B0C35F-D7EC-2981-F4CF-351CDAD6E411}"/>
              </a:ext>
            </a:extLst>
          </p:cNvPr>
          <p:cNvGrpSpPr/>
          <p:nvPr/>
        </p:nvGrpSpPr>
        <p:grpSpPr>
          <a:xfrm>
            <a:off x="3972560" y="2639414"/>
            <a:ext cx="6035040" cy="6173"/>
            <a:chOff x="3972560" y="2639414"/>
            <a:chExt cx="6035040" cy="6173"/>
          </a:xfrm>
        </p:grpSpPr>
        <p:cxnSp>
          <p:nvCxnSpPr>
            <p:cNvPr id="98" name="Straight Arrow Connector 97">
              <a:extLst>
                <a:ext uri="{FF2B5EF4-FFF2-40B4-BE49-F238E27FC236}">
                  <a16:creationId xmlns:a16="http://schemas.microsoft.com/office/drawing/2014/main" id="{D9B64F95-C69F-0421-E00F-EF2CF12E14B6}"/>
                </a:ext>
              </a:extLst>
            </p:cNvPr>
            <p:cNvCxnSpPr>
              <a:cxnSpLocks/>
              <a:stCxn id="6" idx="1"/>
              <a:endCxn id="7" idx="3"/>
            </p:cNvCxnSpPr>
            <p:nvPr/>
          </p:nvCxnSpPr>
          <p:spPr>
            <a:xfrm>
              <a:off x="3972560" y="2645587"/>
              <a:ext cx="10972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5BA75FA-CDA3-D035-BFCD-E005AF144F39}"/>
                </a:ext>
              </a:extLst>
            </p:cNvPr>
            <p:cNvCxnSpPr>
              <a:cxnSpLocks/>
              <a:endCxn id="27" idx="1"/>
            </p:cNvCxnSpPr>
            <p:nvPr/>
          </p:nvCxnSpPr>
          <p:spPr>
            <a:xfrm>
              <a:off x="6167120" y="2639414"/>
              <a:ext cx="1645920" cy="6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CD995840-E5A4-D4A1-6158-687863A073E5}"/>
                </a:ext>
              </a:extLst>
            </p:cNvPr>
            <p:cNvCxnSpPr>
              <a:cxnSpLocks/>
              <a:endCxn id="33" idx="1"/>
            </p:cNvCxnSpPr>
            <p:nvPr/>
          </p:nvCxnSpPr>
          <p:spPr>
            <a:xfrm>
              <a:off x="9430680" y="2639414"/>
              <a:ext cx="576920" cy="6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pic>
        <p:nvPicPr>
          <p:cNvPr id="130" name="Picture 129" descr="A cartoon of a magnifying glass&#10;&#10;Description automatically generated">
            <a:extLst>
              <a:ext uri="{FF2B5EF4-FFF2-40B4-BE49-F238E27FC236}">
                <a16:creationId xmlns:a16="http://schemas.microsoft.com/office/drawing/2014/main" id="{70A30802-60AF-6EA7-AF6F-C29FE7FAD8FE}"/>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281920" y="3160028"/>
            <a:ext cx="1141892" cy="839291"/>
          </a:xfrm>
          <a:prstGeom prst="rect">
            <a:avLst/>
          </a:prstGeom>
        </p:spPr>
      </p:pic>
      <p:sp>
        <p:nvSpPr>
          <p:cNvPr id="132" name="Rectangle 131">
            <a:extLst>
              <a:ext uri="{FF2B5EF4-FFF2-40B4-BE49-F238E27FC236}">
                <a16:creationId xmlns:a16="http://schemas.microsoft.com/office/drawing/2014/main" id="{D1E90F03-BE05-1FB1-1A51-8D6B048DCB2D}"/>
              </a:ext>
            </a:extLst>
          </p:cNvPr>
          <p:cNvSpPr/>
          <p:nvPr/>
        </p:nvSpPr>
        <p:spPr>
          <a:xfrm>
            <a:off x="4815394" y="5892812"/>
            <a:ext cx="548640" cy="46471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98244EF5-4715-B879-98C2-65D1955038AC}"/>
              </a:ext>
            </a:extLst>
          </p:cNvPr>
          <p:cNvSpPr txBox="1"/>
          <p:nvPr/>
        </p:nvSpPr>
        <p:spPr>
          <a:xfrm>
            <a:off x="5276109" y="5866476"/>
            <a:ext cx="1924262" cy="923330"/>
          </a:xfrm>
          <a:prstGeom prst="rect">
            <a:avLst/>
          </a:prstGeom>
          <a:noFill/>
        </p:spPr>
        <p:txBody>
          <a:bodyPr wrap="square" rtlCol="0">
            <a:spAutoFit/>
          </a:bodyPr>
          <a:lstStyle/>
          <a:p>
            <a:pPr algn="ctr"/>
            <a:r>
              <a:rPr lang="en-US" dirty="0"/>
              <a:t>A non-runtime memory page</a:t>
            </a:r>
          </a:p>
          <a:p>
            <a:pPr algn="ctr"/>
            <a:r>
              <a:rPr lang="en-US" b="1" i="1" dirty="0"/>
              <a:t>(NRT)</a:t>
            </a:r>
          </a:p>
        </p:txBody>
      </p:sp>
      <p:sp>
        <p:nvSpPr>
          <p:cNvPr id="134" name="Rectangle 133">
            <a:extLst>
              <a:ext uri="{FF2B5EF4-FFF2-40B4-BE49-F238E27FC236}">
                <a16:creationId xmlns:a16="http://schemas.microsoft.com/office/drawing/2014/main" id="{3F4A96EE-FE23-31DA-B2E8-96D156A39C03}"/>
              </a:ext>
            </a:extLst>
          </p:cNvPr>
          <p:cNvSpPr/>
          <p:nvPr/>
        </p:nvSpPr>
        <p:spPr>
          <a:xfrm>
            <a:off x="7120904" y="5898783"/>
            <a:ext cx="548640" cy="46471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D2845652-CDBA-C96E-C85B-B6CBFEEFCF48}"/>
              </a:ext>
            </a:extLst>
          </p:cNvPr>
          <p:cNvSpPr txBox="1"/>
          <p:nvPr/>
        </p:nvSpPr>
        <p:spPr>
          <a:xfrm>
            <a:off x="7487786" y="5663505"/>
            <a:ext cx="2258272" cy="1200329"/>
          </a:xfrm>
          <a:prstGeom prst="rect">
            <a:avLst/>
          </a:prstGeom>
          <a:noFill/>
        </p:spPr>
        <p:txBody>
          <a:bodyPr wrap="square" rtlCol="0">
            <a:spAutoFit/>
          </a:bodyPr>
          <a:lstStyle/>
          <a:p>
            <a:pPr algn="ctr"/>
            <a:r>
              <a:rPr lang="en-US" dirty="0"/>
              <a:t>A runtime page without write permission</a:t>
            </a:r>
          </a:p>
          <a:p>
            <a:pPr algn="ctr"/>
            <a:r>
              <a:rPr lang="en-US" b="1" i="1" dirty="0"/>
              <a:t>(RX_MAP)</a:t>
            </a:r>
          </a:p>
        </p:txBody>
      </p:sp>
      <p:sp>
        <p:nvSpPr>
          <p:cNvPr id="136" name="Rectangle 135">
            <a:extLst>
              <a:ext uri="{FF2B5EF4-FFF2-40B4-BE49-F238E27FC236}">
                <a16:creationId xmlns:a16="http://schemas.microsoft.com/office/drawing/2014/main" id="{8DA1AFEA-D5A9-39AE-6E2E-3B84B2A19563}"/>
              </a:ext>
            </a:extLst>
          </p:cNvPr>
          <p:cNvSpPr/>
          <p:nvPr/>
        </p:nvSpPr>
        <p:spPr>
          <a:xfrm>
            <a:off x="9581298" y="5896755"/>
            <a:ext cx="548640" cy="46471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a:extLst>
              <a:ext uri="{FF2B5EF4-FFF2-40B4-BE49-F238E27FC236}">
                <a16:creationId xmlns:a16="http://schemas.microsoft.com/office/drawing/2014/main" id="{B9EA9088-E269-3176-40F1-664576D62127}"/>
              </a:ext>
            </a:extLst>
          </p:cNvPr>
          <p:cNvSpPr txBox="1"/>
          <p:nvPr/>
        </p:nvSpPr>
        <p:spPr>
          <a:xfrm>
            <a:off x="9965178" y="5663505"/>
            <a:ext cx="2258272" cy="1200329"/>
          </a:xfrm>
          <a:prstGeom prst="rect">
            <a:avLst/>
          </a:prstGeom>
          <a:noFill/>
        </p:spPr>
        <p:txBody>
          <a:bodyPr wrap="square" rtlCol="0">
            <a:spAutoFit/>
          </a:bodyPr>
          <a:lstStyle/>
          <a:p>
            <a:pPr algn="ctr"/>
            <a:r>
              <a:rPr lang="en-US" dirty="0"/>
              <a:t>A runtime page with write permission</a:t>
            </a:r>
          </a:p>
          <a:p>
            <a:pPr algn="ctr"/>
            <a:r>
              <a:rPr lang="en-US" b="1" i="1" dirty="0"/>
              <a:t>(W_MAP)</a:t>
            </a:r>
          </a:p>
        </p:txBody>
      </p:sp>
      <p:cxnSp>
        <p:nvCxnSpPr>
          <p:cNvPr id="140" name="Straight Connector 139">
            <a:extLst>
              <a:ext uri="{FF2B5EF4-FFF2-40B4-BE49-F238E27FC236}">
                <a16:creationId xmlns:a16="http://schemas.microsoft.com/office/drawing/2014/main" id="{3C6E8D0E-7455-97DF-183A-A8124E20AC2C}"/>
              </a:ext>
            </a:extLst>
          </p:cNvPr>
          <p:cNvCxnSpPr>
            <a:cxnSpLocks/>
          </p:cNvCxnSpPr>
          <p:nvPr/>
        </p:nvCxnSpPr>
        <p:spPr>
          <a:xfrm>
            <a:off x="0" y="5577145"/>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1158D0C7-CF6E-E999-659D-D27F0A6DEFB9}"/>
              </a:ext>
            </a:extLst>
          </p:cNvPr>
          <p:cNvGrpSpPr/>
          <p:nvPr/>
        </p:nvGrpSpPr>
        <p:grpSpPr>
          <a:xfrm>
            <a:off x="428731" y="2865473"/>
            <a:ext cx="11224789" cy="1884124"/>
            <a:chOff x="428731" y="2903573"/>
            <a:chExt cx="11224789" cy="1884124"/>
          </a:xfrm>
        </p:grpSpPr>
        <p:grpSp>
          <p:nvGrpSpPr>
            <p:cNvPr id="138" name="Group 137">
              <a:extLst>
                <a:ext uri="{FF2B5EF4-FFF2-40B4-BE49-F238E27FC236}">
                  <a16:creationId xmlns:a16="http://schemas.microsoft.com/office/drawing/2014/main" id="{E56F47DA-EEDC-A629-11D9-CC21847C4254}"/>
                </a:ext>
              </a:extLst>
            </p:cNvPr>
            <p:cNvGrpSpPr/>
            <p:nvPr/>
          </p:nvGrpSpPr>
          <p:grpSpPr>
            <a:xfrm>
              <a:off x="431160" y="4099225"/>
              <a:ext cx="9150138" cy="688472"/>
              <a:chOff x="2689331" y="3022672"/>
              <a:chExt cx="9150138" cy="688472"/>
            </a:xfrm>
          </p:grpSpPr>
          <p:sp>
            <p:nvSpPr>
              <p:cNvPr id="108" name="Rectangle 107">
                <a:extLst>
                  <a:ext uri="{FF2B5EF4-FFF2-40B4-BE49-F238E27FC236}">
                    <a16:creationId xmlns:a16="http://schemas.microsoft.com/office/drawing/2014/main" id="{CCEC6EB5-39B9-1D66-2A6E-F456B1AEB401}"/>
                  </a:ext>
                </a:extLst>
              </p:cNvPr>
              <p:cNvSpPr/>
              <p:nvPr/>
            </p:nvSpPr>
            <p:spPr>
              <a:xfrm>
                <a:off x="2875280" y="3108702"/>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6E5E7409-A488-8211-6800-21FBAD1558C2}"/>
                  </a:ext>
                </a:extLst>
              </p:cNvPr>
              <p:cNvSpPr/>
              <p:nvPr/>
            </p:nvSpPr>
            <p:spPr>
              <a:xfrm>
                <a:off x="3423920" y="3108702"/>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2E7841D-A0F4-EAFD-669F-C661FCB89493}"/>
                  </a:ext>
                </a:extLst>
              </p:cNvPr>
              <p:cNvSpPr/>
              <p:nvPr/>
            </p:nvSpPr>
            <p:spPr>
              <a:xfrm>
                <a:off x="5069840" y="3108702"/>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8A235DDD-DB45-DB1E-A619-0172342724AE}"/>
                  </a:ext>
                </a:extLst>
              </p:cNvPr>
              <p:cNvSpPr/>
              <p:nvPr/>
            </p:nvSpPr>
            <p:spPr>
              <a:xfrm>
                <a:off x="5618480" y="3108702"/>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AA3D009-ED5F-78CB-AA6C-3BC3532D4428}"/>
                  </a:ext>
                </a:extLst>
              </p:cNvPr>
              <p:cNvSpPr/>
              <p:nvPr/>
            </p:nvSpPr>
            <p:spPr>
              <a:xfrm>
                <a:off x="7813040" y="3108702"/>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43589CC-9A22-7FD9-C304-298B10C58760}"/>
                  </a:ext>
                </a:extLst>
              </p:cNvPr>
              <p:cNvSpPr/>
              <p:nvPr/>
            </p:nvSpPr>
            <p:spPr>
              <a:xfrm>
                <a:off x="8361680" y="3108702"/>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D3D8DBB0-4BB0-0C57-A7AA-8ABC6E3E7226}"/>
                  </a:ext>
                </a:extLst>
              </p:cNvPr>
              <p:cNvSpPr/>
              <p:nvPr/>
            </p:nvSpPr>
            <p:spPr>
              <a:xfrm>
                <a:off x="8910320" y="3108702"/>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350F9F91-F750-7A25-DE70-C28F71A96A2D}"/>
                  </a:ext>
                </a:extLst>
              </p:cNvPr>
              <p:cNvSpPr/>
              <p:nvPr/>
            </p:nvSpPr>
            <p:spPr>
              <a:xfrm>
                <a:off x="10007600" y="3108702"/>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8419938-51D2-2B55-C995-F4244709BABC}"/>
                  </a:ext>
                </a:extLst>
              </p:cNvPr>
              <p:cNvSpPr/>
              <p:nvPr/>
            </p:nvSpPr>
            <p:spPr>
              <a:xfrm>
                <a:off x="10556240" y="3108702"/>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85957931-933C-E0C3-3E5D-69A9821B435C}"/>
                  </a:ext>
                </a:extLst>
              </p:cNvPr>
              <p:cNvSpPr/>
              <p:nvPr/>
            </p:nvSpPr>
            <p:spPr>
              <a:xfrm>
                <a:off x="11104880" y="3108702"/>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D215CE28-FE65-BF31-0484-AFE700B3038D}"/>
                  </a:ext>
                </a:extLst>
              </p:cNvPr>
              <p:cNvCxnSpPr>
                <a:cxnSpLocks/>
              </p:cNvCxnSpPr>
              <p:nvPr/>
            </p:nvCxnSpPr>
            <p:spPr>
              <a:xfrm>
                <a:off x="3972560" y="3360516"/>
                <a:ext cx="10972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4CB06D0-BB7F-536E-896F-C6347B0218E4}"/>
                  </a:ext>
                </a:extLst>
              </p:cNvPr>
              <p:cNvCxnSpPr>
                <a:cxnSpLocks/>
              </p:cNvCxnSpPr>
              <p:nvPr/>
            </p:nvCxnSpPr>
            <p:spPr>
              <a:xfrm>
                <a:off x="6167120" y="3360516"/>
                <a:ext cx="1645920" cy="6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B154A98-D027-FB05-AFD8-5A501E1A81CD}"/>
                  </a:ext>
                </a:extLst>
              </p:cNvPr>
              <p:cNvCxnSpPr>
                <a:cxnSpLocks/>
              </p:cNvCxnSpPr>
              <p:nvPr/>
            </p:nvCxnSpPr>
            <p:spPr>
              <a:xfrm>
                <a:off x="9444820" y="3334668"/>
                <a:ext cx="576920" cy="6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9DDA9E59-18D6-91B4-4265-6AF17AE8ED5B}"/>
                  </a:ext>
                </a:extLst>
              </p:cNvPr>
              <p:cNvSpPr/>
              <p:nvPr/>
            </p:nvSpPr>
            <p:spPr>
              <a:xfrm>
                <a:off x="2689331" y="3022672"/>
                <a:ext cx="9150138" cy="688472"/>
              </a:xfrm>
              <a:prstGeom prst="rect">
                <a:avLst/>
              </a:pr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Connector 8">
              <a:extLst>
                <a:ext uri="{FF2B5EF4-FFF2-40B4-BE49-F238E27FC236}">
                  <a16:creationId xmlns:a16="http://schemas.microsoft.com/office/drawing/2014/main" id="{793B93E7-7C92-2B78-4F9F-943F28FB10F4}"/>
                </a:ext>
              </a:extLst>
            </p:cNvPr>
            <p:cNvCxnSpPr>
              <a:cxnSpLocks/>
            </p:cNvCxnSpPr>
            <p:nvPr/>
          </p:nvCxnSpPr>
          <p:spPr>
            <a:xfrm flipH="1">
              <a:off x="428731" y="2903573"/>
              <a:ext cx="2446549" cy="1182869"/>
            </a:xfrm>
            <a:prstGeom prst="line">
              <a:avLst/>
            </a:prstGeom>
            <a:ln w="38100">
              <a:prstDash val="lgDash"/>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D80D6B5-8988-727F-150D-317353B6F1B9}"/>
                </a:ext>
              </a:extLst>
            </p:cNvPr>
            <p:cNvCxnSpPr>
              <a:cxnSpLocks/>
            </p:cNvCxnSpPr>
            <p:nvPr/>
          </p:nvCxnSpPr>
          <p:spPr>
            <a:xfrm flipH="1">
              <a:off x="9581298" y="2919851"/>
              <a:ext cx="2072222" cy="1179374"/>
            </a:xfrm>
            <a:prstGeom prst="line">
              <a:avLst/>
            </a:prstGeom>
            <a:ln w="38100">
              <a:prstDash val="lgDash"/>
            </a:ln>
          </p:spPr>
          <p:style>
            <a:lnRef idx="1">
              <a:schemeClr val="dk1"/>
            </a:lnRef>
            <a:fillRef idx="0">
              <a:schemeClr val="dk1"/>
            </a:fillRef>
            <a:effectRef idx="0">
              <a:schemeClr val="dk1"/>
            </a:effectRef>
            <a:fontRef idx="minor">
              <a:schemeClr val="tx1"/>
            </a:fontRef>
          </p:style>
        </p:cxnSp>
      </p:grpSp>
      <p:grpSp>
        <p:nvGrpSpPr>
          <p:cNvPr id="20" name="Group 19">
            <a:extLst>
              <a:ext uri="{FF2B5EF4-FFF2-40B4-BE49-F238E27FC236}">
                <a16:creationId xmlns:a16="http://schemas.microsoft.com/office/drawing/2014/main" id="{58AD5325-399D-6EF8-C302-EF323F6B1D00}"/>
              </a:ext>
            </a:extLst>
          </p:cNvPr>
          <p:cNvGrpSpPr/>
          <p:nvPr/>
        </p:nvGrpSpPr>
        <p:grpSpPr>
          <a:xfrm>
            <a:off x="7925217" y="3075932"/>
            <a:ext cx="1882141" cy="601353"/>
            <a:chOff x="264159" y="4902353"/>
            <a:chExt cx="1882141" cy="601353"/>
          </a:xfrm>
        </p:grpSpPr>
        <p:sp>
          <p:nvSpPr>
            <p:cNvPr id="14" name="Rectangle 13">
              <a:extLst>
                <a:ext uri="{FF2B5EF4-FFF2-40B4-BE49-F238E27FC236}">
                  <a16:creationId xmlns:a16="http://schemas.microsoft.com/office/drawing/2014/main" id="{8354053C-092B-8CC5-894F-D847F7D3D754}"/>
                </a:ext>
              </a:extLst>
            </p:cNvPr>
            <p:cNvSpPr/>
            <p:nvPr/>
          </p:nvSpPr>
          <p:spPr>
            <a:xfrm>
              <a:off x="264159" y="4902353"/>
              <a:ext cx="737101" cy="6013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EB2FCD35-1D31-9144-279C-58B736AB7CC4}"/>
                </a:ext>
              </a:extLst>
            </p:cNvPr>
            <p:cNvSpPr txBox="1"/>
            <p:nvPr/>
          </p:nvSpPr>
          <p:spPr>
            <a:xfrm>
              <a:off x="1001260" y="4939139"/>
              <a:ext cx="1145040" cy="461665"/>
            </a:xfrm>
            <a:prstGeom prst="rect">
              <a:avLst/>
            </a:prstGeom>
            <a:noFill/>
          </p:spPr>
          <p:txBody>
            <a:bodyPr wrap="square" rtlCol="0">
              <a:spAutoFit/>
            </a:bodyPr>
            <a:lstStyle/>
            <a:p>
              <a:pPr algn="ctr"/>
              <a:r>
                <a:rPr lang="en-US" sz="2400" dirty="0"/>
                <a:t>55.6%</a:t>
              </a:r>
            </a:p>
          </p:txBody>
        </p:sp>
      </p:grpSp>
      <p:grpSp>
        <p:nvGrpSpPr>
          <p:cNvPr id="47" name="Group 46">
            <a:extLst>
              <a:ext uri="{FF2B5EF4-FFF2-40B4-BE49-F238E27FC236}">
                <a16:creationId xmlns:a16="http://schemas.microsoft.com/office/drawing/2014/main" id="{9B723FDD-5DB7-925E-0F0B-8C52C5F72574}"/>
              </a:ext>
            </a:extLst>
          </p:cNvPr>
          <p:cNvGrpSpPr/>
          <p:nvPr/>
        </p:nvGrpSpPr>
        <p:grpSpPr>
          <a:xfrm>
            <a:off x="5985244" y="4817419"/>
            <a:ext cx="6112760" cy="612594"/>
            <a:chOff x="5985244" y="4906319"/>
            <a:chExt cx="6112760" cy="612594"/>
          </a:xfrm>
        </p:grpSpPr>
        <p:grpSp>
          <p:nvGrpSpPr>
            <p:cNvPr id="21" name="Group 20">
              <a:extLst>
                <a:ext uri="{FF2B5EF4-FFF2-40B4-BE49-F238E27FC236}">
                  <a16:creationId xmlns:a16="http://schemas.microsoft.com/office/drawing/2014/main" id="{A51AF131-EBCF-9FDC-863C-3C192D2342BA}"/>
                </a:ext>
              </a:extLst>
            </p:cNvPr>
            <p:cNvGrpSpPr/>
            <p:nvPr/>
          </p:nvGrpSpPr>
          <p:grpSpPr>
            <a:xfrm>
              <a:off x="5985244" y="4909837"/>
              <a:ext cx="1880613" cy="601353"/>
              <a:chOff x="264159" y="4902353"/>
              <a:chExt cx="1880613" cy="601353"/>
            </a:xfrm>
          </p:grpSpPr>
          <p:sp>
            <p:nvSpPr>
              <p:cNvPr id="22" name="Rectangle 21">
                <a:extLst>
                  <a:ext uri="{FF2B5EF4-FFF2-40B4-BE49-F238E27FC236}">
                    <a16:creationId xmlns:a16="http://schemas.microsoft.com/office/drawing/2014/main" id="{FC27B457-4BEE-B7C2-400E-E8325CF0C9AF}"/>
                  </a:ext>
                </a:extLst>
              </p:cNvPr>
              <p:cNvSpPr/>
              <p:nvPr/>
            </p:nvSpPr>
            <p:spPr>
              <a:xfrm>
                <a:off x="264159" y="4902353"/>
                <a:ext cx="737101" cy="60135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NRT</a:t>
                </a:r>
              </a:p>
            </p:txBody>
          </p:sp>
          <p:sp>
            <p:nvSpPr>
              <p:cNvPr id="23" name="TextBox 22">
                <a:extLst>
                  <a:ext uri="{FF2B5EF4-FFF2-40B4-BE49-F238E27FC236}">
                    <a16:creationId xmlns:a16="http://schemas.microsoft.com/office/drawing/2014/main" id="{AC47239D-73CA-2EF6-C0FD-5EE628A72CD7}"/>
                  </a:ext>
                </a:extLst>
              </p:cNvPr>
              <p:cNvSpPr txBox="1"/>
              <p:nvPr/>
            </p:nvSpPr>
            <p:spPr>
              <a:xfrm>
                <a:off x="1001259" y="4939139"/>
                <a:ext cx="1143513" cy="461665"/>
              </a:xfrm>
              <a:prstGeom prst="rect">
                <a:avLst/>
              </a:prstGeom>
              <a:noFill/>
            </p:spPr>
            <p:txBody>
              <a:bodyPr wrap="square" rtlCol="0">
                <a:spAutoFit/>
              </a:bodyPr>
              <a:lstStyle/>
              <a:p>
                <a:pPr algn="ctr"/>
                <a:r>
                  <a:rPr lang="en-US" sz="2400" dirty="0"/>
                  <a:t>51.6%</a:t>
                </a:r>
              </a:p>
            </p:txBody>
          </p:sp>
        </p:grpSp>
        <p:grpSp>
          <p:nvGrpSpPr>
            <p:cNvPr id="24" name="Group 23">
              <a:extLst>
                <a:ext uri="{FF2B5EF4-FFF2-40B4-BE49-F238E27FC236}">
                  <a16:creationId xmlns:a16="http://schemas.microsoft.com/office/drawing/2014/main" id="{0A77A79C-C171-83B7-9AD4-05E50BC73136}"/>
                </a:ext>
              </a:extLst>
            </p:cNvPr>
            <p:cNvGrpSpPr/>
            <p:nvPr/>
          </p:nvGrpSpPr>
          <p:grpSpPr>
            <a:xfrm>
              <a:off x="8084566" y="4906319"/>
              <a:ext cx="1814321" cy="601352"/>
              <a:chOff x="330451" y="4902354"/>
              <a:chExt cx="1814321" cy="601352"/>
            </a:xfrm>
          </p:grpSpPr>
          <p:sp>
            <p:nvSpPr>
              <p:cNvPr id="26" name="Rectangle 25">
                <a:extLst>
                  <a:ext uri="{FF2B5EF4-FFF2-40B4-BE49-F238E27FC236}">
                    <a16:creationId xmlns:a16="http://schemas.microsoft.com/office/drawing/2014/main" id="{CB1267E4-08A0-533C-ADDE-84201F91F07D}"/>
                  </a:ext>
                </a:extLst>
              </p:cNvPr>
              <p:cNvSpPr/>
              <p:nvPr/>
            </p:nvSpPr>
            <p:spPr>
              <a:xfrm>
                <a:off x="330451" y="4902354"/>
                <a:ext cx="737101" cy="601352"/>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RX_MAP</a:t>
                </a:r>
              </a:p>
            </p:txBody>
          </p:sp>
          <p:sp>
            <p:nvSpPr>
              <p:cNvPr id="29" name="TextBox 28">
                <a:extLst>
                  <a:ext uri="{FF2B5EF4-FFF2-40B4-BE49-F238E27FC236}">
                    <a16:creationId xmlns:a16="http://schemas.microsoft.com/office/drawing/2014/main" id="{E524E659-E1AC-820F-53DE-0D117C64494B}"/>
                  </a:ext>
                </a:extLst>
              </p:cNvPr>
              <p:cNvSpPr txBox="1"/>
              <p:nvPr/>
            </p:nvSpPr>
            <p:spPr>
              <a:xfrm>
                <a:off x="1001259" y="4939139"/>
                <a:ext cx="1143513" cy="461665"/>
              </a:xfrm>
              <a:prstGeom prst="rect">
                <a:avLst/>
              </a:prstGeom>
              <a:noFill/>
            </p:spPr>
            <p:txBody>
              <a:bodyPr wrap="square" rtlCol="0">
                <a:spAutoFit/>
              </a:bodyPr>
              <a:lstStyle/>
              <a:p>
                <a:pPr algn="ctr"/>
                <a:r>
                  <a:rPr lang="en-US" sz="2400" dirty="0"/>
                  <a:t>26.9%</a:t>
                </a:r>
              </a:p>
            </p:txBody>
          </p:sp>
        </p:grpSp>
        <p:grpSp>
          <p:nvGrpSpPr>
            <p:cNvPr id="31" name="Group 30">
              <a:extLst>
                <a:ext uri="{FF2B5EF4-FFF2-40B4-BE49-F238E27FC236}">
                  <a16:creationId xmlns:a16="http://schemas.microsoft.com/office/drawing/2014/main" id="{5D3697BA-4700-A4E5-60A2-A990968F1328}"/>
                </a:ext>
              </a:extLst>
            </p:cNvPr>
            <p:cNvGrpSpPr/>
            <p:nvPr/>
          </p:nvGrpSpPr>
          <p:grpSpPr>
            <a:xfrm>
              <a:off x="10183888" y="4917560"/>
              <a:ext cx="1914116" cy="601353"/>
              <a:chOff x="230656" y="4902353"/>
              <a:chExt cx="1914116" cy="601353"/>
            </a:xfrm>
          </p:grpSpPr>
          <p:sp>
            <p:nvSpPr>
              <p:cNvPr id="36" name="Rectangle 35">
                <a:extLst>
                  <a:ext uri="{FF2B5EF4-FFF2-40B4-BE49-F238E27FC236}">
                    <a16:creationId xmlns:a16="http://schemas.microsoft.com/office/drawing/2014/main" id="{953EF525-ACE2-A866-2AEE-50C095319BD8}"/>
                  </a:ext>
                </a:extLst>
              </p:cNvPr>
              <p:cNvSpPr/>
              <p:nvPr/>
            </p:nvSpPr>
            <p:spPr>
              <a:xfrm>
                <a:off x="230656" y="4902353"/>
                <a:ext cx="737102" cy="60135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W_MAP</a:t>
                </a:r>
              </a:p>
            </p:txBody>
          </p:sp>
          <p:sp>
            <p:nvSpPr>
              <p:cNvPr id="38" name="TextBox 37">
                <a:extLst>
                  <a:ext uri="{FF2B5EF4-FFF2-40B4-BE49-F238E27FC236}">
                    <a16:creationId xmlns:a16="http://schemas.microsoft.com/office/drawing/2014/main" id="{46853715-EF47-3712-D29C-5D27C8227747}"/>
                  </a:ext>
                </a:extLst>
              </p:cNvPr>
              <p:cNvSpPr txBox="1"/>
              <p:nvPr/>
            </p:nvSpPr>
            <p:spPr>
              <a:xfrm>
                <a:off x="1001259" y="4939139"/>
                <a:ext cx="1143513" cy="461665"/>
              </a:xfrm>
              <a:prstGeom prst="rect">
                <a:avLst/>
              </a:prstGeom>
              <a:noFill/>
            </p:spPr>
            <p:txBody>
              <a:bodyPr wrap="square" rtlCol="0">
                <a:spAutoFit/>
              </a:bodyPr>
              <a:lstStyle/>
              <a:p>
                <a:pPr algn="ctr"/>
                <a:r>
                  <a:rPr lang="en-US" sz="2400" dirty="0"/>
                  <a:t>21.5%</a:t>
                </a:r>
              </a:p>
            </p:txBody>
          </p:sp>
        </p:grpSp>
      </p:grpSp>
      <p:sp>
        <p:nvSpPr>
          <p:cNvPr id="48" name="TextBox 47">
            <a:extLst>
              <a:ext uri="{FF2B5EF4-FFF2-40B4-BE49-F238E27FC236}">
                <a16:creationId xmlns:a16="http://schemas.microsoft.com/office/drawing/2014/main" id="{E1506078-5076-5611-022E-D41EFBA5C714}"/>
              </a:ext>
            </a:extLst>
          </p:cNvPr>
          <p:cNvSpPr txBox="1"/>
          <p:nvPr/>
        </p:nvSpPr>
        <p:spPr>
          <a:xfrm>
            <a:off x="4880995" y="2909505"/>
            <a:ext cx="2676790" cy="461665"/>
          </a:xfrm>
          <a:prstGeom prst="rect">
            <a:avLst/>
          </a:prstGeom>
          <a:noFill/>
        </p:spPr>
        <p:txBody>
          <a:bodyPr wrap="square" rtlCol="0">
            <a:spAutoFit/>
          </a:bodyPr>
          <a:lstStyle/>
          <a:p>
            <a:pPr algn="ctr"/>
            <a:r>
              <a:rPr lang="en-US" sz="2400" dirty="0"/>
              <a:t>Memory File</a:t>
            </a:r>
          </a:p>
        </p:txBody>
      </p:sp>
      <p:sp>
        <p:nvSpPr>
          <p:cNvPr id="49" name="Rectangle 48">
            <a:extLst>
              <a:ext uri="{FF2B5EF4-FFF2-40B4-BE49-F238E27FC236}">
                <a16:creationId xmlns:a16="http://schemas.microsoft.com/office/drawing/2014/main" id="{0A087B12-A172-1592-80CA-390B5D616DA8}"/>
              </a:ext>
            </a:extLst>
          </p:cNvPr>
          <p:cNvSpPr/>
          <p:nvPr/>
        </p:nvSpPr>
        <p:spPr>
          <a:xfrm>
            <a:off x="1714389" y="2267220"/>
            <a:ext cx="10048880" cy="108790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46879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96"/>
                                        </p:tgtEl>
                                        <p:attrNameLst>
                                          <p:attrName>style.visibility</p:attrName>
                                        </p:attrNameLst>
                                      </p:cBhvr>
                                      <p:to>
                                        <p:strVal val="hidden"/>
                                      </p:to>
                                    </p:set>
                                  </p:childTnLst>
                                </p:cTn>
                              </p:par>
                            </p:childTnLst>
                          </p:cTn>
                        </p:par>
                        <p:par>
                          <p:cTn id="16" fill="hold">
                            <p:stCondLst>
                              <p:cond delay="0"/>
                            </p:stCondLst>
                            <p:childTnLst>
                              <p:par>
                                <p:cTn id="17" presetID="22" presetClass="entr" presetSubtype="8" fill="hold" nodeType="afterEffect">
                                  <p:stCondLst>
                                    <p:cond delay="0"/>
                                  </p:stCondLst>
                                  <p:childTnLst>
                                    <p:set>
                                      <p:cBhvr>
                                        <p:cTn id="18" dur="1" fill="hold">
                                          <p:stCondLst>
                                            <p:cond delay="0"/>
                                          </p:stCondLst>
                                        </p:cTn>
                                        <p:tgtEl>
                                          <p:spTgt spid="107"/>
                                        </p:tgtEl>
                                        <p:attrNameLst>
                                          <p:attrName>style.visibility</p:attrName>
                                        </p:attrNameLst>
                                      </p:cBhvr>
                                      <p:to>
                                        <p:strVal val="visible"/>
                                      </p:to>
                                    </p:set>
                                    <p:animEffect transition="in" filter="wipe(left)">
                                      <p:cBhvr>
                                        <p:cTn id="19" dur="500"/>
                                        <p:tgtEl>
                                          <p:spTgt spid="107"/>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30"/>
                                        </p:tgtEl>
                                        <p:attrNameLst>
                                          <p:attrName>style.visibility</p:attrName>
                                        </p:attrNameLst>
                                      </p:cBhvr>
                                      <p:to>
                                        <p:strVal val="visible"/>
                                      </p:to>
                                    </p:set>
                                  </p:childTnLst>
                                </p:cTn>
                              </p:par>
                            </p:childTnLst>
                          </p:cTn>
                        </p:par>
                        <p:par>
                          <p:cTn id="24" fill="hold">
                            <p:stCondLst>
                              <p:cond delay="0"/>
                            </p:stCondLst>
                            <p:childTnLst>
                              <p:par>
                                <p:cTn id="25" presetID="10" presetClass="entr" presetSubtype="0" fill="hold" nodeType="after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fade">
                                      <p:cBhvr>
                                        <p:cTn id="27" dur="500"/>
                                        <p:tgtEl>
                                          <p:spTgt spid="4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2B9F82-DDC0-46C0-9638-06C231FAC4C3}"/>
              </a:ext>
            </a:extLst>
          </p:cNvPr>
          <p:cNvSpPr>
            <a:spLocks noGrp="1"/>
          </p:cNvSpPr>
          <p:nvPr>
            <p:ph type="sldNum" sz="quarter" idx="12"/>
          </p:nvPr>
        </p:nvSpPr>
        <p:spPr/>
        <p:txBody>
          <a:bodyPr/>
          <a:lstStyle/>
          <a:p>
            <a:fld id="{94400498-2F1B-4BEE-8C45-7C8F7F1B263E}" type="slidenum">
              <a:rPr lang="en-IN" smtClean="0"/>
              <a:t>7</a:t>
            </a:fld>
            <a:endParaRPr lang="en-IN" dirty="0"/>
          </a:p>
        </p:txBody>
      </p:sp>
      <p:sp>
        <p:nvSpPr>
          <p:cNvPr id="72" name="Title 1">
            <a:extLst>
              <a:ext uri="{FF2B5EF4-FFF2-40B4-BE49-F238E27FC236}">
                <a16:creationId xmlns:a16="http://schemas.microsoft.com/office/drawing/2014/main" id="{E90DE4F8-D770-4D9B-E2A0-2057E75D692A}"/>
              </a:ext>
            </a:extLst>
          </p:cNvPr>
          <p:cNvSpPr txBox="1">
            <a:spLocks/>
          </p:cNvSpPr>
          <p:nvPr/>
        </p:nvSpPr>
        <p:spPr bwMode="gray">
          <a:xfrm>
            <a:off x="1001261" y="674021"/>
            <a:ext cx="8825659" cy="1087903"/>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92D050"/>
                </a:solidFill>
              </a:rPr>
              <a:t>SCOPE OF DEDUPLICATION</a:t>
            </a:r>
          </a:p>
        </p:txBody>
      </p:sp>
      <p:sp>
        <p:nvSpPr>
          <p:cNvPr id="2" name="Rectangle: Diagonal Corners Rounded 1">
            <a:extLst>
              <a:ext uri="{FF2B5EF4-FFF2-40B4-BE49-F238E27FC236}">
                <a16:creationId xmlns:a16="http://schemas.microsoft.com/office/drawing/2014/main" id="{0B8D6FC0-A763-84BD-AA9D-9FF66706F60D}"/>
              </a:ext>
            </a:extLst>
          </p:cNvPr>
          <p:cNvSpPr/>
          <p:nvPr/>
        </p:nvSpPr>
        <p:spPr>
          <a:xfrm>
            <a:off x="538480" y="2276551"/>
            <a:ext cx="1107440" cy="766750"/>
          </a:xfrm>
          <a:prstGeom prst="round2DiagRect">
            <a:avLst/>
          </a:prstGeom>
          <a:solidFill>
            <a:schemeClr val="accent4">
              <a:lumMod val="60000"/>
              <a:lumOff val="4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F</a:t>
            </a:r>
            <a:r>
              <a:rPr lang="en-US" sz="2800" baseline="-25000" dirty="0">
                <a:solidFill>
                  <a:schemeClr val="tx1"/>
                </a:solidFill>
              </a:rPr>
              <a:t>1</a:t>
            </a:r>
          </a:p>
        </p:txBody>
      </p:sp>
      <p:sp>
        <p:nvSpPr>
          <p:cNvPr id="37" name="Arrow: Right 36">
            <a:extLst>
              <a:ext uri="{FF2B5EF4-FFF2-40B4-BE49-F238E27FC236}">
                <a16:creationId xmlns:a16="http://schemas.microsoft.com/office/drawing/2014/main" id="{312C3020-2747-0D25-7B2D-CC87023C7CE3}"/>
              </a:ext>
            </a:extLst>
          </p:cNvPr>
          <p:cNvSpPr/>
          <p:nvPr/>
        </p:nvSpPr>
        <p:spPr>
          <a:xfrm>
            <a:off x="1778000" y="2450910"/>
            <a:ext cx="914400" cy="375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E56F47DA-EEDC-A629-11D9-CC21847C4254}"/>
              </a:ext>
            </a:extLst>
          </p:cNvPr>
          <p:cNvGrpSpPr/>
          <p:nvPr/>
        </p:nvGrpSpPr>
        <p:grpSpPr>
          <a:xfrm>
            <a:off x="2824480" y="2315690"/>
            <a:ext cx="9150138" cy="688472"/>
            <a:chOff x="2689331" y="3022672"/>
            <a:chExt cx="9150138" cy="688472"/>
          </a:xfrm>
        </p:grpSpPr>
        <p:sp>
          <p:nvSpPr>
            <p:cNvPr id="108" name="Rectangle 107">
              <a:extLst>
                <a:ext uri="{FF2B5EF4-FFF2-40B4-BE49-F238E27FC236}">
                  <a16:creationId xmlns:a16="http://schemas.microsoft.com/office/drawing/2014/main" id="{CCEC6EB5-39B9-1D66-2A6E-F456B1AEB401}"/>
                </a:ext>
              </a:extLst>
            </p:cNvPr>
            <p:cNvSpPr/>
            <p:nvPr/>
          </p:nvSpPr>
          <p:spPr>
            <a:xfrm>
              <a:off x="2875280" y="3108702"/>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6E5E7409-A488-8211-6800-21FBAD1558C2}"/>
                </a:ext>
              </a:extLst>
            </p:cNvPr>
            <p:cNvSpPr/>
            <p:nvPr/>
          </p:nvSpPr>
          <p:spPr>
            <a:xfrm>
              <a:off x="3423920" y="3108702"/>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E2E7841D-A0F4-EAFD-669F-C661FCB89493}"/>
                </a:ext>
              </a:extLst>
            </p:cNvPr>
            <p:cNvSpPr/>
            <p:nvPr/>
          </p:nvSpPr>
          <p:spPr>
            <a:xfrm>
              <a:off x="5069840" y="3108702"/>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8A235DDD-DB45-DB1E-A619-0172342724AE}"/>
                </a:ext>
              </a:extLst>
            </p:cNvPr>
            <p:cNvSpPr/>
            <p:nvPr/>
          </p:nvSpPr>
          <p:spPr>
            <a:xfrm>
              <a:off x="5618480" y="3108702"/>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AA3D009-ED5F-78CB-AA6C-3BC3532D4428}"/>
                </a:ext>
              </a:extLst>
            </p:cNvPr>
            <p:cNvSpPr/>
            <p:nvPr/>
          </p:nvSpPr>
          <p:spPr>
            <a:xfrm>
              <a:off x="7813040" y="3108702"/>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43589CC-9A22-7FD9-C304-298B10C58760}"/>
                </a:ext>
              </a:extLst>
            </p:cNvPr>
            <p:cNvSpPr/>
            <p:nvPr/>
          </p:nvSpPr>
          <p:spPr>
            <a:xfrm>
              <a:off x="8361680" y="3108702"/>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D3D8DBB0-4BB0-0C57-A7AA-8ABC6E3E7226}"/>
                </a:ext>
              </a:extLst>
            </p:cNvPr>
            <p:cNvSpPr/>
            <p:nvPr/>
          </p:nvSpPr>
          <p:spPr>
            <a:xfrm>
              <a:off x="8910320" y="3108702"/>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350F9F91-F750-7A25-DE70-C28F71A96A2D}"/>
                </a:ext>
              </a:extLst>
            </p:cNvPr>
            <p:cNvSpPr/>
            <p:nvPr/>
          </p:nvSpPr>
          <p:spPr>
            <a:xfrm>
              <a:off x="10007600" y="3108702"/>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98419938-51D2-2B55-C995-F4244709BABC}"/>
                </a:ext>
              </a:extLst>
            </p:cNvPr>
            <p:cNvSpPr/>
            <p:nvPr/>
          </p:nvSpPr>
          <p:spPr>
            <a:xfrm>
              <a:off x="10556240" y="3108702"/>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85957931-933C-E0C3-3E5D-69A9821B435C}"/>
                </a:ext>
              </a:extLst>
            </p:cNvPr>
            <p:cNvSpPr/>
            <p:nvPr/>
          </p:nvSpPr>
          <p:spPr>
            <a:xfrm>
              <a:off x="11104880" y="3108702"/>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D215CE28-FE65-BF31-0484-AFE700B3038D}"/>
                </a:ext>
              </a:extLst>
            </p:cNvPr>
            <p:cNvCxnSpPr>
              <a:cxnSpLocks/>
            </p:cNvCxnSpPr>
            <p:nvPr/>
          </p:nvCxnSpPr>
          <p:spPr>
            <a:xfrm>
              <a:off x="3972560" y="3360516"/>
              <a:ext cx="10972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C4CB06D0-BB7F-536E-896F-C6347B0218E4}"/>
                </a:ext>
              </a:extLst>
            </p:cNvPr>
            <p:cNvCxnSpPr>
              <a:cxnSpLocks/>
            </p:cNvCxnSpPr>
            <p:nvPr/>
          </p:nvCxnSpPr>
          <p:spPr>
            <a:xfrm>
              <a:off x="6167120" y="3360516"/>
              <a:ext cx="1645920" cy="6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EB154A98-D027-FB05-AFD8-5A501E1A81CD}"/>
                </a:ext>
              </a:extLst>
            </p:cNvPr>
            <p:cNvCxnSpPr>
              <a:cxnSpLocks/>
            </p:cNvCxnSpPr>
            <p:nvPr/>
          </p:nvCxnSpPr>
          <p:spPr>
            <a:xfrm>
              <a:off x="9444820" y="3334668"/>
              <a:ext cx="576920" cy="6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1" name="Rectangle 130">
              <a:extLst>
                <a:ext uri="{FF2B5EF4-FFF2-40B4-BE49-F238E27FC236}">
                  <a16:creationId xmlns:a16="http://schemas.microsoft.com/office/drawing/2014/main" id="{9DDA9E59-18D6-91B4-4265-6AF17AE8ED5B}"/>
                </a:ext>
              </a:extLst>
            </p:cNvPr>
            <p:cNvSpPr/>
            <p:nvPr/>
          </p:nvSpPr>
          <p:spPr>
            <a:xfrm>
              <a:off x="2689331" y="3022672"/>
              <a:ext cx="9150138" cy="688472"/>
            </a:xfrm>
            <a:prstGeom prst="rect">
              <a:avLst/>
            </a:pr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2" name="Rectangle 131">
            <a:extLst>
              <a:ext uri="{FF2B5EF4-FFF2-40B4-BE49-F238E27FC236}">
                <a16:creationId xmlns:a16="http://schemas.microsoft.com/office/drawing/2014/main" id="{D1E90F03-BE05-1FB1-1A51-8D6B048DCB2D}"/>
              </a:ext>
            </a:extLst>
          </p:cNvPr>
          <p:cNvSpPr/>
          <p:nvPr/>
        </p:nvSpPr>
        <p:spPr>
          <a:xfrm>
            <a:off x="6967573" y="6261695"/>
            <a:ext cx="548640" cy="464716"/>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98244EF5-4715-B879-98C2-65D1955038AC}"/>
              </a:ext>
            </a:extLst>
          </p:cNvPr>
          <p:cNvSpPr txBox="1"/>
          <p:nvPr/>
        </p:nvSpPr>
        <p:spPr>
          <a:xfrm>
            <a:off x="7506428" y="6309387"/>
            <a:ext cx="1041201" cy="369332"/>
          </a:xfrm>
          <a:prstGeom prst="rect">
            <a:avLst/>
          </a:prstGeom>
          <a:noFill/>
        </p:spPr>
        <p:txBody>
          <a:bodyPr wrap="square" rtlCol="0">
            <a:spAutoFit/>
          </a:bodyPr>
          <a:lstStyle/>
          <a:p>
            <a:pPr algn="ctr"/>
            <a:r>
              <a:rPr lang="en-US" dirty="0"/>
              <a:t>NRT</a:t>
            </a:r>
          </a:p>
        </p:txBody>
      </p:sp>
      <p:sp>
        <p:nvSpPr>
          <p:cNvPr id="134" name="Rectangle 133">
            <a:extLst>
              <a:ext uri="{FF2B5EF4-FFF2-40B4-BE49-F238E27FC236}">
                <a16:creationId xmlns:a16="http://schemas.microsoft.com/office/drawing/2014/main" id="{3F4A96EE-FE23-31DA-B2E8-96D156A39C03}"/>
              </a:ext>
            </a:extLst>
          </p:cNvPr>
          <p:cNvSpPr/>
          <p:nvPr/>
        </p:nvSpPr>
        <p:spPr>
          <a:xfrm>
            <a:off x="8520312" y="6261695"/>
            <a:ext cx="548640" cy="464716"/>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TextBox 134">
            <a:extLst>
              <a:ext uri="{FF2B5EF4-FFF2-40B4-BE49-F238E27FC236}">
                <a16:creationId xmlns:a16="http://schemas.microsoft.com/office/drawing/2014/main" id="{D2845652-CDBA-C96E-C85B-B6CBFEEFCF48}"/>
              </a:ext>
            </a:extLst>
          </p:cNvPr>
          <p:cNvSpPr txBox="1"/>
          <p:nvPr/>
        </p:nvSpPr>
        <p:spPr>
          <a:xfrm>
            <a:off x="9061579" y="6309387"/>
            <a:ext cx="1300105" cy="369332"/>
          </a:xfrm>
          <a:prstGeom prst="rect">
            <a:avLst/>
          </a:prstGeom>
          <a:noFill/>
        </p:spPr>
        <p:txBody>
          <a:bodyPr wrap="square" rtlCol="0">
            <a:spAutoFit/>
          </a:bodyPr>
          <a:lstStyle/>
          <a:p>
            <a:pPr algn="ctr"/>
            <a:r>
              <a:rPr lang="en-US" dirty="0"/>
              <a:t>RX_MAP</a:t>
            </a:r>
          </a:p>
        </p:txBody>
      </p:sp>
      <p:sp>
        <p:nvSpPr>
          <p:cNvPr id="136" name="Rectangle 135">
            <a:extLst>
              <a:ext uri="{FF2B5EF4-FFF2-40B4-BE49-F238E27FC236}">
                <a16:creationId xmlns:a16="http://schemas.microsoft.com/office/drawing/2014/main" id="{8DA1AFEA-D5A9-39AE-6E2E-3B84B2A19563}"/>
              </a:ext>
            </a:extLst>
          </p:cNvPr>
          <p:cNvSpPr/>
          <p:nvPr/>
        </p:nvSpPr>
        <p:spPr>
          <a:xfrm>
            <a:off x="10370105" y="6261695"/>
            <a:ext cx="548640" cy="464716"/>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TextBox 136">
            <a:extLst>
              <a:ext uri="{FF2B5EF4-FFF2-40B4-BE49-F238E27FC236}">
                <a16:creationId xmlns:a16="http://schemas.microsoft.com/office/drawing/2014/main" id="{B9EA9088-E269-3176-40F1-664576D62127}"/>
              </a:ext>
            </a:extLst>
          </p:cNvPr>
          <p:cNvSpPr txBox="1"/>
          <p:nvPr/>
        </p:nvSpPr>
        <p:spPr>
          <a:xfrm>
            <a:off x="10903983" y="6309387"/>
            <a:ext cx="1070635" cy="369332"/>
          </a:xfrm>
          <a:prstGeom prst="rect">
            <a:avLst/>
          </a:prstGeom>
          <a:noFill/>
        </p:spPr>
        <p:txBody>
          <a:bodyPr wrap="square" rtlCol="0">
            <a:spAutoFit/>
          </a:bodyPr>
          <a:lstStyle/>
          <a:p>
            <a:pPr algn="ctr"/>
            <a:r>
              <a:rPr lang="en-US" dirty="0"/>
              <a:t>W_MAP</a:t>
            </a:r>
          </a:p>
        </p:txBody>
      </p:sp>
      <p:sp>
        <p:nvSpPr>
          <p:cNvPr id="8" name="Rectangle: Diagonal Corners Rounded 7">
            <a:extLst>
              <a:ext uri="{FF2B5EF4-FFF2-40B4-BE49-F238E27FC236}">
                <a16:creationId xmlns:a16="http://schemas.microsoft.com/office/drawing/2014/main" id="{E4D30623-5214-5544-6F68-0BC09119D1FA}"/>
              </a:ext>
            </a:extLst>
          </p:cNvPr>
          <p:cNvSpPr/>
          <p:nvPr/>
        </p:nvSpPr>
        <p:spPr>
          <a:xfrm>
            <a:off x="538480" y="3202019"/>
            <a:ext cx="1107440" cy="766750"/>
          </a:xfrm>
          <a:prstGeom prst="round2DiagRect">
            <a:avLst/>
          </a:prstGeom>
          <a:solidFill>
            <a:schemeClr val="accent4">
              <a:lumMod val="60000"/>
              <a:lumOff val="40000"/>
            </a:schemeClr>
          </a:solidFill>
          <a:ln>
            <a:prstDash val="lgDash"/>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800" dirty="0">
                <a:solidFill>
                  <a:schemeClr val="tx1"/>
                </a:solidFill>
              </a:rPr>
              <a:t>F</a:t>
            </a:r>
            <a:r>
              <a:rPr lang="en-US" sz="2800" baseline="-25000" dirty="0">
                <a:solidFill>
                  <a:schemeClr val="tx1"/>
                </a:solidFill>
              </a:rPr>
              <a:t>2</a:t>
            </a:r>
          </a:p>
        </p:txBody>
      </p:sp>
      <p:sp>
        <p:nvSpPr>
          <p:cNvPr id="9" name="Arrow: Right 8">
            <a:extLst>
              <a:ext uri="{FF2B5EF4-FFF2-40B4-BE49-F238E27FC236}">
                <a16:creationId xmlns:a16="http://schemas.microsoft.com/office/drawing/2014/main" id="{21DB93D9-411C-0447-EFAC-EEBA0624241C}"/>
              </a:ext>
            </a:extLst>
          </p:cNvPr>
          <p:cNvSpPr/>
          <p:nvPr/>
        </p:nvSpPr>
        <p:spPr>
          <a:xfrm>
            <a:off x="1778000" y="3376378"/>
            <a:ext cx="914400" cy="375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6DDA191-1FDF-73A0-BBA2-EBA25F996321}"/>
              </a:ext>
            </a:extLst>
          </p:cNvPr>
          <p:cNvGrpSpPr/>
          <p:nvPr/>
        </p:nvGrpSpPr>
        <p:grpSpPr>
          <a:xfrm>
            <a:off x="2824480" y="3241158"/>
            <a:ext cx="9150138" cy="688472"/>
            <a:chOff x="2689331" y="3022672"/>
            <a:chExt cx="9150138" cy="688472"/>
          </a:xfrm>
        </p:grpSpPr>
        <p:sp>
          <p:nvSpPr>
            <p:cNvPr id="11" name="Rectangle 10">
              <a:extLst>
                <a:ext uri="{FF2B5EF4-FFF2-40B4-BE49-F238E27FC236}">
                  <a16:creationId xmlns:a16="http://schemas.microsoft.com/office/drawing/2014/main" id="{0BE7BF3B-4DF2-F625-7310-EB470C0CF277}"/>
                </a:ext>
              </a:extLst>
            </p:cNvPr>
            <p:cNvSpPr/>
            <p:nvPr/>
          </p:nvSpPr>
          <p:spPr>
            <a:xfrm>
              <a:off x="2875280" y="3108702"/>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8FEF6E9-3080-4A1D-0944-2554FE8C8201}"/>
                </a:ext>
              </a:extLst>
            </p:cNvPr>
            <p:cNvSpPr/>
            <p:nvPr/>
          </p:nvSpPr>
          <p:spPr>
            <a:xfrm>
              <a:off x="3423920" y="3108702"/>
              <a:ext cx="548640" cy="51597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5D9F068-287D-72FD-ECF8-BC13994BDAFF}"/>
                </a:ext>
              </a:extLst>
            </p:cNvPr>
            <p:cNvSpPr/>
            <p:nvPr/>
          </p:nvSpPr>
          <p:spPr>
            <a:xfrm>
              <a:off x="5069840" y="3108702"/>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33FA6B3-7A0E-B3AB-36DC-8A6BC2649925}"/>
                </a:ext>
              </a:extLst>
            </p:cNvPr>
            <p:cNvSpPr/>
            <p:nvPr/>
          </p:nvSpPr>
          <p:spPr>
            <a:xfrm>
              <a:off x="5618480" y="3108702"/>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EFA2921-2752-6CB8-1414-DAB7D08635EC}"/>
                </a:ext>
              </a:extLst>
            </p:cNvPr>
            <p:cNvSpPr/>
            <p:nvPr/>
          </p:nvSpPr>
          <p:spPr>
            <a:xfrm>
              <a:off x="7813040" y="3108702"/>
              <a:ext cx="548640" cy="515973"/>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00E0207-6033-D768-2D19-755BD37AA2CC}"/>
                </a:ext>
              </a:extLst>
            </p:cNvPr>
            <p:cNvSpPr/>
            <p:nvPr/>
          </p:nvSpPr>
          <p:spPr>
            <a:xfrm>
              <a:off x="8361680" y="3108702"/>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1678E15-4748-A365-F401-96942FE89BCC}"/>
                </a:ext>
              </a:extLst>
            </p:cNvPr>
            <p:cNvSpPr/>
            <p:nvPr/>
          </p:nvSpPr>
          <p:spPr>
            <a:xfrm>
              <a:off x="8910320" y="3108702"/>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23B317C-B9EF-4E3B-480B-F8305D7EAC09}"/>
                </a:ext>
              </a:extLst>
            </p:cNvPr>
            <p:cNvSpPr/>
            <p:nvPr/>
          </p:nvSpPr>
          <p:spPr>
            <a:xfrm>
              <a:off x="10007600" y="3108702"/>
              <a:ext cx="548640" cy="515973"/>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5FB91B8-E92A-12B4-907F-ECF8A93A7D86}"/>
                </a:ext>
              </a:extLst>
            </p:cNvPr>
            <p:cNvSpPr/>
            <p:nvPr/>
          </p:nvSpPr>
          <p:spPr>
            <a:xfrm>
              <a:off x="10556240" y="3108702"/>
              <a:ext cx="548640" cy="51597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365FF85-F05D-23FB-7614-2B59781ECEC7}"/>
                </a:ext>
              </a:extLst>
            </p:cNvPr>
            <p:cNvSpPr/>
            <p:nvPr/>
          </p:nvSpPr>
          <p:spPr>
            <a:xfrm>
              <a:off x="11104880" y="3108702"/>
              <a:ext cx="548640" cy="515973"/>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A79DDB42-99E2-7EF1-E0ED-578B3BF7E145}"/>
                </a:ext>
              </a:extLst>
            </p:cNvPr>
            <p:cNvCxnSpPr>
              <a:cxnSpLocks/>
            </p:cNvCxnSpPr>
            <p:nvPr/>
          </p:nvCxnSpPr>
          <p:spPr>
            <a:xfrm>
              <a:off x="3972560" y="3360516"/>
              <a:ext cx="10972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B8D2695-D4E7-9277-21D5-31D2F3660F2B}"/>
                </a:ext>
              </a:extLst>
            </p:cNvPr>
            <p:cNvCxnSpPr>
              <a:cxnSpLocks/>
            </p:cNvCxnSpPr>
            <p:nvPr/>
          </p:nvCxnSpPr>
          <p:spPr>
            <a:xfrm>
              <a:off x="6167120" y="3360516"/>
              <a:ext cx="1645920" cy="6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1713C0C-FE56-5421-10BC-C3CEBF75A011}"/>
                </a:ext>
              </a:extLst>
            </p:cNvPr>
            <p:cNvCxnSpPr>
              <a:cxnSpLocks/>
            </p:cNvCxnSpPr>
            <p:nvPr/>
          </p:nvCxnSpPr>
          <p:spPr>
            <a:xfrm>
              <a:off x="9444820" y="3334668"/>
              <a:ext cx="576920" cy="617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3530B53-1716-BC41-02BB-4E5440E0E176}"/>
                </a:ext>
              </a:extLst>
            </p:cNvPr>
            <p:cNvSpPr/>
            <p:nvPr/>
          </p:nvSpPr>
          <p:spPr>
            <a:xfrm>
              <a:off x="2689331" y="3022672"/>
              <a:ext cx="9150138" cy="688472"/>
            </a:xfrm>
            <a:prstGeom prst="rect">
              <a:avLst/>
            </a:prstGeom>
            <a:no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A3CA5B74-4414-1BAB-5B8C-CAF1FA93F385}"/>
              </a:ext>
            </a:extLst>
          </p:cNvPr>
          <p:cNvGrpSpPr/>
          <p:nvPr/>
        </p:nvGrpSpPr>
        <p:grpSpPr>
          <a:xfrm>
            <a:off x="6555211" y="6082605"/>
            <a:ext cx="5636789" cy="775397"/>
            <a:chOff x="6555211" y="6082605"/>
            <a:chExt cx="5636789" cy="775397"/>
          </a:xfrm>
        </p:grpSpPr>
        <p:cxnSp>
          <p:nvCxnSpPr>
            <p:cNvPr id="140" name="Straight Connector 139">
              <a:extLst>
                <a:ext uri="{FF2B5EF4-FFF2-40B4-BE49-F238E27FC236}">
                  <a16:creationId xmlns:a16="http://schemas.microsoft.com/office/drawing/2014/main" id="{3C6E8D0E-7455-97DF-183A-A8124E20AC2C}"/>
                </a:ext>
              </a:extLst>
            </p:cNvPr>
            <p:cNvCxnSpPr>
              <a:cxnSpLocks/>
            </p:cNvCxnSpPr>
            <p:nvPr/>
          </p:nvCxnSpPr>
          <p:spPr>
            <a:xfrm>
              <a:off x="6583680" y="6082605"/>
              <a:ext cx="560832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472F148-0D91-1D2D-DB29-C879CCE33433}"/>
                </a:ext>
              </a:extLst>
            </p:cNvPr>
            <p:cNvCxnSpPr>
              <a:cxnSpLocks/>
            </p:cNvCxnSpPr>
            <p:nvPr/>
          </p:nvCxnSpPr>
          <p:spPr>
            <a:xfrm>
              <a:off x="6555211" y="6082605"/>
              <a:ext cx="0" cy="775397"/>
            </a:xfrm>
            <a:prstGeom prst="line">
              <a:avLst/>
            </a:prstGeom>
            <a:ln w="38100"/>
          </p:spPr>
          <p:style>
            <a:lnRef idx="1">
              <a:schemeClr val="accent1"/>
            </a:lnRef>
            <a:fillRef idx="0">
              <a:schemeClr val="accent1"/>
            </a:fillRef>
            <a:effectRef idx="0">
              <a:schemeClr val="accent1"/>
            </a:effectRef>
            <a:fontRef idx="minor">
              <a:schemeClr val="tx1"/>
            </a:fontRef>
          </p:style>
        </p:cxnSp>
      </p:grpSp>
      <p:graphicFrame>
        <p:nvGraphicFramePr>
          <p:cNvPr id="47" name="Table 46">
            <a:extLst>
              <a:ext uri="{FF2B5EF4-FFF2-40B4-BE49-F238E27FC236}">
                <a16:creationId xmlns:a16="http://schemas.microsoft.com/office/drawing/2014/main" id="{8C9BE3E8-E165-AD08-FC52-438C134AE0FF}"/>
              </a:ext>
            </a:extLst>
          </p:cNvPr>
          <p:cNvGraphicFramePr>
            <a:graphicFrameLocks noGrp="1"/>
          </p:cNvGraphicFramePr>
          <p:nvPr>
            <p:extLst>
              <p:ext uri="{D42A27DB-BD31-4B8C-83A1-F6EECF244321}">
                <p14:modId xmlns:p14="http://schemas.microsoft.com/office/powerpoint/2010/main" val="1938620063"/>
              </p:ext>
            </p:extLst>
          </p:nvPr>
        </p:nvGraphicFramePr>
        <p:xfrm>
          <a:off x="1188720" y="4091214"/>
          <a:ext cx="9814560" cy="1965960"/>
        </p:xfrm>
        <a:graphic>
          <a:graphicData uri="http://schemas.openxmlformats.org/drawingml/2006/table">
            <a:tbl>
              <a:tblPr firstRow="1" bandRow="1">
                <a:tableStyleId>{5C22544A-7EE6-4342-B048-85BDC9FD1C3A}</a:tableStyleId>
              </a:tblPr>
              <a:tblGrid>
                <a:gridCol w="1940560">
                  <a:extLst>
                    <a:ext uri="{9D8B030D-6E8A-4147-A177-3AD203B41FA5}">
                      <a16:colId xmlns:a16="http://schemas.microsoft.com/office/drawing/2014/main" val="3129535296"/>
                    </a:ext>
                  </a:extLst>
                </a:gridCol>
                <a:gridCol w="2928620">
                  <a:extLst>
                    <a:ext uri="{9D8B030D-6E8A-4147-A177-3AD203B41FA5}">
                      <a16:colId xmlns:a16="http://schemas.microsoft.com/office/drawing/2014/main" val="243343303"/>
                    </a:ext>
                  </a:extLst>
                </a:gridCol>
                <a:gridCol w="4945380">
                  <a:extLst>
                    <a:ext uri="{9D8B030D-6E8A-4147-A177-3AD203B41FA5}">
                      <a16:colId xmlns:a16="http://schemas.microsoft.com/office/drawing/2014/main" val="1702815289"/>
                    </a:ext>
                  </a:extLst>
                </a:gridCol>
              </a:tblGrid>
              <a:tr h="370840">
                <a:tc>
                  <a:txBody>
                    <a:bodyPr/>
                    <a:lstStyle/>
                    <a:p>
                      <a:r>
                        <a:rPr lang="en-US" sz="2100" dirty="0"/>
                        <a:t>Region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Data redundancy b/w regions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Impact on redundancy with a decrease in the data chunk’s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1303242"/>
                  </a:ext>
                </a:extLst>
              </a:tr>
              <a:tr h="370840">
                <a:tc>
                  <a:txBody>
                    <a:bodyPr/>
                    <a:lstStyle/>
                    <a:p>
                      <a:r>
                        <a:rPr lang="en-US" sz="2100" dirty="0"/>
                        <a:t>NRT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56.7% - 77.5%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Increases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568907"/>
                  </a:ext>
                </a:extLst>
              </a:tr>
              <a:tr h="370840">
                <a:tc>
                  <a:txBody>
                    <a:bodyPr/>
                    <a:lstStyle/>
                    <a:p>
                      <a:r>
                        <a:rPr lang="en-US" sz="2100" dirty="0"/>
                        <a:t>RX_MAP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57.4% - 94.6%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b="1" dirty="0"/>
                        <a:t>Remains almost the same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2089528"/>
                  </a:ext>
                </a:extLst>
              </a:tr>
              <a:tr h="370840">
                <a:tc>
                  <a:txBody>
                    <a:bodyPr/>
                    <a:lstStyle/>
                    <a:p>
                      <a:r>
                        <a:rPr lang="en-US" sz="2100" dirty="0"/>
                        <a:t>W_MAP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b="1" dirty="0"/>
                        <a:t>Up to 25.2%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100" dirty="0"/>
                        <a:t>Increases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131070"/>
                  </a:ext>
                </a:extLst>
              </a:tr>
            </a:tbl>
          </a:graphicData>
        </a:graphic>
      </p:graphicFrame>
      <p:sp>
        <p:nvSpPr>
          <p:cNvPr id="3" name="Rectangle 2">
            <a:extLst>
              <a:ext uri="{FF2B5EF4-FFF2-40B4-BE49-F238E27FC236}">
                <a16:creationId xmlns:a16="http://schemas.microsoft.com/office/drawing/2014/main" id="{CCFAB427-D7D2-ECCA-3EF4-D5FB0696F603}"/>
              </a:ext>
            </a:extLst>
          </p:cNvPr>
          <p:cNvSpPr/>
          <p:nvPr/>
        </p:nvSpPr>
        <p:spPr>
          <a:xfrm>
            <a:off x="1127760" y="4833620"/>
            <a:ext cx="9875520" cy="3995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29B4D0E-9F36-CDFB-B6AD-FE833044B0CD}"/>
              </a:ext>
            </a:extLst>
          </p:cNvPr>
          <p:cNvSpPr/>
          <p:nvPr/>
        </p:nvSpPr>
        <p:spPr>
          <a:xfrm>
            <a:off x="1158240" y="5266187"/>
            <a:ext cx="9875520" cy="41553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4CF1DB-BA54-CA44-E047-A0214F609B4A}"/>
              </a:ext>
            </a:extLst>
          </p:cNvPr>
          <p:cNvSpPr/>
          <p:nvPr/>
        </p:nvSpPr>
        <p:spPr>
          <a:xfrm>
            <a:off x="1158240" y="5656057"/>
            <a:ext cx="9845040" cy="3995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5269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8F4DE7-64AF-4FA0-850B-56B4099D449B}"/>
              </a:ext>
            </a:extLst>
          </p:cNvPr>
          <p:cNvSpPr>
            <a:spLocks noGrp="1"/>
          </p:cNvSpPr>
          <p:nvPr>
            <p:ph type="sldNum" sz="quarter" idx="12"/>
          </p:nvPr>
        </p:nvSpPr>
        <p:spPr/>
        <p:txBody>
          <a:bodyPr/>
          <a:lstStyle/>
          <a:p>
            <a:r>
              <a:rPr lang="en-IN" dirty="0"/>
              <a:t>8</a:t>
            </a:r>
          </a:p>
        </p:txBody>
      </p:sp>
      <p:sp>
        <p:nvSpPr>
          <p:cNvPr id="52" name="Title 1">
            <a:extLst>
              <a:ext uri="{FF2B5EF4-FFF2-40B4-BE49-F238E27FC236}">
                <a16:creationId xmlns:a16="http://schemas.microsoft.com/office/drawing/2014/main" id="{4736C549-39BD-082D-96AF-60919DDA068D}"/>
              </a:ext>
            </a:extLst>
          </p:cNvPr>
          <p:cNvSpPr txBox="1">
            <a:spLocks/>
          </p:cNvSpPr>
          <p:nvPr/>
        </p:nvSpPr>
        <p:spPr bwMode="gray">
          <a:xfrm>
            <a:off x="1001261" y="765462"/>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rgbClr val="92D050"/>
                </a:solidFill>
              </a:rPr>
              <a:t>PRIOR WORK</a:t>
            </a:r>
          </a:p>
        </p:txBody>
      </p:sp>
      <p:sp>
        <p:nvSpPr>
          <p:cNvPr id="4" name="TextBox 3">
            <a:extLst>
              <a:ext uri="{FF2B5EF4-FFF2-40B4-BE49-F238E27FC236}">
                <a16:creationId xmlns:a16="http://schemas.microsoft.com/office/drawing/2014/main" id="{162A3579-86FC-4F65-1F36-5935B7361B90}"/>
              </a:ext>
            </a:extLst>
          </p:cNvPr>
          <p:cNvSpPr txBox="1"/>
          <p:nvPr/>
        </p:nvSpPr>
        <p:spPr>
          <a:xfrm>
            <a:off x="597159" y="2575250"/>
            <a:ext cx="11252718" cy="339580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indent="-342900">
              <a:spcAft>
                <a:spcPts val="1000"/>
              </a:spcAft>
              <a:buFont typeface="Wingdings" panose="05000000000000000000" pitchFamily="2" charset="2"/>
              <a:buChar char="q"/>
            </a:pPr>
            <a:r>
              <a:rPr lang="en-US" sz="2600" dirty="0"/>
              <a:t>VM Deduplication (</a:t>
            </a:r>
            <a:r>
              <a:rPr lang="en-US" sz="2600" dirty="0" err="1"/>
              <a:t>QuickDedup</a:t>
            </a:r>
            <a:r>
              <a:rPr lang="en-US" sz="2600" dirty="0"/>
              <a:t>(JPDC’20))</a:t>
            </a:r>
          </a:p>
          <a:p>
            <a:pPr marL="914400" lvl="1" indent="-457200">
              <a:buFont typeface="Wingdings" panose="05000000000000000000" pitchFamily="2" charset="2"/>
              <a:buChar char="§"/>
            </a:pPr>
            <a:r>
              <a:rPr lang="en-US" sz="2400" dirty="0"/>
              <a:t>Does not exploit the deduplication opportunities at a granularity of memory region types.</a:t>
            </a:r>
          </a:p>
          <a:p>
            <a:pPr marL="342900" indent="-342900">
              <a:buFont typeface="Wingdings" panose="05000000000000000000" pitchFamily="2" charset="2"/>
              <a:buChar char="q"/>
            </a:pPr>
            <a:endParaRPr lang="en-US" sz="2600" dirty="0"/>
          </a:p>
          <a:p>
            <a:pPr marL="342900" indent="-342900">
              <a:spcAft>
                <a:spcPts val="1000"/>
              </a:spcAft>
              <a:buFont typeface="Wingdings" panose="05000000000000000000" pitchFamily="2" charset="2"/>
              <a:buChar char="q"/>
            </a:pPr>
            <a:r>
              <a:rPr lang="en-US" sz="2600" dirty="0"/>
              <a:t>Data Deduplication [</a:t>
            </a:r>
            <a:r>
              <a:rPr lang="en-US" sz="2600" dirty="0" err="1"/>
              <a:t>MeGA</a:t>
            </a:r>
            <a:r>
              <a:rPr lang="en-US" sz="2600" dirty="0"/>
              <a:t>(ATC’22), (</a:t>
            </a:r>
            <a:r>
              <a:rPr lang="en-US" sz="2600" dirty="0" err="1"/>
              <a:t>HiDeStore</a:t>
            </a:r>
            <a:r>
              <a:rPr lang="en-US" sz="2600" dirty="0"/>
              <a:t> (Middleware’ 20)]</a:t>
            </a:r>
          </a:p>
          <a:p>
            <a:pPr marL="800100" lvl="1" indent="-342900">
              <a:buFont typeface="Wingdings" panose="05000000000000000000" pitchFamily="2" charset="2"/>
              <a:buChar char="§"/>
            </a:pPr>
            <a:r>
              <a:rPr lang="en-US" sz="2400" dirty="0"/>
              <a:t>Explicitly designed for backup data.</a:t>
            </a:r>
          </a:p>
          <a:p>
            <a:pPr marL="800100" lvl="1" indent="-342900">
              <a:buFont typeface="Wingdings" panose="05000000000000000000" pitchFamily="2" charset="2"/>
              <a:buChar char="§"/>
            </a:pPr>
            <a:r>
              <a:rPr lang="en-US" sz="2400" dirty="0"/>
              <a:t>Does not take adequate measures to improve the restoration process in the context of </a:t>
            </a:r>
            <a:r>
              <a:rPr lang="en-US" sz="2400" dirty="0" err="1"/>
              <a:t>microVM</a:t>
            </a:r>
            <a:r>
              <a:rPr lang="en-US" sz="2400" dirty="0"/>
              <a:t> snapshots.</a:t>
            </a:r>
          </a:p>
        </p:txBody>
      </p:sp>
    </p:spTree>
    <p:custDataLst>
      <p:tags r:id="rId1"/>
    </p:custDataLst>
    <p:extLst>
      <p:ext uri="{BB962C8B-B14F-4D97-AF65-F5344CB8AC3E}">
        <p14:creationId xmlns:p14="http://schemas.microsoft.com/office/powerpoint/2010/main" val="154513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anim calcmode="lin" valueType="num">
                                      <p:cBhvr>
                                        <p:cTn id="8" dur="500" fill="hold"/>
                                        <p:tgtEl>
                                          <p:spTgt spid="4">
                                            <p:bg/>
                                          </p:spTgt>
                                        </p:tgtEl>
                                        <p:attrNameLst>
                                          <p:attrName>ppt_x</p:attrName>
                                        </p:attrNameLst>
                                      </p:cBhvr>
                                      <p:tavLst>
                                        <p:tav tm="0">
                                          <p:val>
                                            <p:strVal val="#ppt_x"/>
                                          </p:val>
                                        </p:tav>
                                        <p:tav tm="100000">
                                          <p:val>
                                            <p:strVal val="#ppt_x"/>
                                          </p:val>
                                        </p:tav>
                                      </p:tavLst>
                                    </p:anim>
                                    <p:anim calcmode="lin" valueType="num">
                                      <p:cBhvr>
                                        <p:cTn id="9" dur="500" fill="hold"/>
                                        <p:tgtEl>
                                          <p:spTgt spid="4">
                                            <p:bg/>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anim calcmode="lin" valueType="num">
                                      <p:cBhvr>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0" dur="5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anim calcmode="lin" valueType="num">
                                      <p:cBhvr>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4">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anim calcmode="lin" valueType="num">
                                      <p:cBhvr>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2" dur="500" fill="hold"/>
                                        <p:tgtEl>
                                          <p:spTgt spid="4">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animEffect transition="in" filter="fade">
                                      <p:cBhvr>
                                        <p:cTn id="35" dur="500"/>
                                        <p:tgtEl>
                                          <p:spTgt spid="4">
                                            <p:txEl>
                                              <p:pRg st="5" end="5"/>
                                            </p:txEl>
                                          </p:spTgt>
                                        </p:tgtEl>
                                      </p:cBhvr>
                                    </p:animEffect>
                                    <p:anim calcmode="lin" valueType="num">
                                      <p:cBhvr>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7" dur="5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9BD5149-FDB5-D6BC-D6C0-4E74AE1FE7AE}"/>
              </a:ext>
            </a:extLst>
          </p:cNvPr>
          <p:cNvSpPr>
            <a:spLocks noGrp="1"/>
          </p:cNvSpPr>
          <p:nvPr>
            <p:ph type="sldNum" sz="quarter" idx="12"/>
          </p:nvPr>
        </p:nvSpPr>
        <p:spPr/>
        <p:txBody>
          <a:bodyPr/>
          <a:lstStyle/>
          <a:p>
            <a:fld id="{94400498-2F1B-4BEE-8C45-7C8F7F1B263E}" type="slidenum">
              <a:rPr lang="en-IN" smtClean="0"/>
              <a:t>9</a:t>
            </a:fld>
            <a:endParaRPr lang="en-IN" dirty="0"/>
          </a:p>
        </p:txBody>
      </p:sp>
      <p:sp>
        <p:nvSpPr>
          <p:cNvPr id="6" name="Title 1">
            <a:extLst>
              <a:ext uri="{FF2B5EF4-FFF2-40B4-BE49-F238E27FC236}">
                <a16:creationId xmlns:a16="http://schemas.microsoft.com/office/drawing/2014/main" id="{24C462E4-687A-893D-8018-61BFCE7EF56D}"/>
              </a:ext>
            </a:extLst>
          </p:cNvPr>
          <p:cNvSpPr txBox="1">
            <a:spLocks/>
          </p:cNvSpPr>
          <p:nvPr/>
        </p:nvSpPr>
        <p:spPr bwMode="gray">
          <a:xfrm>
            <a:off x="1001261" y="765462"/>
            <a:ext cx="8825659"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92D050"/>
                </a:solidFill>
              </a:rPr>
              <a:t>OUTLINE</a:t>
            </a:r>
          </a:p>
        </p:txBody>
      </p:sp>
      <p:graphicFrame>
        <p:nvGraphicFramePr>
          <p:cNvPr id="7" name="Diagram 6">
            <a:extLst>
              <a:ext uri="{FF2B5EF4-FFF2-40B4-BE49-F238E27FC236}">
                <a16:creationId xmlns:a16="http://schemas.microsoft.com/office/drawing/2014/main" id="{CF81659F-D3DE-DD0C-DC24-AA6156F0194A}"/>
              </a:ext>
            </a:extLst>
          </p:cNvPr>
          <p:cNvGraphicFramePr/>
          <p:nvPr/>
        </p:nvGraphicFramePr>
        <p:xfrm>
          <a:off x="523614" y="2332653"/>
          <a:ext cx="8965619" cy="44507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Top Corners Rounded 4">
            <a:extLst>
              <a:ext uri="{FF2B5EF4-FFF2-40B4-BE49-F238E27FC236}">
                <a16:creationId xmlns:a16="http://schemas.microsoft.com/office/drawing/2014/main" id="{8B5393D4-BE8E-F2C3-2902-08CEE6F0C449}"/>
              </a:ext>
            </a:extLst>
          </p:cNvPr>
          <p:cNvSpPr txBox="1"/>
          <p:nvPr/>
        </p:nvSpPr>
        <p:spPr>
          <a:xfrm>
            <a:off x="1213492" y="4105488"/>
            <a:ext cx="8245261" cy="577423"/>
          </a:xfrm>
          <a:prstGeom prst="rect">
            <a:avLst/>
          </a:prstGeom>
          <a:scene3d>
            <a:camera prst="orthographicFront">
              <a:rot lat="0" lon="0" rev="0"/>
            </a:camera>
            <a:lightRig rig="contrasting" dir="t">
              <a:rot lat="0" lon="0" rev="1200000"/>
            </a:lightRig>
          </a:scene3d>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56032" tIns="22860" rIns="22860" bIns="22860" numCol="1" spcCol="1270" anchor="ctr" anchorCtr="0">
            <a:noAutofit/>
          </a:bodyPr>
          <a:lstStyle/>
          <a:p>
            <a:pPr marL="285750" lvl="1" indent="-285750" defTabSz="1600200">
              <a:lnSpc>
                <a:spcPct val="90000"/>
              </a:lnSpc>
              <a:spcBef>
                <a:spcPct val="0"/>
              </a:spcBef>
              <a:spcAft>
                <a:spcPct val="15000"/>
              </a:spcAft>
              <a:buFontTx/>
              <a:buChar char="•"/>
            </a:pPr>
            <a:r>
              <a:rPr lang="en-US" sz="3600" dirty="0">
                <a:solidFill>
                  <a:srgbClr val="FF0000"/>
                </a:solidFill>
              </a:rPr>
              <a:t>Design of </a:t>
            </a:r>
            <a:r>
              <a:rPr lang="en-US" sz="3600" dirty="0" err="1">
                <a:solidFill>
                  <a:srgbClr val="FF0000"/>
                </a:solidFill>
              </a:rPr>
              <a:t>SnapStore</a:t>
            </a:r>
            <a:endParaRPr lang="en-US" sz="3600" dirty="0">
              <a:solidFill>
                <a:srgbClr val="FF0000"/>
              </a:solidFill>
            </a:endParaRPr>
          </a:p>
        </p:txBody>
      </p:sp>
    </p:spTree>
    <p:extLst>
      <p:ext uri="{BB962C8B-B14F-4D97-AF65-F5344CB8AC3E}">
        <p14:creationId xmlns:p14="http://schemas.microsoft.com/office/powerpoint/2010/main" val="393722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54.1|0.4|1.9|14.6|0.7|0.6|4|5.9|3.4|0.5|0.5|1.4|0.9"/>
</p:tagLst>
</file>

<file path=ppt/tags/tag10.xml><?xml version="1.0" encoding="utf-8"?>
<p:tagLst xmlns:a="http://schemas.openxmlformats.org/drawingml/2006/main" xmlns:r="http://schemas.openxmlformats.org/officeDocument/2006/relationships" xmlns:p="http://schemas.openxmlformats.org/presentationml/2006/main">
  <p:tag name="TIMING" val="|54.1|0.4|1.9|14.6|0.7|0.6|4|5.9|3.4|0.5|0.5|1.4|0.9"/>
</p:tagLst>
</file>

<file path=ppt/tags/tag11.xml><?xml version="1.0" encoding="utf-8"?>
<p:tagLst xmlns:a="http://schemas.openxmlformats.org/drawingml/2006/main" xmlns:r="http://schemas.openxmlformats.org/officeDocument/2006/relationships" xmlns:p="http://schemas.openxmlformats.org/presentationml/2006/main">
  <p:tag name="TIMING" val="|96.7|48.9"/>
</p:tagLst>
</file>

<file path=ppt/tags/tag2.xml><?xml version="1.0" encoding="utf-8"?>
<p:tagLst xmlns:a="http://schemas.openxmlformats.org/drawingml/2006/main" xmlns:r="http://schemas.openxmlformats.org/officeDocument/2006/relationships" xmlns:p="http://schemas.openxmlformats.org/presentationml/2006/main">
  <p:tag name="TIMING" val="|54.1|0.4|1.9|14.6|0.7|0.6|4|5.9|3.4|0.5|0.5|1.4|0.9"/>
</p:tagLst>
</file>

<file path=ppt/tags/tag3.xml><?xml version="1.0" encoding="utf-8"?>
<p:tagLst xmlns:a="http://schemas.openxmlformats.org/drawingml/2006/main" xmlns:r="http://schemas.openxmlformats.org/officeDocument/2006/relationships" xmlns:p="http://schemas.openxmlformats.org/presentationml/2006/main">
  <p:tag name="TIMING" val="|54.1|0.4|1.9|14.6|0.7|0.6|4|5.9|3.4|0.5|0.5|1.4|0.9"/>
</p:tagLst>
</file>

<file path=ppt/tags/tag4.xml><?xml version="1.0" encoding="utf-8"?>
<p:tagLst xmlns:a="http://schemas.openxmlformats.org/drawingml/2006/main" xmlns:r="http://schemas.openxmlformats.org/officeDocument/2006/relationships" xmlns:p="http://schemas.openxmlformats.org/presentationml/2006/main">
  <p:tag name="TIMING" val="|54.1|0.4|1.9|14.6|0.7|0.6|4|5.9|3.4|0.5|0.5|1.4|0.9"/>
</p:tagLst>
</file>

<file path=ppt/tags/tag5.xml><?xml version="1.0" encoding="utf-8"?>
<p:tagLst xmlns:a="http://schemas.openxmlformats.org/drawingml/2006/main" xmlns:r="http://schemas.openxmlformats.org/officeDocument/2006/relationships" xmlns:p="http://schemas.openxmlformats.org/presentationml/2006/main">
  <p:tag name="TIMING" val="|96.7|48.9"/>
</p:tagLst>
</file>

<file path=ppt/tags/tag6.xml><?xml version="1.0" encoding="utf-8"?>
<p:tagLst xmlns:a="http://schemas.openxmlformats.org/drawingml/2006/main" xmlns:r="http://schemas.openxmlformats.org/officeDocument/2006/relationships" xmlns:p="http://schemas.openxmlformats.org/presentationml/2006/main">
  <p:tag name="TIMING" val="|54.1|0.4|1.9|14.6|0.7|0.6|4|5.9|3.4|0.5|0.5|1.4|0.9"/>
</p:tagLst>
</file>

<file path=ppt/tags/tag7.xml><?xml version="1.0" encoding="utf-8"?>
<p:tagLst xmlns:a="http://schemas.openxmlformats.org/drawingml/2006/main" xmlns:r="http://schemas.openxmlformats.org/officeDocument/2006/relationships" xmlns:p="http://schemas.openxmlformats.org/presentationml/2006/main">
  <p:tag name="TIMING" val="|54.1|0.4|1.9|14.6|0.7|0.6|4|5.9|3.4|0.5|0.5|1.4|0.9"/>
</p:tagLst>
</file>

<file path=ppt/tags/tag8.xml><?xml version="1.0" encoding="utf-8"?>
<p:tagLst xmlns:a="http://schemas.openxmlformats.org/drawingml/2006/main" xmlns:r="http://schemas.openxmlformats.org/officeDocument/2006/relationships" xmlns:p="http://schemas.openxmlformats.org/presentationml/2006/main">
  <p:tag name="TIMING" val="|54.1|0.4|1.9|14.6|0.7|0.6|4|5.9|3.4|0.5|0.5|1.4|0.9"/>
</p:tagLst>
</file>

<file path=ppt/tags/tag9.xml><?xml version="1.0" encoding="utf-8"?>
<p:tagLst xmlns:a="http://schemas.openxmlformats.org/drawingml/2006/main" xmlns:r="http://schemas.openxmlformats.org/officeDocument/2006/relationships" xmlns:p="http://schemas.openxmlformats.org/presentationml/2006/main">
  <p:tag name="TIMING" val="|54.1|0.4|1.9|14.6|0.7|0.6|4|5.9|3.4|0.5|0.5|1.4|0.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2BA45424C8D76458F2C44125DEBE79D" ma:contentTypeVersion="15" ma:contentTypeDescription="Create a new document." ma:contentTypeScope="" ma:versionID="279b69205d46206c552d7c6e398e2a77">
  <xsd:schema xmlns:xsd="http://www.w3.org/2001/XMLSchema" xmlns:xs="http://www.w3.org/2001/XMLSchema" xmlns:p="http://schemas.microsoft.com/office/2006/metadata/properties" xmlns:ns3="d70ec1d9-8b89-4d00-aa76-e6c2440091f8" xmlns:ns4="34e20283-7e3a-41ad-b774-70af676dc2c1" targetNamespace="http://schemas.microsoft.com/office/2006/metadata/properties" ma:root="true" ma:fieldsID="bbd4bedbe97a85abdcdbb65fa6d759da" ns3:_="" ns4:_="">
    <xsd:import namespace="d70ec1d9-8b89-4d00-aa76-e6c2440091f8"/>
    <xsd:import namespace="34e20283-7e3a-41ad-b774-70af676dc2c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0ec1d9-8b89-4d00-aa76-e6c2440091f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e20283-7e3a-41ad-b774-70af676dc2c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4e20283-7e3a-41ad-b774-70af676dc2c1" xsi:nil="true"/>
  </documentManagement>
</p:properties>
</file>

<file path=customXml/itemProps1.xml><?xml version="1.0" encoding="utf-8"?>
<ds:datastoreItem xmlns:ds="http://schemas.openxmlformats.org/officeDocument/2006/customXml" ds:itemID="{9C951673-DAE3-49AC-90A0-9BA53FCEF4B9}">
  <ds:schemaRefs>
    <ds:schemaRef ds:uri="http://schemas.microsoft.com/sharepoint/v3/contenttype/forms"/>
  </ds:schemaRefs>
</ds:datastoreItem>
</file>

<file path=customXml/itemProps2.xml><?xml version="1.0" encoding="utf-8"?>
<ds:datastoreItem xmlns:ds="http://schemas.openxmlformats.org/officeDocument/2006/customXml" ds:itemID="{9BDC95FF-9A8C-4EE2-A488-283CAB370F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0ec1d9-8b89-4d00-aa76-e6c2440091f8"/>
    <ds:schemaRef ds:uri="34e20283-7e3a-41ad-b774-70af676dc2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198C41-03A7-4BD1-85FF-0EC04C75A69B}">
  <ds:schemaRefs>
    <ds:schemaRef ds:uri="http://schemas.microsoft.com/office/2006/metadata/properties"/>
    <ds:schemaRef ds:uri="d70ec1d9-8b89-4d00-aa76-e6c2440091f8"/>
    <ds:schemaRef ds:uri="http://schemas.microsoft.com/office/infopath/2007/PartnerControls"/>
    <ds:schemaRef ds:uri="http://purl.org/dc/terms/"/>
    <ds:schemaRef ds:uri="34e20283-7e3a-41ad-b774-70af676dc2c1"/>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6072</TotalTime>
  <Words>1612</Words>
  <Application>Microsoft Office PowerPoint</Application>
  <PresentationFormat>Widescreen</PresentationFormat>
  <Paragraphs>300</Paragraphs>
  <Slides>18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Ion Boardroom</vt:lpstr>
      <vt:lpstr>Snapstore: a snapshot storage system for serverless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Abhisek Panda</cp:lastModifiedBy>
  <cp:revision>1509</cp:revision>
  <dcterms:created xsi:type="dcterms:W3CDTF">2021-12-15T06:25:46Z</dcterms:created>
  <dcterms:modified xsi:type="dcterms:W3CDTF">2023-12-25T10:12:10Z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0x01010092BA45424C8D76458F2C44125DEBE79D</vt:lpwstr>
  </property>
</Properties>
</file>