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44" r:id="rId3"/>
    <p:sldId id="304" r:id="rId4"/>
    <p:sldId id="371" r:id="rId5"/>
    <p:sldId id="353" r:id="rId6"/>
    <p:sldId id="354" r:id="rId7"/>
    <p:sldId id="364" r:id="rId8"/>
    <p:sldId id="265" r:id="rId9"/>
    <p:sldId id="357" r:id="rId10"/>
    <p:sldId id="358" r:id="rId11"/>
    <p:sldId id="359" r:id="rId12"/>
    <p:sldId id="361" r:id="rId13"/>
    <p:sldId id="360" r:id="rId14"/>
    <p:sldId id="365" r:id="rId15"/>
    <p:sldId id="331" r:id="rId16"/>
    <p:sldId id="343" r:id="rId17"/>
    <p:sldId id="370" r:id="rId18"/>
    <p:sldId id="264" r:id="rId19"/>
    <p:sldId id="333" r:id="rId20"/>
    <p:sldId id="362" r:id="rId21"/>
    <p:sldId id="366" r:id="rId22"/>
    <p:sldId id="350" r:id="rId23"/>
    <p:sldId id="367" r:id="rId24"/>
    <p:sldId id="334" r:id="rId25"/>
    <p:sldId id="262" r:id="rId26"/>
    <p:sldId id="335" r:id="rId27"/>
    <p:sldId id="368" r:id="rId28"/>
    <p:sldId id="3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6D521F-AAD8-4C17-A0A6-B8B8648EF128}">
          <p14:sldIdLst>
            <p14:sldId id="256"/>
            <p14:sldId id="344"/>
            <p14:sldId id="304"/>
            <p14:sldId id="371"/>
            <p14:sldId id="353"/>
            <p14:sldId id="354"/>
            <p14:sldId id="364"/>
            <p14:sldId id="265"/>
            <p14:sldId id="357"/>
            <p14:sldId id="358"/>
            <p14:sldId id="359"/>
            <p14:sldId id="361"/>
            <p14:sldId id="360"/>
            <p14:sldId id="365"/>
            <p14:sldId id="331"/>
            <p14:sldId id="343"/>
            <p14:sldId id="370"/>
            <p14:sldId id="264"/>
            <p14:sldId id="333"/>
            <p14:sldId id="362"/>
            <p14:sldId id="366"/>
            <p14:sldId id="350"/>
            <p14:sldId id="367"/>
            <p14:sldId id="334"/>
            <p14:sldId id="262"/>
            <p14:sldId id="335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9A140-87B5-0991-F5FE-AEBC6DB04900}" v="37" dt="2024-01-12T11:36:50.975"/>
    <p1510:client id="{C1B83F87-1CC7-44CD-EF3E-8337F34D30A8}" v="2" dt="2024-01-12T06:07:38.215"/>
    <p1510:client id="{D9F46816-881B-436D-8A7D-8D7AFDCBA813}" v="11457" dt="2024-01-12T11:39:23.464"/>
    <p1510:client id="{E10EA414-E613-ADAA-9229-5E3E43434B72}" v="23" dt="2024-01-11T14:20:39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02" autoAdjust="0"/>
  </p:normalViewPr>
  <p:slideViewPr>
    <p:cSldViewPr snapToGrid="0">
      <p:cViewPr>
        <p:scale>
          <a:sx n="42" d="100"/>
          <a:sy n="42" d="100"/>
        </p:scale>
        <p:origin x="102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Pandey" userId="S::eez208483@iitd.ac.in::d013ebc7-57e1-45bb-8b77-989c6986e11d" providerId="AD" clId="Web-{E10EA414-E613-ADAA-9229-5E3E43434B72}"/>
    <pc:docChg chg="addSld modSld modSection">
      <pc:chgData name="Shruti Pandey" userId="S::eez208483@iitd.ac.in::d013ebc7-57e1-45bb-8b77-989c6986e11d" providerId="AD" clId="Web-{E10EA414-E613-ADAA-9229-5E3E43434B72}" dt="2024-01-11T14:20:39.004" v="22" actId="1076"/>
      <pc:docMkLst>
        <pc:docMk/>
      </pc:docMkLst>
      <pc:sldChg chg="addSp delSp modSp">
        <pc:chgData name="Shruti Pandey" userId="S::eez208483@iitd.ac.in::d013ebc7-57e1-45bb-8b77-989c6986e11d" providerId="AD" clId="Web-{E10EA414-E613-ADAA-9229-5E3E43434B72}" dt="2024-01-11T14:20:39.004" v="22" actId="1076"/>
        <pc:sldMkLst>
          <pc:docMk/>
          <pc:sldMk cId="2005491347" sldId="264"/>
        </pc:sldMkLst>
        <pc:picChg chg="add mod">
          <ac:chgData name="Shruti Pandey" userId="S::eez208483@iitd.ac.in::d013ebc7-57e1-45bb-8b77-989c6986e11d" providerId="AD" clId="Web-{E10EA414-E613-ADAA-9229-5E3E43434B72}" dt="2024-01-11T14:20:39.004" v="22" actId="1076"/>
          <ac:picMkLst>
            <pc:docMk/>
            <pc:sldMk cId="2005491347" sldId="264"/>
            <ac:picMk id="2" creationId="{85538604-2133-DA5E-00DF-C9D2AD315544}"/>
          </ac:picMkLst>
        </pc:picChg>
        <pc:picChg chg="add del">
          <ac:chgData name="Shruti Pandey" userId="S::eez208483@iitd.ac.in::d013ebc7-57e1-45bb-8b77-989c6986e11d" providerId="AD" clId="Web-{E10EA414-E613-ADAA-9229-5E3E43434B72}" dt="2024-01-11T14:20:23.567" v="19"/>
          <ac:picMkLst>
            <pc:docMk/>
            <pc:sldMk cId="2005491347" sldId="264"/>
            <ac:picMk id="4" creationId="{B804FA73-168D-6C7C-E8FE-724DF24CF08C}"/>
          </ac:picMkLst>
        </pc:picChg>
      </pc:sldChg>
      <pc:sldChg chg="addSp delSp">
        <pc:chgData name="Shruti Pandey" userId="S::eez208483@iitd.ac.in::d013ebc7-57e1-45bb-8b77-989c6986e11d" providerId="AD" clId="Web-{E10EA414-E613-ADAA-9229-5E3E43434B72}" dt="2024-01-11T14:12:12.108" v="11"/>
        <pc:sldMkLst>
          <pc:docMk/>
          <pc:sldMk cId="126009167" sldId="333"/>
        </pc:sldMkLst>
        <pc:picChg chg="add">
          <ac:chgData name="Shruti Pandey" userId="S::eez208483@iitd.ac.in::d013ebc7-57e1-45bb-8b77-989c6986e11d" providerId="AD" clId="Web-{E10EA414-E613-ADAA-9229-5E3E43434B72}" dt="2024-01-11T14:12:12.108" v="11"/>
          <ac:picMkLst>
            <pc:docMk/>
            <pc:sldMk cId="126009167" sldId="333"/>
            <ac:picMk id="2" creationId="{0E128D58-69F8-FC16-D4CA-91FD9BF15350}"/>
          </ac:picMkLst>
        </pc:picChg>
        <pc:picChg chg="del">
          <ac:chgData name="Shruti Pandey" userId="S::eez208483@iitd.ac.in::d013ebc7-57e1-45bb-8b77-989c6986e11d" providerId="AD" clId="Web-{E10EA414-E613-ADAA-9229-5E3E43434B72}" dt="2024-01-11T14:12:11.061" v="10"/>
          <ac:picMkLst>
            <pc:docMk/>
            <pc:sldMk cId="126009167" sldId="333"/>
            <ac:picMk id="5" creationId="{2F85DF87-8E50-AA08-EEC7-6259845A7161}"/>
          </ac:picMkLst>
        </pc:picChg>
      </pc:sldChg>
      <pc:sldChg chg="addSp delSp modSp new">
        <pc:chgData name="Shruti Pandey" userId="S::eez208483@iitd.ac.in::d013ebc7-57e1-45bb-8b77-989c6986e11d" providerId="AD" clId="Web-{E10EA414-E613-ADAA-9229-5E3E43434B72}" dt="2024-01-11T14:12:07.514" v="9"/>
        <pc:sldMkLst>
          <pc:docMk/>
          <pc:sldMk cId="747332452" sldId="370"/>
        </pc:sldMkLst>
        <pc:spChg chg="del">
          <ac:chgData name="Shruti Pandey" userId="S::eez208483@iitd.ac.in::d013ebc7-57e1-45bb-8b77-989c6986e11d" providerId="AD" clId="Web-{E10EA414-E613-ADAA-9229-5E3E43434B72}" dt="2024-01-11T14:09:54.825" v="1"/>
          <ac:spMkLst>
            <pc:docMk/>
            <pc:sldMk cId="747332452" sldId="370"/>
            <ac:spMk id="3" creationId="{98F6718C-1257-7610-3FF7-69E1A3EC710F}"/>
          </ac:spMkLst>
        </pc:spChg>
        <pc:picChg chg="add del mod">
          <ac:chgData name="Shruti Pandey" userId="S::eez208483@iitd.ac.in::d013ebc7-57e1-45bb-8b77-989c6986e11d" providerId="AD" clId="Web-{E10EA414-E613-ADAA-9229-5E3E43434B72}" dt="2024-01-11T14:11:20.982" v="3"/>
          <ac:picMkLst>
            <pc:docMk/>
            <pc:sldMk cId="747332452" sldId="370"/>
            <ac:picMk id="4" creationId="{6731A012-1CA2-ED98-C4AF-805BFD6E5E07}"/>
          </ac:picMkLst>
        </pc:picChg>
        <pc:picChg chg="add del mod">
          <ac:chgData name="Shruti Pandey" userId="S::eez208483@iitd.ac.in::d013ebc7-57e1-45bb-8b77-989c6986e11d" providerId="AD" clId="Web-{E10EA414-E613-ADAA-9229-5E3E43434B72}" dt="2024-01-11T14:12:07.514" v="9"/>
          <ac:picMkLst>
            <pc:docMk/>
            <pc:sldMk cId="747332452" sldId="370"/>
            <ac:picMk id="5" creationId="{C3FFB212-57B1-5D13-3E10-06BCBB11F426}"/>
          </ac:picMkLst>
        </pc:picChg>
      </pc:sldChg>
      <pc:sldChg chg="addSp delSp modSp new">
        <pc:chgData name="Shruti Pandey" userId="S::eez208483@iitd.ac.in::d013ebc7-57e1-45bb-8b77-989c6986e11d" providerId="AD" clId="Web-{E10EA414-E613-ADAA-9229-5E3E43434B72}" dt="2024-01-11T14:20:20.426" v="18"/>
        <pc:sldMkLst>
          <pc:docMk/>
          <pc:sldMk cId="2618625016" sldId="370"/>
        </pc:sldMkLst>
        <pc:spChg chg="del">
          <ac:chgData name="Shruti Pandey" userId="S::eez208483@iitd.ac.in::d013ebc7-57e1-45bb-8b77-989c6986e11d" providerId="AD" clId="Web-{E10EA414-E613-ADAA-9229-5E3E43434B72}" dt="2024-01-11T14:19:54.176" v="15"/>
          <ac:spMkLst>
            <pc:docMk/>
            <pc:sldMk cId="2618625016" sldId="370"/>
            <ac:spMk id="3" creationId="{55B7B94C-938F-DF06-1BD4-B1523E134AE3}"/>
          </ac:spMkLst>
        </pc:spChg>
        <pc:picChg chg="add del mod">
          <ac:chgData name="Shruti Pandey" userId="S::eez208483@iitd.ac.in::d013ebc7-57e1-45bb-8b77-989c6986e11d" providerId="AD" clId="Web-{E10EA414-E613-ADAA-9229-5E3E43434B72}" dt="2024-01-11T14:20:20.426" v="18"/>
          <ac:picMkLst>
            <pc:docMk/>
            <pc:sldMk cId="2618625016" sldId="370"/>
            <ac:picMk id="4" creationId="{CE158877-150D-47E3-C601-FD62A5D0DB71}"/>
          </ac:picMkLst>
        </pc:picChg>
      </pc:sldChg>
    </pc:docChg>
  </pc:docChgLst>
  <pc:docChgLst>
    <pc:chgData name="Shruti Pandey" userId="S::eez208483@iitd.ac.in::d013ebc7-57e1-45bb-8b77-989c6986e11d" providerId="AD" clId="Web-{50135985-D7FA-6602-32B8-AD0D0D0603B9}"/>
    <pc:docChg chg="modSld">
      <pc:chgData name="Shruti Pandey" userId="S::eez208483@iitd.ac.in::d013ebc7-57e1-45bb-8b77-989c6986e11d" providerId="AD" clId="Web-{50135985-D7FA-6602-32B8-AD0D0D0603B9}" dt="2024-01-12T04:33:04.612" v="11"/>
      <pc:docMkLst>
        <pc:docMk/>
      </pc:docMkLst>
      <pc:sldChg chg="modNotes">
        <pc:chgData name="Shruti Pandey" userId="S::eez208483@iitd.ac.in::d013ebc7-57e1-45bb-8b77-989c6986e11d" providerId="AD" clId="Web-{50135985-D7FA-6602-32B8-AD0D0D0603B9}" dt="2024-01-12T04:33:04.612" v="11"/>
        <pc:sldMkLst>
          <pc:docMk/>
          <pc:sldMk cId="2734595632" sldId="256"/>
        </pc:sldMkLst>
      </pc:sldChg>
    </pc:docChg>
  </pc:docChgLst>
  <pc:docChgLst>
    <pc:chgData name="Shruti Pandey" userId="S::eez208483@iitd.ac.in::d013ebc7-57e1-45bb-8b77-989c6986e11d" providerId="AD" clId="Web-{AFBC92FF-B967-4FEE-CF36-0305ABD0456B}"/>
    <pc:docChg chg="modSld">
      <pc:chgData name="Shruti Pandey" userId="S::eez208483@iitd.ac.in::d013ebc7-57e1-45bb-8b77-989c6986e11d" providerId="AD" clId="Web-{AFBC92FF-B967-4FEE-CF36-0305ABD0456B}" dt="2024-01-10T10:09:43.933" v="31" actId="20577"/>
      <pc:docMkLst>
        <pc:docMk/>
      </pc:docMkLst>
      <pc:sldChg chg="modSp">
        <pc:chgData name="Shruti Pandey" userId="S::eez208483@iitd.ac.in::d013ebc7-57e1-45bb-8b77-989c6986e11d" providerId="AD" clId="Web-{AFBC92FF-B967-4FEE-CF36-0305ABD0456B}" dt="2024-01-10T10:09:43.933" v="31" actId="20577"/>
        <pc:sldMkLst>
          <pc:docMk/>
          <pc:sldMk cId="1896426452" sldId="357"/>
        </pc:sldMkLst>
        <pc:spChg chg="mod">
          <ac:chgData name="Shruti Pandey" userId="S::eez208483@iitd.ac.in::d013ebc7-57e1-45bb-8b77-989c6986e11d" providerId="AD" clId="Web-{AFBC92FF-B967-4FEE-CF36-0305ABD0456B}" dt="2024-01-10T10:09:43.933" v="31" actId="20577"/>
          <ac:spMkLst>
            <pc:docMk/>
            <pc:sldMk cId="1896426452" sldId="357"/>
            <ac:spMk id="10" creationId="{39348B46-871A-27B2-E9FC-79713EE44DD2}"/>
          </ac:spMkLst>
        </pc:spChg>
      </pc:sldChg>
    </pc:docChg>
  </pc:docChgLst>
  <pc:docChgLst>
    <pc:chgData name="Shruti Pandey" userId="S::eez208483@iitd.ac.in::d013ebc7-57e1-45bb-8b77-989c6986e11d" providerId="AD" clId="Web-{5F99F227-A0C7-4099-2A60-76B0FE35F3CE}"/>
    <pc:docChg chg="modSld sldOrd">
      <pc:chgData name="Shruti Pandey" userId="S::eez208483@iitd.ac.in::d013ebc7-57e1-45bb-8b77-989c6986e11d" providerId="AD" clId="Web-{5F99F227-A0C7-4099-2A60-76B0FE35F3CE}" dt="2024-01-09T14:37:01.919" v="3" actId="14100"/>
      <pc:docMkLst>
        <pc:docMk/>
      </pc:docMkLst>
      <pc:sldChg chg="addSp modSp ord">
        <pc:chgData name="Shruti Pandey" userId="S::eez208483@iitd.ac.in::d013ebc7-57e1-45bb-8b77-989c6986e11d" providerId="AD" clId="Web-{5F99F227-A0C7-4099-2A60-76B0FE35F3CE}" dt="2024-01-09T14:37:01.919" v="3" actId="14100"/>
        <pc:sldMkLst>
          <pc:docMk/>
          <pc:sldMk cId="322054329" sldId="346"/>
        </pc:sldMkLst>
        <pc:picChg chg="add mod">
          <ac:chgData name="Shruti Pandey" userId="S::eez208483@iitd.ac.in::d013ebc7-57e1-45bb-8b77-989c6986e11d" providerId="AD" clId="Web-{5F99F227-A0C7-4099-2A60-76B0FE35F3CE}" dt="2024-01-09T14:37:01.919" v="3" actId="14100"/>
          <ac:picMkLst>
            <pc:docMk/>
            <pc:sldMk cId="322054329" sldId="346"/>
            <ac:picMk id="3" creationId="{0005343B-996A-6470-D805-8CFCA2CC4DC4}"/>
          </ac:picMkLst>
        </pc:picChg>
      </pc:sldChg>
    </pc:docChg>
  </pc:docChgLst>
  <pc:docChgLst>
    <pc:chgData name="Shruti Pandey" userId="d013ebc7-57e1-45bb-8b77-989c6986e11d" providerId="ADAL" clId="{47059D46-98D1-4BF6-A819-623845872CEF}"/>
    <pc:docChg chg="undo redo custSel addSld modSld sldOrd modSection">
      <pc:chgData name="Shruti Pandey" userId="d013ebc7-57e1-45bb-8b77-989c6986e11d" providerId="ADAL" clId="{47059D46-98D1-4BF6-A819-623845872CEF}" dt="2024-01-10T18:50:37.589" v="1119" actId="1076"/>
      <pc:docMkLst>
        <pc:docMk/>
      </pc:docMkLst>
      <pc:sldChg chg="addSp modSp mod">
        <pc:chgData name="Shruti Pandey" userId="d013ebc7-57e1-45bb-8b77-989c6986e11d" providerId="ADAL" clId="{47059D46-98D1-4BF6-A819-623845872CEF}" dt="2024-01-09T16:06:03.887" v="6" actId="1076"/>
        <pc:sldMkLst>
          <pc:docMk/>
          <pc:sldMk cId="2610938757" sldId="285"/>
        </pc:sldMkLst>
        <pc:picChg chg="add mod">
          <ac:chgData name="Shruti Pandey" userId="d013ebc7-57e1-45bb-8b77-989c6986e11d" providerId="ADAL" clId="{47059D46-98D1-4BF6-A819-623845872CEF}" dt="2024-01-09T16:06:03.887" v="6" actId="1076"/>
          <ac:picMkLst>
            <pc:docMk/>
            <pc:sldMk cId="2610938757" sldId="285"/>
            <ac:picMk id="4" creationId="{C176A9C9-2F58-DA59-DEE8-1521083D18DA}"/>
          </ac:picMkLst>
        </pc:picChg>
      </pc:sldChg>
      <pc:sldChg chg="modSp mod">
        <pc:chgData name="Shruti Pandey" userId="d013ebc7-57e1-45bb-8b77-989c6986e11d" providerId="ADAL" clId="{47059D46-98D1-4BF6-A819-623845872CEF}" dt="2024-01-09T17:43:55.754" v="31" actId="20577"/>
        <pc:sldMkLst>
          <pc:docMk/>
          <pc:sldMk cId="3136844232" sldId="304"/>
        </pc:sldMkLst>
        <pc:spChg chg="mod">
          <ac:chgData name="Shruti Pandey" userId="d013ebc7-57e1-45bb-8b77-989c6986e11d" providerId="ADAL" clId="{47059D46-98D1-4BF6-A819-623845872CEF}" dt="2024-01-09T17:43:55.754" v="31" actId="20577"/>
          <ac:spMkLst>
            <pc:docMk/>
            <pc:sldMk cId="3136844232" sldId="304"/>
            <ac:spMk id="16" creationId="{F8A4CDE1-02AD-7E77-7024-D8D5F9C0FB98}"/>
          </ac:spMkLst>
        </pc:spChg>
      </pc:sldChg>
      <pc:sldChg chg="ord">
        <pc:chgData name="Shruti Pandey" userId="d013ebc7-57e1-45bb-8b77-989c6986e11d" providerId="ADAL" clId="{47059D46-98D1-4BF6-A819-623845872CEF}" dt="2024-01-09T16:05:37.084" v="3"/>
        <pc:sldMkLst>
          <pc:docMk/>
          <pc:sldMk cId="2547505734" sldId="331"/>
        </pc:sldMkLst>
      </pc:sldChg>
      <pc:sldChg chg="addSp delSp mod">
        <pc:chgData name="Shruti Pandey" userId="d013ebc7-57e1-45bb-8b77-989c6986e11d" providerId="ADAL" clId="{47059D46-98D1-4BF6-A819-623845872CEF}" dt="2024-01-09T16:17:05.721" v="9" actId="21"/>
        <pc:sldMkLst>
          <pc:docMk/>
          <pc:sldMk cId="322054329" sldId="346"/>
        </pc:sldMkLst>
        <pc:picChg chg="add del">
          <ac:chgData name="Shruti Pandey" userId="d013ebc7-57e1-45bb-8b77-989c6986e11d" providerId="ADAL" clId="{47059D46-98D1-4BF6-A819-623845872CEF}" dt="2024-01-09T16:17:05.721" v="9" actId="21"/>
          <ac:picMkLst>
            <pc:docMk/>
            <pc:sldMk cId="322054329" sldId="346"/>
            <ac:picMk id="3" creationId="{0005343B-996A-6470-D805-8CFCA2CC4DC4}"/>
          </ac:picMkLst>
        </pc:picChg>
      </pc:sldChg>
      <pc:sldChg chg="delSp new mod">
        <pc:chgData name="Shruti Pandey" userId="d013ebc7-57e1-45bb-8b77-989c6986e11d" providerId="ADAL" clId="{47059D46-98D1-4BF6-A819-623845872CEF}" dt="2024-01-09T16:17:19.469" v="11" actId="478"/>
        <pc:sldMkLst>
          <pc:docMk/>
          <pc:sldMk cId="1338170617" sldId="347"/>
        </pc:sldMkLst>
        <pc:spChg chg="del">
          <ac:chgData name="Shruti Pandey" userId="d013ebc7-57e1-45bb-8b77-989c6986e11d" providerId="ADAL" clId="{47059D46-98D1-4BF6-A819-623845872CEF}" dt="2024-01-09T16:17:19.469" v="11" actId="478"/>
          <ac:spMkLst>
            <pc:docMk/>
            <pc:sldMk cId="1338170617" sldId="347"/>
            <ac:spMk id="3" creationId="{53A21768-5FCF-0AE4-4D64-5D8B06D94D9F}"/>
          </ac:spMkLst>
        </pc:spChg>
      </pc:sldChg>
      <pc:sldChg chg="modSp new mod">
        <pc:chgData name="Shruti Pandey" userId="d013ebc7-57e1-45bb-8b77-989c6986e11d" providerId="ADAL" clId="{47059D46-98D1-4BF6-A819-623845872CEF}" dt="2024-01-09T17:55:23.559" v="188" actId="20577"/>
        <pc:sldMkLst>
          <pc:docMk/>
          <pc:sldMk cId="3653193817" sldId="348"/>
        </pc:sldMkLst>
        <pc:spChg chg="mod">
          <ac:chgData name="Shruti Pandey" userId="d013ebc7-57e1-45bb-8b77-989c6986e11d" providerId="ADAL" clId="{47059D46-98D1-4BF6-A819-623845872CEF}" dt="2024-01-09T17:55:23.559" v="188" actId="20577"/>
          <ac:spMkLst>
            <pc:docMk/>
            <pc:sldMk cId="3653193817" sldId="348"/>
            <ac:spMk id="3" creationId="{47BD74BB-AEDE-29BB-8DE8-5E179434D709}"/>
          </ac:spMkLst>
        </pc:spChg>
      </pc:sldChg>
      <pc:sldChg chg="modSp new mod">
        <pc:chgData name="Shruti Pandey" userId="d013ebc7-57e1-45bb-8b77-989c6986e11d" providerId="ADAL" clId="{47059D46-98D1-4BF6-A819-623845872CEF}" dt="2024-01-09T17:57:53.253" v="270" actId="20577"/>
        <pc:sldMkLst>
          <pc:docMk/>
          <pc:sldMk cId="1721432007" sldId="349"/>
        </pc:sldMkLst>
        <pc:spChg chg="mod">
          <ac:chgData name="Shruti Pandey" userId="d013ebc7-57e1-45bb-8b77-989c6986e11d" providerId="ADAL" clId="{47059D46-98D1-4BF6-A819-623845872CEF}" dt="2024-01-09T17:55:58.173" v="196" actId="20577"/>
          <ac:spMkLst>
            <pc:docMk/>
            <pc:sldMk cId="1721432007" sldId="349"/>
            <ac:spMk id="2" creationId="{6B5C3D19-0CD4-A6D2-5666-4AE338F67033}"/>
          </ac:spMkLst>
        </pc:spChg>
        <pc:spChg chg="mod">
          <ac:chgData name="Shruti Pandey" userId="d013ebc7-57e1-45bb-8b77-989c6986e11d" providerId="ADAL" clId="{47059D46-98D1-4BF6-A819-623845872CEF}" dt="2024-01-09T17:57:53.253" v="270" actId="20577"/>
          <ac:spMkLst>
            <pc:docMk/>
            <pc:sldMk cId="1721432007" sldId="349"/>
            <ac:spMk id="3" creationId="{05AC6781-09FA-685E-A31D-5C9D5E359DC6}"/>
          </ac:spMkLst>
        </pc:spChg>
      </pc:sldChg>
      <pc:sldChg chg="modSp new mod">
        <pc:chgData name="Shruti Pandey" userId="d013ebc7-57e1-45bb-8b77-989c6986e11d" providerId="ADAL" clId="{47059D46-98D1-4BF6-A819-623845872CEF}" dt="2024-01-09T17:59:05.829" v="272"/>
        <pc:sldMkLst>
          <pc:docMk/>
          <pc:sldMk cId="1249429514" sldId="350"/>
        </pc:sldMkLst>
        <pc:spChg chg="mod">
          <ac:chgData name="Shruti Pandey" userId="d013ebc7-57e1-45bb-8b77-989c6986e11d" providerId="ADAL" clId="{47059D46-98D1-4BF6-A819-623845872CEF}" dt="2024-01-09T17:59:05.829" v="272"/>
          <ac:spMkLst>
            <pc:docMk/>
            <pc:sldMk cId="1249429514" sldId="350"/>
            <ac:spMk id="3" creationId="{DA2EF8C7-836B-87A9-3AD9-6DDD7B4E38E3}"/>
          </ac:spMkLst>
        </pc:spChg>
      </pc:sldChg>
      <pc:sldChg chg="addSp delSp modSp mod ord">
        <pc:chgData name="Shruti Pandey" userId="d013ebc7-57e1-45bb-8b77-989c6986e11d" providerId="ADAL" clId="{47059D46-98D1-4BF6-A819-623845872CEF}" dt="2024-01-10T18:50:37.589" v="1119" actId="1076"/>
        <pc:sldMkLst>
          <pc:docMk/>
          <pc:sldMk cId="2453434142" sldId="350"/>
        </pc:sldMkLst>
        <pc:spChg chg="mod">
          <ac:chgData name="Shruti Pandey" userId="d013ebc7-57e1-45bb-8b77-989c6986e11d" providerId="ADAL" clId="{47059D46-98D1-4BF6-A819-623845872CEF}" dt="2024-01-10T18:50:37.589" v="1119" actId="1076"/>
          <ac:spMkLst>
            <pc:docMk/>
            <pc:sldMk cId="2453434142" sldId="350"/>
            <ac:spMk id="2" creationId="{B3FB3456-400B-212F-821A-5ABA823D7E9F}"/>
          </ac:spMkLst>
        </pc:spChg>
        <pc:spChg chg="add del mod">
          <ac:chgData name="Shruti Pandey" userId="d013ebc7-57e1-45bb-8b77-989c6986e11d" providerId="ADAL" clId="{47059D46-98D1-4BF6-A819-623845872CEF}" dt="2024-01-10T18:40:03.147" v="1053" actId="478"/>
          <ac:spMkLst>
            <pc:docMk/>
            <pc:sldMk cId="2453434142" sldId="350"/>
            <ac:spMk id="3" creationId="{DA2EF8C7-836B-87A9-3AD9-6DDD7B4E38E3}"/>
          </ac:spMkLst>
        </pc:spChg>
        <pc:spChg chg="add mod topLvl">
          <ac:chgData name="Shruti Pandey" userId="d013ebc7-57e1-45bb-8b77-989c6986e11d" providerId="ADAL" clId="{47059D46-98D1-4BF6-A819-623845872CEF}" dt="2024-01-10T18:50:11.980" v="1116" actId="165"/>
          <ac:spMkLst>
            <pc:docMk/>
            <pc:sldMk cId="2453434142" sldId="350"/>
            <ac:spMk id="8" creationId="{974480B8-A554-E4DD-0BB5-AC872DC5D37E}"/>
          </ac:spMkLst>
        </pc:spChg>
        <pc:spChg chg="add del mod topLvl">
          <ac:chgData name="Shruti Pandey" userId="d013ebc7-57e1-45bb-8b77-989c6986e11d" providerId="ADAL" clId="{47059D46-98D1-4BF6-A819-623845872CEF}" dt="2024-01-10T18:50:11.980" v="1116" actId="165"/>
          <ac:spMkLst>
            <pc:docMk/>
            <pc:sldMk cId="2453434142" sldId="350"/>
            <ac:spMk id="9" creationId="{A3D1F73D-BBCE-DAA5-1BC7-575359342997}"/>
          </ac:spMkLst>
        </pc:spChg>
        <pc:spChg chg="add mod">
          <ac:chgData name="Shruti Pandey" userId="d013ebc7-57e1-45bb-8b77-989c6986e11d" providerId="ADAL" clId="{47059D46-98D1-4BF6-A819-623845872CEF}" dt="2024-01-10T18:50:11.980" v="1116" actId="165"/>
          <ac:spMkLst>
            <pc:docMk/>
            <pc:sldMk cId="2453434142" sldId="350"/>
            <ac:spMk id="10" creationId="{010DF464-0FDF-9881-40FB-6707DF32902A}"/>
          </ac:spMkLst>
        </pc:spChg>
        <pc:spChg chg="add mod">
          <ac:chgData name="Shruti Pandey" userId="d013ebc7-57e1-45bb-8b77-989c6986e11d" providerId="ADAL" clId="{47059D46-98D1-4BF6-A819-623845872CEF}" dt="2024-01-10T18:50:11.980" v="1116" actId="165"/>
          <ac:spMkLst>
            <pc:docMk/>
            <pc:sldMk cId="2453434142" sldId="350"/>
            <ac:spMk id="11" creationId="{1ED7CC0C-DF07-1162-1238-F799A7D99530}"/>
          </ac:spMkLst>
        </pc:spChg>
        <pc:spChg chg="add del mod topLvl">
          <ac:chgData name="Shruti Pandey" userId="d013ebc7-57e1-45bb-8b77-989c6986e11d" providerId="ADAL" clId="{47059D46-98D1-4BF6-A819-623845872CEF}" dt="2024-01-10T18:50:11.980" v="1116" actId="165"/>
          <ac:spMkLst>
            <pc:docMk/>
            <pc:sldMk cId="2453434142" sldId="350"/>
            <ac:spMk id="12" creationId="{15D34432-AA66-128D-F5A3-62C49D70AF63}"/>
          </ac:spMkLst>
        </pc:spChg>
        <pc:spChg chg="add del mod topLvl">
          <ac:chgData name="Shruti Pandey" userId="d013ebc7-57e1-45bb-8b77-989c6986e11d" providerId="ADAL" clId="{47059D46-98D1-4BF6-A819-623845872CEF}" dt="2024-01-10T18:50:11.980" v="1116" actId="165"/>
          <ac:spMkLst>
            <pc:docMk/>
            <pc:sldMk cId="2453434142" sldId="350"/>
            <ac:spMk id="13" creationId="{FE88C949-EC54-CD03-6050-8E4527C337E6}"/>
          </ac:spMkLst>
        </pc:spChg>
        <pc:spChg chg="mod">
          <ac:chgData name="Shruti Pandey" userId="d013ebc7-57e1-45bb-8b77-989c6986e11d" providerId="ADAL" clId="{47059D46-98D1-4BF6-A819-623845872CEF}" dt="2024-01-10T18:39:33.431" v="1043"/>
          <ac:spMkLst>
            <pc:docMk/>
            <pc:sldMk cId="2453434142" sldId="350"/>
            <ac:spMk id="15" creationId="{0EF01866-5073-F00D-12C0-4FCCFC649F80}"/>
          </ac:spMkLst>
        </pc:spChg>
        <pc:spChg chg="mod">
          <ac:chgData name="Shruti Pandey" userId="d013ebc7-57e1-45bb-8b77-989c6986e11d" providerId="ADAL" clId="{47059D46-98D1-4BF6-A819-623845872CEF}" dt="2024-01-10T18:39:44.124" v="1047" actId="1076"/>
          <ac:spMkLst>
            <pc:docMk/>
            <pc:sldMk cId="2453434142" sldId="350"/>
            <ac:spMk id="16" creationId="{8D44EC49-55A7-4075-0C19-2DBE28140D5E}"/>
          </ac:spMkLst>
        </pc:spChg>
        <pc:spChg chg="add mod">
          <ac:chgData name="Shruti Pandey" userId="d013ebc7-57e1-45bb-8b77-989c6986e11d" providerId="ADAL" clId="{47059D46-98D1-4BF6-A819-623845872CEF}" dt="2024-01-10T18:40:00.522" v="1051"/>
          <ac:spMkLst>
            <pc:docMk/>
            <pc:sldMk cId="2453434142" sldId="350"/>
            <ac:spMk id="17" creationId="{C947B4A8-DEB2-4B95-2747-0B643D411218}"/>
          </ac:spMkLst>
        </pc:spChg>
        <pc:spChg chg="mod">
          <ac:chgData name="Shruti Pandey" userId="d013ebc7-57e1-45bb-8b77-989c6986e11d" providerId="ADAL" clId="{47059D46-98D1-4BF6-A819-623845872CEF}" dt="2024-01-10T18:40:10.422" v="1054"/>
          <ac:spMkLst>
            <pc:docMk/>
            <pc:sldMk cId="2453434142" sldId="350"/>
            <ac:spMk id="19" creationId="{A652AA9F-15A8-42B3-9133-A74924A271F4}"/>
          </ac:spMkLst>
        </pc:spChg>
        <pc:spChg chg="mod">
          <ac:chgData name="Shruti Pandey" userId="d013ebc7-57e1-45bb-8b77-989c6986e11d" providerId="ADAL" clId="{47059D46-98D1-4BF6-A819-623845872CEF}" dt="2024-01-10T18:40:10.422" v="1054"/>
          <ac:spMkLst>
            <pc:docMk/>
            <pc:sldMk cId="2453434142" sldId="350"/>
            <ac:spMk id="20" creationId="{A6081FDB-8BCF-0F06-B6A0-586A1F4888E6}"/>
          </ac:spMkLst>
        </pc:spChg>
        <pc:spChg chg="mod">
          <ac:chgData name="Shruti Pandey" userId="d013ebc7-57e1-45bb-8b77-989c6986e11d" providerId="ADAL" clId="{47059D46-98D1-4BF6-A819-623845872CEF}" dt="2024-01-10T18:40:12.541" v="1055"/>
          <ac:spMkLst>
            <pc:docMk/>
            <pc:sldMk cId="2453434142" sldId="350"/>
            <ac:spMk id="22" creationId="{6228ADCD-D4DB-0B2C-25F6-6F2268CD7D29}"/>
          </ac:spMkLst>
        </pc:spChg>
        <pc:spChg chg="mod">
          <ac:chgData name="Shruti Pandey" userId="d013ebc7-57e1-45bb-8b77-989c6986e11d" providerId="ADAL" clId="{47059D46-98D1-4BF6-A819-623845872CEF}" dt="2024-01-10T18:40:12.541" v="1055"/>
          <ac:spMkLst>
            <pc:docMk/>
            <pc:sldMk cId="2453434142" sldId="350"/>
            <ac:spMk id="23" creationId="{5C6E8630-36F9-ECE7-5F16-C9CAD36E9E6F}"/>
          </ac:spMkLst>
        </pc:spChg>
        <pc:spChg chg="mod">
          <ac:chgData name="Shruti Pandey" userId="d013ebc7-57e1-45bb-8b77-989c6986e11d" providerId="ADAL" clId="{47059D46-98D1-4BF6-A819-623845872CEF}" dt="2024-01-10T18:40:13.397" v="1056"/>
          <ac:spMkLst>
            <pc:docMk/>
            <pc:sldMk cId="2453434142" sldId="350"/>
            <ac:spMk id="25" creationId="{DCCB55A9-489F-BF31-C6DA-6F5169F75E0E}"/>
          </ac:spMkLst>
        </pc:spChg>
        <pc:spChg chg="mod">
          <ac:chgData name="Shruti Pandey" userId="d013ebc7-57e1-45bb-8b77-989c6986e11d" providerId="ADAL" clId="{47059D46-98D1-4BF6-A819-623845872CEF}" dt="2024-01-10T18:40:13.397" v="1056"/>
          <ac:spMkLst>
            <pc:docMk/>
            <pc:sldMk cId="2453434142" sldId="350"/>
            <ac:spMk id="26" creationId="{ED29B9B0-CF11-D2C0-8E5A-22EAED5CF463}"/>
          </ac:spMkLst>
        </pc:spChg>
        <pc:spChg chg="mod">
          <ac:chgData name="Shruti Pandey" userId="d013ebc7-57e1-45bb-8b77-989c6986e11d" providerId="ADAL" clId="{47059D46-98D1-4BF6-A819-623845872CEF}" dt="2024-01-10T18:50:11.980" v="1116" actId="165"/>
          <ac:spMkLst>
            <pc:docMk/>
            <pc:sldMk cId="2453434142" sldId="350"/>
            <ac:spMk id="28" creationId="{F0C5E64F-8954-0416-FF88-D37C672E9355}"/>
          </ac:spMkLst>
        </pc:spChg>
        <pc:spChg chg="mod">
          <ac:chgData name="Shruti Pandey" userId="d013ebc7-57e1-45bb-8b77-989c6986e11d" providerId="ADAL" clId="{47059D46-98D1-4BF6-A819-623845872CEF}" dt="2024-01-10T18:50:11.980" v="1116" actId="165"/>
          <ac:spMkLst>
            <pc:docMk/>
            <pc:sldMk cId="2453434142" sldId="350"/>
            <ac:spMk id="29" creationId="{AA267DEA-0858-F016-3074-A52CF4A80A89}"/>
          </ac:spMkLst>
        </pc:spChg>
        <pc:grpChg chg="add del mod topLvl">
          <ac:chgData name="Shruti Pandey" userId="d013ebc7-57e1-45bb-8b77-989c6986e11d" providerId="ADAL" clId="{47059D46-98D1-4BF6-A819-623845872CEF}" dt="2024-01-10T18:50:25.210" v="1118" actId="164"/>
          <ac:grpSpMkLst>
            <pc:docMk/>
            <pc:sldMk cId="2453434142" sldId="350"/>
            <ac:grpSpMk id="5" creationId="{81837104-613C-453C-FC80-8B77D68DA612}"/>
          </ac:grpSpMkLst>
        </pc:grpChg>
        <pc:grpChg chg="add mod topLvl">
          <ac:chgData name="Shruti Pandey" userId="d013ebc7-57e1-45bb-8b77-989c6986e11d" providerId="ADAL" clId="{47059D46-98D1-4BF6-A819-623845872CEF}" dt="2024-01-10T18:50:25.210" v="1118" actId="164"/>
          <ac:grpSpMkLst>
            <pc:docMk/>
            <pc:sldMk cId="2453434142" sldId="350"/>
            <ac:grpSpMk id="6" creationId="{C9B3A080-972F-B00F-3977-500C45C476AC}"/>
          </ac:grpSpMkLst>
        </pc:grpChg>
        <pc:grpChg chg="add del mod topLvl">
          <ac:chgData name="Shruti Pandey" userId="d013ebc7-57e1-45bb-8b77-989c6986e11d" providerId="ADAL" clId="{47059D46-98D1-4BF6-A819-623845872CEF}" dt="2024-01-10T18:50:25.210" v="1118" actId="164"/>
          <ac:grpSpMkLst>
            <pc:docMk/>
            <pc:sldMk cId="2453434142" sldId="350"/>
            <ac:grpSpMk id="7" creationId="{5BBCC542-1893-A99B-935C-B22CBCEF4E6D}"/>
          </ac:grpSpMkLst>
        </pc:grpChg>
        <pc:grpChg chg="add mod">
          <ac:chgData name="Shruti Pandey" userId="d013ebc7-57e1-45bb-8b77-989c6986e11d" providerId="ADAL" clId="{47059D46-98D1-4BF6-A819-623845872CEF}" dt="2024-01-10T18:39:33.431" v="1043"/>
          <ac:grpSpMkLst>
            <pc:docMk/>
            <pc:sldMk cId="2453434142" sldId="350"/>
            <ac:grpSpMk id="14" creationId="{3DFF95C4-94AE-136A-E709-C133ACC5B55A}"/>
          </ac:grpSpMkLst>
        </pc:grpChg>
        <pc:grpChg chg="add mod">
          <ac:chgData name="Shruti Pandey" userId="d013ebc7-57e1-45bb-8b77-989c6986e11d" providerId="ADAL" clId="{47059D46-98D1-4BF6-A819-623845872CEF}" dt="2024-01-10T18:40:10.422" v="1054"/>
          <ac:grpSpMkLst>
            <pc:docMk/>
            <pc:sldMk cId="2453434142" sldId="350"/>
            <ac:grpSpMk id="18" creationId="{442B7F70-BF05-45DA-840B-81543ED9F579}"/>
          </ac:grpSpMkLst>
        </pc:grpChg>
        <pc:grpChg chg="add mod">
          <ac:chgData name="Shruti Pandey" userId="d013ebc7-57e1-45bb-8b77-989c6986e11d" providerId="ADAL" clId="{47059D46-98D1-4BF6-A819-623845872CEF}" dt="2024-01-10T18:40:12.541" v="1055"/>
          <ac:grpSpMkLst>
            <pc:docMk/>
            <pc:sldMk cId="2453434142" sldId="350"/>
            <ac:grpSpMk id="21" creationId="{1365A562-C300-A467-56AD-155A683EF131}"/>
          </ac:grpSpMkLst>
        </pc:grpChg>
        <pc:grpChg chg="add mod">
          <ac:chgData name="Shruti Pandey" userId="d013ebc7-57e1-45bb-8b77-989c6986e11d" providerId="ADAL" clId="{47059D46-98D1-4BF6-A819-623845872CEF}" dt="2024-01-10T18:40:13.397" v="1056"/>
          <ac:grpSpMkLst>
            <pc:docMk/>
            <pc:sldMk cId="2453434142" sldId="350"/>
            <ac:grpSpMk id="24" creationId="{FEEB448B-4E1A-9F07-80BC-B713321366CF}"/>
          </ac:grpSpMkLst>
        </pc:grpChg>
        <pc:grpChg chg="add mod topLvl">
          <ac:chgData name="Shruti Pandey" userId="d013ebc7-57e1-45bb-8b77-989c6986e11d" providerId="ADAL" clId="{47059D46-98D1-4BF6-A819-623845872CEF}" dt="2024-01-10T18:50:25.210" v="1118" actId="164"/>
          <ac:grpSpMkLst>
            <pc:docMk/>
            <pc:sldMk cId="2453434142" sldId="350"/>
            <ac:grpSpMk id="27" creationId="{DF7C6D29-E093-6E79-E89C-6166B4D2E372}"/>
          </ac:grpSpMkLst>
        </pc:grpChg>
        <pc:grpChg chg="add del mod">
          <ac:chgData name="Shruti Pandey" userId="d013ebc7-57e1-45bb-8b77-989c6986e11d" providerId="ADAL" clId="{47059D46-98D1-4BF6-A819-623845872CEF}" dt="2024-01-10T18:50:11.980" v="1116" actId="165"/>
          <ac:grpSpMkLst>
            <pc:docMk/>
            <pc:sldMk cId="2453434142" sldId="350"/>
            <ac:grpSpMk id="30" creationId="{2B8AE71B-5126-C140-8309-3DEFE721AE4A}"/>
          </ac:grpSpMkLst>
        </pc:grpChg>
        <pc:grpChg chg="add mod">
          <ac:chgData name="Shruti Pandey" userId="d013ebc7-57e1-45bb-8b77-989c6986e11d" providerId="ADAL" clId="{47059D46-98D1-4BF6-A819-623845872CEF}" dt="2024-01-10T18:50:25.210" v="1118" actId="164"/>
          <ac:grpSpMkLst>
            <pc:docMk/>
            <pc:sldMk cId="2453434142" sldId="350"/>
            <ac:grpSpMk id="31" creationId="{3542BC13-3C4A-B5AD-4C63-C709AFE99121}"/>
          </ac:grpSpMkLst>
        </pc:grpChg>
      </pc:sldChg>
      <pc:sldChg chg="modSp new mod">
        <pc:chgData name="Shruti Pandey" userId="d013ebc7-57e1-45bb-8b77-989c6986e11d" providerId="ADAL" clId="{47059D46-98D1-4BF6-A819-623845872CEF}" dt="2024-01-09T17:59:55.229" v="274"/>
        <pc:sldMkLst>
          <pc:docMk/>
          <pc:sldMk cId="4149278862" sldId="351"/>
        </pc:sldMkLst>
        <pc:spChg chg="mod">
          <ac:chgData name="Shruti Pandey" userId="d013ebc7-57e1-45bb-8b77-989c6986e11d" providerId="ADAL" clId="{47059D46-98D1-4BF6-A819-623845872CEF}" dt="2024-01-09T17:59:55.229" v="274"/>
          <ac:spMkLst>
            <pc:docMk/>
            <pc:sldMk cId="4149278862" sldId="351"/>
            <ac:spMk id="3" creationId="{BB736F44-EAF6-5F1F-5277-B2B507294FA0}"/>
          </ac:spMkLst>
        </pc:spChg>
      </pc:sldChg>
      <pc:sldChg chg="addSp delSp modSp new mod ord">
        <pc:chgData name="Shruti Pandey" userId="d013ebc7-57e1-45bb-8b77-989c6986e11d" providerId="ADAL" clId="{47059D46-98D1-4BF6-A819-623845872CEF}" dt="2024-01-10T18:23:22.399" v="1032"/>
        <pc:sldMkLst>
          <pc:docMk/>
          <pc:sldMk cId="384685685" sldId="362"/>
        </pc:sldMkLst>
        <pc:spChg chg="del mod">
          <ac:chgData name="Shruti Pandey" userId="d013ebc7-57e1-45bb-8b77-989c6986e11d" providerId="ADAL" clId="{47059D46-98D1-4BF6-A819-623845872CEF}" dt="2024-01-10T18:21:33.381" v="951" actId="478"/>
          <ac:spMkLst>
            <pc:docMk/>
            <pc:sldMk cId="384685685" sldId="362"/>
            <ac:spMk id="2" creationId="{EBB86433-3378-8358-C989-A6B2F7E055B8}"/>
          </ac:spMkLst>
        </pc:spChg>
        <pc:spChg chg="del mod">
          <ac:chgData name="Shruti Pandey" userId="d013ebc7-57e1-45bb-8b77-989c6986e11d" providerId="ADAL" clId="{47059D46-98D1-4BF6-A819-623845872CEF}" dt="2024-01-10T16:54:49.223" v="302" actId="478"/>
          <ac:spMkLst>
            <pc:docMk/>
            <pc:sldMk cId="384685685" sldId="362"/>
            <ac:spMk id="3" creationId="{A6651100-FAAF-9BD1-CB1A-AE45074ACA70}"/>
          </ac:spMkLst>
        </pc:spChg>
        <pc:spChg chg="mod">
          <ac:chgData name="Shruti Pandey" userId="d013ebc7-57e1-45bb-8b77-989c6986e11d" providerId="ADAL" clId="{47059D46-98D1-4BF6-A819-623845872CEF}" dt="2024-01-10T18:18:54.468" v="919" actId="1038"/>
          <ac:spMkLst>
            <pc:docMk/>
            <pc:sldMk cId="384685685" sldId="362"/>
            <ac:spMk id="6" creationId="{8500999B-6415-09A9-92DF-6FA93A86ED48}"/>
          </ac:spMkLst>
        </pc:spChg>
        <pc:spChg chg="mod">
          <ac:chgData name="Shruti Pandey" userId="d013ebc7-57e1-45bb-8b77-989c6986e11d" providerId="ADAL" clId="{47059D46-98D1-4BF6-A819-623845872CEF}" dt="2024-01-10T18:20:22.187" v="937" actId="1076"/>
          <ac:spMkLst>
            <pc:docMk/>
            <pc:sldMk cId="384685685" sldId="362"/>
            <ac:spMk id="7" creationId="{DB320621-C6F6-52FF-E06F-809D077586E1}"/>
          </ac:spMkLst>
        </pc:spChg>
        <pc:spChg chg="mod">
          <ac:chgData name="Shruti Pandey" userId="d013ebc7-57e1-45bb-8b77-989c6986e11d" providerId="ADAL" clId="{47059D46-98D1-4BF6-A819-623845872CEF}" dt="2024-01-10T18:22:43.740" v="1010" actId="20577"/>
          <ac:spMkLst>
            <pc:docMk/>
            <pc:sldMk cId="384685685" sldId="362"/>
            <ac:spMk id="8" creationId="{A40557FB-D4CB-033A-BF67-13D731E6A6F7}"/>
          </ac:spMkLst>
        </pc:spChg>
        <pc:spChg chg="del mod">
          <ac:chgData name="Shruti Pandey" userId="d013ebc7-57e1-45bb-8b77-989c6986e11d" providerId="ADAL" clId="{47059D46-98D1-4BF6-A819-623845872CEF}" dt="2024-01-10T17:20:16.158" v="749" actId="478"/>
          <ac:spMkLst>
            <pc:docMk/>
            <pc:sldMk cId="384685685" sldId="362"/>
            <ac:spMk id="9" creationId="{EBB3D199-F92B-B206-EE36-1E2EC1FC4972}"/>
          </ac:spMkLst>
        </pc:spChg>
        <pc:spChg chg="mod">
          <ac:chgData name="Shruti Pandey" userId="d013ebc7-57e1-45bb-8b77-989c6986e11d" providerId="ADAL" clId="{47059D46-98D1-4BF6-A819-623845872CEF}" dt="2024-01-10T18:18:01.739" v="908" actId="14100"/>
          <ac:spMkLst>
            <pc:docMk/>
            <pc:sldMk cId="384685685" sldId="362"/>
            <ac:spMk id="17" creationId="{D3E02212-6B88-6923-93C5-D058A8AC86D7}"/>
          </ac:spMkLst>
        </pc:spChg>
        <pc:spChg chg="del mod">
          <ac:chgData name="Shruti Pandey" userId="d013ebc7-57e1-45bb-8b77-989c6986e11d" providerId="ADAL" clId="{47059D46-98D1-4BF6-A819-623845872CEF}" dt="2024-01-10T17:11:43.961" v="661" actId="478"/>
          <ac:spMkLst>
            <pc:docMk/>
            <pc:sldMk cId="384685685" sldId="362"/>
            <ac:spMk id="23" creationId="{F979B110-F036-F801-8902-098CC22B2C07}"/>
          </ac:spMkLst>
        </pc:spChg>
        <pc:spChg chg="del mod">
          <ac:chgData name="Shruti Pandey" userId="d013ebc7-57e1-45bb-8b77-989c6986e11d" providerId="ADAL" clId="{47059D46-98D1-4BF6-A819-623845872CEF}" dt="2024-01-10T17:11:49.241" v="662" actId="478"/>
          <ac:spMkLst>
            <pc:docMk/>
            <pc:sldMk cId="384685685" sldId="362"/>
            <ac:spMk id="24" creationId="{DA5061C0-BD25-5F12-35F4-466F6B0E63A1}"/>
          </ac:spMkLst>
        </pc:spChg>
        <pc:spChg chg="add del mod">
          <ac:chgData name="Shruti Pandey" userId="d013ebc7-57e1-45bb-8b77-989c6986e11d" providerId="ADAL" clId="{47059D46-98D1-4BF6-A819-623845872CEF}" dt="2024-01-10T17:11:53.059" v="663" actId="478"/>
          <ac:spMkLst>
            <pc:docMk/>
            <pc:sldMk cId="384685685" sldId="362"/>
            <ac:spMk id="26" creationId="{BEAA9E2F-B1C2-457C-4713-D72654B82153}"/>
          </ac:spMkLst>
        </pc:spChg>
        <pc:spChg chg="add mod">
          <ac:chgData name="Shruti Pandey" userId="d013ebc7-57e1-45bb-8b77-989c6986e11d" providerId="ADAL" clId="{47059D46-98D1-4BF6-A819-623845872CEF}" dt="2024-01-10T18:19:41.282" v="927" actId="1076"/>
          <ac:spMkLst>
            <pc:docMk/>
            <pc:sldMk cId="384685685" sldId="362"/>
            <ac:spMk id="34" creationId="{34F63D25-4BD2-3AB6-BBB7-1A71EDF28E05}"/>
          </ac:spMkLst>
        </pc:spChg>
        <pc:spChg chg="add mod">
          <ac:chgData name="Shruti Pandey" userId="d013ebc7-57e1-45bb-8b77-989c6986e11d" providerId="ADAL" clId="{47059D46-98D1-4BF6-A819-623845872CEF}" dt="2024-01-10T18:19:38.082" v="926" actId="1076"/>
          <ac:spMkLst>
            <pc:docMk/>
            <pc:sldMk cId="384685685" sldId="362"/>
            <ac:spMk id="44" creationId="{9ECC6137-A4F5-3565-2968-F0D047F59040}"/>
          </ac:spMkLst>
        </pc:spChg>
        <pc:spChg chg="add del mod">
          <ac:chgData name="Shruti Pandey" userId="d013ebc7-57e1-45bb-8b77-989c6986e11d" providerId="ADAL" clId="{47059D46-98D1-4BF6-A819-623845872CEF}" dt="2024-01-10T18:15:25.281" v="869"/>
          <ac:spMkLst>
            <pc:docMk/>
            <pc:sldMk cId="384685685" sldId="362"/>
            <ac:spMk id="56" creationId="{1DB2F4F6-EC3A-5286-605B-3E8C37208E3D}"/>
          </ac:spMkLst>
        </pc:spChg>
        <pc:spChg chg="add mod">
          <ac:chgData name="Shruti Pandey" userId="d013ebc7-57e1-45bb-8b77-989c6986e11d" providerId="ADAL" clId="{47059D46-98D1-4BF6-A819-623845872CEF}" dt="2024-01-10T18:23:05.216" v="1030" actId="2711"/>
          <ac:spMkLst>
            <pc:docMk/>
            <pc:sldMk cId="384685685" sldId="362"/>
            <ac:spMk id="59" creationId="{A48394BC-2A4D-0CC2-F9C4-1B9618AF67DB}"/>
          </ac:spMkLst>
        </pc:spChg>
        <pc:grpChg chg="add mod">
          <ac:chgData name="Shruti Pandey" userId="d013ebc7-57e1-45bb-8b77-989c6986e11d" providerId="ADAL" clId="{47059D46-98D1-4BF6-A819-623845872CEF}" dt="2024-01-10T17:31:02.120" v="842" actId="164"/>
          <ac:grpSpMkLst>
            <pc:docMk/>
            <pc:sldMk cId="384685685" sldId="362"/>
            <ac:grpSpMk id="5" creationId="{21A7CDB4-D0F0-54E1-9D26-8DC40735AFC3}"/>
          </ac:grpSpMkLst>
        </pc:grpChg>
        <pc:grpChg chg="del mod">
          <ac:chgData name="Shruti Pandey" userId="d013ebc7-57e1-45bb-8b77-989c6986e11d" providerId="ADAL" clId="{47059D46-98D1-4BF6-A819-623845872CEF}" dt="2024-01-10T17:11:53.059" v="663" actId="478"/>
          <ac:grpSpMkLst>
            <pc:docMk/>
            <pc:sldMk cId="384685685" sldId="362"/>
            <ac:grpSpMk id="10" creationId="{694F7B33-2484-74E3-4A17-44060594202D}"/>
          </ac:grpSpMkLst>
        </pc:grpChg>
        <pc:grpChg chg="add mod">
          <ac:chgData name="Shruti Pandey" userId="d013ebc7-57e1-45bb-8b77-989c6986e11d" providerId="ADAL" clId="{47059D46-98D1-4BF6-A819-623845872CEF}" dt="2024-01-10T18:20:59.563" v="949" actId="1036"/>
          <ac:grpSpMkLst>
            <pc:docMk/>
            <pc:sldMk cId="384685685" sldId="362"/>
            <ac:grpSpMk id="54" creationId="{E1E76C75-1104-F107-2B8B-76EB5EF3930A}"/>
          </ac:grpSpMkLst>
        </pc:grpChg>
        <pc:picChg chg="add mod">
          <ac:chgData name="Shruti Pandey" userId="d013ebc7-57e1-45bb-8b77-989c6986e11d" providerId="ADAL" clId="{47059D46-98D1-4BF6-A819-623845872CEF}" dt="2024-01-10T18:20:27.048" v="938" actId="1076"/>
          <ac:picMkLst>
            <pc:docMk/>
            <pc:sldMk cId="384685685" sldId="362"/>
            <ac:picMk id="50" creationId="{665882B2-D886-1DC9-F11D-E108D258C623}"/>
          </ac:picMkLst>
        </pc:picChg>
        <pc:picChg chg="add mod">
          <ac:chgData name="Shruti Pandey" userId="d013ebc7-57e1-45bb-8b77-989c6986e11d" providerId="ADAL" clId="{47059D46-98D1-4BF6-A819-623845872CEF}" dt="2024-01-10T18:18:27.329" v="911" actId="1076"/>
          <ac:picMkLst>
            <pc:docMk/>
            <pc:sldMk cId="384685685" sldId="362"/>
            <ac:picMk id="52" creationId="{9517A38D-816E-CBE2-8801-FF2A91CD41F9}"/>
          </ac:picMkLst>
        </pc:picChg>
        <pc:picChg chg="add del mod">
          <ac:chgData name="Shruti Pandey" userId="d013ebc7-57e1-45bb-8b77-989c6986e11d" providerId="ADAL" clId="{47059D46-98D1-4BF6-A819-623845872CEF}" dt="2024-01-10T18:15:25.281" v="867" actId="478"/>
          <ac:picMkLst>
            <pc:docMk/>
            <pc:sldMk cId="384685685" sldId="362"/>
            <ac:picMk id="53" creationId="{8D36CC9B-2F20-487F-B912-D0E053E2D4F7}"/>
          </ac:picMkLst>
        </pc:picChg>
        <pc:picChg chg="add mod">
          <ac:chgData name="Shruti Pandey" userId="d013ebc7-57e1-45bb-8b77-989c6986e11d" providerId="ADAL" clId="{47059D46-98D1-4BF6-A819-623845872CEF}" dt="2024-01-10T18:21:07.364" v="950" actId="1076"/>
          <ac:picMkLst>
            <pc:docMk/>
            <pc:sldMk cId="384685685" sldId="362"/>
            <ac:picMk id="58" creationId="{BFB838B7-0243-145F-D41B-44F7CA093B8D}"/>
          </ac:picMkLst>
        </pc:picChg>
        <pc:cxnChg chg="del mod">
          <ac:chgData name="Shruti Pandey" userId="d013ebc7-57e1-45bb-8b77-989c6986e11d" providerId="ADAL" clId="{47059D46-98D1-4BF6-A819-623845872CEF}" dt="2024-01-10T17:12:25.091" v="673" actId="478"/>
          <ac:cxnSpMkLst>
            <pc:docMk/>
            <pc:sldMk cId="384685685" sldId="362"/>
            <ac:cxnSpMk id="11" creationId="{22471B2E-79AC-F636-924D-25A9EF4DD9E0}"/>
          </ac:cxnSpMkLst>
        </pc:cxnChg>
        <pc:cxnChg chg="del mod">
          <ac:chgData name="Shruti Pandey" userId="d013ebc7-57e1-45bb-8b77-989c6986e11d" providerId="ADAL" clId="{47059D46-98D1-4BF6-A819-623845872CEF}" dt="2024-01-10T17:13:55.377" v="688" actId="478"/>
          <ac:cxnSpMkLst>
            <pc:docMk/>
            <pc:sldMk cId="384685685" sldId="362"/>
            <ac:cxnSpMk id="12" creationId="{390D5463-780C-A8ED-08C9-D773A7229C66}"/>
          </ac:cxnSpMkLst>
        </pc:cxnChg>
        <pc:cxnChg chg="del mod">
          <ac:chgData name="Shruti Pandey" userId="d013ebc7-57e1-45bb-8b77-989c6986e11d" providerId="ADAL" clId="{47059D46-98D1-4BF6-A819-623845872CEF}" dt="2024-01-10T17:12:15.434" v="670" actId="478"/>
          <ac:cxnSpMkLst>
            <pc:docMk/>
            <pc:sldMk cId="384685685" sldId="362"/>
            <ac:cxnSpMk id="13" creationId="{D752B400-3DE8-608C-5211-CD2F551BCD0F}"/>
          </ac:cxnSpMkLst>
        </pc:cxnChg>
        <pc:cxnChg chg="del mod">
          <ac:chgData name="Shruti Pandey" userId="d013ebc7-57e1-45bb-8b77-989c6986e11d" providerId="ADAL" clId="{47059D46-98D1-4BF6-A819-623845872CEF}" dt="2024-01-10T17:12:11.561" v="669" actId="478"/>
          <ac:cxnSpMkLst>
            <pc:docMk/>
            <pc:sldMk cId="384685685" sldId="362"/>
            <ac:cxnSpMk id="14" creationId="{2EC464D7-98E3-1275-170F-26177CF61822}"/>
          </ac:cxnSpMkLst>
        </pc:cxnChg>
        <pc:cxnChg chg="del mod">
          <ac:chgData name="Shruti Pandey" userId="d013ebc7-57e1-45bb-8b77-989c6986e11d" providerId="ADAL" clId="{47059D46-98D1-4BF6-A819-623845872CEF}" dt="2024-01-10T17:12:22.253" v="672" actId="478"/>
          <ac:cxnSpMkLst>
            <pc:docMk/>
            <pc:sldMk cId="384685685" sldId="362"/>
            <ac:cxnSpMk id="15" creationId="{C2641A84-5E33-658D-7534-7418BA0D8A11}"/>
          </ac:cxnSpMkLst>
        </pc:cxnChg>
        <pc:cxnChg chg="del mod">
          <ac:chgData name="Shruti Pandey" userId="d013ebc7-57e1-45bb-8b77-989c6986e11d" providerId="ADAL" clId="{47059D46-98D1-4BF6-A819-623845872CEF}" dt="2024-01-10T17:12:07.792" v="668" actId="478"/>
          <ac:cxnSpMkLst>
            <pc:docMk/>
            <pc:sldMk cId="384685685" sldId="362"/>
            <ac:cxnSpMk id="16" creationId="{C303C8E5-9857-9884-4FDB-6321E7CD1D61}"/>
          </ac:cxnSpMkLst>
        </pc:cxnChg>
        <pc:cxnChg chg="del mod">
          <ac:chgData name="Shruti Pandey" userId="d013ebc7-57e1-45bb-8b77-989c6986e11d" providerId="ADAL" clId="{47059D46-98D1-4BF6-A819-623845872CEF}" dt="2024-01-10T17:10:55.218" v="633" actId="478"/>
          <ac:cxnSpMkLst>
            <pc:docMk/>
            <pc:sldMk cId="384685685" sldId="362"/>
            <ac:cxnSpMk id="18" creationId="{A9D2E98B-8959-DEA9-151B-1DB423A7CDBD}"/>
          </ac:cxnSpMkLst>
        </pc:cxnChg>
        <pc:cxnChg chg="del mod">
          <ac:chgData name="Shruti Pandey" userId="d013ebc7-57e1-45bb-8b77-989c6986e11d" providerId="ADAL" clId="{47059D46-98D1-4BF6-A819-623845872CEF}" dt="2024-01-10T17:21:54.344" v="783" actId="478"/>
          <ac:cxnSpMkLst>
            <pc:docMk/>
            <pc:sldMk cId="384685685" sldId="362"/>
            <ac:cxnSpMk id="19" creationId="{6D55267F-193F-4611-F10E-A2D330CDB47B}"/>
          </ac:cxnSpMkLst>
        </pc:cxnChg>
        <pc:cxnChg chg="del mod">
          <ac:chgData name="Shruti Pandey" userId="d013ebc7-57e1-45bb-8b77-989c6986e11d" providerId="ADAL" clId="{47059D46-98D1-4BF6-A819-623845872CEF}" dt="2024-01-10T17:12:19.372" v="671" actId="478"/>
          <ac:cxnSpMkLst>
            <pc:docMk/>
            <pc:sldMk cId="384685685" sldId="362"/>
            <ac:cxnSpMk id="20" creationId="{2CC75450-F5DA-0619-A0D2-D49CE9BCF085}"/>
          </ac:cxnSpMkLst>
        </pc:cxnChg>
        <pc:cxnChg chg="del mod">
          <ac:chgData name="Shruti Pandey" userId="d013ebc7-57e1-45bb-8b77-989c6986e11d" providerId="ADAL" clId="{47059D46-98D1-4BF6-A819-623845872CEF}" dt="2024-01-10T17:12:05.116" v="667" actId="478"/>
          <ac:cxnSpMkLst>
            <pc:docMk/>
            <pc:sldMk cId="384685685" sldId="362"/>
            <ac:cxnSpMk id="21" creationId="{E735F072-1F4B-5FC4-7B3E-D287CDE01977}"/>
          </ac:cxnSpMkLst>
        </pc:cxnChg>
        <pc:cxnChg chg="del mod">
          <ac:chgData name="Shruti Pandey" userId="d013ebc7-57e1-45bb-8b77-989c6986e11d" providerId="ADAL" clId="{47059D46-98D1-4BF6-A819-623845872CEF}" dt="2024-01-10T17:10:51.800" v="632" actId="478"/>
          <ac:cxnSpMkLst>
            <pc:docMk/>
            <pc:sldMk cId="384685685" sldId="362"/>
            <ac:cxnSpMk id="22" creationId="{495CBD2D-754D-B51A-2FED-49192ECC3611}"/>
          </ac:cxnSpMkLst>
        </pc:cxnChg>
        <pc:cxnChg chg="del mod">
          <ac:chgData name="Shruti Pandey" userId="d013ebc7-57e1-45bb-8b77-989c6986e11d" providerId="ADAL" clId="{47059D46-98D1-4BF6-A819-623845872CEF}" dt="2024-01-10T17:11:49.241" v="662" actId="478"/>
          <ac:cxnSpMkLst>
            <pc:docMk/>
            <pc:sldMk cId="384685685" sldId="362"/>
            <ac:cxnSpMk id="25" creationId="{AEF6FE1B-DDD0-0691-DAA1-F25F69E317BC}"/>
          </ac:cxnSpMkLst>
        </pc:cxnChg>
        <pc:cxnChg chg="add del mod">
          <ac:chgData name="Shruti Pandey" userId="d013ebc7-57e1-45bb-8b77-989c6986e11d" providerId="ADAL" clId="{47059D46-98D1-4BF6-A819-623845872CEF}" dt="2024-01-10T17:28:57.463" v="829" actId="478"/>
          <ac:cxnSpMkLst>
            <pc:docMk/>
            <pc:sldMk cId="384685685" sldId="362"/>
            <ac:cxnSpMk id="31" creationId="{EC67570B-3974-021B-CBFB-0856E9F1274E}"/>
          </ac:cxnSpMkLst>
        </pc:cxnChg>
        <pc:cxnChg chg="add del mod">
          <ac:chgData name="Shruti Pandey" userId="d013ebc7-57e1-45bb-8b77-989c6986e11d" providerId="ADAL" clId="{47059D46-98D1-4BF6-A819-623845872CEF}" dt="2024-01-10T17:13:07.546" v="681" actId="478"/>
          <ac:cxnSpMkLst>
            <pc:docMk/>
            <pc:sldMk cId="384685685" sldId="362"/>
            <ac:cxnSpMk id="35" creationId="{36CDEC03-EFF5-3075-98BA-31A476B5771E}"/>
          </ac:cxnSpMkLst>
        </pc:cxnChg>
        <pc:cxnChg chg="add del mod">
          <ac:chgData name="Shruti Pandey" userId="d013ebc7-57e1-45bb-8b77-989c6986e11d" providerId="ADAL" clId="{47059D46-98D1-4BF6-A819-623845872CEF}" dt="2024-01-10T17:28:25.597" v="824" actId="478"/>
          <ac:cxnSpMkLst>
            <pc:docMk/>
            <pc:sldMk cId="384685685" sldId="362"/>
            <ac:cxnSpMk id="45" creationId="{4F366B1E-08CF-C374-9037-AB94CF182497}"/>
          </ac:cxnSpMkLst>
        </pc:cxnChg>
      </pc:sldChg>
    </pc:docChg>
  </pc:docChgLst>
  <pc:docChgLst>
    <pc:chgData name="Shruti Pandey" userId="S::eez208483@iitd.ac.in::d013ebc7-57e1-45bb-8b77-989c6986e11d" providerId="AD" clId="Web-{9144BAF2-BC6A-43B6-574F-0C92806D84A9}"/>
    <pc:docChg chg="modSld">
      <pc:chgData name="Shruti Pandey" userId="S::eez208483@iitd.ac.in::d013ebc7-57e1-45bb-8b77-989c6986e11d" providerId="AD" clId="Web-{9144BAF2-BC6A-43B6-574F-0C92806D84A9}" dt="2024-01-09T09:47:12.531" v="6" actId="20577"/>
      <pc:docMkLst>
        <pc:docMk/>
      </pc:docMkLst>
      <pc:sldChg chg="addSp modSp">
        <pc:chgData name="Shruti Pandey" userId="S::eez208483@iitd.ac.in::d013ebc7-57e1-45bb-8b77-989c6986e11d" providerId="AD" clId="Web-{9144BAF2-BC6A-43B6-574F-0C92806D84A9}" dt="2024-01-09T09:47:12.531" v="6" actId="20577"/>
        <pc:sldMkLst>
          <pc:docMk/>
          <pc:sldMk cId="3646890957" sldId="343"/>
        </pc:sldMkLst>
        <pc:spChg chg="mod">
          <ac:chgData name="Shruti Pandey" userId="S::eez208483@iitd.ac.in::d013ebc7-57e1-45bb-8b77-989c6986e11d" providerId="AD" clId="Web-{9144BAF2-BC6A-43B6-574F-0C92806D84A9}" dt="2024-01-09T09:47:12.531" v="6" actId="20577"/>
          <ac:spMkLst>
            <pc:docMk/>
            <pc:sldMk cId="3646890957" sldId="343"/>
            <ac:spMk id="5" creationId="{4D100447-B469-3850-5F56-9B6DFEF6DAFD}"/>
          </ac:spMkLst>
        </pc:spChg>
        <pc:picChg chg="add mod">
          <ac:chgData name="Shruti Pandey" userId="S::eez208483@iitd.ac.in::d013ebc7-57e1-45bb-8b77-989c6986e11d" providerId="AD" clId="Web-{9144BAF2-BC6A-43B6-574F-0C92806D84A9}" dt="2024-01-09T09:44:01.387" v="4" actId="1076"/>
          <ac:picMkLst>
            <pc:docMk/>
            <pc:sldMk cId="3646890957" sldId="343"/>
            <ac:picMk id="2" creationId="{96646523-DCA6-4424-2DDC-3DA6446CC932}"/>
          </ac:picMkLst>
        </pc:picChg>
      </pc:sldChg>
    </pc:docChg>
  </pc:docChgLst>
  <pc:docChgLst>
    <pc:chgData name="Shruti Pandey" userId="S::eez208483@iitd.ac.in::d013ebc7-57e1-45bb-8b77-989c6986e11d" providerId="AD" clId="Web-{C1B83F87-1CC7-44CD-EF3E-8337F34D30A8}"/>
    <pc:docChg chg="modSld">
      <pc:chgData name="Shruti Pandey" userId="S::eez208483@iitd.ac.in::d013ebc7-57e1-45bb-8b77-989c6986e11d" providerId="AD" clId="Web-{C1B83F87-1CC7-44CD-EF3E-8337F34D30A8}" dt="2024-01-12T06:07:38.215" v="1" actId="20577"/>
      <pc:docMkLst>
        <pc:docMk/>
      </pc:docMkLst>
      <pc:sldChg chg="modSp">
        <pc:chgData name="Shruti Pandey" userId="S::eez208483@iitd.ac.in::d013ebc7-57e1-45bb-8b77-989c6986e11d" providerId="AD" clId="Web-{C1B83F87-1CC7-44CD-EF3E-8337F34D30A8}" dt="2024-01-12T06:07:38.215" v="1" actId="20577"/>
        <pc:sldMkLst>
          <pc:docMk/>
          <pc:sldMk cId="798882510" sldId="354"/>
        </pc:sldMkLst>
        <pc:spChg chg="mod">
          <ac:chgData name="Shruti Pandey" userId="S::eez208483@iitd.ac.in::d013ebc7-57e1-45bb-8b77-989c6986e11d" providerId="AD" clId="Web-{C1B83F87-1CC7-44CD-EF3E-8337F34D30A8}" dt="2024-01-12T06:07:38.215" v="1" actId="20577"/>
          <ac:spMkLst>
            <pc:docMk/>
            <pc:sldMk cId="798882510" sldId="354"/>
            <ac:spMk id="13" creationId="{B8A40143-1263-D885-5E0E-FA014DFF87DD}"/>
          </ac:spMkLst>
        </pc:spChg>
      </pc:sldChg>
    </pc:docChg>
  </pc:docChgLst>
  <pc:docChgLst>
    <pc:chgData name="Shruti Pandey" userId="S::eez208483@iitd.ac.in::d013ebc7-57e1-45bb-8b77-989c6986e11d" providerId="AD" clId="Web-{467DDA73-2FE3-E905-CC96-96549510C58C}"/>
    <pc:docChg chg="addSld modSld modSection">
      <pc:chgData name="Shruti Pandey" userId="S::eez208483@iitd.ac.in::d013ebc7-57e1-45bb-8b77-989c6986e11d" providerId="AD" clId="Web-{467DDA73-2FE3-E905-CC96-96549510C58C}" dt="2024-01-11T06:46:37.158" v="16" actId="14100"/>
      <pc:docMkLst>
        <pc:docMk/>
      </pc:docMkLst>
      <pc:sldChg chg="addSp delSp modSp">
        <pc:chgData name="Shruti Pandey" userId="S::eez208483@iitd.ac.in::d013ebc7-57e1-45bb-8b77-989c6986e11d" providerId="AD" clId="Web-{467DDA73-2FE3-E905-CC96-96549510C58C}" dt="2024-01-11T06:09:43.748" v="2" actId="1076"/>
        <pc:sldMkLst>
          <pc:docMk/>
          <pc:sldMk cId="2005491347" sldId="264"/>
        </pc:sldMkLst>
        <pc:picChg chg="add mod">
          <ac:chgData name="Shruti Pandey" userId="S::eez208483@iitd.ac.in::d013ebc7-57e1-45bb-8b77-989c6986e11d" providerId="AD" clId="Web-{467DDA73-2FE3-E905-CC96-96549510C58C}" dt="2024-01-11T06:09:43.748" v="2" actId="1076"/>
          <ac:picMkLst>
            <pc:docMk/>
            <pc:sldMk cId="2005491347" sldId="264"/>
            <ac:picMk id="3" creationId="{58475CBB-8717-65A6-F40B-F2D1BD56A987}"/>
          </ac:picMkLst>
        </pc:picChg>
        <pc:picChg chg="del">
          <ac:chgData name="Shruti Pandey" userId="S::eez208483@iitd.ac.in::d013ebc7-57e1-45bb-8b77-989c6986e11d" providerId="AD" clId="Web-{467DDA73-2FE3-E905-CC96-96549510C58C}" dt="2024-01-11T06:09:13.122" v="0"/>
          <ac:picMkLst>
            <pc:docMk/>
            <pc:sldMk cId="2005491347" sldId="264"/>
            <ac:picMk id="15" creationId="{A4201F77-9BB0-1890-7BFA-E2130386C13B}"/>
          </ac:picMkLst>
        </pc:picChg>
      </pc:sldChg>
      <pc:sldChg chg="addSp delSp modSp new">
        <pc:chgData name="Shruti Pandey" userId="S::eez208483@iitd.ac.in::d013ebc7-57e1-45bb-8b77-989c6986e11d" providerId="AD" clId="Web-{467DDA73-2FE3-E905-CC96-96549510C58C}" dt="2024-01-11T06:40:05.479" v="12"/>
        <pc:sldMkLst>
          <pc:docMk/>
          <pc:sldMk cId="2346953202" sldId="367"/>
        </pc:sldMkLst>
        <pc:spChg chg="mod">
          <ac:chgData name="Shruti Pandey" userId="S::eez208483@iitd.ac.in::d013ebc7-57e1-45bb-8b77-989c6986e11d" providerId="AD" clId="Web-{467DDA73-2FE3-E905-CC96-96549510C58C}" dt="2024-01-11T06:31:22.782" v="5" actId="14100"/>
          <ac:spMkLst>
            <pc:docMk/>
            <pc:sldMk cId="2346953202" sldId="367"/>
            <ac:spMk id="2" creationId="{06277E71-715F-9F5F-0661-64244F298180}"/>
          </ac:spMkLst>
        </pc:spChg>
        <pc:spChg chg="del">
          <ac:chgData name="Shruti Pandey" userId="S::eez208483@iitd.ac.in::d013ebc7-57e1-45bb-8b77-989c6986e11d" providerId="AD" clId="Web-{467DDA73-2FE3-E905-CC96-96549510C58C}" dt="2024-01-11T06:31:18.657" v="4"/>
          <ac:spMkLst>
            <pc:docMk/>
            <pc:sldMk cId="2346953202" sldId="367"/>
            <ac:spMk id="3" creationId="{9723B3D7-ADA1-0C62-6902-D436F6409486}"/>
          </ac:spMkLst>
        </pc:spChg>
        <pc:picChg chg="add del mod">
          <ac:chgData name="Shruti Pandey" userId="S::eez208483@iitd.ac.in::d013ebc7-57e1-45bb-8b77-989c6986e11d" providerId="AD" clId="Web-{467DDA73-2FE3-E905-CC96-96549510C58C}" dt="2024-01-11T06:35:13.318" v="7"/>
          <ac:picMkLst>
            <pc:docMk/>
            <pc:sldMk cId="2346953202" sldId="367"/>
            <ac:picMk id="4" creationId="{DDCCF010-A8D6-F033-6CD4-7C0141FCA7E0}"/>
          </ac:picMkLst>
        </pc:picChg>
        <pc:picChg chg="add del mod">
          <ac:chgData name="Shruti Pandey" userId="S::eez208483@iitd.ac.in::d013ebc7-57e1-45bb-8b77-989c6986e11d" providerId="AD" clId="Web-{467DDA73-2FE3-E905-CC96-96549510C58C}" dt="2024-01-11T06:39:03.931" v="9"/>
          <ac:picMkLst>
            <pc:docMk/>
            <pc:sldMk cId="2346953202" sldId="367"/>
            <ac:picMk id="5" creationId="{0D48E98F-BACA-C573-74AF-7F262DA7F81A}"/>
          </ac:picMkLst>
        </pc:picChg>
        <pc:picChg chg="add del mod">
          <ac:chgData name="Shruti Pandey" userId="S::eez208483@iitd.ac.in::d013ebc7-57e1-45bb-8b77-989c6986e11d" providerId="AD" clId="Web-{467DDA73-2FE3-E905-CC96-96549510C58C}" dt="2024-01-11T06:39:59.463" v="11"/>
          <ac:picMkLst>
            <pc:docMk/>
            <pc:sldMk cId="2346953202" sldId="367"/>
            <ac:picMk id="6" creationId="{902CAAAD-94FB-4E52-B8C0-2BDDC7E59FF0}"/>
          </ac:picMkLst>
        </pc:picChg>
        <pc:picChg chg="add mod">
          <ac:chgData name="Shruti Pandey" userId="S::eez208483@iitd.ac.in::d013ebc7-57e1-45bb-8b77-989c6986e11d" providerId="AD" clId="Web-{467DDA73-2FE3-E905-CC96-96549510C58C}" dt="2024-01-11T06:40:05.479" v="12"/>
          <ac:picMkLst>
            <pc:docMk/>
            <pc:sldMk cId="2346953202" sldId="367"/>
            <ac:picMk id="7" creationId="{CC0D8D1C-25FA-8F4E-FF8B-371F13C3992C}"/>
          </ac:picMkLst>
        </pc:picChg>
      </pc:sldChg>
      <pc:sldChg chg="addSp delSp modSp new">
        <pc:chgData name="Shruti Pandey" userId="S::eez208483@iitd.ac.in::d013ebc7-57e1-45bb-8b77-989c6986e11d" providerId="AD" clId="Web-{467DDA73-2FE3-E905-CC96-96549510C58C}" dt="2024-01-11T06:46:37.158" v="16" actId="14100"/>
        <pc:sldMkLst>
          <pc:docMk/>
          <pc:sldMk cId="2255194806" sldId="368"/>
        </pc:sldMkLst>
        <pc:spChg chg="del">
          <ac:chgData name="Shruti Pandey" userId="S::eez208483@iitd.ac.in::d013ebc7-57e1-45bb-8b77-989c6986e11d" providerId="AD" clId="Web-{467DDA73-2FE3-E905-CC96-96549510C58C}" dt="2024-01-11T06:45:57.454" v="14"/>
          <ac:spMkLst>
            <pc:docMk/>
            <pc:sldMk cId="2255194806" sldId="368"/>
            <ac:spMk id="3" creationId="{48470A12-1859-0AFE-F32E-C9527CD224F2}"/>
          </ac:spMkLst>
        </pc:spChg>
        <pc:picChg chg="add mod">
          <ac:chgData name="Shruti Pandey" userId="S::eez208483@iitd.ac.in::d013ebc7-57e1-45bb-8b77-989c6986e11d" providerId="AD" clId="Web-{467DDA73-2FE3-E905-CC96-96549510C58C}" dt="2024-01-11T06:46:37.158" v="16" actId="14100"/>
          <ac:picMkLst>
            <pc:docMk/>
            <pc:sldMk cId="2255194806" sldId="368"/>
            <ac:picMk id="4" creationId="{2B06153D-A498-67C9-55D3-EE14C8E8ECB3}"/>
          </ac:picMkLst>
        </pc:picChg>
      </pc:sldChg>
    </pc:docChg>
  </pc:docChgLst>
  <pc:docChgLst>
    <pc:chgData name="Shruti Pandey" userId="S::eez208483@iitd.ac.in::d013ebc7-57e1-45bb-8b77-989c6986e11d" providerId="AD" clId="Web-{2C39A140-87B5-0991-F5FE-AEBC6DB04900}"/>
    <pc:docChg chg="addSld modSld sldOrd modSection">
      <pc:chgData name="Shruti Pandey" userId="S::eez208483@iitd.ac.in::d013ebc7-57e1-45bb-8b77-989c6986e11d" providerId="AD" clId="Web-{2C39A140-87B5-0991-F5FE-AEBC6DB04900}" dt="2024-01-12T11:36:50.975" v="38" actId="1076"/>
      <pc:docMkLst>
        <pc:docMk/>
      </pc:docMkLst>
      <pc:sldChg chg="addSp delSp modSp">
        <pc:chgData name="Shruti Pandey" userId="S::eez208483@iitd.ac.in::d013ebc7-57e1-45bb-8b77-989c6986e11d" providerId="AD" clId="Web-{2C39A140-87B5-0991-F5FE-AEBC6DB04900}" dt="2024-01-12T11:36:50.975" v="38" actId="1076"/>
        <pc:sldMkLst>
          <pc:docMk/>
          <pc:sldMk cId="2005491347" sldId="264"/>
        </pc:sldMkLst>
        <pc:spChg chg="mod">
          <ac:chgData name="Shruti Pandey" userId="S::eez208483@iitd.ac.in::d013ebc7-57e1-45bb-8b77-989c6986e11d" providerId="AD" clId="Web-{2C39A140-87B5-0991-F5FE-AEBC6DB04900}" dt="2024-01-12T11:36:50.975" v="38" actId="1076"/>
          <ac:spMkLst>
            <pc:docMk/>
            <pc:sldMk cId="2005491347" sldId="264"/>
            <ac:spMk id="10" creationId="{0FB34A19-BF11-67F4-1DB1-BD7A02C7FC0F}"/>
          </ac:spMkLst>
        </pc:spChg>
        <pc:spChg chg="mod">
          <ac:chgData name="Shruti Pandey" userId="S::eez208483@iitd.ac.in::d013ebc7-57e1-45bb-8b77-989c6986e11d" providerId="AD" clId="Web-{2C39A140-87B5-0991-F5FE-AEBC6DB04900}" dt="2024-01-12T11:36:41.662" v="35" actId="1076"/>
          <ac:spMkLst>
            <pc:docMk/>
            <pc:sldMk cId="2005491347" sldId="264"/>
            <ac:spMk id="11" creationId="{DC2DF9A6-0255-1300-353F-5284BEA211AE}"/>
          </ac:spMkLst>
        </pc:spChg>
        <pc:picChg chg="del">
          <ac:chgData name="Shruti Pandey" userId="S::eez208483@iitd.ac.in::d013ebc7-57e1-45bb-8b77-989c6986e11d" providerId="AD" clId="Web-{2C39A140-87B5-0991-F5FE-AEBC6DB04900}" dt="2024-01-12T10:38:47.982" v="0"/>
          <ac:picMkLst>
            <pc:docMk/>
            <pc:sldMk cId="2005491347" sldId="264"/>
            <ac:picMk id="2" creationId="{85538604-2133-DA5E-00DF-C9D2AD315544}"/>
          </ac:picMkLst>
        </pc:picChg>
        <pc:picChg chg="add del mod">
          <ac:chgData name="Shruti Pandey" userId="S::eez208483@iitd.ac.in::d013ebc7-57e1-45bb-8b77-989c6986e11d" providerId="AD" clId="Web-{2C39A140-87B5-0991-F5FE-AEBC6DB04900}" dt="2024-01-12T11:36:05.364" v="28"/>
          <ac:picMkLst>
            <pc:docMk/>
            <pc:sldMk cId="2005491347" sldId="264"/>
            <ac:picMk id="2" creationId="{C62D7D88-93E2-6394-6483-C8D69FF94162}"/>
          </ac:picMkLst>
        </pc:picChg>
        <pc:picChg chg="add del mod">
          <ac:chgData name="Shruti Pandey" userId="S::eez208483@iitd.ac.in::d013ebc7-57e1-45bb-8b77-989c6986e11d" providerId="AD" clId="Web-{2C39A140-87B5-0991-F5FE-AEBC6DB04900}" dt="2024-01-12T10:38:58.248" v="2"/>
          <ac:picMkLst>
            <pc:docMk/>
            <pc:sldMk cId="2005491347" sldId="264"/>
            <ac:picMk id="4" creationId="{63C6DEC4-543A-594A-8B1C-75F84B2D1A48}"/>
          </ac:picMkLst>
        </pc:picChg>
        <pc:picChg chg="add mod">
          <ac:chgData name="Shruti Pandey" userId="S::eez208483@iitd.ac.in::d013ebc7-57e1-45bb-8b77-989c6986e11d" providerId="AD" clId="Web-{2C39A140-87B5-0991-F5FE-AEBC6DB04900}" dt="2024-01-12T11:36:45.897" v="36" actId="1076"/>
          <ac:picMkLst>
            <pc:docMk/>
            <pc:sldMk cId="2005491347" sldId="264"/>
            <ac:picMk id="4" creationId="{C2ACAC3B-9F95-3284-B046-42857BA3FEC5}"/>
          </ac:picMkLst>
        </pc:picChg>
        <pc:picChg chg="add del mod">
          <ac:chgData name="Shruti Pandey" userId="S::eez208483@iitd.ac.in::d013ebc7-57e1-45bb-8b77-989c6986e11d" providerId="AD" clId="Web-{2C39A140-87B5-0991-F5FE-AEBC6DB04900}" dt="2024-01-12T11:12:58.462" v="9"/>
          <ac:picMkLst>
            <pc:docMk/>
            <pc:sldMk cId="2005491347" sldId="264"/>
            <ac:picMk id="6" creationId="{5A1351EA-044D-E6A5-442A-D0604439587D}"/>
          </ac:picMkLst>
        </pc:picChg>
        <pc:picChg chg="del">
          <ac:chgData name="Shruti Pandey" userId="S::eez208483@iitd.ac.in::d013ebc7-57e1-45bb-8b77-989c6986e11d" providerId="AD" clId="Web-{2C39A140-87B5-0991-F5FE-AEBC6DB04900}" dt="2024-01-12T11:29:31.071" v="25"/>
          <ac:picMkLst>
            <pc:docMk/>
            <pc:sldMk cId="2005491347" sldId="264"/>
            <ac:picMk id="15" creationId="{B66B02DB-DC07-1DF2-80E2-22CE109B7AE4}"/>
          </ac:picMkLst>
        </pc:picChg>
      </pc:sldChg>
      <pc:sldChg chg="modNotes">
        <pc:chgData name="Shruti Pandey" userId="S::eez208483@iitd.ac.in::d013ebc7-57e1-45bb-8b77-989c6986e11d" providerId="AD" clId="Web-{2C39A140-87B5-0991-F5FE-AEBC6DB04900}" dt="2024-01-12T11:23:43.169" v="17"/>
        <pc:sldMkLst>
          <pc:docMk/>
          <pc:sldMk cId="2547505734" sldId="331"/>
        </pc:sldMkLst>
      </pc:sldChg>
      <pc:sldChg chg="addSp delSp modSp new ord">
        <pc:chgData name="Shruti Pandey" userId="S::eez208483@iitd.ac.in::d013ebc7-57e1-45bb-8b77-989c6986e11d" providerId="AD" clId="Web-{2C39A140-87B5-0991-F5FE-AEBC6DB04900}" dt="2024-01-12T11:29:36.336" v="27" actId="1076"/>
        <pc:sldMkLst>
          <pc:docMk/>
          <pc:sldMk cId="1347742255" sldId="370"/>
        </pc:sldMkLst>
        <pc:spChg chg="del">
          <ac:chgData name="Shruti Pandey" userId="S::eez208483@iitd.ac.in::d013ebc7-57e1-45bb-8b77-989c6986e11d" providerId="AD" clId="Web-{2C39A140-87B5-0991-F5FE-AEBC6DB04900}" dt="2024-01-12T11:29:12.054" v="21"/>
          <ac:spMkLst>
            <pc:docMk/>
            <pc:sldMk cId="1347742255" sldId="370"/>
            <ac:spMk id="2" creationId="{B3F7A77F-870C-6A55-EF76-2BEDBFA5E75C}"/>
          </ac:spMkLst>
        </pc:spChg>
        <pc:spChg chg="del mod">
          <ac:chgData name="Shruti Pandey" userId="S::eez208483@iitd.ac.in::d013ebc7-57e1-45bb-8b77-989c6986e11d" providerId="AD" clId="Web-{2C39A140-87B5-0991-F5FE-AEBC6DB04900}" dt="2024-01-12T11:29:06.554" v="20"/>
          <ac:spMkLst>
            <pc:docMk/>
            <pc:sldMk cId="1347742255" sldId="370"/>
            <ac:spMk id="3" creationId="{D86D395B-7FA1-5A33-491C-724275066030}"/>
          </ac:spMkLst>
        </pc:spChg>
        <pc:picChg chg="add mod">
          <ac:chgData name="Shruti Pandey" userId="S::eez208483@iitd.ac.in::d013ebc7-57e1-45bb-8b77-989c6986e11d" providerId="AD" clId="Web-{2C39A140-87B5-0991-F5FE-AEBC6DB04900}" dt="2024-01-12T11:29:26.445" v="24" actId="1076"/>
          <ac:picMkLst>
            <pc:docMk/>
            <pc:sldMk cId="1347742255" sldId="370"/>
            <ac:picMk id="4" creationId="{98754B89-4036-DEAA-A7C3-14AAB042C174}"/>
          </ac:picMkLst>
        </pc:picChg>
        <pc:picChg chg="add mod">
          <ac:chgData name="Shruti Pandey" userId="S::eez208483@iitd.ac.in::d013ebc7-57e1-45bb-8b77-989c6986e11d" providerId="AD" clId="Web-{2C39A140-87B5-0991-F5FE-AEBC6DB04900}" dt="2024-01-12T11:29:36.336" v="27" actId="1076"/>
          <ac:picMkLst>
            <pc:docMk/>
            <pc:sldMk cId="1347742255" sldId="370"/>
            <ac:picMk id="5" creationId="{1FC93E62-E987-28E1-78DB-1CD26D8A36BB}"/>
          </ac:picMkLst>
        </pc:picChg>
      </pc:sldChg>
    </pc:docChg>
  </pc:docChgLst>
  <pc:docChgLst>
    <pc:chgData name="Shruti Pandey" userId="d013ebc7-57e1-45bb-8b77-989c6986e11d" providerId="ADAL" clId="{D9F46816-881B-436D-8A7D-8D7AFDCBA813}"/>
    <pc:docChg chg="undo redo custSel addSld delSld modSld sldOrd modMainMaster modSection">
      <pc:chgData name="Shruti Pandey" userId="d013ebc7-57e1-45bb-8b77-989c6986e11d" providerId="ADAL" clId="{D9F46816-881B-436D-8A7D-8D7AFDCBA813}" dt="2024-01-12T11:39:23.464" v="22990" actId="20577"/>
      <pc:docMkLst>
        <pc:docMk/>
      </pc:docMkLst>
      <pc:sldChg chg="addSp delSp modSp mod ord setBg modNotesTx">
        <pc:chgData name="Shruti Pandey" userId="d013ebc7-57e1-45bb-8b77-989c6986e11d" providerId="ADAL" clId="{D9F46816-881B-436D-8A7D-8D7AFDCBA813}" dt="2024-01-12T04:48:54.863" v="16643" actId="20577"/>
        <pc:sldMkLst>
          <pc:docMk/>
          <pc:sldMk cId="2734595632" sldId="256"/>
        </pc:sldMkLst>
        <pc:spChg chg="add del mod">
          <ac:chgData name="Shruti Pandey" userId="d013ebc7-57e1-45bb-8b77-989c6986e11d" providerId="ADAL" clId="{D9F46816-881B-436D-8A7D-8D7AFDCBA813}" dt="2024-01-11T10:24:07.258" v="14006" actId="478"/>
          <ac:spMkLst>
            <pc:docMk/>
            <pc:sldMk cId="2734595632" sldId="256"/>
            <ac:spMk id="2" creationId="{023F3094-E482-D7A6-BB33-AF88D36F7354}"/>
          </ac:spMkLst>
        </pc:spChg>
        <pc:spChg chg="mod">
          <ac:chgData name="Shruti Pandey" userId="d013ebc7-57e1-45bb-8b77-989c6986e11d" providerId="ADAL" clId="{D9F46816-881B-436D-8A7D-8D7AFDCBA813}" dt="2024-01-11T10:31:01.038" v="14197" actId="12788"/>
          <ac:spMkLst>
            <pc:docMk/>
            <pc:sldMk cId="2734595632" sldId="256"/>
            <ac:spMk id="3" creationId="{9EF95313-964B-11EC-A943-4DBC450A44A4}"/>
          </ac:spMkLst>
        </pc:spChg>
        <pc:spChg chg="del">
          <ac:chgData name="Shruti Pandey" userId="d013ebc7-57e1-45bb-8b77-989c6986e11d" providerId="ADAL" clId="{D9F46816-881B-436D-8A7D-8D7AFDCBA813}" dt="2024-01-11T05:38:33.651" v="10938" actId="478"/>
          <ac:spMkLst>
            <pc:docMk/>
            <pc:sldMk cId="2734595632" sldId="256"/>
            <ac:spMk id="5" creationId="{8BBD7280-915D-0CAE-D831-80FEF3D60ED2}"/>
          </ac:spMkLst>
        </pc:spChg>
        <pc:spChg chg="add del mod">
          <ac:chgData name="Shruti Pandey" userId="d013ebc7-57e1-45bb-8b77-989c6986e11d" providerId="ADAL" clId="{D9F46816-881B-436D-8A7D-8D7AFDCBA813}" dt="2024-01-11T05:39:08.779" v="10941" actId="478"/>
          <ac:spMkLst>
            <pc:docMk/>
            <pc:sldMk cId="2734595632" sldId="256"/>
            <ac:spMk id="7" creationId="{7C9D5595-C258-53FC-D638-F82DFED4A66B}"/>
          </ac:spMkLst>
        </pc:spChg>
        <pc:spChg chg="add del">
          <ac:chgData name="Shruti Pandey" userId="d013ebc7-57e1-45bb-8b77-989c6986e11d" providerId="ADAL" clId="{D9F46816-881B-436D-8A7D-8D7AFDCBA813}" dt="2024-01-11T10:20:07.911" v="13950" actId="26606"/>
          <ac:spMkLst>
            <pc:docMk/>
            <pc:sldMk cId="2734595632" sldId="256"/>
            <ac:spMk id="8" creationId="{0D7B6173-1D58-48E2-83CF-37350F315F75}"/>
          </ac:spMkLst>
        </pc:spChg>
        <pc:spChg chg="add mod">
          <ac:chgData name="Shruti Pandey" userId="d013ebc7-57e1-45bb-8b77-989c6986e11d" providerId="ADAL" clId="{D9F46816-881B-436D-8A7D-8D7AFDCBA813}" dt="2024-01-11T10:20:52.685" v="13951"/>
          <ac:spMkLst>
            <pc:docMk/>
            <pc:sldMk cId="2734595632" sldId="256"/>
            <ac:spMk id="9" creationId="{EB82D43D-7E37-052D-584D-4CD76867A984}"/>
          </ac:spMkLst>
        </pc:spChg>
        <pc:spChg chg="add del">
          <ac:chgData name="Shruti Pandey" userId="d013ebc7-57e1-45bb-8b77-989c6986e11d" providerId="ADAL" clId="{D9F46816-881B-436D-8A7D-8D7AFDCBA813}" dt="2024-01-11T10:20:07.911" v="13950" actId="26606"/>
          <ac:spMkLst>
            <pc:docMk/>
            <pc:sldMk cId="2734595632" sldId="256"/>
            <ac:spMk id="10" creationId="{3E4CBDBB-4FBD-4B9E-BD01-054A81D431CC}"/>
          </ac:spMkLst>
        </pc:spChg>
        <pc:spChg chg="add del mod">
          <ac:chgData name="Shruti Pandey" userId="d013ebc7-57e1-45bb-8b77-989c6986e11d" providerId="ADAL" clId="{D9F46816-881B-436D-8A7D-8D7AFDCBA813}" dt="2024-01-11T10:17:02.645" v="13943" actId="21"/>
          <ac:spMkLst>
            <pc:docMk/>
            <pc:sldMk cId="2734595632" sldId="256"/>
            <ac:spMk id="12" creationId="{FE19E871-9DDE-1D8E-71AD-DE4E2675F1F5}"/>
          </ac:spMkLst>
        </pc:spChg>
        <pc:spChg chg="add del">
          <ac:chgData name="Shruti Pandey" userId="d013ebc7-57e1-45bb-8b77-989c6986e11d" providerId="ADAL" clId="{D9F46816-881B-436D-8A7D-8D7AFDCBA813}" dt="2024-01-11T10:20:07.911" v="13950" actId="26606"/>
          <ac:spMkLst>
            <pc:docMk/>
            <pc:sldMk cId="2734595632" sldId="256"/>
            <ac:spMk id="14" creationId="{72C4834C-B602-4125-8264-BD0D55A5885F}"/>
          </ac:spMkLst>
        </pc:spChg>
        <pc:spChg chg="add del">
          <ac:chgData name="Shruti Pandey" userId="d013ebc7-57e1-45bb-8b77-989c6986e11d" providerId="ADAL" clId="{D9F46816-881B-436D-8A7D-8D7AFDCBA813}" dt="2024-01-11T10:20:07.911" v="13950" actId="26606"/>
          <ac:spMkLst>
            <pc:docMk/>
            <pc:sldMk cId="2734595632" sldId="256"/>
            <ac:spMk id="16" creationId="{53172EE5-132F-4DD4-8855-4DBBD9C3465E}"/>
          </ac:spMkLst>
        </pc:spChg>
        <pc:spChg chg="add del mod">
          <ac:chgData name="Shruti Pandey" userId="d013ebc7-57e1-45bb-8b77-989c6986e11d" providerId="ADAL" clId="{D9F46816-881B-436D-8A7D-8D7AFDCBA813}" dt="2024-01-11T10:24:11.660" v="14009" actId="478"/>
          <ac:spMkLst>
            <pc:docMk/>
            <pc:sldMk cId="2734595632" sldId="256"/>
            <ac:spMk id="17" creationId="{D6D1956A-93B0-A0BD-C373-492C19DA6547}"/>
          </ac:spMkLst>
        </pc:spChg>
        <pc:spChg chg="add mod">
          <ac:chgData name="Shruti Pandey" userId="d013ebc7-57e1-45bb-8b77-989c6986e11d" providerId="ADAL" clId="{D9F46816-881B-436D-8A7D-8D7AFDCBA813}" dt="2024-01-11T10:24:59.649" v="14098" actId="1076"/>
          <ac:spMkLst>
            <pc:docMk/>
            <pc:sldMk cId="2734595632" sldId="256"/>
            <ac:spMk id="18" creationId="{2A2A3623-7693-1BF5-E777-78E8DBEC2024}"/>
          </ac:spMkLst>
        </pc:spChg>
        <pc:spChg chg="add mod">
          <ac:chgData name="Shruti Pandey" userId="d013ebc7-57e1-45bb-8b77-989c6986e11d" providerId="ADAL" clId="{D9F46816-881B-436D-8A7D-8D7AFDCBA813}" dt="2024-01-11T11:15:26.816" v="15677" actId="1076"/>
          <ac:spMkLst>
            <pc:docMk/>
            <pc:sldMk cId="2734595632" sldId="256"/>
            <ac:spMk id="19" creationId="{8CF001A5-415B-84AA-96AE-CD96E492C0EB}"/>
          </ac:spMkLst>
        </pc:spChg>
        <pc:picChg chg="add del mod">
          <ac:chgData name="Shruti Pandey" userId="d013ebc7-57e1-45bb-8b77-989c6986e11d" providerId="ADAL" clId="{D9F46816-881B-436D-8A7D-8D7AFDCBA813}" dt="2024-01-11T10:19:19.159" v="13948" actId="478"/>
          <ac:picMkLst>
            <pc:docMk/>
            <pc:sldMk cId="2734595632" sldId="256"/>
            <ac:picMk id="4" creationId="{B36735FA-3419-F6AD-52DC-7A3A8CE5AEC2}"/>
          </ac:picMkLst>
        </pc:picChg>
        <pc:picChg chg="add del">
          <ac:chgData name="Shruti Pandey" userId="d013ebc7-57e1-45bb-8b77-989c6986e11d" providerId="ADAL" clId="{D9F46816-881B-436D-8A7D-8D7AFDCBA813}" dt="2024-01-11T10:20:07.911" v="13950" actId="26606"/>
          <ac:picMkLst>
            <pc:docMk/>
            <pc:sldMk cId="2734595632" sldId="256"/>
            <ac:picMk id="6" creationId="{B01A6F03-171F-40B2-8B2C-A061B89241F6}"/>
          </ac:picMkLst>
        </pc:picChg>
        <pc:picChg chg="add mod">
          <ac:chgData name="Shruti Pandey" userId="d013ebc7-57e1-45bb-8b77-989c6986e11d" providerId="ADAL" clId="{D9F46816-881B-436D-8A7D-8D7AFDCBA813}" dt="2024-01-11T10:21:02.442" v="13952"/>
          <ac:picMkLst>
            <pc:docMk/>
            <pc:sldMk cId="2734595632" sldId="256"/>
            <ac:picMk id="11" creationId="{3786D716-A29E-C598-B507-DBADE8A17DC3}"/>
          </ac:picMkLst>
        </pc:picChg>
        <pc:picChg chg="add mod">
          <ac:chgData name="Shruti Pandey" userId="d013ebc7-57e1-45bb-8b77-989c6986e11d" providerId="ADAL" clId="{D9F46816-881B-436D-8A7D-8D7AFDCBA813}" dt="2024-01-11T10:21:15.431" v="14002" actId="1038"/>
          <ac:picMkLst>
            <pc:docMk/>
            <pc:sldMk cId="2734595632" sldId="256"/>
            <ac:picMk id="13" creationId="{4CCD3658-B2C7-9484-0C74-C338FC57EC6B}"/>
          </ac:picMkLst>
        </pc:picChg>
      </pc:sldChg>
      <pc:sldChg chg="addSp delSp modSp mod delAnim modAnim">
        <pc:chgData name="Shruti Pandey" userId="d013ebc7-57e1-45bb-8b77-989c6986e11d" providerId="ADAL" clId="{D9F46816-881B-436D-8A7D-8D7AFDCBA813}" dt="2024-01-11T11:05:59.477" v="15089" actId="1037"/>
        <pc:sldMkLst>
          <pc:docMk/>
          <pc:sldMk cId="3325211075" sldId="262"/>
        </pc:sldMkLst>
        <pc:spChg chg="del">
          <ac:chgData name="Shruti Pandey" userId="d013ebc7-57e1-45bb-8b77-989c6986e11d" providerId="ADAL" clId="{D9F46816-881B-436D-8A7D-8D7AFDCBA813}" dt="2024-01-11T11:04:21.865" v="14884" actId="478"/>
          <ac:spMkLst>
            <pc:docMk/>
            <pc:sldMk cId="3325211075" sldId="262"/>
            <ac:spMk id="2" creationId="{8E3E23C0-77B6-0521-211E-53F49E5E45EE}"/>
          </ac:spMkLst>
        </pc:spChg>
        <pc:spChg chg="add mod">
          <ac:chgData name="Shruti Pandey" userId="d013ebc7-57e1-45bb-8b77-989c6986e11d" providerId="ADAL" clId="{D9F46816-881B-436D-8A7D-8D7AFDCBA813}" dt="2024-01-11T06:58:25.903" v="11620" actId="1076"/>
          <ac:spMkLst>
            <pc:docMk/>
            <pc:sldMk cId="3325211075" sldId="262"/>
            <ac:spMk id="3" creationId="{DDE3BD68-C184-BFD1-B89F-FC820C1AD327}"/>
          </ac:spMkLst>
        </pc:spChg>
        <pc:spChg chg="add mod">
          <ac:chgData name="Shruti Pandey" userId="d013ebc7-57e1-45bb-8b77-989c6986e11d" providerId="ADAL" clId="{D9F46816-881B-436D-8A7D-8D7AFDCBA813}" dt="2024-01-11T06:58:22.121" v="11619" actId="1076"/>
          <ac:spMkLst>
            <pc:docMk/>
            <pc:sldMk cId="3325211075" sldId="262"/>
            <ac:spMk id="4" creationId="{4ACB8B47-1601-EA08-8AE7-88FC29F3F897}"/>
          </ac:spMkLst>
        </pc:spChg>
        <pc:spChg chg="del">
          <ac:chgData name="Shruti Pandey" userId="d013ebc7-57e1-45bb-8b77-989c6986e11d" providerId="ADAL" clId="{D9F46816-881B-436D-8A7D-8D7AFDCBA813}" dt="2024-01-11T05:38:17.705" v="10934" actId="478"/>
          <ac:spMkLst>
            <pc:docMk/>
            <pc:sldMk cId="3325211075" sldId="262"/>
            <ac:spMk id="5" creationId="{E4B06B20-1A54-89B3-F732-788B39D7466A}"/>
          </ac:spMkLst>
        </pc:spChg>
        <pc:spChg chg="add mod">
          <ac:chgData name="Shruti Pandey" userId="d013ebc7-57e1-45bb-8b77-989c6986e11d" providerId="ADAL" clId="{D9F46816-881B-436D-8A7D-8D7AFDCBA813}" dt="2024-01-11T11:05:59.477" v="15089" actId="1037"/>
          <ac:spMkLst>
            <pc:docMk/>
            <pc:sldMk cId="3325211075" sldId="262"/>
            <ac:spMk id="7" creationId="{17D4387B-92D1-74BF-6624-B467A6C815B0}"/>
          </ac:spMkLst>
        </pc:spChg>
        <pc:spChg chg="add mod">
          <ac:chgData name="Shruti Pandey" userId="d013ebc7-57e1-45bb-8b77-989c6986e11d" providerId="ADAL" clId="{D9F46816-881B-436D-8A7D-8D7AFDCBA813}" dt="2024-01-11T11:05:42.447" v="15058" actId="1035"/>
          <ac:spMkLst>
            <pc:docMk/>
            <pc:sldMk cId="3325211075" sldId="262"/>
            <ac:spMk id="8" creationId="{F79BF76B-6F73-59FD-6AF4-4E416EC405D9}"/>
          </ac:spMkLst>
        </pc:spChg>
        <pc:spChg chg="add mod">
          <ac:chgData name="Shruti Pandey" userId="d013ebc7-57e1-45bb-8b77-989c6986e11d" providerId="ADAL" clId="{D9F46816-881B-436D-8A7D-8D7AFDCBA813}" dt="2024-01-11T06:56:08.402" v="11414" actId="14100"/>
          <ac:spMkLst>
            <pc:docMk/>
            <pc:sldMk cId="3325211075" sldId="262"/>
            <ac:spMk id="9" creationId="{CE7B7F54-DF18-F075-8833-27967960A0F0}"/>
          </ac:spMkLst>
        </pc:spChg>
        <pc:spChg chg="add mod">
          <ac:chgData name="Shruti Pandey" userId="d013ebc7-57e1-45bb-8b77-989c6986e11d" providerId="ADAL" clId="{D9F46816-881B-436D-8A7D-8D7AFDCBA813}" dt="2024-01-11T06:58:20.087" v="11618" actId="1076"/>
          <ac:spMkLst>
            <pc:docMk/>
            <pc:sldMk cId="3325211075" sldId="262"/>
            <ac:spMk id="10" creationId="{5F8F1462-1413-3BD9-9E81-4EFF9ED7C089}"/>
          </ac:spMkLst>
        </pc:spChg>
        <pc:spChg chg="add del mod">
          <ac:chgData name="Shruti Pandey" userId="d013ebc7-57e1-45bb-8b77-989c6986e11d" providerId="ADAL" clId="{D9F46816-881B-436D-8A7D-8D7AFDCBA813}" dt="2024-01-11T11:04:23.248" v="14885" actId="478"/>
          <ac:spMkLst>
            <pc:docMk/>
            <pc:sldMk cId="3325211075" sldId="262"/>
            <ac:spMk id="12" creationId="{7FB7DA2D-34A4-C7E0-3298-10693E20FD56}"/>
          </ac:spMkLst>
        </pc:spChg>
        <pc:spChg chg="add mod">
          <ac:chgData name="Shruti Pandey" userId="d013ebc7-57e1-45bb-8b77-989c6986e11d" providerId="ADAL" clId="{D9F46816-881B-436D-8A7D-8D7AFDCBA813}" dt="2024-01-11T11:04:41.537" v="14901" actId="14100"/>
          <ac:spMkLst>
            <pc:docMk/>
            <pc:sldMk cId="3325211075" sldId="262"/>
            <ac:spMk id="13" creationId="{9CBB3671-D7D2-2BCE-A232-8D270BAD3D32}"/>
          </ac:spMkLst>
        </pc:spChg>
        <pc:spChg chg="del">
          <ac:chgData name="Shruti Pandey" userId="d013ebc7-57e1-45bb-8b77-989c6986e11d" providerId="ADAL" clId="{D9F46816-881B-436D-8A7D-8D7AFDCBA813}" dt="2024-01-11T06:55:06.892" v="11402" actId="21"/>
          <ac:spMkLst>
            <pc:docMk/>
            <pc:sldMk cId="3325211075" sldId="262"/>
            <ac:spMk id="14" creationId="{DDE3BD68-C184-BFD1-B89F-FC820C1AD327}"/>
          </ac:spMkLst>
        </pc:spChg>
        <pc:spChg chg="del">
          <ac:chgData name="Shruti Pandey" userId="d013ebc7-57e1-45bb-8b77-989c6986e11d" providerId="ADAL" clId="{D9F46816-881B-436D-8A7D-8D7AFDCBA813}" dt="2024-01-11T06:55:06.892" v="11402" actId="21"/>
          <ac:spMkLst>
            <pc:docMk/>
            <pc:sldMk cId="3325211075" sldId="262"/>
            <ac:spMk id="15" creationId="{4ACB8B47-1601-EA08-8AE7-88FC29F3F897}"/>
          </ac:spMkLst>
        </pc:spChg>
        <pc:spChg chg="del">
          <ac:chgData name="Shruti Pandey" userId="d013ebc7-57e1-45bb-8b77-989c6986e11d" providerId="ADAL" clId="{D9F46816-881B-436D-8A7D-8D7AFDCBA813}" dt="2024-01-11T06:55:06.892" v="11402" actId="21"/>
          <ac:spMkLst>
            <pc:docMk/>
            <pc:sldMk cId="3325211075" sldId="262"/>
            <ac:spMk id="16" creationId="{CE7B7F54-DF18-F075-8833-27967960A0F0}"/>
          </ac:spMkLst>
        </pc:spChg>
        <pc:spChg chg="del">
          <ac:chgData name="Shruti Pandey" userId="d013ebc7-57e1-45bb-8b77-989c6986e11d" providerId="ADAL" clId="{D9F46816-881B-436D-8A7D-8D7AFDCBA813}" dt="2024-01-11T06:55:06.892" v="11402" actId="21"/>
          <ac:spMkLst>
            <pc:docMk/>
            <pc:sldMk cId="3325211075" sldId="262"/>
            <ac:spMk id="17" creationId="{5F8F1462-1413-3BD9-9E81-4EFF9ED7C089}"/>
          </ac:spMkLst>
        </pc:spChg>
        <pc:spChg chg="add mod">
          <ac:chgData name="Shruti Pandey" userId="d013ebc7-57e1-45bb-8b77-989c6986e11d" providerId="ADAL" clId="{D9F46816-881B-436D-8A7D-8D7AFDCBA813}" dt="2024-01-11T11:05:25.013" v="15032" actId="1038"/>
          <ac:spMkLst>
            <pc:docMk/>
            <pc:sldMk cId="3325211075" sldId="262"/>
            <ac:spMk id="18" creationId="{E8DE7734-AD3E-7438-6156-ABF336251A74}"/>
          </ac:spMkLst>
        </pc:spChg>
        <pc:grpChg chg="del">
          <ac:chgData name="Shruti Pandey" userId="d013ebc7-57e1-45bb-8b77-989c6986e11d" providerId="ADAL" clId="{D9F46816-881B-436D-8A7D-8D7AFDCBA813}" dt="2024-01-08T09:17:27.526" v="12" actId="478"/>
          <ac:grpSpMkLst>
            <pc:docMk/>
            <pc:sldMk cId="3325211075" sldId="262"/>
            <ac:grpSpMk id="20" creationId="{1D186DBC-9A99-FDB8-51BC-A558D86B0542}"/>
          </ac:grpSpMkLst>
        </pc:grpChg>
        <pc:graphicFrameChg chg="add del modGraphic">
          <ac:chgData name="Shruti Pandey" userId="d013ebc7-57e1-45bb-8b77-989c6986e11d" providerId="ADAL" clId="{D9F46816-881B-436D-8A7D-8D7AFDCBA813}" dt="2024-01-09T13:02:33.866" v="4874" actId="27309"/>
          <ac:graphicFrameMkLst>
            <pc:docMk/>
            <pc:sldMk cId="3325211075" sldId="262"/>
            <ac:graphicFrameMk id="9" creationId="{952D1569-3B86-4AE9-58CF-C84FDD8B1358}"/>
          </ac:graphicFrameMkLst>
        </pc:graphicFrameChg>
        <pc:picChg chg="add mod">
          <ac:chgData name="Shruti Pandey" userId="d013ebc7-57e1-45bb-8b77-989c6986e11d" providerId="ADAL" clId="{D9F46816-881B-436D-8A7D-8D7AFDCBA813}" dt="2024-01-11T11:05:02.296" v="14975" actId="1037"/>
          <ac:picMkLst>
            <pc:docMk/>
            <pc:sldMk cId="3325211075" sldId="262"/>
            <ac:picMk id="6" creationId="{CA627427-6C77-CDDB-F654-BB4C5B5B4DA0}"/>
          </ac:picMkLst>
        </pc:picChg>
        <pc:picChg chg="del">
          <ac:chgData name="Shruti Pandey" userId="d013ebc7-57e1-45bb-8b77-989c6986e11d" providerId="ADAL" clId="{D9F46816-881B-436D-8A7D-8D7AFDCBA813}" dt="2024-01-09T13:02:46.447" v="4919" actId="478"/>
          <ac:picMkLst>
            <pc:docMk/>
            <pc:sldMk cId="3325211075" sldId="262"/>
            <ac:picMk id="24" creationId="{1D797D9D-DE09-9191-2C76-2F58D4267FC0}"/>
          </ac:picMkLst>
        </pc:picChg>
      </pc:sldChg>
      <pc:sldChg chg="addSp delSp modSp mod delAnim modAnim modNotesTx">
        <pc:chgData name="Shruti Pandey" userId="d013ebc7-57e1-45bb-8b77-989c6986e11d" providerId="ADAL" clId="{D9F46816-881B-436D-8A7D-8D7AFDCBA813}" dt="2024-01-12T11:39:23.464" v="22990" actId="20577"/>
        <pc:sldMkLst>
          <pc:docMk/>
          <pc:sldMk cId="2005491347" sldId="264"/>
        </pc:sldMkLst>
        <pc:spChg chg="del mod">
          <ac:chgData name="Shruti Pandey" userId="d013ebc7-57e1-45bb-8b77-989c6986e11d" providerId="ADAL" clId="{D9F46816-881B-436D-8A7D-8D7AFDCBA813}" dt="2024-01-11T10:51:10.925" v="14579" actId="478"/>
          <ac:spMkLst>
            <pc:docMk/>
            <pc:sldMk cId="2005491347" sldId="264"/>
            <ac:spMk id="2" creationId="{510C8312-F94B-F519-5D2A-264086412FE1}"/>
          </ac:spMkLst>
        </pc:spChg>
        <pc:spChg chg="del">
          <ac:chgData name="Shruti Pandey" userId="d013ebc7-57e1-45bb-8b77-989c6986e11d" providerId="ADAL" clId="{D9F46816-881B-436D-8A7D-8D7AFDCBA813}" dt="2024-01-11T05:38:03.138" v="10930" actId="478"/>
          <ac:spMkLst>
            <pc:docMk/>
            <pc:sldMk cId="2005491347" sldId="264"/>
            <ac:spMk id="3" creationId="{7D992D37-9C54-68C4-5F4C-13B36A375D4E}"/>
          </ac:spMkLst>
        </pc:spChg>
        <pc:spChg chg="add mod">
          <ac:chgData name="Shruti Pandey" userId="d013ebc7-57e1-45bb-8b77-989c6986e11d" providerId="ADAL" clId="{D9F46816-881B-436D-8A7D-8D7AFDCBA813}" dt="2024-01-11T14:24:54.573" v="16419" actId="14100"/>
          <ac:spMkLst>
            <pc:docMk/>
            <pc:sldMk cId="2005491347" sldId="264"/>
            <ac:spMk id="3" creationId="{C95486AC-E472-50D0-C9D8-958AB1ED50B8}"/>
          </ac:spMkLst>
        </pc:spChg>
        <pc:spChg chg="add del">
          <ac:chgData name="Shruti Pandey" userId="d013ebc7-57e1-45bb-8b77-989c6986e11d" providerId="ADAL" clId="{D9F46816-881B-436D-8A7D-8D7AFDCBA813}" dt="2024-01-12T10:59:59.486" v="21666" actId="22"/>
          <ac:spMkLst>
            <pc:docMk/>
            <pc:sldMk cId="2005491347" sldId="264"/>
            <ac:spMk id="4" creationId="{140CC381-1747-85C1-4051-21DC0F225DD5}"/>
          </ac:spMkLst>
        </pc:spChg>
        <pc:spChg chg="del">
          <ac:chgData name="Shruti Pandey" userId="d013ebc7-57e1-45bb-8b77-989c6986e11d" providerId="ADAL" clId="{D9F46816-881B-436D-8A7D-8D7AFDCBA813}" dt="2024-01-09T10:32:36.610" v="4325" actId="478"/>
          <ac:spMkLst>
            <pc:docMk/>
            <pc:sldMk cId="2005491347" sldId="264"/>
            <ac:spMk id="4" creationId="{B8C1699E-2D8E-BFE3-B23C-CE49C0254F7B}"/>
          </ac:spMkLst>
        </pc:spChg>
        <pc:spChg chg="del mod">
          <ac:chgData name="Shruti Pandey" userId="d013ebc7-57e1-45bb-8b77-989c6986e11d" providerId="ADAL" clId="{D9F46816-881B-436D-8A7D-8D7AFDCBA813}" dt="2024-01-09T10:37:35.266" v="4337" actId="478"/>
          <ac:spMkLst>
            <pc:docMk/>
            <pc:sldMk cId="2005491347" sldId="264"/>
            <ac:spMk id="7" creationId="{79070D68-BC26-696F-9843-8AF2FEF49EB0}"/>
          </ac:spMkLst>
        </pc:spChg>
        <pc:spChg chg="add del mod">
          <ac:chgData name="Shruti Pandey" userId="d013ebc7-57e1-45bb-8b77-989c6986e11d" providerId="ADAL" clId="{D9F46816-881B-436D-8A7D-8D7AFDCBA813}" dt="2024-01-11T10:51:12.945" v="14580" actId="478"/>
          <ac:spMkLst>
            <pc:docMk/>
            <pc:sldMk cId="2005491347" sldId="264"/>
            <ac:spMk id="7" creationId="{C0E9B2BD-9D3D-7387-CCC4-E6C642A46043}"/>
          </ac:spMkLst>
        </pc:spChg>
        <pc:spChg chg="del mod">
          <ac:chgData name="Shruti Pandey" userId="d013ebc7-57e1-45bb-8b77-989c6986e11d" providerId="ADAL" clId="{D9F46816-881B-436D-8A7D-8D7AFDCBA813}" dt="2024-01-09T10:39:04.912" v="4361" actId="478"/>
          <ac:spMkLst>
            <pc:docMk/>
            <pc:sldMk cId="2005491347" sldId="264"/>
            <ac:spMk id="8" creationId="{2087B22D-D8DB-E29F-D910-6F17E292736E}"/>
          </ac:spMkLst>
        </pc:spChg>
        <pc:spChg chg="add mod">
          <ac:chgData name="Shruti Pandey" userId="d013ebc7-57e1-45bb-8b77-989c6986e11d" providerId="ADAL" clId="{D9F46816-881B-436D-8A7D-8D7AFDCBA813}" dt="2024-01-12T11:39:23.464" v="22990" actId="20577"/>
          <ac:spMkLst>
            <pc:docMk/>
            <pc:sldMk cId="2005491347" sldId="264"/>
            <ac:spMk id="8" creationId="{65095DEF-7517-DAE2-9426-5CB136B72FF8}"/>
          </ac:spMkLst>
        </pc:spChg>
        <pc:spChg chg="add del mod">
          <ac:chgData name="Shruti Pandey" userId="d013ebc7-57e1-45bb-8b77-989c6986e11d" providerId="ADAL" clId="{D9F46816-881B-436D-8A7D-8D7AFDCBA813}" dt="2024-01-09T11:02:33.475" v="4460" actId="478"/>
          <ac:spMkLst>
            <pc:docMk/>
            <pc:sldMk cId="2005491347" sldId="264"/>
            <ac:spMk id="9" creationId="{129BC708-8FD2-32C0-9AC5-D77D21DEBBDB}"/>
          </ac:spMkLst>
        </pc:spChg>
        <pc:spChg chg="mod">
          <ac:chgData name="Shruti Pandey" userId="d013ebc7-57e1-45bb-8b77-989c6986e11d" providerId="ADAL" clId="{D9F46816-881B-436D-8A7D-8D7AFDCBA813}" dt="2024-01-12T11:38:48.567" v="22968" actId="1076"/>
          <ac:spMkLst>
            <pc:docMk/>
            <pc:sldMk cId="2005491347" sldId="264"/>
            <ac:spMk id="10" creationId="{0FB34A19-BF11-67F4-1DB1-BD7A02C7FC0F}"/>
          </ac:spMkLst>
        </pc:spChg>
        <pc:spChg chg="mod">
          <ac:chgData name="Shruti Pandey" userId="d013ebc7-57e1-45bb-8b77-989c6986e11d" providerId="ADAL" clId="{D9F46816-881B-436D-8A7D-8D7AFDCBA813}" dt="2024-01-12T11:39:09.930" v="22970" actId="1076"/>
          <ac:spMkLst>
            <pc:docMk/>
            <pc:sldMk cId="2005491347" sldId="264"/>
            <ac:spMk id="11" creationId="{DC2DF9A6-0255-1300-353F-5284BEA211AE}"/>
          </ac:spMkLst>
        </pc:spChg>
        <pc:spChg chg="mod">
          <ac:chgData name="Shruti Pandey" userId="d013ebc7-57e1-45bb-8b77-989c6986e11d" providerId="ADAL" clId="{D9F46816-881B-436D-8A7D-8D7AFDCBA813}" dt="2024-01-12T11:24:41.452" v="22720"/>
          <ac:spMkLst>
            <pc:docMk/>
            <pc:sldMk cId="2005491347" sldId="264"/>
            <ac:spMk id="12" creationId="{2AFD0E4A-C267-54F1-7115-CEDD62852BAC}"/>
          </ac:spMkLst>
        </pc:spChg>
        <pc:spChg chg="del mod">
          <ac:chgData name="Shruti Pandey" userId="d013ebc7-57e1-45bb-8b77-989c6986e11d" providerId="ADAL" clId="{D9F46816-881B-436D-8A7D-8D7AFDCBA813}" dt="2024-01-11T06:10:38.322" v="11153" actId="478"/>
          <ac:spMkLst>
            <pc:docMk/>
            <pc:sldMk cId="2005491347" sldId="264"/>
            <ac:spMk id="12" creationId="{D27BEE1B-AD1E-8FAC-455C-F8DF234BC0F8}"/>
          </ac:spMkLst>
        </pc:spChg>
        <pc:spChg chg="mod">
          <ac:chgData name="Shruti Pandey" userId="d013ebc7-57e1-45bb-8b77-989c6986e11d" providerId="ADAL" clId="{D9F46816-881B-436D-8A7D-8D7AFDCBA813}" dt="2024-01-11T06:42:33.807" v="11181" actId="164"/>
          <ac:spMkLst>
            <pc:docMk/>
            <pc:sldMk cId="2005491347" sldId="264"/>
            <ac:spMk id="13" creationId="{417A54D3-C7DC-7352-C986-E58C8C40CB8E}"/>
          </ac:spMkLst>
        </pc:spChg>
        <pc:spChg chg="add del mod">
          <ac:chgData name="Shruti Pandey" userId="d013ebc7-57e1-45bb-8b77-989c6986e11d" providerId="ADAL" clId="{D9F46816-881B-436D-8A7D-8D7AFDCBA813}" dt="2024-01-09T11:02:49.178" v="4464" actId="478"/>
          <ac:spMkLst>
            <pc:docMk/>
            <pc:sldMk cId="2005491347" sldId="264"/>
            <ac:spMk id="14" creationId="{A2F3F5E1-1516-C51F-7973-7EFC60AE7683}"/>
          </ac:spMkLst>
        </pc:spChg>
        <pc:spChg chg="mod">
          <ac:chgData name="Shruti Pandey" userId="d013ebc7-57e1-45bb-8b77-989c6986e11d" providerId="ADAL" clId="{D9F46816-881B-436D-8A7D-8D7AFDCBA813}" dt="2024-01-09T11:01:58.879" v="4445"/>
          <ac:spMkLst>
            <pc:docMk/>
            <pc:sldMk cId="2005491347" sldId="264"/>
            <ac:spMk id="17" creationId="{DD7BE70F-FBC9-CCCB-62CE-747E5C3CF30C}"/>
          </ac:spMkLst>
        </pc:spChg>
        <pc:spChg chg="mod">
          <ac:chgData name="Shruti Pandey" userId="d013ebc7-57e1-45bb-8b77-989c6986e11d" providerId="ADAL" clId="{D9F46816-881B-436D-8A7D-8D7AFDCBA813}" dt="2024-01-09T11:01:58.879" v="4445"/>
          <ac:spMkLst>
            <pc:docMk/>
            <pc:sldMk cId="2005491347" sldId="264"/>
            <ac:spMk id="18" creationId="{BB912BA9-A511-5B07-710D-2E5E06AE6D30}"/>
          </ac:spMkLst>
        </pc:spChg>
        <pc:spChg chg="mod">
          <ac:chgData name="Shruti Pandey" userId="d013ebc7-57e1-45bb-8b77-989c6986e11d" providerId="ADAL" clId="{D9F46816-881B-436D-8A7D-8D7AFDCBA813}" dt="2024-01-09T11:01:58.879" v="4445"/>
          <ac:spMkLst>
            <pc:docMk/>
            <pc:sldMk cId="2005491347" sldId="264"/>
            <ac:spMk id="19" creationId="{334D764A-271B-B544-2890-8BF63E47BD5D}"/>
          </ac:spMkLst>
        </pc:spChg>
        <pc:spChg chg="add mod">
          <ac:chgData name="Shruti Pandey" userId="d013ebc7-57e1-45bb-8b77-989c6986e11d" providerId="ADAL" clId="{D9F46816-881B-436D-8A7D-8D7AFDCBA813}" dt="2024-01-11T06:42:33.807" v="11181" actId="164"/>
          <ac:spMkLst>
            <pc:docMk/>
            <pc:sldMk cId="2005491347" sldId="264"/>
            <ac:spMk id="20" creationId="{37C57087-544B-00A5-9A48-DACD211D2EC3}"/>
          </ac:spMkLst>
        </pc:spChg>
        <pc:spChg chg="add mod">
          <ac:chgData name="Shruti Pandey" userId="d013ebc7-57e1-45bb-8b77-989c6986e11d" providerId="ADAL" clId="{D9F46816-881B-436D-8A7D-8D7AFDCBA813}" dt="2024-01-11T14:21:40.622" v="16245" actId="1076"/>
          <ac:spMkLst>
            <pc:docMk/>
            <pc:sldMk cId="2005491347" sldId="264"/>
            <ac:spMk id="21" creationId="{9F92D138-C696-1521-E791-CBE94F15958F}"/>
          </ac:spMkLst>
        </pc:spChg>
        <pc:grpChg chg="add mod">
          <ac:chgData name="Shruti Pandey" userId="d013ebc7-57e1-45bb-8b77-989c6986e11d" providerId="ADAL" clId="{D9F46816-881B-436D-8A7D-8D7AFDCBA813}" dt="2024-01-12T11:38:40.619" v="22966" actId="1076"/>
          <ac:grpSpMkLst>
            <pc:docMk/>
            <pc:sldMk cId="2005491347" sldId="264"/>
            <ac:grpSpMk id="5" creationId="{2DC3C802-9350-B369-0941-B3A9B5B22E48}"/>
          </ac:grpSpMkLst>
        </pc:grpChg>
        <pc:grpChg chg="add mod">
          <ac:chgData name="Shruti Pandey" userId="d013ebc7-57e1-45bb-8b77-989c6986e11d" providerId="ADAL" clId="{D9F46816-881B-436D-8A7D-8D7AFDCBA813}" dt="2024-01-12T11:24:41.452" v="22720"/>
          <ac:grpSpMkLst>
            <pc:docMk/>
            <pc:sldMk cId="2005491347" sldId="264"/>
            <ac:grpSpMk id="7" creationId="{B2C478DD-58CB-51F7-1DAE-68EAD0D00A75}"/>
          </ac:grpSpMkLst>
        </pc:grpChg>
        <pc:grpChg chg="add del mod">
          <ac:chgData name="Shruti Pandey" userId="d013ebc7-57e1-45bb-8b77-989c6986e11d" providerId="ADAL" clId="{D9F46816-881B-436D-8A7D-8D7AFDCBA813}" dt="2024-01-09T11:02:00.483" v="4446"/>
          <ac:grpSpMkLst>
            <pc:docMk/>
            <pc:sldMk cId="2005491347" sldId="264"/>
            <ac:grpSpMk id="16" creationId="{22808626-E19D-BF62-67D1-DE4A41562D17}"/>
          </ac:grpSpMkLst>
        </pc:grpChg>
        <pc:picChg chg="mod">
          <ac:chgData name="Shruti Pandey" userId="d013ebc7-57e1-45bb-8b77-989c6986e11d" providerId="ADAL" clId="{D9F46816-881B-436D-8A7D-8D7AFDCBA813}" dt="2024-01-11T14:21:05.021" v="16240" actId="1035"/>
          <ac:picMkLst>
            <pc:docMk/>
            <pc:sldMk cId="2005491347" sldId="264"/>
            <ac:picMk id="2" creationId="{85538604-2133-DA5E-00DF-C9D2AD315544}"/>
          </ac:picMkLst>
        </pc:picChg>
        <pc:picChg chg="del mod">
          <ac:chgData name="Shruti Pandey" userId="d013ebc7-57e1-45bb-8b77-989c6986e11d" providerId="ADAL" clId="{D9F46816-881B-436D-8A7D-8D7AFDCBA813}" dt="2024-01-11T06:40:49.694" v="11161" actId="478"/>
          <ac:picMkLst>
            <pc:docMk/>
            <pc:sldMk cId="2005491347" sldId="264"/>
            <ac:picMk id="3" creationId="{58475CBB-8717-65A6-F40B-F2D1BD56A987}"/>
          </ac:picMkLst>
        </pc:picChg>
        <pc:picChg chg="add mod">
          <ac:chgData name="Shruti Pandey" userId="d013ebc7-57e1-45bb-8b77-989c6986e11d" providerId="ADAL" clId="{D9F46816-881B-436D-8A7D-8D7AFDCBA813}" dt="2024-01-11T10:51:54.752" v="14654" actId="1036"/>
          <ac:picMkLst>
            <pc:docMk/>
            <pc:sldMk cId="2005491347" sldId="264"/>
            <ac:picMk id="4" creationId="{B804FA73-168D-6C7C-E8FE-724DF24CF08C}"/>
          </ac:picMkLst>
        </pc:picChg>
        <pc:picChg chg="mod">
          <ac:chgData name="Shruti Pandey" userId="d013ebc7-57e1-45bb-8b77-989c6986e11d" providerId="ADAL" clId="{D9F46816-881B-436D-8A7D-8D7AFDCBA813}" dt="2024-01-12T11:38:35.236" v="22965" actId="12788"/>
          <ac:picMkLst>
            <pc:docMk/>
            <pc:sldMk cId="2005491347" sldId="264"/>
            <ac:picMk id="4" creationId="{C2ACAC3B-9F95-3284-B046-42857BA3FEC5}"/>
          </ac:picMkLst>
        </pc:picChg>
        <pc:picChg chg="add del">
          <ac:chgData name="Shruti Pandey" userId="d013ebc7-57e1-45bb-8b77-989c6986e11d" providerId="ADAL" clId="{D9F46816-881B-436D-8A7D-8D7AFDCBA813}" dt="2024-01-09T10:37:57.457" v="4339" actId="478"/>
          <ac:picMkLst>
            <pc:docMk/>
            <pc:sldMk cId="2005491347" sldId="264"/>
            <ac:picMk id="6" creationId="{0E22856A-7139-3231-755F-AFE30E6B9346}"/>
          </ac:picMkLst>
        </pc:picChg>
        <pc:picChg chg="mod">
          <ac:chgData name="Shruti Pandey" userId="d013ebc7-57e1-45bb-8b77-989c6986e11d" providerId="ADAL" clId="{D9F46816-881B-436D-8A7D-8D7AFDCBA813}" dt="2024-01-12T11:24:41.452" v="22720"/>
          <ac:picMkLst>
            <pc:docMk/>
            <pc:sldMk cId="2005491347" sldId="264"/>
            <ac:picMk id="9" creationId="{6CE7FFB9-FD1C-28F0-7ACE-6AA2BE0ED7E7}"/>
          </ac:picMkLst>
        </pc:picChg>
        <pc:picChg chg="add mod">
          <ac:chgData name="Shruti Pandey" userId="d013ebc7-57e1-45bb-8b77-989c6986e11d" providerId="ADAL" clId="{D9F46816-881B-436D-8A7D-8D7AFDCBA813}" dt="2024-01-12T11:24:41.452" v="22720"/>
          <ac:picMkLst>
            <pc:docMk/>
            <pc:sldMk cId="2005491347" sldId="264"/>
            <ac:picMk id="14" creationId="{B4B324CE-5BA6-8617-C67D-918024B2EEE8}"/>
          </ac:picMkLst>
        </pc:picChg>
        <pc:picChg chg="mod">
          <ac:chgData name="Shruti Pandey" userId="d013ebc7-57e1-45bb-8b77-989c6986e11d" providerId="ADAL" clId="{D9F46816-881B-436D-8A7D-8D7AFDCBA813}" dt="2024-01-09T10:56:15.466" v="4423" actId="1035"/>
          <ac:picMkLst>
            <pc:docMk/>
            <pc:sldMk cId="2005491347" sldId="264"/>
            <ac:picMk id="15" creationId="{A4201F77-9BB0-1890-7BFA-E2130386C13B}"/>
          </ac:picMkLst>
        </pc:picChg>
        <pc:picChg chg="add mod">
          <ac:chgData name="Shruti Pandey" userId="d013ebc7-57e1-45bb-8b77-989c6986e11d" providerId="ADAL" clId="{D9F46816-881B-436D-8A7D-8D7AFDCBA813}" dt="2024-01-12T11:25:23.569" v="22725" actId="1076"/>
          <ac:picMkLst>
            <pc:docMk/>
            <pc:sldMk cId="2005491347" sldId="264"/>
            <ac:picMk id="15" creationId="{B66B02DB-DC07-1DF2-80E2-22CE109B7AE4}"/>
          </ac:picMkLst>
        </pc:picChg>
        <pc:picChg chg="del">
          <ac:chgData name="Shruti Pandey" userId="d013ebc7-57e1-45bb-8b77-989c6986e11d" providerId="ADAL" clId="{D9F46816-881B-436D-8A7D-8D7AFDCBA813}" dt="2024-01-09T12:59:29.601" v="4828" actId="478"/>
          <ac:picMkLst>
            <pc:docMk/>
            <pc:sldMk cId="2005491347" sldId="264"/>
            <ac:picMk id="27" creationId="{DB26F164-C564-7E63-8D94-C1C7C59653AC}"/>
          </ac:picMkLst>
        </pc:picChg>
      </pc:sldChg>
      <pc:sldChg chg="delSp modSp add mod modNotesTx">
        <pc:chgData name="Shruti Pandey" userId="d013ebc7-57e1-45bb-8b77-989c6986e11d" providerId="ADAL" clId="{D9F46816-881B-436D-8A7D-8D7AFDCBA813}" dt="2024-01-12T06:16:00.742" v="18243" actId="20577"/>
        <pc:sldMkLst>
          <pc:docMk/>
          <pc:sldMk cId="613071965" sldId="265"/>
        </pc:sldMkLst>
        <pc:spChg chg="del">
          <ac:chgData name="Shruti Pandey" userId="d013ebc7-57e1-45bb-8b77-989c6986e11d" providerId="ADAL" clId="{D9F46816-881B-436D-8A7D-8D7AFDCBA813}" dt="2024-01-11T05:37:06.929" v="10914" actId="478"/>
          <ac:spMkLst>
            <pc:docMk/>
            <pc:sldMk cId="613071965" sldId="265"/>
            <ac:spMk id="5" creationId="{805602B9-0F72-4B8A-9167-1D95800914BE}"/>
          </ac:spMkLst>
        </pc:spChg>
        <pc:spChg chg="mod">
          <ac:chgData name="Shruti Pandey" userId="d013ebc7-57e1-45bb-8b77-989c6986e11d" providerId="ADAL" clId="{D9F46816-881B-436D-8A7D-8D7AFDCBA813}" dt="2024-01-11T10:40:53.015" v="14441" actId="2711"/>
          <ac:spMkLst>
            <pc:docMk/>
            <pc:sldMk cId="613071965" sldId="265"/>
            <ac:spMk id="6" creationId="{D2CF9715-0E14-CB13-BBB5-2C0B0FD36401}"/>
          </ac:spMkLst>
        </pc:spChg>
        <pc:spChg chg="mod">
          <ac:chgData name="Shruti Pandey" userId="d013ebc7-57e1-45bb-8b77-989c6986e11d" providerId="ADAL" clId="{D9F46816-881B-436D-8A7D-8D7AFDCBA813}" dt="2024-01-09T13:48:26.607" v="5656" actId="14100"/>
          <ac:spMkLst>
            <pc:docMk/>
            <pc:sldMk cId="613071965" sldId="265"/>
            <ac:spMk id="7" creationId="{11DA015D-5A0E-1B28-BB0A-053FFFD9B0D9}"/>
          </ac:spMkLst>
        </pc:spChg>
        <pc:spChg chg="mod">
          <ac:chgData name="Shruti Pandey" userId="d013ebc7-57e1-45bb-8b77-989c6986e11d" providerId="ADAL" clId="{D9F46816-881B-436D-8A7D-8D7AFDCBA813}" dt="2024-01-09T13:48:33.245" v="5657" actId="2711"/>
          <ac:spMkLst>
            <pc:docMk/>
            <pc:sldMk cId="613071965" sldId="265"/>
            <ac:spMk id="8" creationId="{0F8F1F00-5C8B-E241-90A5-9F49DF5AA13E}"/>
          </ac:spMkLst>
        </pc:spChg>
        <pc:graphicFrameChg chg="mod">
          <ac:chgData name="Shruti Pandey" userId="d013ebc7-57e1-45bb-8b77-989c6986e11d" providerId="ADAL" clId="{D9F46816-881B-436D-8A7D-8D7AFDCBA813}" dt="2024-01-12T06:16:00.742" v="18243" actId="20577"/>
          <ac:graphicFrameMkLst>
            <pc:docMk/>
            <pc:sldMk cId="613071965" sldId="265"/>
            <ac:graphicFrameMk id="4" creationId="{A1E536FF-62FD-470F-B44A-8D3BD6F83620}"/>
          </ac:graphicFrameMkLst>
        </pc:graphicFrameChg>
      </pc:sldChg>
      <pc:sldChg chg="addSp delSp modSp add del mod modAnim">
        <pc:chgData name="Shruti Pandey" userId="d013ebc7-57e1-45bb-8b77-989c6986e11d" providerId="ADAL" clId="{D9F46816-881B-436D-8A7D-8D7AFDCBA813}" dt="2024-01-10T11:57:21.733" v="9630" actId="2696"/>
        <pc:sldMkLst>
          <pc:docMk/>
          <pc:sldMk cId="1006105488" sldId="275"/>
        </pc:sldMkLst>
        <pc:spChg chg="add mod">
          <ac:chgData name="Shruti Pandey" userId="d013ebc7-57e1-45bb-8b77-989c6986e11d" providerId="ADAL" clId="{D9F46816-881B-436D-8A7D-8D7AFDCBA813}" dt="2024-01-09T05:44:24.873" v="2756" actId="12788"/>
          <ac:spMkLst>
            <pc:docMk/>
            <pc:sldMk cId="1006105488" sldId="275"/>
            <ac:spMk id="3" creationId="{884EC12F-7F6F-54A8-14A9-098496F9A051}"/>
          </ac:spMkLst>
        </pc:spChg>
        <pc:spChg chg="add del mod">
          <ac:chgData name="Shruti Pandey" userId="d013ebc7-57e1-45bb-8b77-989c6986e11d" providerId="ADAL" clId="{D9F46816-881B-436D-8A7D-8D7AFDCBA813}" dt="2024-01-09T05:13:04.528" v="2367"/>
          <ac:spMkLst>
            <pc:docMk/>
            <pc:sldMk cId="1006105488" sldId="275"/>
            <ac:spMk id="4" creationId="{2AC3FBCF-83A2-2B27-4E9A-197EC83D91BF}"/>
          </ac:spMkLst>
        </pc:spChg>
        <pc:spChg chg="add del mod">
          <ac:chgData name="Shruti Pandey" userId="d013ebc7-57e1-45bb-8b77-989c6986e11d" providerId="ADAL" clId="{D9F46816-881B-436D-8A7D-8D7AFDCBA813}" dt="2024-01-09T05:13:46.278" v="2369"/>
          <ac:spMkLst>
            <pc:docMk/>
            <pc:sldMk cId="1006105488" sldId="275"/>
            <ac:spMk id="6" creationId="{17377B8B-7DA4-2E92-0481-D954BA22FDD7}"/>
          </ac:spMkLst>
        </pc:spChg>
        <pc:spChg chg="add mod">
          <ac:chgData name="Shruti Pandey" userId="d013ebc7-57e1-45bb-8b77-989c6986e11d" providerId="ADAL" clId="{D9F46816-881B-436D-8A7D-8D7AFDCBA813}" dt="2024-01-09T13:08:36.063" v="5150" actId="14100"/>
          <ac:spMkLst>
            <pc:docMk/>
            <pc:sldMk cId="1006105488" sldId="275"/>
            <ac:spMk id="10" creationId="{74FAA213-F4F0-2C8C-8B15-E0FE3AA92BB9}"/>
          </ac:spMkLst>
        </pc:spChg>
        <pc:spChg chg="add mod">
          <ac:chgData name="Shruti Pandey" userId="d013ebc7-57e1-45bb-8b77-989c6986e11d" providerId="ADAL" clId="{D9F46816-881B-436D-8A7D-8D7AFDCBA813}" dt="2024-01-09T13:08:43.073" v="5151" actId="14100"/>
          <ac:spMkLst>
            <pc:docMk/>
            <pc:sldMk cId="1006105488" sldId="275"/>
            <ac:spMk id="11" creationId="{7946AF32-FA6E-C812-EE05-3593A69AB798}"/>
          </ac:spMkLst>
        </pc:spChg>
        <pc:spChg chg="add del mod topLvl">
          <ac:chgData name="Shruti Pandey" userId="d013ebc7-57e1-45bb-8b77-989c6986e11d" providerId="ADAL" clId="{D9F46816-881B-436D-8A7D-8D7AFDCBA813}" dt="2024-01-09T05:18:56.657" v="2395" actId="478"/>
          <ac:spMkLst>
            <pc:docMk/>
            <pc:sldMk cId="1006105488" sldId="275"/>
            <ac:spMk id="13" creationId="{3450209A-4FBE-C895-1790-0F4AB4AF4EFB}"/>
          </ac:spMkLst>
        </pc:spChg>
        <pc:spChg chg="add del mod topLvl">
          <ac:chgData name="Shruti Pandey" userId="d013ebc7-57e1-45bb-8b77-989c6986e11d" providerId="ADAL" clId="{D9F46816-881B-436D-8A7D-8D7AFDCBA813}" dt="2024-01-09T05:17:50.968" v="2386" actId="478"/>
          <ac:spMkLst>
            <pc:docMk/>
            <pc:sldMk cId="1006105488" sldId="275"/>
            <ac:spMk id="14" creationId="{6D88BD6E-9BF5-2685-0B07-6DA0D8DA12AD}"/>
          </ac:spMkLst>
        </pc:spChg>
        <pc:spChg chg="add mod">
          <ac:chgData name="Shruti Pandey" userId="d013ebc7-57e1-45bb-8b77-989c6986e11d" providerId="ADAL" clId="{D9F46816-881B-436D-8A7D-8D7AFDCBA813}" dt="2024-01-09T05:43:53.837" v="2755" actId="12788"/>
          <ac:spMkLst>
            <pc:docMk/>
            <pc:sldMk cId="1006105488" sldId="275"/>
            <ac:spMk id="16" creationId="{3F384818-7C0D-22A4-5D86-5A1D3F5C5714}"/>
          </ac:spMkLst>
        </pc:spChg>
        <pc:spChg chg="add mod">
          <ac:chgData name="Shruti Pandey" userId="d013ebc7-57e1-45bb-8b77-989c6986e11d" providerId="ADAL" clId="{D9F46816-881B-436D-8A7D-8D7AFDCBA813}" dt="2024-01-09T05:43:53.837" v="2755" actId="12788"/>
          <ac:spMkLst>
            <pc:docMk/>
            <pc:sldMk cId="1006105488" sldId="275"/>
            <ac:spMk id="17" creationId="{A7EF87AD-BEF5-0892-B76B-04A67D7F8092}"/>
          </ac:spMkLst>
        </pc:spChg>
        <pc:spChg chg="add mod">
          <ac:chgData name="Shruti Pandey" userId="d013ebc7-57e1-45bb-8b77-989c6986e11d" providerId="ADAL" clId="{D9F46816-881B-436D-8A7D-8D7AFDCBA813}" dt="2024-01-09T05:43:53.837" v="2755" actId="12788"/>
          <ac:spMkLst>
            <pc:docMk/>
            <pc:sldMk cId="1006105488" sldId="275"/>
            <ac:spMk id="18" creationId="{4CE5B117-0B79-F759-85B7-367544076839}"/>
          </ac:spMkLst>
        </pc:spChg>
        <pc:spChg chg="add del mod">
          <ac:chgData name="Shruti Pandey" userId="d013ebc7-57e1-45bb-8b77-989c6986e11d" providerId="ADAL" clId="{D9F46816-881B-436D-8A7D-8D7AFDCBA813}" dt="2024-01-09T05:35:22.590" v="2691" actId="478"/>
          <ac:spMkLst>
            <pc:docMk/>
            <pc:sldMk cId="1006105488" sldId="275"/>
            <ac:spMk id="19" creationId="{1555B300-4C0C-E72E-D425-A50004BEED7C}"/>
          </ac:spMkLst>
        </pc:spChg>
        <pc:spChg chg="add del mod ord">
          <ac:chgData name="Shruti Pandey" userId="d013ebc7-57e1-45bb-8b77-989c6986e11d" providerId="ADAL" clId="{D9F46816-881B-436D-8A7D-8D7AFDCBA813}" dt="2024-01-09T05:40:46.631" v="2715" actId="21"/>
          <ac:spMkLst>
            <pc:docMk/>
            <pc:sldMk cId="1006105488" sldId="275"/>
            <ac:spMk id="22" creationId="{79B3ED74-95DB-94D0-18BF-4454429A6A08}"/>
          </ac:spMkLst>
        </pc:spChg>
        <pc:spChg chg="add mod">
          <ac:chgData name="Shruti Pandey" userId="d013ebc7-57e1-45bb-8b77-989c6986e11d" providerId="ADAL" clId="{D9F46816-881B-436D-8A7D-8D7AFDCBA813}" dt="2024-01-09T13:08:48.744" v="5152" actId="1076"/>
          <ac:spMkLst>
            <pc:docMk/>
            <pc:sldMk cId="1006105488" sldId="275"/>
            <ac:spMk id="23" creationId="{F1DA0462-5D34-070A-5881-7157EE3A4D87}"/>
          </ac:spMkLst>
        </pc:spChg>
        <pc:grpChg chg="add del mod">
          <ac:chgData name="Shruti Pandey" userId="d013ebc7-57e1-45bb-8b77-989c6986e11d" providerId="ADAL" clId="{D9F46816-881B-436D-8A7D-8D7AFDCBA813}" dt="2024-01-09T05:17:50.968" v="2386" actId="478"/>
          <ac:grpSpMkLst>
            <pc:docMk/>
            <pc:sldMk cId="1006105488" sldId="275"/>
            <ac:grpSpMk id="8" creationId="{A8946DA3-909B-0275-50FE-9B2D0C269630}"/>
          </ac:grpSpMkLst>
        </pc:grpChg>
        <pc:grpChg chg="add del mod">
          <ac:chgData name="Shruti Pandey" userId="d013ebc7-57e1-45bb-8b77-989c6986e11d" providerId="ADAL" clId="{D9F46816-881B-436D-8A7D-8D7AFDCBA813}" dt="2024-01-09T05:43:53.837" v="2755" actId="12788"/>
          <ac:grpSpMkLst>
            <pc:docMk/>
            <pc:sldMk cId="1006105488" sldId="275"/>
            <ac:grpSpMk id="9" creationId="{5D41875F-8F94-EBE6-4EF1-6F040DCC7E35}"/>
          </ac:grpSpMkLst>
        </pc:grpChg>
        <pc:grpChg chg="add mod">
          <ac:chgData name="Shruti Pandey" userId="d013ebc7-57e1-45bb-8b77-989c6986e11d" providerId="ADAL" clId="{D9F46816-881B-436D-8A7D-8D7AFDCBA813}" dt="2024-01-09T05:43:53.837" v="2755" actId="12788"/>
          <ac:grpSpMkLst>
            <pc:docMk/>
            <pc:sldMk cId="1006105488" sldId="275"/>
            <ac:grpSpMk id="15" creationId="{C2EA08D6-A9E0-EF00-B6BA-B7C256DB156F}"/>
          </ac:grpSpMkLst>
        </pc:grpChg>
        <pc:grpChg chg="add mod">
          <ac:chgData name="Shruti Pandey" userId="d013ebc7-57e1-45bb-8b77-989c6986e11d" providerId="ADAL" clId="{D9F46816-881B-436D-8A7D-8D7AFDCBA813}" dt="2024-01-10T09:52:42.545" v="7401" actId="1076"/>
          <ac:grpSpMkLst>
            <pc:docMk/>
            <pc:sldMk cId="1006105488" sldId="275"/>
            <ac:grpSpMk id="20" creationId="{B6CEBB61-3F40-E53A-9793-2D76FD0FF765}"/>
          </ac:grpSpMkLst>
        </pc:grpChg>
        <pc:grpChg chg="add mod ord">
          <ac:chgData name="Shruti Pandey" userId="d013ebc7-57e1-45bb-8b77-989c6986e11d" providerId="ADAL" clId="{D9F46816-881B-436D-8A7D-8D7AFDCBA813}" dt="2024-01-09T05:43:53.837" v="2755" actId="12788"/>
          <ac:grpSpMkLst>
            <pc:docMk/>
            <pc:sldMk cId="1006105488" sldId="275"/>
            <ac:grpSpMk id="21" creationId="{48EEC0C4-62DE-FFD0-29F9-2FC2D7CADCD4}"/>
          </ac:grpSpMkLst>
        </pc:grpChg>
        <pc:grpChg chg="add mod">
          <ac:chgData name="Shruti Pandey" userId="d013ebc7-57e1-45bb-8b77-989c6986e11d" providerId="ADAL" clId="{D9F46816-881B-436D-8A7D-8D7AFDCBA813}" dt="2024-01-09T13:08:55.620" v="5187" actId="1038"/>
          <ac:grpSpMkLst>
            <pc:docMk/>
            <pc:sldMk cId="1006105488" sldId="275"/>
            <ac:grpSpMk id="24" creationId="{0FF27EA6-DF57-160A-CDA3-7B1668CC8574}"/>
          </ac:grpSpMkLst>
        </pc:grpChg>
        <pc:graphicFrameChg chg="add mod">
          <ac:chgData name="Shruti Pandey" userId="d013ebc7-57e1-45bb-8b77-989c6986e11d" providerId="ADAL" clId="{D9F46816-881B-436D-8A7D-8D7AFDCBA813}" dt="2024-01-09T13:07:37.816" v="5134" actId="255"/>
          <ac:graphicFrameMkLst>
            <pc:docMk/>
            <pc:sldMk cId="1006105488" sldId="275"/>
            <ac:graphicFrameMk id="7" creationId="{79339C18-28F1-3089-81DB-06DD20E5946C}"/>
          </ac:graphicFrameMkLst>
        </pc:graphicFrameChg>
        <pc:graphicFrameChg chg="mod">
          <ac:chgData name="Shruti Pandey" userId="d013ebc7-57e1-45bb-8b77-989c6986e11d" providerId="ADAL" clId="{D9F46816-881B-436D-8A7D-8D7AFDCBA813}" dt="2024-01-09T13:07:32.699" v="5133" actId="255"/>
          <ac:graphicFrameMkLst>
            <pc:docMk/>
            <pc:sldMk cId="1006105488" sldId="275"/>
            <ac:graphicFrameMk id="12" creationId="{7EEAC576-722E-43C0-B1D9-249DEC63C2A3}"/>
          </ac:graphicFrameMkLst>
        </pc:graphicFrameChg>
      </pc:sldChg>
      <pc:sldChg chg="add del">
        <pc:chgData name="Shruti Pandey" userId="d013ebc7-57e1-45bb-8b77-989c6986e11d" providerId="ADAL" clId="{D9F46816-881B-436D-8A7D-8D7AFDCBA813}" dt="2024-01-11T09:59:31.740" v="13562" actId="2696"/>
        <pc:sldMkLst>
          <pc:docMk/>
          <pc:sldMk cId="2369051202" sldId="275"/>
        </pc:sldMkLst>
      </pc:sldChg>
      <pc:sldChg chg="modSp add del mod modAnim">
        <pc:chgData name="Shruti Pandey" userId="d013ebc7-57e1-45bb-8b77-989c6986e11d" providerId="ADAL" clId="{D9F46816-881B-436D-8A7D-8D7AFDCBA813}" dt="2024-01-09T05:46:18.210" v="2822" actId="47"/>
        <pc:sldMkLst>
          <pc:docMk/>
          <pc:sldMk cId="4209138213" sldId="279"/>
        </pc:sldMkLst>
        <pc:graphicFrameChg chg="mod">
          <ac:chgData name="Shruti Pandey" userId="d013ebc7-57e1-45bb-8b77-989c6986e11d" providerId="ADAL" clId="{D9F46816-881B-436D-8A7D-8D7AFDCBA813}" dt="2024-01-09T05:34:17.095" v="2686"/>
          <ac:graphicFrameMkLst>
            <pc:docMk/>
            <pc:sldMk cId="4209138213" sldId="279"/>
            <ac:graphicFrameMk id="5" creationId="{0735AC41-C117-4D13-9E1F-6474AE51F2C6}"/>
          </ac:graphicFrameMkLst>
        </pc:graphicFrameChg>
      </pc:sldChg>
      <pc:sldChg chg="addSp delSp modSp del mod addAnim delAnim modAnim">
        <pc:chgData name="Shruti Pandey" userId="d013ebc7-57e1-45bb-8b77-989c6986e11d" providerId="ADAL" clId="{D9F46816-881B-436D-8A7D-8D7AFDCBA813}" dt="2024-01-10T13:01:28.820" v="9754" actId="2696"/>
        <pc:sldMkLst>
          <pc:docMk/>
          <pc:sldMk cId="2610938757" sldId="285"/>
        </pc:sldMkLst>
        <pc:spChg chg="add del mod">
          <ac:chgData name="Shruti Pandey" userId="d013ebc7-57e1-45bb-8b77-989c6986e11d" providerId="ADAL" clId="{D9F46816-881B-436D-8A7D-8D7AFDCBA813}" dt="2024-01-09T13:47:42.604" v="5653" actId="478"/>
          <ac:spMkLst>
            <pc:docMk/>
            <pc:sldMk cId="2610938757" sldId="285"/>
            <ac:spMk id="4" creationId="{DD5F99BD-54BF-ECE1-E253-09959D2B24AF}"/>
          </ac:spMkLst>
        </pc:spChg>
        <pc:graphicFrameChg chg="mod modGraphic">
          <ac:chgData name="Shruti Pandey" userId="d013ebc7-57e1-45bb-8b77-989c6986e11d" providerId="ADAL" clId="{D9F46816-881B-436D-8A7D-8D7AFDCBA813}" dt="2024-01-09T13:47:47.506" v="5654" actId="1076"/>
          <ac:graphicFrameMkLst>
            <pc:docMk/>
            <pc:sldMk cId="2610938757" sldId="285"/>
            <ac:graphicFrameMk id="6" creationId="{474E3D2C-0373-A839-5E65-ACF8138FED44}"/>
          </ac:graphicFrameMkLst>
        </pc:graphicFrameChg>
        <pc:picChg chg="mod">
          <ac:chgData name="Shruti Pandey" userId="d013ebc7-57e1-45bb-8b77-989c6986e11d" providerId="ADAL" clId="{D9F46816-881B-436D-8A7D-8D7AFDCBA813}" dt="2024-01-10T12:15:03.373" v="9645" actId="1035"/>
          <ac:picMkLst>
            <pc:docMk/>
            <pc:sldMk cId="2610938757" sldId="285"/>
            <ac:picMk id="4" creationId="{C176A9C9-2F58-DA59-DEE8-1521083D18DA}"/>
          </ac:picMkLst>
        </pc:picChg>
        <pc:picChg chg="add mod">
          <ac:chgData name="Shruti Pandey" userId="d013ebc7-57e1-45bb-8b77-989c6986e11d" providerId="ADAL" clId="{D9F46816-881B-436D-8A7D-8D7AFDCBA813}" dt="2024-01-09T13:52:22.228" v="5671" actId="1076"/>
          <ac:picMkLst>
            <pc:docMk/>
            <pc:sldMk cId="2610938757" sldId="285"/>
            <ac:picMk id="5" creationId="{7EEE8848-AA28-6975-CD52-EE3370569167}"/>
          </ac:picMkLst>
        </pc:picChg>
        <pc:picChg chg="add del">
          <ac:chgData name="Shruti Pandey" userId="d013ebc7-57e1-45bb-8b77-989c6986e11d" providerId="ADAL" clId="{D9F46816-881B-436D-8A7D-8D7AFDCBA813}" dt="2024-01-09T13:47:37.152" v="5651" actId="478"/>
          <ac:picMkLst>
            <pc:docMk/>
            <pc:sldMk cId="2610938757" sldId="285"/>
            <ac:picMk id="19" creationId="{87D338CC-330C-27AB-06F8-8EFBF8CE3882}"/>
          </ac:picMkLst>
        </pc:picChg>
      </pc:sldChg>
      <pc:sldChg chg="add del">
        <pc:chgData name="Shruti Pandey" userId="d013ebc7-57e1-45bb-8b77-989c6986e11d" providerId="ADAL" clId="{D9F46816-881B-436D-8A7D-8D7AFDCBA813}" dt="2024-01-11T09:59:31.740" v="13562" actId="2696"/>
        <pc:sldMkLst>
          <pc:docMk/>
          <pc:sldMk cId="3802138098" sldId="285"/>
        </pc:sldMkLst>
      </pc:sldChg>
      <pc:sldChg chg="modSp del ord">
        <pc:chgData name="Shruti Pandey" userId="d013ebc7-57e1-45bb-8b77-989c6986e11d" providerId="ADAL" clId="{D9F46816-881B-436D-8A7D-8D7AFDCBA813}" dt="2024-01-11T09:59:31.740" v="13562" actId="2696"/>
        <pc:sldMkLst>
          <pc:docMk/>
          <pc:sldMk cId="3257809174" sldId="303"/>
        </pc:sldMkLst>
        <pc:graphicFrameChg chg="mod">
          <ac:chgData name="Shruti Pandey" userId="d013ebc7-57e1-45bb-8b77-989c6986e11d" providerId="ADAL" clId="{D9F46816-881B-436D-8A7D-8D7AFDCBA813}" dt="2024-01-09T08:57:11.618" v="3996"/>
          <ac:graphicFrameMkLst>
            <pc:docMk/>
            <pc:sldMk cId="3257809174" sldId="303"/>
            <ac:graphicFrameMk id="5" creationId="{B630D3C0-CC0D-D0BF-FB77-BCABA6C8C0C1}"/>
          </ac:graphicFrameMkLst>
        </pc:graphicFrameChg>
      </pc:sldChg>
      <pc:sldChg chg="addSp delSp modSp mod delAnim modAnim modNotesTx">
        <pc:chgData name="Shruti Pandey" userId="d013ebc7-57e1-45bb-8b77-989c6986e11d" providerId="ADAL" clId="{D9F46816-881B-436D-8A7D-8D7AFDCBA813}" dt="2024-01-12T05:08:17.127" v="17006" actId="20577"/>
        <pc:sldMkLst>
          <pc:docMk/>
          <pc:sldMk cId="3136844232" sldId="304"/>
        </pc:sldMkLst>
        <pc:spChg chg="del">
          <ac:chgData name="Shruti Pandey" userId="d013ebc7-57e1-45bb-8b77-989c6986e11d" providerId="ADAL" clId="{D9F46816-881B-436D-8A7D-8D7AFDCBA813}" dt="2024-01-11T10:38:52.211" v="14330" actId="478"/>
          <ac:spMkLst>
            <pc:docMk/>
            <pc:sldMk cId="3136844232" sldId="304"/>
            <ac:spMk id="2" creationId="{240A2AD7-91CA-800A-661C-73AAF1944639}"/>
          </ac:spMkLst>
        </pc:spChg>
        <pc:spChg chg="del mod">
          <ac:chgData name="Shruti Pandey" userId="d013ebc7-57e1-45bb-8b77-989c6986e11d" providerId="ADAL" clId="{D9F46816-881B-436D-8A7D-8D7AFDCBA813}" dt="2024-01-11T05:37:16.012" v="10918" actId="478"/>
          <ac:spMkLst>
            <pc:docMk/>
            <pc:sldMk cId="3136844232" sldId="304"/>
            <ac:spMk id="3" creationId="{61B70228-8100-2C44-86A0-68975FA0C411}"/>
          </ac:spMkLst>
        </pc:spChg>
        <pc:spChg chg="del">
          <ac:chgData name="Shruti Pandey" userId="d013ebc7-57e1-45bb-8b77-989c6986e11d" providerId="ADAL" clId="{D9F46816-881B-436D-8A7D-8D7AFDCBA813}" dt="2024-01-09T07:41:54.879" v="3725" actId="478"/>
          <ac:spMkLst>
            <pc:docMk/>
            <pc:sldMk cId="3136844232" sldId="304"/>
            <ac:spMk id="4" creationId="{9E8D16E2-1A5C-DF52-BBE0-AD0E92832039}"/>
          </ac:spMkLst>
        </pc:spChg>
        <pc:spChg chg="mod">
          <ac:chgData name="Shruti Pandey" userId="d013ebc7-57e1-45bb-8b77-989c6986e11d" providerId="ADAL" clId="{D9F46816-881B-436D-8A7D-8D7AFDCBA813}" dt="2024-01-09T13:30:50.496" v="5440" actId="2711"/>
          <ac:spMkLst>
            <pc:docMk/>
            <pc:sldMk cId="3136844232" sldId="304"/>
            <ac:spMk id="5" creationId="{915E6DAC-2FCF-06F5-43F6-FBBA360F8276}"/>
          </ac:spMkLst>
        </pc:spChg>
        <pc:spChg chg="add del">
          <ac:chgData name="Shruti Pandey" userId="d013ebc7-57e1-45bb-8b77-989c6986e11d" providerId="ADAL" clId="{D9F46816-881B-436D-8A7D-8D7AFDCBA813}" dt="2024-01-09T13:19:26.088" v="5199" actId="21"/>
          <ac:spMkLst>
            <pc:docMk/>
            <pc:sldMk cId="3136844232" sldId="304"/>
            <ac:spMk id="7" creationId="{D164EA12-C8FB-7624-E495-0CFBDB764768}"/>
          </ac:spMkLst>
        </pc:spChg>
        <pc:spChg chg="add del mod">
          <ac:chgData name="Shruti Pandey" userId="d013ebc7-57e1-45bb-8b77-989c6986e11d" providerId="ADAL" clId="{D9F46816-881B-436D-8A7D-8D7AFDCBA813}" dt="2024-01-11T10:38:54.878" v="14331" actId="478"/>
          <ac:spMkLst>
            <pc:docMk/>
            <pc:sldMk cId="3136844232" sldId="304"/>
            <ac:spMk id="7" creationId="{D4647D90-DA87-DD31-EECF-E24EC3AA4287}"/>
          </ac:spMkLst>
        </pc:spChg>
        <pc:spChg chg="mod">
          <ac:chgData name="Shruti Pandey" userId="d013ebc7-57e1-45bb-8b77-989c6986e11d" providerId="ADAL" clId="{D9F46816-881B-436D-8A7D-8D7AFDCBA813}" dt="2024-01-09T13:21:31.833" v="5356" actId="14100"/>
          <ac:spMkLst>
            <pc:docMk/>
            <pc:sldMk cId="3136844232" sldId="304"/>
            <ac:spMk id="8" creationId="{FEBA693E-19B4-83B3-AA6F-0C420396326A}"/>
          </ac:spMkLst>
        </pc:spChg>
        <pc:spChg chg="mod">
          <ac:chgData name="Shruti Pandey" userId="d013ebc7-57e1-45bb-8b77-989c6986e11d" providerId="ADAL" clId="{D9F46816-881B-436D-8A7D-8D7AFDCBA813}" dt="2024-01-09T13:30:10.029" v="5422" actId="2711"/>
          <ac:spMkLst>
            <pc:docMk/>
            <pc:sldMk cId="3136844232" sldId="304"/>
            <ac:spMk id="9" creationId="{6EF005D1-2FE4-9745-E813-3B1D6074BF9D}"/>
          </ac:spMkLst>
        </pc:spChg>
        <pc:spChg chg="mod">
          <ac:chgData name="Shruti Pandey" userId="d013ebc7-57e1-45bb-8b77-989c6986e11d" providerId="ADAL" clId="{D9F46816-881B-436D-8A7D-8D7AFDCBA813}" dt="2024-01-09T13:30:24.986" v="5424" actId="2711"/>
          <ac:spMkLst>
            <pc:docMk/>
            <pc:sldMk cId="3136844232" sldId="304"/>
            <ac:spMk id="10" creationId="{9C5CE22A-DE12-BEA2-FB4B-F7D55A7198C5}"/>
          </ac:spMkLst>
        </pc:spChg>
        <pc:spChg chg="mod">
          <ac:chgData name="Shruti Pandey" userId="d013ebc7-57e1-45bb-8b77-989c6986e11d" providerId="ADAL" clId="{D9F46816-881B-436D-8A7D-8D7AFDCBA813}" dt="2024-01-09T13:30:42.142" v="5439" actId="2711"/>
          <ac:spMkLst>
            <pc:docMk/>
            <pc:sldMk cId="3136844232" sldId="304"/>
            <ac:spMk id="11" creationId="{2BF65373-7B30-CB18-2DB9-CB45D512F60E}"/>
          </ac:spMkLst>
        </pc:spChg>
        <pc:spChg chg="mod">
          <ac:chgData name="Shruti Pandey" userId="d013ebc7-57e1-45bb-8b77-989c6986e11d" providerId="ADAL" clId="{D9F46816-881B-436D-8A7D-8D7AFDCBA813}" dt="2024-01-09T13:30:17.176" v="5423" actId="2711"/>
          <ac:spMkLst>
            <pc:docMk/>
            <pc:sldMk cId="3136844232" sldId="304"/>
            <ac:spMk id="12" creationId="{636B27CC-40D7-D877-9C9C-DB21C1A09077}"/>
          </ac:spMkLst>
        </pc:spChg>
        <pc:spChg chg="mod">
          <ac:chgData name="Shruti Pandey" userId="d013ebc7-57e1-45bb-8b77-989c6986e11d" providerId="ADAL" clId="{D9F46816-881B-436D-8A7D-8D7AFDCBA813}" dt="2024-01-11T12:17:47.663" v="15818" actId="14100"/>
          <ac:spMkLst>
            <pc:docMk/>
            <pc:sldMk cId="3136844232" sldId="304"/>
            <ac:spMk id="16" creationId="{F8A4CDE1-02AD-7E77-7024-D8D5F9C0FB98}"/>
          </ac:spMkLst>
        </pc:spChg>
        <pc:spChg chg="add mod">
          <ac:chgData name="Shruti Pandey" userId="d013ebc7-57e1-45bb-8b77-989c6986e11d" providerId="ADAL" clId="{D9F46816-881B-436D-8A7D-8D7AFDCBA813}" dt="2024-01-12T05:05:19.198" v="16964" actId="20577"/>
          <ac:spMkLst>
            <pc:docMk/>
            <pc:sldMk cId="3136844232" sldId="304"/>
            <ac:spMk id="17" creationId="{DFDB95D5-5146-3461-2C34-D8437DBB2F3D}"/>
          </ac:spMkLst>
        </pc:spChg>
        <pc:grpChg chg="mod">
          <ac:chgData name="Shruti Pandey" userId="d013ebc7-57e1-45bb-8b77-989c6986e11d" providerId="ADAL" clId="{D9F46816-881B-436D-8A7D-8D7AFDCBA813}" dt="2024-01-09T13:20:41.473" v="5272" actId="1036"/>
          <ac:grpSpMkLst>
            <pc:docMk/>
            <pc:sldMk cId="3136844232" sldId="304"/>
            <ac:grpSpMk id="6" creationId="{915EF108-F1A7-1B9C-AF4E-AFD50AE804BF}"/>
          </ac:grpSpMkLst>
        </pc:grpChg>
        <pc:picChg chg="mod">
          <ac:chgData name="Shruti Pandey" userId="d013ebc7-57e1-45bb-8b77-989c6986e11d" providerId="ADAL" clId="{D9F46816-881B-436D-8A7D-8D7AFDCBA813}" dt="2024-01-09T13:21:58.767" v="5402" actId="1038"/>
          <ac:picMkLst>
            <pc:docMk/>
            <pc:sldMk cId="3136844232" sldId="304"/>
            <ac:picMk id="18" creationId="{1B5E26B9-9FDE-4F27-3BD8-032E4A655928}"/>
          </ac:picMkLst>
        </pc:picChg>
        <pc:picChg chg="mod">
          <ac:chgData name="Shruti Pandey" userId="d013ebc7-57e1-45bb-8b77-989c6986e11d" providerId="ADAL" clId="{D9F46816-881B-436D-8A7D-8D7AFDCBA813}" dt="2024-01-09T13:32:13.991" v="5444" actId="1076"/>
          <ac:picMkLst>
            <pc:docMk/>
            <pc:sldMk cId="3136844232" sldId="304"/>
            <ac:picMk id="20" creationId="{361C907E-C92B-C230-C1F7-404BA12C2D5D}"/>
          </ac:picMkLst>
        </pc:picChg>
        <pc:picChg chg="del">
          <ac:chgData name="Shruti Pandey" userId="d013ebc7-57e1-45bb-8b77-989c6986e11d" providerId="ADAL" clId="{D9F46816-881B-436D-8A7D-8D7AFDCBA813}" dt="2024-01-09T12:58:54.300" v="4827" actId="478"/>
          <ac:picMkLst>
            <pc:docMk/>
            <pc:sldMk cId="3136844232" sldId="304"/>
            <ac:picMk id="51" creationId="{F1F38CDE-622C-DD2C-45D0-59D9A0C45C13}"/>
          </ac:picMkLst>
        </pc:picChg>
        <pc:cxnChg chg="mod">
          <ac:chgData name="Shruti Pandey" userId="d013ebc7-57e1-45bb-8b77-989c6986e11d" providerId="ADAL" clId="{D9F46816-881B-436D-8A7D-8D7AFDCBA813}" dt="2024-01-09T13:30:35.627" v="5438" actId="20577"/>
          <ac:cxnSpMkLst>
            <pc:docMk/>
            <pc:sldMk cId="3136844232" sldId="304"/>
            <ac:cxnSpMk id="14" creationId="{265B2CF6-C5A8-E897-A47A-41EC54C98646}"/>
          </ac:cxnSpMkLst>
        </pc:cxnChg>
      </pc:sldChg>
      <pc:sldChg chg="del">
        <pc:chgData name="Shruti Pandey" userId="d013ebc7-57e1-45bb-8b77-989c6986e11d" providerId="ADAL" clId="{D9F46816-881B-436D-8A7D-8D7AFDCBA813}" dt="2024-01-09T05:52:07.711" v="3095" actId="47"/>
        <pc:sldMkLst>
          <pc:docMk/>
          <pc:sldMk cId="316334320" sldId="305"/>
        </pc:sldMkLst>
      </pc:sldChg>
      <pc:sldChg chg="addSp delSp modSp mod delAnim modAnim modNotesTx">
        <pc:chgData name="Shruti Pandey" userId="d013ebc7-57e1-45bb-8b77-989c6986e11d" providerId="ADAL" clId="{D9F46816-881B-436D-8A7D-8D7AFDCBA813}" dt="2024-01-12T11:31:07.572" v="22739" actId="21"/>
        <pc:sldMkLst>
          <pc:docMk/>
          <pc:sldMk cId="2547505734" sldId="331"/>
        </pc:sldMkLst>
        <pc:spChg chg="del mod">
          <ac:chgData name="Shruti Pandey" userId="d013ebc7-57e1-45bb-8b77-989c6986e11d" providerId="ADAL" clId="{D9F46816-881B-436D-8A7D-8D7AFDCBA813}" dt="2024-01-11T10:44:09.049" v="14511" actId="478"/>
          <ac:spMkLst>
            <pc:docMk/>
            <pc:sldMk cId="2547505734" sldId="331"/>
            <ac:spMk id="2" creationId="{EAA8F04F-AF5D-EFCF-C376-46BA85E639CE}"/>
          </ac:spMkLst>
        </pc:spChg>
        <pc:spChg chg="add mod">
          <ac:chgData name="Shruti Pandey" userId="d013ebc7-57e1-45bb-8b77-989c6986e11d" providerId="ADAL" clId="{D9F46816-881B-436D-8A7D-8D7AFDCBA813}" dt="2024-01-11T10:43:55.333" v="14508" actId="20577"/>
          <ac:spMkLst>
            <pc:docMk/>
            <pc:sldMk cId="2547505734" sldId="331"/>
            <ac:spMk id="3" creationId="{2A00870D-5DE9-06ED-ADB5-CFF7D3A3B610}"/>
          </ac:spMkLst>
        </pc:spChg>
        <pc:spChg chg="del">
          <ac:chgData name="Shruti Pandey" userId="d013ebc7-57e1-45bb-8b77-989c6986e11d" providerId="ADAL" clId="{D9F46816-881B-436D-8A7D-8D7AFDCBA813}" dt="2024-01-11T05:37:55.854" v="10927" actId="478"/>
          <ac:spMkLst>
            <pc:docMk/>
            <pc:sldMk cId="2547505734" sldId="331"/>
            <ac:spMk id="4" creationId="{BFDEE39E-CC77-EC11-B8D4-3CFCFB9E5816}"/>
          </ac:spMkLst>
        </pc:spChg>
        <pc:spChg chg="mod">
          <ac:chgData name="Shruti Pandey" userId="d013ebc7-57e1-45bb-8b77-989c6986e11d" providerId="ADAL" clId="{D9F46816-881B-436D-8A7D-8D7AFDCBA813}" dt="2024-01-11T13:19:30.089" v="16006"/>
          <ac:spMkLst>
            <pc:docMk/>
            <pc:sldMk cId="2547505734" sldId="331"/>
            <ac:spMk id="5" creationId="{076E2FCD-CCF6-529D-CF87-2ED596DE6319}"/>
          </ac:spMkLst>
        </pc:spChg>
        <pc:spChg chg="mod topLvl">
          <ac:chgData name="Shruti Pandey" userId="d013ebc7-57e1-45bb-8b77-989c6986e11d" providerId="ADAL" clId="{D9F46816-881B-436D-8A7D-8D7AFDCBA813}" dt="2024-01-12T11:31:07.572" v="22739" actId="21"/>
          <ac:spMkLst>
            <pc:docMk/>
            <pc:sldMk cId="2547505734" sldId="331"/>
            <ac:spMk id="9" creationId="{5EBBD126-070B-E4F7-56F7-12291D2B0D3D}"/>
          </ac:spMkLst>
        </pc:spChg>
        <pc:spChg chg="mod">
          <ac:chgData name="Shruti Pandey" userId="d013ebc7-57e1-45bb-8b77-989c6986e11d" providerId="ADAL" clId="{D9F46816-881B-436D-8A7D-8D7AFDCBA813}" dt="2024-01-11T13:19:30.089" v="16006"/>
          <ac:spMkLst>
            <pc:docMk/>
            <pc:sldMk cId="2547505734" sldId="331"/>
            <ac:spMk id="10" creationId="{2A978E0A-097F-E38D-9CC2-0533C121662C}"/>
          </ac:spMkLst>
        </pc:spChg>
        <pc:spChg chg="add del mod">
          <ac:chgData name="Shruti Pandey" userId="d013ebc7-57e1-45bb-8b77-989c6986e11d" providerId="ADAL" clId="{D9F46816-881B-436D-8A7D-8D7AFDCBA813}" dt="2024-01-11T10:44:12.729" v="14512" actId="478"/>
          <ac:spMkLst>
            <pc:docMk/>
            <pc:sldMk cId="2547505734" sldId="331"/>
            <ac:spMk id="10" creationId="{8435131A-756E-4718-2F23-561A0A550F70}"/>
          </ac:spMkLst>
        </pc:spChg>
        <pc:spChg chg="mod">
          <ac:chgData name="Shruti Pandey" userId="d013ebc7-57e1-45bb-8b77-989c6986e11d" providerId="ADAL" clId="{D9F46816-881B-436D-8A7D-8D7AFDCBA813}" dt="2024-01-09T09:32:55.519" v="4161" actId="14100"/>
          <ac:spMkLst>
            <pc:docMk/>
            <pc:sldMk cId="2547505734" sldId="331"/>
            <ac:spMk id="12" creationId="{88039008-1368-35F4-4AE7-D0614ED370D0}"/>
          </ac:spMkLst>
        </pc:spChg>
        <pc:spChg chg="mod">
          <ac:chgData name="Shruti Pandey" userId="d013ebc7-57e1-45bb-8b77-989c6986e11d" providerId="ADAL" clId="{D9F46816-881B-436D-8A7D-8D7AFDCBA813}" dt="2024-01-09T09:32:20.003" v="4157" actId="14100"/>
          <ac:spMkLst>
            <pc:docMk/>
            <pc:sldMk cId="2547505734" sldId="331"/>
            <ac:spMk id="13" creationId="{BBB354C8-64AF-C39B-6CFA-8E217B3CAB87}"/>
          </ac:spMkLst>
        </pc:spChg>
        <pc:spChg chg="mod">
          <ac:chgData name="Shruti Pandey" userId="d013ebc7-57e1-45bb-8b77-989c6986e11d" providerId="ADAL" clId="{D9F46816-881B-436D-8A7D-8D7AFDCBA813}" dt="2024-01-09T09:31:13.961" v="4148" actId="20577"/>
          <ac:spMkLst>
            <pc:docMk/>
            <pc:sldMk cId="2547505734" sldId="331"/>
            <ac:spMk id="16" creationId="{9AFC4751-4F13-C8D9-57D6-AC0A998BAECB}"/>
          </ac:spMkLst>
        </pc:spChg>
        <pc:spChg chg="mod">
          <ac:chgData name="Shruti Pandey" userId="d013ebc7-57e1-45bb-8b77-989c6986e11d" providerId="ADAL" clId="{D9F46816-881B-436D-8A7D-8D7AFDCBA813}" dt="2024-01-11T10:44:56.012" v="14520" actId="1076"/>
          <ac:spMkLst>
            <pc:docMk/>
            <pc:sldMk cId="2547505734" sldId="331"/>
            <ac:spMk id="17" creationId="{FDBF472E-B8C7-FAF3-5E1A-45395901091C}"/>
          </ac:spMkLst>
        </pc:spChg>
        <pc:grpChg chg="add del mod">
          <ac:chgData name="Shruti Pandey" userId="d013ebc7-57e1-45bb-8b77-989c6986e11d" providerId="ADAL" clId="{D9F46816-881B-436D-8A7D-8D7AFDCBA813}" dt="2024-01-11T13:19:37.132" v="16007" actId="478"/>
          <ac:grpSpMkLst>
            <pc:docMk/>
            <pc:sldMk cId="2547505734" sldId="331"/>
            <ac:grpSpMk id="4" creationId="{11790BBA-608A-34C3-2C85-3708A1378747}"/>
          </ac:grpSpMkLst>
        </pc:grpChg>
        <pc:grpChg chg="add del mod">
          <ac:chgData name="Shruti Pandey" userId="d013ebc7-57e1-45bb-8b77-989c6986e11d" providerId="ADAL" clId="{D9F46816-881B-436D-8A7D-8D7AFDCBA813}" dt="2024-01-12T11:31:07.572" v="22739" actId="21"/>
          <ac:grpSpMkLst>
            <pc:docMk/>
            <pc:sldMk cId="2547505734" sldId="331"/>
            <ac:grpSpMk id="6" creationId="{8F318466-9BC6-DBB2-ED2E-006AB1DACA4B}"/>
          </ac:grpSpMkLst>
        </pc:grpChg>
        <pc:grpChg chg="del">
          <ac:chgData name="Shruti Pandey" userId="d013ebc7-57e1-45bb-8b77-989c6986e11d" providerId="ADAL" clId="{D9F46816-881B-436D-8A7D-8D7AFDCBA813}" dt="2024-01-09T09:33:32.507" v="4165" actId="21"/>
          <ac:grpSpMkLst>
            <pc:docMk/>
            <pc:sldMk cId="2547505734" sldId="331"/>
            <ac:grpSpMk id="10" creationId="{7D28E63E-596C-65BE-8F0E-B1F13725F17B}"/>
          </ac:grpSpMkLst>
        </pc:grpChg>
        <pc:grpChg chg="del">
          <ac:chgData name="Shruti Pandey" userId="d013ebc7-57e1-45bb-8b77-989c6986e11d" providerId="ADAL" clId="{D9F46816-881B-436D-8A7D-8D7AFDCBA813}" dt="2024-01-09T09:25:49.179" v="4130" actId="478"/>
          <ac:grpSpMkLst>
            <pc:docMk/>
            <pc:sldMk cId="2547505734" sldId="331"/>
            <ac:grpSpMk id="21" creationId="{51355E4F-FDD6-0F47-5633-0C74BBC8439B}"/>
          </ac:grpSpMkLst>
        </pc:grpChg>
        <pc:picChg chg="add del mod">
          <ac:chgData name="Shruti Pandey" userId="d013ebc7-57e1-45bb-8b77-989c6986e11d" providerId="ADAL" clId="{D9F46816-881B-436D-8A7D-8D7AFDCBA813}" dt="2024-01-11T13:19:29.202" v="16005" actId="478"/>
          <ac:picMkLst>
            <pc:docMk/>
            <pc:sldMk cId="2547505734" sldId="331"/>
            <ac:picMk id="2" creationId="{07807538-E8F0-1125-A0EA-A91131E729F6}"/>
          </ac:picMkLst>
        </pc:picChg>
        <pc:picChg chg="del mod">
          <ac:chgData name="Shruti Pandey" userId="d013ebc7-57e1-45bb-8b77-989c6986e11d" providerId="ADAL" clId="{D9F46816-881B-436D-8A7D-8D7AFDCBA813}" dt="2024-01-11T13:18:06.788" v="16003" actId="478"/>
          <ac:picMkLst>
            <pc:docMk/>
            <pc:sldMk cId="2547505734" sldId="331"/>
            <ac:picMk id="7" creationId="{01A50188-B8C7-5E6B-0A28-E6FFB927D8DA}"/>
          </ac:picMkLst>
        </pc:picChg>
        <pc:picChg chg="add del mod topLvl">
          <ac:chgData name="Shruti Pandey" userId="d013ebc7-57e1-45bb-8b77-989c6986e11d" providerId="ADAL" clId="{D9F46816-881B-436D-8A7D-8D7AFDCBA813}" dt="2024-01-12T11:31:07.572" v="22739" actId="21"/>
          <ac:picMkLst>
            <pc:docMk/>
            <pc:sldMk cId="2547505734" sldId="331"/>
            <ac:picMk id="8" creationId="{A5426A7C-91E4-F5DA-943A-D04B904B7E9A}"/>
          </ac:picMkLst>
        </pc:picChg>
        <pc:picChg chg="add mod">
          <ac:chgData name="Shruti Pandey" userId="d013ebc7-57e1-45bb-8b77-989c6986e11d" providerId="ADAL" clId="{D9F46816-881B-436D-8A7D-8D7AFDCBA813}" dt="2024-01-11T13:27:30.838" v="16060" actId="1038"/>
          <ac:picMkLst>
            <pc:docMk/>
            <pc:sldMk cId="2547505734" sldId="331"/>
            <ac:picMk id="11" creationId="{C988493E-8AC5-C196-2F03-FE8FD7609D6C}"/>
          </ac:picMkLst>
        </pc:picChg>
        <pc:picChg chg="del">
          <ac:chgData name="Shruti Pandey" userId="d013ebc7-57e1-45bb-8b77-989c6986e11d" providerId="ADAL" clId="{D9F46816-881B-436D-8A7D-8D7AFDCBA813}" dt="2024-01-09T09:30:20.676" v="4132" actId="478"/>
          <ac:picMkLst>
            <pc:docMk/>
            <pc:sldMk cId="2547505734" sldId="331"/>
            <ac:picMk id="25" creationId="{C7A26E1D-D4EE-D4D1-FE40-17E9A9F77959}"/>
          </ac:picMkLst>
        </pc:picChg>
      </pc:sldChg>
      <pc:sldChg chg="addSp delSp modSp mod delAnim">
        <pc:chgData name="Shruti Pandey" userId="d013ebc7-57e1-45bb-8b77-989c6986e11d" providerId="ADAL" clId="{D9F46816-881B-436D-8A7D-8D7AFDCBA813}" dt="2024-01-11T10:59:54.641" v="14733" actId="1037"/>
        <pc:sldMkLst>
          <pc:docMk/>
          <pc:sldMk cId="126009167" sldId="333"/>
        </pc:sldMkLst>
        <pc:spChg chg="del mod">
          <ac:chgData name="Shruti Pandey" userId="d013ebc7-57e1-45bb-8b77-989c6986e11d" providerId="ADAL" clId="{D9F46816-881B-436D-8A7D-8D7AFDCBA813}" dt="2024-01-11T10:59:32.560" v="14714" actId="478"/>
          <ac:spMkLst>
            <pc:docMk/>
            <pc:sldMk cId="126009167" sldId="333"/>
            <ac:spMk id="2" creationId="{F1597BDA-0568-2665-FA54-F051BF957BA1}"/>
          </ac:spMkLst>
        </pc:spChg>
        <pc:spChg chg="del">
          <ac:chgData name="Shruti Pandey" userId="d013ebc7-57e1-45bb-8b77-989c6986e11d" providerId="ADAL" clId="{D9F46816-881B-436D-8A7D-8D7AFDCBA813}" dt="2024-01-11T05:38:10.701" v="10932" actId="478"/>
          <ac:spMkLst>
            <pc:docMk/>
            <pc:sldMk cId="126009167" sldId="333"/>
            <ac:spMk id="3" creationId="{1C57E598-52F3-201B-11EC-FE9C6252798D}"/>
          </ac:spMkLst>
        </pc:spChg>
        <pc:spChg chg="del">
          <ac:chgData name="Shruti Pandey" userId="d013ebc7-57e1-45bb-8b77-989c6986e11d" providerId="ADAL" clId="{D9F46816-881B-436D-8A7D-8D7AFDCBA813}" dt="2024-01-09T12:59:35.589" v="4830" actId="478"/>
          <ac:spMkLst>
            <pc:docMk/>
            <pc:sldMk cId="126009167" sldId="333"/>
            <ac:spMk id="4" creationId="{B6DEEBB4-EEB8-43E3-7A8A-2BA0FF66D315}"/>
          </ac:spMkLst>
        </pc:spChg>
        <pc:spChg chg="add mod">
          <ac:chgData name="Shruti Pandey" userId="d013ebc7-57e1-45bb-8b77-989c6986e11d" providerId="ADAL" clId="{D9F46816-881B-436D-8A7D-8D7AFDCBA813}" dt="2024-01-11T10:59:54.641" v="14733" actId="1037"/>
          <ac:spMkLst>
            <pc:docMk/>
            <pc:sldMk cId="126009167" sldId="333"/>
            <ac:spMk id="6" creationId="{958F3F31-9820-A8BD-E32C-FF2905D0AFE7}"/>
          </ac:spMkLst>
        </pc:spChg>
        <pc:spChg chg="add del mod topLvl">
          <ac:chgData name="Shruti Pandey" userId="d013ebc7-57e1-45bb-8b77-989c6986e11d" providerId="ADAL" clId="{D9F46816-881B-436D-8A7D-8D7AFDCBA813}" dt="2024-01-11T06:50:43.924" v="11376" actId="1076"/>
          <ac:spMkLst>
            <pc:docMk/>
            <pc:sldMk cId="126009167" sldId="333"/>
            <ac:spMk id="7" creationId="{EC393A79-E3AE-71C0-96DB-6CF3862D0CD1}"/>
          </ac:spMkLst>
        </pc:spChg>
        <pc:spChg chg="mod topLvl">
          <ac:chgData name="Shruti Pandey" userId="d013ebc7-57e1-45bb-8b77-989c6986e11d" providerId="ADAL" clId="{D9F46816-881B-436D-8A7D-8D7AFDCBA813}" dt="2024-01-11T06:52:34.927" v="11390" actId="14100"/>
          <ac:spMkLst>
            <pc:docMk/>
            <pc:sldMk cId="126009167" sldId="333"/>
            <ac:spMk id="8" creationId="{31E09021-7F70-6F35-8749-AB7AA14792E1}"/>
          </ac:spMkLst>
        </pc:spChg>
        <pc:spChg chg="add del mod">
          <ac:chgData name="Shruti Pandey" userId="d013ebc7-57e1-45bb-8b77-989c6986e11d" providerId="ADAL" clId="{D9F46816-881B-436D-8A7D-8D7AFDCBA813}" dt="2024-01-11T10:59:35.136" v="14715" actId="478"/>
          <ac:spMkLst>
            <pc:docMk/>
            <pc:sldMk cId="126009167" sldId="333"/>
            <ac:spMk id="12" creationId="{9BE734A4-63EE-F9F0-241D-5BD6AE5D0ACA}"/>
          </ac:spMkLst>
        </pc:spChg>
        <pc:grpChg chg="add del mod">
          <ac:chgData name="Shruti Pandey" userId="d013ebc7-57e1-45bb-8b77-989c6986e11d" providerId="ADAL" clId="{D9F46816-881B-436D-8A7D-8D7AFDCBA813}" dt="2024-01-11T06:49:37.523" v="11317" actId="165"/>
          <ac:grpSpMkLst>
            <pc:docMk/>
            <pc:sldMk cId="126009167" sldId="333"/>
            <ac:grpSpMk id="10" creationId="{ED604A92-9F89-03A5-2661-68D66A4C79BE}"/>
          </ac:grpSpMkLst>
        </pc:grpChg>
        <pc:picChg chg="add mod">
          <ac:chgData name="Shruti Pandey" userId="d013ebc7-57e1-45bb-8b77-989c6986e11d" providerId="ADAL" clId="{D9F46816-881B-436D-8A7D-8D7AFDCBA813}" dt="2024-01-11T06:47:34.036" v="11223"/>
          <ac:picMkLst>
            <pc:docMk/>
            <pc:sldMk cId="126009167" sldId="333"/>
            <ac:picMk id="4" creationId="{ED21707A-EB3A-5F42-101F-7364FDB28FE4}"/>
          </ac:picMkLst>
        </pc:picChg>
        <pc:picChg chg="add mod">
          <ac:chgData name="Shruti Pandey" userId="d013ebc7-57e1-45bb-8b77-989c6986e11d" providerId="ADAL" clId="{D9F46816-881B-436D-8A7D-8D7AFDCBA813}" dt="2024-01-11T06:50:23.850" v="11373" actId="1037"/>
          <ac:picMkLst>
            <pc:docMk/>
            <pc:sldMk cId="126009167" sldId="333"/>
            <ac:picMk id="5" creationId="{2F85DF87-8E50-AA08-EEC7-6259845A7161}"/>
          </ac:picMkLst>
        </pc:picChg>
        <pc:picChg chg="del mod">
          <ac:chgData name="Shruti Pandey" userId="d013ebc7-57e1-45bb-8b77-989c6986e11d" providerId="ADAL" clId="{D9F46816-881B-436D-8A7D-8D7AFDCBA813}" dt="2024-01-11T06:47:50.471" v="11225" actId="478"/>
          <ac:picMkLst>
            <pc:docMk/>
            <pc:sldMk cId="126009167" sldId="333"/>
            <ac:picMk id="9" creationId="{D53180B1-D7E5-C0E2-DC0F-1230C84FC9BE}"/>
          </ac:picMkLst>
        </pc:picChg>
        <pc:picChg chg="del">
          <ac:chgData name="Shruti Pandey" userId="d013ebc7-57e1-45bb-8b77-989c6986e11d" providerId="ADAL" clId="{D9F46816-881B-436D-8A7D-8D7AFDCBA813}" dt="2024-01-09T12:59:33.578" v="4829" actId="478"/>
          <ac:picMkLst>
            <pc:docMk/>
            <pc:sldMk cId="126009167" sldId="333"/>
            <ac:picMk id="20" creationId="{81AFF8D3-441F-7B74-3214-2CFB4040E551}"/>
          </ac:picMkLst>
        </pc:picChg>
      </pc:sldChg>
      <pc:sldChg chg="addSp delSp modSp mod ord delAnim">
        <pc:chgData name="Shruti Pandey" userId="d013ebc7-57e1-45bb-8b77-989c6986e11d" providerId="ADAL" clId="{D9F46816-881B-436D-8A7D-8D7AFDCBA813}" dt="2024-01-11T14:27:09.787" v="16441" actId="1038"/>
        <pc:sldMkLst>
          <pc:docMk/>
          <pc:sldMk cId="1888259949" sldId="334"/>
        </pc:sldMkLst>
        <pc:spChg chg="del mod">
          <ac:chgData name="Shruti Pandey" userId="d013ebc7-57e1-45bb-8b77-989c6986e11d" providerId="ADAL" clId="{D9F46816-881B-436D-8A7D-8D7AFDCBA813}" dt="2024-01-11T11:03:21.156" v="14871" actId="478"/>
          <ac:spMkLst>
            <pc:docMk/>
            <pc:sldMk cId="1888259949" sldId="334"/>
            <ac:spMk id="2" creationId="{AB8733CB-1BFC-434A-E93D-2036624D5142}"/>
          </ac:spMkLst>
        </pc:spChg>
        <pc:spChg chg="del">
          <ac:chgData name="Shruti Pandey" userId="d013ebc7-57e1-45bb-8b77-989c6986e11d" providerId="ADAL" clId="{D9F46816-881B-436D-8A7D-8D7AFDCBA813}" dt="2024-01-11T05:38:19.810" v="10935" actId="478"/>
          <ac:spMkLst>
            <pc:docMk/>
            <pc:sldMk cId="1888259949" sldId="334"/>
            <ac:spMk id="3" creationId="{70B763EC-4BC9-4543-4935-C4D0BC499AE8}"/>
          </ac:spMkLst>
        </pc:spChg>
        <pc:spChg chg="del">
          <ac:chgData name="Shruti Pandey" userId="d013ebc7-57e1-45bb-8b77-989c6986e11d" providerId="ADAL" clId="{D9F46816-881B-436D-8A7D-8D7AFDCBA813}" dt="2024-01-09T11:28:46.051" v="4524" actId="478"/>
          <ac:spMkLst>
            <pc:docMk/>
            <pc:sldMk cId="1888259949" sldId="334"/>
            <ac:spMk id="4" creationId="{931CE550-2538-FADF-8235-596B04FF7EE1}"/>
          </ac:spMkLst>
        </pc:spChg>
        <pc:spChg chg="add mod">
          <ac:chgData name="Shruti Pandey" userId="d013ebc7-57e1-45bb-8b77-989c6986e11d" providerId="ADAL" clId="{D9F46816-881B-436D-8A7D-8D7AFDCBA813}" dt="2024-01-11T11:04:03.909" v="14883" actId="1076"/>
          <ac:spMkLst>
            <pc:docMk/>
            <pc:sldMk cId="1888259949" sldId="334"/>
            <ac:spMk id="4" creationId="{CD94A84B-07E1-7A7C-D97B-59938080F3A4}"/>
          </ac:spMkLst>
        </pc:spChg>
        <pc:spChg chg="add del mod">
          <ac:chgData name="Shruti Pandey" userId="d013ebc7-57e1-45bb-8b77-989c6986e11d" providerId="ADAL" clId="{D9F46816-881B-436D-8A7D-8D7AFDCBA813}" dt="2024-01-11T11:03:23.154" v="14872" actId="478"/>
          <ac:spMkLst>
            <pc:docMk/>
            <pc:sldMk cId="1888259949" sldId="334"/>
            <ac:spMk id="6" creationId="{A9B555AD-FAF7-EDB4-EF47-7D36BA59AB86}"/>
          </ac:spMkLst>
        </pc:spChg>
        <pc:spChg chg="mod">
          <ac:chgData name="Shruti Pandey" userId="d013ebc7-57e1-45bb-8b77-989c6986e11d" providerId="ADAL" clId="{D9F46816-881B-436D-8A7D-8D7AFDCBA813}" dt="2024-01-09T11:31:44.882" v="4534" actId="2711"/>
          <ac:spMkLst>
            <pc:docMk/>
            <pc:sldMk cId="1888259949" sldId="334"/>
            <ac:spMk id="13" creationId="{6B8DAEE1-6784-7A57-FD0E-1FAF4581B19B}"/>
          </ac:spMkLst>
        </pc:spChg>
        <pc:graphicFrameChg chg="mod modGraphic">
          <ac:chgData name="Shruti Pandey" userId="d013ebc7-57e1-45bb-8b77-989c6986e11d" providerId="ADAL" clId="{D9F46816-881B-436D-8A7D-8D7AFDCBA813}" dt="2024-01-11T14:25:34.709" v="16422"/>
          <ac:graphicFrameMkLst>
            <pc:docMk/>
            <pc:sldMk cId="1888259949" sldId="334"/>
            <ac:graphicFrameMk id="11" creationId="{8F1C17A6-CE7C-A4A6-DF4D-4BEE1EB69A91}"/>
          </ac:graphicFrameMkLst>
        </pc:graphicFrameChg>
        <pc:picChg chg="del">
          <ac:chgData name="Shruti Pandey" userId="d013ebc7-57e1-45bb-8b77-989c6986e11d" providerId="ADAL" clId="{D9F46816-881B-436D-8A7D-8D7AFDCBA813}" dt="2024-01-09T12:59:46.333" v="4831" actId="478"/>
          <ac:picMkLst>
            <pc:docMk/>
            <pc:sldMk cId="1888259949" sldId="334"/>
            <ac:picMk id="12" creationId="{AF6BA128-0C23-8444-F9F3-9959DFBA9D3E}"/>
          </ac:picMkLst>
        </pc:picChg>
        <pc:cxnChg chg="add">
          <ac:chgData name="Shruti Pandey" userId="d013ebc7-57e1-45bb-8b77-989c6986e11d" providerId="ADAL" clId="{D9F46816-881B-436D-8A7D-8D7AFDCBA813}" dt="2024-01-11T14:25:51.722" v="16423" actId="11529"/>
          <ac:cxnSpMkLst>
            <pc:docMk/>
            <pc:sldMk cId="1888259949" sldId="334"/>
            <ac:cxnSpMk id="3" creationId="{C5F70C8A-2F34-D4C9-96D8-01FB1102BF9C}"/>
          </ac:cxnSpMkLst>
        </pc:cxnChg>
        <pc:cxnChg chg="add del">
          <ac:chgData name="Shruti Pandey" userId="d013ebc7-57e1-45bb-8b77-989c6986e11d" providerId="ADAL" clId="{D9F46816-881B-436D-8A7D-8D7AFDCBA813}" dt="2024-01-11T14:26:15.977" v="16425" actId="11529"/>
          <ac:cxnSpMkLst>
            <pc:docMk/>
            <pc:sldMk cId="1888259949" sldId="334"/>
            <ac:cxnSpMk id="6" creationId="{9D99EBC2-4754-E286-FD46-26C7D49756F7}"/>
          </ac:cxnSpMkLst>
        </pc:cxnChg>
        <pc:cxnChg chg="add mod">
          <ac:chgData name="Shruti Pandey" userId="d013ebc7-57e1-45bb-8b77-989c6986e11d" providerId="ADAL" clId="{D9F46816-881B-436D-8A7D-8D7AFDCBA813}" dt="2024-01-11T14:27:09.787" v="16441" actId="1038"/>
          <ac:cxnSpMkLst>
            <pc:docMk/>
            <pc:sldMk cId="1888259949" sldId="334"/>
            <ac:cxnSpMk id="8" creationId="{7EB63549-3E31-8C85-459D-8F448561037F}"/>
          </ac:cxnSpMkLst>
        </pc:cxnChg>
      </pc:sldChg>
      <pc:sldChg chg="addSp delSp modSp mod addAnim delAnim modAnim modNotesTx">
        <pc:chgData name="Shruti Pandey" userId="d013ebc7-57e1-45bb-8b77-989c6986e11d" providerId="ADAL" clId="{D9F46816-881B-436D-8A7D-8D7AFDCBA813}" dt="2024-01-11T11:20:10.146" v="15814" actId="14100"/>
        <pc:sldMkLst>
          <pc:docMk/>
          <pc:sldMk cId="2320692921" sldId="335"/>
        </pc:sldMkLst>
        <pc:spChg chg="del mod">
          <ac:chgData name="Shruti Pandey" userId="d013ebc7-57e1-45bb-8b77-989c6986e11d" providerId="ADAL" clId="{D9F46816-881B-436D-8A7D-8D7AFDCBA813}" dt="2024-01-11T11:06:42.388" v="15132" actId="478"/>
          <ac:spMkLst>
            <pc:docMk/>
            <pc:sldMk cId="2320692921" sldId="335"/>
            <ac:spMk id="2" creationId="{7B66B6AD-D232-CABE-C31D-7A3EE46CDF64}"/>
          </ac:spMkLst>
        </pc:spChg>
        <pc:spChg chg="del">
          <ac:chgData name="Shruti Pandey" userId="d013ebc7-57e1-45bb-8b77-989c6986e11d" providerId="ADAL" clId="{D9F46816-881B-436D-8A7D-8D7AFDCBA813}" dt="2024-01-11T05:38:27.045" v="10937" actId="478"/>
          <ac:spMkLst>
            <pc:docMk/>
            <pc:sldMk cId="2320692921" sldId="335"/>
            <ac:spMk id="3" creationId="{FAB91C7B-F123-E917-0B4A-A8F08202A3DE}"/>
          </ac:spMkLst>
        </pc:spChg>
        <pc:spChg chg="del">
          <ac:chgData name="Shruti Pandey" userId="d013ebc7-57e1-45bb-8b77-989c6986e11d" providerId="ADAL" clId="{D9F46816-881B-436D-8A7D-8D7AFDCBA813}" dt="2024-01-09T12:59:56.870" v="4833" actId="478"/>
          <ac:spMkLst>
            <pc:docMk/>
            <pc:sldMk cId="2320692921" sldId="335"/>
            <ac:spMk id="4" creationId="{13FA8A32-C27B-98E7-FE41-0EC32300E5EB}"/>
          </ac:spMkLst>
        </pc:spChg>
        <pc:spChg chg="add mod">
          <ac:chgData name="Shruti Pandey" userId="d013ebc7-57e1-45bb-8b77-989c6986e11d" providerId="ADAL" clId="{D9F46816-881B-436D-8A7D-8D7AFDCBA813}" dt="2024-01-11T07:32:14.960" v="12441" actId="164"/>
          <ac:spMkLst>
            <pc:docMk/>
            <pc:sldMk cId="2320692921" sldId="335"/>
            <ac:spMk id="4" creationId="{3B6A892F-FF0D-5862-C8F4-94A8A2698460}"/>
          </ac:spMkLst>
        </pc:spChg>
        <pc:spChg chg="add mod">
          <ac:chgData name="Shruti Pandey" userId="d013ebc7-57e1-45bb-8b77-989c6986e11d" providerId="ADAL" clId="{D9F46816-881B-436D-8A7D-8D7AFDCBA813}" dt="2024-01-11T07:32:14.960" v="12441" actId="164"/>
          <ac:spMkLst>
            <pc:docMk/>
            <pc:sldMk cId="2320692921" sldId="335"/>
            <ac:spMk id="5" creationId="{ECCB48CB-FE79-B76F-E4E0-946C4B4FF227}"/>
          </ac:spMkLst>
        </pc:spChg>
        <pc:spChg chg="add del mod ord topLvl">
          <ac:chgData name="Shruti Pandey" userId="d013ebc7-57e1-45bb-8b77-989c6986e11d" providerId="ADAL" clId="{D9F46816-881B-436D-8A7D-8D7AFDCBA813}" dt="2024-01-11T11:10:18.621" v="15660" actId="1038"/>
          <ac:spMkLst>
            <pc:docMk/>
            <pc:sldMk cId="2320692921" sldId="335"/>
            <ac:spMk id="6" creationId="{CA5E1A96-5D6F-7D56-DF78-C67D54D8F168}"/>
          </ac:spMkLst>
        </pc:spChg>
        <pc:spChg chg="del">
          <ac:chgData name="Shruti Pandey" userId="d013ebc7-57e1-45bb-8b77-989c6986e11d" providerId="ADAL" clId="{D9F46816-881B-436D-8A7D-8D7AFDCBA813}" dt="2024-01-11T07:21:41.788" v="12374" actId="21"/>
          <ac:spMkLst>
            <pc:docMk/>
            <pc:sldMk cId="2320692921" sldId="335"/>
            <ac:spMk id="9" creationId="{2205AE36-5B9E-077A-8DB7-9FB4E9ACBA32}"/>
          </ac:spMkLst>
        </pc:spChg>
        <pc:spChg chg="del">
          <ac:chgData name="Shruti Pandey" userId="d013ebc7-57e1-45bb-8b77-989c6986e11d" providerId="ADAL" clId="{D9F46816-881B-436D-8A7D-8D7AFDCBA813}" dt="2024-01-11T07:21:55" v="12376" actId="478"/>
          <ac:spMkLst>
            <pc:docMk/>
            <pc:sldMk cId="2320692921" sldId="335"/>
            <ac:spMk id="12" creationId="{600F7A13-6551-CF44-52D6-8602BB35FAA5}"/>
          </ac:spMkLst>
        </pc:spChg>
        <pc:spChg chg="add del">
          <ac:chgData name="Shruti Pandey" userId="d013ebc7-57e1-45bb-8b77-989c6986e11d" providerId="ADAL" clId="{D9F46816-881B-436D-8A7D-8D7AFDCBA813}" dt="2024-01-11T07:25:13.403" v="12394" actId="11529"/>
          <ac:spMkLst>
            <pc:docMk/>
            <pc:sldMk cId="2320692921" sldId="335"/>
            <ac:spMk id="14" creationId="{8E1CC72E-EA3F-A10C-EE19-DEE5C1888727}"/>
          </ac:spMkLst>
        </pc:spChg>
        <pc:spChg chg="del mod">
          <ac:chgData name="Shruti Pandey" userId="d013ebc7-57e1-45bb-8b77-989c6986e11d" providerId="ADAL" clId="{D9F46816-881B-436D-8A7D-8D7AFDCBA813}" dt="2024-01-11T07:19:23.375" v="12124" actId="21"/>
          <ac:spMkLst>
            <pc:docMk/>
            <pc:sldMk cId="2320692921" sldId="335"/>
            <ac:spMk id="15" creationId="{3B6A892F-FF0D-5862-C8F4-94A8A2698460}"/>
          </ac:spMkLst>
        </pc:spChg>
        <pc:spChg chg="add del mod">
          <ac:chgData name="Shruti Pandey" userId="d013ebc7-57e1-45bb-8b77-989c6986e11d" providerId="ADAL" clId="{D9F46816-881B-436D-8A7D-8D7AFDCBA813}" dt="2024-01-11T07:25:43.749" v="12398" actId="11529"/>
          <ac:spMkLst>
            <pc:docMk/>
            <pc:sldMk cId="2320692921" sldId="335"/>
            <ac:spMk id="16" creationId="{998FF0F9-FD73-F729-039C-80E21E923C28}"/>
          </ac:spMkLst>
        </pc:spChg>
        <pc:spChg chg="del">
          <ac:chgData name="Shruti Pandey" userId="d013ebc7-57e1-45bb-8b77-989c6986e11d" providerId="ADAL" clId="{D9F46816-881B-436D-8A7D-8D7AFDCBA813}" dt="2024-01-11T07:19:23.375" v="12124" actId="21"/>
          <ac:spMkLst>
            <pc:docMk/>
            <pc:sldMk cId="2320692921" sldId="335"/>
            <ac:spMk id="18" creationId="{ECCB48CB-FE79-B76F-E4E0-946C4B4FF227}"/>
          </ac:spMkLst>
        </pc:spChg>
        <pc:spChg chg="add del mod">
          <ac:chgData name="Shruti Pandey" userId="d013ebc7-57e1-45bb-8b77-989c6986e11d" providerId="ADAL" clId="{D9F46816-881B-436D-8A7D-8D7AFDCBA813}" dt="2024-01-11T11:06:45.402" v="15133" actId="478"/>
          <ac:spMkLst>
            <pc:docMk/>
            <pc:sldMk cId="2320692921" sldId="335"/>
            <ac:spMk id="27" creationId="{42097CAD-DF24-0BCF-8F2A-B37F81AB1D95}"/>
          </ac:spMkLst>
        </pc:spChg>
        <pc:spChg chg="add mod ord">
          <ac:chgData name="Shruti Pandey" userId="d013ebc7-57e1-45bb-8b77-989c6986e11d" providerId="ADAL" clId="{D9F46816-881B-436D-8A7D-8D7AFDCBA813}" dt="2024-01-11T11:20:10.146" v="15814" actId="14100"/>
          <ac:spMkLst>
            <pc:docMk/>
            <pc:sldMk cId="2320692921" sldId="335"/>
            <ac:spMk id="28" creationId="{3F2F2122-BD63-78D9-88FA-412396F3A025}"/>
          </ac:spMkLst>
        </pc:spChg>
        <pc:spChg chg="add mod">
          <ac:chgData name="Shruti Pandey" userId="d013ebc7-57e1-45bb-8b77-989c6986e11d" providerId="ADAL" clId="{D9F46816-881B-436D-8A7D-8D7AFDCBA813}" dt="2024-01-11T11:08:47.397" v="15346"/>
          <ac:spMkLst>
            <pc:docMk/>
            <pc:sldMk cId="2320692921" sldId="335"/>
            <ac:spMk id="30" creationId="{CA5E1A96-5D6F-7D56-DF78-C67D54D8F168}"/>
          </ac:spMkLst>
        </pc:spChg>
        <pc:grpChg chg="add mod ord">
          <ac:chgData name="Shruti Pandey" userId="d013ebc7-57e1-45bb-8b77-989c6986e11d" providerId="ADAL" clId="{D9F46816-881B-436D-8A7D-8D7AFDCBA813}" dt="2024-01-11T11:10:36.946" v="15661" actId="166"/>
          <ac:grpSpMkLst>
            <pc:docMk/>
            <pc:sldMk cId="2320692921" sldId="335"/>
            <ac:grpSpMk id="23" creationId="{A11D8B01-04B5-B413-B09E-3B01C2A504EF}"/>
          </ac:grpSpMkLst>
        </pc:grpChg>
        <pc:grpChg chg="add del mod">
          <ac:chgData name="Shruti Pandey" userId="d013ebc7-57e1-45bb-8b77-989c6986e11d" providerId="ADAL" clId="{D9F46816-881B-436D-8A7D-8D7AFDCBA813}" dt="2024-01-11T07:32:45.941" v="12446" actId="165"/>
          <ac:grpSpMkLst>
            <pc:docMk/>
            <pc:sldMk cId="2320692921" sldId="335"/>
            <ac:grpSpMk id="24" creationId="{8AA9BE28-0CF2-4C0E-6A65-A6767D81F39D}"/>
          </ac:grpSpMkLst>
        </pc:grpChg>
        <pc:picChg chg="del">
          <ac:chgData name="Shruti Pandey" userId="d013ebc7-57e1-45bb-8b77-989c6986e11d" providerId="ADAL" clId="{D9F46816-881B-436D-8A7D-8D7AFDCBA813}" dt="2024-01-08T09:15:04.213" v="1" actId="478"/>
          <ac:picMkLst>
            <pc:docMk/>
            <pc:sldMk cId="2320692921" sldId="335"/>
            <ac:picMk id="7" creationId="{17CA5BAB-715E-283A-DEA7-2EE2A4287FD2}"/>
          </ac:picMkLst>
        </pc:picChg>
        <pc:picChg chg="add mod">
          <ac:chgData name="Shruti Pandey" userId="d013ebc7-57e1-45bb-8b77-989c6986e11d" providerId="ADAL" clId="{D9F46816-881B-436D-8A7D-8D7AFDCBA813}" dt="2024-01-11T07:32:14.960" v="12441" actId="164"/>
          <ac:picMkLst>
            <pc:docMk/>
            <pc:sldMk cId="2320692921" sldId="335"/>
            <ac:picMk id="7" creationId="{6FEFDFE9-D697-C5CD-801D-A1285DE1703C}"/>
          </ac:picMkLst>
        </pc:picChg>
        <pc:picChg chg="add del mod ord topLvl">
          <ac:chgData name="Shruti Pandey" userId="d013ebc7-57e1-45bb-8b77-989c6986e11d" providerId="ADAL" clId="{D9F46816-881B-436D-8A7D-8D7AFDCBA813}" dt="2024-01-11T11:06:12.605" v="15090" actId="21"/>
          <ac:picMkLst>
            <pc:docMk/>
            <pc:sldMk cId="2320692921" sldId="335"/>
            <ac:picMk id="11" creationId="{81768986-19CB-687D-B94D-349D12597338}"/>
          </ac:picMkLst>
        </pc:picChg>
        <pc:picChg chg="del">
          <ac:chgData name="Shruti Pandey" userId="d013ebc7-57e1-45bb-8b77-989c6986e11d" providerId="ADAL" clId="{D9F46816-881B-436D-8A7D-8D7AFDCBA813}" dt="2024-01-11T07:19:23.375" v="12124" actId="21"/>
          <ac:picMkLst>
            <pc:docMk/>
            <pc:sldMk cId="2320692921" sldId="335"/>
            <ac:picMk id="19" creationId="{6FEFDFE9-D697-C5CD-801D-A1285DE1703C}"/>
          </ac:picMkLst>
        </pc:picChg>
        <pc:picChg chg="del">
          <ac:chgData name="Shruti Pandey" userId="d013ebc7-57e1-45bb-8b77-989c6986e11d" providerId="ADAL" clId="{D9F46816-881B-436D-8A7D-8D7AFDCBA813}" dt="2024-01-09T12:59:51.219" v="4832" actId="478"/>
          <ac:picMkLst>
            <pc:docMk/>
            <pc:sldMk cId="2320692921" sldId="335"/>
            <ac:picMk id="22" creationId="{4653AEF4-3669-0879-499C-65293BDD6FD6}"/>
          </ac:picMkLst>
        </pc:picChg>
        <pc:picChg chg="add del mod">
          <ac:chgData name="Shruti Pandey" userId="d013ebc7-57e1-45bb-8b77-989c6986e11d" providerId="ADAL" clId="{D9F46816-881B-436D-8A7D-8D7AFDCBA813}" dt="2024-01-11T11:09:22.105" v="15439" actId="1076"/>
          <ac:picMkLst>
            <pc:docMk/>
            <pc:sldMk cId="2320692921" sldId="335"/>
            <ac:picMk id="25" creationId="{81768986-19CB-687D-B94D-349D12597338}"/>
          </ac:picMkLst>
        </pc:picChg>
        <pc:picChg chg="add mod">
          <ac:chgData name="Shruti Pandey" userId="d013ebc7-57e1-45bb-8b77-989c6986e11d" providerId="ADAL" clId="{D9F46816-881B-436D-8A7D-8D7AFDCBA813}" dt="2024-01-11T11:08:26.071" v="15256"/>
          <ac:picMkLst>
            <pc:docMk/>
            <pc:sldMk cId="2320692921" sldId="335"/>
            <ac:picMk id="29" creationId="{81768986-19CB-687D-B94D-349D12597338}"/>
          </ac:picMkLst>
        </pc:picChg>
        <pc:cxnChg chg="add del mod">
          <ac:chgData name="Shruti Pandey" userId="d013ebc7-57e1-45bb-8b77-989c6986e11d" providerId="ADAL" clId="{D9F46816-881B-436D-8A7D-8D7AFDCBA813}" dt="2024-01-11T07:25:01.518" v="12392" actId="478"/>
          <ac:cxnSpMkLst>
            <pc:docMk/>
            <pc:sldMk cId="2320692921" sldId="335"/>
            <ac:cxnSpMk id="10" creationId="{2AAC3A36-E929-7CD3-B3C0-6D631C90FDFB}"/>
          </ac:cxnSpMkLst>
        </pc:cxnChg>
        <pc:cxnChg chg="add del mod ord">
          <ac:chgData name="Shruti Pandey" userId="d013ebc7-57e1-45bb-8b77-989c6986e11d" providerId="ADAL" clId="{D9F46816-881B-436D-8A7D-8D7AFDCBA813}" dt="2024-01-11T11:10:08.497" v="15643" actId="1038"/>
          <ac:cxnSpMkLst>
            <pc:docMk/>
            <pc:sldMk cId="2320692921" sldId="335"/>
            <ac:cxnSpMk id="20" creationId="{15D1F6B1-D203-4FB0-CB41-12947BF53D21}"/>
          </ac:cxnSpMkLst>
        </pc:cxnChg>
        <pc:cxnChg chg="add mod">
          <ac:chgData name="Shruti Pandey" userId="d013ebc7-57e1-45bb-8b77-989c6986e11d" providerId="ADAL" clId="{D9F46816-881B-436D-8A7D-8D7AFDCBA813}" dt="2024-01-11T11:08:47.397" v="15346"/>
          <ac:cxnSpMkLst>
            <pc:docMk/>
            <pc:sldMk cId="2320692921" sldId="335"/>
            <ac:cxnSpMk id="31" creationId="{15D1F6B1-D203-4FB0-CB41-12947BF53D21}"/>
          </ac:cxnSpMkLst>
        </pc:cxnChg>
      </pc:sldChg>
      <pc:sldChg chg="addSp delSp modSp del mod delAnim">
        <pc:chgData name="Shruti Pandey" userId="d013ebc7-57e1-45bb-8b77-989c6986e11d" providerId="ADAL" clId="{D9F46816-881B-436D-8A7D-8D7AFDCBA813}" dt="2024-01-11T09:59:12.921" v="13560" actId="47"/>
        <pc:sldMkLst>
          <pc:docMk/>
          <pc:sldMk cId="1998035665" sldId="336"/>
        </pc:sldMkLst>
        <pc:spChg chg="mod">
          <ac:chgData name="Shruti Pandey" userId="d013ebc7-57e1-45bb-8b77-989c6986e11d" providerId="ADAL" clId="{D9F46816-881B-436D-8A7D-8D7AFDCBA813}" dt="2024-01-09T12:44:16.789" v="4545" actId="14100"/>
          <ac:spMkLst>
            <pc:docMk/>
            <pc:sldMk cId="1998035665" sldId="336"/>
            <ac:spMk id="2" creationId="{EAC6B58C-B2FE-A72C-DED6-3257FAB3F7C8}"/>
          </ac:spMkLst>
        </pc:spChg>
        <pc:spChg chg="del mod">
          <ac:chgData name="Shruti Pandey" userId="d013ebc7-57e1-45bb-8b77-989c6986e11d" providerId="ADAL" clId="{D9F46816-881B-436D-8A7D-8D7AFDCBA813}" dt="2024-01-09T12:43:48.633" v="4541" actId="478"/>
          <ac:spMkLst>
            <pc:docMk/>
            <pc:sldMk cId="1998035665" sldId="336"/>
            <ac:spMk id="4" creationId="{FE9A08AF-2F55-BD46-D489-FC49F5DA2822}"/>
          </ac:spMkLst>
        </pc:spChg>
        <pc:spChg chg="mod">
          <ac:chgData name="Shruti Pandey" userId="d013ebc7-57e1-45bb-8b77-989c6986e11d" providerId="ADAL" clId="{D9F46816-881B-436D-8A7D-8D7AFDCBA813}" dt="2024-01-11T08:53:59.362" v="13004" actId="20577"/>
          <ac:spMkLst>
            <pc:docMk/>
            <pc:sldMk cId="1998035665" sldId="336"/>
            <ac:spMk id="6" creationId="{4B77F040-935D-A00D-564A-0B5182FEDE22}"/>
          </ac:spMkLst>
        </pc:spChg>
        <pc:spChg chg="del">
          <ac:chgData name="Shruti Pandey" userId="d013ebc7-57e1-45bb-8b77-989c6986e11d" providerId="ADAL" clId="{D9F46816-881B-436D-8A7D-8D7AFDCBA813}" dt="2024-01-11T05:38:22.115" v="10936" actId="478"/>
          <ac:spMkLst>
            <pc:docMk/>
            <pc:sldMk cId="1998035665" sldId="336"/>
            <ac:spMk id="8" creationId="{09708FE7-C653-3DB4-FAFD-6E8E30F03BC0}"/>
          </ac:spMkLst>
        </pc:spChg>
        <pc:grpChg chg="add del mod">
          <ac:chgData name="Shruti Pandey" userId="d013ebc7-57e1-45bb-8b77-989c6986e11d" providerId="ADAL" clId="{D9F46816-881B-436D-8A7D-8D7AFDCBA813}" dt="2024-01-11T09:24:37.340" v="13285" actId="21"/>
          <ac:grpSpMkLst>
            <pc:docMk/>
            <pc:sldMk cId="1998035665" sldId="336"/>
            <ac:grpSpMk id="9" creationId="{02AE4956-FBDF-9F15-7A6E-493C214CEB80}"/>
          </ac:grpSpMkLst>
        </pc:grpChg>
        <pc:graphicFrameChg chg="add del">
          <ac:chgData name="Shruti Pandey" userId="d013ebc7-57e1-45bb-8b77-989c6986e11d" providerId="ADAL" clId="{D9F46816-881B-436D-8A7D-8D7AFDCBA813}" dt="2024-01-11T08:55:41.281" v="13006" actId="478"/>
          <ac:graphicFrameMkLst>
            <pc:docMk/>
            <pc:sldMk cId="1998035665" sldId="336"/>
            <ac:graphicFrameMk id="4" creationId="{45FF3485-FF69-E98E-3D69-AD84D2D321B7}"/>
          </ac:graphicFrameMkLst>
        </pc:graphicFrameChg>
        <pc:picChg chg="mod">
          <ac:chgData name="Shruti Pandey" userId="d013ebc7-57e1-45bb-8b77-989c6986e11d" providerId="ADAL" clId="{D9F46816-881B-436D-8A7D-8D7AFDCBA813}" dt="2024-01-09T12:44:04.957" v="4542" actId="164"/>
          <ac:picMkLst>
            <pc:docMk/>
            <pc:sldMk cId="1998035665" sldId="336"/>
            <ac:picMk id="3" creationId="{285CEF04-8C22-DDDA-789C-94B4EAF74470}"/>
          </ac:picMkLst>
        </pc:picChg>
        <pc:picChg chg="mod">
          <ac:chgData name="Shruti Pandey" userId="d013ebc7-57e1-45bb-8b77-989c6986e11d" providerId="ADAL" clId="{D9F46816-881B-436D-8A7D-8D7AFDCBA813}" dt="2024-01-09T12:44:04.957" v="4542" actId="164"/>
          <ac:picMkLst>
            <pc:docMk/>
            <pc:sldMk cId="1998035665" sldId="336"/>
            <ac:picMk id="5" creationId="{61DBEFE4-4E3E-E43F-90DD-654CF679D325}"/>
          </ac:picMkLst>
        </pc:picChg>
        <pc:picChg chg="mod">
          <ac:chgData name="Shruti Pandey" userId="d013ebc7-57e1-45bb-8b77-989c6986e11d" providerId="ADAL" clId="{D9F46816-881B-436D-8A7D-8D7AFDCBA813}" dt="2024-01-09T12:44:04.957" v="4542" actId="164"/>
          <ac:picMkLst>
            <pc:docMk/>
            <pc:sldMk cId="1998035665" sldId="336"/>
            <ac:picMk id="7" creationId="{E4D6E164-D558-7210-FB34-C3B48A34CDC6}"/>
          </ac:picMkLst>
        </pc:picChg>
        <pc:picChg chg="del">
          <ac:chgData name="Shruti Pandey" userId="d013ebc7-57e1-45bb-8b77-989c6986e11d" providerId="ADAL" clId="{D9F46816-881B-436D-8A7D-8D7AFDCBA813}" dt="2024-01-09T12:43:43.661" v="4540" actId="478"/>
          <ac:picMkLst>
            <pc:docMk/>
            <pc:sldMk cId="1998035665" sldId="336"/>
            <ac:picMk id="20" creationId="{3F929847-D831-958E-2D77-6FE45F298A81}"/>
          </ac:picMkLst>
        </pc:picChg>
      </pc:sldChg>
      <pc:sldChg chg="add del">
        <pc:chgData name="Shruti Pandey" userId="d013ebc7-57e1-45bb-8b77-989c6986e11d" providerId="ADAL" clId="{D9F46816-881B-436D-8A7D-8D7AFDCBA813}" dt="2024-01-11T09:58:57.678" v="13557" actId="47"/>
        <pc:sldMkLst>
          <pc:docMk/>
          <pc:sldMk cId="1265807392" sldId="337"/>
        </pc:sldMkLst>
      </pc:sldChg>
      <pc:sldChg chg="addSp delSp modSp new del mod modNotesTx">
        <pc:chgData name="Shruti Pandey" userId="d013ebc7-57e1-45bb-8b77-989c6986e11d" providerId="ADAL" clId="{D9F46816-881B-436D-8A7D-8D7AFDCBA813}" dt="2024-01-09T05:52:19.810" v="3096" actId="2696"/>
        <pc:sldMkLst>
          <pc:docMk/>
          <pc:sldMk cId="2878349902" sldId="337"/>
        </pc:sldMkLst>
        <pc:spChg chg="del">
          <ac:chgData name="Shruti Pandey" userId="d013ebc7-57e1-45bb-8b77-989c6986e11d" providerId="ADAL" clId="{D9F46816-881B-436D-8A7D-8D7AFDCBA813}" dt="2024-01-08T11:08:29.514" v="84" actId="478"/>
          <ac:spMkLst>
            <pc:docMk/>
            <pc:sldMk cId="2878349902" sldId="337"/>
            <ac:spMk id="2" creationId="{A75B6761-58EC-D7E8-BB92-128C57409D7E}"/>
          </ac:spMkLst>
        </pc:spChg>
        <pc:spChg chg="del">
          <ac:chgData name="Shruti Pandey" userId="d013ebc7-57e1-45bb-8b77-989c6986e11d" providerId="ADAL" clId="{D9F46816-881B-436D-8A7D-8D7AFDCBA813}" dt="2024-01-08T10:52:32.308" v="82" actId="478"/>
          <ac:spMkLst>
            <pc:docMk/>
            <pc:sldMk cId="2878349902" sldId="337"/>
            <ac:spMk id="3" creationId="{08F40E80-929D-9683-ECD1-908ED8874913}"/>
          </ac:spMkLst>
        </pc:spChg>
        <pc:spChg chg="add del">
          <ac:chgData name="Shruti Pandey" userId="d013ebc7-57e1-45bb-8b77-989c6986e11d" providerId="ADAL" clId="{D9F46816-881B-436D-8A7D-8D7AFDCBA813}" dt="2024-01-08T11:16:00.828" v="573" actId="478"/>
          <ac:spMkLst>
            <pc:docMk/>
            <pc:sldMk cId="2878349902" sldId="337"/>
            <ac:spMk id="5" creationId="{AD063B5C-41E5-9C31-E458-6E31CF1C2C70}"/>
          </ac:spMkLst>
        </pc:spChg>
        <pc:spChg chg="add mod">
          <ac:chgData name="Shruti Pandey" userId="d013ebc7-57e1-45bb-8b77-989c6986e11d" providerId="ADAL" clId="{D9F46816-881B-436D-8A7D-8D7AFDCBA813}" dt="2024-01-08T11:17:04.513" v="597" actId="2711"/>
          <ac:spMkLst>
            <pc:docMk/>
            <pc:sldMk cId="2878349902" sldId="337"/>
            <ac:spMk id="6" creationId="{6EBE74B4-AFD8-3EB3-5548-B777E48D1961}"/>
          </ac:spMkLst>
        </pc:spChg>
        <pc:spChg chg="add del mod">
          <ac:chgData name="Shruti Pandey" userId="d013ebc7-57e1-45bb-8b77-989c6986e11d" providerId="ADAL" clId="{D9F46816-881B-436D-8A7D-8D7AFDCBA813}" dt="2024-01-08T12:31:26.436" v="836" actId="478"/>
          <ac:spMkLst>
            <pc:docMk/>
            <pc:sldMk cId="2878349902" sldId="337"/>
            <ac:spMk id="8" creationId="{A4F181E5-8DA9-A707-DF72-77D9236C2F4D}"/>
          </ac:spMkLst>
        </pc:spChg>
        <pc:spChg chg="add del mod">
          <ac:chgData name="Shruti Pandey" userId="d013ebc7-57e1-45bb-8b77-989c6986e11d" providerId="ADAL" clId="{D9F46816-881B-436D-8A7D-8D7AFDCBA813}" dt="2024-01-08T12:31:32.005" v="838" actId="478"/>
          <ac:spMkLst>
            <pc:docMk/>
            <pc:sldMk cId="2878349902" sldId="337"/>
            <ac:spMk id="9" creationId="{981EC832-01F4-A57F-C4F0-CA2BF0A9891B}"/>
          </ac:spMkLst>
        </pc:spChg>
        <pc:spChg chg="add del mod">
          <ac:chgData name="Shruti Pandey" userId="d013ebc7-57e1-45bb-8b77-989c6986e11d" providerId="ADAL" clId="{D9F46816-881B-436D-8A7D-8D7AFDCBA813}" dt="2024-01-08T12:31:27.736" v="837" actId="478"/>
          <ac:spMkLst>
            <pc:docMk/>
            <pc:sldMk cId="2878349902" sldId="337"/>
            <ac:spMk id="10" creationId="{E75E1D70-0177-2ACA-3C9F-BA625920A0F3}"/>
          </ac:spMkLst>
        </pc:spChg>
        <pc:spChg chg="add mod">
          <ac:chgData name="Shruti Pandey" userId="d013ebc7-57e1-45bb-8b77-989c6986e11d" providerId="ADAL" clId="{D9F46816-881B-436D-8A7D-8D7AFDCBA813}" dt="2024-01-08T12:36:29.712" v="1073" actId="20577"/>
          <ac:spMkLst>
            <pc:docMk/>
            <pc:sldMk cId="2878349902" sldId="337"/>
            <ac:spMk id="11" creationId="{CBBD29CC-D7F3-4F5B-9FC9-048B62360960}"/>
          </ac:spMkLst>
        </pc:spChg>
        <pc:spChg chg="add mod">
          <ac:chgData name="Shruti Pandey" userId="d013ebc7-57e1-45bb-8b77-989c6986e11d" providerId="ADAL" clId="{D9F46816-881B-436D-8A7D-8D7AFDCBA813}" dt="2024-01-08T12:39:23.264" v="1167" actId="20577"/>
          <ac:spMkLst>
            <pc:docMk/>
            <pc:sldMk cId="2878349902" sldId="337"/>
            <ac:spMk id="12" creationId="{2B87B9D1-D8FF-C29A-E8C0-FD335BB16735}"/>
          </ac:spMkLst>
        </pc:spChg>
        <pc:spChg chg="add mod">
          <ac:chgData name="Shruti Pandey" userId="d013ebc7-57e1-45bb-8b77-989c6986e11d" providerId="ADAL" clId="{D9F46816-881B-436D-8A7D-8D7AFDCBA813}" dt="2024-01-08T12:38:00.910" v="1144" actId="14100"/>
          <ac:spMkLst>
            <pc:docMk/>
            <pc:sldMk cId="2878349902" sldId="337"/>
            <ac:spMk id="13" creationId="{4632C814-4A7E-E52A-1BDE-562F32748B87}"/>
          </ac:spMkLst>
        </pc:spChg>
        <pc:picChg chg="add mod">
          <ac:chgData name="Shruti Pandey" userId="d013ebc7-57e1-45bb-8b77-989c6986e11d" providerId="ADAL" clId="{D9F46816-881B-436D-8A7D-8D7AFDCBA813}" dt="2024-01-08T11:07:52.131" v="83"/>
          <ac:picMkLst>
            <pc:docMk/>
            <pc:sldMk cId="2878349902" sldId="337"/>
            <ac:picMk id="4" creationId="{C4F03F4B-2752-09D9-2583-62130B5BC220}"/>
          </ac:picMkLst>
        </pc:picChg>
        <pc:picChg chg="add del mod">
          <ac:chgData name="Shruti Pandey" userId="d013ebc7-57e1-45bb-8b77-989c6986e11d" providerId="ADAL" clId="{D9F46816-881B-436D-8A7D-8D7AFDCBA813}" dt="2024-01-08T11:26:13.011" v="743"/>
          <ac:picMkLst>
            <pc:docMk/>
            <pc:sldMk cId="2878349902" sldId="337"/>
            <ac:picMk id="7" creationId="{FE5BB7B8-7FCF-DAA1-DCD0-56D1C391D524}"/>
          </ac:picMkLst>
        </pc:picChg>
      </pc:sldChg>
      <pc:sldChg chg="delSp modSp del mod">
        <pc:chgData name="Shruti Pandey" userId="d013ebc7-57e1-45bb-8b77-989c6986e11d" providerId="ADAL" clId="{D9F46816-881B-436D-8A7D-8D7AFDCBA813}" dt="2024-01-08T09:21:44.617" v="71" actId="47"/>
        <pc:sldMkLst>
          <pc:docMk/>
          <pc:sldMk cId="4042445974" sldId="337"/>
        </pc:sldMkLst>
        <pc:picChg chg="del mod">
          <ac:chgData name="Shruti Pandey" userId="d013ebc7-57e1-45bb-8b77-989c6986e11d" providerId="ADAL" clId="{D9F46816-881B-436D-8A7D-8D7AFDCBA813}" dt="2024-01-08T09:17:21.748" v="11" actId="21"/>
          <ac:picMkLst>
            <pc:docMk/>
            <pc:sldMk cId="4042445974" sldId="337"/>
            <ac:picMk id="5" creationId="{16EF7F9B-0A43-1DAD-F335-C5F2BF0434F2}"/>
          </ac:picMkLst>
        </pc:picChg>
      </pc:sldChg>
      <pc:sldChg chg="addSp delSp modSp new del mod modNotesTx">
        <pc:chgData name="Shruti Pandey" userId="d013ebc7-57e1-45bb-8b77-989c6986e11d" providerId="ADAL" clId="{D9F46816-881B-436D-8A7D-8D7AFDCBA813}" dt="2024-01-09T05:52:19.810" v="3096" actId="2696"/>
        <pc:sldMkLst>
          <pc:docMk/>
          <pc:sldMk cId="1908661764" sldId="338"/>
        </pc:sldMkLst>
        <pc:spChg chg="del">
          <ac:chgData name="Shruti Pandey" userId="d013ebc7-57e1-45bb-8b77-989c6986e11d" providerId="ADAL" clId="{D9F46816-881B-436D-8A7D-8D7AFDCBA813}" dt="2024-01-08T12:41:15.191" v="1171" actId="478"/>
          <ac:spMkLst>
            <pc:docMk/>
            <pc:sldMk cId="1908661764" sldId="338"/>
            <ac:spMk id="2" creationId="{E1B15E6C-3916-856F-313A-311ED74D09AC}"/>
          </ac:spMkLst>
        </pc:spChg>
        <pc:spChg chg="del">
          <ac:chgData name="Shruti Pandey" userId="d013ebc7-57e1-45bb-8b77-989c6986e11d" providerId="ADAL" clId="{D9F46816-881B-436D-8A7D-8D7AFDCBA813}" dt="2024-01-08T12:41:00.664" v="1169" actId="478"/>
          <ac:spMkLst>
            <pc:docMk/>
            <pc:sldMk cId="1908661764" sldId="338"/>
            <ac:spMk id="3" creationId="{F039373F-05FA-5D62-871A-B284C65B31DA}"/>
          </ac:spMkLst>
        </pc:spChg>
        <pc:picChg chg="add mod">
          <ac:chgData name="Shruti Pandey" userId="d013ebc7-57e1-45bb-8b77-989c6986e11d" providerId="ADAL" clId="{D9F46816-881B-436D-8A7D-8D7AFDCBA813}" dt="2024-01-08T12:41:01.318" v="1170"/>
          <ac:picMkLst>
            <pc:docMk/>
            <pc:sldMk cId="1908661764" sldId="338"/>
            <ac:picMk id="4" creationId="{2007DD0C-B399-C860-DDF2-81EA12B67FC1}"/>
          </ac:picMkLst>
        </pc:picChg>
      </pc:sldChg>
      <pc:sldChg chg="add del">
        <pc:chgData name="Shruti Pandey" userId="d013ebc7-57e1-45bb-8b77-989c6986e11d" providerId="ADAL" clId="{D9F46816-881B-436D-8A7D-8D7AFDCBA813}" dt="2024-01-11T09:58:54.821" v="13555" actId="47"/>
        <pc:sldMkLst>
          <pc:docMk/>
          <pc:sldMk cId="2020923448" sldId="338"/>
        </pc:sldMkLst>
      </pc:sldChg>
      <pc:sldChg chg="delSp del mod">
        <pc:chgData name="Shruti Pandey" userId="d013ebc7-57e1-45bb-8b77-989c6986e11d" providerId="ADAL" clId="{D9F46816-881B-436D-8A7D-8D7AFDCBA813}" dt="2024-01-08T09:15:32.098" v="8" actId="47"/>
        <pc:sldMkLst>
          <pc:docMk/>
          <pc:sldMk cId="3886685059" sldId="338"/>
        </pc:sldMkLst>
        <pc:picChg chg="del">
          <ac:chgData name="Shruti Pandey" userId="d013ebc7-57e1-45bb-8b77-989c6986e11d" providerId="ADAL" clId="{D9F46816-881B-436D-8A7D-8D7AFDCBA813}" dt="2024-01-08T09:14:58.050" v="0" actId="478"/>
          <ac:picMkLst>
            <pc:docMk/>
            <pc:sldMk cId="3886685059" sldId="338"/>
            <ac:picMk id="5" creationId="{06860DFA-A2F9-58C3-02AA-9883F44C1424}"/>
          </ac:picMkLst>
        </pc:picChg>
      </pc:sldChg>
      <pc:sldChg chg="add del">
        <pc:chgData name="Shruti Pandey" userId="d013ebc7-57e1-45bb-8b77-989c6986e11d" providerId="ADAL" clId="{D9F46816-881B-436D-8A7D-8D7AFDCBA813}" dt="2024-01-11T09:59:31.740" v="13562" actId="2696"/>
        <pc:sldMkLst>
          <pc:docMk/>
          <pc:sldMk cId="2325683690" sldId="339"/>
        </pc:sldMkLst>
      </pc:sldChg>
      <pc:sldChg chg="addSp modSp new del mod modNotesTx">
        <pc:chgData name="Shruti Pandey" userId="d013ebc7-57e1-45bb-8b77-989c6986e11d" providerId="ADAL" clId="{D9F46816-881B-436D-8A7D-8D7AFDCBA813}" dt="2024-01-09T05:52:19.810" v="3096" actId="2696"/>
        <pc:sldMkLst>
          <pc:docMk/>
          <pc:sldMk cId="2934363805" sldId="339"/>
        </pc:sldMkLst>
        <pc:spChg chg="mod">
          <ac:chgData name="Shruti Pandey" userId="d013ebc7-57e1-45bb-8b77-989c6986e11d" providerId="ADAL" clId="{D9F46816-881B-436D-8A7D-8D7AFDCBA813}" dt="2024-01-08T13:38:57.801" v="1864" actId="27636"/>
          <ac:spMkLst>
            <pc:docMk/>
            <pc:sldMk cId="2934363805" sldId="339"/>
            <ac:spMk id="2" creationId="{AACCF813-5554-DEEF-7135-D15ABBE04CA2}"/>
          </ac:spMkLst>
        </pc:spChg>
        <pc:spChg chg="mod">
          <ac:chgData name="Shruti Pandey" userId="d013ebc7-57e1-45bb-8b77-989c6986e11d" providerId="ADAL" clId="{D9F46816-881B-436D-8A7D-8D7AFDCBA813}" dt="2024-01-08T13:51:12.737" v="1933" actId="207"/>
          <ac:spMkLst>
            <pc:docMk/>
            <pc:sldMk cId="2934363805" sldId="339"/>
            <ac:spMk id="3" creationId="{4872FA93-58A0-8E13-7FD3-27C68BC0CE66}"/>
          </ac:spMkLst>
        </pc:spChg>
        <pc:spChg chg="add mod">
          <ac:chgData name="Shruti Pandey" userId="d013ebc7-57e1-45bb-8b77-989c6986e11d" providerId="ADAL" clId="{D9F46816-881B-436D-8A7D-8D7AFDCBA813}" dt="2024-01-08T15:03:50.512" v="1943" actId="20577"/>
          <ac:spMkLst>
            <pc:docMk/>
            <pc:sldMk cId="2934363805" sldId="339"/>
            <ac:spMk id="4" creationId="{DEE638F8-6C91-32D7-5D27-9D98F523D8B6}"/>
          </ac:spMkLst>
        </pc:spChg>
      </pc:sldChg>
      <pc:sldChg chg="addSp delSp modSp new del mod">
        <pc:chgData name="Shruti Pandey" userId="d013ebc7-57e1-45bb-8b77-989c6986e11d" providerId="ADAL" clId="{D9F46816-881B-436D-8A7D-8D7AFDCBA813}" dt="2024-01-09T05:52:19.810" v="3096" actId="2696"/>
        <pc:sldMkLst>
          <pc:docMk/>
          <pc:sldMk cId="567843290" sldId="340"/>
        </pc:sldMkLst>
        <pc:spChg chg="del mod">
          <ac:chgData name="Shruti Pandey" userId="d013ebc7-57e1-45bb-8b77-989c6986e11d" providerId="ADAL" clId="{D9F46816-881B-436D-8A7D-8D7AFDCBA813}" dt="2024-01-08T13:53:52.751" v="1936" actId="478"/>
          <ac:spMkLst>
            <pc:docMk/>
            <pc:sldMk cId="567843290" sldId="340"/>
            <ac:spMk id="3" creationId="{C333E00E-77BF-3DC7-6DA4-CEB23AA0533F}"/>
          </ac:spMkLst>
        </pc:spChg>
        <pc:picChg chg="add mod">
          <ac:chgData name="Shruti Pandey" userId="d013ebc7-57e1-45bb-8b77-989c6986e11d" providerId="ADAL" clId="{D9F46816-881B-436D-8A7D-8D7AFDCBA813}" dt="2024-01-08T14:29:25.372" v="1940" actId="1076"/>
          <ac:picMkLst>
            <pc:docMk/>
            <pc:sldMk cId="567843290" sldId="340"/>
            <ac:picMk id="4" creationId="{35C002C3-131A-9CD5-8251-EEBB4800FFC7}"/>
          </ac:picMkLst>
        </pc:picChg>
      </pc:sldChg>
      <pc:sldChg chg="modSp add del mod">
        <pc:chgData name="Shruti Pandey" userId="d013ebc7-57e1-45bb-8b77-989c6986e11d" providerId="ADAL" clId="{D9F46816-881B-436D-8A7D-8D7AFDCBA813}" dt="2024-01-11T09:58:56.408" v="13556" actId="47"/>
        <pc:sldMkLst>
          <pc:docMk/>
          <pc:sldMk cId="2163509471" sldId="340"/>
        </pc:sldMkLst>
        <pc:picChg chg="mod">
          <ac:chgData name="Shruti Pandey" userId="d013ebc7-57e1-45bb-8b77-989c6986e11d" providerId="ADAL" clId="{D9F46816-881B-436D-8A7D-8D7AFDCBA813}" dt="2024-01-10T06:58:22.938" v="7071" actId="1076"/>
          <ac:picMkLst>
            <pc:docMk/>
            <pc:sldMk cId="2163509471" sldId="340"/>
            <ac:picMk id="4" creationId="{35C002C3-131A-9CD5-8251-EEBB4800FFC7}"/>
          </ac:picMkLst>
        </pc:picChg>
      </pc:sldChg>
      <pc:sldChg chg="addSp delSp modSp new del mod addAnim delAnim modAnim modNotesTx">
        <pc:chgData name="Shruti Pandey" userId="d013ebc7-57e1-45bb-8b77-989c6986e11d" providerId="ADAL" clId="{D9F46816-881B-436D-8A7D-8D7AFDCBA813}" dt="2024-01-09T13:42:33.428" v="5609" actId="47"/>
        <pc:sldMkLst>
          <pc:docMk/>
          <pc:sldMk cId="2587371127" sldId="341"/>
        </pc:sldMkLst>
        <pc:spChg chg="del">
          <ac:chgData name="Shruti Pandey" userId="d013ebc7-57e1-45bb-8b77-989c6986e11d" providerId="ADAL" clId="{D9F46816-881B-436D-8A7D-8D7AFDCBA813}" dt="2024-01-09T05:50:35.689" v="3049" actId="478"/>
          <ac:spMkLst>
            <pc:docMk/>
            <pc:sldMk cId="2587371127" sldId="341"/>
            <ac:spMk id="2" creationId="{3037839B-AB91-0906-29F8-CEA1F9AC9AFF}"/>
          </ac:spMkLst>
        </pc:spChg>
        <pc:spChg chg="del">
          <ac:chgData name="Shruti Pandey" userId="d013ebc7-57e1-45bb-8b77-989c6986e11d" providerId="ADAL" clId="{D9F46816-881B-436D-8A7D-8D7AFDCBA813}" dt="2024-01-09T05:30:04.243" v="2653" actId="478"/>
          <ac:spMkLst>
            <pc:docMk/>
            <pc:sldMk cId="2587371127" sldId="341"/>
            <ac:spMk id="3" creationId="{311682DC-BDD0-9789-B14F-AFDC353E07A2}"/>
          </ac:spMkLst>
        </pc:spChg>
        <pc:spChg chg="add del mod">
          <ac:chgData name="Shruti Pandey" userId="d013ebc7-57e1-45bb-8b77-989c6986e11d" providerId="ADAL" clId="{D9F46816-881B-436D-8A7D-8D7AFDCBA813}" dt="2024-01-09T13:42:09.806" v="5559" actId="21"/>
          <ac:spMkLst>
            <pc:docMk/>
            <pc:sldMk cId="2587371127" sldId="341"/>
            <ac:spMk id="5" creationId="{D7A9568B-E2CA-791D-00CE-4EE8122B3B44}"/>
          </ac:spMkLst>
        </pc:spChg>
        <pc:spChg chg="add del mod">
          <ac:chgData name="Shruti Pandey" userId="d013ebc7-57e1-45bb-8b77-989c6986e11d" providerId="ADAL" clId="{D9F46816-881B-436D-8A7D-8D7AFDCBA813}" dt="2024-01-09T13:42:09.806" v="5559" actId="21"/>
          <ac:spMkLst>
            <pc:docMk/>
            <pc:sldMk cId="2587371127" sldId="341"/>
            <ac:spMk id="6" creationId="{821AA2A4-5351-BF9E-7442-505AA9946656}"/>
          </ac:spMkLst>
        </pc:spChg>
        <pc:spChg chg="add del mod">
          <ac:chgData name="Shruti Pandey" userId="d013ebc7-57e1-45bb-8b77-989c6986e11d" providerId="ADAL" clId="{D9F46816-881B-436D-8A7D-8D7AFDCBA813}" dt="2024-01-09T13:09:20.555" v="5191" actId="21"/>
          <ac:spMkLst>
            <pc:docMk/>
            <pc:sldMk cId="2587371127" sldId="341"/>
            <ac:spMk id="7" creationId="{AFAD6F42-2DEF-7E27-B36D-7F12679FF828}"/>
          </ac:spMkLst>
        </pc:spChg>
        <pc:spChg chg="add mod">
          <ac:chgData name="Shruti Pandey" userId="d013ebc7-57e1-45bb-8b77-989c6986e11d" providerId="ADAL" clId="{D9F46816-881B-436D-8A7D-8D7AFDCBA813}" dt="2024-01-09T09:22:04.189" v="4129" actId="1076"/>
          <ac:spMkLst>
            <pc:docMk/>
            <pc:sldMk cId="2587371127" sldId="341"/>
            <ac:spMk id="8" creationId="{912AB376-58BC-6C88-7B1E-1312A99DF5B2}"/>
          </ac:spMkLst>
        </pc:spChg>
        <pc:spChg chg="add del mod">
          <ac:chgData name="Shruti Pandey" userId="d013ebc7-57e1-45bb-8b77-989c6986e11d" providerId="ADAL" clId="{D9F46816-881B-436D-8A7D-8D7AFDCBA813}" dt="2024-01-09T13:09:20.555" v="5191" actId="21"/>
          <ac:spMkLst>
            <pc:docMk/>
            <pc:sldMk cId="2587371127" sldId="341"/>
            <ac:spMk id="10" creationId="{623E0970-28BA-DC61-5A46-AF5A5F7A6BF1}"/>
          </ac:spMkLst>
        </pc:spChg>
        <pc:graphicFrameChg chg="add del mod">
          <ac:chgData name="Shruti Pandey" userId="d013ebc7-57e1-45bb-8b77-989c6986e11d" providerId="ADAL" clId="{D9F46816-881B-436D-8A7D-8D7AFDCBA813}" dt="2024-01-09T13:09:20.555" v="5191" actId="21"/>
          <ac:graphicFrameMkLst>
            <pc:docMk/>
            <pc:sldMk cId="2587371127" sldId="341"/>
            <ac:graphicFrameMk id="4" creationId="{E21EC93D-483E-21B2-780F-BFA0B6B5B008}"/>
          </ac:graphicFrameMkLst>
        </pc:graphicFrameChg>
      </pc:sldChg>
      <pc:sldChg chg="addSp delSp modSp new del mod ord modAnim">
        <pc:chgData name="Shruti Pandey" userId="d013ebc7-57e1-45bb-8b77-989c6986e11d" providerId="ADAL" clId="{D9F46816-881B-436D-8A7D-8D7AFDCBA813}" dt="2024-01-11T09:59:31.740" v="13562" actId="2696"/>
        <pc:sldMkLst>
          <pc:docMk/>
          <pc:sldMk cId="1076789836" sldId="342"/>
        </pc:sldMkLst>
        <pc:spChg chg="del">
          <ac:chgData name="Shruti Pandey" userId="d013ebc7-57e1-45bb-8b77-989c6986e11d" providerId="ADAL" clId="{D9F46816-881B-436D-8A7D-8D7AFDCBA813}" dt="2024-01-09T06:41:30.917" v="3717" actId="478"/>
          <ac:spMkLst>
            <pc:docMk/>
            <pc:sldMk cId="1076789836" sldId="342"/>
            <ac:spMk id="2" creationId="{51434D7E-D883-C416-23AD-D7C443D68C7B}"/>
          </ac:spMkLst>
        </pc:spChg>
        <pc:spChg chg="add del mod">
          <ac:chgData name="Shruti Pandey" userId="d013ebc7-57e1-45bb-8b77-989c6986e11d" providerId="ADAL" clId="{D9F46816-881B-436D-8A7D-8D7AFDCBA813}" dt="2024-01-09T08:59:43.457" v="4021" actId="478"/>
          <ac:spMkLst>
            <pc:docMk/>
            <pc:sldMk cId="1076789836" sldId="342"/>
            <ac:spMk id="3" creationId="{08489B0A-2B5B-367F-A2FD-7F50A1A35B5C}"/>
          </ac:spMkLst>
        </pc:spChg>
        <pc:spChg chg="add mod">
          <ac:chgData name="Shruti Pandey" userId="d013ebc7-57e1-45bb-8b77-989c6986e11d" providerId="ADAL" clId="{D9F46816-881B-436D-8A7D-8D7AFDCBA813}" dt="2024-01-09T06:30:50.379" v="3214" actId="164"/>
          <ac:spMkLst>
            <pc:docMk/>
            <pc:sldMk cId="1076789836" sldId="342"/>
            <ac:spMk id="5" creationId="{E4A13B15-2FBE-B4D8-0A34-9D0F02F82EBD}"/>
          </ac:spMkLst>
        </pc:spChg>
        <pc:spChg chg="add mod">
          <ac:chgData name="Shruti Pandey" userId="d013ebc7-57e1-45bb-8b77-989c6986e11d" providerId="ADAL" clId="{D9F46816-881B-436D-8A7D-8D7AFDCBA813}" dt="2024-01-09T08:44:40.684" v="3792" actId="1076"/>
          <ac:spMkLst>
            <pc:docMk/>
            <pc:sldMk cId="1076789836" sldId="342"/>
            <ac:spMk id="6" creationId="{E5D3743E-E772-9127-5F77-4215773929B8}"/>
          </ac:spMkLst>
        </pc:spChg>
        <pc:spChg chg="add del mod">
          <ac:chgData name="Shruti Pandey" userId="d013ebc7-57e1-45bb-8b77-989c6986e11d" providerId="ADAL" clId="{D9F46816-881B-436D-8A7D-8D7AFDCBA813}" dt="2024-01-09T06:32:55.262" v="3224"/>
          <ac:spMkLst>
            <pc:docMk/>
            <pc:sldMk cId="1076789836" sldId="342"/>
            <ac:spMk id="8" creationId="{E9972588-086D-0390-BA31-26AB26102B35}"/>
          </ac:spMkLst>
        </pc:spChg>
        <pc:spChg chg="mod">
          <ac:chgData name="Shruti Pandey" userId="d013ebc7-57e1-45bb-8b77-989c6986e11d" providerId="ADAL" clId="{D9F46816-881B-436D-8A7D-8D7AFDCBA813}" dt="2024-01-09T06:33:08.880" v="3225"/>
          <ac:spMkLst>
            <pc:docMk/>
            <pc:sldMk cId="1076789836" sldId="342"/>
            <ac:spMk id="10" creationId="{E69B7191-9E36-E9D9-50F9-5CA3C387B519}"/>
          </ac:spMkLst>
        </pc:spChg>
        <pc:spChg chg="mod">
          <ac:chgData name="Shruti Pandey" userId="d013ebc7-57e1-45bb-8b77-989c6986e11d" providerId="ADAL" clId="{D9F46816-881B-436D-8A7D-8D7AFDCBA813}" dt="2024-01-09T06:33:08.880" v="3225"/>
          <ac:spMkLst>
            <pc:docMk/>
            <pc:sldMk cId="1076789836" sldId="342"/>
            <ac:spMk id="11" creationId="{AA94458B-5695-056D-95A2-E16F90255715}"/>
          </ac:spMkLst>
        </pc:spChg>
        <pc:spChg chg="mod">
          <ac:chgData name="Shruti Pandey" userId="d013ebc7-57e1-45bb-8b77-989c6986e11d" providerId="ADAL" clId="{D9F46816-881B-436D-8A7D-8D7AFDCBA813}" dt="2024-01-09T06:33:08.880" v="3225"/>
          <ac:spMkLst>
            <pc:docMk/>
            <pc:sldMk cId="1076789836" sldId="342"/>
            <ac:spMk id="12" creationId="{5282A4EF-271A-912F-8B56-45FBC06DB281}"/>
          </ac:spMkLst>
        </pc:spChg>
        <pc:spChg chg="mod">
          <ac:chgData name="Shruti Pandey" userId="d013ebc7-57e1-45bb-8b77-989c6986e11d" providerId="ADAL" clId="{D9F46816-881B-436D-8A7D-8D7AFDCBA813}" dt="2024-01-09T06:33:08.880" v="3225"/>
          <ac:spMkLst>
            <pc:docMk/>
            <pc:sldMk cId="1076789836" sldId="342"/>
            <ac:spMk id="15" creationId="{CAFAD28B-164A-9C3C-1DF8-3C81A7DB9D10}"/>
          </ac:spMkLst>
        </pc:spChg>
        <pc:spChg chg="mod">
          <ac:chgData name="Shruti Pandey" userId="d013ebc7-57e1-45bb-8b77-989c6986e11d" providerId="ADAL" clId="{D9F46816-881B-436D-8A7D-8D7AFDCBA813}" dt="2024-01-09T06:33:22.660" v="3233"/>
          <ac:spMkLst>
            <pc:docMk/>
            <pc:sldMk cId="1076789836" sldId="342"/>
            <ac:spMk id="18" creationId="{AEFD8247-5BAA-9F64-D06F-5733AF884AE5}"/>
          </ac:spMkLst>
        </pc:spChg>
        <pc:spChg chg="mod">
          <ac:chgData name="Shruti Pandey" userId="d013ebc7-57e1-45bb-8b77-989c6986e11d" providerId="ADAL" clId="{D9F46816-881B-436D-8A7D-8D7AFDCBA813}" dt="2024-01-09T13:18:55.008" v="5194" actId="1076"/>
          <ac:spMkLst>
            <pc:docMk/>
            <pc:sldMk cId="1076789836" sldId="342"/>
            <ac:spMk id="19" creationId="{6BAF8860-C7D8-AA79-C200-2C9B48959B6E}"/>
          </ac:spMkLst>
        </pc:spChg>
        <pc:spChg chg="mod">
          <ac:chgData name="Shruti Pandey" userId="d013ebc7-57e1-45bb-8b77-989c6986e11d" providerId="ADAL" clId="{D9F46816-881B-436D-8A7D-8D7AFDCBA813}" dt="2024-01-09T08:37:54.506" v="3727" actId="14100"/>
          <ac:spMkLst>
            <pc:docMk/>
            <pc:sldMk cId="1076789836" sldId="342"/>
            <ac:spMk id="20" creationId="{1DA718B9-E05B-BE1D-8A83-057C49E57F65}"/>
          </ac:spMkLst>
        </pc:spChg>
        <pc:spChg chg="mod">
          <ac:chgData name="Shruti Pandey" userId="d013ebc7-57e1-45bb-8b77-989c6986e11d" providerId="ADAL" clId="{D9F46816-881B-436D-8A7D-8D7AFDCBA813}" dt="2024-01-09T06:33:22.660" v="3233"/>
          <ac:spMkLst>
            <pc:docMk/>
            <pc:sldMk cId="1076789836" sldId="342"/>
            <ac:spMk id="23" creationId="{4282FB8F-4143-B908-08F8-9CB7B846BB53}"/>
          </ac:spMkLst>
        </pc:spChg>
        <pc:spChg chg="add mod">
          <ac:chgData name="Shruti Pandey" userId="d013ebc7-57e1-45bb-8b77-989c6986e11d" providerId="ADAL" clId="{D9F46816-881B-436D-8A7D-8D7AFDCBA813}" dt="2024-01-09T13:25:23.267" v="5404" actId="2711"/>
          <ac:spMkLst>
            <pc:docMk/>
            <pc:sldMk cId="1076789836" sldId="342"/>
            <ac:spMk id="34" creationId="{17605C66-2A92-E6C8-D1E9-B0351A13B998}"/>
          </ac:spMkLst>
        </pc:spChg>
        <pc:spChg chg="add del mod">
          <ac:chgData name="Shruti Pandey" userId="d013ebc7-57e1-45bb-8b77-989c6986e11d" providerId="ADAL" clId="{D9F46816-881B-436D-8A7D-8D7AFDCBA813}" dt="2024-01-09T08:58:07.011" v="3997" actId="478"/>
          <ac:spMkLst>
            <pc:docMk/>
            <pc:sldMk cId="1076789836" sldId="342"/>
            <ac:spMk id="36" creationId="{93143EC6-34C9-AAC0-F234-46C0AE003218}"/>
          </ac:spMkLst>
        </pc:spChg>
        <pc:spChg chg="add mod">
          <ac:chgData name="Shruti Pandey" userId="d013ebc7-57e1-45bb-8b77-989c6986e11d" providerId="ADAL" clId="{D9F46816-881B-436D-8A7D-8D7AFDCBA813}" dt="2024-01-09T08:50:31.010" v="3886"/>
          <ac:spMkLst>
            <pc:docMk/>
            <pc:sldMk cId="1076789836" sldId="342"/>
            <ac:spMk id="37" creationId="{0013D1C0-4E57-A50E-A8F5-22C644700F32}"/>
          </ac:spMkLst>
        </pc:spChg>
        <pc:spChg chg="add mod">
          <ac:chgData name="Shruti Pandey" userId="d013ebc7-57e1-45bb-8b77-989c6986e11d" providerId="ADAL" clId="{D9F46816-881B-436D-8A7D-8D7AFDCBA813}" dt="2024-01-09T08:50:33.222" v="3888"/>
          <ac:spMkLst>
            <pc:docMk/>
            <pc:sldMk cId="1076789836" sldId="342"/>
            <ac:spMk id="38" creationId="{A1C3FA89-5530-544E-42E5-B2E971D0407E}"/>
          </ac:spMkLst>
        </pc:spChg>
        <pc:spChg chg="add del mod">
          <ac:chgData name="Shruti Pandey" userId="d013ebc7-57e1-45bb-8b77-989c6986e11d" providerId="ADAL" clId="{D9F46816-881B-436D-8A7D-8D7AFDCBA813}" dt="2024-01-09T08:58:26.223" v="4003" actId="478"/>
          <ac:spMkLst>
            <pc:docMk/>
            <pc:sldMk cId="1076789836" sldId="342"/>
            <ac:spMk id="39" creationId="{4AD235C9-3C95-ECAC-633D-FCB6344D5CB6}"/>
          </ac:spMkLst>
        </pc:spChg>
        <pc:spChg chg="add del mod">
          <ac:chgData name="Shruti Pandey" userId="d013ebc7-57e1-45bb-8b77-989c6986e11d" providerId="ADAL" clId="{D9F46816-881B-436D-8A7D-8D7AFDCBA813}" dt="2024-01-09T08:52:57.909" v="3934" actId="478"/>
          <ac:spMkLst>
            <pc:docMk/>
            <pc:sldMk cId="1076789836" sldId="342"/>
            <ac:spMk id="41" creationId="{17466D6E-F836-2722-4FEE-417638162444}"/>
          </ac:spMkLst>
        </pc:spChg>
        <pc:spChg chg="add del mod">
          <ac:chgData name="Shruti Pandey" userId="d013ebc7-57e1-45bb-8b77-989c6986e11d" providerId="ADAL" clId="{D9F46816-881B-436D-8A7D-8D7AFDCBA813}" dt="2024-01-09T08:58:44.591" v="4004" actId="478"/>
          <ac:spMkLst>
            <pc:docMk/>
            <pc:sldMk cId="1076789836" sldId="342"/>
            <ac:spMk id="42" creationId="{370F9196-F58F-E582-1A18-F8D473C8E8EA}"/>
          </ac:spMkLst>
        </pc:spChg>
        <pc:spChg chg="add del mod">
          <ac:chgData name="Shruti Pandey" userId="d013ebc7-57e1-45bb-8b77-989c6986e11d" providerId="ADAL" clId="{D9F46816-881B-436D-8A7D-8D7AFDCBA813}" dt="2024-01-09T08:58:24.383" v="4002" actId="478"/>
          <ac:spMkLst>
            <pc:docMk/>
            <pc:sldMk cId="1076789836" sldId="342"/>
            <ac:spMk id="44" creationId="{798F9BE2-B75B-05A8-1026-39831221AB7C}"/>
          </ac:spMkLst>
        </pc:spChg>
        <pc:spChg chg="add mod">
          <ac:chgData name="Shruti Pandey" userId="d013ebc7-57e1-45bb-8b77-989c6986e11d" providerId="ADAL" clId="{D9F46816-881B-436D-8A7D-8D7AFDCBA813}" dt="2024-01-09T09:01:57.983" v="4046" actId="20577"/>
          <ac:spMkLst>
            <pc:docMk/>
            <pc:sldMk cId="1076789836" sldId="342"/>
            <ac:spMk id="45" creationId="{6A9A4C1F-213F-989D-ADAC-171ED1BAA145}"/>
          </ac:spMkLst>
        </pc:spChg>
        <pc:spChg chg="add del mod">
          <ac:chgData name="Shruti Pandey" userId="d013ebc7-57e1-45bb-8b77-989c6986e11d" providerId="ADAL" clId="{D9F46816-881B-436D-8A7D-8D7AFDCBA813}" dt="2024-01-09T08:59:23.730" v="4013" actId="767"/>
          <ac:spMkLst>
            <pc:docMk/>
            <pc:sldMk cId="1076789836" sldId="342"/>
            <ac:spMk id="46" creationId="{AD930EF1-F535-193F-9497-33A842095CCB}"/>
          </ac:spMkLst>
        </pc:spChg>
        <pc:spChg chg="add mod">
          <ac:chgData name="Shruti Pandey" userId="d013ebc7-57e1-45bb-8b77-989c6986e11d" providerId="ADAL" clId="{D9F46816-881B-436D-8A7D-8D7AFDCBA813}" dt="2024-01-09T13:00:34.609" v="4834" actId="20577"/>
          <ac:spMkLst>
            <pc:docMk/>
            <pc:sldMk cId="1076789836" sldId="342"/>
            <ac:spMk id="47" creationId="{9ED1453C-B622-E0A7-1F34-641977BA05F2}"/>
          </ac:spMkLst>
        </pc:spChg>
        <pc:spChg chg="add del mod">
          <ac:chgData name="Shruti Pandey" userId="d013ebc7-57e1-45bb-8b77-989c6986e11d" providerId="ADAL" clId="{D9F46816-881B-436D-8A7D-8D7AFDCBA813}" dt="2024-01-09T08:59:45.417" v="4022" actId="478"/>
          <ac:spMkLst>
            <pc:docMk/>
            <pc:sldMk cId="1076789836" sldId="342"/>
            <ac:spMk id="49" creationId="{7E397ECB-59DC-74E5-44E3-FE28DAEA8C0C}"/>
          </ac:spMkLst>
        </pc:spChg>
        <pc:spChg chg="add mod">
          <ac:chgData name="Shruti Pandey" userId="d013ebc7-57e1-45bb-8b77-989c6986e11d" providerId="ADAL" clId="{D9F46816-881B-436D-8A7D-8D7AFDCBA813}" dt="2024-01-09T13:19:16.274" v="5198" actId="20577"/>
          <ac:spMkLst>
            <pc:docMk/>
            <pc:sldMk cId="1076789836" sldId="342"/>
            <ac:spMk id="51" creationId="{AD872FC7-B1D6-85E6-BF3D-306EB27A80D0}"/>
          </ac:spMkLst>
        </pc:spChg>
        <pc:spChg chg="add del mod">
          <ac:chgData name="Shruti Pandey" userId="d013ebc7-57e1-45bb-8b77-989c6986e11d" providerId="ADAL" clId="{D9F46816-881B-436D-8A7D-8D7AFDCBA813}" dt="2024-01-09T13:01:30.495" v="4871"/>
          <ac:spMkLst>
            <pc:docMk/>
            <pc:sldMk cId="1076789836" sldId="342"/>
            <ac:spMk id="52" creationId="{DA314204-2CE3-CB67-63F6-A0265C1EA541}"/>
          </ac:spMkLst>
        </pc:spChg>
        <pc:spChg chg="add mod">
          <ac:chgData name="Shruti Pandey" userId="d013ebc7-57e1-45bb-8b77-989c6986e11d" providerId="ADAL" clId="{D9F46816-881B-436D-8A7D-8D7AFDCBA813}" dt="2024-01-09T13:20:25.982" v="5210" actId="14100"/>
          <ac:spMkLst>
            <pc:docMk/>
            <pc:sldMk cId="1076789836" sldId="342"/>
            <ac:spMk id="53" creationId="{9DB1E7F6-BDC6-A43B-CF95-7CBBBA11B954}"/>
          </ac:spMkLst>
        </pc:spChg>
        <pc:grpChg chg="add mod">
          <ac:chgData name="Shruti Pandey" userId="d013ebc7-57e1-45bb-8b77-989c6986e11d" providerId="ADAL" clId="{D9F46816-881B-436D-8A7D-8D7AFDCBA813}" dt="2024-01-09T09:01:17.175" v="4040" actId="1076"/>
          <ac:grpSpMkLst>
            <pc:docMk/>
            <pc:sldMk cId="1076789836" sldId="342"/>
            <ac:grpSpMk id="7" creationId="{02ACFE24-9067-F5DD-B750-36D258A15E70}"/>
          </ac:grpSpMkLst>
        </pc:grpChg>
        <pc:grpChg chg="add del mod">
          <ac:chgData name="Shruti Pandey" userId="d013ebc7-57e1-45bb-8b77-989c6986e11d" providerId="ADAL" clId="{D9F46816-881B-436D-8A7D-8D7AFDCBA813}" dt="2024-01-09T06:33:21.183" v="3232"/>
          <ac:grpSpMkLst>
            <pc:docMk/>
            <pc:sldMk cId="1076789836" sldId="342"/>
            <ac:grpSpMk id="9" creationId="{644A04C0-2F1C-7423-0AB2-EEB6C5DC7F3B}"/>
          </ac:grpSpMkLst>
        </pc:grpChg>
        <pc:grpChg chg="add mod">
          <ac:chgData name="Shruti Pandey" userId="d013ebc7-57e1-45bb-8b77-989c6986e11d" providerId="ADAL" clId="{D9F46816-881B-436D-8A7D-8D7AFDCBA813}" dt="2024-01-09T06:38:59.312" v="3484" actId="164"/>
          <ac:grpSpMkLst>
            <pc:docMk/>
            <pc:sldMk cId="1076789836" sldId="342"/>
            <ac:grpSpMk id="17" creationId="{9AC364D2-E7D6-293E-C90C-305D25774B85}"/>
          </ac:grpSpMkLst>
        </pc:grpChg>
        <pc:grpChg chg="add mod">
          <ac:chgData name="Shruti Pandey" userId="d013ebc7-57e1-45bb-8b77-989c6986e11d" providerId="ADAL" clId="{D9F46816-881B-436D-8A7D-8D7AFDCBA813}" dt="2024-01-09T13:19:02.690" v="5195" actId="1076"/>
          <ac:grpSpMkLst>
            <pc:docMk/>
            <pc:sldMk cId="1076789836" sldId="342"/>
            <ac:grpSpMk id="33" creationId="{14668C38-5025-D919-5350-ADBF3D6759CD}"/>
          </ac:grpSpMkLst>
        </pc:grpChg>
        <pc:picChg chg="add mod">
          <ac:chgData name="Shruti Pandey" userId="d013ebc7-57e1-45bb-8b77-989c6986e11d" providerId="ADAL" clId="{D9F46816-881B-436D-8A7D-8D7AFDCBA813}" dt="2024-01-09T06:30:56.733" v="3216" actId="1076"/>
          <ac:picMkLst>
            <pc:docMk/>
            <pc:sldMk cId="1076789836" sldId="342"/>
            <ac:picMk id="4" creationId="{BE3BCD45-A2E1-3C50-63E5-545C1C433B7A}"/>
          </ac:picMkLst>
        </pc:picChg>
        <pc:cxnChg chg="mod">
          <ac:chgData name="Shruti Pandey" userId="d013ebc7-57e1-45bb-8b77-989c6986e11d" providerId="ADAL" clId="{D9F46816-881B-436D-8A7D-8D7AFDCBA813}" dt="2024-01-09T06:33:08.880" v="3225"/>
          <ac:cxnSpMkLst>
            <pc:docMk/>
            <pc:sldMk cId="1076789836" sldId="342"/>
            <ac:cxnSpMk id="13" creationId="{878E7BCB-8027-65F9-E522-B6D0530C1FDA}"/>
          </ac:cxnSpMkLst>
        </pc:cxnChg>
        <pc:cxnChg chg="mod">
          <ac:chgData name="Shruti Pandey" userId="d013ebc7-57e1-45bb-8b77-989c6986e11d" providerId="ADAL" clId="{D9F46816-881B-436D-8A7D-8D7AFDCBA813}" dt="2024-01-09T06:33:08.880" v="3225"/>
          <ac:cxnSpMkLst>
            <pc:docMk/>
            <pc:sldMk cId="1076789836" sldId="342"/>
            <ac:cxnSpMk id="14" creationId="{80321FF3-6FFA-3E66-32DC-33E045A3204F}"/>
          </ac:cxnSpMkLst>
        </pc:cxnChg>
        <pc:cxnChg chg="mod">
          <ac:chgData name="Shruti Pandey" userId="d013ebc7-57e1-45bb-8b77-989c6986e11d" providerId="ADAL" clId="{D9F46816-881B-436D-8A7D-8D7AFDCBA813}" dt="2024-01-09T06:33:08.880" v="3225"/>
          <ac:cxnSpMkLst>
            <pc:docMk/>
            <pc:sldMk cId="1076789836" sldId="342"/>
            <ac:cxnSpMk id="16" creationId="{28E7C704-F604-4BA7-A752-D307ECB88F0E}"/>
          </ac:cxnSpMkLst>
        </pc:cxnChg>
        <pc:cxnChg chg="mod">
          <ac:chgData name="Shruti Pandey" userId="d013ebc7-57e1-45bb-8b77-989c6986e11d" providerId="ADAL" clId="{D9F46816-881B-436D-8A7D-8D7AFDCBA813}" dt="2024-01-09T06:33:22.660" v="3233"/>
          <ac:cxnSpMkLst>
            <pc:docMk/>
            <pc:sldMk cId="1076789836" sldId="342"/>
            <ac:cxnSpMk id="21" creationId="{7A9D9D2A-DAF0-A5EF-3342-23FD116CDD16}"/>
          </ac:cxnSpMkLst>
        </pc:cxnChg>
        <pc:cxnChg chg="mod">
          <ac:chgData name="Shruti Pandey" userId="d013ebc7-57e1-45bb-8b77-989c6986e11d" providerId="ADAL" clId="{D9F46816-881B-436D-8A7D-8D7AFDCBA813}" dt="2024-01-09T08:37:54.506" v="3727" actId="14100"/>
          <ac:cxnSpMkLst>
            <pc:docMk/>
            <pc:sldMk cId="1076789836" sldId="342"/>
            <ac:cxnSpMk id="22" creationId="{DB3C158A-F251-C4FE-7299-5807957F41DC}"/>
          </ac:cxnSpMkLst>
        </pc:cxnChg>
        <pc:cxnChg chg="mod">
          <ac:chgData name="Shruti Pandey" userId="d013ebc7-57e1-45bb-8b77-989c6986e11d" providerId="ADAL" clId="{D9F46816-881B-436D-8A7D-8D7AFDCBA813}" dt="2024-01-09T06:33:22.660" v="3233"/>
          <ac:cxnSpMkLst>
            <pc:docMk/>
            <pc:sldMk cId="1076789836" sldId="342"/>
            <ac:cxnSpMk id="24" creationId="{6C331F83-515B-36ED-BC99-CC5B119D4D5B}"/>
          </ac:cxnSpMkLst>
        </pc:cxnChg>
        <pc:cxnChg chg="add mod">
          <ac:chgData name="Shruti Pandey" userId="d013ebc7-57e1-45bb-8b77-989c6986e11d" providerId="ADAL" clId="{D9F46816-881B-436D-8A7D-8D7AFDCBA813}" dt="2024-01-09T06:38:59.312" v="3484" actId="164"/>
          <ac:cxnSpMkLst>
            <pc:docMk/>
            <pc:sldMk cId="1076789836" sldId="342"/>
            <ac:cxnSpMk id="26" creationId="{5164C737-DE44-4EE7-C8A5-CC605AC63DC5}"/>
          </ac:cxnSpMkLst>
        </pc:cxnChg>
      </pc:sldChg>
      <pc:sldChg chg="addSp delSp modSp new mod ord modNotesTx">
        <pc:chgData name="Shruti Pandey" userId="d013ebc7-57e1-45bb-8b77-989c6986e11d" providerId="ADAL" clId="{D9F46816-881B-436D-8A7D-8D7AFDCBA813}" dt="2024-01-12T10:28:49.522" v="21522"/>
        <pc:sldMkLst>
          <pc:docMk/>
          <pc:sldMk cId="3646890957" sldId="343"/>
        </pc:sldMkLst>
        <pc:spChg chg="del mod">
          <ac:chgData name="Shruti Pandey" userId="d013ebc7-57e1-45bb-8b77-989c6986e11d" providerId="ADAL" clId="{D9F46816-881B-436D-8A7D-8D7AFDCBA813}" dt="2024-01-11T05:38:00.105" v="10929" actId="478"/>
          <ac:spMkLst>
            <pc:docMk/>
            <pc:sldMk cId="3646890957" sldId="343"/>
            <ac:spMk id="2" creationId="{059C7F67-C86F-33F8-09FD-1C445CB94CC8}"/>
          </ac:spMkLst>
        </pc:spChg>
        <pc:spChg chg="del">
          <ac:chgData name="Shruti Pandey" userId="d013ebc7-57e1-45bb-8b77-989c6986e11d" providerId="ADAL" clId="{D9F46816-881B-436D-8A7D-8D7AFDCBA813}" dt="2024-01-09T09:37:03.311" v="4228" actId="478"/>
          <ac:spMkLst>
            <pc:docMk/>
            <pc:sldMk cId="3646890957" sldId="343"/>
            <ac:spMk id="2" creationId="{C28E0FB1-1961-0524-09D1-4B99C4DBC0EC}"/>
          </ac:spMkLst>
        </pc:spChg>
        <pc:spChg chg="del">
          <ac:chgData name="Shruti Pandey" userId="d013ebc7-57e1-45bb-8b77-989c6986e11d" providerId="ADAL" clId="{D9F46816-881B-436D-8A7D-8D7AFDCBA813}" dt="2024-01-09T09:33:37.875" v="4167" actId="478"/>
          <ac:spMkLst>
            <pc:docMk/>
            <pc:sldMk cId="3646890957" sldId="343"/>
            <ac:spMk id="3" creationId="{C72D8959-C5A4-C741-6BD9-0532DAB82ECC}"/>
          </ac:spMkLst>
        </pc:spChg>
        <pc:spChg chg="add mod">
          <ac:chgData name="Shruti Pandey" userId="d013ebc7-57e1-45bb-8b77-989c6986e11d" providerId="ADAL" clId="{D9F46816-881B-436D-8A7D-8D7AFDCBA813}" dt="2024-01-11T10:49:26.103" v="14562" actId="20577"/>
          <ac:spMkLst>
            <pc:docMk/>
            <pc:sldMk cId="3646890957" sldId="343"/>
            <ac:spMk id="3" creationId="{DAE34B64-CD30-E5E3-9772-9A41D0ABE7E8}"/>
          </ac:spMkLst>
        </pc:spChg>
        <pc:spChg chg="mod">
          <ac:chgData name="Shruti Pandey" userId="d013ebc7-57e1-45bb-8b77-989c6986e11d" providerId="ADAL" clId="{D9F46816-881B-436D-8A7D-8D7AFDCBA813}" dt="2024-01-11T10:50:45.527" v="14577" actId="20577"/>
          <ac:spMkLst>
            <pc:docMk/>
            <pc:sldMk cId="3646890957" sldId="343"/>
            <ac:spMk id="5" creationId="{4D100447-B469-3850-5F56-9B6DFEF6DAFD}"/>
          </ac:spMkLst>
        </pc:spChg>
        <pc:spChg chg="mod">
          <ac:chgData name="Shruti Pandey" userId="d013ebc7-57e1-45bb-8b77-989c6986e11d" providerId="ADAL" clId="{D9F46816-881B-436D-8A7D-8D7AFDCBA813}" dt="2024-01-12T10:24:25.647" v="21503" actId="14100"/>
          <ac:spMkLst>
            <pc:docMk/>
            <pc:sldMk cId="3646890957" sldId="343"/>
            <ac:spMk id="6" creationId="{B2452214-AA0C-4E9E-A490-DD545BEBAC99}"/>
          </ac:spMkLst>
        </pc:spChg>
        <pc:spChg chg="mod">
          <ac:chgData name="Shruti Pandey" userId="d013ebc7-57e1-45bb-8b77-989c6986e11d" providerId="ADAL" clId="{D9F46816-881B-436D-8A7D-8D7AFDCBA813}" dt="2024-01-12T10:24:40.238" v="21518" actId="1076"/>
          <ac:spMkLst>
            <pc:docMk/>
            <pc:sldMk cId="3646890957" sldId="343"/>
            <ac:spMk id="7" creationId="{B2E31D77-54F9-FECC-6B5B-41E6E6C99294}"/>
          </ac:spMkLst>
        </pc:spChg>
        <pc:spChg chg="add del mod">
          <ac:chgData name="Shruti Pandey" userId="d013ebc7-57e1-45bb-8b77-989c6986e11d" providerId="ADAL" clId="{D9F46816-881B-436D-8A7D-8D7AFDCBA813}" dt="2024-01-11T10:49:38.464" v="14565" actId="478"/>
          <ac:spMkLst>
            <pc:docMk/>
            <pc:sldMk cId="3646890957" sldId="343"/>
            <ac:spMk id="9" creationId="{32DBB398-4818-925F-95CD-CCF18EE0373D}"/>
          </ac:spMkLst>
        </pc:spChg>
        <pc:spChg chg="add del">
          <ac:chgData name="Shruti Pandey" userId="d013ebc7-57e1-45bb-8b77-989c6986e11d" providerId="ADAL" clId="{D9F46816-881B-436D-8A7D-8D7AFDCBA813}" dt="2024-01-09T09:37:28.697" v="4255" actId="478"/>
          <ac:spMkLst>
            <pc:docMk/>
            <pc:sldMk cId="3646890957" sldId="343"/>
            <ac:spMk id="9" creationId="{C7BADA04-8826-466E-1843-E0D737032108}"/>
          </ac:spMkLst>
        </pc:spChg>
        <pc:spChg chg="add del mod">
          <ac:chgData name="Shruti Pandey" userId="d013ebc7-57e1-45bb-8b77-989c6986e11d" providerId="ADAL" clId="{D9F46816-881B-436D-8A7D-8D7AFDCBA813}" dt="2024-01-11T10:49:33.484" v="14564" actId="478"/>
          <ac:spMkLst>
            <pc:docMk/>
            <pc:sldMk cId="3646890957" sldId="343"/>
            <ac:spMk id="10" creationId="{0F3C0DB4-40A1-339B-A5DD-94270885EB24}"/>
          </ac:spMkLst>
        </pc:spChg>
        <pc:spChg chg="add del">
          <ac:chgData name="Shruti Pandey" userId="d013ebc7-57e1-45bb-8b77-989c6986e11d" providerId="ADAL" clId="{D9F46816-881B-436D-8A7D-8D7AFDCBA813}" dt="2024-01-11T13:37:47.352" v="16109" actId="478"/>
          <ac:spMkLst>
            <pc:docMk/>
            <pc:sldMk cId="3646890957" sldId="343"/>
            <ac:spMk id="15" creationId="{D5577E7B-E8B0-6842-629B-8A8544E96C7D}"/>
          </ac:spMkLst>
        </pc:spChg>
        <pc:grpChg chg="add mod">
          <ac:chgData name="Shruti Pandey" userId="d013ebc7-57e1-45bb-8b77-989c6986e11d" providerId="ADAL" clId="{D9F46816-881B-436D-8A7D-8D7AFDCBA813}" dt="2024-01-11T10:50:51.204" v="14578" actId="1076"/>
          <ac:grpSpMkLst>
            <pc:docMk/>
            <pc:sldMk cId="3646890957" sldId="343"/>
            <ac:grpSpMk id="4" creationId="{4E8F7676-326F-60A7-55A4-41ACEADF4DBA}"/>
          </ac:grpSpMkLst>
        </pc:grpChg>
        <pc:picChg chg="del">
          <ac:chgData name="Shruti Pandey" userId="d013ebc7-57e1-45bb-8b77-989c6986e11d" providerId="ADAL" clId="{D9F46816-881B-436D-8A7D-8D7AFDCBA813}" dt="2024-01-09T09:50:19.590" v="4256" actId="478"/>
          <ac:picMkLst>
            <pc:docMk/>
            <pc:sldMk cId="3646890957" sldId="343"/>
            <ac:picMk id="2" creationId="{96646523-DCA6-4424-2DDC-3DA6446CC932}"/>
          </ac:picMkLst>
        </pc:picChg>
        <pc:picChg chg="add del mod">
          <ac:chgData name="Shruti Pandey" userId="d013ebc7-57e1-45bb-8b77-989c6986e11d" providerId="ADAL" clId="{D9F46816-881B-436D-8A7D-8D7AFDCBA813}" dt="2024-01-11T13:34:37.994" v="16099" actId="478"/>
          <ac:picMkLst>
            <pc:docMk/>
            <pc:sldMk cId="3646890957" sldId="343"/>
            <ac:picMk id="8" creationId="{98C4D8BD-3530-43C6-B272-0374D4FD01A5}"/>
          </ac:picMkLst>
        </pc:picChg>
        <pc:picChg chg="add del mod">
          <ac:chgData name="Shruti Pandey" userId="d013ebc7-57e1-45bb-8b77-989c6986e11d" providerId="ADAL" clId="{D9F46816-881B-436D-8A7D-8D7AFDCBA813}" dt="2024-01-09T10:01:04.630" v="4309" actId="478"/>
          <ac:picMkLst>
            <pc:docMk/>
            <pc:sldMk cId="3646890957" sldId="343"/>
            <ac:picMk id="12" creationId="{7FA5D065-CC58-2B04-BFEA-CD6B7DF9646A}"/>
          </ac:picMkLst>
        </pc:picChg>
        <pc:picChg chg="add del">
          <ac:chgData name="Shruti Pandey" userId="d013ebc7-57e1-45bb-8b77-989c6986e11d" providerId="ADAL" clId="{D9F46816-881B-436D-8A7D-8D7AFDCBA813}" dt="2024-01-09T10:01:08.128" v="4311" actId="21"/>
          <ac:picMkLst>
            <pc:docMk/>
            <pc:sldMk cId="3646890957" sldId="343"/>
            <ac:picMk id="14" creationId="{3C38B5EE-303D-580D-4FB5-24F9521BD925}"/>
          </ac:picMkLst>
        </pc:picChg>
        <pc:picChg chg="add mod">
          <ac:chgData name="Shruti Pandey" userId="d013ebc7-57e1-45bb-8b77-989c6986e11d" providerId="ADAL" clId="{D9F46816-881B-436D-8A7D-8D7AFDCBA813}" dt="2024-01-09T10:03:32.340" v="4323" actId="1076"/>
          <ac:picMkLst>
            <pc:docMk/>
            <pc:sldMk cId="3646890957" sldId="343"/>
            <ac:picMk id="16" creationId="{73ECCF0D-8E9D-406B-977F-1D8074F2BDBE}"/>
          </ac:picMkLst>
        </pc:picChg>
        <pc:picChg chg="add mod">
          <ac:chgData name="Shruti Pandey" userId="d013ebc7-57e1-45bb-8b77-989c6986e11d" providerId="ADAL" clId="{D9F46816-881B-436D-8A7D-8D7AFDCBA813}" dt="2024-01-12T10:24:29.871" v="21516" actId="1037"/>
          <ac:picMkLst>
            <pc:docMk/>
            <pc:sldMk cId="3646890957" sldId="343"/>
            <ac:picMk id="20" creationId="{13269DF0-756B-EDEC-86AE-329AAB1CE542}"/>
          </ac:picMkLst>
        </pc:picChg>
        <pc:cxnChg chg="add del mod">
          <ac:chgData name="Shruti Pandey" userId="d013ebc7-57e1-45bb-8b77-989c6986e11d" providerId="ADAL" clId="{D9F46816-881B-436D-8A7D-8D7AFDCBA813}" dt="2024-01-11T13:36:12.281" v="16101" actId="11529"/>
          <ac:cxnSpMkLst>
            <pc:docMk/>
            <pc:sldMk cId="3646890957" sldId="343"/>
            <ac:cxnSpMk id="10" creationId="{2D307BE1-FEEF-931A-AF1E-F2A4580C5759}"/>
          </ac:cxnSpMkLst>
        </pc:cxnChg>
        <pc:cxnChg chg="add del">
          <ac:chgData name="Shruti Pandey" userId="d013ebc7-57e1-45bb-8b77-989c6986e11d" providerId="ADAL" clId="{D9F46816-881B-436D-8A7D-8D7AFDCBA813}" dt="2024-01-11T13:36:34.167" v="16105" actId="11529"/>
          <ac:cxnSpMkLst>
            <pc:docMk/>
            <pc:sldMk cId="3646890957" sldId="343"/>
            <ac:cxnSpMk id="12" creationId="{B0C079DF-D5ED-3E18-AA1F-EFBF6F5C5DB5}"/>
          </ac:cxnSpMkLst>
        </pc:cxnChg>
        <pc:cxnChg chg="add del mod">
          <ac:chgData name="Shruti Pandey" userId="d013ebc7-57e1-45bb-8b77-989c6986e11d" providerId="ADAL" clId="{D9F46816-881B-436D-8A7D-8D7AFDCBA813}" dt="2024-01-11T13:36:48.520" v="16107" actId="478"/>
          <ac:cxnSpMkLst>
            <pc:docMk/>
            <pc:sldMk cId="3646890957" sldId="343"/>
            <ac:cxnSpMk id="14" creationId="{D69399B8-18DF-2124-8DFC-A8FD7C6D62CB}"/>
          </ac:cxnSpMkLst>
        </pc:cxnChg>
        <pc:cxnChg chg="add del mod">
          <ac:chgData name="Shruti Pandey" userId="d013ebc7-57e1-45bb-8b77-989c6986e11d" providerId="ADAL" clId="{D9F46816-881B-436D-8A7D-8D7AFDCBA813}" dt="2024-01-11T13:41:19.655" v="16111" actId="478"/>
          <ac:cxnSpMkLst>
            <pc:docMk/>
            <pc:sldMk cId="3646890957" sldId="343"/>
            <ac:cxnSpMk id="18" creationId="{82E5EF45-A326-601F-BFC1-29688C7036D9}"/>
          </ac:cxnSpMkLst>
        </pc:cxnChg>
      </pc:sldChg>
      <pc:sldChg chg="addSp delSp modSp new del mod">
        <pc:chgData name="Shruti Pandey" userId="d013ebc7-57e1-45bb-8b77-989c6986e11d" providerId="ADAL" clId="{D9F46816-881B-436D-8A7D-8D7AFDCBA813}" dt="2024-01-09T10:05:41.332" v="4324" actId="47"/>
        <pc:sldMkLst>
          <pc:docMk/>
          <pc:sldMk cId="963022914" sldId="344"/>
        </pc:sldMkLst>
        <pc:spChg chg="del">
          <ac:chgData name="Shruti Pandey" userId="d013ebc7-57e1-45bb-8b77-989c6986e11d" providerId="ADAL" clId="{D9F46816-881B-436D-8A7D-8D7AFDCBA813}" dt="2024-01-09T10:01:23.447" v="4313" actId="478"/>
          <ac:spMkLst>
            <pc:docMk/>
            <pc:sldMk cId="963022914" sldId="344"/>
            <ac:spMk id="3" creationId="{EB705193-2EE5-7AA1-CB77-6FA9BB8026D6}"/>
          </ac:spMkLst>
        </pc:spChg>
        <pc:picChg chg="add mod">
          <ac:chgData name="Shruti Pandey" userId="d013ebc7-57e1-45bb-8b77-989c6986e11d" providerId="ADAL" clId="{D9F46816-881B-436D-8A7D-8D7AFDCBA813}" dt="2024-01-09T10:01:32.798" v="4315"/>
          <ac:picMkLst>
            <pc:docMk/>
            <pc:sldMk cId="963022914" sldId="344"/>
            <ac:picMk id="4" creationId="{130D5353-C535-E3F5-D26E-A33FD361D666}"/>
          </ac:picMkLst>
        </pc:picChg>
      </pc:sldChg>
      <pc:sldChg chg="addSp delSp modSp new mod modAnim modNotesTx">
        <pc:chgData name="Shruti Pandey" userId="d013ebc7-57e1-45bb-8b77-989c6986e11d" providerId="ADAL" clId="{D9F46816-881B-436D-8A7D-8D7AFDCBA813}" dt="2024-01-12T04:49:45.246" v="16740" actId="20577"/>
        <pc:sldMkLst>
          <pc:docMk/>
          <pc:sldMk cId="2246803006" sldId="344"/>
        </pc:sldMkLst>
        <pc:spChg chg="del mod">
          <ac:chgData name="Shruti Pandey" userId="d013ebc7-57e1-45bb-8b77-989c6986e11d" providerId="ADAL" clId="{D9F46816-881B-436D-8A7D-8D7AFDCBA813}" dt="2024-01-11T10:33:06.448" v="14198" actId="478"/>
          <ac:spMkLst>
            <pc:docMk/>
            <pc:sldMk cId="2246803006" sldId="344"/>
            <ac:spMk id="2" creationId="{D7C2FF28-9C20-69AE-7D93-6E0F813AAAFB}"/>
          </ac:spMkLst>
        </pc:spChg>
        <pc:spChg chg="del mod">
          <ac:chgData name="Shruti Pandey" userId="d013ebc7-57e1-45bb-8b77-989c6986e11d" providerId="ADAL" clId="{D9F46816-881B-436D-8A7D-8D7AFDCBA813}" dt="2024-01-11T05:16:09.597" v="10783" actId="478"/>
          <ac:spMkLst>
            <pc:docMk/>
            <pc:sldMk cId="2246803006" sldId="344"/>
            <ac:spMk id="3" creationId="{49095438-7D21-519F-F926-E4D74D6EF65B}"/>
          </ac:spMkLst>
        </pc:spChg>
        <pc:spChg chg="del">
          <ac:chgData name="Shruti Pandey" userId="d013ebc7-57e1-45bb-8b77-989c6986e11d" providerId="ADAL" clId="{D9F46816-881B-436D-8A7D-8D7AFDCBA813}" dt="2024-01-11T05:31:17" v="10906" actId="478"/>
          <ac:spMkLst>
            <pc:docMk/>
            <pc:sldMk cId="2246803006" sldId="344"/>
            <ac:spMk id="4" creationId="{5C84FBA5-96AD-09F2-EA64-9F7B44398C60}"/>
          </ac:spMkLst>
        </pc:spChg>
        <pc:spChg chg="add del mod">
          <ac:chgData name="Shruti Pandey" userId="d013ebc7-57e1-45bb-8b77-989c6986e11d" providerId="ADAL" clId="{D9F46816-881B-436D-8A7D-8D7AFDCBA813}" dt="2024-01-11T05:19:08.119" v="10872" actId="478"/>
          <ac:spMkLst>
            <pc:docMk/>
            <pc:sldMk cId="2246803006" sldId="344"/>
            <ac:spMk id="5" creationId="{56045831-6C30-181B-0A42-3F6D0D634B60}"/>
          </ac:spMkLst>
        </pc:spChg>
        <pc:spChg chg="add del mod">
          <ac:chgData name="Shruti Pandey" userId="d013ebc7-57e1-45bb-8b77-989c6986e11d" providerId="ADAL" clId="{D9F46816-881B-436D-8A7D-8D7AFDCBA813}" dt="2024-01-11T05:19:11.997" v="10874" actId="478"/>
          <ac:spMkLst>
            <pc:docMk/>
            <pc:sldMk cId="2246803006" sldId="344"/>
            <ac:spMk id="6" creationId="{A4B73DE0-CB2D-F45A-D8E0-65E794EB9A25}"/>
          </ac:spMkLst>
        </pc:spChg>
        <pc:spChg chg="add del mod">
          <ac:chgData name="Shruti Pandey" userId="d013ebc7-57e1-45bb-8b77-989c6986e11d" providerId="ADAL" clId="{D9F46816-881B-436D-8A7D-8D7AFDCBA813}" dt="2024-01-11T05:19:13.718" v="10875" actId="478"/>
          <ac:spMkLst>
            <pc:docMk/>
            <pc:sldMk cId="2246803006" sldId="344"/>
            <ac:spMk id="7" creationId="{22CBFE5F-0A9E-B811-132F-A669F49EC73D}"/>
          </ac:spMkLst>
        </pc:spChg>
        <pc:spChg chg="add del mod">
          <ac:chgData name="Shruti Pandey" userId="d013ebc7-57e1-45bb-8b77-989c6986e11d" providerId="ADAL" clId="{D9F46816-881B-436D-8A7D-8D7AFDCBA813}" dt="2024-01-11T05:15:55.352" v="10779" actId="478"/>
          <ac:spMkLst>
            <pc:docMk/>
            <pc:sldMk cId="2246803006" sldId="344"/>
            <ac:spMk id="9" creationId="{AAC5CC1F-2190-D689-FD2F-D7740BD4305E}"/>
          </ac:spMkLst>
        </pc:spChg>
        <pc:spChg chg="add del mod">
          <ac:chgData name="Shruti Pandey" userId="d013ebc7-57e1-45bb-8b77-989c6986e11d" providerId="ADAL" clId="{D9F46816-881B-436D-8A7D-8D7AFDCBA813}" dt="2024-01-11T05:19:10.261" v="10873" actId="478"/>
          <ac:spMkLst>
            <pc:docMk/>
            <pc:sldMk cId="2246803006" sldId="344"/>
            <ac:spMk id="10" creationId="{8011E0F9-9B4F-9E4A-1A38-7B4BC0DD7C4A}"/>
          </ac:spMkLst>
        </pc:spChg>
        <pc:spChg chg="mod topLvl">
          <ac:chgData name="Shruti Pandey" userId="d013ebc7-57e1-45bb-8b77-989c6986e11d" providerId="ADAL" clId="{D9F46816-881B-436D-8A7D-8D7AFDCBA813}" dt="2024-01-11T10:34:03.476" v="14214" actId="12788"/>
          <ac:spMkLst>
            <pc:docMk/>
            <pc:sldMk cId="2246803006" sldId="344"/>
            <ac:spMk id="14" creationId="{E5BDC946-3FF7-080E-14F5-2451945624D0}"/>
          </ac:spMkLst>
        </pc:spChg>
        <pc:spChg chg="mod topLvl">
          <ac:chgData name="Shruti Pandey" userId="d013ebc7-57e1-45bb-8b77-989c6986e11d" providerId="ADAL" clId="{D9F46816-881B-436D-8A7D-8D7AFDCBA813}" dt="2024-01-11T10:34:03.476" v="14214" actId="12788"/>
          <ac:spMkLst>
            <pc:docMk/>
            <pc:sldMk cId="2246803006" sldId="344"/>
            <ac:spMk id="15" creationId="{86270566-4C47-1454-767D-5FC1AC571236}"/>
          </ac:spMkLst>
        </pc:spChg>
        <pc:spChg chg="mod topLvl">
          <ac:chgData name="Shruti Pandey" userId="d013ebc7-57e1-45bb-8b77-989c6986e11d" providerId="ADAL" clId="{D9F46816-881B-436D-8A7D-8D7AFDCBA813}" dt="2024-01-11T10:34:03.476" v="14214" actId="12788"/>
          <ac:spMkLst>
            <pc:docMk/>
            <pc:sldMk cId="2246803006" sldId="344"/>
            <ac:spMk id="16" creationId="{89742ADE-F670-6A6E-CC21-B599D2EE8596}"/>
          </ac:spMkLst>
        </pc:spChg>
        <pc:spChg chg="mod topLvl">
          <ac:chgData name="Shruti Pandey" userId="d013ebc7-57e1-45bb-8b77-989c6986e11d" providerId="ADAL" clId="{D9F46816-881B-436D-8A7D-8D7AFDCBA813}" dt="2024-01-11T10:34:03.476" v="14214" actId="12788"/>
          <ac:spMkLst>
            <pc:docMk/>
            <pc:sldMk cId="2246803006" sldId="344"/>
            <ac:spMk id="17" creationId="{5A743882-A361-D1F9-67AB-78304C05E76A}"/>
          </ac:spMkLst>
        </pc:spChg>
        <pc:spChg chg="add del mod">
          <ac:chgData name="Shruti Pandey" userId="d013ebc7-57e1-45bb-8b77-989c6986e11d" providerId="ADAL" clId="{D9F46816-881B-436D-8A7D-8D7AFDCBA813}" dt="2024-01-11T10:33:08.566" v="14199" actId="478"/>
          <ac:spMkLst>
            <pc:docMk/>
            <pc:sldMk cId="2246803006" sldId="344"/>
            <ac:spMk id="19" creationId="{FACF92EB-3936-9AC0-189D-DAFE10C12F3E}"/>
          </ac:spMkLst>
        </pc:spChg>
        <pc:spChg chg="add mod">
          <ac:chgData name="Shruti Pandey" userId="d013ebc7-57e1-45bb-8b77-989c6986e11d" providerId="ADAL" clId="{D9F46816-881B-436D-8A7D-8D7AFDCBA813}" dt="2024-01-11T10:33:52.276" v="14212" actId="2711"/>
          <ac:spMkLst>
            <pc:docMk/>
            <pc:sldMk cId="2246803006" sldId="344"/>
            <ac:spMk id="20" creationId="{DD82FF6E-BBE2-42A6-81D7-C901062F98DC}"/>
          </ac:spMkLst>
        </pc:spChg>
        <pc:grpChg chg="add del mod">
          <ac:chgData name="Shruti Pandey" userId="d013ebc7-57e1-45bb-8b77-989c6986e11d" providerId="ADAL" clId="{D9F46816-881B-436D-8A7D-8D7AFDCBA813}" dt="2024-01-11T05:55:08.490" v="11072" actId="165"/>
          <ac:grpSpMkLst>
            <pc:docMk/>
            <pc:sldMk cId="2246803006" sldId="344"/>
            <ac:grpSpMk id="13" creationId="{9AC0C517-13F5-9587-2B54-E6D123B4669A}"/>
          </ac:grpSpMkLst>
        </pc:grpChg>
        <pc:graphicFrameChg chg="add del mod modGraphic">
          <ac:chgData name="Shruti Pandey" userId="d013ebc7-57e1-45bb-8b77-989c6986e11d" providerId="ADAL" clId="{D9F46816-881B-436D-8A7D-8D7AFDCBA813}" dt="2024-01-11T05:54:36.143" v="11066" actId="478"/>
          <ac:graphicFrameMkLst>
            <pc:docMk/>
            <pc:sldMk cId="2246803006" sldId="344"/>
            <ac:graphicFrameMk id="12" creationId="{FBEB0016-4521-4209-4D63-F17088BB1FC3}"/>
          </ac:graphicFrameMkLst>
        </pc:graphicFrameChg>
        <pc:picChg chg="add del mod">
          <ac:chgData name="Shruti Pandey" userId="d013ebc7-57e1-45bb-8b77-989c6986e11d" providerId="ADAL" clId="{D9F46816-881B-436D-8A7D-8D7AFDCBA813}" dt="2024-01-11T05:15:59.235" v="10781" actId="478"/>
          <ac:picMkLst>
            <pc:docMk/>
            <pc:sldMk cId="2246803006" sldId="344"/>
            <ac:picMk id="8" creationId="{F3565E4D-1F0A-27B9-6DBA-B2A9D029D412}"/>
          </ac:picMkLst>
        </pc:picChg>
        <pc:picChg chg="add del mod">
          <ac:chgData name="Shruti Pandey" userId="d013ebc7-57e1-45bb-8b77-989c6986e11d" providerId="ADAL" clId="{D9F46816-881B-436D-8A7D-8D7AFDCBA813}" dt="2024-01-11T05:15:56.812" v="10780" actId="478"/>
          <ac:picMkLst>
            <pc:docMk/>
            <pc:sldMk cId="2246803006" sldId="344"/>
            <ac:picMk id="11" creationId="{044DE2F6-46A7-78B5-CEB7-EE24E52F90C8}"/>
          </ac:picMkLst>
        </pc:picChg>
      </pc:sldChg>
      <pc:sldChg chg="addSp delSp modSp new del mod addAnim delAnim modAnim">
        <pc:chgData name="Shruti Pandey" userId="d013ebc7-57e1-45bb-8b77-989c6986e11d" providerId="ADAL" clId="{D9F46816-881B-436D-8A7D-8D7AFDCBA813}" dt="2024-01-10T11:57:21.733" v="9630" actId="2696"/>
        <pc:sldMkLst>
          <pc:docMk/>
          <pc:sldMk cId="1584821712" sldId="345"/>
        </pc:sldMkLst>
        <pc:spChg chg="del">
          <ac:chgData name="Shruti Pandey" userId="d013ebc7-57e1-45bb-8b77-989c6986e11d" providerId="ADAL" clId="{D9F46816-881B-436D-8A7D-8D7AFDCBA813}" dt="2024-01-09T13:42:13.536" v="5560" actId="478"/>
          <ac:spMkLst>
            <pc:docMk/>
            <pc:sldMk cId="1584821712" sldId="345"/>
            <ac:spMk id="2" creationId="{A6840DCE-5AA2-8DF2-92FB-80E84FACBFE9}"/>
          </ac:spMkLst>
        </pc:spChg>
        <pc:spChg chg="del">
          <ac:chgData name="Shruti Pandey" userId="d013ebc7-57e1-45bb-8b77-989c6986e11d" providerId="ADAL" clId="{D9F46816-881B-436D-8A7D-8D7AFDCBA813}" dt="2024-01-09T13:32:53.640" v="5446" actId="478"/>
          <ac:spMkLst>
            <pc:docMk/>
            <pc:sldMk cId="1584821712" sldId="345"/>
            <ac:spMk id="3" creationId="{7E9619E4-C955-2476-263A-BE952AEFB787}"/>
          </ac:spMkLst>
        </pc:spChg>
        <pc:spChg chg="mod">
          <ac:chgData name="Shruti Pandey" userId="d013ebc7-57e1-45bb-8b77-989c6986e11d" providerId="ADAL" clId="{D9F46816-881B-436D-8A7D-8D7AFDCBA813}" dt="2024-01-09T13:35:54.790" v="5477" actId="20577"/>
          <ac:spMkLst>
            <pc:docMk/>
            <pc:sldMk cId="1584821712" sldId="345"/>
            <ac:spMk id="6" creationId="{99EB6E5F-F017-01E5-A0E4-C12E58ACDC00}"/>
          </ac:spMkLst>
        </pc:spChg>
        <pc:spChg chg="mod">
          <ac:chgData name="Shruti Pandey" userId="d013ebc7-57e1-45bb-8b77-989c6986e11d" providerId="ADAL" clId="{D9F46816-881B-436D-8A7D-8D7AFDCBA813}" dt="2024-01-09T13:42:26.049" v="5608" actId="1038"/>
          <ac:spMkLst>
            <pc:docMk/>
            <pc:sldMk cId="1584821712" sldId="345"/>
            <ac:spMk id="9" creationId="{53DA0C88-9D24-6EBE-1A25-78BE2ACEDB07}"/>
          </ac:spMkLst>
        </pc:spChg>
        <pc:spChg chg="mod">
          <ac:chgData name="Shruti Pandey" userId="d013ebc7-57e1-45bb-8b77-989c6986e11d" providerId="ADAL" clId="{D9F46816-881B-436D-8A7D-8D7AFDCBA813}" dt="2024-01-09T13:41:07.018" v="5536" actId="1076"/>
          <ac:spMkLst>
            <pc:docMk/>
            <pc:sldMk cId="1584821712" sldId="345"/>
            <ac:spMk id="12" creationId="{DE908436-F024-4DF9-8F8C-2BD78BA4C281}"/>
          </ac:spMkLst>
        </pc:spChg>
        <pc:spChg chg="mod">
          <ac:chgData name="Shruti Pandey" userId="d013ebc7-57e1-45bb-8b77-989c6986e11d" providerId="ADAL" clId="{D9F46816-881B-436D-8A7D-8D7AFDCBA813}" dt="2024-01-09T13:34:56.779" v="5461" actId="12"/>
          <ac:spMkLst>
            <pc:docMk/>
            <pc:sldMk cId="1584821712" sldId="345"/>
            <ac:spMk id="13" creationId="{63F39B0D-FCB0-C20D-7CE2-26AA787B5AC9}"/>
          </ac:spMkLst>
        </pc:spChg>
        <pc:spChg chg="mod">
          <ac:chgData name="Shruti Pandey" userId="d013ebc7-57e1-45bb-8b77-989c6986e11d" providerId="ADAL" clId="{D9F46816-881B-436D-8A7D-8D7AFDCBA813}" dt="2024-01-09T13:41:34.800" v="5558" actId="207"/>
          <ac:spMkLst>
            <pc:docMk/>
            <pc:sldMk cId="1584821712" sldId="345"/>
            <ac:spMk id="14" creationId="{ABB9C0ED-511E-EFBB-FB6C-6D3435330A2C}"/>
          </ac:spMkLst>
        </pc:spChg>
        <pc:spChg chg="add del mod">
          <ac:chgData name="Shruti Pandey" userId="d013ebc7-57e1-45bb-8b77-989c6986e11d" providerId="ADAL" clId="{D9F46816-881B-436D-8A7D-8D7AFDCBA813}" dt="2024-01-09T13:41:27.397" v="5557" actId="14100"/>
          <ac:spMkLst>
            <pc:docMk/>
            <pc:sldMk cId="1584821712" sldId="345"/>
            <ac:spMk id="15" creationId="{9D9F689F-FC03-02B7-DD4A-279D57CC99E2}"/>
          </ac:spMkLst>
        </pc:spChg>
        <pc:spChg chg="add mod">
          <ac:chgData name="Shruti Pandey" userId="d013ebc7-57e1-45bb-8b77-989c6986e11d" providerId="ADAL" clId="{D9F46816-881B-436D-8A7D-8D7AFDCBA813}" dt="2024-01-09T13:43:35.532" v="5615" actId="12788"/>
          <ac:spMkLst>
            <pc:docMk/>
            <pc:sldMk cId="1584821712" sldId="345"/>
            <ac:spMk id="16" creationId="{93378FAA-071B-0C6D-AA0F-53B7BB4D9305}"/>
          </ac:spMkLst>
        </pc:spChg>
        <pc:spChg chg="add mod">
          <ac:chgData name="Shruti Pandey" userId="d013ebc7-57e1-45bb-8b77-989c6986e11d" providerId="ADAL" clId="{D9F46816-881B-436D-8A7D-8D7AFDCBA813}" dt="2024-01-09T13:42:14.196" v="5561"/>
          <ac:spMkLst>
            <pc:docMk/>
            <pc:sldMk cId="1584821712" sldId="345"/>
            <ac:spMk id="17" creationId="{1AB6DA1A-477E-0C64-7640-2ACAB096E31F}"/>
          </ac:spMkLst>
        </pc:spChg>
        <pc:grpChg chg="add mod">
          <ac:chgData name="Shruti Pandey" userId="d013ebc7-57e1-45bb-8b77-989c6986e11d" providerId="ADAL" clId="{D9F46816-881B-436D-8A7D-8D7AFDCBA813}" dt="2024-01-10T10:27:04.850" v="8187" actId="1076"/>
          <ac:grpSpMkLst>
            <pc:docMk/>
            <pc:sldMk cId="1584821712" sldId="345"/>
            <ac:grpSpMk id="4" creationId="{F8352735-84C1-34FB-6125-D55EE9817D8F}"/>
          </ac:grpSpMkLst>
        </pc:grpChg>
        <pc:grpChg chg="add del mod">
          <ac:chgData name="Shruti Pandey" userId="d013ebc7-57e1-45bb-8b77-989c6986e11d" providerId="ADAL" clId="{D9F46816-881B-436D-8A7D-8D7AFDCBA813}" dt="2024-01-09T13:43:35.532" v="5615" actId="12788"/>
          <ac:grpSpMkLst>
            <pc:docMk/>
            <pc:sldMk cId="1584821712" sldId="345"/>
            <ac:grpSpMk id="7" creationId="{7BD496DD-51D3-BFDE-8395-FF72340B9027}"/>
          </ac:grpSpMkLst>
        </pc:grpChg>
        <pc:grpChg chg="mod">
          <ac:chgData name="Shruti Pandey" userId="d013ebc7-57e1-45bb-8b77-989c6986e11d" providerId="ADAL" clId="{D9F46816-881B-436D-8A7D-8D7AFDCBA813}" dt="2024-01-09T13:32:54.297" v="5447"/>
          <ac:grpSpMkLst>
            <pc:docMk/>
            <pc:sldMk cId="1584821712" sldId="345"/>
            <ac:grpSpMk id="8" creationId="{BC5D1BD0-7BBE-8142-11C8-4134A560E97D}"/>
          </ac:grpSpMkLst>
        </pc:grpChg>
        <pc:grpChg chg="add del mod">
          <ac:chgData name="Shruti Pandey" userId="d013ebc7-57e1-45bb-8b77-989c6986e11d" providerId="ADAL" clId="{D9F46816-881B-436D-8A7D-8D7AFDCBA813}" dt="2024-01-09T13:41:13.776" v="5549" actId="478"/>
          <ac:grpSpMkLst>
            <pc:docMk/>
            <pc:sldMk cId="1584821712" sldId="345"/>
            <ac:grpSpMk id="10" creationId="{9B3DF5C5-1BDD-46B9-BB44-9D2B8A48A378}"/>
          </ac:grpSpMkLst>
        </pc:grpChg>
        <pc:grpChg chg="mod">
          <ac:chgData name="Shruti Pandey" userId="d013ebc7-57e1-45bb-8b77-989c6986e11d" providerId="ADAL" clId="{D9F46816-881B-436D-8A7D-8D7AFDCBA813}" dt="2024-01-09T13:32:54.297" v="5447"/>
          <ac:grpSpMkLst>
            <pc:docMk/>
            <pc:sldMk cId="1584821712" sldId="345"/>
            <ac:grpSpMk id="11" creationId="{907092C2-87B0-8C67-00E7-62C15AE0B3A0}"/>
          </ac:grpSpMkLst>
        </pc:grpChg>
        <pc:graphicFrameChg chg="mod">
          <ac:chgData name="Shruti Pandey" userId="d013ebc7-57e1-45bb-8b77-989c6986e11d" providerId="ADAL" clId="{D9F46816-881B-436D-8A7D-8D7AFDCBA813}" dt="2024-01-09T13:40:30.212" v="5532"/>
          <ac:graphicFrameMkLst>
            <pc:docMk/>
            <pc:sldMk cId="1584821712" sldId="345"/>
            <ac:graphicFrameMk id="5" creationId="{82FB8E11-334D-5579-B7EB-524495FA86F2}"/>
          </ac:graphicFrameMkLst>
        </pc:graphicFrameChg>
      </pc:sldChg>
      <pc:sldChg chg="add del">
        <pc:chgData name="Shruti Pandey" userId="d013ebc7-57e1-45bb-8b77-989c6986e11d" providerId="ADAL" clId="{D9F46816-881B-436D-8A7D-8D7AFDCBA813}" dt="2024-01-11T09:59:31.740" v="13562" actId="2696"/>
        <pc:sldMkLst>
          <pc:docMk/>
          <pc:sldMk cId="3092912766" sldId="345"/>
        </pc:sldMkLst>
      </pc:sldChg>
      <pc:sldChg chg="addSp delSp modSp new del mod">
        <pc:chgData name="Shruti Pandey" userId="d013ebc7-57e1-45bb-8b77-989c6986e11d" providerId="ADAL" clId="{D9F46816-881B-436D-8A7D-8D7AFDCBA813}" dt="2024-01-10T13:01:28.820" v="9754" actId="2696"/>
        <pc:sldMkLst>
          <pc:docMk/>
          <pc:sldMk cId="322054329" sldId="346"/>
        </pc:sldMkLst>
        <pc:spChg chg="del">
          <ac:chgData name="Shruti Pandey" userId="d013ebc7-57e1-45bb-8b77-989c6986e11d" providerId="ADAL" clId="{D9F46816-881B-436D-8A7D-8D7AFDCBA813}" dt="2024-01-09T13:46:35.021" v="5638" actId="478"/>
          <ac:spMkLst>
            <pc:docMk/>
            <pc:sldMk cId="322054329" sldId="346"/>
            <ac:spMk id="3" creationId="{B8D61293-3628-99D7-6CC5-B59DDDB531BA}"/>
          </ac:spMkLst>
        </pc:spChg>
        <pc:graphicFrameChg chg="add mod modGraphic">
          <ac:chgData name="Shruti Pandey" userId="d013ebc7-57e1-45bb-8b77-989c6986e11d" providerId="ADAL" clId="{D9F46816-881B-436D-8A7D-8D7AFDCBA813}" dt="2024-01-09T13:47:20.824" v="5647" actId="1076"/>
          <ac:graphicFrameMkLst>
            <pc:docMk/>
            <pc:sldMk cId="322054329" sldId="346"/>
            <ac:graphicFrameMk id="4" creationId="{1FEC7277-86E3-0B5F-CD8A-798B1C1CE60C}"/>
          </ac:graphicFrameMkLst>
        </pc:graphicFrameChg>
      </pc:sldChg>
      <pc:sldChg chg="addSp delSp new del mod">
        <pc:chgData name="Shruti Pandey" userId="d013ebc7-57e1-45bb-8b77-989c6986e11d" providerId="ADAL" clId="{D9F46816-881B-436D-8A7D-8D7AFDCBA813}" dt="2024-01-09T13:46:19.306" v="5633" actId="680"/>
        <pc:sldMkLst>
          <pc:docMk/>
          <pc:sldMk cId="869150683" sldId="346"/>
        </pc:sldMkLst>
        <pc:spChg chg="add del">
          <ac:chgData name="Shruti Pandey" userId="d013ebc7-57e1-45bb-8b77-989c6986e11d" providerId="ADAL" clId="{D9F46816-881B-436D-8A7D-8D7AFDCBA813}" dt="2024-01-09T13:46:18.567" v="5632" actId="478"/>
          <ac:spMkLst>
            <pc:docMk/>
            <pc:sldMk cId="869150683" sldId="346"/>
            <ac:spMk id="3" creationId="{C1436E5C-F7A4-3190-6726-3147C33BE27C}"/>
          </ac:spMkLst>
        </pc:spChg>
        <pc:graphicFrameChg chg="add del">
          <ac:chgData name="Shruti Pandey" userId="d013ebc7-57e1-45bb-8b77-989c6986e11d" providerId="ADAL" clId="{D9F46816-881B-436D-8A7D-8D7AFDCBA813}" dt="2024-01-09T13:46:17.891" v="5631"/>
          <ac:graphicFrameMkLst>
            <pc:docMk/>
            <pc:sldMk cId="869150683" sldId="346"/>
            <ac:graphicFrameMk id="4" creationId="{45951747-017A-48FB-6729-9F5BFF70C5E5}"/>
          </ac:graphicFrameMkLst>
        </pc:graphicFrameChg>
      </pc:sldChg>
      <pc:sldChg chg="add del">
        <pc:chgData name="Shruti Pandey" userId="d013ebc7-57e1-45bb-8b77-989c6986e11d" providerId="ADAL" clId="{D9F46816-881B-436D-8A7D-8D7AFDCBA813}" dt="2024-01-11T09:59:31.740" v="13562" actId="2696"/>
        <pc:sldMkLst>
          <pc:docMk/>
          <pc:sldMk cId="4091346570" sldId="346"/>
        </pc:sldMkLst>
      </pc:sldChg>
      <pc:sldChg chg="del">
        <pc:chgData name="Shruti Pandey" userId="d013ebc7-57e1-45bb-8b77-989c6986e11d" providerId="ADAL" clId="{D9F46816-881B-436D-8A7D-8D7AFDCBA813}" dt="2024-01-11T09:58:58.911" v="13558" actId="47"/>
        <pc:sldMkLst>
          <pc:docMk/>
          <pc:sldMk cId="1338170617" sldId="347"/>
        </pc:sldMkLst>
      </pc:sldChg>
      <pc:sldChg chg="add del">
        <pc:chgData name="Shruti Pandey" userId="d013ebc7-57e1-45bb-8b77-989c6986e11d" providerId="ADAL" clId="{D9F46816-881B-436D-8A7D-8D7AFDCBA813}" dt="2024-01-11T09:59:09.712" v="13559" actId="47"/>
        <pc:sldMkLst>
          <pc:docMk/>
          <pc:sldMk cId="1620462147" sldId="348"/>
        </pc:sldMkLst>
      </pc:sldChg>
      <pc:sldChg chg="del">
        <pc:chgData name="Shruti Pandey" userId="d013ebc7-57e1-45bb-8b77-989c6986e11d" providerId="ADAL" clId="{D9F46816-881B-436D-8A7D-8D7AFDCBA813}" dt="2024-01-10T13:02:10.444" v="9758" actId="2696"/>
        <pc:sldMkLst>
          <pc:docMk/>
          <pc:sldMk cId="3653193817" sldId="348"/>
        </pc:sldMkLst>
      </pc:sldChg>
      <pc:sldChg chg="modSp del mod">
        <pc:chgData name="Shruti Pandey" userId="d013ebc7-57e1-45bb-8b77-989c6986e11d" providerId="ADAL" clId="{D9F46816-881B-436D-8A7D-8D7AFDCBA813}" dt="2024-01-10T06:05:16.689" v="6998" actId="47"/>
        <pc:sldMkLst>
          <pc:docMk/>
          <pc:sldMk cId="1721432007" sldId="349"/>
        </pc:sldMkLst>
        <pc:spChg chg="mod">
          <ac:chgData name="Shruti Pandey" userId="d013ebc7-57e1-45bb-8b77-989c6986e11d" providerId="ADAL" clId="{D9F46816-881B-436D-8A7D-8D7AFDCBA813}" dt="2024-01-10T06:05:12.227" v="6997" actId="20577"/>
          <ac:spMkLst>
            <pc:docMk/>
            <pc:sldMk cId="1721432007" sldId="349"/>
            <ac:spMk id="3" creationId="{05AC6781-09FA-685E-A31D-5C9D5E359DC6}"/>
          </ac:spMkLst>
        </pc:spChg>
      </pc:sldChg>
      <pc:sldChg chg="modSp del mod">
        <pc:chgData name="Shruti Pandey" userId="d013ebc7-57e1-45bb-8b77-989c6986e11d" providerId="ADAL" clId="{D9F46816-881B-436D-8A7D-8D7AFDCBA813}" dt="2024-01-10T13:02:10.444" v="9758" actId="2696"/>
        <pc:sldMkLst>
          <pc:docMk/>
          <pc:sldMk cId="1249429514" sldId="350"/>
        </pc:sldMkLst>
        <pc:spChg chg="mod">
          <ac:chgData name="Shruti Pandey" userId="d013ebc7-57e1-45bb-8b77-989c6986e11d" providerId="ADAL" clId="{D9F46816-881B-436D-8A7D-8D7AFDCBA813}" dt="2024-01-10T06:06:41.185" v="7003" actId="20577"/>
          <ac:spMkLst>
            <pc:docMk/>
            <pc:sldMk cId="1249429514" sldId="350"/>
            <ac:spMk id="2" creationId="{B3FB3456-400B-212F-821A-5ABA823D7E9F}"/>
          </ac:spMkLst>
        </pc:spChg>
      </pc:sldChg>
      <pc:sldChg chg="addSp delSp modSp add mod">
        <pc:chgData name="Shruti Pandey" userId="d013ebc7-57e1-45bb-8b77-989c6986e11d" providerId="ADAL" clId="{D9F46816-881B-436D-8A7D-8D7AFDCBA813}" dt="2024-01-11T13:14:06.569" v="15996" actId="20577"/>
        <pc:sldMkLst>
          <pc:docMk/>
          <pc:sldMk cId="2453434142" sldId="350"/>
        </pc:sldMkLst>
        <pc:spChg chg="del mod">
          <ac:chgData name="Shruti Pandey" userId="d013ebc7-57e1-45bb-8b77-989c6986e11d" providerId="ADAL" clId="{D9F46816-881B-436D-8A7D-8D7AFDCBA813}" dt="2024-01-11T11:00:39.072" v="14749" actId="478"/>
          <ac:spMkLst>
            <pc:docMk/>
            <pc:sldMk cId="2453434142" sldId="350"/>
            <ac:spMk id="2" creationId="{B3FB3456-400B-212F-821A-5ABA823D7E9F}"/>
          </ac:spMkLst>
        </pc:spChg>
        <pc:spChg chg="add mod">
          <ac:chgData name="Shruti Pandey" userId="d013ebc7-57e1-45bb-8b77-989c6986e11d" providerId="ADAL" clId="{D9F46816-881B-436D-8A7D-8D7AFDCBA813}" dt="2024-01-11T11:01:28.937" v="14776" actId="20577"/>
          <ac:spMkLst>
            <pc:docMk/>
            <pc:sldMk cId="2453434142" sldId="350"/>
            <ac:spMk id="3" creationId="{EE751164-F284-00D1-F1D2-A97D2608E79F}"/>
          </ac:spMkLst>
        </pc:spChg>
        <pc:spChg chg="del">
          <ac:chgData name="Shruti Pandey" userId="d013ebc7-57e1-45bb-8b77-989c6986e11d" providerId="ADAL" clId="{D9F46816-881B-436D-8A7D-8D7AFDCBA813}" dt="2024-01-11T05:38:14.909" v="10933" actId="478"/>
          <ac:spMkLst>
            <pc:docMk/>
            <pc:sldMk cId="2453434142" sldId="350"/>
            <ac:spMk id="4" creationId="{5A86C530-54D7-8C6D-A45C-9DB7C606920C}"/>
          </ac:spMkLst>
        </pc:spChg>
        <pc:spChg chg="mod">
          <ac:chgData name="Shruti Pandey" userId="d013ebc7-57e1-45bb-8b77-989c6986e11d" providerId="ADAL" clId="{D9F46816-881B-436D-8A7D-8D7AFDCBA813}" dt="2024-01-11T06:53:37.610" v="11398" actId="255"/>
          <ac:spMkLst>
            <pc:docMk/>
            <pc:sldMk cId="2453434142" sldId="350"/>
            <ac:spMk id="9" creationId="{A3D1F73D-BBCE-DAA5-1BC7-575359342997}"/>
          </ac:spMkLst>
        </pc:spChg>
        <pc:spChg chg="mod">
          <ac:chgData name="Shruti Pandey" userId="d013ebc7-57e1-45bb-8b77-989c6986e11d" providerId="ADAL" clId="{D9F46816-881B-436D-8A7D-8D7AFDCBA813}" dt="2024-01-11T06:53:28.060" v="11396" actId="2711"/>
          <ac:spMkLst>
            <pc:docMk/>
            <pc:sldMk cId="2453434142" sldId="350"/>
            <ac:spMk id="11" creationId="{1ED7CC0C-DF07-1162-1238-F799A7D99530}"/>
          </ac:spMkLst>
        </pc:spChg>
        <pc:spChg chg="mod">
          <ac:chgData name="Shruti Pandey" userId="d013ebc7-57e1-45bb-8b77-989c6986e11d" providerId="ADAL" clId="{D9F46816-881B-436D-8A7D-8D7AFDCBA813}" dt="2024-01-11T06:53:19.302" v="11394" actId="2711"/>
          <ac:spMkLst>
            <pc:docMk/>
            <pc:sldMk cId="2453434142" sldId="350"/>
            <ac:spMk id="13" creationId="{FE88C949-EC54-CD03-6050-8E4527C337E6}"/>
          </ac:spMkLst>
        </pc:spChg>
        <pc:spChg chg="add del mod">
          <ac:chgData name="Shruti Pandey" userId="d013ebc7-57e1-45bb-8b77-989c6986e11d" providerId="ADAL" clId="{D9F46816-881B-436D-8A7D-8D7AFDCBA813}" dt="2024-01-11T11:00:40.877" v="14750" actId="478"/>
          <ac:spMkLst>
            <pc:docMk/>
            <pc:sldMk cId="2453434142" sldId="350"/>
            <ac:spMk id="15" creationId="{D8A122BC-6954-2BF5-6B91-83505D3577F0}"/>
          </ac:spMkLst>
        </pc:spChg>
        <pc:spChg chg="mod">
          <ac:chgData name="Shruti Pandey" userId="d013ebc7-57e1-45bb-8b77-989c6986e11d" providerId="ADAL" clId="{D9F46816-881B-436D-8A7D-8D7AFDCBA813}" dt="2024-01-11T13:14:06.569" v="15996" actId="20577"/>
          <ac:spMkLst>
            <pc:docMk/>
            <pc:sldMk cId="2453434142" sldId="350"/>
            <ac:spMk id="29" creationId="{AA267DEA-0858-F016-3074-A52CF4A80A89}"/>
          </ac:spMkLst>
        </pc:spChg>
        <pc:grpChg chg="mod">
          <ac:chgData name="Shruti Pandey" userId="d013ebc7-57e1-45bb-8b77-989c6986e11d" providerId="ADAL" clId="{D9F46816-881B-436D-8A7D-8D7AFDCBA813}" dt="2024-01-11T06:54:05.030" v="11401" actId="12788"/>
          <ac:grpSpMkLst>
            <pc:docMk/>
            <pc:sldMk cId="2453434142" sldId="350"/>
            <ac:grpSpMk id="31" creationId="{3542BC13-3C4A-B5AD-4C63-C709AFE99121}"/>
          </ac:grpSpMkLst>
        </pc:grpChg>
      </pc:sldChg>
      <pc:sldChg chg="add del">
        <pc:chgData name="Shruti Pandey" userId="d013ebc7-57e1-45bb-8b77-989c6986e11d" providerId="ADAL" clId="{D9F46816-881B-436D-8A7D-8D7AFDCBA813}" dt="2024-01-11T09:59:17.017" v="13561" actId="47"/>
        <pc:sldMkLst>
          <pc:docMk/>
          <pc:sldMk cId="2551484267" sldId="351"/>
        </pc:sldMkLst>
      </pc:sldChg>
      <pc:sldChg chg="del">
        <pc:chgData name="Shruti Pandey" userId="d013ebc7-57e1-45bb-8b77-989c6986e11d" providerId="ADAL" clId="{D9F46816-881B-436D-8A7D-8D7AFDCBA813}" dt="2024-01-10T13:02:10.444" v="9758" actId="2696"/>
        <pc:sldMkLst>
          <pc:docMk/>
          <pc:sldMk cId="4149278862" sldId="351"/>
        </pc:sldMkLst>
      </pc:sldChg>
      <pc:sldChg chg="new del">
        <pc:chgData name="Shruti Pandey" userId="d013ebc7-57e1-45bb-8b77-989c6986e11d" providerId="ADAL" clId="{D9F46816-881B-436D-8A7D-8D7AFDCBA813}" dt="2024-01-10T11:57:45.606" v="9632" actId="47"/>
        <pc:sldMkLst>
          <pc:docMk/>
          <pc:sldMk cId="3311992062" sldId="352"/>
        </pc:sldMkLst>
      </pc:sldChg>
      <pc:sldChg chg="addSp delSp modSp new mod modNotesTx">
        <pc:chgData name="Shruti Pandey" userId="d013ebc7-57e1-45bb-8b77-989c6986e11d" providerId="ADAL" clId="{D9F46816-881B-436D-8A7D-8D7AFDCBA813}" dt="2024-01-12T06:00:26.442" v="17684" actId="1036"/>
        <pc:sldMkLst>
          <pc:docMk/>
          <pc:sldMk cId="999348602" sldId="353"/>
        </pc:sldMkLst>
        <pc:spChg chg="del">
          <ac:chgData name="Shruti Pandey" userId="d013ebc7-57e1-45bb-8b77-989c6986e11d" providerId="ADAL" clId="{D9F46816-881B-436D-8A7D-8D7AFDCBA813}" dt="2024-01-10T05:05:14.501" v="5925" actId="478"/>
          <ac:spMkLst>
            <pc:docMk/>
            <pc:sldMk cId="999348602" sldId="353"/>
            <ac:spMk id="2" creationId="{C3295C3E-C4F6-C515-3B38-1A6C065F519F}"/>
          </ac:spMkLst>
        </pc:spChg>
        <pc:spChg chg="del mod">
          <ac:chgData name="Shruti Pandey" userId="d013ebc7-57e1-45bb-8b77-989c6986e11d" providerId="ADAL" clId="{D9F46816-881B-436D-8A7D-8D7AFDCBA813}" dt="2024-01-11T05:37:13.323" v="10917" actId="478"/>
          <ac:spMkLst>
            <pc:docMk/>
            <pc:sldMk cId="999348602" sldId="353"/>
            <ac:spMk id="2" creationId="{C3DC75F8-520F-2AA6-24B5-B29666990145}"/>
          </ac:spMkLst>
        </pc:spChg>
        <pc:spChg chg="del">
          <ac:chgData name="Shruti Pandey" userId="d013ebc7-57e1-45bb-8b77-989c6986e11d" providerId="ADAL" clId="{D9F46816-881B-436D-8A7D-8D7AFDCBA813}" dt="2024-01-10T05:03:45.105" v="5911" actId="478"/>
          <ac:spMkLst>
            <pc:docMk/>
            <pc:sldMk cId="999348602" sldId="353"/>
            <ac:spMk id="3" creationId="{067136F4-6CBE-BE5D-E69C-5934869CF232}"/>
          </ac:spMkLst>
        </pc:spChg>
        <pc:spChg chg="mod">
          <ac:chgData name="Shruti Pandey" userId="d013ebc7-57e1-45bb-8b77-989c6986e11d" providerId="ADAL" clId="{D9F46816-881B-436D-8A7D-8D7AFDCBA813}" dt="2024-01-12T05:25:18.005" v="17171" actId="113"/>
          <ac:spMkLst>
            <pc:docMk/>
            <pc:sldMk cId="999348602" sldId="353"/>
            <ac:spMk id="5" creationId="{A5871861-8934-A8E8-CE91-ED7AECCEF3F4}"/>
          </ac:spMkLst>
        </pc:spChg>
        <pc:spChg chg="mod">
          <ac:chgData name="Shruti Pandey" userId="d013ebc7-57e1-45bb-8b77-989c6986e11d" providerId="ADAL" clId="{D9F46816-881B-436D-8A7D-8D7AFDCBA813}" dt="2024-01-12T06:00:26.442" v="17684" actId="1036"/>
          <ac:spMkLst>
            <pc:docMk/>
            <pc:sldMk cId="999348602" sldId="353"/>
            <ac:spMk id="6" creationId="{4B19EF73-DE9C-6286-9F79-8C9465FC331A}"/>
          </ac:spMkLst>
        </pc:spChg>
        <pc:spChg chg="mod">
          <ac:chgData name="Shruti Pandey" userId="d013ebc7-57e1-45bb-8b77-989c6986e11d" providerId="ADAL" clId="{D9F46816-881B-436D-8A7D-8D7AFDCBA813}" dt="2024-01-12T05:28:04.816" v="17310" actId="20577"/>
          <ac:spMkLst>
            <pc:docMk/>
            <pc:sldMk cId="999348602" sldId="353"/>
            <ac:spMk id="7" creationId="{31332ECE-550A-3F25-ED47-2E3F80386D48}"/>
          </ac:spMkLst>
        </pc:spChg>
        <pc:spChg chg="mod">
          <ac:chgData name="Shruti Pandey" userId="d013ebc7-57e1-45bb-8b77-989c6986e11d" providerId="ADAL" clId="{D9F46816-881B-436D-8A7D-8D7AFDCBA813}" dt="2024-01-12T05:16:30.172" v="17155" actId="20577"/>
          <ac:spMkLst>
            <pc:docMk/>
            <pc:sldMk cId="999348602" sldId="353"/>
            <ac:spMk id="9" creationId="{B2FAC11D-F1E7-9B39-B035-D1961FBD5F4B}"/>
          </ac:spMkLst>
        </pc:spChg>
        <pc:grpChg chg="add mod">
          <ac:chgData name="Shruti Pandey" userId="d013ebc7-57e1-45bb-8b77-989c6986e11d" providerId="ADAL" clId="{D9F46816-881B-436D-8A7D-8D7AFDCBA813}" dt="2024-01-10T13:46:09.323" v="10196" actId="14100"/>
          <ac:grpSpMkLst>
            <pc:docMk/>
            <pc:sldMk cId="999348602" sldId="353"/>
            <ac:grpSpMk id="4" creationId="{3E54A1C5-7E34-42E1-D611-328A074DED41}"/>
          </ac:grpSpMkLst>
        </pc:grpChg>
        <pc:grpChg chg="add mod">
          <ac:chgData name="Shruti Pandey" userId="d013ebc7-57e1-45bb-8b77-989c6986e11d" providerId="ADAL" clId="{D9F46816-881B-436D-8A7D-8D7AFDCBA813}" dt="2024-01-12T05:12:17.448" v="17137" actId="12788"/>
          <ac:grpSpMkLst>
            <pc:docMk/>
            <pc:sldMk cId="999348602" sldId="353"/>
            <ac:grpSpMk id="8" creationId="{8B731525-4144-FD4D-07EA-8A19F9793B4D}"/>
          </ac:grpSpMkLst>
        </pc:grpChg>
        <pc:picChg chg="mod">
          <ac:chgData name="Shruti Pandey" userId="d013ebc7-57e1-45bb-8b77-989c6986e11d" providerId="ADAL" clId="{D9F46816-881B-436D-8A7D-8D7AFDCBA813}" dt="2024-01-12T05:11:03.317" v="17124" actId="12788"/>
          <ac:picMkLst>
            <pc:docMk/>
            <pc:sldMk cId="999348602" sldId="353"/>
            <ac:picMk id="10" creationId="{1C113C32-753E-45B1-A7BA-D9416E745278}"/>
          </ac:picMkLst>
        </pc:picChg>
      </pc:sldChg>
      <pc:sldChg chg="addSp delSp modSp new mod modNotesTx">
        <pc:chgData name="Shruti Pandey" userId="d013ebc7-57e1-45bb-8b77-989c6986e11d" providerId="ADAL" clId="{D9F46816-881B-436D-8A7D-8D7AFDCBA813}" dt="2024-01-12T06:08:41.362" v="17941" actId="20577"/>
        <pc:sldMkLst>
          <pc:docMk/>
          <pc:sldMk cId="798882510" sldId="354"/>
        </pc:sldMkLst>
        <pc:spChg chg="del mod">
          <ac:chgData name="Shruti Pandey" userId="d013ebc7-57e1-45bb-8b77-989c6986e11d" providerId="ADAL" clId="{D9F46816-881B-436D-8A7D-8D7AFDCBA813}" dt="2024-01-10T05:11:13.546" v="6057" actId="478"/>
          <ac:spMkLst>
            <pc:docMk/>
            <pc:sldMk cId="798882510" sldId="354"/>
            <ac:spMk id="2" creationId="{C0A6B6E3-D9FF-1CE8-8AB5-96FD1ADD4F6A}"/>
          </ac:spMkLst>
        </pc:spChg>
        <pc:spChg chg="del">
          <ac:chgData name="Shruti Pandey" userId="d013ebc7-57e1-45bb-8b77-989c6986e11d" providerId="ADAL" clId="{D9F46816-881B-436D-8A7D-8D7AFDCBA813}" dt="2024-01-10T05:08:04.731" v="5980" actId="478"/>
          <ac:spMkLst>
            <pc:docMk/>
            <pc:sldMk cId="798882510" sldId="354"/>
            <ac:spMk id="3" creationId="{7F60D082-6961-F7AB-C054-2280DAA49E77}"/>
          </ac:spMkLst>
        </pc:spChg>
        <pc:spChg chg="add del mod">
          <ac:chgData name="Shruti Pandey" userId="d013ebc7-57e1-45bb-8b77-989c6986e11d" providerId="ADAL" clId="{D9F46816-881B-436D-8A7D-8D7AFDCBA813}" dt="2024-01-10T05:22:57.578" v="6103" actId="478"/>
          <ac:spMkLst>
            <pc:docMk/>
            <pc:sldMk cId="798882510" sldId="354"/>
            <ac:spMk id="5" creationId="{73C6D64A-463F-1F44-7E83-E054C28CBEA9}"/>
          </ac:spMkLst>
        </pc:spChg>
        <pc:spChg chg="add del mod">
          <ac:chgData name="Shruti Pandey" userId="d013ebc7-57e1-45bb-8b77-989c6986e11d" providerId="ADAL" clId="{D9F46816-881B-436D-8A7D-8D7AFDCBA813}" dt="2024-01-10T05:20:05.209" v="6095" actId="478"/>
          <ac:spMkLst>
            <pc:docMk/>
            <pc:sldMk cId="798882510" sldId="354"/>
            <ac:spMk id="6" creationId="{4DF1A96D-7DB4-456A-9578-E90C594756A8}"/>
          </ac:spMkLst>
        </pc:spChg>
        <pc:spChg chg="del mod">
          <ac:chgData name="Shruti Pandey" userId="d013ebc7-57e1-45bb-8b77-989c6986e11d" providerId="ADAL" clId="{D9F46816-881B-436D-8A7D-8D7AFDCBA813}" dt="2024-01-10T13:53:27.889" v="10204" actId="478"/>
          <ac:spMkLst>
            <pc:docMk/>
            <pc:sldMk cId="798882510" sldId="354"/>
            <ac:spMk id="6" creationId="{E7A8DF97-D84E-B0D5-3E54-677B153F400B}"/>
          </ac:spMkLst>
        </pc:spChg>
        <pc:spChg chg="mod topLvl">
          <ac:chgData name="Shruti Pandey" userId="d013ebc7-57e1-45bb-8b77-989c6986e11d" providerId="ADAL" clId="{D9F46816-881B-436D-8A7D-8D7AFDCBA813}" dt="2024-01-10T13:50:25.234" v="10201" actId="12788"/>
          <ac:spMkLst>
            <pc:docMk/>
            <pc:sldMk cId="798882510" sldId="354"/>
            <ac:spMk id="8" creationId="{303EE6E3-5273-076C-CD3F-F7C2D79849E3}"/>
          </ac:spMkLst>
        </pc:spChg>
        <pc:spChg chg="mod">
          <ac:chgData name="Shruti Pandey" userId="d013ebc7-57e1-45bb-8b77-989c6986e11d" providerId="ADAL" clId="{D9F46816-881B-436D-8A7D-8D7AFDCBA813}" dt="2024-01-10T06:01:51.370" v="6722"/>
          <ac:spMkLst>
            <pc:docMk/>
            <pc:sldMk cId="798882510" sldId="354"/>
            <ac:spMk id="9" creationId="{F8585E36-D506-2C78-EBDA-6E0EC76CA377}"/>
          </ac:spMkLst>
        </pc:spChg>
        <pc:spChg chg="add del mod">
          <ac:chgData name="Shruti Pandey" userId="d013ebc7-57e1-45bb-8b77-989c6986e11d" providerId="ADAL" clId="{D9F46816-881B-436D-8A7D-8D7AFDCBA813}" dt="2024-01-10T06:01:50.584" v="6721" actId="478"/>
          <ac:spMkLst>
            <pc:docMk/>
            <pc:sldMk cId="798882510" sldId="354"/>
            <ac:spMk id="11" creationId="{38C0F0C7-78BC-EB54-C3A8-368E2E353778}"/>
          </ac:spMkLst>
        </pc:spChg>
        <pc:spChg chg="mod">
          <ac:chgData name="Shruti Pandey" userId="d013ebc7-57e1-45bb-8b77-989c6986e11d" providerId="ADAL" clId="{D9F46816-881B-436D-8A7D-8D7AFDCBA813}" dt="2024-01-10T06:04:18.047" v="6953" actId="1037"/>
          <ac:spMkLst>
            <pc:docMk/>
            <pc:sldMk cId="798882510" sldId="354"/>
            <ac:spMk id="12" creationId="{D12F3784-BBEF-481D-993A-5D7F961227EC}"/>
          </ac:spMkLst>
        </pc:spChg>
        <pc:spChg chg="mod">
          <ac:chgData name="Shruti Pandey" userId="d013ebc7-57e1-45bb-8b77-989c6986e11d" providerId="ADAL" clId="{D9F46816-881B-436D-8A7D-8D7AFDCBA813}" dt="2024-01-12T06:08:23.821" v="17932" actId="20577"/>
          <ac:spMkLst>
            <pc:docMk/>
            <pc:sldMk cId="798882510" sldId="354"/>
            <ac:spMk id="13" creationId="{B8A40143-1263-D885-5E0E-FA014DFF87DD}"/>
          </ac:spMkLst>
        </pc:spChg>
        <pc:spChg chg="del">
          <ac:chgData name="Shruti Pandey" userId="d013ebc7-57e1-45bb-8b77-989c6986e11d" providerId="ADAL" clId="{D9F46816-881B-436D-8A7D-8D7AFDCBA813}" dt="2024-01-11T05:37:09.065" v="10915" actId="478"/>
          <ac:spMkLst>
            <pc:docMk/>
            <pc:sldMk cId="798882510" sldId="354"/>
            <ac:spMk id="14" creationId="{42E3B857-BC80-27A4-84E9-860F739DB357}"/>
          </ac:spMkLst>
        </pc:spChg>
        <pc:grpChg chg="add mod">
          <ac:chgData name="Shruti Pandey" userId="d013ebc7-57e1-45bb-8b77-989c6986e11d" providerId="ADAL" clId="{D9F46816-881B-436D-8A7D-8D7AFDCBA813}" dt="2024-01-10T13:50:31.048" v="10202" actId="12788"/>
          <ac:grpSpMkLst>
            <pc:docMk/>
            <pc:sldMk cId="798882510" sldId="354"/>
            <ac:grpSpMk id="2" creationId="{F1068616-48D4-BB35-EA03-A0E1133E639C}"/>
          </ac:grpSpMkLst>
        </pc:grpChg>
        <pc:grpChg chg="mod">
          <ac:chgData name="Shruti Pandey" userId="d013ebc7-57e1-45bb-8b77-989c6986e11d" providerId="ADAL" clId="{D9F46816-881B-436D-8A7D-8D7AFDCBA813}" dt="2024-01-10T06:01:51.370" v="6722"/>
          <ac:grpSpMkLst>
            <pc:docMk/>
            <pc:sldMk cId="798882510" sldId="354"/>
            <ac:grpSpMk id="3" creationId="{54D313F1-8F1F-5BC6-8B7C-D75143F191ED}"/>
          </ac:grpSpMkLst>
        </pc:grpChg>
        <pc:grpChg chg="del mod">
          <ac:chgData name="Shruti Pandey" userId="d013ebc7-57e1-45bb-8b77-989c6986e11d" providerId="ADAL" clId="{D9F46816-881B-436D-8A7D-8D7AFDCBA813}" dt="2024-01-10T13:53:27.889" v="10204" actId="478"/>
          <ac:grpSpMkLst>
            <pc:docMk/>
            <pc:sldMk cId="798882510" sldId="354"/>
            <ac:grpSpMk id="4" creationId="{5B449EAD-7A32-E1B3-F88C-7ACD445872A1}"/>
          </ac:grpSpMkLst>
        </pc:grpChg>
        <pc:grpChg chg="add del mod">
          <ac:chgData name="Shruti Pandey" userId="d013ebc7-57e1-45bb-8b77-989c6986e11d" providerId="ADAL" clId="{D9F46816-881B-436D-8A7D-8D7AFDCBA813}" dt="2024-01-10T05:11:37.905" v="6091" actId="478"/>
          <ac:grpSpMkLst>
            <pc:docMk/>
            <pc:sldMk cId="798882510" sldId="354"/>
            <ac:grpSpMk id="7" creationId="{1EE31FFE-1A17-8174-9AAC-4792E042BBAB}"/>
          </ac:grpSpMkLst>
        </pc:grpChg>
        <pc:picChg chg="mod">
          <ac:chgData name="Shruti Pandey" userId="d013ebc7-57e1-45bb-8b77-989c6986e11d" providerId="ADAL" clId="{D9F46816-881B-436D-8A7D-8D7AFDCBA813}" dt="2024-01-10T06:01:51.370" v="6722"/>
          <ac:picMkLst>
            <pc:docMk/>
            <pc:sldMk cId="798882510" sldId="354"/>
            <ac:picMk id="5" creationId="{04C8F24D-E7F5-70B7-8F9A-43B7F48E390C}"/>
          </ac:picMkLst>
        </pc:picChg>
        <pc:picChg chg="mod">
          <ac:chgData name="Shruti Pandey" userId="d013ebc7-57e1-45bb-8b77-989c6986e11d" providerId="ADAL" clId="{D9F46816-881B-436D-8A7D-8D7AFDCBA813}" dt="2024-01-10T13:53:45.558" v="10254" actId="1035"/>
          <ac:picMkLst>
            <pc:docMk/>
            <pc:sldMk cId="798882510" sldId="354"/>
            <ac:picMk id="7" creationId="{E9C32F46-FA2A-52C8-4F16-8B90B9DE075F}"/>
          </ac:picMkLst>
        </pc:picChg>
        <pc:picChg chg="del mod topLvl">
          <ac:chgData name="Shruti Pandey" userId="d013ebc7-57e1-45bb-8b77-989c6986e11d" providerId="ADAL" clId="{D9F46816-881B-436D-8A7D-8D7AFDCBA813}" dt="2024-01-10T05:11:37.905" v="6091" actId="478"/>
          <ac:picMkLst>
            <pc:docMk/>
            <pc:sldMk cId="798882510" sldId="354"/>
            <ac:picMk id="9" creationId="{8DA90999-D00D-B000-DB1A-09BFE84315C1}"/>
          </ac:picMkLst>
        </pc:picChg>
        <pc:picChg chg="add mod">
          <ac:chgData name="Shruti Pandey" userId="d013ebc7-57e1-45bb-8b77-989c6986e11d" providerId="ADAL" clId="{D9F46816-881B-436D-8A7D-8D7AFDCBA813}" dt="2024-01-10T05:12:07.185" v="6093" actId="1076"/>
          <ac:picMkLst>
            <pc:docMk/>
            <pc:sldMk cId="798882510" sldId="354"/>
            <ac:picMk id="10" creationId="{DD011EAC-0A3C-3224-4F1C-5A2222E18552}"/>
          </ac:picMkLst>
        </pc:picChg>
      </pc:sldChg>
      <pc:sldChg chg="addSp delSp modSp new del mod">
        <pc:chgData name="Shruti Pandey" userId="d013ebc7-57e1-45bb-8b77-989c6986e11d" providerId="ADAL" clId="{D9F46816-881B-436D-8A7D-8D7AFDCBA813}" dt="2024-01-10T11:57:56.703" v="9633" actId="47"/>
        <pc:sldMkLst>
          <pc:docMk/>
          <pc:sldMk cId="697197661" sldId="355"/>
        </pc:sldMkLst>
        <pc:spChg chg="mod">
          <ac:chgData name="Shruti Pandey" userId="d013ebc7-57e1-45bb-8b77-989c6986e11d" providerId="ADAL" clId="{D9F46816-881B-436D-8A7D-8D7AFDCBA813}" dt="2024-01-10T06:32:40.304" v="7042" actId="20577"/>
          <ac:spMkLst>
            <pc:docMk/>
            <pc:sldMk cId="697197661" sldId="355"/>
            <ac:spMk id="2" creationId="{4AB31F0E-26B7-05E0-1201-2F121CD0727E}"/>
          </ac:spMkLst>
        </pc:spChg>
        <pc:spChg chg="del">
          <ac:chgData name="Shruti Pandey" userId="d013ebc7-57e1-45bb-8b77-989c6986e11d" providerId="ADAL" clId="{D9F46816-881B-436D-8A7D-8D7AFDCBA813}" dt="2024-01-10T05:26:29.259" v="6122" actId="478"/>
          <ac:spMkLst>
            <pc:docMk/>
            <pc:sldMk cId="697197661" sldId="355"/>
            <ac:spMk id="3" creationId="{9F50307D-E5BA-284E-B635-E971D7FC266B}"/>
          </ac:spMkLst>
        </pc:spChg>
        <pc:spChg chg="mod">
          <ac:chgData name="Shruti Pandey" userId="d013ebc7-57e1-45bb-8b77-989c6986e11d" providerId="ADAL" clId="{D9F46816-881B-436D-8A7D-8D7AFDCBA813}" dt="2024-01-10T05:53:00.335" v="6480" actId="14100"/>
          <ac:spMkLst>
            <pc:docMk/>
            <pc:sldMk cId="697197661" sldId="355"/>
            <ac:spMk id="5" creationId="{B04C5415-1833-2DFE-C328-113CFC44B4B6}"/>
          </ac:spMkLst>
        </pc:spChg>
        <pc:spChg chg="mod">
          <ac:chgData name="Shruti Pandey" userId="d013ebc7-57e1-45bb-8b77-989c6986e11d" providerId="ADAL" clId="{D9F46816-881B-436D-8A7D-8D7AFDCBA813}" dt="2024-01-10T05:52:49.034" v="6478" actId="1076"/>
          <ac:spMkLst>
            <pc:docMk/>
            <pc:sldMk cId="697197661" sldId="355"/>
            <ac:spMk id="6" creationId="{ECAF741E-E696-A04D-D7DB-537783646E36}"/>
          </ac:spMkLst>
        </pc:spChg>
        <pc:spChg chg="mod">
          <ac:chgData name="Shruti Pandey" userId="d013ebc7-57e1-45bb-8b77-989c6986e11d" providerId="ADAL" clId="{D9F46816-881B-436D-8A7D-8D7AFDCBA813}" dt="2024-01-10T05:53:05.126" v="6481" actId="14100"/>
          <ac:spMkLst>
            <pc:docMk/>
            <pc:sldMk cId="697197661" sldId="355"/>
            <ac:spMk id="7" creationId="{8146D5D4-746A-1AAB-70BE-7D3BC9039DF3}"/>
          </ac:spMkLst>
        </pc:spChg>
        <pc:spChg chg="add mod">
          <ac:chgData name="Shruti Pandey" userId="d013ebc7-57e1-45bb-8b77-989c6986e11d" providerId="ADAL" clId="{D9F46816-881B-436D-8A7D-8D7AFDCBA813}" dt="2024-01-10T05:34:05.035" v="6403" actId="20577"/>
          <ac:spMkLst>
            <pc:docMk/>
            <pc:sldMk cId="697197661" sldId="355"/>
            <ac:spMk id="8" creationId="{833C4C1A-4D62-A4BE-42C2-93F50D6BE788}"/>
          </ac:spMkLst>
        </pc:spChg>
        <pc:spChg chg="add del mod">
          <ac:chgData name="Shruti Pandey" userId="d013ebc7-57e1-45bb-8b77-989c6986e11d" providerId="ADAL" clId="{D9F46816-881B-436D-8A7D-8D7AFDCBA813}" dt="2024-01-10T05:58:55.452" v="6496" actId="478"/>
          <ac:spMkLst>
            <pc:docMk/>
            <pc:sldMk cId="697197661" sldId="355"/>
            <ac:spMk id="15" creationId="{9322FD9D-AC8F-4C00-313B-D76B766608FF}"/>
          </ac:spMkLst>
        </pc:spChg>
        <pc:spChg chg="mod">
          <ac:chgData name="Shruti Pandey" userId="d013ebc7-57e1-45bb-8b77-989c6986e11d" providerId="ADAL" clId="{D9F46816-881B-436D-8A7D-8D7AFDCBA813}" dt="2024-01-10T05:59:15.491" v="6522" actId="164"/>
          <ac:spMkLst>
            <pc:docMk/>
            <pc:sldMk cId="697197661" sldId="355"/>
            <ac:spMk id="19" creationId="{7381A007-808F-F0B7-2B10-A9D3277E64EA}"/>
          </ac:spMkLst>
        </pc:spChg>
        <pc:spChg chg="mod">
          <ac:chgData name="Shruti Pandey" userId="d013ebc7-57e1-45bb-8b77-989c6986e11d" providerId="ADAL" clId="{D9F46816-881B-436D-8A7D-8D7AFDCBA813}" dt="2024-01-10T05:59:15.491" v="6522" actId="164"/>
          <ac:spMkLst>
            <pc:docMk/>
            <pc:sldMk cId="697197661" sldId="355"/>
            <ac:spMk id="20" creationId="{0051119C-F464-2DC7-3D64-744858BA3B47}"/>
          </ac:spMkLst>
        </pc:spChg>
        <pc:spChg chg="add mod">
          <ac:chgData name="Shruti Pandey" userId="d013ebc7-57e1-45bb-8b77-989c6986e11d" providerId="ADAL" clId="{D9F46816-881B-436D-8A7D-8D7AFDCBA813}" dt="2024-01-10T06:34:18.016" v="7068" actId="20577"/>
          <ac:spMkLst>
            <pc:docMk/>
            <pc:sldMk cId="697197661" sldId="355"/>
            <ac:spMk id="26" creationId="{0EE16B29-C6B0-8704-CCEF-9D09B3D473E1}"/>
          </ac:spMkLst>
        </pc:spChg>
        <pc:grpChg chg="add mod">
          <ac:chgData name="Shruti Pandey" userId="d013ebc7-57e1-45bb-8b77-989c6986e11d" providerId="ADAL" clId="{D9F46816-881B-436D-8A7D-8D7AFDCBA813}" dt="2024-01-10T06:01:41.207" v="6718" actId="164"/>
          <ac:grpSpMkLst>
            <pc:docMk/>
            <pc:sldMk cId="697197661" sldId="355"/>
            <ac:grpSpMk id="4" creationId="{3158175B-E433-1019-C3F1-214C10F367B5}"/>
          </ac:grpSpMkLst>
        </pc:grpChg>
        <pc:grpChg chg="add mod">
          <ac:chgData name="Shruti Pandey" userId="d013ebc7-57e1-45bb-8b77-989c6986e11d" providerId="ADAL" clId="{D9F46816-881B-436D-8A7D-8D7AFDCBA813}" dt="2024-01-10T06:01:41.207" v="6718" actId="164"/>
          <ac:grpSpMkLst>
            <pc:docMk/>
            <pc:sldMk cId="697197661" sldId="355"/>
            <ac:grpSpMk id="10" creationId="{9825D433-4744-86A6-4B23-7DE080F09027}"/>
          </ac:grpSpMkLst>
        </pc:grpChg>
        <pc:grpChg chg="del mod">
          <ac:chgData name="Shruti Pandey" userId="d013ebc7-57e1-45bb-8b77-989c6986e11d" providerId="ADAL" clId="{D9F46816-881B-436D-8A7D-8D7AFDCBA813}" dt="2024-01-10T05:58:38.917" v="6492" actId="27803"/>
          <ac:grpSpMkLst>
            <pc:docMk/>
            <pc:sldMk cId="697197661" sldId="355"/>
            <ac:grpSpMk id="18" creationId="{3E647582-31A7-1CBA-0A41-7DFCA4DBE16E}"/>
          </ac:grpSpMkLst>
        </pc:grpChg>
        <pc:grpChg chg="add del mod">
          <ac:chgData name="Shruti Pandey" userId="d013ebc7-57e1-45bb-8b77-989c6986e11d" providerId="ADAL" clId="{D9F46816-881B-436D-8A7D-8D7AFDCBA813}" dt="2024-01-10T06:01:10.741" v="6713" actId="478"/>
          <ac:grpSpMkLst>
            <pc:docMk/>
            <pc:sldMk cId="697197661" sldId="355"/>
            <ac:grpSpMk id="21" creationId="{9F410291-C65B-EA63-8709-F6315B2CB087}"/>
          </ac:grpSpMkLst>
        </pc:grpChg>
        <pc:grpChg chg="add del mod">
          <ac:chgData name="Shruti Pandey" userId="d013ebc7-57e1-45bb-8b77-989c6986e11d" providerId="ADAL" clId="{D9F46816-881B-436D-8A7D-8D7AFDCBA813}" dt="2024-01-10T06:01:46.289" v="6719" actId="21"/>
          <ac:grpSpMkLst>
            <pc:docMk/>
            <pc:sldMk cId="697197661" sldId="355"/>
            <ac:grpSpMk id="24" creationId="{3854A3A7-039B-852E-176C-D807A113B064}"/>
          </ac:grpSpMkLst>
        </pc:grpChg>
        <pc:graphicFrameChg chg="add del mod modGraphic">
          <ac:chgData name="Shruti Pandey" userId="d013ebc7-57e1-45bb-8b77-989c6986e11d" providerId="ADAL" clId="{D9F46816-881B-436D-8A7D-8D7AFDCBA813}" dt="2024-01-10T05:49:27.772" v="6461" actId="478"/>
          <ac:graphicFrameMkLst>
            <pc:docMk/>
            <pc:sldMk cId="697197661" sldId="355"/>
            <ac:graphicFrameMk id="11" creationId="{BFFBBFDE-3177-7579-A611-0B990BD8E528}"/>
          </ac:graphicFrameMkLst>
        </pc:graphicFrameChg>
        <pc:picChg chg="del mod">
          <ac:chgData name="Shruti Pandey" userId="d013ebc7-57e1-45bb-8b77-989c6986e11d" providerId="ADAL" clId="{D9F46816-881B-436D-8A7D-8D7AFDCBA813}" dt="2024-01-10T05:49:26" v="6460" actId="478"/>
          <ac:picMkLst>
            <pc:docMk/>
            <pc:sldMk cId="697197661" sldId="355"/>
            <ac:picMk id="3" creationId="{307D0ED0-B042-14A4-2BE4-01DA0D388134}"/>
          </ac:picMkLst>
        </pc:picChg>
        <pc:picChg chg="add mod">
          <ac:chgData name="Shruti Pandey" userId="d013ebc7-57e1-45bb-8b77-989c6986e11d" providerId="ADAL" clId="{D9F46816-881B-436D-8A7D-8D7AFDCBA813}" dt="2024-01-10T05:33:39.506" v="6372" actId="164"/>
          <ac:picMkLst>
            <pc:docMk/>
            <pc:sldMk cId="697197661" sldId="355"/>
            <ac:picMk id="9" creationId="{C0D54FA0-0991-7617-24CA-75BABADC7252}"/>
          </ac:picMkLst>
        </pc:picChg>
        <pc:picChg chg="add mod">
          <ac:chgData name="Shruti Pandey" userId="d013ebc7-57e1-45bb-8b77-989c6986e11d" providerId="ADAL" clId="{D9F46816-881B-436D-8A7D-8D7AFDCBA813}" dt="2024-01-10T06:01:41.207" v="6718" actId="164"/>
          <ac:picMkLst>
            <pc:docMk/>
            <pc:sldMk cId="697197661" sldId="355"/>
            <ac:picMk id="12" creationId="{B33750F3-D20A-2767-02DF-DF35AD80F14A}"/>
          </ac:picMkLst>
        </pc:picChg>
        <pc:picChg chg="add del mod">
          <ac:chgData name="Shruti Pandey" userId="d013ebc7-57e1-45bb-8b77-989c6986e11d" providerId="ADAL" clId="{D9F46816-881B-436D-8A7D-8D7AFDCBA813}" dt="2024-01-10T05:47:44.931" v="6449" actId="27803"/>
          <ac:picMkLst>
            <pc:docMk/>
            <pc:sldMk cId="697197661" sldId="355"/>
            <ac:picMk id="13" creationId="{307D0ED0-B042-14A4-2BE4-01DA0D388134}"/>
          </ac:picMkLst>
        </pc:picChg>
        <pc:picChg chg="add del mod">
          <ac:chgData name="Shruti Pandey" userId="d013ebc7-57e1-45bb-8b77-989c6986e11d" providerId="ADAL" clId="{D9F46816-881B-436D-8A7D-8D7AFDCBA813}" dt="2024-01-10T05:58:38.917" v="6492" actId="27803"/>
          <ac:picMkLst>
            <pc:docMk/>
            <pc:sldMk cId="697197661" sldId="355"/>
            <ac:picMk id="17" creationId="{25A8DD9F-59A9-8227-51FA-9F714CEB0AC9}"/>
          </ac:picMkLst>
        </pc:picChg>
        <pc:picChg chg="add del mod">
          <ac:chgData name="Shruti Pandey" userId="d013ebc7-57e1-45bb-8b77-989c6986e11d" providerId="ADAL" clId="{D9F46816-881B-436D-8A7D-8D7AFDCBA813}" dt="2024-01-10T06:01:09.355" v="6712" actId="478"/>
          <ac:picMkLst>
            <pc:docMk/>
            <pc:sldMk cId="697197661" sldId="355"/>
            <ac:picMk id="23" creationId="{74C13DE2-5050-CFF9-4BC8-745AB44835F6}"/>
          </ac:picMkLst>
        </pc:picChg>
      </pc:sldChg>
      <pc:sldChg chg="modSp del mod">
        <pc:chgData name="Shruti Pandey" userId="d013ebc7-57e1-45bb-8b77-989c6986e11d" providerId="ADAL" clId="{D9F46816-881B-436D-8A7D-8D7AFDCBA813}" dt="2024-01-10T11:58:52.357" v="9634" actId="47"/>
        <pc:sldMkLst>
          <pc:docMk/>
          <pc:sldMk cId="3763894121" sldId="356"/>
        </pc:sldMkLst>
        <pc:spChg chg="mod">
          <ac:chgData name="Shruti Pandey" userId="d013ebc7-57e1-45bb-8b77-989c6986e11d" providerId="ADAL" clId="{D9F46816-881B-436D-8A7D-8D7AFDCBA813}" dt="2024-01-10T10:13:03.271" v="7997" actId="20577"/>
          <ac:spMkLst>
            <pc:docMk/>
            <pc:sldMk cId="3763894121" sldId="356"/>
            <ac:spMk id="3" creationId="{B3B10DEE-CC78-A6A1-E772-36A28ECBF93D}"/>
          </ac:spMkLst>
        </pc:spChg>
      </pc:sldChg>
      <pc:sldChg chg="addSp delSp modSp new mod modAnim modNotesTx">
        <pc:chgData name="Shruti Pandey" userId="d013ebc7-57e1-45bb-8b77-989c6986e11d" providerId="ADAL" clId="{D9F46816-881B-436D-8A7D-8D7AFDCBA813}" dt="2024-01-12T06:41:31.200" v="18737" actId="20577"/>
        <pc:sldMkLst>
          <pc:docMk/>
          <pc:sldMk cId="1896426452" sldId="357"/>
        </pc:sldMkLst>
        <pc:spChg chg="del mod">
          <ac:chgData name="Shruti Pandey" userId="d013ebc7-57e1-45bb-8b77-989c6986e11d" providerId="ADAL" clId="{D9F46816-881B-436D-8A7D-8D7AFDCBA813}" dt="2024-01-10T11:07:34.678" v="9136" actId="478"/>
          <ac:spMkLst>
            <pc:docMk/>
            <pc:sldMk cId="1896426452" sldId="357"/>
            <ac:spMk id="2" creationId="{3AF27FD5-D741-28E0-2944-41CF27ED467C}"/>
          </ac:spMkLst>
        </pc:spChg>
        <pc:spChg chg="add mod">
          <ac:chgData name="Shruti Pandey" userId="d013ebc7-57e1-45bb-8b77-989c6986e11d" providerId="ADAL" clId="{D9F46816-881B-436D-8A7D-8D7AFDCBA813}" dt="2024-01-11T10:40:31.018" v="14440" actId="2711"/>
          <ac:spMkLst>
            <pc:docMk/>
            <pc:sldMk cId="1896426452" sldId="357"/>
            <ac:spMk id="3" creationId="{82F635FE-0BE2-0A6D-B874-F0D92BD957D1}"/>
          </ac:spMkLst>
        </pc:spChg>
        <pc:spChg chg="del">
          <ac:chgData name="Shruti Pandey" userId="d013ebc7-57e1-45bb-8b77-989c6986e11d" providerId="ADAL" clId="{D9F46816-881B-436D-8A7D-8D7AFDCBA813}" dt="2024-01-10T09:20:20.719" v="7074" actId="478"/>
          <ac:spMkLst>
            <pc:docMk/>
            <pc:sldMk cId="1896426452" sldId="357"/>
            <ac:spMk id="3" creationId="{9423009E-9DE1-2964-CC6F-080D95ED8967}"/>
          </ac:spMkLst>
        </pc:spChg>
        <pc:spChg chg="add mod">
          <ac:chgData name="Shruti Pandey" userId="d013ebc7-57e1-45bb-8b77-989c6986e11d" providerId="ADAL" clId="{D9F46816-881B-436D-8A7D-8D7AFDCBA813}" dt="2024-01-10T11:55:37.183" v="9617" actId="113"/>
          <ac:spMkLst>
            <pc:docMk/>
            <pc:sldMk cId="1896426452" sldId="357"/>
            <ac:spMk id="4" creationId="{B1175088-50C3-C7A9-9DAD-306376A38482}"/>
          </ac:spMkLst>
        </pc:spChg>
        <pc:spChg chg="add del mod ord">
          <ac:chgData name="Shruti Pandey" userId="d013ebc7-57e1-45bb-8b77-989c6986e11d" providerId="ADAL" clId="{D9F46816-881B-436D-8A7D-8D7AFDCBA813}" dt="2024-01-11T11:16:59.707" v="15679" actId="21"/>
          <ac:spMkLst>
            <pc:docMk/>
            <pc:sldMk cId="1896426452" sldId="357"/>
            <ac:spMk id="5" creationId="{CF4DCD1C-6FF3-28B7-3CB7-E89AE5958E2C}"/>
          </ac:spMkLst>
        </pc:spChg>
        <pc:spChg chg="del">
          <ac:chgData name="Shruti Pandey" userId="d013ebc7-57e1-45bb-8b77-989c6986e11d" providerId="ADAL" clId="{D9F46816-881B-436D-8A7D-8D7AFDCBA813}" dt="2024-01-11T05:37:04.539" v="10913" actId="478"/>
          <ac:spMkLst>
            <pc:docMk/>
            <pc:sldMk cId="1896426452" sldId="357"/>
            <ac:spMk id="6" creationId="{F37EA862-FF1D-5FD9-9EF5-573A7F3D6B6D}"/>
          </ac:spMkLst>
        </pc:spChg>
        <pc:spChg chg="add del mod ord">
          <ac:chgData name="Shruti Pandey" userId="d013ebc7-57e1-45bb-8b77-989c6986e11d" providerId="ADAL" clId="{D9F46816-881B-436D-8A7D-8D7AFDCBA813}" dt="2024-01-11T11:18:15.363" v="15742" actId="478"/>
          <ac:spMkLst>
            <pc:docMk/>
            <pc:sldMk cId="1896426452" sldId="357"/>
            <ac:spMk id="7" creationId="{CF4DCD1C-6FF3-28B7-3CB7-E89AE5958E2C}"/>
          </ac:spMkLst>
        </pc:spChg>
        <pc:spChg chg="add mod ord">
          <ac:chgData name="Shruti Pandey" userId="d013ebc7-57e1-45bb-8b77-989c6986e11d" providerId="ADAL" clId="{D9F46816-881B-436D-8A7D-8D7AFDCBA813}" dt="2024-01-11T11:18:46.474" v="15790" actId="1035"/>
          <ac:spMkLst>
            <pc:docMk/>
            <pc:sldMk cId="1896426452" sldId="357"/>
            <ac:spMk id="8" creationId="{BD0FE8D9-3F88-1B2C-F32A-567D1A8AEE25}"/>
          </ac:spMkLst>
        </pc:spChg>
        <pc:spChg chg="add mod">
          <ac:chgData name="Shruti Pandey" userId="d013ebc7-57e1-45bb-8b77-989c6986e11d" providerId="ADAL" clId="{D9F46816-881B-436D-8A7D-8D7AFDCBA813}" dt="2024-01-10T11:55:45.441" v="9619" actId="113"/>
          <ac:spMkLst>
            <pc:docMk/>
            <pc:sldMk cId="1896426452" sldId="357"/>
            <ac:spMk id="10" creationId="{39348B46-871A-27B2-E9FC-79713EE44DD2}"/>
          </ac:spMkLst>
        </pc:spChg>
        <pc:spChg chg="add mod">
          <ac:chgData name="Shruti Pandey" userId="d013ebc7-57e1-45bb-8b77-989c6986e11d" providerId="ADAL" clId="{D9F46816-881B-436D-8A7D-8D7AFDCBA813}" dt="2024-01-10T11:25:22.308" v="9278" actId="207"/>
          <ac:spMkLst>
            <pc:docMk/>
            <pc:sldMk cId="1896426452" sldId="357"/>
            <ac:spMk id="11" creationId="{5D1B0914-E337-B596-2BF7-8FA5AE5532FE}"/>
          </ac:spMkLst>
        </pc:spChg>
        <pc:picChg chg="add del mod">
          <ac:chgData name="Shruti Pandey" userId="d013ebc7-57e1-45bb-8b77-989c6986e11d" providerId="ADAL" clId="{D9F46816-881B-436D-8A7D-8D7AFDCBA813}" dt="2024-01-11T13:05:32.194" v="15826" actId="478"/>
          <ac:picMkLst>
            <pc:docMk/>
            <pc:sldMk cId="1896426452" sldId="357"/>
            <ac:picMk id="2" creationId="{6AB2588D-80DF-F917-F7A5-A93D7B4410E5}"/>
          </ac:picMkLst>
        </pc:picChg>
        <pc:picChg chg="add del mod">
          <ac:chgData name="Shruti Pandey" userId="d013ebc7-57e1-45bb-8b77-989c6986e11d" providerId="ADAL" clId="{D9F46816-881B-436D-8A7D-8D7AFDCBA813}" dt="2024-01-10T09:42:38.636" v="7079" actId="478"/>
          <ac:picMkLst>
            <pc:docMk/>
            <pc:sldMk cId="1896426452" sldId="357"/>
            <ac:picMk id="5" creationId="{72489E68-2350-17B9-790E-579CA8A5CB4D}"/>
          </ac:picMkLst>
        </pc:picChg>
        <pc:picChg chg="add del mod">
          <ac:chgData name="Shruti Pandey" userId="d013ebc7-57e1-45bb-8b77-989c6986e11d" providerId="ADAL" clId="{D9F46816-881B-436D-8A7D-8D7AFDCBA813}" dt="2024-01-11T13:05:29.292" v="15825" actId="478"/>
          <ac:picMkLst>
            <pc:docMk/>
            <pc:sldMk cId="1896426452" sldId="357"/>
            <ac:picMk id="5" creationId="{D850D31A-B164-3A6F-9E41-A73079D4480F}"/>
          </ac:picMkLst>
        </pc:picChg>
        <pc:picChg chg="add mod">
          <ac:chgData name="Shruti Pandey" userId="d013ebc7-57e1-45bb-8b77-989c6986e11d" providerId="ADAL" clId="{D9F46816-881B-436D-8A7D-8D7AFDCBA813}" dt="2024-01-11T13:05:52.438" v="15831" actId="12789"/>
          <ac:picMkLst>
            <pc:docMk/>
            <pc:sldMk cId="1896426452" sldId="357"/>
            <ac:picMk id="6" creationId="{10C0762D-A52A-655D-40AA-CB27E5845C7E}"/>
          </ac:picMkLst>
        </pc:picChg>
        <pc:picChg chg="add mod">
          <ac:chgData name="Shruti Pandey" userId="d013ebc7-57e1-45bb-8b77-989c6986e11d" providerId="ADAL" clId="{D9F46816-881B-436D-8A7D-8D7AFDCBA813}" dt="2024-01-10T09:43:50.446" v="7087" actId="12788"/>
          <ac:picMkLst>
            <pc:docMk/>
            <pc:sldMk cId="1896426452" sldId="357"/>
            <ac:picMk id="6" creationId="{717E81D1-12AF-E80E-0414-EF756E3B8BC7}"/>
          </ac:picMkLst>
        </pc:picChg>
        <pc:picChg chg="add del mod">
          <ac:chgData name="Shruti Pandey" userId="d013ebc7-57e1-45bb-8b77-989c6986e11d" providerId="ADAL" clId="{D9F46816-881B-436D-8A7D-8D7AFDCBA813}" dt="2024-01-10T09:49:20.949" v="7089" actId="931"/>
          <ac:picMkLst>
            <pc:docMk/>
            <pc:sldMk cId="1896426452" sldId="357"/>
            <ac:picMk id="8" creationId="{5386054D-78A3-606E-BA96-5DF61E27672D}"/>
          </ac:picMkLst>
        </pc:picChg>
        <pc:picChg chg="add del mod">
          <ac:chgData name="Shruti Pandey" userId="d013ebc7-57e1-45bb-8b77-989c6986e11d" providerId="ADAL" clId="{D9F46816-881B-436D-8A7D-8D7AFDCBA813}" dt="2024-01-11T09:55:57.738" v="13535" actId="478"/>
          <ac:picMkLst>
            <pc:docMk/>
            <pc:sldMk cId="1896426452" sldId="357"/>
            <ac:picMk id="9" creationId="{97955F71-EF85-BD41-D115-18665393DED1}"/>
          </ac:picMkLst>
        </pc:picChg>
      </pc:sldChg>
      <pc:sldChg chg="addSp delSp modSp new mod setBg modAnim modNotesTx">
        <pc:chgData name="Shruti Pandey" userId="d013ebc7-57e1-45bb-8b77-989c6986e11d" providerId="ADAL" clId="{D9F46816-881B-436D-8A7D-8D7AFDCBA813}" dt="2024-01-12T06:54:47.868" v="18905" actId="20577"/>
        <pc:sldMkLst>
          <pc:docMk/>
          <pc:sldMk cId="2444880065" sldId="358"/>
        </pc:sldMkLst>
        <pc:spChg chg="del mod">
          <ac:chgData name="Shruti Pandey" userId="d013ebc7-57e1-45bb-8b77-989c6986e11d" providerId="ADAL" clId="{D9F46816-881B-436D-8A7D-8D7AFDCBA813}" dt="2024-01-10T11:19:38.912" v="9221" actId="478"/>
          <ac:spMkLst>
            <pc:docMk/>
            <pc:sldMk cId="2444880065" sldId="358"/>
            <ac:spMk id="2" creationId="{B35A49AB-BB7D-43E7-9B19-52660F450A03}"/>
          </ac:spMkLst>
        </pc:spChg>
        <pc:spChg chg="del">
          <ac:chgData name="Shruti Pandey" userId="d013ebc7-57e1-45bb-8b77-989c6986e11d" providerId="ADAL" clId="{D9F46816-881B-436D-8A7D-8D7AFDCBA813}" dt="2024-01-10T10:19:03.185" v="7999" actId="478"/>
          <ac:spMkLst>
            <pc:docMk/>
            <pc:sldMk cId="2444880065" sldId="358"/>
            <ac:spMk id="3" creationId="{088A2888-BC7F-AFA8-D177-7786FE91A376}"/>
          </ac:spMkLst>
        </pc:spChg>
        <pc:spChg chg="add del mod ord">
          <ac:chgData name="Shruti Pandey" userId="d013ebc7-57e1-45bb-8b77-989c6986e11d" providerId="ADAL" clId="{D9F46816-881B-436D-8A7D-8D7AFDCBA813}" dt="2024-01-11T13:07:35.109" v="15865" actId="21"/>
          <ac:spMkLst>
            <pc:docMk/>
            <pc:sldMk cId="2444880065" sldId="358"/>
            <ac:spMk id="3" creationId="{4B16186F-7234-021C-1220-DD161D775322}"/>
          </ac:spMkLst>
        </pc:spChg>
        <pc:spChg chg="add del mod">
          <ac:chgData name="Shruti Pandey" userId="d013ebc7-57e1-45bb-8b77-989c6986e11d" providerId="ADAL" clId="{D9F46816-881B-436D-8A7D-8D7AFDCBA813}" dt="2024-01-11T13:11:58.661" v="15989" actId="113"/>
          <ac:spMkLst>
            <pc:docMk/>
            <pc:sldMk cId="2444880065" sldId="358"/>
            <ac:spMk id="5" creationId="{F48C8AF3-7AC8-385A-B749-FDF0B7C6F6AD}"/>
          </ac:spMkLst>
        </pc:spChg>
        <pc:spChg chg="add mod">
          <ac:chgData name="Shruti Pandey" userId="d013ebc7-57e1-45bb-8b77-989c6986e11d" providerId="ADAL" clId="{D9F46816-881B-436D-8A7D-8D7AFDCBA813}" dt="2024-01-11T13:11:06.556" v="15986" actId="20577"/>
          <ac:spMkLst>
            <pc:docMk/>
            <pc:sldMk cId="2444880065" sldId="358"/>
            <ac:spMk id="6" creationId="{B0AB1A8C-6376-291E-6F37-F921AF6A1AD0}"/>
          </ac:spMkLst>
        </pc:spChg>
        <pc:spChg chg="add mod ord">
          <ac:chgData name="Shruti Pandey" userId="d013ebc7-57e1-45bb-8b77-989c6986e11d" providerId="ADAL" clId="{D9F46816-881B-436D-8A7D-8D7AFDCBA813}" dt="2024-01-11T13:08:17.217" v="15897" actId="1035"/>
          <ac:spMkLst>
            <pc:docMk/>
            <pc:sldMk cId="2444880065" sldId="358"/>
            <ac:spMk id="7" creationId="{4B16186F-7234-021C-1220-DD161D775322}"/>
          </ac:spMkLst>
        </pc:spChg>
        <pc:spChg chg="add mod topLvl">
          <ac:chgData name="Shruti Pandey" userId="d013ebc7-57e1-45bb-8b77-989c6986e11d" providerId="ADAL" clId="{D9F46816-881B-436D-8A7D-8D7AFDCBA813}" dt="2024-01-10T11:38:23.767" v="9421" actId="21"/>
          <ac:spMkLst>
            <pc:docMk/>
            <pc:sldMk cId="2444880065" sldId="358"/>
            <ac:spMk id="8" creationId="{C42A21C1-6571-721B-CD9B-DEC05499D23C}"/>
          </ac:spMkLst>
        </pc:spChg>
        <pc:spChg chg="add del">
          <ac:chgData name="Shruti Pandey" userId="d013ebc7-57e1-45bb-8b77-989c6986e11d" providerId="ADAL" clId="{D9F46816-881B-436D-8A7D-8D7AFDCBA813}" dt="2024-01-10T10:20:35.523" v="8004" actId="26606"/>
          <ac:spMkLst>
            <pc:docMk/>
            <pc:sldMk cId="2444880065" sldId="358"/>
            <ac:spMk id="9" creationId="{D4771268-CB57-404A-9271-370EB28F6090}"/>
          </ac:spMkLst>
        </pc:spChg>
        <pc:spChg chg="add mod">
          <ac:chgData name="Shruti Pandey" userId="d013ebc7-57e1-45bb-8b77-989c6986e11d" providerId="ADAL" clId="{D9F46816-881B-436D-8A7D-8D7AFDCBA813}" dt="2024-01-10T11:36:01.260" v="9409" actId="207"/>
          <ac:spMkLst>
            <pc:docMk/>
            <pc:sldMk cId="2444880065" sldId="358"/>
            <ac:spMk id="10" creationId="{2251DDE2-2635-BCC5-214F-C1B553F19B5A}"/>
          </ac:spMkLst>
        </pc:spChg>
        <pc:spChg chg="add del">
          <ac:chgData name="Shruti Pandey" userId="d013ebc7-57e1-45bb-8b77-989c6986e11d" providerId="ADAL" clId="{D9F46816-881B-436D-8A7D-8D7AFDCBA813}" dt="2024-01-10T10:58:23.210" v="8782" actId="22"/>
          <ac:spMkLst>
            <pc:docMk/>
            <pc:sldMk cId="2444880065" sldId="358"/>
            <ac:spMk id="12" creationId="{7C0CBCE6-E66B-F01F-BFC8-8ECE46E329CD}"/>
          </ac:spMkLst>
        </pc:spChg>
        <pc:spChg chg="add mod">
          <ac:chgData name="Shruti Pandey" userId="d013ebc7-57e1-45bb-8b77-989c6986e11d" providerId="ADAL" clId="{D9F46816-881B-436D-8A7D-8D7AFDCBA813}" dt="2024-01-11T10:41:07.289" v="14442" actId="2711"/>
          <ac:spMkLst>
            <pc:docMk/>
            <pc:sldMk cId="2444880065" sldId="358"/>
            <ac:spMk id="14" creationId="{203849C5-77FB-94FC-5EBE-98F99A81B501}"/>
          </ac:spMkLst>
        </pc:spChg>
        <pc:spChg chg="add del mod topLvl">
          <ac:chgData name="Shruti Pandey" userId="d013ebc7-57e1-45bb-8b77-989c6986e11d" providerId="ADAL" clId="{D9F46816-881B-436D-8A7D-8D7AFDCBA813}" dt="2024-01-10T11:38:25.792" v="9422" actId="21"/>
          <ac:spMkLst>
            <pc:docMk/>
            <pc:sldMk cId="2444880065" sldId="358"/>
            <ac:spMk id="21" creationId="{F453BCC9-ABD6-7627-284C-518D842A25C8}"/>
          </ac:spMkLst>
        </pc:spChg>
        <pc:spChg chg="mod">
          <ac:chgData name="Shruti Pandey" userId="d013ebc7-57e1-45bb-8b77-989c6986e11d" providerId="ADAL" clId="{D9F46816-881B-436D-8A7D-8D7AFDCBA813}" dt="2024-01-10T11:40:18.046" v="9436"/>
          <ac:spMkLst>
            <pc:docMk/>
            <pc:sldMk cId="2444880065" sldId="358"/>
            <ac:spMk id="25" creationId="{A5FFFC92-5B92-60E9-62C1-809945BCA379}"/>
          </ac:spMkLst>
        </pc:spChg>
        <pc:spChg chg="mod">
          <ac:chgData name="Shruti Pandey" userId="d013ebc7-57e1-45bb-8b77-989c6986e11d" providerId="ADAL" clId="{D9F46816-881B-436D-8A7D-8D7AFDCBA813}" dt="2024-01-10T11:40:18.046" v="9436"/>
          <ac:spMkLst>
            <pc:docMk/>
            <pc:sldMk cId="2444880065" sldId="358"/>
            <ac:spMk id="26" creationId="{B421C45C-5989-4F83-1716-270C823368FD}"/>
          </ac:spMkLst>
        </pc:spChg>
        <pc:spChg chg="add del mod">
          <ac:chgData name="Shruti Pandey" userId="d013ebc7-57e1-45bb-8b77-989c6986e11d" providerId="ADAL" clId="{D9F46816-881B-436D-8A7D-8D7AFDCBA813}" dt="2024-01-10T12:14:22.026" v="9642" actId="478"/>
          <ac:spMkLst>
            <pc:docMk/>
            <pc:sldMk cId="2444880065" sldId="358"/>
            <ac:spMk id="28" creationId="{7A410B29-E7F9-3DB1-1460-1CEFAEA52143}"/>
          </ac:spMkLst>
        </pc:spChg>
        <pc:spChg chg="del mod">
          <ac:chgData name="Shruti Pandey" userId="d013ebc7-57e1-45bb-8b77-989c6986e11d" providerId="ADAL" clId="{D9F46816-881B-436D-8A7D-8D7AFDCBA813}" dt="2024-01-11T05:37:39.136" v="10923" actId="478"/>
          <ac:spMkLst>
            <pc:docMk/>
            <pc:sldMk cId="2444880065" sldId="358"/>
            <ac:spMk id="29" creationId="{8F338ED3-C701-0559-8FED-3F6A929FE08A}"/>
          </ac:spMkLst>
        </pc:spChg>
        <pc:grpChg chg="add del mod">
          <ac:chgData name="Shruti Pandey" userId="d013ebc7-57e1-45bb-8b77-989c6986e11d" providerId="ADAL" clId="{D9F46816-881B-436D-8A7D-8D7AFDCBA813}" dt="2024-01-10T11:38:32.461" v="9423" actId="21"/>
          <ac:grpSpMkLst>
            <pc:docMk/>
            <pc:sldMk cId="2444880065" sldId="358"/>
            <ac:grpSpMk id="23" creationId="{0F4C3743-C7AD-A3E3-ADFF-5FD9A85E7220}"/>
          </ac:grpSpMkLst>
        </pc:grpChg>
        <pc:grpChg chg="add mod">
          <ac:chgData name="Shruti Pandey" userId="d013ebc7-57e1-45bb-8b77-989c6986e11d" providerId="ADAL" clId="{D9F46816-881B-436D-8A7D-8D7AFDCBA813}" dt="2024-01-10T11:40:18.046" v="9436"/>
          <ac:grpSpMkLst>
            <pc:docMk/>
            <pc:sldMk cId="2444880065" sldId="358"/>
            <ac:grpSpMk id="24" creationId="{C1D2553D-31CD-7FFF-63E9-D7DEE7DD24E4}"/>
          </ac:grpSpMkLst>
        </pc:grpChg>
        <pc:grpChg chg="add mod">
          <ac:chgData name="Shruti Pandey" userId="d013ebc7-57e1-45bb-8b77-989c6986e11d" providerId="ADAL" clId="{D9F46816-881B-436D-8A7D-8D7AFDCBA813}" dt="2024-01-10T11:49:54.959" v="9527" actId="164"/>
          <ac:grpSpMkLst>
            <pc:docMk/>
            <pc:sldMk cId="2444880065" sldId="358"/>
            <ac:grpSpMk id="27" creationId="{4B86FE37-041D-EEBB-57F8-5EFBC1DCFA9C}"/>
          </ac:grpSpMkLst>
        </pc:grpChg>
        <pc:picChg chg="add del mod">
          <ac:chgData name="Shruti Pandey" userId="d013ebc7-57e1-45bb-8b77-989c6986e11d" providerId="ADAL" clId="{D9F46816-881B-436D-8A7D-8D7AFDCBA813}" dt="2024-01-11T13:06:12.260" v="15832" actId="478"/>
          <ac:picMkLst>
            <pc:docMk/>
            <pc:sldMk cId="2444880065" sldId="358"/>
            <ac:picMk id="2" creationId="{E9258B3E-1CBB-803D-7366-A65B61A34DB2}"/>
          </ac:picMkLst>
        </pc:picChg>
        <pc:picChg chg="add del mod">
          <ac:chgData name="Shruti Pandey" userId="d013ebc7-57e1-45bb-8b77-989c6986e11d" providerId="ADAL" clId="{D9F46816-881B-436D-8A7D-8D7AFDCBA813}" dt="2024-01-10T11:05:47.884" v="9122" actId="478"/>
          <ac:picMkLst>
            <pc:docMk/>
            <pc:sldMk cId="2444880065" sldId="358"/>
            <ac:picMk id="4" creationId="{3CFDC3D3-5DB1-01E7-B772-49CF0934934D}"/>
          </ac:picMkLst>
        </pc:picChg>
        <pc:picChg chg="add mod">
          <ac:chgData name="Shruti Pandey" userId="d013ebc7-57e1-45bb-8b77-989c6986e11d" providerId="ADAL" clId="{D9F46816-881B-436D-8A7D-8D7AFDCBA813}" dt="2024-01-11T13:07:43.251" v="15867" actId="12789"/>
          <ac:picMkLst>
            <pc:docMk/>
            <pc:sldMk cId="2444880065" sldId="358"/>
            <ac:picMk id="4" creationId="{7C1775AE-2E26-2A01-943E-9198C92290F9}"/>
          </ac:picMkLst>
        </pc:picChg>
        <pc:picChg chg="add del mod">
          <ac:chgData name="Shruti Pandey" userId="d013ebc7-57e1-45bb-8b77-989c6986e11d" providerId="ADAL" clId="{D9F46816-881B-436D-8A7D-8D7AFDCBA813}" dt="2024-01-11T09:56:49.129" v="13541" actId="478"/>
          <ac:picMkLst>
            <pc:docMk/>
            <pc:sldMk cId="2444880065" sldId="358"/>
            <ac:picMk id="13" creationId="{99176A0A-8951-B1CB-5BE4-CCD56CA46AE8}"/>
          </ac:picMkLst>
        </pc:picChg>
        <pc:picChg chg="add del mod">
          <ac:chgData name="Shruti Pandey" userId="d013ebc7-57e1-45bb-8b77-989c6986e11d" providerId="ADAL" clId="{D9F46816-881B-436D-8A7D-8D7AFDCBA813}" dt="2024-01-10T11:32:27.903" v="9367" actId="478"/>
          <ac:picMkLst>
            <pc:docMk/>
            <pc:sldMk cId="2444880065" sldId="358"/>
            <ac:picMk id="16" creationId="{E50EC55A-32B1-9FDD-E307-3CC11D8C2CBC}"/>
          </ac:picMkLst>
        </pc:picChg>
        <pc:picChg chg="add del mod">
          <ac:chgData name="Shruti Pandey" userId="d013ebc7-57e1-45bb-8b77-989c6986e11d" providerId="ADAL" clId="{D9F46816-881B-436D-8A7D-8D7AFDCBA813}" dt="2024-01-10T11:32:54.636" v="9387" actId="478"/>
          <ac:picMkLst>
            <pc:docMk/>
            <pc:sldMk cId="2444880065" sldId="358"/>
            <ac:picMk id="18" creationId="{14ABB79F-A407-EC5C-CBEF-C3C99A1B3A44}"/>
          </ac:picMkLst>
        </pc:picChg>
        <pc:picChg chg="add del mod">
          <ac:chgData name="Shruti Pandey" userId="d013ebc7-57e1-45bb-8b77-989c6986e11d" providerId="ADAL" clId="{D9F46816-881B-436D-8A7D-8D7AFDCBA813}" dt="2024-01-10T11:34:15.018" v="9396" actId="478"/>
          <ac:picMkLst>
            <pc:docMk/>
            <pc:sldMk cId="2444880065" sldId="358"/>
            <ac:picMk id="20" creationId="{B5EF5679-BB04-6AFE-F3E3-0A6BAAF32FA3}"/>
          </ac:picMkLst>
        </pc:picChg>
        <pc:picChg chg="add mod">
          <ac:chgData name="Shruti Pandey" userId="d013ebc7-57e1-45bb-8b77-989c6986e11d" providerId="ADAL" clId="{D9F46816-881B-436D-8A7D-8D7AFDCBA813}" dt="2024-01-10T11:50:57.550" v="9600" actId="1036"/>
          <ac:picMkLst>
            <pc:docMk/>
            <pc:sldMk cId="2444880065" sldId="358"/>
            <ac:picMk id="22" creationId="{8633839F-130C-005F-D99F-049D6CE7F7B9}"/>
          </ac:picMkLst>
        </pc:picChg>
      </pc:sldChg>
      <pc:sldChg chg="addSp delSp modSp new mod delAnim modAnim modNotesTx">
        <pc:chgData name="Shruti Pandey" userId="d013ebc7-57e1-45bb-8b77-989c6986e11d" providerId="ADAL" clId="{D9F46816-881B-436D-8A7D-8D7AFDCBA813}" dt="2024-01-12T07:11:46.091" v="19839" actId="20577"/>
        <pc:sldMkLst>
          <pc:docMk/>
          <pc:sldMk cId="1771935593" sldId="359"/>
        </pc:sldMkLst>
        <pc:spChg chg="del mod">
          <ac:chgData name="Shruti Pandey" userId="d013ebc7-57e1-45bb-8b77-989c6986e11d" providerId="ADAL" clId="{D9F46816-881B-436D-8A7D-8D7AFDCBA813}" dt="2024-01-10T11:19:45.523" v="9223" actId="478"/>
          <ac:spMkLst>
            <pc:docMk/>
            <pc:sldMk cId="1771935593" sldId="359"/>
            <ac:spMk id="2" creationId="{929C4717-22EE-98F8-0AD1-DCBC56C0324C}"/>
          </ac:spMkLst>
        </pc:spChg>
        <pc:spChg chg="add del mod ord">
          <ac:chgData name="Shruti Pandey" userId="d013ebc7-57e1-45bb-8b77-989c6986e11d" providerId="ADAL" clId="{D9F46816-881B-436D-8A7D-8D7AFDCBA813}" dt="2024-01-11T13:08:59.213" v="15906" actId="21"/>
          <ac:spMkLst>
            <pc:docMk/>
            <pc:sldMk cId="1771935593" sldId="359"/>
            <ac:spMk id="3" creationId="{372F230C-961E-303B-BDA8-6C1B1B963E60}"/>
          </ac:spMkLst>
        </pc:spChg>
        <pc:spChg chg="del">
          <ac:chgData name="Shruti Pandey" userId="d013ebc7-57e1-45bb-8b77-989c6986e11d" providerId="ADAL" clId="{D9F46816-881B-436D-8A7D-8D7AFDCBA813}" dt="2024-01-10T10:44:36.369" v="8348" actId="478"/>
          <ac:spMkLst>
            <pc:docMk/>
            <pc:sldMk cId="1771935593" sldId="359"/>
            <ac:spMk id="3" creationId="{7BEA01C1-9F4E-142A-8665-33662282ABC2}"/>
          </ac:spMkLst>
        </pc:spChg>
        <pc:spChg chg="add mod ord">
          <ac:chgData name="Shruti Pandey" userId="d013ebc7-57e1-45bb-8b77-989c6986e11d" providerId="ADAL" clId="{D9F46816-881B-436D-8A7D-8D7AFDCBA813}" dt="2024-01-11T13:09:41.024" v="15981" actId="1036"/>
          <ac:spMkLst>
            <pc:docMk/>
            <pc:sldMk cId="1771935593" sldId="359"/>
            <ac:spMk id="5" creationId="{372F230C-961E-303B-BDA8-6C1B1B963E60}"/>
          </ac:spMkLst>
        </pc:spChg>
        <pc:spChg chg="add del mod">
          <ac:chgData name="Shruti Pandey" userId="d013ebc7-57e1-45bb-8b77-989c6986e11d" providerId="ADAL" clId="{D9F46816-881B-436D-8A7D-8D7AFDCBA813}" dt="2024-01-10T11:01:20.872" v="8938" actId="478"/>
          <ac:spMkLst>
            <pc:docMk/>
            <pc:sldMk cId="1771935593" sldId="359"/>
            <ac:spMk id="5" creationId="{3EF86A72-82E2-5AD4-D2D9-0CC812E68CCD}"/>
          </ac:spMkLst>
        </pc:spChg>
        <pc:spChg chg="add mod">
          <ac:chgData name="Shruti Pandey" userId="d013ebc7-57e1-45bb-8b77-989c6986e11d" providerId="ADAL" clId="{D9F46816-881B-436D-8A7D-8D7AFDCBA813}" dt="2024-01-10T11:57:14.008" v="9629" actId="14100"/>
          <ac:spMkLst>
            <pc:docMk/>
            <pc:sldMk cId="1771935593" sldId="359"/>
            <ac:spMk id="6" creationId="{69C99169-A187-D6B6-7230-F9419FC6B95E}"/>
          </ac:spMkLst>
        </pc:spChg>
        <pc:spChg chg="add mod">
          <ac:chgData name="Shruti Pandey" userId="d013ebc7-57e1-45bb-8b77-989c6986e11d" providerId="ADAL" clId="{D9F46816-881B-436D-8A7D-8D7AFDCBA813}" dt="2024-01-10T11:43:45.299" v="9467" actId="1076"/>
          <ac:spMkLst>
            <pc:docMk/>
            <pc:sldMk cId="1771935593" sldId="359"/>
            <ac:spMk id="7" creationId="{123543BA-B94D-BA91-B0D9-4FC333F6B180}"/>
          </ac:spMkLst>
        </pc:spChg>
        <pc:spChg chg="add mod">
          <ac:chgData name="Shruti Pandey" userId="d013ebc7-57e1-45bb-8b77-989c6986e11d" providerId="ADAL" clId="{D9F46816-881B-436D-8A7D-8D7AFDCBA813}" dt="2024-01-11T13:15:23.151" v="15998" actId="113"/>
          <ac:spMkLst>
            <pc:docMk/>
            <pc:sldMk cId="1771935593" sldId="359"/>
            <ac:spMk id="8" creationId="{8DC74487-36EE-4EF5-EC4B-51FC7E5551AF}"/>
          </ac:spMkLst>
        </pc:spChg>
        <pc:spChg chg="add mod">
          <ac:chgData name="Shruti Pandey" userId="d013ebc7-57e1-45bb-8b77-989c6986e11d" providerId="ADAL" clId="{D9F46816-881B-436D-8A7D-8D7AFDCBA813}" dt="2024-01-10T11:42:11.525" v="9451" actId="14100"/>
          <ac:spMkLst>
            <pc:docMk/>
            <pc:sldMk cId="1771935593" sldId="359"/>
            <ac:spMk id="9" creationId="{30530B89-91C0-A4E1-B421-57392450DFCA}"/>
          </ac:spMkLst>
        </pc:spChg>
        <pc:spChg chg="add mod">
          <ac:chgData name="Shruti Pandey" userId="d013ebc7-57e1-45bb-8b77-989c6986e11d" providerId="ADAL" clId="{D9F46816-881B-436D-8A7D-8D7AFDCBA813}" dt="2024-01-10T11:46:14.467" v="9488" actId="164"/>
          <ac:spMkLst>
            <pc:docMk/>
            <pc:sldMk cId="1771935593" sldId="359"/>
            <ac:spMk id="11" creationId="{6EF58CED-6D19-07A4-31D4-5B119A49D97C}"/>
          </ac:spMkLst>
        </pc:spChg>
        <pc:spChg chg="add mod">
          <ac:chgData name="Shruti Pandey" userId="d013ebc7-57e1-45bb-8b77-989c6986e11d" providerId="ADAL" clId="{D9F46816-881B-436D-8A7D-8D7AFDCBA813}" dt="2024-01-11T10:41:43.626" v="14444" actId="2711"/>
          <ac:spMkLst>
            <pc:docMk/>
            <pc:sldMk cId="1771935593" sldId="359"/>
            <ac:spMk id="12" creationId="{D61B7A9F-88EB-DEF9-2BF9-398CEC114012}"/>
          </ac:spMkLst>
        </pc:spChg>
        <pc:spChg chg="mod">
          <ac:chgData name="Shruti Pandey" userId="d013ebc7-57e1-45bb-8b77-989c6986e11d" providerId="ADAL" clId="{D9F46816-881B-436D-8A7D-8D7AFDCBA813}" dt="2024-01-11T13:15:25.884" v="15999"/>
          <ac:spMkLst>
            <pc:docMk/>
            <pc:sldMk cId="1771935593" sldId="359"/>
            <ac:spMk id="13" creationId="{6EF58CED-6D19-07A4-31D4-5B119A49D97C}"/>
          </ac:spMkLst>
        </pc:spChg>
        <pc:spChg chg="mod">
          <ac:chgData name="Shruti Pandey" userId="d013ebc7-57e1-45bb-8b77-989c6986e11d" providerId="ADAL" clId="{D9F46816-881B-436D-8A7D-8D7AFDCBA813}" dt="2024-01-10T11:38:36.199" v="9424"/>
          <ac:spMkLst>
            <pc:docMk/>
            <pc:sldMk cId="1771935593" sldId="359"/>
            <ac:spMk id="14" creationId="{56D4FE64-0D67-C4BD-DECF-3A6642C4BA10}"/>
          </ac:spMkLst>
        </pc:spChg>
        <pc:spChg chg="mod">
          <ac:chgData name="Shruti Pandey" userId="d013ebc7-57e1-45bb-8b77-989c6986e11d" providerId="ADAL" clId="{D9F46816-881B-436D-8A7D-8D7AFDCBA813}" dt="2024-01-10T11:38:36.199" v="9424"/>
          <ac:spMkLst>
            <pc:docMk/>
            <pc:sldMk cId="1771935593" sldId="359"/>
            <ac:spMk id="15" creationId="{05CAE80B-348E-ABDA-1936-0CD8789CFE7E}"/>
          </ac:spMkLst>
        </pc:spChg>
        <pc:spChg chg="add mod">
          <ac:chgData name="Shruti Pandey" userId="d013ebc7-57e1-45bb-8b77-989c6986e11d" providerId="ADAL" clId="{D9F46816-881B-436D-8A7D-8D7AFDCBA813}" dt="2024-01-10T11:43:04.599" v="9459"/>
          <ac:spMkLst>
            <pc:docMk/>
            <pc:sldMk cId="1771935593" sldId="359"/>
            <ac:spMk id="16" creationId="{62308E4C-FD10-244A-637F-D9AB58A8CB2D}"/>
          </ac:spMkLst>
        </pc:spChg>
        <pc:spChg chg="del">
          <ac:chgData name="Shruti Pandey" userId="d013ebc7-57e1-45bb-8b77-989c6986e11d" providerId="ADAL" clId="{D9F46816-881B-436D-8A7D-8D7AFDCBA813}" dt="2024-01-11T05:37:43.315" v="10924" actId="478"/>
          <ac:spMkLst>
            <pc:docMk/>
            <pc:sldMk cId="1771935593" sldId="359"/>
            <ac:spMk id="19" creationId="{E8B977D6-B450-F697-552D-1B731D150D86}"/>
          </ac:spMkLst>
        </pc:spChg>
        <pc:grpChg chg="add mod">
          <ac:chgData name="Shruti Pandey" userId="d013ebc7-57e1-45bb-8b77-989c6986e11d" providerId="ADAL" clId="{D9F46816-881B-436D-8A7D-8D7AFDCBA813}" dt="2024-01-11T13:15:25.884" v="15999"/>
          <ac:grpSpMkLst>
            <pc:docMk/>
            <pc:sldMk cId="1771935593" sldId="359"/>
            <ac:grpSpMk id="10" creationId="{5F359A5B-BB33-2366-8895-E26CFB84A416}"/>
          </ac:grpSpMkLst>
        </pc:grpChg>
        <pc:grpChg chg="add del mod">
          <ac:chgData name="Shruti Pandey" userId="d013ebc7-57e1-45bb-8b77-989c6986e11d" providerId="ADAL" clId="{D9F46816-881B-436D-8A7D-8D7AFDCBA813}" dt="2024-01-10T11:40:13.307" v="9435" actId="21"/>
          <ac:grpSpMkLst>
            <pc:docMk/>
            <pc:sldMk cId="1771935593" sldId="359"/>
            <ac:grpSpMk id="13" creationId="{D05190DC-B39D-DEB3-66AB-AC5CEF94B141}"/>
          </ac:grpSpMkLst>
        </pc:grpChg>
        <pc:grpChg chg="add del mod">
          <ac:chgData name="Shruti Pandey" userId="d013ebc7-57e1-45bb-8b77-989c6986e11d" providerId="ADAL" clId="{D9F46816-881B-436D-8A7D-8D7AFDCBA813}" dt="2024-01-11T13:15:18.558" v="15997" actId="21"/>
          <ac:grpSpMkLst>
            <pc:docMk/>
            <pc:sldMk cId="1771935593" sldId="359"/>
            <ac:grpSpMk id="18" creationId="{5F359A5B-BB33-2366-8895-E26CFB84A416}"/>
          </ac:grpSpMkLst>
        </pc:grpChg>
        <pc:picChg chg="add del mod">
          <ac:chgData name="Shruti Pandey" userId="d013ebc7-57e1-45bb-8b77-989c6986e11d" providerId="ADAL" clId="{D9F46816-881B-436D-8A7D-8D7AFDCBA813}" dt="2024-01-11T13:08:23.923" v="15898" actId="478"/>
          <ac:picMkLst>
            <pc:docMk/>
            <pc:sldMk cId="1771935593" sldId="359"/>
            <ac:picMk id="2" creationId="{358FC257-8E52-C4A9-D720-77E0BF151E2F}"/>
          </ac:picMkLst>
        </pc:picChg>
        <pc:picChg chg="add del mod">
          <ac:chgData name="Shruti Pandey" userId="d013ebc7-57e1-45bb-8b77-989c6986e11d" providerId="ADAL" clId="{D9F46816-881B-436D-8A7D-8D7AFDCBA813}" dt="2024-01-10T11:06:46.955" v="9130" actId="478"/>
          <ac:picMkLst>
            <pc:docMk/>
            <pc:sldMk cId="1771935593" sldId="359"/>
            <ac:picMk id="4" creationId="{17105C36-5A1A-28C3-8AFD-B36A879C4649}"/>
          </ac:picMkLst>
        </pc:picChg>
        <pc:picChg chg="add mod">
          <ac:chgData name="Shruti Pandey" userId="d013ebc7-57e1-45bb-8b77-989c6986e11d" providerId="ADAL" clId="{D9F46816-881B-436D-8A7D-8D7AFDCBA813}" dt="2024-01-11T13:09:16.528" v="15924" actId="1035"/>
          <ac:picMkLst>
            <pc:docMk/>
            <pc:sldMk cId="1771935593" sldId="359"/>
            <ac:picMk id="4" creationId="{F8C3C927-E319-9EEA-287A-F392BC979D5A}"/>
          </ac:picMkLst>
        </pc:picChg>
        <pc:picChg chg="add del mod">
          <ac:chgData name="Shruti Pandey" userId="d013ebc7-57e1-45bb-8b77-989c6986e11d" providerId="ADAL" clId="{D9F46816-881B-436D-8A7D-8D7AFDCBA813}" dt="2024-01-11T09:57:53.264" v="13549" actId="478"/>
          <ac:picMkLst>
            <pc:docMk/>
            <pc:sldMk cId="1771935593" sldId="359"/>
            <ac:picMk id="10" creationId="{20124403-1C90-031C-D740-7703B3686F04}"/>
          </ac:picMkLst>
        </pc:picChg>
        <pc:picChg chg="mod">
          <ac:chgData name="Shruti Pandey" userId="d013ebc7-57e1-45bb-8b77-989c6986e11d" providerId="ADAL" clId="{D9F46816-881B-436D-8A7D-8D7AFDCBA813}" dt="2024-01-11T13:15:25.884" v="15999"/>
          <ac:picMkLst>
            <pc:docMk/>
            <pc:sldMk cId="1771935593" sldId="359"/>
            <ac:picMk id="14" creationId="{0AA4EB65-0F2A-894A-1C27-EB72A4A81394}"/>
          </ac:picMkLst>
        </pc:picChg>
        <pc:picChg chg="add mod">
          <ac:chgData name="Shruti Pandey" userId="d013ebc7-57e1-45bb-8b77-989c6986e11d" providerId="ADAL" clId="{D9F46816-881B-436D-8A7D-8D7AFDCBA813}" dt="2024-01-10T11:46:14.467" v="9488" actId="164"/>
          <ac:picMkLst>
            <pc:docMk/>
            <pc:sldMk cId="1771935593" sldId="359"/>
            <ac:picMk id="17" creationId="{0AA4EB65-0F2A-894A-1C27-EB72A4A81394}"/>
          </ac:picMkLst>
        </pc:picChg>
      </pc:sldChg>
      <pc:sldChg chg="addSp delSp modSp new mod ord modNotesTx">
        <pc:chgData name="Shruti Pandey" userId="d013ebc7-57e1-45bb-8b77-989c6986e11d" providerId="ADAL" clId="{D9F46816-881B-436D-8A7D-8D7AFDCBA813}" dt="2024-01-12T10:10:50.562" v="21242"/>
        <pc:sldMkLst>
          <pc:docMk/>
          <pc:sldMk cId="1315155206" sldId="360"/>
        </pc:sldMkLst>
        <pc:spChg chg="del mod">
          <ac:chgData name="Shruti Pandey" userId="d013ebc7-57e1-45bb-8b77-989c6986e11d" providerId="ADAL" clId="{D9F46816-881B-436D-8A7D-8D7AFDCBA813}" dt="2024-01-10T13:36:31.562" v="10146" actId="478"/>
          <ac:spMkLst>
            <pc:docMk/>
            <pc:sldMk cId="1315155206" sldId="360"/>
            <ac:spMk id="2" creationId="{2CF7FA47-D515-4E49-6FC2-4569061D57C4}"/>
          </ac:spMkLst>
        </pc:spChg>
        <pc:spChg chg="add mod">
          <ac:chgData name="Shruti Pandey" userId="d013ebc7-57e1-45bb-8b77-989c6986e11d" providerId="ADAL" clId="{D9F46816-881B-436D-8A7D-8D7AFDCBA813}" dt="2024-01-11T10:42:38.671" v="14451" actId="12788"/>
          <ac:spMkLst>
            <pc:docMk/>
            <pc:sldMk cId="1315155206" sldId="360"/>
            <ac:spMk id="2" creationId="{C2A45DE2-91A3-EF08-6BBA-F68037CD37FE}"/>
          </ac:spMkLst>
        </pc:spChg>
        <pc:spChg chg="del">
          <ac:chgData name="Shruti Pandey" userId="d013ebc7-57e1-45bb-8b77-989c6986e11d" providerId="ADAL" clId="{D9F46816-881B-436D-8A7D-8D7AFDCBA813}" dt="2024-01-10T12:53:07.067" v="9682" actId="478"/>
          <ac:spMkLst>
            <pc:docMk/>
            <pc:sldMk cId="1315155206" sldId="360"/>
            <ac:spMk id="3" creationId="{8DBE501F-4B89-A5DC-E244-D2084D38FF71}"/>
          </ac:spMkLst>
        </pc:spChg>
        <pc:spChg chg="add del mod">
          <ac:chgData name="Shruti Pandey" userId="d013ebc7-57e1-45bb-8b77-989c6986e11d" providerId="ADAL" clId="{D9F46816-881B-436D-8A7D-8D7AFDCBA813}" dt="2024-01-10T13:23:29.804" v="9806" actId="478"/>
          <ac:spMkLst>
            <pc:docMk/>
            <pc:sldMk cId="1315155206" sldId="360"/>
            <ac:spMk id="9" creationId="{B730E553-6C8E-43B8-4649-66C44934EFD5}"/>
          </ac:spMkLst>
        </pc:spChg>
        <pc:spChg chg="add del mod">
          <ac:chgData name="Shruti Pandey" userId="d013ebc7-57e1-45bb-8b77-989c6986e11d" providerId="ADAL" clId="{D9F46816-881B-436D-8A7D-8D7AFDCBA813}" dt="2024-01-10T13:33:55.328" v="10098" actId="21"/>
          <ac:spMkLst>
            <pc:docMk/>
            <pc:sldMk cId="1315155206" sldId="360"/>
            <ac:spMk id="10" creationId="{6DBF7B7B-0A95-D731-33C2-5221B8043A16}"/>
          </ac:spMkLst>
        </pc:spChg>
        <pc:spChg chg="add del mod">
          <ac:chgData name="Shruti Pandey" userId="d013ebc7-57e1-45bb-8b77-989c6986e11d" providerId="ADAL" clId="{D9F46816-881B-436D-8A7D-8D7AFDCBA813}" dt="2024-01-10T13:33:55.328" v="10098" actId="21"/>
          <ac:spMkLst>
            <pc:docMk/>
            <pc:sldMk cId="1315155206" sldId="360"/>
            <ac:spMk id="11" creationId="{81EAFB60-59D7-A857-3720-9CEE7AD9B4D1}"/>
          </ac:spMkLst>
        </pc:spChg>
        <pc:spChg chg="add mod">
          <ac:chgData name="Shruti Pandey" userId="d013ebc7-57e1-45bb-8b77-989c6986e11d" providerId="ADAL" clId="{D9F46816-881B-436D-8A7D-8D7AFDCBA813}" dt="2024-01-11T10:42:59.858" v="14455" actId="1076"/>
          <ac:spMkLst>
            <pc:docMk/>
            <pc:sldMk cId="1315155206" sldId="360"/>
            <ac:spMk id="12" creationId="{E3A9ACDB-0DB0-DC0B-E8D7-72D4412C061C}"/>
          </ac:spMkLst>
        </pc:spChg>
        <pc:spChg chg="add mod">
          <ac:chgData name="Shruti Pandey" userId="d013ebc7-57e1-45bb-8b77-989c6986e11d" providerId="ADAL" clId="{D9F46816-881B-436D-8A7D-8D7AFDCBA813}" dt="2024-01-11T10:42:55.879" v="14454" actId="1076"/>
          <ac:spMkLst>
            <pc:docMk/>
            <pc:sldMk cId="1315155206" sldId="360"/>
            <ac:spMk id="13" creationId="{4C0A8B14-82A0-9F5F-54E5-C61FED0A4137}"/>
          </ac:spMkLst>
        </pc:spChg>
        <pc:spChg chg="add mod">
          <ac:chgData name="Shruti Pandey" userId="d013ebc7-57e1-45bb-8b77-989c6986e11d" providerId="ADAL" clId="{D9F46816-881B-436D-8A7D-8D7AFDCBA813}" dt="2024-01-11T10:42:17.574" v="14448" actId="255"/>
          <ac:spMkLst>
            <pc:docMk/>
            <pc:sldMk cId="1315155206" sldId="360"/>
            <ac:spMk id="14" creationId="{8D8A23AF-6B36-1176-F76D-43886DF58874}"/>
          </ac:spMkLst>
        </pc:spChg>
        <pc:spChg chg="add del mod">
          <ac:chgData name="Shruti Pandey" userId="d013ebc7-57e1-45bb-8b77-989c6986e11d" providerId="ADAL" clId="{D9F46816-881B-436D-8A7D-8D7AFDCBA813}" dt="2024-01-10T13:38:29.239" v="10185"/>
          <ac:spMkLst>
            <pc:docMk/>
            <pc:sldMk cId="1315155206" sldId="360"/>
            <ac:spMk id="16" creationId="{5880EFFA-E6BE-39DA-47B9-8C4578DB1B89}"/>
          </ac:spMkLst>
        </pc:spChg>
        <pc:spChg chg="add mod">
          <ac:chgData name="Shruti Pandey" userId="d013ebc7-57e1-45bb-8b77-989c6986e11d" providerId="ADAL" clId="{D9F46816-881B-436D-8A7D-8D7AFDCBA813}" dt="2024-01-11T10:42:38.671" v="14451" actId="12788"/>
          <ac:spMkLst>
            <pc:docMk/>
            <pc:sldMk cId="1315155206" sldId="360"/>
            <ac:spMk id="17" creationId="{601BF5F8-5158-6F55-8FCF-C05CE046B8BC}"/>
          </ac:spMkLst>
        </pc:spChg>
        <pc:spChg chg="del">
          <ac:chgData name="Shruti Pandey" userId="d013ebc7-57e1-45bb-8b77-989c6986e11d" providerId="ADAL" clId="{D9F46816-881B-436D-8A7D-8D7AFDCBA813}" dt="2024-01-11T05:37:51.008" v="10926" actId="478"/>
          <ac:spMkLst>
            <pc:docMk/>
            <pc:sldMk cId="1315155206" sldId="360"/>
            <ac:spMk id="18" creationId="{8DB9C88E-1CD7-9175-98EA-A834952339DF}"/>
          </ac:spMkLst>
        </pc:spChg>
        <pc:picChg chg="add del mod">
          <ac:chgData name="Shruti Pandey" userId="d013ebc7-57e1-45bb-8b77-989c6986e11d" providerId="ADAL" clId="{D9F46816-881B-436D-8A7D-8D7AFDCBA813}" dt="2024-01-10T13:19:22.107" v="9760" actId="478"/>
          <ac:picMkLst>
            <pc:docMk/>
            <pc:sldMk cId="1315155206" sldId="360"/>
            <ac:picMk id="4" creationId="{D95FD55F-5B00-1ECA-352A-282A11EFCCC1}"/>
          </ac:picMkLst>
        </pc:picChg>
        <pc:picChg chg="add del mod">
          <ac:chgData name="Shruti Pandey" userId="d013ebc7-57e1-45bb-8b77-989c6986e11d" providerId="ADAL" clId="{D9F46816-881B-436D-8A7D-8D7AFDCBA813}" dt="2024-01-10T13:19:44.542" v="9762" actId="931"/>
          <ac:picMkLst>
            <pc:docMk/>
            <pc:sldMk cId="1315155206" sldId="360"/>
            <ac:picMk id="6" creationId="{F216CACB-1A75-E3DA-ACDD-444B81DC9A06}"/>
          </ac:picMkLst>
        </pc:picChg>
        <pc:picChg chg="add del mod">
          <ac:chgData name="Shruti Pandey" userId="d013ebc7-57e1-45bb-8b77-989c6986e11d" providerId="ADAL" clId="{D9F46816-881B-436D-8A7D-8D7AFDCBA813}" dt="2024-01-10T13:32:29.788" v="9952" actId="21"/>
          <ac:picMkLst>
            <pc:docMk/>
            <pc:sldMk cId="1315155206" sldId="360"/>
            <ac:picMk id="7" creationId="{73093BDE-8691-5C89-48C2-6C09D773870F}"/>
          </ac:picMkLst>
        </pc:picChg>
        <pc:picChg chg="add mod">
          <ac:chgData name="Shruti Pandey" userId="d013ebc7-57e1-45bb-8b77-989c6986e11d" providerId="ADAL" clId="{D9F46816-881B-436D-8A7D-8D7AFDCBA813}" dt="2024-01-11T10:42:38.671" v="14451" actId="12788"/>
          <ac:picMkLst>
            <pc:docMk/>
            <pc:sldMk cId="1315155206" sldId="360"/>
            <ac:picMk id="8" creationId="{C061F990-1F01-6E09-4791-E5D37A224B8B}"/>
          </ac:picMkLst>
        </pc:picChg>
      </pc:sldChg>
      <pc:sldChg chg="addSp delSp modSp new mod ord modNotesTx">
        <pc:chgData name="Shruti Pandey" userId="d013ebc7-57e1-45bb-8b77-989c6986e11d" providerId="ADAL" clId="{D9F46816-881B-436D-8A7D-8D7AFDCBA813}" dt="2024-01-12T10:08:25.987" v="21062" actId="1076"/>
        <pc:sldMkLst>
          <pc:docMk/>
          <pc:sldMk cId="4114963078" sldId="361"/>
        </pc:sldMkLst>
        <pc:spChg chg="add del mod">
          <ac:chgData name="Shruti Pandey" userId="d013ebc7-57e1-45bb-8b77-989c6986e11d" providerId="ADAL" clId="{D9F46816-881B-436D-8A7D-8D7AFDCBA813}" dt="2024-01-12T10:08:06.137" v="21059" actId="478"/>
          <ac:spMkLst>
            <pc:docMk/>
            <pc:sldMk cId="4114963078" sldId="361"/>
            <ac:spMk id="2" creationId="{548B81A4-83E7-B604-B569-404180FBCF7E}"/>
          </ac:spMkLst>
        </pc:spChg>
        <pc:spChg chg="del">
          <ac:chgData name="Shruti Pandey" userId="d013ebc7-57e1-45bb-8b77-989c6986e11d" providerId="ADAL" clId="{D9F46816-881B-436D-8A7D-8D7AFDCBA813}" dt="2024-01-10T13:31:32.996" v="9924" actId="478"/>
          <ac:spMkLst>
            <pc:docMk/>
            <pc:sldMk cId="4114963078" sldId="361"/>
            <ac:spMk id="2" creationId="{60CF1022-6AA2-72D4-E325-1018DFD3395F}"/>
          </ac:spMkLst>
        </pc:spChg>
        <pc:spChg chg="del">
          <ac:chgData name="Shruti Pandey" userId="d013ebc7-57e1-45bb-8b77-989c6986e11d" providerId="ADAL" clId="{D9F46816-881B-436D-8A7D-8D7AFDCBA813}" dt="2024-01-10T13:30:27.442" v="9915" actId="478"/>
          <ac:spMkLst>
            <pc:docMk/>
            <pc:sldMk cId="4114963078" sldId="361"/>
            <ac:spMk id="3" creationId="{6DB4B128-7CAB-27AA-117F-53EE17FF819F}"/>
          </ac:spMkLst>
        </pc:spChg>
        <pc:spChg chg="add mod">
          <ac:chgData name="Shruti Pandey" userId="d013ebc7-57e1-45bb-8b77-989c6986e11d" providerId="ADAL" clId="{D9F46816-881B-436D-8A7D-8D7AFDCBA813}" dt="2024-01-12T10:07:28.424" v="21052" actId="20577"/>
          <ac:spMkLst>
            <pc:docMk/>
            <pc:sldMk cId="4114963078" sldId="361"/>
            <ac:spMk id="3" creationId="{71BB6F99-A389-8269-2227-5F46F90C21AB}"/>
          </ac:spMkLst>
        </pc:spChg>
        <pc:spChg chg="add del">
          <ac:chgData name="Shruti Pandey" userId="d013ebc7-57e1-45bb-8b77-989c6986e11d" providerId="ADAL" clId="{D9F46816-881B-436D-8A7D-8D7AFDCBA813}" dt="2024-01-10T13:30:29.572" v="9917" actId="22"/>
          <ac:spMkLst>
            <pc:docMk/>
            <pc:sldMk cId="4114963078" sldId="361"/>
            <ac:spMk id="5" creationId="{CC587E18-C97A-8A7D-38BD-9FD3ED722FC8}"/>
          </ac:spMkLst>
        </pc:spChg>
        <pc:spChg chg="add mod">
          <ac:chgData name="Shruti Pandey" userId="d013ebc7-57e1-45bb-8b77-989c6986e11d" providerId="ADAL" clId="{D9F46816-881B-436D-8A7D-8D7AFDCBA813}" dt="2024-01-11T09:29:47.113" v="13409" actId="1076"/>
          <ac:spMkLst>
            <pc:docMk/>
            <pc:sldMk cId="4114963078" sldId="361"/>
            <ac:spMk id="6" creationId="{91DDBACA-55F7-01A0-2DD9-6EDBDCEF8800}"/>
          </ac:spMkLst>
        </pc:spChg>
        <pc:spChg chg="add del mod">
          <ac:chgData name="Shruti Pandey" userId="d013ebc7-57e1-45bb-8b77-989c6986e11d" providerId="ADAL" clId="{D9F46816-881B-436D-8A7D-8D7AFDCBA813}" dt="2024-01-10T13:33:06.080" v="9980" actId="478"/>
          <ac:spMkLst>
            <pc:docMk/>
            <pc:sldMk cId="4114963078" sldId="361"/>
            <ac:spMk id="7" creationId="{D5B8333D-678B-189F-4256-ACCD3C55B17C}"/>
          </ac:spMkLst>
        </pc:spChg>
        <pc:spChg chg="add mod">
          <ac:chgData name="Shruti Pandey" userId="d013ebc7-57e1-45bb-8b77-989c6986e11d" providerId="ADAL" clId="{D9F46816-881B-436D-8A7D-8D7AFDCBA813}" dt="2024-01-11T10:42:01.361" v="14446" actId="255"/>
          <ac:spMkLst>
            <pc:docMk/>
            <pc:sldMk cId="4114963078" sldId="361"/>
            <ac:spMk id="9" creationId="{E03CF45A-1DCF-3E0F-1AB5-6FEFB49E5159}"/>
          </ac:spMkLst>
        </pc:spChg>
        <pc:spChg chg="add del mod">
          <ac:chgData name="Shruti Pandey" userId="d013ebc7-57e1-45bb-8b77-989c6986e11d" providerId="ADAL" clId="{D9F46816-881B-436D-8A7D-8D7AFDCBA813}" dt="2024-01-12T10:08:09.794" v="21060" actId="478"/>
          <ac:spMkLst>
            <pc:docMk/>
            <pc:sldMk cId="4114963078" sldId="361"/>
            <ac:spMk id="10" creationId="{50F93CBA-7CF3-D117-564D-DA26C8DC35AA}"/>
          </ac:spMkLst>
        </pc:spChg>
        <pc:spChg chg="add mod">
          <ac:chgData name="Shruti Pandey" userId="d013ebc7-57e1-45bb-8b77-989c6986e11d" providerId="ADAL" clId="{D9F46816-881B-436D-8A7D-8D7AFDCBA813}" dt="2024-01-12T10:08:25.987" v="21062" actId="1076"/>
          <ac:spMkLst>
            <pc:docMk/>
            <pc:sldMk cId="4114963078" sldId="361"/>
            <ac:spMk id="11" creationId="{B3B139EF-C659-8A0A-F32C-5117CE678A7E}"/>
          </ac:spMkLst>
        </pc:spChg>
        <pc:spChg chg="del">
          <ac:chgData name="Shruti Pandey" userId="d013ebc7-57e1-45bb-8b77-989c6986e11d" providerId="ADAL" clId="{D9F46816-881B-436D-8A7D-8D7AFDCBA813}" dt="2024-01-11T05:37:46.249" v="10925" actId="478"/>
          <ac:spMkLst>
            <pc:docMk/>
            <pc:sldMk cId="4114963078" sldId="361"/>
            <ac:spMk id="12" creationId="{059EA98A-7C6D-CC1E-84B5-C8EFC6C4D6DD}"/>
          </ac:spMkLst>
        </pc:spChg>
        <pc:picChg chg="add mod">
          <ac:chgData name="Shruti Pandey" userId="d013ebc7-57e1-45bb-8b77-989c6986e11d" providerId="ADAL" clId="{D9F46816-881B-436D-8A7D-8D7AFDCBA813}" dt="2024-01-11T09:26:08.700" v="13328" actId="1076"/>
          <ac:picMkLst>
            <pc:docMk/>
            <pc:sldMk cId="4114963078" sldId="361"/>
            <ac:picMk id="8" creationId="{565B2A97-83E2-4EBE-9EA4-9FCCE532D5D3}"/>
          </ac:picMkLst>
        </pc:picChg>
      </pc:sldChg>
      <pc:sldChg chg="delSp modSp mod ord">
        <pc:chgData name="Shruti Pandey" userId="d013ebc7-57e1-45bb-8b77-989c6986e11d" providerId="ADAL" clId="{D9F46816-881B-436D-8A7D-8D7AFDCBA813}" dt="2024-01-12T10:49:02.928" v="21528"/>
        <pc:sldMkLst>
          <pc:docMk/>
          <pc:sldMk cId="384685685" sldId="362"/>
        </pc:sldMkLst>
        <pc:spChg chg="del">
          <ac:chgData name="Shruti Pandey" userId="d013ebc7-57e1-45bb-8b77-989c6986e11d" providerId="ADAL" clId="{D9F46816-881B-436D-8A7D-8D7AFDCBA813}" dt="2024-01-11T05:38:07.192" v="10931" actId="478"/>
          <ac:spMkLst>
            <pc:docMk/>
            <pc:sldMk cId="384685685" sldId="362"/>
            <ac:spMk id="4" creationId="{B6FE40EB-C200-D7E6-E566-824A76507CFD}"/>
          </ac:spMkLst>
        </pc:spChg>
        <pc:spChg chg="mod">
          <ac:chgData name="Shruti Pandey" userId="d013ebc7-57e1-45bb-8b77-989c6986e11d" providerId="ADAL" clId="{D9F46816-881B-436D-8A7D-8D7AFDCBA813}" dt="2024-01-11T13:13:09.584" v="15990" actId="120"/>
          <ac:spMkLst>
            <pc:docMk/>
            <pc:sldMk cId="384685685" sldId="362"/>
            <ac:spMk id="6" creationId="{8500999B-6415-09A9-92DF-6FA93A86ED48}"/>
          </ac:spMkLst>
        </pc:spChg>
        <pc:spChg chg="mod">
          <ac:chgData name="Shruti Pandey" userId="d013ebc7-57e1-45bb-8b77-989c6986e11d" providerId="ADAL" clId="{D9F46816-881B-436D-8A7D-8D7AFDCBA813}" dt="2024-01-11T13:13:29.720" v="15992" actId="122"/>
          <ac:spMkLst>
            <pc:docMk/>
            <pc:sldMk cId="384685685" sldId="362"/>
            <ac:spMk id="7" creationId="{DB320621-C6F6-52FF-E06F-809D077586E1}"/>
          </ac:spMkLst>
        </pc:spChg>
        <pc:spChg chg="mod">
          <ac:chgData name="Shruti Pandey" userId="d013ebc7-57e1-45bb-8b77-989c6986e11d" providerId="ADAL" clId="{D9F46816-881B-436D-8A7D-8D7AFDCBA813}" dt="2024-01-11T10:58:21.488" v="14661" actId="14100"/>
          <ac:spMkLst>
            <pc:docMk/>
            <pc:sldMk cId="384685685" sldId="362"/>
            <ac:spMk id="34" creationId="{34F63D25-4BD2-3AB6-BBB7-1A71EDF28E05}"/>
          </ac:spMkLst>
        </pc:spChg>
        <pc:spChg chg="mod">
          <ac:chgData name="Shruti Pandey" userId="d013ebc7-57e1-45bb-8b77-989c6986e11d" providerId="ADAL" clId="{D9F46816-881B-436D-8A7D-8D7AFDCBA813}" dt="2024-01-11T10:58:32.793" v="14664" actId="14100"/>
          <ac:spMkLst>
            <pc:docMk/>
            <pc:sldMk cId="384685685" sldId="362"/>
            <ac:spMk id="44" creationId="{9ECC6137-A4F5-3565-2968-F0D047F59040}"/>
          </ac:spMkLst>
        </pc:spChg>
        <pc:spChg chg="mod">
          <ac:chgData name="Shruti Pandey" userId="d013ebc7-57e1-45bb-8b77-989c6986e11d" providerId="ADAL" clId="{D9F46816-881B-436D-8A7D-8D7AFDCBA813}" dt="2024-01-11T11:19:49.737" v="15813" actId="20577"/>
          <ac:spMkLst>
            <pc:docMk/>
            <pc:sldMk cId="384685685" sldId="362"/>
            <ac:spMk id="59" creationId="{A48394BC-2A4D-0CC2-F9C4-1B9618AF67DB}"/>
          </ac:spMkLst>
        </pc:spChg>
      </pc:sldChg>
      <pc:sldChg chg="addSp delSp modSp new mod modAnim modNotesTx">
        <pc:chgData name="Shruti Pandey" userId="d013ebc7-57e1-45bb-8b77-989c6986e11d" providerId="ADAL" clId="{D9F46816-881B-436D-8A7D-8D7AFDCBA813}" dt="2024-01-12T05:02:45.598" v="16945" actId="20577"/>
        <pc:sldMkLst>
          <pc:docMk/>
          <pc:sldMk cId="1715645207" sldId="363"/>
        </pc:sldMkLst>
        <pc:spChg chg="del mod">
          <ac:chgData name="Shruti Pandey" userId="d013ebc7-57e1-45bb-8b77-989c6986e11d" providerId="ADAL" clId="{D9F46816-881B-436D-8A7D-8D7AFDCBA813}" dt="2024-01-11T10:34:08.530" v="14215" actId="478"/>
          <ac:spMkLst>
            <pc:docMk/>
            <pc:sldMk cId="1715645207" sldId="363"/>
            <ac:spMk id="2" creationId="{B79CBFCF-EE89-D718-721F-0BB61B2BBEEE}"/>
          </ac:spMkLst>
        </pc:spChg>
        <pc:spChg chg="del">
          <ac:chgData name="Shruti Pandey" userId="d013ebc7-57e1-45bb-8b77-989c6986e11d" providerId="ADAL" clId="{D9F46816-881B-436D-8A7D-8D7AFDCBA813}" dt="2024-01-11T04:34:02.167" v="10260" actId="478"/>
          <ac:spMkLst>
            <pc:docMk/>
            <pc:sldMk cId="1715645207" sldId="363"/>
            <ac:spMk id="3" creationId="{6899DEE8-C6A6-BFBE-2903-5CB2B6281CD0}"/>
          </ac:spMkLst>
        </pc:spChg>
        <pc:spChg chg="del">
          <ac:chgData name="Shruti Pandey" userId="d013ebc7-57e1-45bb-8b77-989c6986e11d" providerId="ADAL" clId="{D9F46816-881B-436D-8A7D-8D7AFDCBA813}" dt="2024-01-11T05:37:21.971" v="10919" actId="478"/>
          <ac:spMkLst>
            <pc:docMk/>
            <pc:sldMk cId="1715645207" sldId="363"/>
            <ac:spMk id="4" creationId="{A3952C54-EB7E-D870-F936-225461B1CC59}"/>
          </ac:spMkLst>
        </pc:spChg>
        <pc:spChg chg="mod">
          <ac:chgData name="Shruti Pandey" userId="d013ebc7-57e1-45bb-8b77-989c6986e11d" providerId="ADAL" clId="{D9F46816-881B-436D-8A7D-8D7AFDCBA813}" dt="2024-01-11T04:34:02.907" v="10261"/>
          <ac:spMkLst>
            <pc:docMk/>
            <pc:sldMk cId="1715645207" sldId="363"/>
            <ac:spMk id="7" creationId="{0667D3DB-6664-C45F-AE8D-07F62D1EF051}"/>
          </ac:spMkLst>
        </pc:spChg>
        <pc:spChg chg="mod">
          <ac:chgData name="Shruti Pandey" userId="d013ebc7-57e1-45bb-8b77-989c6986e11d" providerId="ADAL" clId="{D9F46816-881B-436D-8A7D-8D7AFDCBA813}" dt="2024-01-11T04:34:02.907" v="10261"/>
          <ac:spMkLst>
            <pc:docMk/>
            <pc:sldMk cId="1715645207" sldId="363"/>
            <ac:spMk id="8" creationId="{ED43A4B9-7F79-D1BD-933C-764BAF524776}"/>
          </ac:spMkLst>
        </pc:spChg>
        <pc:spChg chg="add mod">
          <ac:chgData name="Shruti Pandey" userId="d013ebc7-57e1-45bb-8b77-989c6986e11d" providerId="ADAL" clId="{D9F46816-881B-436D-8A7D-8D7AFDCBA813}" dt="2024-01-11T10:35:17.587" v="14259" actId="207"/>
          <ac:spMkLst>
            <pc:docMk/>
            <pc:sldMk cId="1715645207" sldId="363"/>
            <ac:spMk id="9" creationId="{6FC14CC9-CFD5-BB4E-63DB-AE319209400C}"/>
          </ac:spMkLst>
        </pc:spChg>
        <pc:spChg chg="add mod">
          <ac:chgData name="Shruti Pandey" userId="d013ebc7-57e1-45bb-8b77-989c6986e11d" providerId="ADAL" clId="{D9F46816-881B-436D-8A7D-8D7AFDCBA813}" dt="2024-01-11T10:35:52.524" v="14266" actId="1076"/>
          <ac:spMkLst>
            <pc:docMk/>
            <pc:sldMk cId="1715645207" sldId="363"/>
            <ac:spMk id="10" creationId="{7810975D-88BD-D293-8A17-411BA50000C3}"/>
          </ac:spMkLst>
        </pc:spChg>
        <pc:spChg chg="del mod">
          <ac:chgData name="Shruti Pandey" userId="d013ebc7-57e1-45bb-8b77-989c6986e11d" providerId="ADAL" clId="{D9F46816-881B-436D-8A7D-8D7AFDCBA813}" dt="2024-01-11T04:49:42.406" v="10555" actId="478"/>
          <ac:spMkLst>
            <pc:docMk/>
            <pc:sldMk cId="1715645207" sldId="363"/>
            <ac:spMk id="13" creationId="{6FC2E4DB-56D8-0647-1348-D8C93AF27EDF}"/>
          </ac:spMkLst>
        </pc:spChg>
        <pc:spChg chg="mod topLvl">
          <ac:chgData name="Shruti Pandey" userId="d013ebc7-57e1-45bb-8b77-989c6986e11d" providerId="ADAL" clId="{D9F46816-881B-436D-8A7D-8D7AFDCBA813}" dt="2024-01-11T10:36:41.522" v="14272" actId="255"/>
          <ac:spMkLst>
            <pc:docMk/>
            <pc:sldMk cId="1715645207" sldId="363"/>
            <ac:spMk id="14" creationId="{03F39D9F-7549-E239-4C55-EAD8CD2A74AD}"/>
          </ac:spMkLst>
        </pc:spChg>
        <pc:spChg chg="mod topLvl">
          <ac:chgData name="Shruti Pandey" userId="d013ebc7-57e1-45bb-8b77-989c6986e11d" providerId="ADAL" clId="{D9F46816-881B-436D-8A7D-8D7AFDCBA813}" dt="2024-01-11T10:36:06.840" v="14268" actId="2711"/>
          <ac:spMkLst>
            <pc:docMk/>
            <pc:sldMk cId="1715645207" sldId="363"/>
            <ac:spMk id="15" creationId="{5A9F358F-DE23-3AE2-B461-26E49E07C6C1}"/>
          </ac:spMkLst>
        </pc:spChg>
        <pc:spChg chg="mod">
          <ac:chgData name="Shruti Pandey" userId="d013ebc7-57e1-45bb-8b77-989c6986e11d" providerId="ADAL" clId="{D9F46816-881B-436D-8A7D-8D7AFDCBA813}" dt="2024-01-11T04:46:22.463" v="10545"/>
          <ac:spMkLst>
            <pc:docMk/>
            <pc:sldMk cId="1715645207" sldId="363"/>
            <ac:spMk id="19" creationId="{C6126E10-A332-3617-B1F0-956D112C6A9B}"/>
          </ac:spMkLst>
        </pc:spChg>
        <pc:spChg chg="mod">
          <ac:chgData name="Shruti Pandey" userId="d013ebc7-57e1-45bb-8b77-989c6986e11d" providerId="ADAL" clId="{D9F46816-881B-436D-8A7D-8D7AFDCBA813}" dt="2024-01-11T04:46:22.463" v="10545"/>
          <ac:spMkLst>
            <pc:docMk/>
            <pc:sldMk cId="1715645207" sldId="363"/>
            <ac:spMk id="20" creationId="{E3D6AF79-C02A-8BE5-9EFF-C8D31FB8FE0A}"/>
          </ac:spMkLst>
        </pc:spChg>
        <pc:spChg chg="mod">
          <ac:chgData name="Shruti Pandey" userId="d013ebc7-57e1-45bb-8b77-989c6986e11d" providerId="ADAL" clId="{D9F46816-881B-436D-8A7D-8D7AFDCBA813}" dt="2024-01-11T04:46:22.463" v="10545"/>
          <ac:spMkLst>
            <pc:docMk/>
            <pc:sldMk cId="1715645207" sldId="363"/>
            <ac:spMk id="21" creationId="{B89D52B5-9B91-2B57-15AF-34D5A54A55E9}"/>
          </ac:spMkLst>
        </pc:spChg>
        <pc:spChg chg="mod">
          <ac:chgData name="Shruti Pandey" userId="d013ebc7-57e1-45bb-8b77-989c6986e11d" providerId="ADAL" clId="{D9F46816-881B-436D-8A7D-8D7AFDCBA813}" dt="2024-01-11T04:46:22.463" v="10545"/>
          <ac:spMkLst>
            <pc:docMk/>
            <pc:sldMk cId="1715645207" sldId="363"/>
            <ac:spMk id="24" creationId="{41AFEDF3-124E-87E2-2C32-627751BDABDE}"/>
          </ac:spMkLst>
        </pc:spChg>
        <pc:spChg chg="add mod">
          <ac:chgData name="Shruti Pandey" userId="d013ebc7-57e1-45bb-8b77-989c6986e11d" providerId="ADAL" clId="{D9F46816-881B-436D-8A7D-8D7AFDCBA813}" dt="2024-01-11T10:38:30.968" v="14328" actId="1076"/>
          <ac:spMkLst>
            <pc:docMk/>
            <pc:sldMk cId="1715645207" sldId="363"/>
            <ac:spMk id="26" creationId="{8EF0CF73-9C30-174E-45BA-D5E410B73CE0}"/>
          </ac:spMkLst>
        </pc:spChg>
        <pc:spChg chg="add del mod">
          <ac:chgData name="Shruti Pandey" userId="d013ebc7-57e1-45bb-8b77-989c6986e11d" providerId="ADAL" clId="{D9F46816-881B-436D-8A7D-8D7AFDCBA813}" dt="2024-01-11T10:36:15.625" v="14269" actId="478"/>
          <ac:spMkLst>
            <pc:docMk/>
            <pc:sldMk cId="1715645207" sldId="363"/>
            <ac:spMk id="36" creationId="{F5D14687-CD0F-BC82-1818-FC06ABAAD254}"/>
          </ac:spMkLst>
        </pc:spChg>
        <pc:spChg chg="add mod">
          <ac:chgData name="Shruti Pandey" userId="d013ebc7-57e1-45bb-8b77-989c6986e11d" providerId="ADAL" clId="{D9F46816-881B-436D-8A7D-8D7AFDCBA813}" dt="2024-01-11T10:38:25.589" v="14327" actId="20577"/>
          <ac:spMkLst>
            <pc:docMk/>
            <pc:sldMk cId="1715645207" sldId="363"/>
            <ac:spMk id="37" creationId="{7B4C6F44-D017-8B50-211F-7CF226CC8553}"/>
          </ac:spMkLst>
        </pc:spChg>
        <pc:grpChg chg="add mod">
          <ac:chgData name="Shruti Pandey" userId="d013ebc7-57e1-45bb-8b77-989c6986e11d" providerId="ADAL" clId="{D9F46816-881B-436D-8A7D-8D7AFDCBA813}" dt="2024-01-11T05:10:17.005" v="10702" actId="1076"/>
          <ac:grpSpMkLst>
            <pc:docMk/>
            <pc:sldMk cId="1715645207" sldId="363"/>
            <ac:grpSpMk id="5" creationId="{F8FB43FB-9632-3BC4-E959-7B7116386B88}"/>
          </ac:grpSpMkLst>
        </pc:grpChg>
        <pc:grpChg chg="add del mod">
          <ac:chgData name="Shruti Pandey" userId="d013ebc7-57e1-45bb-8b77-989c6986e11d" providerId="ADAL" clId="{D9F46816-881B-436D-8A7D-8D7AFDCBA813}" dt="2024-01-11T05:09:24.063" v="10691" actId="165"/>
          <ac:grpSpMkLst>
            <pc:docMk/>
            <pc:sldMk cId="1715645207" sldId="363"/>
            <ac:grpSpMk id="12" creationId="{EAB970EB-BB99-A93F-5DA3-5BD99365382E}"/>
          </ac:grpSpMkLst>
        </pc:grpChg>
        <pc:grpChg chg="add mod">
          <ac:chgData name="Shruti Pandey" userId="d013ebc7-57e1-45bb-8b77-989c6986e11d" providerId="ADAL" clId="{D9F46816-881B-436D-8A7D-8D7AFDCBA813}" dt="2024-01-11T05:10:20.061" v="10703" actId="1076"/>
          <ac:grpSpMkLst>
            <pc:docMk/>
            <pc:sldMk cId="1715645207" sldId="363"/>
            <ac:grpSpMk id="16" creationId="{87F2987D-FD14-5EE9-AD7C-C72C0C01E179}"/>
          </ac:grpSpMkLst>
        </pc:grpChg>
        <pc:grpChg chg="mod">
          <ac:chgData name="Shruti Pandey" userId="d013ebc7-57e1-45bb-8b77-989c6986e11d" providerId="ADAL" clId="{D9F46816-881B-436D-8A7D-8D7AFDCBA813}" dt="2024-01-11T04:46:22.463" v="10545"/>
          <ac:grpSpMkLst>
            <pc:docMk/>
            <pc:sldMk cId="1715645207" sldId="363"/>
            <ac:grpSpMk id="17" creationId="{E39B77BA-0B6C-A8B4-9FD8-0CF9589B92C5}"/>
          </ac:grpSpMkLst>
        </pc:grpChg>
        <pc:grpChg chg="add del mod">
          <ac:chgData name="Shruti Pandey" userId="d013ebc7-57e1-45bb-8b77-989c6986e11d" providerId="ADAL" clId="{D9F46816-881B-436D-8A7D-8D7AFDCBA813}" dt="2024-01-11T05:06:01.919" v="10661" actId="478"/>
          <ac:grpSpMkLst>
            <pc:docMk/>
            <pc:sldMk cId="1715645207" sldId="363"/>
            <ac:grpSpMk id="35" creationId="{C76C4613-A81E-F65C-09E8-CA422CEBFE25}"/>
          </ac:grpSpMkLst>
        </pc:grpChg>
        <pc:picChg chg="mod">
          <ac:chgData name="Shruti Pandey" userId="d013ebc7-57e1-45bb-8b77-989c6986e11d" providerId="ADAL" clId="{D9F46816-881B-436D-8A7D-8D7AFDCBA813}" dt="2024-01-11T04:34:02.907" v="10261"/>
          <ac:picMkLst>
            <pc:docMk/>
            <pc:sldMk cId="1715645207" sldId="363"/>
            <ac:picMk id="6" creationId="{16604F49-6D1B-C2AA-A84E-70C7B80FCB75}"/>
          </ac:picMkLst>
        </pc:picChg>
        <pc:picChg chg="add mod">
          <ac:chgData name="Shruti Pandey" userId="d013ebc7-57e1-45bb-8b77-989c6986e11d" providerId="ADAL" clId="{D9F46816-881B-436D-8A7D-8D7AFDCBA813}" dt="2024-01-11T10:35:56.469" v="14267" actId="1076"/>
          <ac:picMkLst>
            <pc:docMk/>
            <pc:sldMk cId="1715645207" sldId="363"/>
            <ac:picMk id="11" creationId="{41C5F83D-D0FF-D97A-B7FC-394B14FD8D72}"/>
          </ac:picMkLst>
        </pc:picChg>
        <pc:picChg chg="add del mod">
          <ac:chgData name="Shruti Pandey" userId="d013ebc7-57e1-45bb-8b77-989c6986e11d" providerId="ADAL" clId="{D9F46816-881B-436D-8A7D-8D7AFDCBA813}" dt="2024-01-11T05:01:39.552" v="10649" actId="478"/>
          <ac:picMkLst>
            <pc:docMk/>
            <pc:sldMk cId="1715645207" sldId="363"/>
            <ac:picMk id="28" creationId="{9FB1FE04-5A0C-A7D1-E836-E7C735BC3107}"/>
          </ac:picMkLst>
        </pc:picChg>
        <pc:picChg chg="add mod">
          <ac:chgData name="Shruti Pandey" userId="d013ebc7-57e1-45bb-8b77-989c6986e11d" providerId="ADAL" clId="{D9F46816-881B-436D-8A7D-8D7AFDCBA813}" dt="2024-01-11T10:38:33.963" v="14329" actId="1076"/>
          <ac:picMkLst>
            <pc:docMk/>
            <pc:sldMk cId="1715645207" sldId="363"/>
            <ac:picMk id="30" creationId="{5579EB7B-C3C6-9F32-05FB-2047514F175D}"/>
          </ac:picMkLst>
        </pc:picChg>
        <pc:picChg chg="add del mod topLvl">
          <ac:chgData name="Shruti Pandey" userId="d013ebc7-57e1-45bb-8b77-989c6986e11d" providerId="ADAL" clId="{D9F46816-881B-436D-8A7D-8D7AFDCBA813}" dt="2024-01-11T05:06:03.383" v="10662" actId="478"/>
          <ac:picMkLst>
            <pc:docMk/>
            <pc:sldMk cId="1715645207" sldId="363"/>
            <ac:picMk id="32" creationId="{6C259832-4998-4C1F-4CF2-0BD331393690}"/>
          </ac:picMkLst>
        </pc:picChg>
        <pc:picChg chg="add del mod topLvl">
          <ac:chgData name="Shruti Pandey" userId="d013ebc7-57e1-45bb-8b77-989c6986e11d" providerId="ADAL" clId="{D9F46816-881B-436D-8A7D-8D7AFDCBA813}" dt="2024-01-11T05:06:01.919" v="10661" actId="478"/>
          <ac:picMkLst>
            <pc:docMk/>
            <pc:sldMk cId="1715645207" sldId="363"/>
            <ac:picMk id="34" creationId="{3FCF56E7-68FE-FDE2-2DF9-5943DF2924AD}"/>
          </ac:picMkLst>
        </pc:picChg>
        <pc:cxnChg chg="mod">
          <ac:chgData name="Shruti Pandey" userId="d013ebc7-57e1-45bb-8b77-989c6986e11d" providerId="ADAL" clId="{D9F46816-881B-436D-8A7D-8D7AFDCBA813}" dt="2024-01-11T04:46:22.463" v="10545"/>
          <ac:cxnSpMkLst>
            <pc:docMk/>
            <pc:sldMk cId="1715645207" sldId="363"/>
            <ac:cxnSpMk id="18" creationId="{234775EB-D448-5596-79A9-6B49B158CB66}"/>
          </ac:cxnSpMkLst>
        </pc:cxnChg>
        <pc:cxnChg chg="mod">
          <ac:chgData name="Shruti Pandey" userId="d013ebc7-57e1-45bb-8b77-989c6986e11d" providerId="ADAL" clId="{D9F46816-881B-436D-8A7D-8D7AFDCBA813}" dt="2024-01-11T04:46:22.463" v="10545"/>
          <ac:cxnSpMkLst>
            <pc:docMk/>
            <pc:sldMk cId="1715645207" sldId="363"/>
            <ac:cxnSpMk id="22" creationId="{BE40DE0E-24F3-08B8-2D30-6FCDA30C7962}"/>
          </ac:cxnSpMkLst>
        </pc:cxnChg>
        <pc:cxnChg chg="mod">
          <ac:chgData name="Shruti Pandey" userId="d013ebc7-57e1-45bb-8b77-989c6986e11d" providerId="ADAL" clId="{D9F46816-881B-436D-8A7D-8D7AFDCBA813}" dt="2024-01-11T04:46:22.463" v="10545"/>
          <ac:cxnSpMkLst>
            <pc:docMk/>
            <pc:sldMk cId="1715645207" sldId="363"/>
            <ac:cxnSpMk id="23" creationId="{385D6BF0-ADB0-6590-0D4F-010ED6EF3134}"/>
          </ac:cxnSpMkLst>
        </pc:cxnChg>
        <pc:cxnChg chg="mod">
          <ac:chgData name="Shruti Pandey" userId="d013ebc7-57e1-45bb-8b77-989c6986e11d" providerId="ADAL" clId="{D9F46816-881B-436D-8A7D-8D7AFDCBA813}" dt="2024-01-11T04:46:22.463" v="10545"/>
          <ac:cxnSpMkLst>
            <pc:docMk/>
            <pc:sldMk cId="1715645207" sldId="363"/>
            <ac:cxnSpMk id="25" creationId="{EC34C881-D675-B204-71EA-4CEBC97DF0AB}"/>
          </ac:cxnSpMkLst>
        </pc:cxnChg>
      </pc:sldChg>
      <pc:sldChg chg="addSp delSp modSp new mod modAnim modNotesTx">
        <pc:chgData name="Shruti Pandey" userId="d013ebc7-57e1-45bb-8b77-989c6986e11d" providerId="ADAL" clId="{D9F46816-881B-436D-8A7D-8D7AFDCBA813}" dt="2024-01-12T06:10:11.619" v="18036" actId="20577"/>
        <pc:sldMkLst>
          <pc:docMk/>
          <pc:sldMk cId="2771938504" sldId="364"/>
        </pc:sldMkLst>
        <pc:spChg chg="del">
          <ac:chgData name="Shruti Pandey" userId="d013ebc7-57e1-45bb-8b77-989c6986e11d" providerId="ADAL" clId="{D9F46816-881B-436D-8A7D-8D7AFDCBA813}" dt="2024-01-11T05:44:38.757" v="10951" actId="478"/>
          <ac:spMkLst>
            <pc:docMk/>
            <pc:sldMk cId="2771938504" sldId="364"/>
            <ac:spMk id="2" creationId="{9CE26547-43D3-A646-8DA3-C35DA5C3B83C}"/>
          </ac:spMkLst>
        </pc:spChg>
        <pc:spChg chg="del">
          <ac:chgData name="Shruti Pandey" userId="d013ebc7-57e1-45bb-8b77-989c6986e11d" providerId="ADAL" clId="{D9F46816-881B-436D-8A7D-8D7AFDCBA813}" dt="2024-01-11T05:44:36.423" v="10950" actId="478"/>
          <ac:spMkLst>
            <pc:docMk/>
            <pc:sldMk cId="2771938504" sldId="364"/>
            <ac:spMk id="3" creationId="{41612DC1-DDC5-CB25-F624-611C84FBBCEA}"/>
          </ac:spMkLst>
        </pc:spChg>
        <pc:spChg chg="add mod">
          <ac:chgData name="Shruti Pandey" userId="d013ebc7-57e1-45bb-8b77-989c6986e11d" providerId="ADAL" clId="{D9F46816-881B-436D-8A7D-8D7AFDCBA813}" dt="2024-01-11T05:53:12.348" v="11058" actId="207"/>
          <ac:spMkLst>
            <pc:docMk/>
            <pc:sldMk cId="2771938504" sldId="364"/>
            <ac:spMk id="5" creationId="{56045831-6C30-181B-0A42-3F6D0D634B60}"/>
          </ac:spMkLst>
        </pc:spChg>
        <pc:spChg chg="add mod">
          <ac:chgData name="Shruti Pandey" userId="d013ebc7-57e1-45bb-8b77-989c6986e11d" providerId="ADAL" clId="{D9F46816-881B-436D-8A7D-8D7AFDCBA813}" dt="2024-01-11T05:54:04.851" v="11063" actId="207"/>
          <ac:spMkLst>
            <pc:docMk/>
            <pc:sldMk cId="2771938504" sldId="364"/>
            <ac:spMk id="6" creationId="{A4B73DE0-CB2D-F45A-D8E0-65E794EB9A25}"/>
          </ac:spMkLst>
        </pc:spChg>
        <pc:spChg chg="add mod">
          <ac:chgData name="Shruti Pandey" userId="d013ebc7-57e1-45bb-8b77-989c6986e11d" providerId="ADAL" clId="{D9F46816-881B-436D-8A7D-8D7AFDCBA813}" dt="2024-01-11T05:54:17.567" v="11065" actId="207"/>
          <ac:spMkLst>
            <pc:docMk/>
            <pc:sldMk cId="2771938504" sldId="364"/>
            <ac:spMk id="7" creationId="{22CBFE5F-0A9E-B811-132F-A669F49EC73D}"/>
          </ac:spMkLst>
        </pc:spChg>
        <pc:spChg chg="add mod">
          <ac:chgData name="Shruti Pandey" userId="d013ebc7-57e1-45bb-8b77-989c6986e11d" providerId="ADAL" clId="{D9F46816-881B-436D-8A7D-8D7AFDCBA813}" dt="2024-01-11T05:53:52.963" v="11061" actId="207"/>
          <ac:spMkLst>
            <pc:docMk/>
            <pc:sldMk cId="2771938504" sldId="364"/>
            <ac:spMk id="8" creationId="{8011E0F9-9B4F-9E4A-1A38-7B4BC0DD7C4A}"/>
          </ac:spMkLst>
        </pc:spChg>
        <pc:spChg chg="add mod">
          <ac:chgData name="Shruti Pandey" userId="d013ebc7-57e1-45bb-8b77-989c6986e11d" providerId="ADAL" clId="{D9F46816-881B-436D-8A7D-8D7AFDCBA813}" dt="2024-01-11T10:40:05.036" v="14428" actId="1038"/>
          <ac:spMkLst>
            <pc:docMk/>
            <pc:sldMk cId="2771938504" sldId="364"/>
            <ac:spMk id="10" creationId="{FD366BDE-CC97-DCA0-B4DA-3103D9810C05}"/>
          </ac:spMkLst>
        </pc:spChg>
        <pc:spChg chg="add mod">
          <ac:chgData name="Shruti Pandey" userId="d013ebc7-57e1-45bb-8b77-989c6986e11d" providerId="ADAL" clId="{D9F46816-881B-436D-8A7D-8D7AFDCBA813}" dt="2024-01-11T10:40:05.036" v="14428" actId="1038"/>
          <ac:spMkLst>
            <pc:docMk/>
            <pc:sldMk cId="2771938504" sldId="364"/>
            <ac:spMk id="11" creationId="{30018D4F-E1B9-C25A-2662-C0DB4E85F57D}"/>
          </ac:spMkLst>
        </pc:spChg>
        <pc:spChg chg="add mod">
          <ac:chgData name="Shruti Pandey" userId="d013ebc7-57e1-45bb-8b77-989c6986e11d" providerId="ADAL" clId="{D9F46816-881B-436D-8A7D-8D7AFDCBA813}" dt="2024-01-11T10:40:05.036" v="14428" actId="1038"/>
          <ac:spMkLst>
            <pc:docMk/>
            <pc:sldMk cId="2771938504" sldId="364"/>
            <ac:spMk id="12" creationId="{31C29626-9E31-17A3-5D78-753B822ED572}"/>
          </ac:spMkLst>
        </pc:spChg>
        <pc:spChg chg="add mod">
          <ac:chgData name="Shruti Pandey" userId="d013ebc7-57e1-45bb-8b77-989c6986e11d" providerId="ADAL" clId="{D9F46816-881B-436D-8A7D-8D7AFDCBA813}" dt="2024-01-11T10:40:05.036" v="14428" actId="1038"/>
          <ac:spMkLst>
            <pc:docMk/>
            <pc:sldMk cId="2771938504" sldId="364"/>
            <ac:spMk id="13" creationId="{781BF204-2D78-0A99-681E-EC02571BE764}"/>
          </ac:spMkLst>
        </pc:spChg>
        <pc:spChg chg="add mod">
          <ac:chgData name="Shruti Pandey" userId="d013ebc7-57e1-45bb-8b77-989c6986e11d" providerId="ADAL" clId="{D9F46816-881B-436D-8A7D-8D7AFDCBA813}" dt="2024-01-11T10:39:29.334" v="14365" actId="20577"/>
          <ac:spMkLst>
            <pc:docMk/>
            <pc:sldMk cId="2771938504" sldId="364"/>
            <ac:spMk id="14" creationId="{598CB04F-D21B-B083-B761-630652B280AB}"/>
          </ac:spMkLst>
        </pc:spChg>
        <pc:grpChg chg="add del mod">
          <ac:chgData name="Shruti Pandey" userId="d013ebc7-57e1-45bb-8b77-989c6986e11d" providerId="ADAL" clId="{D9F46816-881B-436D-8A7D-8D7AFDCBA813}" dt="2024-01-11T05:59:15.748" v="11098" actId="478"/>
          <ac:grpSpMkLst>
            <pc:docMk/>
            <pc:sldMk cId="2771938504" sldId="364"/>
            <ac:grpSpMk id="9" creationId="{F4A014D6-2429-32A1-CC47-859D476B42B6}"/>
          </ac:grpSpMkLst>
        </pc:grpChg>
        <pc:graphicFrameChg chg="add del mod">
          <ac:chgData name="Shruti Pandey" userId="d013ebc7-57e1-45bb-8b77-989c6986e11d" providerId="ADAL" clId="{D9F46816-881B-436D-8A7D-8D7AFDCBA813}" dt="2024-01-11T05:47:57.654" v="10958" actId="478"/>
          <ac:graphicFrameMkLst>
            <pc:docMk/>
            <pc:sldMk cId="2771938504" sldId="364"/>
            <ac:graphicFrameMk id="4" creationId="{877D046C-586D-A5CB-4A29-F2926C7B99EB}"/>
          </ac:graphicFrameMkLst>
        </pc:graphicFrameChg>
      </pc:sldChg>
      <pc:sldChg chg="addSp delSp modSp new mod modAnim">
        <pc:chgData name="Shruti Pandey" userId="d013ebc7-57e1-45bb-8b77-989c6986e11d" providerId="ADAL" clId="{D9F46816-881B-436D-8A7D-8D7AFDCBA813}" dt="2024-01-11T10:43:29.101" v="14466" actId="1037"/>
        <pc:sldMkLst>
          <pc:docMk/>
          <pc:sldMk cId="3768018232" sldId="365"/>
        </pc:sldMkLst>
        <pc:spChg chg="del mod">
          <ac:chgData name="Shruti Pandey" userId="d013ebc7-57e1-45bb-8b77-989c6986e11d" providerId="ADAL" clId="{D9F46816-881B-436D-8A7D-8D7AFDCBA813}" dt="2024-01-11T10:43:07.268" v="14456" actId="478"/>
          <ac:spMkLst>
            <pc:docMk/>
            <pc:sldMk cId="3768018232" sldId="365"/>
            <ac:spMk id="2" creationId="{D03033F1-BACD-BE28-9B91-E0BE64E1EAF2}"/>
          </ac:spMkLst>
        </pc:spChg>
        <pc:spChg chg="del">
          <ac:chgData name="Shruti Pandey" userId="d013ebc7-57e1-45bb-8b77-989c6986e11d" providerId="ADAL" clId="{D9F46816-881B-436D-8A7D-8D7AFDCBA813}" dt="2024-01-11T05:56:03.327" v="11077" actId="478"/>
          <ac:spMkLst>
            <pc:docMk/>
            <pc:sldMk cId="3768018232" sldId="365"/>
            <ac:spMk id="3" creationId="{C1D44336-C654-A88B-EF66-77450BCAE827}"/>
          </ac:spMkLst>
        </pc:spChg>
        <pc:spChg chg="add del mod">
          <ac:chgData name="Shruti Pandey" userId="d013ebc7-57e1-45bb-8b77-989c6986e11d" providerId="ADAL" clId="{D9F46816-881B-436D-8A7D-8D7AFDCBA813}" dt="2024-01-11T05:59:42.521" v="11105" actId="478"/>
          <ac:spMkLst>
            <pc:docMk/>
            <pc:sldMk cId="3768018232" sldId="365"/>
            <ac:spMk id="4" creationId="{18ECE997-DDB1-8B66-8069-97563B83E8D2}"/>
          </ac:spMkLst>
        </pc:spChg>
        <pc:spChg chg="add del mod">
          <ac:chgData name="Shruti Pandey" userId="d013ebc7-57e1-45bb-8b77-989c6986e11d" providerId="ADAL" clId="{D9F46816-881B-436D-8A7D-8D7AFDCBA813}" dt="2024-01-11T05:59:42.521" v="11105" actId="478"/>
          <ac:spMkLst>
            <pc:docMk/>
            <pc:sldMk cId="3768018232" sldId="365"/>
            <ac:spMk id="5" creationId="{0FC8F1DC-D75E-0D5B-A31B-B8FE3E425657}"/>
          </ac:spMkLst>
        </pc:spChg>
        <pc:spChg chg="add del mod">
          <ac:chgData name="Shruti Pandey" userId="d013ebc7-57e1-45bb-8b77-989c6986e11d" providerId="ADAL" clId="{D9F46816-881B-436D-8A7D-8D7AFDCBA813}" dt="2024-01-11T05:59:42.521" v="11105" actId="478"/>
          <ac:spMkLst>
            <pc:docMk/>
            <pc:sldMk cId="3768018232" sldId="365"/>
            <ac:spMk id="6" creationId="{2941A997-74AE-D9E7-E532-886C50123ABE}"/>
          </ac:spMkLst>
        </pc:spChg>
        <pc:spChg chg="add del mod">
          <ac:chgData name="Shruti Pandey" userId="d013ebc7-57e1-45bb-8b77-989c6986e11d" providerId="ADAL" clId="{D9F46816-881B-436D-8A7D-8D7AFDCBA813}" dt="2024-01-11T05:59:42.521" v="11105" actId="478"/>
          <ac:spMkLst>
            <pc:docMk/>
            <pc:sldMk cId="3768018232" sldId="365"/>
            <ac:spMk id="7" creationId="{1B7F8590-9C58-05E5-DB22-E84CB2499D2C}"/>
          </ac:spMkLst>
        </pc:spChg>
        <pc:spChg chg="add mod">
          <ac:chgData name="Shruti Pandey" userId="d013ebc7-57e1-45bb-8b77-989c6986e11d" providerId="ADAL" clId="{D9F46816-881B-436D-8A7D-8D7AFDCBA813}" dt="2024-01-11T10:43:29.101" v="14466" actId="1037"/>
          <ac:spMkLst>
            <pc:docMk/>
            <pc:sldMk cId="3768018232" sldId="365"/>
            <ac:spMk id="8" creationId="{EEB86021-9775-8C5C-BB13-F8553562ABBF}"/>
          </ac:spMkLst>
        </pc:spChg>
        <pc:spChg chg="add mod">
          <ac:chgData name="Shruti Pandey" userId="d013ebc7-57e1-45bb-8b77-989c6986e11d" providerId="ADAL" clId="{D9F46816-881B-436D-8A7D-8D7AFDCBA813}" dt="2024-01-11T10:43:29.101" v="14466" actId="1037"/>
          <ac:spMkLst>
            <pc:docMk/>
            <pc:sldMk cId="3768018232" sldId="365"/>
            <ac:spMk id="9" creationId="{97E79E77-86CD-2282-BB70-CB7841210216}"/>
          </ac:spMkLst>
        </pc:spChg>
        <pc:spChg chg="add mod">
          <ac:chgData name="Shruti Pandey" userId="d013ebc7-57e1-45bb-8b77-989c6986e11d" providerId="ADAL" clId="{D9F46816-881B-436D-8A7D-8D7AFDCBA813}" dt="2024-01-11T10:43:29.101" v="14466" actId="1037"/>
          <ac:spMkLst>
            <pc:docMk/>
            <pc:sldMk cId="3768018232" sldId="365"/>
            <ac:spMk id="10" creationId="{3D5596A1-CBEC-A27D-335D-31E8BCF874C5}"/>
          </ac:spMkLst>
        </pc:spChg>
        <pc:spChg chg="add mod">
          <ac:chgData name="Shruti Pandey" userId="d013ebc7-57e1-45bb-8b77-989c6986e11d" providerId="ADAL" clId="{D9F46816-881B-436D-8A7D-8D7AFDCBA813}" dt="2024-01-11T10:43:29.101" v="14466" actId="1037"/>
          <ac:spMkLst>
            <pc:docMk/>
            <pc:sldMk cId="3768018232" sldId="365"/>
            <ac:spMk id="11" creationId="{63065E0A-57B1-7BFD-DD79-546364B04ED5}"/>
          </ac:spMkLst>
        </pc:spChg>
        <pc:spChg chg="add mod">
          <ac:chgData name="Shruti Pandey" userId="d013ebc7-57e1-45bb-8b77-989c6986e11d" providerId="ADAL" clId="{D9F46816-881B-436D-8A7D-8D7AFDCBA813}" dt="2024-01-11T10:43:21.338" v="14457"/>
          <ac:spMkLst>
            <pc:docMk/>
            <pc:sldMk cId="3768018232" sldId="365"/>
            <ac:spMk id="12" creationId="{295F66A0-7942-6778-7915-25DC9AA77B7A}"/>
          </ac:spMkLst>
        </pc:spChg>
      </pc:sldChg>
      <pc:sldChg chg="addSp delSp modSp new mod modAnim">
        <pc:chgData name="Shruti Pandey" userId="d013ebc7-57e1-45bb-8b77-989c6986e11d" providerId="ADAL" clId="{D9F46816-881B-436D-8A7D-8D7AFDCBA813}" dt="2024-01-11T11:00:24.052" v="14735"/>
        <pc:sldMkLst>
          <pc:docMk/>
          <pc:sldMk cId="602903939" sldId="366"/>
        </pc:sldMkLst>
        <pc:spChg chg="del mod">
          <ac:chgData name="Shruti Pandey" userId="d013ebc7-57e1-45bb-8b77-989c6986e11d" providerId="ADAL" clId="{D9F46816-881B-436D-8A7D-8D7AFDCBA813}" dt="2024-01-11T11:00:08.776" v="14734" actId="478"/>
          <ac:spMkLst>
            <pc:docMk/>
            <pc:sldMk cId="602903939" sldId="366"/>
            <ac:spMk id="2" creationId="{0F1C95BC-DF43-7606-2843-032156CEFF60}"/>
          </ac:spMkLst>
        </pc:spChg>
        <pc:spChg chg="del">
          <ac:chgData name="Shruti Pandey" userId="d013ebc7-57e1-45bb-8b77-989c6986e11d" providerId="ADAL" clId="{D9F46816-881B-436D-8A7D-8D7AFDCBA813}" dt="2024-01-11T05:56:21.119" v="11080" actId="478"/>
          <ac:spMkLst>
            <pc:docMk/>
            <pc:sldMk cId="602903939" sldId="366"/>
            <ac:spMk id="3" creationId="{35ACC0F8-4C4E-522B-F7AE-AC54B7F2F93A}"/>
          </ac:spMkLst>
        </pc:spChg>
        <pc:spChg chg="add del mod">
          <ac:chgData name="Shruti Pandey" userId="d013ebc7-57e1-45bb-8b77-989c6986e11d" providerId="ADAL" clId="{D9F46816-881B-436D-8A7D-8D7AFDCBA813}" dt="2024-01-11T06:00:01.799" v="11111" actId="478"/>
          <ac:spMkLst>
            <pc:docMk/>
            <pc:sldMk cId="602903939" sldId="366"/>
            <ac:spMk id="4" creationId="{57375CC1-E855-CD47-56B5-7A8ABF9C1F13}"/>
          </ac:spMkLst>
        </pc:spChg>
        <pc:spChg chg="add del mod">
          <ac:chgData name="Shruti Pandey" userId="d013ebc7-57e1-45bb-8b77-989c6986e11d" providerId="ADAL" clId="{D9F46816-881B-436D-8A7D-8D7AFDCBA813}" dt="2024-01-11T06:00:01.799" v="11111" actId="478"/>
          <ac:spMkLst>
            <pc:docMk/>
            <pc:sldMk cId="602903939" sldId="366"/>
            <ac:spMk id="5" creationId="{CE44BDE4-E72C-3C9B-0CBA-144B64DE98F4}"/>
          </ac:spMkLst>
        </pc:spChg>
        <pc:spChg chg="add del mod">
          <ac:chgData name="Shruti Pandey" userId="d013ebc7-57e1-45bb-8b77-989c6986e11d" providerId="ADAL" clId="{D9F46816-881B-436D-8A7D-8D7AFDCBA813}" dt="2024-01-11T06:00:01.799" v="11111" actId="478"/>
          <ac:spMkLst>
            <pc:docMk/>
            <pc:sldMk cId="602903939" sldId="366"/>
            <ac:spMk id="6" creationId="{9427E43B-FADC-E842-43BD-4C6712B576A7}"/>
          </ac:spMkLst>
        </pc:spChg>
        <pc:spChg chg="add del mod">
          <ac:chgData name="Shruti Pandey" userId="d013ebc7-57e1-45bb-8b77-989c6986e11d" providerId="ADAL" clId="{D9F46816-881B-436D-8A7D-8D7AFDCBA813}" dt="2024-01-11T06:00:01.799" v="11111" actId="478"/>
          <ac:spMkLst>
            <pc:docMk/>
            <pc:sldMk cId="602903939" sldId="366"/>
            <ac:spMk id="7" creationId="{20942FD3-5C6F-73F6-A35E-B9F54BC37888}"/>
          </ac:spMkLst>
        </pc:spChg>
        <pc:spChg chg="add mod">
          <ac:chgData name="Shruti Pandey" userId="d013ebc7-57e1-45bb-8b77-989c6986e11d" providerId="ADAL" clId="{D9F46816-881B-436D-8A7D-8D7AFDCBA813}" dt="2024-01-11T06:04:58.813" v="11141" actId="122"/>
          <ac:spMkLst>
            <pc:docMk/>
            <pc:sldMk cId="602903939" sldId="366"/>
            <ac:spMk id="8" creationId="{EFEF0AB4-4D4C-FB54-058F-F4A9A3B936AC}"/>
          </ac:spMkLst>
        </pc:spChg>
        <pc:spChg chg="add mod">
          <ac:chgData name="Shruti Pandey" userId="d013ebc7-57e1-45bb-8b77-989c6986e11d" providerId="ADAL" clId="{D9F46816-881B-436D-8A7D-8D7AFDCBA813}" dt="2024-01-11T06:05:04.474" v="11143" actId="122"/>
          <ac:spMkLst>
            <pc:docMk/>
            <pc:sldMk cId="602903939" sldId="366"/>
            <ac:spMk id="9" creationId="{AA4F954D-15A0-6145-565B-2F312C3A0C60}"/>
          </ac:spMkLst>
        </pc:spChg>
        <pc:spChg chg="add mod">
          <ac:chgData name="Shruti Pandey" userId="d013ebc7-57e1-45bb-8b77-989c6986e11d" providerId="ADAL" clId="{D9F46816-881B-436D-8A7D-8D7AFDCBA813}" dt="2024-01-11T06:05:07.208" v="11144" actId="122"/>
          <ac:spMkLst>
            <pc:docMk/>
            <pc:sldMk cId="602903939" sldId="366"/>
            <ac:spMk id="10" creationId="{864B36A1-EE90-00CB-9D2E-CA7F292DF183}"/>
          </ac:spMkLst>
        </pc:spChg>
        <pc:spChg chg="add mod">
          <ac:chgData name="Shruti Pandey" userId="d013ebc7-57e1-45bb-8b77-989c6986e11d" providerId="ADAL" clId="{D9F46816-881B-436D-8A7D-8D7AFDCBA813}" dt="2024-01-11T06:05:01.898" v="11142" actId="122"/>
          <ac:spMkLst>
            <pc:docMk/>
            <pc:sldMk cId="602903939" sldId="366"/>
            <ac:spMk id="11" creationId="{0F7BBD5D-D2DA-D8CA-E92F-918AC3142CE2}"/>
          </ac:spMkLst>
        </pc:spChg>
        <pc:spChg chg="add mod">
          <ac:chgData name="Shruti Pandey" userId="d013ebc7-57e1-45bb-8b77-989c6986e11d" providerId="ADAL" clId="{D9F46816-881B-436D-8A7D-8D7AFDCBA813}" dt="2024-01-11T11:00:24.052" v="14735"/>
          <ac:spMkLst>
            <pc:docMk/>
            <pc:sldMk cId="602903939" sldId="366"/>
            <ac:spMk id="12" creationId="{67A07A29-CE62-608E-4F04-D8D2053EC469}"/>
          </ac:spMkLst>
        </pc:spChg>
      </pc:sldChg>
      <pc:sldChg chg="addSp delSp modSp new mod modAnim">
        <pc:chgData name="Shruti Pandey" userId="d013ebc7-57e1-45bb-8b77-989c6986e11d" providerId="ADAL" clId="{D9F46816-881B-436D-8A7D-8D7AFDCBA813}" dt="2024-01-11T11:02:48.558" v="14819" actId="1076"/>
        <pc:sldMkLst>
          <pc:docMk/>
          <pc:sldMk cId="2270880815" sldId="367"/>
        </pc:sldMkLst>
        <pc:spChg chg="del mod">
          <ac:chgData name="Shruti Pandey" userId="d013ebc7-57e1-45bb-8b77-989c6986e11d" providerId="ADAL" clId="{D9F46816-881B-436D-8A7D-8D7AFDCBA813}" dt="2024-01-11T11:02:24.761" v="14813" actId="478"/>
          <ac:spMkLst>
            <pc:docMk/>
            <pc:sldMk cId="2270880815" sldId="367"/>
            <ac:spMk id="2" creationId="{8C84AC45-9B38-C330-0D1D-4135105203B8}"/>
          </ac:spMkLst>
        </pc:spChg>
        <pc:spChg chg="del mod">
          <ac:chgData name="Shruti Pandey" userId="d013ebc7-57e1-45bb-8b77-989c6986e11d" providerId="ADAL" clId="{D9F46816-881B-436D-8A7D-8D7AFDCBA813}" dt="2024-01-11T07:11:58.760" v="11985" actId="478"/>
          <ac:spMkLst>
            <pc:docMk/>
            <pc:sldMk cId="2270880815" sldId="367"/>
            <ac:spMk id="3" creationId="{DA8B9700-5F09-3083-487E-E8A43AA478A2}"/>
          </ac:spMkLst>
        </pc:spChg>
        <pc:spChg chg="add mod">
          <ac:chgData name="Shruti Pandey" userId="d013ebc7-57e1-45bb-8b77-989c6986e11d" providerId="ADAL" clId="{D9F46816-881B-436D-8A7D-8D7AFDCBA813}" dt="2024-01-11T07:13:08.585" v="11997" actId="164"/>
          <ac:spMkLst>
            <pc:docMk/>
            <pc:sldMk cId="2270880815" sldId="367"/>
            <ac:spMk id="4" creationId="{C4356BBE-1BF7-9E5C-492D-1C75B0DC6C36}"/>
          </ac:spMkLst>
        </pc:spChg>
        <pc:spChg chg="mod">
          <ac:chgData name="Shruti Pandey" userId="d013ebc7-57e1-45bb-8b77-989c6986e11d" providerId="ADAL" clId="{D9F46816-881B-436D-8A7D-8D7AFDCBA813}" dt="2024-01-11T07:14:20.691" v="12054" actId="1037"/>
          <ac:spMkLst>
            <pc:docMk/>
            <pc:sldMk cId="2270880815" sldId="367"/>
            <ac:spMk id="7" creationId="{93C6DBA4-AB13-46FC-4E72-FF11FE39CC55}"/>
          </ac:spMkLst>
        </pc:spChg>
        <pc:spChg chg="add mod">
          <ac:chgData name="Shruti Pandey" userId="d013ebc7-57e1-45bb-8b77-989c6986e11d" providerId="ADAL" clId="{D9F46816-881B-436D-8A7D-8D7AFDCBA813}" dt="2024-01-11T07:14:31.466" v="12056" actId="1076"/>
          <ac:spMkLst>
            <pc:docMk/>
            <pc:sldMk cId="2270880815" sldId="367"/>
            <ac:spMk id="8" creationId="{E665E935-9881-6BD3-2221-699BBEE4DFCE}"/>
          </ac:spMkLst>
        </pc:spChg>
        <pc:spChg chg="add del mod">
          <ac:chgData name="Shruti Pandey" userId="d013ebc7-57e1-45bb-8b77-989c6986e11d" providerId="ADAL" clId="{D9F46816-881B-436D-8A7D-8D7AFDCBA813}" dt="2024-01-11T07:09:55.960" v="11897" actId="478"/>
          <ac:spMkLst>
            <pc:docMk/>
            <pc:sldMk cId="2270880815" sldId="367"/>
            <ac:spMk id="9" creationId="{CDD49A09-1B72-B423-6047-7A026C2B3979}"/>
          </ac:spMkLst>
        </pc:spChg>
        <pc:spChg chg="add mod">
          <ac:chgData name="Shruti Pandey" userId="d013ebc7-57e1-45bb-8b77-989c6986e11d" providerId="ADAL" clId="{D9F46816-881B-436D-8A7D-8D7AFDCBA813}" dt="2024-01-11T07:13:08.585" v="11997" actId="164"/>
          <ac:spMkLst>
            <pc:docMk/>
            <pc:sldMk cId="2270880815" sldId="367"/>
            <ac:spMk id="10" creationId="{74BF3829-13F6-977C-897C-36F31B719D7B}"/>
          </ac:spMkLst>
        </pc:spChg>
        <pc:spChg chg="add mod">
          <ac:chgData name="Shruti Pandey" userId="d013ebc7-57e1-45bb-8b77-989c6986e11d" providerId="ADAL" clId="{D9F46816-881B-436D-8A7D-8D7AFDCBA813}" dt="2024-01-11T11:02:48.558" v="14819" actId="1076"/>
          <ac:spMkLst>
            <pc:docMk/>
            <pc:sldMk cId="2270880815" sldId="367"/>
            <ac:spMk id="11" creationId="{4041C945-5630-6D74-4454-6D8906AC5797}"/>
          </ac:spMkLst>
        </pc:spChg>
        <pc:spChg chg="add del mod">
          <ac:chgData name="Shruti Pandey" userId="d013ebc7-57e1-45bb-8b77-989c6986e11d" providerId="ADAL" clId="{D9F46816-881B-436D-8A7D-8D7AFDCBA813}" dt="2024-01-11T07:12:01.153" v="11986" actId="478"/>
          <ac:spMkLst>
            <pc:docMk/>
            <pc:sldMk cId="2270880815" sldId="367"/>
            <ac:spMk id="13" creationId="{60E2A5B5-CE16-4F8F-0FCC-327064EB1BB7}"/>
          </ac:spMkLst>
        </pc:spChg>
        <pc:spChg chg="add mod">
          <ac:chgData name="Shruti Pandey" userId="d013ebc7-57e1-45bb-8b77-989c6986e11d" providerId="ADAL" clId="{D9F46816-881B-436D-8A7D-8D7AFDCBA813}" dt="2024-01-11T11:02:19.744" v="14811" actId="20577"/>
          <ac:spMkLst>
            <pc:docMk/>
            <pc:sldMk cId="2270880815" sldId="367"/>
            <ac:spMk id="16" creationId="{6A6C909E-75F0-89B8-53CB-A32E137A8850}"/>
          </ac:spMkLst>
        </pc:spChg>
        <pc:spChg chg="add del mod">
          <ac:chgData name="Shruti Pandey" userId="d013ebc7-57e1-45bb-8b77-989c6986e11d" providerId="ADAL" clId="{D9F46816-881B-436D-8A7D-8D7AFDCBA813}" dt="2024-01-11T11:02:26.785" v="14814" actId="478"/>
          <ac:spMkLst>
            <pc:docMk/>
            <pc:sldMk cId="2270880815" sldId="367"/>
            <ac:spMk id="18" creationId="{EBA153D7-9DBC-170F-390E-0E6C5EA398E6}"/>
          </ac:spMkLst>
        </pc:spChg>
        <pc:grpChg chg="add mod">
          <ac:chgData name="Shruti Pandey" userId="d013ebc7-57e1-45bb-8b77-989c6986e11d" providerId="ADAL" clId="{D9F46816-881B-436D-8A7D-8D7AFDCBA813}" dt="2024-01-11T07:13:45.387" v="12001" actId="164"/>
          <ac:grpSpMkLst>
            <pc:docMk/>
            <pc:sldMk cId="2270880815" sldId="367"/>
            <ac:grpSpMk id="5" creationId="{8C4705C3-710C-3369-9B79-9321B0D20224}"/>
          </ac:grpSpMkLst>
        </pc:grpChg>
        <pc:grpChg chg="add mod">
          <ac:chgData name="Shruti Pandey" userId="d013ebc7-57e1-45bb-8b77-989c6986e11d" providerId="ADAL" clId="{D9F46816-881B-436D-8A7D-8D7AFDCBA813}" dt="2024-01-11T07:13:45.387" v="12001" actId="164"/>
          <ac:grpSpMkLst>
            <pc:docMk/>
            <pc:sldMk cId="2270880815" sldId="367"/>
            <ac:grpSpMk id="14" creationId="{396368D6-6B2C-EA21-9C54-A39C99F493C5}"/>
          </ac:grpSpMkLst>
        </pc:grpChg>
        <pc:grpChg chg="add mod">
          <ac:chgData name="Shruti Pandey" userId="d013ebc7-57e1-45bb-8b77-989c6986e11d" providerId="ADAL" clId="{D9F46816-881B-436D-8A7D-8D7AFDCBA813}" dt="2024-01-11T07:14:35.146" v="12079" actId="1037"/>
          <ac:grpSpMkLst>
            <pc:docMk/>
            <pc:sldMk cId="2270880815" sldId="367"/>
            <ac:grpSpMk id="15" creationId="{3788EB09-6114-7E97-5D19-792FAD66E87C}"/>
          </ac:grpSpMkLst>
        </pc:grpChg>
        <pc:picChg chg="mod">
          <ac:chgData name="Shruti Pandey" userId="d013ebc7-57e1-45bb-8b77-989c6986e11d" providerId="ADAL" clId="{D9F46816-881B-436D-8A7D-8D7AFDCBA813}" dt="2024-01-11T07:14:20.691" v="12054" actId="1037"/>
          <ac:picMkLst>
            <pc:docMk/>
            <pc:sldMk cId="2270880815" sldId="367"/>
            <ac:picMk id="6" creationId="{E367D548-032A-FAD4-368D-83BF88A25967}"/>
          </ac:picMkLst>
        </pc:picChg>
      </pc:sldChg>
      <pc:sldChg chg="modSp del mod">
        <pc:chgData name="Shruti Pandey" userId="d013ebc7-57e1-45bb-8b77-989c6986e11d" providerId="ADAL" clId="{D9F46816-881B-436D-8A7D-8D7AFDCBA813}" dt="2024-01-11T06:46:53.613" v="11220" actId="47"/>
        <pc:sldMkLst>
          <pc:docMk/>
          <pc:sldMk cId="2346953202" sldId="367"/>
        </pc:sldMkLst>
        <pc:picChg chg="mod">
          <ac:chgData name="Shruti Pandey" userId="d013ebc7-57e1-45bb-8b77-989c6986e11d" providerId="ADAL" clId="{D9F46816-881B-436D-8A7D-8D7AFDCBA813}" dt="2024-01-11T06:40:39.771" v="11160" actId="1076"/>
          <ac:picMkLst>
            <pc:docMk/>
            <pc:sldMk cId="2346953202" sldId="367"/>
            <ac:picMk id="7" creationId="{CC0D8D1C-25FA-8F4E-FF8B-371F13C3992C}"/>
          </ac:picMkLst>
        </pc:picChg>
      </pc:sldChg>
      <pc:sldChg chg="modSp del mod">
        <pc:chgData name="Shruti Pandey" userId="d013ebc7-57e1-45bb-8b77-989c6986e11d" providerId="ADAL" clId="{D9F46816-881B-436D-8A7D-8D7AFDCBA813}" dt="2024-01-11T06:59:27.311" v="11623" actId="47"/>
        <pc:sldMkLst>
          <pc:docMk/>
          <pc:sldMk cId="2255194806" sldId="368"/>
        </pc:sldMkLst>
        <pc:picChg chg="mod">
          <ac:chgData name="Shruti Pandey" userId="d013ebc7-57e1-45bb-8b77-989c6986e11d" providerId="ADAL" clId="{D9F46816-881B-436D-8A7D-8D7AFDCBA813}" dt="2024-01-11T06:47:08.045" v="11222" actId="12789"/>
          <ac:picMkLst>
            <pc:docMk/>
            <pc:sldMk cId="2255194806" sldId="368"/>
            <ac:picMk id="4" creationId="{2B06153D-A498-67C9-55D3-EE14C8E8ECB3}"/>
          </ac:picMkLst>
        </pc:picChg>
      </pc:sldChg>
      <pc:sldChg chg="addSp delSp modSp new mod">
        <pc:chgData name="Shruti Pandey" userId="d013ebc7-57e1-45bb-8b77-989c6986e11d" providerId="ADAL" clId="{D9F46816-881B-436D-8A7D-8D7AFDCBA813}" dt="2024-01-11T11:10:58.864" v="15673" actId="20577"/>
        <pc:sldMkLst>
          <pc:docMk/>
          <pc:sldMk cId="3700568002" sldId="368"/>
        </pc:sldMkLst>
        <pc:spChg chg="del mod">
          <ac:chgData name="Shruti Pandey" userId="d013ebc7-57e1-45bb-8b77-989c6986e11d" providerId="ADAL" clId="{D9F46816-881B-436D-8A7D-8D7AFDCBA813}" dt="2024-01-11T11:10:52.860" v="15662" actId="478"/>
          <ac:spMkLst>
            <pc:docMk/>
            <pc:sldMk cId="3700568002" sldId="368"/>
            <ac:spMk id="2" creationId="{D064F84E-2EBE-96A9-CE23-F9AD5BF3E2E8}"/>
          </ac:spMkLst>
        </pc:spChg>
        <pc:spChg chg="del">
          <ac:chgData name="Shruti Pandey" userId="d013ebc7-57e1-45bb-8b77-989c6986e11d" providerId="ADAL" clId="{D9F46816-881B-436D-8A7D-8D7AFDCBA813}" dt="2024-01-11T08:58:28.034" v="13008" actId="478"/>
          <ac:spMkLst>
            <pc:docMk/>
            <pc:sldMk cId="3700568002" sldId="368"/>
            <ac:spMk id="3" creationId="{442BB84E-78C7-E109-60A7-58BF5B4678AB}"/>
          </ac:spMkLst>
        </pc:spChg>
        <pc:spChg chg="add del mod">
          <ac:chgData name="Shruti Pandey" userId="d013ebc7-57e1-45bb-8b77-989c6986e11d" providerId="ADAL" clId="{D9F46816-881B-436D-8A7D-8D7AFDCBA813}" dt="2024-01-11T08:58:39.430" v="13010" actId="478"/>
          <ac:spMkLst>
            <pc:docMk/>
            <pc:sldMk cId="3700568002" sldId="368"/>
            <ac:spMk id="4" creationId="{2BCD520F-1D77-2309-CB37-C82F43E3C4DF}"/>
          </ac:spMkLst>
        </pc:spChg>
        <pc:spChg chg="add mod topLvl">
          <ac:chgData name="Shruti Pandey" userId="d013ebc7-57e1-45bb-8b77-989c6986e11d" providerId="ADAL" clId="{D9F46816-881B-436D-8A7D-8D7AFDCBA813}" dt="2024-01-11T09:24:50.291" v="13289" actId="164"/>
          <ac:spMkLst>
            <pc:docMk/>
            <pc:sldMk cId="3700568002" sldId="368"/>
            <ac:spMk id="6" creationId="{DA4CED1A-9A11-96A5-AB21-5906A0CC6AF0}"/>
          </ac:spMkLst>
        </pc:spChg>
        <pc:spChg chg="add mod">
          <ac:chgData name="Shruti Pandey" userId="d013ebc7-57e1-45bb-8b77-989c6986e11d" providerId="ADAL" clId="{D9F46816-881B-436D-8A7D-8D7AFDCBA813}" dt="2024-01-11T09:24:50.291" v="13289" actId="164"/>
          <ac:spMkLst>
            <pc:docMk/>
            <pc:sldMk cId="3700568002" sldId="368"/>
            <ac:spMk id="7" creationId="{2A43E71E-D8AA-F043-B68A-DDDECD070B3C}"/>
          </ac:spMkLst>
        </pc:spChg>
        <pc:spChg chg="add mod">
          <ac:chgData name="Shruti Pandey" userId="d013ebc7-57e1-45bb-8b77-989c6986e11d" providerId="ADAL" clId="{D9F46816-881B-436D-8A7D-8D7AFDCBA813}" dt="2024-01-11T09:24:50.291" v="13289" actId="164"/>
          <ac:spMkLst>
            <pc:docMk/>
            <pc:sldMk cId="3700568002" sldId="368"/>
            <ac:spMk id="8" creationId="{0D0A9058-FAA6-6B14-0955-31C0CE6464E6}"/>
          </ac:spMkLst>
        </pc:spChg>
        <pc:spChg chg="add mod">
          <ac:chgData name="Shruti Pandey" userId="d013ebc7-57e1-45bb-8b77-989c6986e11d" providerId="ADAL" clId="{D9F46816-881B-436D-8A7D-8D7AFDCBA813}" dt="2024-01-11T09:25:20.684" v="13321" actId="14100"/>
          <ac:spMkLst>
            <pc:docMk/>
            <pc:sldMk cId="3700568002" sldId="368"/>
            <ac:spMk id="9" creationId="{69982C6E-3808-AEB4-AD69-7B0492A2D500}"/>
          </ac:spMkLst>
        </pc:spChg>
        <pc:spChg chg="add del">
          <ac:chgData name="Shruti Pandey" userId="d013ebc7-57e1-45bb-8b77-989c6986e11d" providerId="ADAL" clId="{D9F46816-881B-436D-8A7D-8D7AFDCBA813}" dt="2024-01-11T09:22:35.366" v="13245" actId="11529"/>
          <ac:spMkLst>
            <pc:docMk/>
            <pc:sldMk cId="3700568002" sldId="368"/>
            <ac:spMk id="18" creationId="{CEA0E591-21CC-5C54-8992-74716FF3C77B}"/>
          </ac:spMkLst>
        </pc:spChg>
        <pc:spChg chg="add mod">
          <ac:chgData name="Shruti Pandey" userId="d013ebc7-57e1-45bb-8b77-989c6986e11d" providerId="ADAL" clId="{D9F46816-881B-436D-8A7D-8D7AFDCBA813}" dt="2024-01-11T11:10:58.864" v="15673" actId="20577"/>
          <ac:spMkLst>
            <pc:docMk/>
            <pc:sldMk cId="3700568002" sldId="368"/>
            <ac:spMk id="24" creationId="{C8F39721-36AA-21BA-F130-40547AEE6A5D}"/>
          </ac:spMkLst>
        </pc:spChg>
        <pc:grpChg chg="add del mod">
          <ac:chgData name="Shruti Pandey" userId="d013ebc7-57e1-45bb-8b77-989c6986e11d" providerId="ADAL" clId="{D9F46816-881B-436D-8A7D-8D7AFDCBA813}" dt="2024-01-11T09:23:16.084" v="13250" actId="478"/>
          <ac:grpSpMkLst>
            <pc:docMk/>
            <pc:sldMk cId="3700568002" sldId="368"/>
            <ac:grpSpMk id="11" creationId="{B91F1A2A-BB22-3FCC-E3F4-583F319C6AE1}"/>
          </ac:grpSpMkLst>
        </pc:grpChg>
        <pc:grpChg chg="add mod">
          <ac:chgData name="Shruti Pandey" userId="d013ebc7-57e1-45bb-8b77-989c6986e11d" providerId="ADAL" clId="{D9F46816-881B-436D-8A7D-8D7AFDCBA813}" dt="2024-01-11T09:24:58.003" v="13291" actId="12788"/>
          <ac:grpSpMkLst>
            <pc:docMk/>
            <pc:sldMk cId="3700568002" sldId="368"/>
            <ac:grpSpMk id="19" creationId="{8341C8FC-E657-798E-1F71-9D1D0EE79B20}"/>
          </ac:grpSpMkLst>
        </pc:grpChg>
        <pc:grpChg chg="add mod">
          <ac:chgData name="Shruti Pandey" userId="d013ebc7-57e1-45bb-8b77-989c6986e11d" providerId="ADAL" clId="{D9F46816-881B-436D-8A7D-8D7AFDCBA813}" dt="2024-01-11T09:25:42.870" v="13327" actId="1076"/>
          <ac:grpSpMkLst>
            <pc:docMk/>
            <pc:sldMk cId="3700568002" sldId="368"/>
            <ac:grpSpMk id="20" creationId="{02AE4956-FBDF-9F15-7A6E-493C214CEB80}"/>
          </ac:grpSpMkLst>
        </pc:grpChg>
        <pc:graphicFrameChg chg="add del modGraphic">
          <ac:chgData name="Shruti Pandey" userId="d013ebc7-57e1-45bb-8b77-989c6986e11d" providerId="ADAL" clId="{D9F46816-881B-436D-8A7D-8D7AFDCBA813}" dt="2024-01-11T08:59:47.053" v="13012" actId="478"/>
          <ac:graphicFrameMkLst>
            <pc:docMk/>
            <pc:sldMk cId="3700568002" sldId="368"/>
            <ac:graphicFrameMk id="5" creationId="{EBD3F0B3-AECD-BAF0-DB92-510D1E427E7A}"/>
          </ac:graphicFrameMkLst>
        </pc:graphicFrameChg>
        <pc:picChg chg="add del mod topLvl">
          <ac:chgData name="Shruti Pandey" userId="d013ebc7-57e1-45bb-8b77-989c6986e11d" providerId="ADAL" clId="{D9F46816-881B-436D-8A7D-8D7AFDCBA813}" dt="2024-01-11T09:23:16.084" v="13250" actId="478"/>
          <ac:picMkLst>
            <pc:docMk/>
            <pc:sldMk cId="3700568002" sldId="368"/>
            <ac:picMk id="10" creationId="{69638317-6929-1717-DC7A-EEA39EC18AE1}"/>
          </ac:picMkLst>
        </pc:picChg>
        <pc:picChg chg="add del mod">
          <ac:chgData name="Shruti Pandey" userId="d013ebc7-57e1-45bb-8b77-989c6986e11d" providerId="ADAL" clId="{D9F46816-881B-436D-8A7D-8D7AFDCBA813}" dt="2024-01-11T09:20:45.424" v="13227" actId="478"/>
          <ac:picMkLst>
            <pc:docMk/>
            <pc:sldMk cId="3700568002" sldId="368"/>
            <ac:picMk id="12" creationId="{36CBDC5D-8AA7-D39F-2B33-9B16922A94D4}"/>
          </ac:picMkLst>
        </pc:picChg>
        <pc:picChg chg="add del mod">
          <ac:chgData name="Shruti Pandey" userId="d013ebc7-57e1-45bb-8b77-989c6986e11d" providerId="ADAL" clId="{D9F46816-881B-436D-8A7D-8D7AFDCBA813}" dt="2024-01-11T09:20:43.249" v="13226" actId="478"/>
          <ac:picMkLst>
            <pc:docMk/>
            <pc:sldMk cId="3700568002" sldId="368"/>
            <ac:picMk id="13" creationId="{FAEC53DB-D96B-A242-8ECC-17DB09381436}"/>
          </ac:picMkLst>
        </pc:picChg>
        <pc:picChg chg="add del mod">
          <ac:chgData name="Shruti Pandey" userId="d013ebc7-57e1-45bb-8b77-989c6986e11d" providerId="ADAL" clId="{D9F46816-881B-436D-8A7D-8D7AFDCBA813}" dt="2024-01-11T09:19:42.048" v="13218" actId="478"/>
          <ac:picMkLst>
            <pc:docMk/>
            <pc:sldMk cId="3700568002" sldId="368"/>
            <ac:picMk id="14" creationId="{BB033961-C224-2D8E-DCA0-53D89452D360}"/>
          </ac:picMkLst>
        </pc:picChg>
        <pc:picChg chg="add del mod">
          <ac:chgData name="Shruti Pandey" userId="d013ebc7-57e1-45bb-8b77-989c6986e11d" providerId="ADAL" clId="{D9F46816-881B-436D-8A7D-8D7AFDCBA813}" dt="2024-01-11T09:23:21.079" v="13253" actId="478"/>
          <ac:picMkLst>
            <pc:docMk/>
            <pc:sldMk cId="3700568002" sldId="368"/>
            <ac:picMk id="15" creationId="{6FF52CD8-4423-6889-1E3A-6EB759C7F993}"/>
          </ac:picMkLst>
        </pc:picChg>
        <pc:picChg chg="add del mod">
          <ac:chgData name="Shruti Pandey" userId="d013ebc7-57e1-45bb-8b77-989c6986e11d" providerId="ADAL" clId="{D9F46816-881B-436D-8A7D-8D7AFDCBA813}" dt="2024-01-11T09:23:19.586" v="13252" actId="478"/>
          <ac:picMkLst>
            <pc:docMk/>
            <pc:sldMk cId="3700568002" sldId="368"/>
            <ac:picMk id="16" creationId="{5384F0FC-C596-1300-1C25-4DC5576C6E42}"/>
          </ac:picMkLst>
        </pc:picChg>
        <pc:picChg chg="add del mod">
          <ac:chgData name="Shruti Pandey" userId="d013ebc7-57e1-45bb-8b77-989c6986e11d" providerId="ADAL" clId="{D9F46816-881B-436D-8A7D-8D7AFDCBA813}" dt="2024-01-11T09:23:17.930" v="13251" actId="478"/>
          <ac:picMkLst>
            <pc:docMk/>
            <pc:sldMk cId="3700568002" sldId="368"/>
            <ac:picMk id="17" creationId="{52E7773A-02BA-0D77-E4C5-467B2C541C39}"/>
          </ac:picMkLst>
        </pc:picChg>
        <pc:picChg chg="mod">
          <ac:chgData name="Shruti Pandey" userId="d013ebc7-57e1-45bb-8b77-989c6986e11d" providerId="ADAL" clId="{D9F46816-881B-436D-8A7D-8D7AFDCBA813}" dt="2024-01-11T09:25:00.124" v="13292"/>
          <ac:picMkLst>
            <pc:docMk/>
            <pc:sldMk cId="3700568002" sldId="368"/>
            <ac:picMk id="21" creationId="{61DBEFE4-4E3E-E43F-90DD-654CF679D325}"/>
          </ac:picMkLst>
        </pc:picChg>
        <pc:picChg chg="mod">
          <ac:chgData name="Shruti Pandey" userId="d013ebc7-57e1-45bb-8b77-989c6986e11d" providerId="ADAL" clId="{D9F46816-881B-436D-8A7D-8D7AFDCBA813}" dt="2024-01-11T09:25:00.124" v="13292"/>
          <ac:picMkLst>
            <pc:docMk/>
            <pc:sldMk cId="3700568002" sldId="368"/>
            <ac:picMk id="22" creationId="{E4D6E164-D558-7210-FB34-C3B48A34CDC6}"/>
          </ac:picMkLst>
        </pc:picChg>
        <pc:picChg chg="mod">
          <ac:chgData name="Shruti Pandey" userId="d013ebc7-57e1-45bb-8b77-989c6986e11d" providerId="ADAL" clId="{D9F46816-881B-436D-8A7D-8D7AFDCBA813}" dt="2024-01-11T09:25:00.124" v="13292"/>
          <ac:picMkLst>
            <pc:docMk/>
            <pc:sldMk cId="3700568002" sldId="368"/>
            <ac:picMk id="23" creationId="{285CEF04-8C22-DDDA-789C-94B4EAF74470}"/>
          </ac:picMkLst>
        </pc:picChg>
      </pc:sldChg>
      <pc:sldChg chg="addSp delSp modSp new mod setBg delAnim modAnim">
        <pc:chgData name="Shruti Pandey" userId="d013ebc7-57e1-45bb-8b77-989c6986e11d" providerId="ADAL" clId="{D9F46816-881B-436D-8A7D-8D7AFDCBA813}" dt="2024-01-11T13:54:41.145" v="16130" actId="113"/>
        <pc:sldMkLst>
          <pc:docMk/>
          <pc:sldMk cId="1842454461" sldId="369"/>
        </pc:sldMkLst>
        <pc:spChg chg="del mod">
          <ac:chgData name="Shruti Pandey" userId="d013ebc7-57e1-45bb-8b77-989c6986e11d" providerId="ADAL" clId="{D9F46816-881B-436D-8A7D-8D7AFDCBA813}" dt="2024-01-11T10:11:31.087" v="13733" actId="478"/>
          <ac:spMkLst>
            <pc:docMk/>
            <pc:sldMk cId="1842454461" sldId="369"/>
            <ac:spMk id="2" creationId="{7288BD85-8A05-23C9-7837-DE5BF42F3858}"/>
          </ac:spMkLst>
        </pc:spChg>
        <pc:spChg chg="del">
          <ac:chgData name="Shruti Pandey" userId="d013ebc7-57e1-45bb-8b77-989c6986e11d" providerId="ADAL" clId="{D9F46816-881B-436D-8A7D-8D7AFDCBA813}" dt="2024-01-11T10:00:35.627" v="13564" actId="478"/>
          <ac:spMkLst>
            <pc:docMk/>
            <pc:sldMk cId="1842454461" sldId="369"/>
            <ac:spMk id="3" creationId="{2CE13D0B-3013-231B-5AD6-A08A072C508E}"/>
          </ac:spMkLst>
        </pc:spChg>
        <pc:spChg chg="add mod">
          <ac:chgData name="Shruti Pandey" userId="d013ebc7-57e1-45bb-8b77-989c6986e11d" providerId="ADAL" clId="{D9F46816-881B-436D-8A7D-8D7AFDCBA813}" dt="2024-01-11T10:11:53.965" v="13809"/>
          <ac:spMkLst>
            <pc:docMk/>
            <pc:sldMk cId="1842454461" sldId="369"/>
            <ac:spMk id="5" creationId="{3679CA56-B155-1693-CDCC-4BD80CB09888}"/>
          </ac:spMkLst>
        </pc:spChg>
        <pc:spChg chg="add del mod">
          <ac:chgData name="Shruti Pandey" userId="d013ebc7-57e1-45bb-8b77-989c6986e11d" providerId="ADAL" clId="{D9F46816-881B-436D-8A7D-8D7AFDCBA813}" dt="2024-01-11T10:09:43.309" v="13693" actId="478"/>
          <ac:spMkLst>
            <pc:docMk/>
            <pc:sldMk cId="1842454461" sldId="369"/>
            <ac:spMk id="6" creationId="{9C7E558A-9D52-FFFF-11CA-ED465F191510}"/>
          </ac:spMkLst>
        </pc:spChg>
        <pc:spChg chg="add mod">
          <ac:chgData name="Shruti Pandey" userId="d013ebc7-57e1-45bb-8b77-989c6986e11d" providerId="ADAL" clId="{D9F46816-881B-436D-8A7D-8D7AFDCBA813}" dt="2024-01-11T13:54:41.145" v="16130" actId="113"/>
          <ac:spMkLst>
            <pc:docMk/>
            <pc:sldMk cId="1842454461" sldId="369"/>
            <ac:spMk id="8" creationId="{5FBAEA5F-FA88-C580-4CA5-FC338C4D8977}"/>
          </ac:spMkLst>
        </pc:spChg>
        <pc:spChg chg="add mod">
          <ac:chgData name="Shruti Pandey" userId="d013ebc7-57e1-45bb-8b77-989c6986e11d" providerId="ADAL" clId="{D9F46816-881B-436D-8A7D-8D7AFDCBA813}" dt="2024-01-11T10:13:06.210" v="13827" actId="14838"/>
          <ac:spMkLst>
            <pc:docMk/>
            <pc:sldMk cId="1842454461" sldId="369"/>
            <ac:spMk id="11" creationId="{CB40FA5B-5FF6-F4E1-87AD-FA2768927888}"/>
          </ac:spMkLst>
        </pc:spChg>
        <pc:spChg chg="add del mod">
          <ac:chgData name="Shruti Pandey" userId="d013ebc7-57e1-45bb-8b77-989c6986e11d" providerId="ADAL" clId="{D9F46816-881B-436D-8A7D-8D7AFDCBA813}" dt="2024-01-11T10:16:24.831" v="13941" actId="21"/>
          <ac:spMkLst>
            <pc:docMk/>
            <pc:sldMk cId="1842454461" sldId="369"/>
            <ac:spMk id="12" creationId="{FE19E871-9DDE-1D8E-71AD-DE4E2675F1F5}"/>
          </ac:spMkLst>
        </pc:spChg>
        <pc:spChg chg="add mod">
          <ac:chgData name="Shruti Pandey" userId="d013ebc7-57e1-45bb-8b77-989c6986e11d" providerId="ADAL" clId="{D9F46816-881B-436D-8A7D-8D7AFDCBA813}" dt="2024-01-11T10:17:07.550" v="13944"/>
          <ac:spMkLst>
            <pc:docMk/>
            <pc:sldMk cId="1842454461" sldId="369"/>
            <ac:spMk id="13" creationId="{FE19E871-9DDE-1D8E-71AD-DE4E2675F1F5}"/>
          </ac:spMkLst>
        </pc:spChg>
        <pc:grpChg chg="add mod">
          <ac:chgData name="Shruti Pandey" userId="d013ebc7-57e1-45bb-8b77-989c6986e11d" providerId="ADAL" clId="{D9F46816-881B-436D-8A7D-8D7AFDCBA813}" dt="2024-01-11T10:11:53.965" v="13809"/>
          <ac:grpSpMkLst>
            <pc:docMk/>
            <pc:sldMk cId="1842454461" sldId="369"/>
            <ac:grpSpMk id="10" creationId="{723F2C54-0417-13B7-3B58-9F1B569C9FDE}"/>
          </ac:grpSpMkLst>
        </pc:grpChg>
        <pc:picChg chg="add mod">
          <ac:chgData name="Shruti Pandey" userId="d013ebc7-57e1-45bb-8b77-989c6986e11d" providerId="ADAL" clId="{D9F46816-881B-436D-8A7D-8D7AFDCBA813}" dt="2024-01-11T10:11:35.768" v="13768" actId="1036"/>
          <ac:picMkLst>
            <pc:docMk/>
            <pc:sldMk cId="1842454461" sldId="369"/>
            <ac:picMk id="4" creationId="{F191092C-F73C-576B-38B9-BE2F02556FBA}"/>
          </ac:picMkLst>
        </pc:picChg>
        <pc:picChg chg="add mod">
          <ac:chgData name="Shruti Pandey" userId="d013ebc7-57e1-45bb-8b77-989c6986e11d" providerId="ADAL" clId="{D9F46816-881B-436D-8A7D-8D7AFDCBA813}" dt="2024-01-11T10:12:48.144" v="13825" actId="1076"/>
          <ac:picMkLst>
            <pc:docMk/>
            <pc:sldMk cId="1842454461" sldId="369"/>
            <ac:picMk id="9" creationId="{72631096-C4CE-34BB-AE8F-594D83FD6633}"/>
          </ac:picMkLst>
        </pc:picChg>
      </pc:sldChg>
      <pc:sldChg chg="del">
        <pc:chgData name="Shruti Pandey" userId="d013ebc7-57e1-45bb-8b77-989c6986e11d" providerId="ADAL" clId="{D9F46816-881B-436D-8A7D-8D7AFDCBA813}" dt="2024-01-11T14:13:27.948" v="16131" actId="47"/>
        <pc:sldMkLst>
          <pc:docMk/>
          <pc:sldMk cId="747332452" sldId="370"/>
        </pc:sldMkLst>
      </pc:sldChg>
      <pc:sldChg chg="addSp modSp mod ord modNotesTx">
        <pc:chgData name="Shruti Pandey" userId="d013ebc7-57e1-45bb-8b77-989c6986e11d" providerId="ADAL" clId="{D9F46816-881B-436D-8A7D-8D7AFDCBA813}" dt="2024-01-12T11:38:06.495" v="22964" actId="1036"/>
        <pc:sldMkLst>
          <pc:docMk/>
          <pc:sldMk cId="1347742255" sldId="370"/>
        </pc:sldMkLst>
        <pc:spChg chg="add mod">
          <ac:chgData name="Shruti Pandey" userId="d013ebc7-57e1-45bb-8b77-989c6986e11d" providerId="ADAL" clId="{D9F46816-881B-436D-8A7D-8D7AFDCBA813}" dt="2024-01-12T11:37:59.651" v="22955" actId="164"/>
          <ac:spMkLst>
            <pc:docMk/>
            <pc:sldMk cId="1347742255" sldId="370"/>
            <ac:spMk id="3" creationId="{40AC8485-5CBF-1F06-EC0A-61C0EC5C41CC}"/>
          </ac:spMkLst>
        </pc:spChg>
        <pc:spChg chg="add mod">
          <ac:chgData name="Shruti Pandey" userId="d013ebc7-57e1-45bb-8b77-989c6986e11d" providerId="ADAL" clId="{D9F46816-881B-436D-8A7D-8D7AFDCBA813}" dt="2024-01-12T11:37:53.270" v="22954" actId="20577"/>
          <ac:spMkLst>
            <pc:docMk/>
            <pc:sldMk cId="1347742255" sldId="370"/>
            <ac:spMk id="7" creationId="{8A90BF19-0ED3-64D0-A122-E614BB26DBB3}"/>
          </ac:spMkLst>
        </pc:spChg>
        <pc:grpChg chg="add mod">
          <ac:chgData name="Shruti Pandey" userId="d013ebc7-57e1-45bb-8b77-989c6986e11d" providerId="ADAL" clId="{D9F46816-881B-436D-8A7D-8D7AFDCBA813}" dt="2024-01-12T11:38:02.602" v="22956" actId="1076"/>
          <ac:grpSpMkLst>
            <pc:docMk/>
            <pc:sldMk cId="1347742255" sldId="370"/>
            <ac:grpSpMk id="8" creationId="{5D39874E-CA5A-84AE-9914-4BA9DB3768D1}"/>
          </ac:grpSpMkLst>
        </pc:grpChg>
        <pc:picChg chg="add mod">
          <ac:chgData name="Shruti Pandey" userId="d013ebc7-57e1-45bb-8b77-989c6986e11d" providerId="ADAL" clId="{D9F46816-881B-436D-8A7D-8D7AFDCBA813}" dt="2024-01-12T11:31:12.068" v="22740"/>
          <ac:picMkLst>
            <pc:docMk/>
            <pc:sldMk cId="1347742255" sldId="370"/>
            <ac:picMk id="2" creationId="{A1C18DF7-CB85-A5CF-F584-5F41726CA2E0}"/>
          </ac:picMkLst>
        </pc:picChg>
        <pc:picChg chg="mod">
          <ac:chgData name="Shruti Pandey" userId="d013ebc7-57e1-45bb-8b77-989c6986e11d" providerId="ADAL" clId="{D9F46816-881B-436D-8A7D-8D7AFDCBA813}" dt="2024-01-12T11:38:06.495" v="22964" actId="1036"/>
          <ac:picMkLst>
            <pc:docMk/>
            <pc:sldMk cId="1347742255" sldId="370"/>
            <ac:picMk id="4" creationId="{98754B89-4036-DEAA-A7C3-14AAB042C174}"/>
          </ac:picMkLst>
        </pc:picChg>
        <pc:picChg chg="mod">
          <ac:chgData name="Shruti Pandey" userId="d013ebc7-57e1-45bb-8b77-989c6986e11d" providerId="ADAL" clId="{D9F46816-881B-436D-8A7D-8D7AFDCBA813}" dt="2024-01-12T11:31:19.997" v="22741" actId="1076"/>
          <ac:picMkLst>
            <pc:docMk/>
            <pc:sldMk cId="1347742255" sldId="370"/>
            <ac:picMk id="5" creationId="{1FC93E62-E987-28E1-78DB-1CD26D8A36BB}"/>
          </ac:picMkLst>
        </pc:picChg>
        <pc:picChg chg="add mod">
          <ac:chgData name="Shruti Pandey" userId="d013ebc7-57e1-45bb-8b77-989c6986e11d" providerId="ADAL" clId="{D9F46816-881B-436D-8A7D-8D7AFDCBA813}" dt="2024-01-12T11:37:59.651" v="22955" actId="164"/>
          <ac:picMkLst>
            <pc:docMk/>
            <pc:sldMk cId="1347742255" sldId="370"/>
            <ac:picMk id="6" creationId="{5EB5592E-0BC8-23BC-84BA-E22A92FD5142}"/>
          </ac:picMkLst>
        </pc:picChg>
      </pc:sldChg>
      <pc:sldChg chg="del">
        <pc:chgData name="Shruti Pandey" userId="d013ebc7-57e1-45bb-8b77-989c6986e11d" providerId="ADAL" clId="{D9F46816-881B-436D-8A7D-8D7AFDCBA813}" dt="2024-01-11T14:25:00.614" v="16420" actId="47"/>
        <pc:sldMkLst>
          <pc:docMk/>
          <pc:sldMk cId="2618625016" sldId="370"/>
        </pc:sldMkLst>
      </pc:sldChg>
      <pc:sldMasterChg chg="addSp delSp modSp mod modSldLayout">
        <pc:chgData name="Shruti Pandey" userId="d013ebc7-57e1-45bb-8b77-989c6986e11d" providerId="ADAL" clId="{D9F46816-881B-436D-8A7D-8D7AFDCBA813}" dt="2024-01-11T05:42:52.629" v="10948" actId="20577"/>
        <pc:sldMasterMkLst>
          <pc:docMk/>
          <pc:sldMasterMk cId="1227402456" sldId="2147483648"/>
        </pc:sldMasterMkLst>
        <pc:spChg chg="mod">
          <ac:chgData name="Shruti Pandey" userId="d013ebc7-57e1-45bb-8b77-989c6986e11d" providerId="ADAL" clId="{D9F46816-881B-436D-8A7D-8D7AFDCBA813}" dt="2024-01-11T05:26:01.852" v="10894" actId="120"/>
          <ac:spMkLst>
            <pc:docMk/>
            <pc:sldMasterMk cId="1227402456" sldId="2147483648"/>
            <ac:spMk id="2" creationId="{C8068F49-F918-86AB-F9E3-AB957866859B}"/>
          </ac:spMkLst>
        </pc:spChg>
        <pc:spChg chg="del">
          <ac:chgData name="Shruti Pandey" userId="d013ebc7-57e1-45bb-8b77-989c6986e11d" providerId="ADAL" clId="{D9F46816-881B-436D-8A7D-8D7AFDCBA813}" dt="2024-01-11T05:30:49.242" v="10899" actId="478"/>
          <ac:spMkLst>
            <pc:docMk/>
            <pc:sldMasterMk cId="1227402456" sldId="2147483648"/>
            <ac:spMk id="4" creationId="{80CE0B59-1E7A-48C4-272E-2FEA6C1429BF}"/>
          </ac:spMkLst>
        </pc:spChg>
        <pc:spChg chg="del">
          <ac:chgData name="Shruti Pandey" userId="d013ebc7-57e1-45bb-8b77-989c6986e11d" providerId="ADAL" clId="{D9F46816-881B-436D-8A7D-8D7AFDCBA813}" dt="2024-01-11T05:30:52.401" v="10900" actId="478"/>
          <ac:spMkLst>
            <pc:docMk/>
            <pc:sldMasterMk cId="1227402456" sldId="2147483648"/>
            <ac:spMk id="5" creationId="{E8A5F13B-B4F9-2D82-01C0-E3077630A9A0}"/>
          </ac:spMkLst>
        </pc:spChg>
        <pc:spChg chg="del mod">
          <ac:chgData name="Shruti Pandey" userId="d013ebc7-57e1-45bb-8b77-989c6986e11d" providerId="ADAL" clId="{D9F46816-881B-436D-8A7D-8D7AFDCBA813}" dt="2024-01-11T05:29:32.890" v="10897" actId="478"/>
          <ac:spMkLst>
            <pc:docMk/>
            <pc:sldMasterMk cId="1227402456" sldId="2147483648"/>
            <ac:spMk id="6" creationId="{E6AF617D-82BD-EE12-FB08-135335076AEC}"/>
          </ac:spMkLst>
        </pc:spChg>
        <pc:spChg chg="add del mod">
          <ac:chgData name="Shruti Pandey" userId="d013ebc7-57e1-45bb-8b77-989c6986e11d" providerId="ADAL" clId="{D9F46816-881B-436D-8A7D-8D7AFDCBA813}" dt="2024-01-11T05:39:50.891" v="10943" actId="21"/>
          <ac:spMkLst>
            <pc:docMk/>
            <pc:sldMasterMk cId="1227402456" sldId="2147483648"/>
            <ac:spMk id="7" creationId="{1C2496AF-CF4C-79A8-46D0-0C303A6A680C}"/>
          </ac:spMkLst>
        </pc:spChg>
        <pc:spChg chg="add mod">
          <ac:chgData name="Shruti Pandey" userId="d013ebc7-57e1-45bb-8b77-989c6986e11d" providerId="ADAL" clId="{D9F46816-881B-436D-8A7D-8D7AFDCBA813}" dt="2024-01-11T05:42:52.629" v="10948" actId="20577"/>
          <ac:spMkLst>
            <pc:docMk/>
            <pc:sldMasterMk cId="1227402456" sldId="2147483648"/>
            <ac:spMk id="8" creationId="{598B4A46-083D-BFDC-473F-CDB792B690D4}"/>
          </ac:spMkLst>
        </pc:spChg>
        <pc:sldLayoutChg chg="addSp delSp modSp mod">
          <pc:chgData name="Shruti Pandey" userId="d013ebc7-57e1-45bb-8b77-989c6986e11d" providerId="ADAL" clId="{D9F46816-881B-436D-8A7D-8D7AFDCBA813}" dt="2024-01-11T05:40:23.400" v="10947" actId="478"/>
          <pc:sldLayoutMkLst>
            <pc:docMk/>
            <pc:sldMasterMk cId="1227402456" sldId="2147483648"/>
            <pc:sldLayoutMk cId="3012270229" sldId="2147483649"/>
          </pc:sldLayoutMkLst>
          <pc:spChg chg="del">
            <ac:chgData name="Shruti Pandey" userId="d013ebc7-57e1-45bb-8b77-989c6986e11d" providerId="ADAL" clId="{D9F46816-881B-436D-8A7D-8D7AFDCBA813}" dt="2024-01-11T05:31:01.484" v="10903" actId="478"/>
            <ac:spMkLst>
              <pc:docMk/>
              <pc:sldMasterMk cId="1227402456" sldId="2147483648"/>
              <pc:sldLayoutMk cId="3012270229" sldId="2147483649"/>
              <ac:spMk id="4" creationId="{68A5BD5F-FC2D-4092-9C16-86D7F7149D47}"/>
            </ac:spMkLst>
          </pc:spChg>
          <pc:spChg chg="del">
            <ac:chgData name="Shruti Pandey" userId="d013ebc7-57e1-45bb-8b77-989c6986e11d" providerId="ADAL" clId="{D9F46816-881B-436D-8A7D-8D7AFDCBA813}" dt="2024-01-11T05:30:59.662" v="10902" actId="478"/>
            <ac:spMkLst>
              <pc:docMk/>
              <pc:sldMasterMk cId="1227402456" sldId="2147483648"/>
              <pc:sldLayoutMk cId="3012270229" sldId="2147483649"/>
              <ac:spMk id="5" creationId="{1116D059-1C03-C144-E01C-2A6B8A268B04}"/>
            </ac:spMkLst>
          </pc:spChg>
          <pc:spChg chg="del">
            <ac:chgData name="Shruti Pandey" userId="d013ebc7-57e1-45bb-8b77-989c6986e11d" providerId="ADAL" clId="{D9F46816-881B-436D-8A7D-8D7AFDCBA813}" dt="2024-01-11T05:30:56.599" v="10901" actId="478"/>
            <ac:spMkLst>
              <pc:docMk/>
              <pc:sldMasterMk cId="1227402456" sldId="2147483648"/>
              <pc:sldLayoutMk cId="3012270229" sldId="2147483649"/>
              <ac:spMk id="6" creationId="{DAB1FA63-A418-F116-3F86-7085DEA04E06}"/>
            </ac:spMkLst>
          </pc:spChg>
          <pc:spChg chg="add del mod">
            <ac:chgData name="Shruti Pandey" userId="d013ebc7-57e1-45bb-8b77-989c6986e11d" providerId="ADAL" clId="{D9F46816-881B-436D-8A7D-8D7AFDCBA813}" dt="2024-01-11T05:40:23.400" v="10947" actId="478"/>
            <ac:spMkLst>
              <pc:docMk/>
              <pc:sldMasterMk cId="1227402456" sldId="2147483648"/>
              <pc:sldLayoutMk cId="3012270229" sldId="2147483649"/>
              <ac:spMk id="7" creationId="{1C2496AF-CF4C-79A8-46D0-0C303A6A680C}"/>
            </ac:spMkLst>
          </pc:spChg>
        </pc:sldLayoutChg>
        <pc:sldLayoutChg chg="addSp delSp modSp mod">
          <pc:chgData name="Shruti Pandey" userId="d013ebc7-57e1-45bb-8b77-989c6986e11d" providerId="ADAL" clId="{D9F46816-881B-436D-8A7D-8D7AFDCBA813}" dt="2024-01-11T05:39:57.453" v="10945"/>
          <pc:sldLayoutMkLst>
            <pc:docMk/>
            <pc:sldMasterMk cId="1227402456" sldId="2147483648"/>
            <pc:sldLayoutMk cId="648095707" sldId="2147483650"/>
          </pc:sldLayoutMkLst>
          <pc:spChg chg="mod">
            <ac:chgData name="Shruti Pandey" userId="d013ebc7-57e1-45bb-8b77-989c6986e11d" providerId="ADAL" clId="{D9F46816-881B-436D-8A7D-8D7AFDCBA813}" dt="2024-01-11T05:25:50.970" v="10893" actId="120"/>
            <ac:spMkLst>
              <pc:docMk/>
              <pc:sldMasterMk cId="1227402456" sldId="2147483648"/>
              <pc:sldLayoutMk cId="648095707" sldId="2147483650"/>
              <ac:spMk id="2" creationId="{05879407-2EEB-8132-7D1F-A81A309CB747}"/>
            </ac:spMkLst>
          </pc:spChg>
          <pc:spChg chg="del">
            <ac:chgData name="Shruti Pandey" userId="d013ebc7-57e1-45bb-8b77-989c6986e11d" providerId="ADAL" clId="{D9F46816-881B-436D-8A7D-8D7AFDCBA813}" dt="2024-01-11T05:31:12.090" v="10905" actId="478"/>
            <ac:spMkLst>
              <pc:docMk/>
              <pc:sldMasterMk cId="1227402456" sldId="2147483648"/>
              <pc:sldLayoutMk cId="648095707" sldId="2147483650"/>
              <ac:spMk id="4" creationId="{C1204E8F-D7EC-06D6-2707-774ED45A4651}"/>
            </ac:spMkLst>
          </pc:spChg>
          <pc:spChg chg="del">
            <ac:chgData name="Shruti Pandey" userId="d013ebc7-57e1-45bb-8b77-989c6986e11d" providerId="ADAL" clId="{D9F46816-881B-436D-8A7D-8D7AFDCBA813}" dt="2024-01-11T05:31:10.531" v="10904" actId="478"/>
            <ac:spMkLst>
              <pc:docMk/>
              <pc:sldMasterMk cId="1227402456" sldId="2147483648"/>
              <pc:sldLayoutMk cId="648095707" sldId="2147483650"/>
              <ac:spMk id="5" creationId="{4B8563B7-9AA2-7200-663E-86D4CB50C518}"/>
            </ac:spMkLst>
          </pc:spChg>
          <pc:spChg chg="del">
            <ac:chgData name="Shruti Pandey" userId="d013ebc7-57e1-45bb-8b77-989c6986e11d" providerId="ADAL" clId="{D9F46816-881B-436D-8A7D-8D7AFDCBA813}" dt="2024-01-11T05:30:33.362" v="10898" actId="478"/>
            <ac:spMkLst>
              <pc:docMk/>
              <pc:sldMasterMk cId="1227402456" sldId="2147483648"/>
              <pc:sldLayoutMk cId="648095707" sldId="2147483650"/>
              <ac:spMk id="6" creationId="{CBA67302-4E6A-93AC-EDF1-BF58B5B1CA82}"/>
            </ac:spMkLst>
          </pc:spChg>
          <pc:spChg chg="add mod">
            <ac:chgData name="Shruti Pandey" userId="d013ebc7-57e1-45bb-8b77-989c6986e11d" providerId="ADAL" clId="{D9F46816-881B-436D-8A7D-8D7AFDCBA813}" dt="2024-01-11T05:39:57.453" v="10945"/>
            <ac:spMkLst>
              <pc:docMk/>
              <pc:sldMasterMk cId="1227402456" sldId="2147483648"/>
              <pc:sldLayoutMk cId="648095707" sldId="2147483650"/>
              <ac:spMk id="7" creationId="{3F1C89E9-923C-ACB4-2560-35AB0FEFE081}"/>
            </ac:spMkLst>
          </pc:spChg>
        </pc:sldLayoutChg>
        <pc:sldLayoutChg chg="delSp mod">
          <pc:chgData name="Shruti Pandey" userId="d013ebc7-57e1-45bb-8b77-989c6986e11d" providerId="ADAL" clId="{D9F46816-881B-436D-8A7D-8D7AFDCBA813}" dt="2024-01-11T05:36:40.366" v="10910" actId="478"/>
          <pc:sldLayoutMkLst>
            <pc:docMk/>
            <pc:sldMasterMk cId="1227402456" sldId="2147483648"/>
            <pc:sldLayoutMk cId="377740752" sldId="2147483651"/>
          </pc:sldLayoutMkLst>
          <pc:spChg chg="del">
            <ac:chgData name="Shruti Pandey" userId="d013ebc7-57e1-45bb-8b77-989c6986e11d" providerId="ADAL" clId="{D9F46816-881B-436D-8A7D-8D7AFDCBA813}" dt="2024-01-11T05:36:40.366" v="10910" actId="478"/>
            <ac:spMkLst>
              <pc:docMk/>
              <pc:sldMasterMk cId="1227402456" sldId="2147483648"/>
              <pc:sldLayoutMk cId="377740752" sldId="2147483651"/>
              <ac:spMk id="4" creationId="{9B236254-0379-F930-292A-C239E365169A}"/>
            </ac:spMkLst>
          </pc:spChg>
          <pc:spChg chg="del">
            <ac:chgData name="Shruti Pandey" userId="d013ebc7-57e1-45bb-8b77-989c6986e11d" providerId="ADAL" clId="{D9F46816-881B-436D-8A7D-8D7AFDCBA813}" dt="2024-01-11T05:36:40.366" v="10910" actId="478"/>
            <ac:spMkLst>
              <pc:docMk/>
              <pc:sldMasterMk cId="1227402456" sldId="2147483648"/>
              <pc:sldLayoutMk cId="377740752" sldId="2147483651"/>
              <ac:spMk id="5" creationId="{FA15C69A-A0F8-64AC-B434-53E16D4D8943}"/>
            </ac:spMkLst>
          </pc:spChg>
          <pc:spChg chg="del">
            <ac:chgData name="Shruti Pandey" userId="d013ebc7-57e1-45bb-8b77-989c6986e11d" providerId="ADAL" clId="{D9F46816-881B-436D-8A7D-8D7AFDCBA813}" dt="2024-01-11T05:36:40.366" v="10910" actId="478"/>
            <ac:spMkLst>
              <pc:docMk/>
              <pc:sldMasterMk cId="1227402456" sldId="2147483648"/>
              <pc:sldLayoutMk cId="377740752" sldId="2147483651"/>
              <ac:spMk id="6" creationId="{7472256C-CCBA-FC6C-FB32-5AF309956AB3}"/>
            </ac:spMkLst>
          </pc:spChg>
        </pc:sldLayoutChg>
        <pc:sldLayoutChg chg="delSp mod">
          <pc:chgData name="Shruti Pandey" userId="d013ebc7-57e1-45bb-8b77-989c6986e11d" providerId="ADAL" clId="{D9F46816-881B-436D-8A7D-8D7AFDCBA813}" dt="2024-01-11T05:36:44.993" v="10911" actId="478"/>
          <pc:sldLayoutMkLst>
            <pc:docMk/>
            <pc:sldMasterMk cId="1227402456" sldId="2147483648"/>
            <pc:sldLayoutMk cId="3815808210" sldId="2147483652"/>
          </pc:sldLayoutMkLst>
          <pc:spChg chg="del">
            <ac:chgData name="Shruti Pandey" userId="d013ebc7-57e1-45bb-8b77-989c6986e11d" providerId="ADAL" clId="{D9F46816-881B-436D-8A7D-8D7AFDCBA813}" dt="2024-01-11T05:36:44.993" v="10911" actId="478"/>
            <ac:spMkLst>
              <pc:docMk/>
              <pc:sldMasterMk cId="1227402456" sldId="2147483648"/>
              <pc:sldLayoutMk cId="3815808210" sldId="2147483652"/>
              <ac:spMk id="5" creationId="{F1E9D514-2E97-5145-E434-F098AF2D96D0}"/>
            </ac:spMkLst>
          </pc:spChg>
          <pc:spChg chg="del">
            <ac:chgData name="Shruti Pandey" userId="d013ebc7-57e1-45bb-8b77-989c6986e11d" providerId="ADAL" clId="{D9F46816-881B-436D-8A7D-8D7AFDCBA813}" dt="2024-01-11T05:36:44.993" v="10911" actId="478"/>
            <ac:spMkLst>
              <pc:docMk/>
              <pc:sldMasterMk cId="1227402456" sldId="2147483648"/>
              <pc:sldLayoutMk cId="3815808210" sldId="2147483652"/>
              <ac:spMk id="6" creationId="{9FFE13E2-F115-A5FF-226E-5B03D39B93F6}"/>
            </ac:spMkLst>
          </pc:spChg>
          <pc:spChg chg="del">
            <ac:chgData name="Shruti Pandey" userId="d013ebc7-57e1-45bb-8b77-989c6986e11d" providerId="ADAL" clId="{D9F46816-881B-436D-8A7D-8D7AFDCBA813}" dt="2024-01-11T05:36:44.993" v="10911" actId="478"/>
            <ac:spMkLst>
              <pc:docMk/>
              <pc:sldMasterMk cId="1227402456" sldId="2147483648"/>
              <pc:sldLayoutMk cId="3815808210" sldId="2147483652"/>
              <ac:spMk id="7" creationId="{2085C6CB-8DB8-F782-CF09-29689F132397}"/>
            </ac:spMkLst>
          </pc:spChg>
        </pc:sldLayoutChg>
        <pc:sldLayoutChg chg="delSp mod">
          <pc:chgData name="Shruti Pandey" userId="d013ebc7-57e1-45bb-8b77-989c6986e11d" providerId="ADAL" clId="{D9F46816-881B-436D-8A7D-8D7AFDCBA813}" dt="2024-01-11T05:36:20.112" v="10909" actId="478"/>
          <pc:sldLayoutMkLst>
            <pc:docMk/>
            <pc:sldMasterMk cId="1227402456" sldId="2147483648"/>
            <pc:sldLayoutMk cId="1275150091" sldId="2147483654"/>
          </pc:sldLayoutMkLst>
          <pc:spChg chg="del">
            <ac:chgData name="Shruti Pandey" userId="d013ebc7-57e1-45bb-8b77-989c6986e11d" providerId="ADAL" clId="{D9F46816-881B-436D-8A7D-8D7AFDCBA813}" dt="2024-01-11T05:36:16.137" v="10907" actId="478"/>
            <ac:spMkLst>
              <pc:docMk/>
              <pc:sldMasterMk cId="1227402456" sldId="2147483648"/>
              <pc:sldLayoutMk cId="1275150091" sldId="2147483654"/>
              <ac:spMk id="3" creationId="{D30A35BF-3350-A6BF-0CF8-928467025D9C}"/>
            </ac:spMkLst>
          </pc:spChg>
          <pc:spChg chg="del">
            <ac:chgData name="Shruti Pandey" userId="d013ebc7-57e1-45bb-8b77-989c6986e11d" providerId="ADAL" clId="{D9F46816-881B-436D-8A7D-8D7AFDCBA813}" dt="2024-01-11T05:36:18.448" v="10908" actId="478"/>
            <ac:spMkLst>
              <pc:docMk/>
              <pc:sldMasterMk cId="1227402456" sldId="2147483648"/>
              <pc:sldLayoutMk cId="1275150091" sldId="2147483654"/>
              <ac:spMk id="4" creationId="{081E89E1-89EF-8631-F623-90AD1BAE9F04}"/>
            </ac:spMkLst>
          </pc:spChg>
          <pc:spChg chg="del">
            <ac:chgData name="Shruti Pandey" userId="d013ebc7-57e1-45bb-8b77-989c6986e11d" providerId="ADAL" clId="{D9F46816-881B-436D-8A7D-8D7AFDCBA813}" dt="2024-01-11T05:36:20.112" v="10909" actId="478"/>
            <ac:spMkLst>
              <pc:docMk/>
              <pc:sldMasterMk cId="1227402456" sldId="2147483648"/>
              <pc:sldLayoutMk cId="1275150091" sldId="2147483654"/>
              <ac:spMk id="5" creationId="{C5B2252E-183F-57D2-E707-13C53636CEFA}"/>
            </ac:spMkLst>
          </pc:spChg>
        </pc:sldLayoutChg>
        <pc:sldLayoutChg chg="delSp mod">
          <pc:chgData name="Shruti Pandey" userId="d013ebc7-57e1-45bb-8b77-989c6986e11d" providerId="ADAL" clId="{D9F46816-881B-436D-8A7D-8D7AFDCBA813}" dt="2024-01-11T05:36:56.340" v="10912" actId="478"/>
          <pc:sldLayoutMkLst>
            <pc:docMk/>
            <pc:sldMasterMk cId="1227402456" sldId="2147483648"/>
            <pc:sldLayoutMk cId="2334299687" sldId="2147483655"/>
          </pc:sldLayoutMkLst>
          <pc:spChg chg="del">
            <ac:chgData name="Shruti Pandey" userId="d013ebc7-57e1-45bb-8b77-989c6986e11d" providerId="ADAL" clId="{D9F46816-881B-436D-8A7D-8D7AFDCBA813}" dt="2024-01-11T05:36:56.340" v="10912" actId="478"/>
            <ac:spMkLst>
              <pc:docMk/>
              <pc:sldMasterMk cId="1227402456" sldId="2147483648"/>
              <pc:sldLayoutMk cId="2334299687" sldId="2147483655"/>
              <ac:spMk id="2" creationId="{9699380D-2D5B-8120-E39A-C26115FD0220}"/>
            </ac:spMkLst>
          </pc:spChg>
          <pc:spChg chg="del">
            <ac:chgData name="Shruti Pandey" userId="d013ebc7-57e1-45bb-8b77-989c6986e11d" providerId="ADAL" clId="{D9F46816-881B-436D-8A7D-8D7AFDCBA813}" dt="2024-01-11T05:36:56.340" v="10912" actId="478"/>
            <ac:spMkLst>
              <pc:docMk/>
              <pc:sldMasterMk cId="1227402456" sldId="2147483648"/>
              <pc:sldLayoutMk cId="2334299687" sldId="2147483655"/>
              <ac:spMk id="3" creationId="{5333F877-A4B0-6693-6AB9-4C1369AAF7CC}"/>
            </ac:spMkLst>
          </pc:spChg>
          <pc:spChg chg="del">
            <ac:chgData name="Shruti Pandey" userId="d013ebc7-57e1-45bb-8b77-989c6986e11d" providerId="ADAL" clId="{D9F46816-881B-436D-8A7D-8D7AFDCBA813}" dt="2024-01-11T05:36:56.340" v="10912" actId="478"/>
            <ac:spMkLst>
              <pc:docMk/>
              <pc:sldMasterMk cId="1227402456" sldId="2147483648"/>
              <pc:sldLayoutMk cId="2334299687" sldId="2147483655"/>
              <ac:spMk id="4" creationId="{E14C768D-30B1-31DF-7E82-B38190FED233}"/>
            </ac:spMkLst>
          </pc:spChg>
        </pc:sldLayoutChg>
      </pc:sldMasterChg>
    </pc:docChg>
  </pc:docChgLst>
  <pc:docChgLst>
    <pc:chgData name="Shruti Pandey" userId="S::eez208483@iitd.ac.in::d013ebc7-57e1-45bb-8b77-989c6986e11d" providerId="AD" clId="Web-{D4F74DC3-B8C8-B4F6-D30C-66D29E18D552}"/>
    <pc:docChg chg="modSld">
      <pc:chgData name="Shruti Pandey" userId="S::eez208483@iitd.ac.in::d013ebc7-57e1-45bb-8b77-989c6986e11d" providerId="AD" clId="Web-{D4F74DC3-B8C8-B4F6-D30C-66D29E18D552}" dt="2024-01-10T10:40:42.475" v="282" actId="20577"/>
      <pc:docMkLst>
        <pc:docMk/>
      </pc:docMkLst>
      <pc:sldChg chg="modNotes">
        <pc:chgData name="Shruti Pandey" userId="S::eez208483@iitd.ac.in::d013ebc7-57e1-45bb-8b77-989c6986e11d" providerId="AD" clId="Web-{D4F74DC3-B8C8-B4F6-D30C-66D29E18D552}" dt="2024-01-10T10:35:57.013" v="151"/>
        <pc:sldMkLst>
          <pc:docMk/>
          <pc:sldMk cId="1896426452" sldId="357"/>
        </pc:sldMkLst>
      </pc:sldChg>
      <pc:sldChg chg="addSp delSp modSp modNotes">
        <pc:chgData name="Shruti Pandey" userId="S::eez208483@iitd.ac.in::d013ebc7-57e1-45bb-8b77-989c6986e11d" providerId="AD" clId="Web-{D4F74DC3-B8C8-B4F6-D30C-66D29E18D552}" dt="2024-01-10T10:40:42.475" v="282" actId="20577"/>
        <pc:sldMkLst>
          <pc:docMk/>
          <pc:sldMk cId="2444880065" sldId="358"/>
        </pc:sldMkLst>
        <pc:spChg chg="add mod">
          <ac:chgData name="Shruti Pandey" userId="S::eez208483@iitd.ac.in::d013ebc7-57e1-45bb-8b77-989c6986e11d" providerId="AD" clId="Web-{D4F74DC3-B8C8-B4F6-D30C-66D29E18D552}" dt="2024-01-10T10:40:42.475" v="282" actId="20577"/>
          <ac:spMkLst>
            <pc:docMk/>
            <pc:sldMk cId="2444880065" sldId="358"/>
            <ac:spMk id="5" creationId="{F48C8AF3-7AC8-385A-B749-FDF0B7C6F6AD}"/>
          </ac:spMkLst>
        </pc:spChg>
        <pc:spChg chg="mod">
          <ac:chgData name="Shruti Pandey" userId="S::eez208483@iitd.ac.in::d013ebc7-57e1-45bb-8b77-989c6986e11d" providerId="AD" clId="Web-{D4F74DC3-B8C8-B4F6-D30C-66D29E18D552}" dt="2024-01-10T10:32:11.647" v="128" actId="20577"/>
          <ac:spMkLst>
            <pc:docMk/>
            <pc:sldMk cId="2444880065" sldId="358"/>
            <ac:spMk id="6" creationId="{B0AB1A8C-6376-291E-6F37-F921AF6A1AD0}"/>
          </ac:spMkLst>
        </pc:spChg>
        <pc:spChg chg="add del mod">
          <ac:chgData name="Shruti Pandey" userId="S::eez208483@iitd.ac.in::d013ebc7-57e1-45bb-8b77-989c6986e11d" providerId="AD" clId="Web-{D4F74DC3-B8C8-B4F6-D30C-66D29E18D552}" dt="2024-01-10T10:36:47.640" v="168"/>
          <ac:spMkLst>
            <pc:docMk/>
            <pc:sldMk cId="2444880065" sldId="358"/>
            <ac:spMk id="7" creationId="{2781A308-03C3-050C-6008-B8A39E708480}"/>
          </ac:spMkLst>
        </pc:spChg>
      </pc:sldChg>
    </pc:docChg>
  </pc:docChgLst>
  <pc:docChgLst>
    <pc:chgData name="Shruti Pandey" userId="S::eez208483@iitd.ac.in::d013ebc7-57e1-45bb-8b77-989c6986e11d" providerId="AD" clId="Web-{ED097CA5-FD9E-9687-DA0A-59724390FB01}"/>
    <pc:docChg chg="modSld">
      <pc:chgData name="Shruti Pandey" userId="S::eez208483@iitd.ac.in::d013ebc7-57e1-45bb-8b77-989c6986e11d" providerId="AD" clId="Web-{ED097CA5-FD9E-9687-DA0A-59724390FB01}" dt="2024-01-10T09:48:33.480" v="2"/>
      <pc:docMkLst>
        <pc:docMk/>
      </pc:docMkLst>
      <pc:sldChg chg="addSp delSp modSp">
        <pc:chgData name="Shruti Pandey" userId="S::eez208483@iitd.ac.in::d013ebc7-57e1-45bb-8b77-989c6986e11d" providerId="AD" clId="Web-{ED097CA5-FD9E-9687-DA0A-59724390FB01}" dt="2024-01-10T09:48:33.480" v="2"/>
        <pc:sldMkLst>
          <pc:docMk/>
          <pc:sldMk cId="1896426452" sldId="357"/>
        </pc:sldMkLst>
        <pc:picChg chg="add del mod">
          <ac:chgData name="Shruti Pandey" userId="S::eez208483@iitd.ac.in::d013ebc7-57e1-45bb-8b77-989c6986e11d" providerId="AD" clId="Web-{ED097CA5-FD9E-9687-DA0A-59724390FB01}" dt="2024-01-10T09:48:33.480" v="2"/>
          <ac:picMkLst>
            <pc:docMk/>
            <pc:sldMk cId="1896426452" sldId="357"/>
            <ac:picMk id="3" creationId="{139BD6F4-5F44-007C-DBC3-9A5E3D234432}"/>
          </ac:picMkLst>
        </pc:picChg>
        <pc:picChg chg="del">
          <ac:chgData name="Shruti Pandey" userId="S::eez208483@iitd.ac.in::d013ebc7-57e1-45bb-8b77-989c6986e11d" providerId="AD" clId="Web-{ED097CA5-FD9E-9687-DA0A-59724390FB01}" dt="2024-01-10T09:48:11.213" v="0"/>
          <ac:picMkLst>
            <pc:docMk/>
            <pc:sldMk cId="1896426452" sldId="357"/>
            <ac:picMk id="6" creationId="{717E81D1-12AF-E80E-0414-EF756E3B8BC7}"/>
          </ac:picMkLst>
        </pc:picChg>
      </pc:sldChg>
    </pc:docChg>
  </pc:docChgLst>
  <pc:docChgLst>
    <pc:chgData name="Shruti Pandey" userId="S::eez208483@iitd.ac.in::d013ebc7-57e1-45bb-8b77-989c6986e11d" providerId="AD" clId="Web-{627A98E2-51FE-C4D1-F517-BB538D3B582A}"/>
    <pc:docChg chg="addSld modSld modSection">
      <pc:chgData name="Shruti Pandey" userId="S::eez208483@iitd.ac.in::d013ebc7-57e1-45bb-8b77-989c6986e11d" providerId="AD" clId="Web-{627A98E2-51FE-C4D1-F517-BB538D3B582A}" dt="2024-01-10T09:17:57.517" v="283" actId="20577"/>
      <pc:docMkLst>
        <pc:docMk/>
      </pc:docMkLst>
      <pc:sldChg chg="modSp new">
        <pc:chgData name="Shruti Pandey" userId="S::eez208483@iitd.ac.in::d013ebc7-57e1-45bb-8b77-989c6986e11d" providerId="AD" clId="Web-{627A98E2-51FE-C4D1-F517-BB538D3B582A}" dt="2024-01-10T09:17:57.517" v="283" actId="20577"/>
        <pc:sldMkLst>
          <pc:docMk/>
          <pc:sldMk cId="3763894121" sldId="356"/>
        </pc:sldMkLst>
        <pc:spChg chg="mod">
          <ac:chgData name="Shruti Pandey" userId="S::eez208483@iitd.ac.in::d013ebc7-57e1-45bb-8b77-989c6986e11d" providerId="AD" clId="Web-{627A98E2-51FE-C4D1-F517-BB538D3B582A}" dt="2024-01-10T09:17:57.517" v="283" actId="20577"/>
          <ac:spMkLst>
            <pc:docMk/>
            <pc:sldMk cId="3763894121" sldId="356"/>
            <ac:spMk id="3" creationId="{B3B10DEE-CC78-A6A1-E772-36A28ECBF93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109DB-2C0D-417E-A28C-0FAA4FFD659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TO"/>
        </a:p>
      </dgm:t>
    </dgm:pt>
    <dgm:pt modelId="{2B92BA83-BBBC-446B-8542-30991866E185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800" b="1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1. Fault Activation</a:t>
          </a:r>
          <a:r>
            <a:rPr lang="en-US" sz="2600" b="1">
              <a:solidFill>
                <a:schemeClr val="tx1"/>
              </a:solidFill>
              <a:ea typeface="Calibri"/>
              <a:cs typeface="Calibri"/>
            </a:rPr>
            <a:t>: </a:t>
          </a:r>
          <a:endParaRPr lang="en-TO" sz="2600">
            <a:solidFill>
              <a:schemeClr val="tx1"/>
            </a:solidFill>
          </a:endParaRPr>
        </a:p>
      </dgm:t>
    </dgm:pt>
    <dgm:pt modelId="{602155F7-A7F9-4407-98B0-30762BAB8801}" type="parTrans" cxnId="{8271F385-9FDD-4884-B8E7-3F08C7795072}">
      <dgm:prSet/>
      <dgm:spPr/>
      <dgm:t>
        <a:bodyPr/>
        <a:lstStyle/>
        <a:p>
          <a:endParaRPr lang="en-TO"/>
        </a:p>
      </dgm:t>
    </dgm:pt>
    <dgm:pt modelId="{B009597C-32E5-4460-ABEA-01DF97BD846A}" type="sibTrans" cxnId="{8271F385-9FDD-4884-B8E7-3F08C7795072}">
      <dgm:prSet/>
      <dgm:spPr/>
      <dgm:t>
        <a:bodyPr/>
        <a:lstStyle/>
        <a:p>
          <a:endParaRPr lang="en-TO"/>
        </a:p>
      </dgm:t>
    </dgm:pt>
    <dgm:pt modelId="{CD80D88F-4251-47F9-9687-4E994F167EA0}">
      <dgm:prSet phldrT="[Text]" custT="1"/>
      <dgm:spPr>
        <a:gradFill flip="none" rotWithShape="1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12250">
              <a:srgbClr val="C3CAA1"/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800"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To activate (excite) the fault.</a:t>
          </a:r>
          <a:endParaRPr lang="en-TO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093013-517A-4617-A3AB-8C092E133E3B}" type="parTrans" cxnId="{EB37D018-D0B7-4AD9-AEAA-53821A50739B}">
      <dgm:prSet/>
      <dgm:spPr/>
      <dgm:t>
        <a:bodyPr/>
        <a:lstStyle/>
        <a:p>
          <a:endParaRPr lang="en-TO"/>
        </a:p>
      </dgm:t>
    </dgm:pt>
    <dgm:pt modelId="{C13471D5-E015-4F74-8295-507BC414320B}" type="sibTrans" cxnId="{EB37D018-D0B7-4AD9-AEAA-53821A50739B}">
      <dgm:prSet/>
      <dgm:spPr/>
      <dgm:t>
        <a:bodyPr/>
        <a:lstStyle/>
        <a:p>
          <a:endParaRPr lang="en-TO"/>
        </a:p>
      </dgm:t>
    </dgm:pt>
    <dgm:pt modelId="{A19F16F7-4CA0-4233-961C-C36FD7A5A9B8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Fault Propagation: </a:t>
          </a:r>
          <a:endParaRPr lang="en-TO" sz="2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C22ADF-6298-444F-8F3E-A8069E5B29FE}" type="parTrans" cxnId="{94E5B005-6822-462F-9BD3-1C87646924B1}">
      <dgm:prSet/>
      <dgm:spPr/>
      <dgm:t>
        <a:bodyPr/>
        <a:lstStyle/>
        <a:p>
          <a:endParaRPr lang="en-TO"/>
        </a:p>
      </dgm:t>
    </dgm:pt>
    <dgm:pt modelId="{FF001A38-DA1F-498C-B565-53CB184C624B}" type="sibTrans" cxnId="{94E5B005-6822-462F-9BD3-1C87646924B1}">
      <dgm:prSet/>
      <dgm:spPr/>
      <dgm:t>
        <a:bodyPr/>
        <a:lstStyle/>
        <a:p>
          <a:endParaRPr lang="en-TO"/>
        </a:p>
      </dgm:t>
    </dgm:pt>
    <dgm:pt modelId="{F7D3E65F-73A7-4636-8975-FC12392A2D1F}">
      <dgm:prSet phldrT="[Text]" custT="1"/>
      <dgm:spPr>
        <a:gradFill rotWithShape="0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12250">
              <a:srgbClr val="C3CAA1"/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3500000" scaled="1"/>
        </a:gra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To propagate the fault to a </a:t>
          </a:r>
          <a:r>
            <a:rPr lang="en-US" sz="2800" i="1">
              <a:latin typeface="Arial" panose="020B0604020202020204" pitchFamily="34" charset="0"/>
              <a:cs typeface="Arial" panose="020B0604020202020204" pitchFamily="34" charset="0"/>
            </a:rPr>
            <a:t>primary output </a:t>
          </a: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(PO).</a:t>
          </a:r>
          <a:endParaRPr lang="en-TO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289EE3-711D-4B76-BFB1-1960E33D1E60}" type="parTrans" cxnId="{D8CFE9C0-AC08-4B99-AD3D-51233515BB87}">
      <dgm:prSet/>
      <dgm:spPr/>
      <dgm:t>
        <a:bodyPr/>
        <a:lstStyle/>
        <a:p>
          <a:endParaRPr lang="en-TO"/>
        </a:p>
      </dgm:t>
    </dgm:pt>
    <dgm:pt modelId="{0682DF18-4BB0-4F28-91CA-D352E043E028}" type="sibTrans" cxnId="{D8CFE9C0-AC08-4B99-AD3D-51233515BB87}">
      <dgm:prSet/>
      <dgm:spPr/>
      <dgm:t>
        <a:bodyPr/>
        <a:lstStyle/>
        <a:p>
          <a:endParaRPr lang="en-TO"/>
        </a:p>
      </dgm:t>
    </dgm:pt>
    <mc:AlternateContent xmlns:mc="http://schemas.openxmlformats.org/markup-compatibility/2006" xmlns:a14="http://schemas.microsoft.com/office/drawing/2010/main">
      <mc:Choice Requires="a14">
        <dgm:pt modelId="{060B88EC-A13C-4F04-BA9C-6E39F61FB3D7}">
          <dgm:prSet phldrT="[Text]" custT="1"/>
          <dgm:spPr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12250">
                  <a:srgbClr val="C3CAA1"/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tx1"/>
              </a:solidFill>
            </a:ln>
          </dgm:spPr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280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Activating the fault means setting </a:t>
              </a:r>
              <a:r>
                <a:rPr lang="en-US" sz="2800" i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primary input </a:t>
              </a:r>
              <a:r>
                <a:rPr lang="en-US" sz="280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(PI) values that cause net </a:t>
              </a:r>
              <a:r>
                <a:rPr lang="en-US" sz="2800" i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‘l’ </a:t>
              </a:r>
              <a:r>
                <a:rPr lang="en-US" sz="280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to have value </a:t>
              </a:r>
              <a14:m>
                <m:oMath xmlns:m="http://schemas.openxmlformats.org/officeDocument/2006/math">
                  <m:bar>
                    <m:barPr>
                      <m:pos m:val="top"/>
                      <m:ctrlPr>
                        <a:rPr lang="en-US" sz="2800" b="1" i="1" smtClean="0">
                          <a:latin typeface="Cambria Math" panose="02040503050406030204" pitchFamily="18" charset="0"/>
                          <a:cs typeface="Calibri"/>
                        </a:rPr>
                      </m:ctrlPr>
                    </m:barPr>
                    <m:e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/>
                        </a:rPr>
                        <m:t>𝒗</m:t>
                      </m:r>
                    </m:e>
                  </m:bar>
                  <m:r>
                    <a:rPr lang="en-US" sz="2800" b="0" i="0" smtClean="0">
                      <a:latin typeface="Cambria Math" panose="02040503050406030204" pitchFamily="18" charset="0"/>
                      <a:cs typeface="Calibri"/>
                    </a:rPr>
                    <m:t>. </m:t>
                  </m:r>
                </m:oMath>
              </a14:m>
              <a:endParaRPr lang="en-TO" sz="2800">
                <a:latin typeface="Arial" panose="020B0604020202020204" pitchFamily="34" charset="0"/>
                <a:cs typeface="Arial" panose="020B0604020202020204" pitchFamily="34" charset="0"/>
              </a:endParaRPr>
            </a:p>
          </dgm:t>
        </dgm:pt>
      </mc:Choice>
      <mc:Fallback xmlns="">
        <dgm:pt modelId="{060B88EC-A13C-4F04-BA9C-6E39F61FB3D7}">
          <dgm:prSet phldrT="[Text]" custT="1"/>
          <dgm:spPr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12250">
                  <a:srgbClr val="C3CAA1"/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solidFill>
                <a:schemeClr val="tx1"/>
              </a:solidFill>
            </a:ln>
          </dgm:spPr>
          <dgm:t>
            <a:bodyPr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280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Activating the fault means setting </a:t>
              </a:r>
              <a:r>
                <a:rPr lang="en-US" sz="2800" i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primary input </a:t>
              </a:r>
              <a:r>
                <a:rPr lang="en-US" sz="280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(PI) values that cause net </a:t>
              </a:r>
              <a:r>
                <a:rPr lang="en-US" sz="2800" i="1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‘l’ </a:t>
              </a:r>
              <a:r>
                <a:rPr lang="en-US" sz="2800"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to have value </a:t>
              </a:r>
              <a:r>
                <a:rPr lang="en-US" sz="2800" b="1" i="0">
                  <a:latin typeface="Cambria Math" panose="02040503050406030204" pitchFamily="18" charset="0"/>
                  <a:cs typeface="Calibri"/>
                </a:rPr>
                <a:t>¯𝒗</a:t>
              </a:r>
              <a:r>
                <a:rPr lang="en-US" sz="2800" b="0" i="0">
                  <a:latin typeface="Cambria Math" panose="02040503050406030204" pitchFamily="18" charset="0"/>
                  <a:cs typeface="Calibri"/>
                </a:rPr>
                <a:t>. </a:t>
              </a:r>
              <a:endParaRPr lang="en-TO" sz="2800">
                <a:latin typeface="Arial" panose="020B0604020202020204" pitchFamily="34" charset="0"/>
                <a:cs typeface="Arial" panose="020B0604020202020204" pitchFamily="34" charset="0"/>
              </a:endParaRPr>
            </a:p>
          </dgm:t>
        </dgm:pt>
      </mc:Fallback>
    </mc:AlternateContent>
    <dgm:pt modelId="{EF8338A7-E0A1-4BA2-BB81-F0C674D23904}" type="parTrans" cxnId="{ED3353FC-3520-409C-9942-294C1D9632FE}">
      <dgm:prSet/>
      <dgm:spPr/>
      <dgm:t>
        <a:bodyPr/>
        <a:lstStyle/>
        <a:p>
          <a:endParaRPr lang="en-TO"/>
        </a:p>
      </dgm:t>
    </dgm:pt>
    <dgm:pt modelId="{C542BF1A-D4F1-42FB-B660-CBA341A0E276}" type="sibTrans" cxnId="{ED3353FC-3520-409C-9942-294C1D9632FE}">
      <dgm:prSet/>
      <dgm:spPr/>
      <dgm:t>
        <a:bodyPr/>
        <a:lstStyle/>
        <a:p>
          <a:endParaRPr lang="en-TO"/>
        </a:p>
      </dgm:t>
    </dgm:pt>
    <dgm:pt modelId="{5E29D9B7-6FDB-4639-B446-A0A5CCFDA722}" type="pres">
      <dgm:prSet presAssocID="{31F109DB-2C0D-417E-A28C-0FAA4FFD6590}" presName="linear" presStyleCnt="0">
        <dgm:presLayoutVars>
          <dgm:dir/>
          <dgm:animLvl val="lvl"/>
          <dgm:resizeHandles val="exact"/>
        </dgm:presLayoutVars>
      </dgm:prSet>
      <dgm:spPr/>
    </dgm:pt>
    <dgm:pt modelId="{E4C0A4F3-4DCF-4491-8B86-E7DB0D295652}" type="pres">
      <dgm:prSet presAssocID="{2B92BA83-BBBC-446B-8542-30991866E185}" presName="parentLin" presStyleCnt="0"/>
      <dgm:spPr/>
    </dgm:pt>
    <dgm:pt modelId="{FF844206-7769-46F5-A986-94E1F19E6B27}" type="pres">
      <dgm:prSet presAssocID="{2B92BA83-BBBC-446B-8542-30991866E185}" presName="parentLeftMargin" presStyleLbl="node1" presStyleIdx="0" presStyleCnt="2"/>
      <dgm:spPr/>
    </dgm:pt>
    <dgm:pt modelId="{142E0580-28E4-4D46-8F10-DBCA8BCFABB6}" type="pres">
      <dgm:prSet presAssocID="{2B92BA83-BBBC-446B-8542-30991866E185}" presName="parentText" presStyleLbl="node1" presStyleIdx="0" presStyleCnt="2" custScaleY="84486">
        <dgm:presLayoutVars>
          <dgm:chMax val="0"/>
          <dgm:bulletEnabled val="1"/>
        </dgm:presLayoutVars>
      </dgm:prSet>
      <dgm:spPr/>
    </dgm:pt>
    <dgm:pt modelId="{510AEE37-3C0C-467B-9156-8BB88BAFEF78}" type="pres">
      <dgm:prSet presAssocID="{2B92BA83-BBBC-446B-8542-30991866E185}" presName="negativeSpace" presStyleCnt="0"/>
      <dgm:spPr/>
    </dgm:pt>
    <dgm:pt modelId="{5E88F5EA-7D4E-4B12-BAD2-EB1869472535}" type="pres">
      <dgm:prSet presAssocID="{2B92BA83-BBBC-446B-8542-30991866E185}" presName="childText" presStyleLbl="conFgAcc1" presStyleIdx="0" presStyleCnt="2">
        <dgm:presLayoutVars>
          <dgm:bulletEnabled val="1"/>
        </dgm:presLayoutVars>
      </dgm:prSet>
      <dgm:spPr/>
    </dgm:pt>
    <dgm:pt modelId="{ECE0D935-92D5-4C50-900E-26448443DD14}" type="pres">
      <dgm:prSet presAssocID="{B009597C-32E5-4460-ABEA-01DF97BD846A}" presName="spaceBetweenRectangles" presStyleCnt="0"/>
      <dgm:spPr/>
    </dgm:pt>
    <dgm:pt modelId="{42863D7F-6BEE-46A8-AA2D-499DE540896D}" type="pres">
      <dgm:prSet presAssocID="{A19F16F7-4CA0-4233-961C-C36FD7A5A9B8}" presName="parentLin" presStyleCnt="0"/>
      <dgm:spPr/>
    </dgm:pt>
    <dgm:pt modelId="{F88F047A-23B0-471F-86C9-4D53687E2581}" type="pres">
      <dgm:prSet presAssocID="{A19F16F7-4CA0-4233-961C-C36FD7A5A9B8}" presName="parentLeftMargin" presStyleLbl="node1" presStyleIdx="0" presStyleCnt="2"/>
      <dgm:spPr/>
    </dgm:pt>
    <dgm:pt modelId="{D24D176E-6832-4BB8-AE6D-F948FA2EC623}" type="pres">
      <dgm:prSet presAssocID="{A19F16F7-4CA0-4233-961C-C36FD7A5A9B8}" presName="parentText" presStyleLbl="node1" presStyleIdx="1" presStyleCnt="2" custScaleY="80998">
        <dgm:presLayoutVars>
          <dgm:chMax val="0"/>
          <dgm:bulletEnabled val="1"/>
        </dgm:presLayoutVars>
      </dgm:prSet>
      <dgm:spPr/>
    </dgm:pt>
    <dgm:pt modelId="{122FDBFD-C684-4109-A71E-3D1A320BEA18}" type="pres">
      <dgm:prSet presAssocID="{A19F16F7-4CA0-4233-961C-C36FD7A5A9B8}" presName="negativeSpace" presStyleCnt="0"/>
      <dgm:spPr/>
    </dgm:pt>
    <dgm:pt modelId="{494FD8D6-E522-4C35-A9CF-4CA51EF3B76B}" type="pres">
      <dgm:prSet presAssocID="{A19F16F7-4CA0-4233-961C-C36FD7A5A9B8}" presName="childText" presStyleLbl="conFgAcc1" presStyleIdx="1" presStyleCnt="2" custLinFactNeighborY="-21656">
        <dgm:presLayoutVars>
          <dgm:bulletEnabled val="1"/>
        </dgm:presLayoutVars>
      </dgm:prSet>
      <dgm:spPr/>
    </dgm:pt>
  </dgm:ptLst>
  <dgm:cxnLst>
    <dgm:cxn modelId="{94E5B005-6822-462F-9BD3-1C87646924B1}" srcId="{31F109DB-2C0D-417E-A28C-0FAA4FFD6590}" destId="{A19F16F7-4CA0-4233-961C-C36FD7A5A9B8}" srcOrd="1" destOrd="0" parTransId="{F5C22ADF-6298-444F-8F3E-A8069E5B29FE}" sibTransId="{FF001A38-DA1F-498C-B565-53CB184C624B}"/>
    <dgm:cxn modelId="{253D7913-2A77-49D4-9323-42BEA14D4FF7}" type="presOf" srcId="{A19F16F7-4CA0-4233-961C-C36FD7A5A9B8}" destId="{F88F047A-23B0-471F-86C9-4D53687E2581}" srcOrd="0" destOrd="0" presId="urn:microsoft.com/office/officeart/2005/8/layout/list1"/>
    <dgm:cxn modelId="{EB37D018-D0B7-4AD9-AEAA-53821A50739B}" srcId="{2B92BA83-BBBC-446B-8542-30991866E185}" destId="{CD80D88F-4251-47F9-9687-4E994F167EA0}" srcOrd="0" destOrd="0" parTransId="{32093013-517A-4617-A3AB-8C092E133E3B}" sibTransId="{C13471D5-E015-4F74-8295-507BC414320B}"/>
    <dgm:cxn modelId="{8C832D1D-086E-43BF-9589-16320E93D83F}" type="presOf" srcId="{CD80D88F-4251-47F9-9687-4E994F167EA0}" destId="{5E88F5EA-7D4E-4B12-BAD2-EB1869472535}" srcOrd="0" destOrd="0" presId="urn:microsoft.com/office/officeart/2005/8/layout/list1"/>
    <dgm:cxn modelId="{AF025753-4DCE-4953-95D6-FA24FE0C9B77}" type="presOf" srcId="{31F109DB-2C0D-417E-A28C-0FAA4FFD6590}" destId="{5E29D9B7-6FDB-4639-B446-A0A5CCFDA722}" srcOrd="0" destOrd="0" presId="urn:microsoft.com/office/officeart/2005/8/layout/list1"/>
    <dgm:cxn modelId="{8271F385-9FDD-4884-B8E7-3F08C7795072}" srcId="{31F109DB-2C0D-417E-A28C-0FAA4FFD6590}" destId="{2B92BA83-BBBC-446B-8542-30991866E185}" srcOrd="0" destOrd="0" parTransId="{602155F7-A7F9-4407-98B0-30762BAB8801}" sibTransId="{B009597C-32E5-4460-ABEA-01DF97BD846A}"/>
    <dgm:cxn modelId="{13940295-4852-4F9D-9C3D-EA06D49ABC9E}" type="presOf" srcId="{060B88EC-A13C-4F04-BA9C-6E39F61FB3D7}" destId="{5E88F5EA-7D4E-4B12-BAD2-EB1869472535}" srcOrd="0" destOrd="1" presId="urn:microsoft.com/office/officeart/2005/8/layout/list1"/>
    <dgm:cxn modelId="{76BED998-58CC-4F76-9172-9500792B05C3}" type="presOf" srcId="{A19F16F7-4CA0-4233-961C-C36FD7A5A9B8}" destId="{D24D176E-6832-4BB8-AE6D-F948FA2EC623}" srcOrd="1" destOrd="0" presId="urn:microsoft.com/office/officeart/2005/8/layout/list1"/>
    <dgm:cxn modelId="{85425A9B-DE0D-45AE-97EE-28AAB2674663}" type="presOf" srcId="{F7D3E65F-73A7-4636-8975-FC12392A2D1F}" destId="{494FD8D6-E522-4C35-A9CF-4CA51EF3B76B}" srcOrd="0" destOrd="0" presId="urn:microsoft.com/office/officeart/2005/8/layout/list1"/>
    <dgm:cxn modelId="{D8CFE9C0-AC08-4B99-AD3D-51233515BB87}" srcId="{A19F16F7-4CA0-4233-961C-C36FD7A5A9B8}" destId="{F7D3E65F-73A7-4636-8975-FC12392A2D1F}" srcOrd="0" destOrd="0" parTransId="{A3289EE3-711D-4B76-BFB1-1960E33D1E60}" sibTransId="{0682DF18-4BB0-4F28-91CA-D352E043E028}"/>
    <dgm:cxn modelId="{FF1753D7-D2D9-4BED-9042-E00F30E12A63}" type="presOf" srcId="{2B92BA83-BBBC-446B-8542-30991866E185}" destId="{FF844206-7769-46F5-A986-94E1F19E6B27}" srcOrd="0" destOrd="0" presId="urn:microsoft.com/office/officeart/2005/8/layout/list1"/>
    <dgm:cxn modelId="{651180F4-5106-4499-9040-D7B9DB472F59}" type="presOf" srcId="{2B92BA83-BBBC-446B-8542-30991866E185}" destId="{142E0580-28E4-4D46-8F10-DBCA8BCFABB6}" srcOrd="1" destOrd="0" presId="urn:microsoft.com/office/officeart/2005/8/layout/list1"/>
    <dgm:cxn modelId="{ED3353FC-3520-409C-9942-294C1D9632FE}" srcId="{2B92BA83-BBBC-446B-8542-30991866E185}" destId="{060B88EC-A13C-4F04-BA9C-6E39F61FB3D7}" srcOrd="1" destOrd="0" parTransId="{EF8338A7-E0A1-4BA2-BB81-F0C674D23904}" sibTransId="{C542BF1A-D4F1-42FB-B660-CBA341A0E276}"/>
    <dgm:cxn modelId="{E5A2C60D-C5A5-44B2-A085-38E96EA421DC}" type="presParOf" srcId="{5E29D9B7-6FDB-4639-B446-A0A5CCFDA722}" destId="{E4C0A4F3-4DCF-4491-8B86-E7DB0D295652}" srcOrd="0" destOrd="0" presId="urn:microsoft.com/office/officeart/2005/8/layout/list1"/>
    <dgm:cxn modelId="{6AE92021-05FE-42D7-8E41-19EBAB1795AC}" type="presParOf" srcId="{E4C0A4F3-4DCF-4491-8B86-E7DB0D295652}" destId="{FF844206-7769-46F5-A986-94E1F19E6B27}" srcOrd="0" destOrd="0" presId="urn:microsoft.com/office/officeart/2005/8/layout/list1"/>
    <dgm:cxn modelId="{570B47CE-6713-4E78-BB49-3AFC6337DE55}" type="presParOf" srcId="{E4C0A4F3-4DCF-4491-8B86-E7DB0D295652}" destId="{142E0580-28E4-4D46-8F10-DBCA8BCFABB6}" srcOrd="1" destOrd="0" presId="urn:microsoft.com/office/officeart/2005/8/layout/list1"/>
    <dgm:cxn modelId="{14B782F4-F1E0-48CF-B0F6-CCCF171273BD}" type="presParOf" srcId="{5E29D9B7-6FDB-4639-B446-A0A5CCFDA722}" destId="{510AEE37-3C0C-467B-9156-8BB88BAFEF78}" srcOrd="1" destOrd="0" presId="urn:microsoft.com/office/officeart/2005/8/layout/list1"/>
    <dgm:cxn modelId="{84871065-5A0C-4FC4-B0A3-5B2F61D7D877}" type="presParOf" srcId="{5E29D9B7-6FDB-4639-B446-A0A5CCFDA722}" destId="{5E88F5EA-7D4E-4B12-BAD2-EB1869472535}" srcOrd="2" destOrd="0" presId="urn:microsoft.com/office/officeart/2005/8/layout/list1"/>
    <dgm:cxn modelId="{6DBC53CB-A171-4EF1-A5AC-1826CB2291F5}" type="presParOf" srcId="{5E29D9B7-6FDB-4639-B446-A0A5CCFDA722}" destId="{ECE0D935-92D5-4C50-900E-26448443DD14}" srcOrd="3" destOrd="0" presId="urn:microsoft.com/office/officeart/2005/8/layout/list1"/>
    <dgm:cxn modelId="{8A9127A5-E23D-431C-ABB9-954DD08D0CFC}" type="presParOf" srcId="{5E29D9B7-6FDB-4639-B446-A0A5CCFDA722}" destId="{42863D7F-6BEE-46A8-AA2D-499DE540896D}" srcOrd="4" destOrd="0" presId="urn:microsoft.com/office/officeart/2005/8/layout/list1"/>
    <dgm:cxn modelId="{A9A78D15-1CA6-42A9-AFCB-73479DA86619}" type="presParOf" srcId="{42863D7F-6BEE-46A8-AA2D-499DE540896D}" destId="{F88F047A-23B0-471F-86C9-4D53687E2581}" srcOrd="0" destOrd="0" presId="urn:microsoft.com/office/officeart/2005/8/layout/list1"/>
    <dgm:cxn modelId="{BEFE9006-433A-4D42-98A7-109C2C762B71}" type="presParOf" srcId="{42863D7F-6BEE-46A8-AA2D-499DE540896D}" destId="{D24D176E-6832-4BB8-AE6D-F948FA2EC623}" srcOrd="1" destOrd="0" presId="urn:microsoft.com/office/officeart/2005/8/layout/list1"/>
    <dgm:cxn modelId="{F7FEF0EF-9B99-4784-B180-6A7BE8051D75}" type="presParOf" srcId="{5E29D9B7-6FDB-4639-B446-A0A5CCFDA722}" destId="{122FDBFD-C684-4109-A71E-3D1A320BEA18}" srcOrd="5" destOrd="0" presId="urn:microsoft.com/office/officeart/2005/8/layout/list1"/>
    <dgm:cxn modelId="{FABC273F-F218-4A29-971A-12C6C89A5640}" type="presParOf" srcId="{5E29D9B7-6FDB-4639-B446-A0A5CCFDA722}" destId="{494FD8D6-E522-4C35-A9CF-4CA51EF3B7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109DB-2C0D-417E-A28C-0FAA4FFD659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TO"/>
        </a:p>
      </dgm:t>
    </dgm:pt>
    <dgm:pt modelId="{2B92BA83-BBBC-446B-8542-30991866E185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800" b="1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1. Fault Activation</a:t>
          </a:r>
          <a:r>
            <a:rPr lang="en-US" sz="2600" b="1">
              <a:solidFill>
                <a:schemeClr val="tx1"/>
              </a:solidFill>
              <a:ea typeface="Calibri"/>
              <a:cs typeface="Calibri"/>
            </a:rPr>
            <a:t>: </a:t>
          </a:r>
          <a:endParaRPr lang="en-TO" sz="2600">
            <a:solidFill>
              <a:schemeClr val="tx1"/>
            </a:solidFill>
          </a:endParaRPr>
        </a:p>
      </dgm:t>
    </dgm:pt>
    <dgm:pt modelId="{602155F7-A7F9-4407-98B0-30762BAB8801}" type="parTrans" cxnId="{8271F385-9FDD-4884-B8E7-3F08C7795072}">
      <dgm:prSet/>
      <dgm:spPr/>
      <dgm:t>
        <a:bodyPr/>
        <a:lstStyle/>
        <a:p>
          <a:endParaRPr lang="en-TO"/>
        </a:p>
      </dgm:t>
    </dgm:pt>
    <dgm:pt modelId="{B009597C-32E5-4460-ABEA-01DF97BD846A}" type="sibTrans" cxnId="{8271F385-9FDD-4884-B8E7-3F08C7795072}">
      <dgm:prSet/>
      <dgm:spPr/>
      <dgm:t>
        <a:bodyPr/>
        <a:lstStyle/>
        <a:p>
          <a:endParaRPr lang="en-TO"/>
        </a:p>
      </dgm:t>
    </dgm:pt>
    <dgm:pt modelId="{CD80D88F-4251-47F9-9687-4E994F167EA0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2093013-517A-4617-A3AB-8C092E133E3B}" type="parTrans" cxnId="{EB37D018-D0B7-4AD9-AEAA-53821A50739B}">
      <dgm:prSet/>
      <dgm:spPr/>
      <dgm:t>
        <a:bodyPr/>
        <a:lstStyle/>
        <a:p>
          <a:endParaRPr lang="en-TO"/>
        </a:p>
      </dgm:t>
    </dgm:pt>
    <dgm:pt modelId="{C13471D5-E015-4F74-8295-507BC414320B}" type="sibTrans" cxnId="{EB37D018-D0B7-4AD9-AEAA-53821A50739B}">
      <dgm:prSet/>
      <dgm:spPr/>
      <dgm:t>
        <a:bodyPr/>
        <a:lstStyle/>
        <a:p>
          <a:endParaRPr lang="en-TO"/>
        </a:p>
      </dgm:t>
    </dgm:pt>
    <dgm:pt modelId="{A19F16F7-4CA0-4233-961C-C36FD7A5A9B8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Fault Propagation: </a:t>
          </a:r>
          <a:endParaRPr lang="en-TO" sz="2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C22ADF-6298-444F-8F3E-A8069E5B29FE}" type="parTrans" cxnId="{94E5B005-6822-462F-9BD3-1C87646924B1}">
      <dgm:prSet/>
      <dgm:spPr/>
      <dgm:t>
        <a:bodyPr/>
        <a:lstStyle/>
        <a:p>
          <a:endParaRPr lang="en-TO"/>
        </a:p>
      </dgm:t>
    </dgm:pt>
    <dgm:pt modelId="{FF001A38-DA1F-498C-B565-53CB184C624B}" type="sibTrans" cxnId="{94E5B005-6822-462F-9BD3-1C87646924B1}">
      <dgm:prSet/>
      <dgm:spPr/>
      <dgm:t>
        <a:bodyPr/>
        <a:lstStyle/>
        <a:p>
          <a:endParaRPr lang="en-TO"/>
        </a:p>
      </dgm:t>
    </dgm:pt>
    <dgm:pt modelId="{F7D3E65F-73A7-4636-8975-FC12392A2D1F}">
      <dgm:prSet phldrT="[Text]" custT="1"/>
      <dgm:spPr>
        <a:gradFill rotWithShape="0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12250">
              <a:srgbClr val="C3CAA1"/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3500000" scaled="1"/>
        </a:gra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To propagate the fault to a </a:t>
          </a:r>
          <a:r>
            <a:rPr lang="en-US" sz="2800" i="1">
              <a:latin typeface="Arial" panose="020B0604020202020204" pitchFamily="34" charset="0"/>
              <a:cs typeface="Arial" panose="020B0604020202020204" pitchFamily="34" charset="0"/>
            </a:rPr>
            <a:t>primary output </a:t>
          </a: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(PO).</a:t>
          </a:r>
          <a:endParaRPr lang="en-TO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289EE3-711D-4B76-BFB1-1960E33D1E60}" type="parTrans" cxnId="{D8CFE9C0-AC08-4B99-AD3D-51233515BB87}">
      <dgm:prSet/>
      <dgm:spPr/>
      <dgm:t>
        <a:bodyPr/>
        <a:lstStyle/>
        <a:p>
          <a:endParaRPr lang="en-TO"/>
        </a:p>
      </dgm:t>
    </dgm:pt>
    <dgm:pt modelId="{0682DF18-4BB0-4F28-91CA-D352E043E028}" type="sibTrans" cxnId="{D8CFE9C0-AC08-4B99-AD3D-51233515BB87}">
      <dgm:prSet/>
      <dgm:spPr/>
      <dgm:t>
        <a:bodyPr/>
        <a:lstStyle/>
        <a:p>
          <a:endParaRPr lang="en-TO"/>
        </a:p>
      </dgm:t>
    </dgm:pt>
    <dgm:pt modelId="{060B88EC-A13C-4F04-BA9C-6E39F61FB3D7}">
      <dgm:prSet phldrT="[Text]" custT="1"/>
      <dgm:spPr>
        <a:gradFill flip="none" rotWithShape="1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12250">
              <a:srgbClr val="C3CAA1"/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8338A7-E0A1-4BA2-BB81-F0C674D23904}" type="parTrans" cxnId="{ED3353FC-3520-409C-9942-294C1D9632FE}">
      <dgm:prSet/>
      <dgm:spPr/>
      <dgm:t>
        <a:bodyPr/>
        <a:lstStyle/>
        <a:p>
          <a:endParaRPr lang="en-TO"/>
        </a:p>
      </dgm:t>
    </dgm:pt>
    <dgm:pt modelId="{C542BF1A-D4F1-42FB-B660-CBA341A0E276}" type="sibTrans" cxnId="{ED3353FC-3520-409C-9942-294C1D9632FE}">
      <dgm:prSet/>
      <dgm:spPr/>
      <dgm:t>
        <a:bodyPr/>
        <a:lstStyle/>
        <a:p>
          <a:endParaRPr lang="en-TO"/>
        </a:p>
      </dgm:t>
    </dgm:pt>
    <dgm:pt modelId="{5E29D9B7-6FDB-4639-B446-A0A5CCFDA722}" type="pres">
      <dgm:prSet presAssocID="{31F109DB-2C0D-417E-A28C-0FAA4FFD6590}" presName="linear" presStyleCnt="0">
        <dgm:presLayoutVars>
          <dgm:dir/>
          <dgm:animLvl val="lvl"/>
          <dgm:resizeHandles val="exact"/>
        </dgm:presLayoutVars>
      </dgm:prSet>
      <dgm:spPr/>
    </dgm:pt>
    <dgm:pt modelId="{E4C0A4F3-4DCF-4491-8B86-E7DB0D295652}" type="pres">
      <dgm:prSet presAssocID="{2B92BA83-BBBC-446B-8542-30991866E185}" presName="parentLin" presStyleCnt="0"/>
      <dgm:spPr/>
    </dgm:pt>
    <dgm:pt modelId="{FF844206-7769-46F5-A986-94E1F19E6B27}" type="pres">
      <dgm:prSet presAssocID="{2B92BA83-BBBC-446B-8542-30991866E185}" presName="parentLeftMargin" presStyleLbl="node1" presStyleIdx="0" presStyleCnt="2"/>
      <dgm:spPr/>
    </dgm:pt>
    <dgm:pt modelId="{142E0580-28E4-4D46-8F10-DBCA8BCFABB6}" type="pres">
      <dgm:prSet presAssocID="{2B92BA83-BBBC-446B-8542-30991866E185}" presName="parentText" presStyleLbl="node1" presStyleIdx="0" presStyleCnt="2" custScaleY="84486">
        <dgm:presLayoutVars>
          <dgm:chMax val="0"/>
          <dgm:bulletEnabled val="1"/>
        </dgm:presLayoutVars>
      </dgm:prSet>
      <dgm:spPr/>
    </dgm:pt>
    <dgm:pt modelId="{510AEE37-3C0C-467B-9156-8BB88BAFEF78}" type="pres">
      <dgm:prSet presAssocID="{2B92BA83-BBBC-446B-8542-30991866E185}" presName="negativeSpace" presStyleCnt="0"/>
      <dgm:spPr/>
    </dgm:pt>
    <dgm:pt modelId="{5E88F5EA-7D4E-4B12-BAD2-EB1869472535}" type="pres">
      <dgm:prSet presAssocID="{2B92BA83-BBBC-446B-8542-30991866E185}" presName="childText" presStyleLbl="conFgAcc1" presStyleIdx="0" presStyleCnt="2">
        <dgm:presLayoutVars>
          <dgm:bulletEnabled val="1"/>
        </dgm:presLayoutVars>
      </dgm:prSet>
      <dgm:spPr/>
    </dgm:pt>
    <dgm:pt modelId="{ECE0D935-92D5-4C50-900E-26448443DD14}" type="pres">
      <dgm:prSet presAssocID="{B009597C-32E5-4460-ABEA-01DF97BD846A}" presName="spaceBetweenRectangles" presStyleCnt="0"/>
      <dgm:spPr/>
    </dgm:pt>
    <dgm:pt modelId="{42863D7F-6BEE-46A8-AA2D-499DE540896D}" type="pres">
      <dgm:prSet presAssocID="{A19F16F7-4CA0-4233-961C-C36FD7A5A9B8}" presName="parentLin" presStyleCnt="0"/>
      <dgm:spPr/>
    </dgm:pt>
    <dgm:pt modelId="{F88F047A-23B0-471F-86C9-4D53687E2581}" type="pres">
      <dgm:prSet presAssocID="{A19F16F7-4CA0-4233-961C-C36FD7A5A9B8}" presName="parentLeftMargin" presStyleLbl="node1" presStyleIdx="0" presStyleCnt="2"/>
      <dgm:spPr/>
    </dgm:pt>
    <dgm:pt modelId="{D24D176E-6832-4BB8-AE6D-F948FA2EC623}" type="pres">
      <dgm:prSet presAssocID="{A19F16F7-4CA0-4233-961C-C36FD7A5A9B8}" presName="parentText" presStyleLbl="node1" presStyleIdx="1" presStyleCnt="2" custScaleY="80998">
        <dgm:presLayoutVars>
          <dgm:chMax val="0"/>
          <dgm:bulletEnabled val="1"/>
        </dgm:presLayoutVars>
      </dgm:prSet>
      <dgm:spPr/>
    </dgm:pt>
    <dgm:pt modelId="{122FDBFD-C684-4109-A71E-3D1A320BEA18}" type="pres">
      <dgm:prSet presAssocID="{A19F16F7-4CA0-4233-961C-C36FD7A5A9B8}" presName="negativeSpace" presStyleCnt="0"/>
      <dgm:spPr/>
    </dgm:pt>
    <dgm:pt modelId="{494FD8D6-E522-4C35-A9CF-4CA51EF3B76B}" type="pres">
      <dgm:prSet presAssocID="{A19F16F7-4CA0-4233-961C-C36FD7A5A9B8}" presName="childText" presStyleLbl="conFgAcc1" presStyleIdx="1" presStyleCnt="2" custLinFactNeighborY="-21656">
        <dgm:presLayoutVars>
          <dgm:bulletEnabled val="1"/>
        </dgm:presLayoutVars>
      </dgm:prSet>
      <dgm:spPr/>
    </dgm:pt>
  </dgm:ptLst>
  <dgm:cxnLst>
    <dgm:cxn modelId="{94E5B005-6822-462F-9BD3-1C87646924B1}" srcId="{31F109DB-2C0D-417E-A28C-0FAA4FFD6590}" destId="{A19F16F7-4CA0-4233-961C-C36FD7A5A9B8}" srcOrd="1" destOrd="0" parTransId="{F5C22ADF-6298-444F-8F3E-A8069E5B29FE}" sibTransId="{FF001A38-DA1F-498C-B565-53CB184C624B}"/>
    <dgm:cxn modelId="{253D7913-2A77-49D4-9323-42BEA14D4FF7}" type="presOf" srcId="{A19F16F7-4CA0-4233-961C-C36FD7A5A9B8}" destId="{F88F047A-23B0-471F-86C9-4D53687E2581}" srcOrd="0" destOrd="0" presId="urn:microsoft.com/office/officeart/2005/8/layout/list1"/>
    <dgm:cxn modelId="{EB37D018-D0B7-4AD9-AEAA-53821A50739B}" srcId="{2B92BA83-BBBC-446B-8542-30991866E185}" destId="{CD80D88F-4251-47F9-9687-4E994F167EA0}" srcOrd="0" destOrd="0" parTransId="{32093013-517A-4617-A3AB-8C092E133E3B}" sibTransId="{C13471D5-E015-4F74-8295-507BC414320B}"/>
    <dgm:cxn modelId="{8C832D1D-086E-43BF-9589-16320E93D83F}" type="presOf" srcId="{CD80D88F-4251-47F9-9687-4E994F167EA0}" destId="{5E88F5EA-7D4E-4B12-BAD2-EB1869472535}" srcOrd="0" destOrd="0" presId="urn:microsoft.com/office/officeart/2005/8/layout/list1"/>
    <dgm:cxn modelId="{AF025753-4DCE-4953-95D6-FA24FE0C9B77}" type="presOf" srcId="{31F109DB-2C0D-417E-A28C-0FAA4FFD6590}" destId="{5E29D9B7-6FDB-4639-B446-A0A5CCFDA722}" srcOrd="0" destOrd="0" presId="urn:microsoft.com/office/officeart/2005/8/layout/list1"/>
    <dgm:cxn modelId="{8271F385-9FDD-4884-B8E7-3F08C7795072}" srcId="{31F109DB-2C0D-417E-A28C-0FAA4FFD6590}" destId="{2B92BA83-BBBC-446B-8542-30991866E185}" srcOrd="0" destOrd="0" parTransId="{602155F7-A7F9-4407-98B0-30762BAB8801}" sibTransId="{B009597C-32E5-4460-ABEA-01DF97BD846A}"/>
    <dgm:cxn modelId="{13940295-4852-4F9D-9C3D-EA06D49ABC9E}" type="presOf" srcId="{060B88EC-A13C-4F04-BA9C-6E39F61FB3D7}" destId="{5E88F5EA-7D4E-4B12-BAD2-EB1869472535}" srcOrd="0" destOrd="1" presId="urn:microsoft.com/office/officeart/2005/8/layout/list1"/>
    <dgm:cxn modelId="{76BED998-58CC-4F76-9172-9500792B05C3}" type="presOf" srcId="{A19F16F7-4CA0-4233-961C-C36FD7A5A9B8}" destId="{D24D176E-6832-4BB8-AE6D-F948FA2EC623}" srcOrd="1" destOrd="0" presId="urn:microsoft.com/office/officeart/2005/8/layout/list1"/>
    <dgm:cxn modelId="{85425A9B-DE0D-45AE-97EE-28AAB2674663}" type="presOf" srcId="{F7D3E65F-73A7-4636-8975-FC12392A2D1F}" destId="{494FD8D6-E522-4C35-A9CF-4CA51EF3B76B}" srcOrd="0" destOrd="0" presId="urn:microsoft.com/office/officeart/2005/8/layout/list1"/>
    <dgm:cxn modelId="{D8CFE9C0-AC08-4B99-AD3D-51233515BB87}" srcId="{A19F16F7-4CA0-4233-961C-C36FD7A5A9B8}" destId="{F7D3E65F-73A7-4636-8975-FC12392A2D1F}" srcOrd="0" destOrd="0" parTransId="{A3289EE3-711D-4B76-BFB1-1960E33D1E60}" sibTransId="{0682DF18-4BB0-4F28-91CA-D352E043E028}"/>
    <dgm:cxn modelId="{FF1753D7-D2D9-4BED-9042-E00F30E12A63}" type="presOf" srcId="{2B92BA83-BBBC-446B-8542-30991866E185}" destId="{FF844206-7769-46F5-A986-94E1F19E6B27}" srcOrd="0" destOrd="0" presId="urn:microsoft.com/office/officeart/2005/8/layout/list1"/>
    <dgm:cxn modelId="{651180F4-5106-4499-9040-D7B9DB472F59}" type="presOf" srcId="{2B92BA83-BBBC-446B-8542-30991866E185}" destId="{142E0580-28E4-4D46-8F10-DBCA8BCFABB6}" srcOrd="1" destOrd="0" presId="urn:microsoft.com/office/officeart/2005/8/layout/list1"/>
    <dgm:cxn modelId="{ED3353FC-3520-409C-9942-294C1D9632FE}" srcId="{2B92BA83-BBBC-446B-8542-30991866E185}" destId="{060B88EC-A13C-4F04-BA9C-6E39F61FB3D7}" srcOrd="1" destOrd="0" parTransId="{EF8338A7-E0A1-4BA2-BB81-F0C674D23904}" sibTransId="{C542BF1A-D4F1-42FB-B660-CBA341A0E276}"/>
    <dgm:cxn modelId="{E5A2C60D-C5A5-44B2-A085-38E96EA421DC}" type="presParOf" srcId="{5E29D9B7-6FDB-4639-B446-A0A5CCFDA722}" destId="{E4C0A4F3-4DCF-4491-8B86-E7DB0D295652}" srcOrd="0" destOrd="0" presId="urn:microsoft.com/office/officeart/2005/8/layout/list1"/>
    <dgm:cxn modelId="{6AE92021-05FE-42D7-8E41-19EBAB1795AC}" type="presParOf" srcId="{E4C0A4F3-4DCF-4491-8B86-E7DB0D295652}" destId="{FF844206-7769-46F5-A986-94E1F19E6B27}" srcOrd="0" destOrd="0" presId="urn:microsoft.com/office/officeart/2005/8/layout/list1"/>
    <dgm:cxn modelId="{570B47CE-6713-4E78-BB49-3AFC6337DE55}" type="presParOf" srcId="{E4C0A4F3-4DCF-4491-8B86-E7DB0D295652}" destId="{142E0580-28E4-4D46-8F10-DBCA8BCFABB6}" srcOrd="1" destOrd="0" presId="urn:microsoft.com/office/officeart/2005/8/layout/list1"/>
    <dgm:cxn modelId="{14B782F4-F1E0-48CF-B0F6-CCCF171273BD}" type="presParOf" srcId="{5E29D9B7-6FDB-4639-B446-A0A5CCFDA722}" destId="{510AEE37-3C0C-467B-9156-8BB88BAFEF78}" srcOrd="1" destOrd="0" presId="urn:microsoft.com/office/officeart/2005/8/layout/list1"/>
    <dgm:cxn modelId="{84871065-5A0C-4FC4-B0A3-5B2F61D7D877}" type="presParOf" srcId="{5E29D9B7-6FDB-4639-B446-A0A5CCFDA722}" destId="{5E88F5EA-7D4E-4B12-BAD2-EB1869472535}" srcOrd="2" destOrd="0" presId="urn:microsoft.com/office/officeart/2005/8/layout/list1"/>
    <dgm:cxn modelId="{6DBC53CB-A171-4EF1-A5AC-1826CB2291F5}" type="presParOf" srcId="{5E29D9B7-6FDB-4639-B446-A0A5CCFDA722}" destId="{ECE0D935-92D5-4C50-900E-26448443DD14}" srcOrd="3" destOrd="0" presId="urn:microsoft.com/office/officeart/2005/8/layout/list1"/>
    <dgm:cxn modelId="{8A9127A5-E23D-431C-ABB9-954DD08D0CFC}" type="presParOf" srcId="{5E29D9B7-6FDB-4639-B446-A0A5CCFDA722}" destId="{42863D7F-6BEE-46A8-AA2D-499DE540896D}" srcOrd="4" destOrd="0" presId="urn:microsoft.com/office/officeart/2005/8/layout/list1"/>
    <dgm:cxn modelId="{A9A78D15-1CA6-42A9-AFCB-73479DA86619}" type="presParOf" srcId="{42863D7F-6BEE-46A8-AA2D-499DE540896D}" destId="{F88F047A-23B0-471F-86C9-4D53687E2581}" srcOrd="0" destOrd="0" presId="urn:microsoft.com/office/officeart/2005/8/layout/list1"/>
    <dgm:cxn modelId="{BEFE9006-433A-4D42-98A7-109C2C762B71}" type="presParOf" srcId="{42863D7F-6BEE-46A8-AA2D-499DE540896D}" destId="{D24D176E-6832-4BB8-AE6D-F948FA2EC623}" srcOrd="1" destOrd="0" presId="urn:microsoft.com/office/officeart/2005/8/layout/list1"/>
    <dgm:cxn modelId="{F7FEF0EF-9B99-4784-B180-6A7BE8051D75}" type="presParOf" srcId="{5E29D9B7-6FDB-4639-B446-A0A5CCFDA722}" destId="{122FDBFD-C684-4109-A71E-3D1A320BEA18}" srcOrd="5" destOrd="0" presId="urn:microsoft.com/office/officeart/2005/8/layout/list1"/>
    <dgm:cxn modelId="{FABC273F-F218-4A29-971A-12C6C89A5640}" type="presParOf" srcId="{5E29D9B7-6FDB-4639-B446-A0A5CCFDA722}" destId="{494FD8D6-E522-4C35-A9CF-4CA51EF3B7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8F5EA-7D4E-4B12-BAD2-EB1869472535}">
      <dsp:nvSpPr>
        <dsp:cNvPr id="0" name=""/>
        <dsp:cNvSpPr/>
      </dsp:nvSpPr>
      <dsp:spPr>
        <a:xfrm>
          <a:off x="0" y="210780"/>
          <a:ext cx="8128000" cy="2154600"/>
        </a:xfrm>
        <a:prstGeom prst="rect">
          <a:avLst/>
        </a:prstGeom>
        <a:gradFill flip="none" rotWithShape="1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12250">
              <a:srgbClr val="C3CAA1"/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3500000" scaled="1"/>
          <a:tileRect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To activate (excite) the fault.</a:t>
          </a:r>
          <a:endParaRPr lang="en-TO" sz="28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Activating the fault means setting </a:t>
          </a:r>
          <a:r>
            <a:rPr lang="en-US" sz="2800" i="1" kern="1200"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primary input </a:t>
          </a:r>
          <a:r>
            <a:rPr lang="en-US" sz="2800" kern="1200"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(PI) values that cause net </a:t>
          </a:r>
          <a:r>
            <a:rPr lang="en-US" sz="2800" i="1" kern="1200"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‘l’ </a:t>
          </a:r>
          <a:r>
            <a:rPr lang="en-US" sz="2800" kern="1200"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to have value </a:t>
          </a:r>
          <a14:m xmlns:a14="http://schemas.microsoft.com/office/drawing/2010/main">
            <m:oMath xmlns:m="http://schemas.openxmlformats.org/officeDocument/2006/math">
              <m:bar>
                <m:barPr>
                  <m:pos m:val="top"/>
                  <m:ctrlPr>
                    <a:rPr lang="en-US" sz="2800" b="1" i="1" kern="1200" smtClean="0">
                      <a:latin typeface="Cambria Math" panose="02040503050406030204" pitchFamily="18" charset="0"/>
                      <a:cs typeface="Calibri"/>
                    </a:rPr>
                  </m:ctrlPr>
                </m:barPr>
                <m:e>
                  <m:r>
                    <a:rPr lang="en-US" sz="2800" b="1" i="1" kern="1200" smtClean="0">
                      <a:latin typeface="Cambria Math" panose="02040503050406030204" pitchFamily="18" charset="0"/>
                      <a:cs typeface="Calibri"/>
                    </a:rPr>
                    <m:t>𝒗</m:t>
                  </m:r>
                </m:e>
              </m:bar>
              <m:r>
                <a:rPr lang="en-US" sz="2800" b="0" i="0" kern="1200" smtClean="0">
                  <a:latin typeface="Cambria Math" panose="02040503050406030204" pitchFamily="18" charset="0"/>
                  <a:cs typeface="Calibri"/>
                </a:rPr>
                <m:t>. </m:t>
              </m:r>
            </m:oMath>
          </a14:m>
          <a:endParaRPr lang="en-TO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0780"/>
        <a:ext cx="8128000" cy="2154600"/>
      </dsp:txXfrm>
    </dsp:sp>
    <dsp:sp modelId="{142E0580-28E4-4D46-8F10-DBCA8BCFABB6}">
      <dsp:nvSpPr>
        <dsp:cNvPr id="0" name=""/>
        <dsp:cNvSpPr/>
      </dsp:nvSpPr>
      <dsp:spPr>
        <a:xfrm>
          <a:off x="406400" y="17355"/>
          <a:ext cx="5689600" cy="473865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rPr>
            <a:t>1. Fault Activation</a:t>
          </a:r>
          <a:r>
            <a:rPr lang="en-US" sz="2600" b="1" kern="1200">
              <a:solidFill>
                <a:schemeClr val="tx1"/>
              </a:solidFill>
              <a:ea typeface="Calibri"/>
              <a:cs typeface="Calibri"/>
            </a:rPr>
            <a:t>: </a:t>
          </a:r>
          <a:endParaRPr lang="en-TO" sz="2600" kern="1200">
            <a:solidFill>
              <a:schemeClr val="tx1"/>
            </a:solidFill>
          </a:endParaRPr>
        </a:p>
      </dsp:txBody>
      <dsp:txXfrm>
        <a:off x="429532" y="40487"/>
        <a:ext cx="5643336" cy="427601"/>
      </dsp:txXfrm>
    </dsp:sp>
    <dsp:sp modelId="{494FD8D6-E522-4C35-A9CF-4CA51EF3B76B}">
      <dsp:nvSpPr>
        <dsp:cNvPr id="0" name=""/>
        <dsp:cNvSpPr/>
      </dsp:nvSpPr>
      <dsp:spPr>
        <a:xfrm>
          <a:off x="0" y="2581109"/>
          <a:ext cx="8128000" cy="1346625"/>
        </a:xfrm>
        <a:prstGeom prst="rect">
          <a:avLst/>
        </a:prstGeom>
        <a:gradFill rotWithShape="0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12250">
              <a:srgbClr val="C3CAA1"/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3500000" scaled="1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To propagate the fault to a </a:t>
          </a:r>
          <a:r>
            <a:rPr lang="en-US" sz="2800" i="1" kern="1200">
              <a:latin typeface="Arial" panose="020B0604020202020204" pitchFamily="34" charset="0"/>
              <a:cs typeface="Arial" panose="020B0604020202020204" pitchFamily="34" charset="0"/>
            </a:rPr>
            <a:t>primary output </a:t>
          </a: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(PO).</a:t>
          </a:r>
          <a:endParaRPr lang="en-TO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581109"/>
        <a:ext cx="8128000" cy="1346625"/>
      </dsp:txXfrm>
    </dsp:sp>
    <dsp:sp modelId="{D24D176E-6832-4BB8-AE6D-F948FA2EC623}">
      <dsp:nvSpPr>
        <dsp:cNvPr id="0" name=""/>
        <dsp:cNvSpPr/>
      </dsp:nvSpPr>
      <dsp:spPr>
        <a:xfrm>
          <a:off x="406400" y="2467980"/>
          <a:ext cx="5689600" cy="454301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Fault Propagation: </a:t>
          </a:r>
          <a:endParaRPr lang="en-TO" sz="2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8577" y="2490157"/>
        <a:ext cx="5645246" cy="409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0447-33DE-425B-949E-144EA7F96BF9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5BFFC-7C3C-4B35-9A34-23A7450B9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2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Calibri"/>
                <a:cs typeface="Calibri"/>
              </a:rPr>
              <a:t>I am Shruti Pandey from IIT Delhi, India. I am going to present my paper titled </a:t>
            </a:r>
            <a:r>
              <a:rPr lang="en-US" sz="1200" i="1" dirty="0"/>
              <a:t>HybMT: Hybrid Meta-Predictor based ML Algorithm for Fast Test Vector Generation. This paper is done under the supervision of Prof. Jayadeva and prof. Smruti Ranjan Sarangi from IIT Delhi.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Calibri"/>
                <a:cs typeface="Calibri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we perform the implication procedure. Implication refers to computing </a:t>
            </a:r>
            <a:r>
              <a:rPr lang="en-US" dirty="0">
                <a:latin typeface="Arial"/>
                <a:cs typeface="Arial"/>
              </a:rPr>
              <a:t>values at all the nets due to a PI assignment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/>
                <a:ea typeface="Calibri"/>
                <a:cs typeface="Arial"/>
              </a:rPr>
              <a:t>For example, </a:t>
            </a:r>
            <a:r>
              <a: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A value of 0 at G1 implies </a:t>
            </a:r>
            <a:r>
              <a:rPr lang="en-US" sz="12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1 at N5,N6,N7,N8,PO </a:t>
            </a:r>
            <a:r>
              <a: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and a </a:t>
            </a:r>
            <a:r>
              <a:rPr lang="en-US" sz="12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D at N9, </a:t>
            </a:r>
            <a:r>
              <a:rPr lang="en-US" sz="1200" b="0" dirty="0">
                <a:solidFill>
                  <a:srgbClr val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where the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symbol </a:t>
            </a: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denotes a composite value of 1/0 for the same net in the good and the faulty circuit respectively.</a:t>
            </a:r>
            <a:endParaRPr lang="en-TO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r>
              <a:rPr lang="en-US" sz="1200" b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Our objective of setting 1 at N9 is met but the </a:t>
            </a:r>
            <a:r>
              <a:rPr lang="en-US" sz="1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cannot be  propagated to the PO.</a:t>
            </a:r>
          </a:p>
          <a:p>
            <a:pPr lvl="0" defTabSz="914400"/>
            <a:endParaRPr lang="en-US" sz="1200" b="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Times New Roman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Times New Roman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0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Thus from this example it is clear that bad decisions while backtrace may lead to wasted work. Hence we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decisions such that number of backtracks  is minimized.</a:t>
            </a:r>
            <a:endParaRPr lang="en-TO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Hence we </a:t>
            </a:r>
            <a:r>
              <a: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need to reverse our previous decision of setting 0 at G1. </a:t>
            </a:r>
          </a:p>
          <a:p>
            <a:r>
              <a: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This process of reversing previous decisions due to conflicts is termed as backtrack. Note that backtrace and backtrack are two different procedures. </a:t>
            </a:r>
          </a:p>
          <a:p>
            <a:r>
              <a: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PODEM keeps performing these key procedures until the activated fault is observed at the PO.</a:t>
            </a:r>
          </a:p>
          <a:p>
            <a:r>
              <a:rPr lang="en-US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For example, setting G1 to 1 does not imply anything at NAND gate’s output, so we will backtrace through a new path from N9 to N8 till G3, and assign a 1, which implies a 1 at N8 and a D at N9.</a:t>
            </a:r>
          </a:p>
          <a:p>
            <a:r>
              <a:rPr lang="en-IN" dirty="0"/>
              <a:t>Now the fault at N9 can be propagated to the PO only if the other input of the OR gate is not 1. </a:t>
            </a:r>
            <a:r>
              <a:rPr lang="en-US" dirty="0"/>
              <a:t>PODEM will move to a new objective of setting N7 to 0.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63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us now discuss two important measures of testability. First one is controllability. Controllability is defined as </a:t>
            </a:r>
            <a:r>
              <a:rPr lang="en-US" sz="1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setting a net to 0 or 1 by making random PI assignments.</a:t>
            </a:r>
          </a:p>
          <a:p>
            <a:r>
              <a:rPr lang="en-IN" dirty="0"/>
              <a:t>We denote the combinational controllability of a net as CC(x).</a:t>
            </a:r>
          </a:p>
          <a:p>
            <a:r>
              <a:rPr lang="en-IN" dirty="0"/>
              <a:t>We assign CC values of all the </a:t>
            </a:r>
            <a:r>
              <a:rPr lang="en-IN" dirty="0" err="1"/>
              <a:t>Pis</a:t>
            </a:r>
            <a:r>
              <a:rPr lang="en-IN" dirty="0"/>
              <a:t> to 0.5. And then compute the CC values of other nets using the truth tables of the gates.</a:t>
            </a:r>
          </a:p>
          <a:p>
            <a:r>
              <a:rPr lang="en-IN" dirty="0"/>
              <a:t>Suppose we want to set a 1 at the output net ‘e’ of the circuit, we have to set c and d as 1. Hence CC1 of e is equal to the product of the CC1 at c and CC1 at d. we compute the CC0 in a  similar manner using the gate’s truth table.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0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Observability is defined as the </a:t>
                </a:r>
                <a:r>
                  <a:rPr lang="en-US" sz="12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propagating the value at a net to a primary output (PO). It is denoted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net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The figure shows the observability of all the nets of the circuit. </a:t>
                </a:r>
              </a:p>
              <a:p>
                <a:r>
                  <a:rPr lang="en-IN" dirty="0"/>
                  <a:t>We assign CO value of  1 at the PO as it is always observable. Then we traverse backwards to compute the CO values of other nets.</a:t>
                </a:r>
              </a:p>
              <a:p>
                <a:r>
                  <a:rPr lang="en-IN" dirty="0"/>
                  <a:t>For example a value at net d is observable at the PO only if the other input of the AND gate is 1. </a:t>
                </a:r>
              </a:p>
              <a:p>
                <a:r>
                  <a:rPr lang="en-IN" dirty="0"/>
                  <a:t>To compute the CO value of a net. </a:t>
                </a:r>
                <a:r>
                  <a:rPr lang="en-US" dirty="0"/>
                  <a:t>To propagate the value at line a to the PO y, we should apply a non-controlling value at the input line b.</a:t>
                </a:r>
              </a:p>
              <a:p>
                <a:r>
                  <a:rPr lang="en-US" dirty="0"/>
                  <a:t>The CO value of line a is the product of the CO value of line y and the CC value of line b.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Observability is defined as the </a:t>
                </a:r>
                <a:r>
                  <a:rPr lang="en-US" sz="120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propagating the value at a net to a primary output (PO). It is denoted </a:t>
                </a: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𝐶𝑂(𝑥)</a:t>
                </a: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net </a:t>
                </a:r>
                <a:r>
                  <a:rPr 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n-IN"/>
                  <a:t>.</a:t>
                </a:r>
              </a:p>
              <a:p>
                <a:r>
                  <a:rPr lang="en-IN"/>
                  <a:t>The figure shows the observability of all the nets of the circuit. The CO value of  a PO is 1 as it is always observable. To compute the CO value of a net. </a:t>
                </a:r>
                <a:r>
                  <a:rPr lang="en-US"/>
                  <a:t>To propagate the value at line a to the PO y, we should apply a non-controlling value at the input line b.</a:t>
                </a:r>
              </a:p>
              <a:p>
                <a:r>
                  <a:rPr lang="en-US"/>
                  <a:t>The CO value of line a is the product of the CO value of line y and the CC value of line b.</a:t>
                </a:r>
              </a:p>
              <a:p>
                <a:endParaRPr lang="en-I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98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First we generated the dataset for training ML models. The figure shows a scenario of a conflict in a circuit with a s-a-0 fault at net N9. When we set G1 to 0, it implies a value of 1 at the PO  and hence we cannot propagate the fault to the PO.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 </a:t>
            </a:r>
            <a:endParaRPr lang="en-IN" dirty="0"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4E9F3-EDDC-409E-9CB2-A9FB1FD0E981}" type="slidenum">
              <a:rPr lang="en-TO" smtClean="0"/>
              <a:t>15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360205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Next I will talk about the no-backtrack probability that we use as a backtrace heuristic in PODEM.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98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us first discuss the basic idea behind HybMT based PODEM. </a:t>
            </a:r>
            <a:r>
              <a:rPr lang="en-IN" dirty="0"/>
              <a:t>Our example circuit shows that we need to choose from N6 and G3 while backtracing in PODEM.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WE run </a:t>
            </a:r>
            <a:r>
              <a:rPr lang="en-IN" dirty="0" err="1"/>
              <a:t>hybmt</a:t>
            </a:r>
            <a:r>
              <a:rPr lang="en-IN" dirty="0"/>
              <a:t> for both G3 and N6 to get the probability of no-backtrack.  HybMT will choose G3 (having a greater probability of no-backtrack), saving all the wasted work due to choosing N6. </a:t>
            </a:r>
            <a:endParaRPr lang="en-IN" dirty="0">
              <a:ea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22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will present the working of HybMT</a:t>
            </a:r>
          </a:p>
          <a:p>
            <a:r>
              <a:rPr lang="en-US" dirty="0"/>
              <a:t>Our proposed HybMT algorithm consists of 2 levels of predictors</a:t>
            </a:r>
          </a:p>
          <a:p>
            <a:r>
              <a:rPr lang="en-US" dirty="0"/>
              <a:t>The first level is a meta predictor that predicts the lower-level predictor to use for a given circuit net.</a:t>
            </a:r>
          </a:p>
          <a:p>
            <a:r>
              <a:rPr lang="en-US" dirty="0"/>
              <a:t>Then this lower-level predictor gives the no-backtrack probability value for a given circuit net</a:t>
            </a:r>
          </a:p>
          <a:p>
            <a:r>
              <a:rPr lang="en-US" dirty="0"/>
              <a:t> We use a random forest classifier (RFC) model as the meta predictor</a:t>
            </a:r>
          </a:p>
          <a:p>
            <a:r>
              <a:rPr lang="en-US" dirty="0"/>
              <a:t>An RFC model uses Ensemble learning as it combines the predictions of different decision tree classifiers to give a more accurate prediction than its constituent models</a:t>
            </a:r>
          </a:p>
          <a:p>
            <a:r>
              <a:rPr lang="en-US" dirty="0"/>
              <a:t>Extra: Two classes based on the results (HybNN and SVR)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A303-E8F5-41EC-B599-7A0FC09ADB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7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 will describe our novel hybrid neural network model HybNN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HybNN: fully connected feed-forward neural network with a skip connection</a:t>
            </a:r>
            <a:endParaRPr lang="en-TO" sz="1200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/>
              <a:t>It has two sub-networks: a feature extractor and a regressor.</a:t>
            </a:r>
          </a:p>
          <a:p>
            <a:r>
              <a:rPr lang="en-US" dirty="0"/>
              <a:t>We define a linear layer followed by rectified linear unit (</a:t>
            </a:r>
            <a:r>
              <a:rPr lang="en-US" dirty="0" err="1"/>
              <a:t>ReLU</a:t>
            </a:r>
            <a:r>
              <a:rPr lang="en-US" dirty="0"/>
              <a:t>, a nonlinear activation function) as a hidden layer.</a:t>
            </a:r>
          </a:p>
          <a:p>
            <a:r>
              <a:rPr lang="en-US" dirty="0"/>
              <a:t>The feature extractor takes the circuit net features as input and gives the most significant features at the output.</a:t>
            </a:r>
          </a:p>
          <a:p>
            <a:r>
              <a:rPr lang="en-US" dirty="0"/>
              <a:t>These features are given as input to the regressor to obtain the no-backtrack probability as the output.</a:t>
            </a:r>
          </a:p>
          <a:p>
            <a:endParaRPr lang="en-US" dirty="0"/>
          </a:p>
          <a:p>
            <a:r>
              <a:rPr lang="en-US" dirty="0"/>
              <a:t>A skip connection is used to solve</a:t>
            </a:r>
          </a:p>
          <a:p>
            <a:r>
              <a:rPr lang="en-US" dirty="0"/>
              <a:t>the vanishing gradient problem as it provides an alternate path</a:t>
            </a:r>
          </a:p>
          <a:p>
            <a:r>
              <a:rPr lang="en-US" dirty="0"/>
              <a:t>for the gradient to flow [9]. We see a significant improvement</a:t>
            </a:r>
          </a:p>
          <a:p>
            <a:r>
              <a:rPr lang="en-US" dirty="0"/>
              <a:t>in performance by adding a skip connection to our neural</a:t>
            </a:r>
          </a:p>
          <a:p>
            <a:r>
              <a:rPr lang="en-US" dirty="0"/>
              <a:t>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A303-E8F5-41EC-B599-7A0FC09ADB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7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8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the outline of my presentation. Let us begin with the Introduction and motivation.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53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table shows The CPU time and fault coverage for the EPFL benchmark.</a:t>
            </a:r>
          </a:p>
          <a:p>
            <a:r>
              <a:rPr lang="en-US"/>
              <a:t>The EPFL benchmark is the most recent benchmark and has circuits 100 times larger than the ISCAS’85 circuits. </a:t>
            </a:r>
          </a:p>
          <a:p>
            <a:r>
              <a:rPr lang="en-US"/>
              <a:t>We compare our proposed HybMT algorithm with a popular commercial tool and the baseline (state-of-the-art ML based approach). </a:t>
            </a:r>
          </a:p>
          <a:p>
            <a:r>
              <a:rPr lang="en-US"/>
              <a:t>We observe that </a:t>
            </a:r>
            <a:r>
              <a:rPr lang="en-US" err="1"/>
              <a:t>HYbMT</a:t>
            </a:r>
            <a:r>
              <a:rPr lang="en-US"/>
              <a:t> gives better or comparable fault coverage and is faster for most of the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A303-E8F5-41EC-B599-7A0FC09ADB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8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Let us discuss the results now</a:t>
            </a:r>
          </a:p>
          <a:p>
            <a:r>
              <a:rPr lang="en-IN" dirty="0"/>
              <a:t>we show the speedup obtained by our proposed algorithm over the baseline for the 100 hard-to-detect faults of the ISCAS’85 circuits</a:t>
            </a:r>
            <a:r>
              <a:rPr lang="en-US" sz="1200" i="1" dirty="0"/>
              <a:t> </a:t>
            </a:r>
          </a:p>
          <a:p>
            <a:r>
              <a:rPr lang="en-US" sz="1200" i="1" dirty="0"/>
              <a:t>Baseline is the recent state of the art work that uses ML to obtain speedup in test generation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x axis of the graph represents the Benchmark circuits. </a:t>
            </a:r>
            <a:endParaRPr lang="en-US" sz="120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The y axis represents the Speedup obtained that is the ratio of the CPU time taken by the baseline to that taken by HybMT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tx1"/>
                </a:solidFill>
              </a:rPr>
              <a:t>We obtained a high fault coverage (&gt;90%) for all the circuits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results show that HybMT obtains a speedup of 24.4% over the baseline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Among the  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-level predictors our proposed HybNN performs the best. It shows a speedup of 18.8% over the baseline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TO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A303-E8F5-41EC-B599-7A0FC09ADB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radar plot shows the importance of each feature in the decision making process of the ensemble-based meta predictor</a:t>
            </a:r>
          </a:p>
          <a:p>
            <a:r>
              <a:rPr lang="en-US"/>
              <a:t>The angular-axis represents the decision trees of the meta predictor model, and the radial-axis represents the number of times a feature is used to split a decision tree node, weighted by the number of samples it split</a:t>
            </a:r>
          </a:p>
          <a:p>
            <a:r>
              <a:rPr lang="en-US"/>
              <a:t>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A303-E8F5-41EC-B599-7A0FC09ADB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Here is  a quick introduction to the terms used in our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two important points to be noted. ATPG in its simplest form is equivalent to the SAT (circuit-satisfiability) problem where we need to find the primary inputs (PIs) that set the value of a certain net to 0 or 1.and  hence is an NP-complete problem.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test pattern generation algorithm takes the circuit and the fault list as inputs and gives the test vectors as the output</a:t>
            </a: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efficiency of an ATPG algorithm is measured in terms of its fault coverage and its runtime.</a:t>
            </a: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fault coverage is defined as the ratio of the number of detected faults to that of the total number of faults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trade-off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coverage and the </a:t>
            </a:r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test vector generation.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work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Minimizes the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vector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 time using machine learning subject to 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sufficient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fault coverage.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A303-E8F5-41EC-B599-7A0FC09AD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6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Given that ATPG is an NP-complete problem and hence over the years a lot of heuristics have been developed for efficient test generation.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But recently machine learning based algorithms have shown promising results in the field of test generation.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Moreover</a:t>
            </a:r>
            <a:r>
              <a:rPr lang="en-US" dirty="0"/>
              <a:t>, </a:t>
            </a:r>
            <a:r>
              <a:rPr lang="en-US" sz="1200" b="0" i="0" u="none" strike="noStrike" baseline="0" dirty="0">
                <a:latin typeface="CMR12"/>
              </a:rPr>
              <a:t>ML techniques are faster and more accurate than human experience-based problem solving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CMR12"/>
              </a:rPr>
              <a:t>and have </a:t>
            </a:r>
            <a:r>
              <a:rPr lang="en-US" sz="1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Proven their efficacy in decision-making and design-space exploration,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hence our work proposes an ML algorithm to minimize the test vector generation time subject to sufficient fault coverage.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0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Now let us see the pitfalls of the prior work.</a:t>
            </a:r>
          </a:p>
          <a:p>
            <a:r>
              <a:rPr lang="en-US" dirty="0"/>
              <a:t>We have focused on ML-based ATPG algorithms that target stuck-at faults in combinational circuits.</a:t>
            </a:r>
            <a:endParaRPr lang="en-IN" dirty="0"/>
          </a:p>
          <a:p>
            <a:r>
              <a:rPr lang="en-IN" dirty="0"/>
              <a:t>None of the prior work have moved beyond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4-decade old ISCAS ’85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ITC’99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enchmarks for test generation.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comparison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with the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tools.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And further </a:t>
            </a:r>
            <a:r>
              <a:rPr lang="en-US" sz="12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work demonstrates </a:t>
            </a:r>
            <a:r>
              <a:rPr lang="en-US" sz="12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improvement </a:t>
            </a:r>
            <a:r>
              <a:rPr lang="en-US" sz="12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all the benchmark circuits.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5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proposed HybMT algorithm overcomes these pitfalls in the following ways: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HybMT Generates test inputs for recently released benchmark circuits that are up to </a:t>
            </a:r>
            <a:r>
              <a:rPr lang="en-US" sz="1200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70× larger </a:t>
            </a:r>
            <a:r>
              <a:rPr lang="en-US" sz="12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ISCAS’85 circuits</a:t>
            </a:r>
            <a:r>
              <a:rPr lang="en-US" sz="110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100" b="0" i="0" u="none" strike="noStrike" kern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</a:t>
            </a:r>
            <a:r>
              <a:rPr lang="en-US" sz="1100">
                <a:solidFill>
                  <a:schemeClr val="tx1"/>
                </a:solidFill>
                <a:latin typeface="Times New Roman"/>
                <a:cs typeface="Times New Roman"/>
              </a:rPr>
              <a:t>hows a consistent speedup across all the benchmark circuits.</a:t>
            </a:r>
            <a:endParaRPr lang="en-US" sz="1050" b="0" i="0" u="none" strike="noStrike" baseline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5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Now, Let us go through the background.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7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we will see the </a:t>
            </a:r>
            <a:r>
              <a:rPr lang="en-US" sz="1200" i="1" dirty="0"/>
              <a:t>Fundamentals of Generating a Test. We are focusing on </a:t>
            </a:r>
            <a:r>
              <a:rPr lang="da-DK" sz="1200" dirty="0">
                <a:solidFill>
                  <a:srgbClr val="000000"/>
                </a:solidFill>
                <a:latin typeface="Calibri" panose="020F0502020204030204" pitchFamily="34" charset="0"/>
              </a:rPr>
              <a:t>Fault-oriented ATPG for single stuck-at-faults (SSFs).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Generating a test for a fault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s-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a-v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 at line ‘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l’,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where v can be 1/0, involves two fundamental steps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First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Activating the fault means </a:t>
            </a:r>
            <a:r>
              <a: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setting </a:t>
            </a:r>
            <a:r>
              <a:rPr lang="en-US" sz="12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primary input </a:t>
            </a:r>
            <a:r>
              <a: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(PI) values that cause net </a:t>
            </a:r>
            <a:r>
              <a:rPr lang="en-US" sz="12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‘l’ 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to have a value opposite to that of the fault.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And second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T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4E9F3-EDDC-409E-9CB2-A9FB1FD0E981}" type="slidenum">
              <a:rPr lang="en-TO" smtClean="0"/>
              <a:t>8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14110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will discuss the ATPG algorithm used in our work: PODEM. PODEM stands for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Path Oriented Decision Making. </a:t>
            </a:r>
            <a:endParaRPr lang="en-US" dirty="0"/>
          </a:p>
          <a:p>
            <a:r>
              <a:rPr lang="en-US" dirty="0"/>
              <a:t>Let us understand the key procedures of PODEM through an example</a:t>
            </a:r>
          </a:p>
          <a:p>
            <a:r>
              <a:rPr lang="en-US" dirty="0"/>
              <a:t>We have a small circuit with the net N9 being stuck-at-0.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PODEM’s first objective will be to set 1 at N9 to activate the fault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To achieve this objective, it will trace backwards till the PI and make an assignment at the PI. This is termed as backtrace. </a:t>
            </a:r>
          </a:p>
          <a:p>
            <a:r>
              <a:rPr lang="en-US" dirty="0"/>
              <a:t>We backtrace from N9 to G4 and assign a 1.</a:t>
            </a:r>
          </a:p>
          <a:p>
            <a:r>
              <a:rPr lang="en-US" dirty="0"/>
              <a:t>Next we backtrace from N9, N8,N6,N5 to G1 and assign a 0.</a:t>
            </a: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BFFC-7C3C-4B35-9A34-23A7450B920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6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CC15-924D-362E-C002-393A06D64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BEA64-A535-8D2D-9C8E-28F9712FF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7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5F73-2AA3-5968-2BBE-FE956A6F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9446F-9F86-AE78-46FE-6DCC295D2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713E-125D-3CCD-D1E4-ECB57177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40CF-B89E-E08C-7BF8-4857BEFF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B398-5D2E-FB88-A652-BFDC92C2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68314-4DD0-4E25-A17D-123054E2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FAB51-6DEA-80EC-2D91-BA6F72B5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81A6-CB44-F375-DC2B-DA1D8AFF9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F9F1-B4CC-9BE6-7CC2-F4A46A03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982A-735A-A48A-DC3B-319E1C67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8C353-A514-A154-C8CF-CBE6DD67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68314-4DD0-4E25-A17D-123054E2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1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9407-2EEB-8132-7D1F-A81A309C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9220-40DD-95A6-F7EF-40C73E61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1C89E9-923C-ACB4-2560-35AB0FEFE081}"/>
              </a:ext>
            </a:extLst>
          </p:cNvPr>
          <p:cNvSpPr txBox="1">
            <a:spLocks/>
          </p:cNvSpPr>
          <p:nvPr userDrawn="1"/>
        </p:nvSpPr>
        <p:spPr>
          <a:xfrm>
            <a:off x="10992478" y="-14305"/>
            <a:ext cx="722644" cy="908608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C3AB-9309-B2EE-2D88-5EA0BEDC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6D063-BBD1-83E1-CE67-8DC04D21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2195-62FE-5FF1-3FD8-B64E6287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2DB9-D1EF-FB7B-3D05-2B901CAD3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8793-08C5-4D49-5871-AECC3AA5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0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39C1-3026-4704-DAD3-53662743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D68C-615B-6200-0012-3F95A80EF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5819-0E08-D1C7-B6C5-5CB86508C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2F9EB-6BA5-C90B-6F0D-A002CB6DA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5DB84-C8D6-6017-8C0E-8FCE1146D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A5B79-CFB9-BE91-E32E-73B5B35E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6EF18-7B24-D49E-B7BB-E2D530C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CCFE1-F1F3-C23E-104D-1841AFF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68314-4DD0-4E25-A17D-123054E2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1DE4-D569-6BCD-7CA7-D72E8655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5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2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8F85-B26B-810B-FD30-2A9F317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E628-FCD6-C6CD-13F0-C0FFF07F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8837-9766-95FB-37F6-7D4EFE2C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66E8-7828-80FC-75E0-162D6166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57CE-1A6F-1825-310F-1016B59F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30149-BB5A-A844-E445-95143396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68314-4DD0-4E25-A17D-123054E2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5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61A8-1A9E-AFEA-FBBF-0256A93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FC9A7-4ACE-B6A8-9142-E263F42A4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7340F-BAB8-248D-951C-0FAD5B7A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68EB-A4B3-1F50-96FD-4CCDE3F0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1F81-7831-9893-05EE-60D7CD3A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D95D-6AE8-AA25-24F7-271220CB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68314-4DD0-4E25-A17D-123054E2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0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68F49-F918-86AB-F9E3-AB957866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2E65-950A-AF81-2776-C09CF17E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98B4A46-083D-BFDC-473F-CDB792B690D4}"/>
              </a:ext>
            </a:extLst>
          </p:cNvPr>
          <p:cNvSpPr txBox="1">
            <a:spLocks/>
          </p:cNvSpPr>
          <p:nvPr userDrawn="1"/>
        </p:nvSpPr>
        <p:spPr>
          <a:xfrm>
            <a:off x="10992478" y="-14305"/>
            <a:ext cx="722644" cy="908608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7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50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F95313-964B-11EC-A943-4DBC450A4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1069"/>
            <a:ext cx="9144000" cy="1928204"/>
          </a:xfrm>
        </p:spPr>
        <p:txBody>
          <a:bodyPr>
            <a:normAutofit lnSpcReduction="10000"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Shruti Pandey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, Jayadeva and Smruti. R. Sarangi</a:t>
            </a:r>
          </a:p>
          <a:p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of Electrical Engineering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 Institute of Technology Delhi</a:t>
            </a:r>
          </a:p>
          <a:p>
            <a:r>
              <a:rPr lang="en-IN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Delhi, India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D3658-B2C7-9484-0C74-C338FC57E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734" y="18029"/>
            <a:ext cx="1798476" cy="1798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A2A3623-7693-1BF5-E777-78E8DBEC2024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8411936" cy="18605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200" i="1"/>
              <a:t>HybMT: Hybrid Meta-Predictor based ML Algorithm for Fast Test Vector Generation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F001A5-415B-84AA-96AE-CD96E492C0EB}"/>
              </a:ext>
            </a:extLst>
          </p:cNvPr>
          <p:cNvSpPr txBox="1"/>
          <p:nvPr/>
        </p:nvSpPr>
        <p:spPr>
          <a:xfrm>
            <a:off x="425450" y="5435600"/>
            <a:ext cx="1134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Asia and South Pacific Design Automation Conference (ASP-DAC) 2024 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9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16186F-7234-021C-1220-DD161D775322}"/>
              </a:ext>
            </a:extLst>
          </p:cNvPr>
          <p:cNvSpPr/>
          <p:nvPr/>
        </p:nvSpPr>
        <p:spPr>
          <a:xfrm>
            <a:off x="8082902" y="4467722"/>
            <a:ext cx="1133061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B1A8C-6376-291E-6F37-F921AF6A1AD0}"/>
              </a:ext>
            </a:extLst>
          </p:cNvPr>
          <p:cNvSpPr txBox="1"/>
          <p:nvPr/>
        </p:nvSpPr>
        <p:spPr>
          <a:xfrm>
            <a:off x="1648852" y="984838"/>
            <a:ext cx="8894297" cy="4924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A value of 0 at G1 implies </a:t>
            </a:r>
            <a:r>
              <a:rPr lang="en-US" sz="2600" b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1 at N5,N6,N7,N8,PO </a:t>
            </a:r>
            <a:r>
              <a:rPr lang="en-US" sz="26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and a </a:t>
            </a:r>
            <a:r>
              <a:rPr lang="en-US" sz="2600" b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D at N9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51DDE2-2635-BCC5-214F-C1B553F19B5A}"/>
              </a:ext>
            </a:extLst>
          </p:cNvPr>
          <p:cNvSpPr>
            <a:spLocks noChangeAspect="1"/>
          </p:cNvSpPr>
          <p:nvPr/>
        </p:nvSpPr>
        <p:spPr>
          <a:xfrm>
            <a:off x="8450497" y="5207174"/>
            <a:ext cx="3343938" cy="665987"/>
          </a:xfrm>
          <a:prstGeom prst="roundRect">
            <a:avLst/>
          </a:prstGeom>
          <a:solidFill>
            <a:srgbClr val="FFC00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(N9,1) met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849C5-77FB-94FC-5EBE-98F99A81B501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PODEM: Path Oriented Decision Making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86FE37-041D-EEBB-57F8-5EFBC1DCFA9C}"/>
              </a:ext>
            </a:extLst>
          </p:cNvPr>
          <p:cNvGrpSpPr/>
          <p:nvPr/>
        </p:nvGrpSpPr>
        <p:grpSpPr>
          <a:xfrm>
            <a:off x="755374" y="5180435"/>
            <a:ext cx="7507357" cy="971251"/>
            <a:chOff x="755374" y="5180435"/>
            <a:chExt cx="7507357" cy="97125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48C8AF3-7AC8-385A-B749-FDF0B7C6F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9652" y="5180435"/>
              <a:ext cx="6573079" cy="9712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0">
                <a:spcBef>
                  <a:spcPts val="1000"/>
                </a:spcBef>
                <a:buClr>
                  <a:srgbClr val="DDDDDD">
                    <a:lumMod val="40000"/>
                    <a:lumOff val="60000"/>
                  </a:srgbClr>
                </a:buClr>
                <a:buSzPct val="80000"/>
                <a:defRPr/>
              </a:pPr>
              <a:r>
                <a:rPr 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The symbol </a:t>
              </a:r>
              <a:r>
                <a:rPr lang="en-US" sz="2800" b="1">
                  <a:solidFill>
                    <a:srgbClr val="C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D</a:t>
              </a:r>
              <a:r>
                <a:rPr 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  <a:r>
                <a:rPr 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denotes a composite value of 1/0 for the same net in good/faulty circuits.</a:t>
              </a:r>
              <a:endParaRPr lang="en-TO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33839F-130C-005F-D99F-049D6CE7F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374" y="5188560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D2553D-31CD-7FFF-63E9-D7DEE7DD24E4}"/>
              </a:ext>
            </a:extLst>
          </p:cNvPr>
          <p:cNvGrpSpPr/>
          <p:nvPr/>
        </p:nvGrpSpPr>
        <p:grpSpPr>
          <a:xfrm>
            <a:off x="8812695" y="1650826"/>
            <a:ext cx="3079553" cy="1523070"/>
            <a:chOff x="8812695" y="1650826"/>
            <a:chExt cx="3079553" cy="152307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5FFFC92-5B92-60E9-62C1-809945BCA3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2695" y="1650826"/>
              <a:ext cx="3079553" cy="9842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/>
              <a:r>
                <a:rPr lang="en-US" sz="260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Fault cannot be </a:t>
              </a:r>
            </a:p>
            <a:p>
              <a:pPr lvl="0" defTabSz="914400"/>
              <a:r>
                <a:rPr lang="en-US" sz="260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propagated to the PO</a:t>
              </a: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B421C45C-5989-4F83-1716-270C823368FD}"/>
                </a:ext>
              </a:extLst>
            </p:cNvPr>
            <p:cNvSpPr/>
            <p:nvPr/>
          </p:nvSpPr>
          <p:spPr>
            <a:xfrm>
              <a:off x="10429461" y="2683565"/>
              <a:ext cx="384313" cy="490331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1775AE-2E26-2A01-943E-9198C9229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839516"/>
            <a:ext cx="10972800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8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99169-A187-D6B6-7230-F9419FC6B95E}"/>
              </a:ext>
            </a:extLst>
          </p:cNvPr>
          <p:cNvSpPr txBox="1"/>
          <p:nvPr/>
        </p:nvSpPr>
        <p:spPr>
          <a:xfrm>
            <a:off x="1454426" y="1046960"/>
            <a:ext cx="8696739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We need to reverse our previous decision of setting 0 at G1</a:t>
            </a:r>
            <a:r>
              <a:rPr lang="en-US" sz="26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3543BA-B94D-BA91-B0D9-4FC333F6B180}"/>
              </a:ext>
            </a:extLst>
          </p:cNvPr>
          <p:cNvSpPr>
            <a:spLocks noChangeAspect="1"/>
          </p:cNvSpPr>
          <p:nvPr/>
        </p:nvSpPr>
        <p:spPr>
          <a:xfrm>
            <a:off x="9348403" y="1816917"/>
            <a:ext cx="2440409" cy="555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2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</a:t>
            </a:r>
            <a:endParaRPr lang="en-US" sz="4200" ker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74487-36EE-4EF5-EC4B-51FC7E5551AF}"/>
              </a:ext>
            </a:extLst>
          </p:cNvPr>
          <p:cNvSpPr txBox="1"/>
          <p:nvPr/>
        </p:nvSpPr>
        <p:spPr>
          <a:xfrm>
            <a:off x="800749" y="5070600"/>
            <a:ext cx="6845755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Next, we backtrace till G3 through N8 and</a:t>
            </a:r>
          </a:p>
          <a:p>
            <a:r>
              <a:rPr lang="en-US" sz="2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 assign it to 1. Implication N8=1 and N9=D</a:t>
            </a:r>
            <a:r>
              <a:rPr lang="en-US" sz="26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/>
                <a:ea typeface="Calibri"/>
                <a:cs typeface="Times New Roman"/>
              </a:rPr>
              <a:t>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530B89-91C0-A4E1-B421-57392450DFCA}"/>
              </a:ext>
            </a:extLst>
          </p:cNvPr>
          <p:cNvSpPr>
            <a:spLocks noChangeAspect="1"/>
          </p:cNvSpPr>
          <p:nvPr/>
        </p:nvSpPr>
        <p:spPr>
          <a:xfrm>
            <a:off x="8105942" y="5182023"/>
            <a:ext cx="3383693" cy="579716"/>
          </a:xfrm>
          <a:prstGeom prst="roundRect">
            <a:avLst/>
          </a:prstGeom>
          <a:solidFill>
            <a:srgbClr val="FFC00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objective (N7,0)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B7A9F-88EB-DEF9-2BF9-398CEC114012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PODEM: Path Oriented Decision Making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F230C-961E-303B-BDA8-6C1B1B963E60}"/>
              </a:ext>
            </a:extLst>
          </p:cNvPr>
          <p:cNvSpPr/>
          <p:nvPr/>
        </p:nvSpPr>
        <p:spPr>
          <a:xfrm>
            <a:off x="8433277" y="4310246"/>
            <a:ext cx="1133061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3C927-E319-9EEA-287A-F392BC97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17917"/>
            <a:ext cx="10972800" cy="30654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F359A5B-BB33-2366-8895-E26CFB84A416}"/>
              </a:ext>
            </a:extLst>
          </p:cNvPr>
          <p:cNvGrpSpPr/>
          <p:nvPr/>
        </p:nvGrpSpPr>
        <p:grpSpPr>
          <a:xfrm>
            <a:off x="656465" y="5062605"/>
            <a:ext cx="10879070" cy="1145095"/>
            <a:chOff x="512181" y="5062605"/>
            <a:chExt cx="10879070" cy="114509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F58CED-6D19-07A4-31D4-5B119A49D9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8954" y="5287819"/>
              <a:ext cx="9742297" cy="6197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0">
                <a:spcBef>
                  <a:spcPts val="1000"/>
                </a:spcBef>
                <a:buClr>
                  <a:srgbClr val="DDDDDD">
                    <a:lumMod val="40000"/>
                    <a:lumOff val="60000"/>
                  </a:srgbClr>
                </a:buClr>
                <a:buSzPct val="80000"/>
                <a:defRPr/>
              </a:pP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Make decisions such that number of backtracks is minimized.</a:t>
              </a:r>
              <a:endParaRPr lang="en-TO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A4EB65-0F2A-894A-1C27-EB72A4A81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2181" y="5062605"/>
              <a:ext cx="1145095" cy="1145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93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DDBACA-55F7-01A0-2DD9-6EDBDCEF8800}"/>
              </a:ext>
            </a:extLst>
          </p:cNvPr>
          <p:cNvSpPr>
            <a:spLocks noChangeAspect="1"/>
          </p:cNvSpPr>
          <p:nvPr/>
        </p:nvSpPr>
        <p:spPr>
          <a:xfrm>
            <a:off x="501362" y="1015846"/>
            <a:ext cx="10975915" cy="6275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setting a net to 0 or 1 by making random PI assignments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B2A97-83E2-4EBE-9EA4-9FCCE532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03314"/>
            <a:ext cx="7315200" cy="2451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CF45A-1DCF-3E0F-1AB5-6FEFB49E5159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Controllability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3B139EF-C659-8A0A-F32C-5117CE678A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024" y="5214597"/>
                <a:ext cx="4538693" cy="46225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lvl="0">
                  <a:spcBef>
                    <a:spcPts val="1000"/>
                  </a:spcBef>
                  <a:buClr>
                    <a:srgbClr val="DDDDDD">
                      <a:lumMod val="40000"/>
                      <a:lumOff val="60000"/>
                    </a:srgbClr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TO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3B139EF-C659-8A0A-F32C-5117CE67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24" y="5214597"/>
                <a:ext cx="4538693" cy="4622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1BB6F99-A389-8269-2227-5F46F90C2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436" y="1840804"/>
                <a:ext cx="3921760" cy="46225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lvl="0">
                  <a:spcBef>
                    <a:spcPts val="1000"/>
                  </a:spcBef>
                  <a:buClr>
                    <a:srgbClr val="DDDDDD">
                      <a:lumMod val="40000"/>
                      <a:lumOff val="60000"/>
                    </a:srgbClr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𝐶𝐶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TO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1BB6F99-A389-8269-2227-5F46F90C2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6" y="1840804"/>
                <a:ext cx="3921760" cy="46225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96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61F990-1F01-6E09-4791-E5D37A22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03564"/>
            <a:ext cx="7315200" cy="2450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A9ACDB-0DB0-DC0B-E8D7-72D4412C0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8279" y="5048812"/>
                <a:ext cx="4503421" cy="61912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lvl="0">
                  <a:spcBef>
                    <a:spcPts val="1000"/>
                  </a:spcBef>
                  <a:buClr>
                    <a:srgbClr val="DDDDDD">
                      <a:lumMod val="40000"/>
                      <a:lumOff val="60000"/>
                    </a:srgbClr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𝐶𝑂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𝐶𝑂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𝐶𝐶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TO" sz="3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3A9ACDB-0DB0-DC0B-E8D7-72D4412C0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79" y="5048812"/>
                <a:ext cx="4503421" cy="61912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C0A8B14-82A0-9F5F-54E5-C61FED0A4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" y="5035720"/>
                <a:ext cx="4406900" cy="64530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lvl="0">
                  <a:spcBef>
                    <a:spcPts val="1000"/>
                  </a:spcBef>
                  <a:buClr>
                    <a:srgbClr val="DDDDDD">
                      <a:lumMod val="40000"/>
                      <a:lumOff val="60000"/>
                    </a:srgbClr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𝐶𝑂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𝐶𝑂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𝐶𝐶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1(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TO" sz="3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C0A8B14-82A0-9F5F-54E5-C61FED0A4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035720"/>
                <a:ext cx="4406900" cy="64530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D8A23AF-6B36-1176-F76D-43886DF58874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1BF5F8-5158-6F55-8FCF-C05CE046B8BC}"/>
              </a:ext>
            </a:extLst>
          </p:cNvPr>
          <p:cNvSpPr>
            <a:spLocks noChangeAspect="1"/>
          </p:cNvSpPr>
          <p:nvPr/>
        </p:nvSpPr>
        <p:spPr>
          <a:xfrm>
            <a:off x="514063" y="1046884"/>
            <a:ext cx="10975915" cy="645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propagating the value at a net to a primary output (PO).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2A45DE2-91A3-EF08-6BBA-F68037CD37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5299" y="1985243"/>
                <a:ext cx="4902201" cy="55475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lvl="0">
                  <a:spcBef>
                    <a:spcPts val="1000"/>
                  </a:spcBef>
                  <a:buClr>
                    <a:srgbClr val="DDDDDD">
                      <a:lumMod val="40000"/>
                      <a:lumOff val="60000"/>
                    </a:srgbClr>
                  </a:buClr>
                  <a:buSzPct val="80000"/>
                  <a:defRPr/>
                </a:pPr>
                <a:r>
                  <a:rPr lang="en-US" sz="3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as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net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TO" sz="3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2A45DE2-91A3-EF08-6BBA-F68037CD3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299" y="1985243"/>
                <a:ext cx="4902201" cy="554757"/>
              </a:xfrm>
              <a:prstGeom prst="roundRect">
                <a:avLst/>
              </a:prstGeom>
              <a:blipFill>
                <a:blip r:embed="rId6"/>
                <a:stretch>
                  <a:fillRect b="-2797"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5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B86021-9775-8C5C-BB13-F8553562ABBF}"/>
              </a:ext>
            </a:extLst>
          </p:cNvPr>
          <p:cNvSpPr/>
          <p:nvPr/>
        </p:nvSpPr>
        <p:spPr>
          <a:xfrm>
            <a:off x="2065591" y="1654023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Motivation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E79E77-86CD-2282-BB70-CB7841210216}"/>
              </a:ext>
            </a:extLst>
          </p:cNvPr>
          <p:cNvSpPr/>
          <p:nvPr/>
        </p:nvSpPr>
        <p:spPr>
          <a:xfrm>
            <a:off x="2065590" y="3475078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321995"/>
              <a:satOff val="-7842"/>
              <a:lumOff val="34317"/>
              <a:alphaOff val="0"/>
            </a:schemeClr>
          </a:fillRef>
          <a:effectRef idx="2">
            <a:schemeClr val="accent1">
              <a:shade val="50000"/>
              <a:hueOff val="321995"/>
              <a:satOff val="-7842"/>
              <a:lumOff val="3431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ethodology</a:t>
            </a:r>
            <a:endParaRPr lang="en-US" sz="36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5596A1-CBEC-A27D-335D-31E8BCF874C5}"/>
              </a:ext>
            </a:extLst>
          </p:cNvPr>
          <p:cNvSpPr/>
          <p:nvPr/>
        </p:nvSpPr>
        <p:spPr>
          <a:xfrm>
            <a:off x="2065590" y="4388488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321995"/>
              <a:satOff val="-7842"/>
              <a:lumOff val="34317"/>
              <a:alphaOff val="0"/>
            </a:schemeClr>
          </a:fillRef>
          <a:effectRef idx="2">
            <a:schemeClr val="accent1">
              <a:shade val="50000"/>
              <a:hueOff val="321995"/>
              <a:satOff val="-7842"/>
              <a:lumOff val="3431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3065E0A-57B1-7BFD-DD79-546364B04ED5}"/>
              </a:ext>
            </a:extLst>
          </p:cNvPr>
          <p:cNvSpPr/>
          <p:nvPr/>
        </p:nvSpPr>
        <p:spPr>
          <a:xfrm>
            <a:off x="2065590" y="2558441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F66A0-7942-6778-7915-25DC9AA77B7A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BF472E-B8C7-FAF3-5E1A-45395901091C}"/>
              </a:ext>
            </a:extLst>
          </p:cNvPr>
          <p:cNvSpPr/>
          <p:nvPr/>
        </p:nvSpPr>
        <p:spPr>
          <a:xfrm>
            <a:off x="3687733" y="5080809"/>
            <a:ext cx="7776831" cy="8274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PI assignment leads to a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conflict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ground truth label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nets in the backtrace path is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else 1 </a:t>
            </a:r>
            <a:endParaRPr lang="en-TO" sz="280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318466-9BC6-DBB2-ED2E-006AB1DACA4B}"/>
              </a:ext>
            </a:extLst>
          </p:cNvPr>
          <p:cNvGrpSpPr>
            <a:grpSpLocks noChangeAspect="1"/>
          </p:cNvGrpSpPr>
          <p:nvPr/>
        </p:nvGrpSpPr>
        <p:grpSpPr>
          <a:xfrm>
            <a:off x="225725" y="1405667"/>
            <a:ext cx="11803249" cy="980440"/>
            <a:chOff x="63915" y="1082475"/>
            <a:chExt cx="8881620" cy="737754"/>
          </a:xfrm>
        </p:grpSpPr>
        <p:pic>
          <p:nvPicPr>
            <p:cNvPr id="8" name="Graphic 4" descr="Close with solid fill">
              <a:extLst>
                <a:ext uri="{FF2B5EF4-FFF2-40B4-BE49-F238E27FC236}">
                  <a16:creationId xmlns:a16="http://schemas.microsoft.com/office/drawing/2014/main" id="{A5426A7C-91E4-F5DA-943A-D04B904B7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15" y="1363029"/>
              <a:ext cx="457200" cy="4572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EBBD126-070B-E4F7-56F7-12291D2B0D3D}"/>
                </a:ext>
              </a:extLst>
            </p:cNvPr>
            <p:cNvSpPr/>
            <p:nvPr/>
          </p:nvSpPr>
          <p:spPr>
            <a:xfrm>
              <a:off x="4830420" y="1082475"/>
              <a:ext cx="4115117" cy="44043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Conflict</a:t>
              </a:r>
              <a:r>
                <a:rPr 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Fault cannot be propagated</a:t>
              </a:r>
              <a:endParaRPr lang="en-TO" sz="28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A00870D-5DE9-06ED-ADB5-CFF7D3A3B610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Data Generation: Labels of a Net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88493E-8AC5-C196-2F03-FE8FD7609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50" y="1593932"/>
            <a:ext cx="10972800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20"/>
    </mc:Choice>
    <mc:Fallback xmlns="">
      <p:transition spd="slow" advTm="646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E8F7676-326F-60A7-55A4-41ACEADF4DBA}"/>
              </a:ext>
            </a:extLst>
          </p:cNvPr>
          <p:cNvGrpSpPr/>
          <p:nvPr/>
        </p:nvGrpSpPr>
        <p:grpSpPr>
          <a:xfrm>
            <a:off x="484565" y="1493965"/>
            <a:ext cx="11154542" cy="4174256"/>
            <a:chOff x="2244680" y="967900"/>
            <a:chExt cx="10717021" cy="27161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D100447-B469-3850-5F56-9B6DFEF6DA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4680" y="967900"/>
              <a:ext cx="8631355" cy="8613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80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circuit net occurs </a:t>
              </a:r>
              <a:r>
                <a:rPr lang="en-US" sz="28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several times </a:t>
              </a:r>
              <a:r>
                <a:rPr lang="en-US" sz="280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running PODEM. </a:t>
              </a:r>
            </a:p>
            <a:p>
              <a:pPr marL="342900" lvl="0" indent="-342900" defTabSz="914400">
                <a:buFont typeface="Wingdings" panose="05000000000000000000" pitchFamily="2" charset="2"/>
                <a:buChar char="§"/>
              </a:pPr>
              <a:r>
                <a:rPr lang="en-US" sz="280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Its input features remain the same,</a:t>
              </a:r>
            </a:p>
            <a:p>
              <a:pPr marL="342900" lvl="0" indent="-342900" defTabSz="914400">
                <a:buFont typeface="Wingdings" panose="05000000000000000000" pitchFamily="2" charset="2"/>
                <a:buChar char="§"/>
              </a:pPr>
              <a:r>
                <a:rPr lang="en-US" sz="280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But the </a:t>
              </a:r>
              <a:r>
                <a:rPr lang="en-US" sz="28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 </a:t>
              </a:r>
              <a:r>
                <a:rPr lang="en-US" sz="280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 </a:t>
              </a:r>
              <a:r>
                <a:rPr lang="en-US" sz="2800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keeps changing</a:t>
              </a:r>
              <a:r>
                <a:rPr lang="en-US" sz="280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452214-AA0C-4E9E-A490-DD545BEBA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4680" y="2048972"/>
              <a:ext cx="4069963" cy="4205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/>
              <a:r>
                <a:rPr lang="en-US" sz="2800" ker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 of no-backtrack</a:t>
              </a:r>
              <a:endPara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2E31D77-54F9-FECC-6B5B-41E6E6C992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41739" y="2689253"/>
                  <a:ext cx="9519962" cy="99478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800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800" b="1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#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ground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truth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label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circuit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net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′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′ 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sz="2800" i="1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1</m:t>
                            </m:r>
                            <m:r>
                              <m:rPr>
                                <m:nor/>
                              </m:rPr>
                              <a:rPr lang="en-US" sz="2800" b="0" i="0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frequency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occurrence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circuit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net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′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800" b="0" i="1" kern="0" dirty="0" smtClean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sz="2800" kern="0" dirty="0">
                                <a:solidFill>
                                  <a:sysClr val="windowText" lastClr="0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800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2E31D77-54F9-FECC-6B5B-41E6E6C99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739" y="2689253"/>
                  <a:ext cx="9519962" cy="99478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CCF0D-8E9D-406B-977F-1D8074F2BDB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86754" y="1299489"/>
            <a:ext cx="1552353" cy="1552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E34B64-CD30-E5E3-9772-9A41D0ABE7E8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Data Generation: No-backtrack Probability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9" descr="Line arrow: Clockwise curve outline">
            <a:extLst>
              <a:ext uri="{FF2B5EF4-FFF2-40B4-BE49-F238E27FC236}">
                <a16:creationId xmlns:a16="http://schemas.microsoft.com/office/drawing/2014/main" id="{13269DF0-756B-EDEC-86AE-329AAB1CE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4679477" y="3303350"/>
            <a:ext cx="711576" cy="7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8754B89-4036-DEAA-A7C3-14AAB042C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1512" y="1540608"/>
            <a:ext cx="3657600" cy="3624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93E62-E987-28E1-78DB-1CD26D8A3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22" y="1679710"/>
            <a:ext cx="7315200" cy="2124075"/>
          </a:xfrm>
          <a:prstGeom prst="rect">
            <a:avLst/>
          </a:prstGeom>
        </p:spPr>
      </p:pic>
      <p:pic>
        <p:nvPicPr>
          <p:cNvPr id="2" name="Graphic 4" descr="Close with solid fill">
            <a:extLst>
              <a:ext uri="{FF2B5EF4-FFF2-40B4-BE49-F238E27FC236}">
                <a16:creationId xmlns:a16="http://schemas.microsoft.com/office/drawing/2014/main" id="{A1C18DF7-CB85-A5CF-F584-5F41726CA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725" y="1778510"/>
            <a:ext cx="607597" cy="60759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D39874E-CA5A-84AE-9914-4BA9DB3768D1}"/>
              </a:ext>
            </a:extLst>
          </p:cNvPr>
          <p:cNvGrpSpPr/>
          <p:nvPr/>
        </p:nvGrpSpPr>
        <p:grpSpPr>
          <a:xfrm>
            <a:off x="1084729" y="4438184"/>
            <a:ext cx="5980770" cy="1170766"/>
            <a:chOff x="345688" y="4289502"/>
            <a:chExt cx="5980770" cy="11707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0AC8485-5CBF-1F06-EC0A-61C0EC5C4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136" y="4289502"/>
              <a:ext cx="5089322" cy="11707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/>
              <a:r>
                <a:rPr lang="en-US" sz="32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the net with a higher probability of no-backtrack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B5592E-0BC8-23BC-84BA-E22A92FD5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88" y="4417685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90BF19-0ED3-64D0-A122-E614BB26DBB3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HybMT based PODEM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4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B34A19-BF11-67F4-1DB1-BD7A02C7FC0F}"/>
                  </a:ext>
                </a:extLst>
              </p:cNvPr>
              <p:cNvSpPr txBox="1"/>
              <p:nvPr/>
            </p:nvSpPr>
            <p:spPr>
              <a:xfrm>
                <a:off x="217184" y="1157720"/>
                <a:ext cx="474747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i="1">
                    <a:solidFill>
                      <a:schemeClr val="tx1"/>
                    </a:solidFill>
                    <a:effectLst>
                      <a:glow rad="139700">
                        <a:schemeClr val="accent4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effectLst>
                              <a:glow rad="139700">
                                <a:schemeClr val="accent4">
                                  <a:lumMod val="60000"/>
                                  <a:lumOff val="40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effectLst>
                                  <a:glow rad="139700">
                                    <a:schemeClr val="accent4">
                                      <a:lumMod val="60000"/>
                                      <a:lumOff val="40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effectLst>
                                  <a:glow rad="139700">
                                    <a:schemeClr val="accent4">
                                      <a:lumMod val="60000"/>
                                      <a:lumOff val="40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effectLst>
                                  <a:glow rad="139700">
                                    <a:schemeClr val="accent4">
                                      <a:lumMod val="60000"/>
                                      <a:lumOff val="40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>
                    <a:effectLst>
                      <a:glow rad="139700">
                        <a:schemeClr val="accent4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represents the</a:t>
                </a:r>
              </a:p>
              <a:p>
                <a:pPr algn="ctr"/>
                <a:r>
                  <a:rPr lang="en-US" sz="2800">
                    <a:effectLst>
                      <a:glow rad="139700">
                        <a:schemeClr val="accent4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>
                              <a:glow rad="139700">
                                <a:schemeClr val="accent4">
                                  <a:lumMod val="60000"/>
                                  <a:lumOff val="40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>
                              <a:glow rad="139700">
                                <a:schemeClr val="accent4">
                                  <a:lumMod val="60000"/>
                                  <a:lumOff val="40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IN" sz="2800" b="0" i="1" smtClean="0">
                            <a:effectLst>
                              <a:glow rad="139700">
                                <a:schemeClr val="accent4">
                                  <a:lumMod val="60000"/>
                                  <a:lumOff val="40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TO" sz="2800">
                  <a:effectLst>
                    <a:glow rad="139700">
                      <a:schemeClr val="accent4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B34A19-BF11-67F4-1DB1-BD7A02C7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4" y="1157720"/>
                <a:ext cx="4747471" cy="954107"/>
              </a:xfrm>
              <a:prstGeom prst="rect">
                <a:avLst/>
              </a:prstGeom>
              <a:blipFill>
                <a:blip r:embed="rId4"/>
                <a:stretch>
                  <a:fillRect t="-147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2DF9A6-0255-1300-353F-5284BEA211AE}"/>
                  </a:ext>
                </a:extLst>
              </p:cNvPr>
              <p:cNvSpPr txBox="1"/>
              <p:nvPr/>
            </p:nvSpPr>
            <p:spPr>
              <a:xfrm>
                <a:off x="669535" y="2951946"/>
                <a:ext cx="423705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lumMod val="60000"/>
                              <a:lumOff val="40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effectLst>
                              <a:glow rad="139700">
                                <a:schemeClr val="accent4">
                                  <a:lumMod val="60000"/>
                                  <a:lumOff val="40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effectLst>
                                  <a:glow rad="139700">
                                    <a:schemeClr val="accent4">
                                      <a:lumMod val="60000"/>
                                      <a:lumOff val="40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effectLst>
                                  <a:glow rad="139700">
                                    <a:schemeClr val="accent4">
                                      <a:lumMod val="60000"/>
                                      <a:lumOff val="40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effectLst>
                                  <a:glow rad="139700">
                                    <a:schemeClr val="accent4">
                                      <a:lumMod val="60000"/>
                                      <a:lumOff val="40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>
                    <a:effectLst>
                      <a:glow rad="139700">
                        <a:schemeClr val="accent4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probability </a:t>
                </a:r>
              </a:p>
              <a:p>
                <a:r>
                  <a:rPr lang="en-US" sz="2800">
                    <a:effectLst>
                      <a:glow rad="139700">
                        <a:schemeClr val="accent4">
                          <a:lumMod val="60000"/>
                          <a:lumOff val="40000"/>
                          <a:alpha val="40000"/>
                        </a:schemeClr>
                      </a:glo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no backtrack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>
                              <a:glow rad="139700">
                                <a:schemeClr val="accent4">
                                  <a:lumMod val="60000"/>
                                  <a:lumOff val="40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>
                              <a:glow rad="139700">
                                <a:schemeClr val="accent4">
                                  <a:lumMod val="60000"/>
                                  <a:lumOff val="40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IN" sz="2800" b="0" i="1" smtClean="0">
                            <a:effectLst>
                              <a:glow rad="139700">
                                <a:schemeClr val="accent4">
                                  <a:lumMod val="60000"/>
                                  <a:lumOff val="40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TO" sz="2800">
                  <a:effectLst>
                    <a:glow rad="139700">
                      <a:schemeClr val="accent4">
                        <a:lumMod val="60000"/>
                        <a:lumOff val="40000"/>
                        <a:alpha val="40000"/>
                      </a:schemeClr>
                    </a:glo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2DF9A6-0255-1300-353F-5284BEA21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5" y="2951946"/>
                <a:ext cx="4237059" cy="954107"/>
              </a:xfrm>
              <a:prstGeom prst="rect">
                <a:avLst/>
              </a:prstGeom>
              <a:blipFill>
                <a:blip r:embed="rId5"/>
                <a:stretch>
                  <a:fillRect l="-4748" t="-14013" b="-2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DC3C802-9350-B369-0941-B3A9B5B22E48}"/>
              </a:ext>
            </a:extLst>
          </p:cNvPr>
          <p:cNvGrpSpPr/>
          <p:nvPr/>
        </p:nvGrpSpPr>
        <p:grpSpPr>
          <a:xfrm>
            <a:off x="7929033" y="1720297"/>
            <a:ext cx="3207885" cy="1278533"/>
            <a:chOff x="8091119" y="2108070"/>
            <a:chExt cx="3207885" cy="12785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17A54D3-C7DC-7352-C986-E58C8C40CB8E}"/>
                </a:ext>
              </a:extLst>
            </p:cNvPr>
            <p:cNvSpPr/>
            <p:nvPr/>
          </p:nvSpPr>
          <p:spPr>
            <a:xfrm>
              <a:off x="8091119" y="2527025"/>
              <a:ext cx="3149600" cy="85957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Ensemble learning based meta predictor</a:t>
              </a:r>
              <a:endParaRPr lang="en-TO" sz="240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7C57087-544B-00A5-9A48-DACD211D2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3611" y="2108070"/>
              <a:ext cx="1605393" cy="41120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/>
              <a:r>
                <a:rPr 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1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92D138-C696-1521-E791-CBE94F15958F}"/>
              </a:ext>
            </a:extLst>
          </p:cNvPr>
          <p:cNvSpPr>
            <a:spLocks noChangeAspect="1"/>
          </p:cNvSpPr>
          <p:nvPr/>
        </p:nvSpPr>
        <p:spPr>
          <a:xfrm>
            <a:off x="8314445" y="3940479"/>
            <a:ext cx="1605393" cy="4112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95DEF-7517-DAE2-9426-5CB136B72FF8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Working of HybMT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5486AC-E472-50D0-C9D8-958AB1ED50B8}"/>
              </a:ext>
            </a:extLst>
          </p:cNvPr>
          <p:cNvSpPr/>
          <p:nvPr/>
        </p:nvSpPr>
        <p:spPr>
          <a:xfrm>
            <a:off x="8314445" y="4351688"/>
            <a:ext cx="3110585" cy="859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Predicts the no-backtrack probability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ACAC3B-9F95-3284-B046-42857BA3F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967" y="948267"/>
            <a:ext cx="3666066" cy="49614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549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94"/>
    </mc:Choice>
    <mc:Fallback xmlns="">
      <p:transition spd="slow" advTm="5319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393A79-E3AE-71C0-96DB-6CF3862D0CD1}"/>
              </a:ext>
            </a:extLst>
          </p:cNvPr>
          <p:cNvSpPr/>
          <p:nvPr/>
        </p:nvSpPr>
        <p:spPr>
          <a:xfrm>
            <a:off x="4409439" y="825674"/>
            <a:ext cx="3579707" cy="57029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HybNN</a:t>
            </a:r>
            <a:endParaRPr lang="en-TO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E09021-7F70-6F35-8749-AB7AA14792E1}"/>
              </a:ext>
            </a:extLst>
          </p:cNvPr>
          <p:cNvSpPr/>
          <p:nvPr/>
        </p:nvSpPr>
        <p:spPr>
          <a:xfrm>
            <a:off x="7620000" y="5184664"/>
            <a:ext cx="4300523" cy="8476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HybNN: fully connected </a:t>
            </a:r>
          </a:p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neural network</a:t>
            </a:r>
            <a:endParaRPr lang="en-TO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F3F31-9820-A8BD-E32C-FF2905D0AFE7}"/>
              </a:ext>
            </a:extLst>
          </p:cNvPr>
          <p:cNvSpPr txBox="1"/>
          <p:nvPr/>
        </p:nvSpPr>
        <p:spPr>
          <a:xfrm>
            <a:off x="1094372" y="82937"/>
            <a:ext cx="96984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Working of HybMT: Lower-level Predictors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E128D58-69F8-FC16-D4CA-91FD9BF15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418" y="1103255"/>
            <a:ext cx="10860696" cy="54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34"/>
    </mc:Choice>
    <mc:Fallback xmlns="">
      <p:transition spd="slow" advTm="487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BDC946-3FF7-080E-14F5-2451945624D0}"/>
              </a:ext>
            </a:extLst>
          </p:cNvPr>
          <p:cNvSpPr/>
          <p:nvPr/>
        </p:nvSpPr>
        <p:spPr>
          <a:xfrm>
            <a:off x="2154491" y="1654022"/>
            <a:ext cx="7165617" cy="87056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Motivation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6270566-4C47-1454-767D-5FC1AC571236}"/>
              </a:ext>
            </a:extLst>
          </p:cNvPr>
          <p:cNvSpPr/>
          <p:nvPr/>
        </p:nvSpPr>
        <p:spPr>
          <a:xfrm>
            <a:off x="2154491" y="3475077"/>
            <a:ext cx="7165617" cy="87056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321995"/>
              <a:satOff val="-7842"/>
              <a:lumOff val="34317"/>
              <a:alphaOff val="0"/>
            </a:schemeClr>
          </a:fillRef>
          <a:effectRef idx="2">
            <a:schemeClr val="accent1">
              <a:shade val="50000"/>
              <a:hueOff val="321995"/>
              <a:satOff val="-7842"/>
              <a:lumOff val="3431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ethodology</a:t>
            </a:r>
            <a:endParaRPr lang="en-US" sz="36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742ADE-F670-6A6E-CC21-B599D2EE8596}"/>
              </a:ext>
            </a:extLst>
          </p:cNvPr>
          <p:cNvSpPr/>
          <p:nvPr/>
        </p:nvSpPr>
        <p:spPr>
          <a:xfrm>
            <a:off x="2154491" y="4388487"/>
            <a:ext cx="7165617" cy="87056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321995"/>
              <a:satOff val="-7842"/>
              <a:lumOff val="34317"/>
              <a:alphaOff val="0"/>
            </a:schemeClr>
          </a:fillRef>
          <a:effectRef idx="2">
            <a:schemeClr val="accent1">
              <a:shade val="50000"/>
              <a:hueOff val="321995"/>
              <a:satOff val="-7842"/>
              <a:lumOff val="3431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743882-A361-D1F9-67AB-78304C05E76A}"/>
              </a:ext>
            </a:extLst>
          </p:cNvPr>
          <p:cNvSpPr/>
          <p:nvPr/>
        </p:nvSpPr>
        <p:spPr>
          <a:xfrm>
            <a:off x="2154491" y="2558440"/>
            <a:ext cx="7165617" cy="87056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2FF6E-BBE2-42A6-81D7-C901062F98DC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1E76C75-1104-F107-2B8B-76EB5EF3930A}"/>
              </a:ext>
            </a:extLst>
          </p:cNvPr>
          <p:cNvGrpSpPr/>
          <p:nvPr/>
        </p:nvGrpSpPr>
        <p:grpSpPr>
          <a:xfrm>
            <a:off x="622300" y="1185971"/>
            <a:ext cx="10977209" cy="4638459"/>
            <a:chOff x="414245" y="1011824"/>
            <a:chExt cx="10977209" cy="46384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A7CDB4-D0F0-54E1-9D26-8DC40735AFC3}"/>
                </a:ext>
              </a:extLst>
            </p:cNvPr>
            <p:cNvGrpSpPr/>
            <p:nvPr/>
          </p:nvGrpSpPr>
          <p:grpSpPr>
            <a:xfrm>
              <a:off x="414245" y="1011824"/>
              <a:ext cx="10977209" cy="4638459"/>
              <a:chOff x="581592" y="1228110"/>
              <a:chExt cx="10977209" cy="463845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500999B-6415-09A9-92DF-6FA93A86ED48}"/>
                  </a:ext>
                </a:extLst>
              </p:cNvPr>
              <p:cNvSpPr/>
              <p:nvPr/>
            </p:nvSpPr>
            <p:spPr>
              <a:xfrm>
                <a:off x="581592" y="1270275"/>
                <a:ext cx="4361904" cy="163571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SCOAP controllability*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SCOAP observability**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Fanout of the gate</a:t>
                </a:r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ctr">
                  <a:buFont typeface="+mj-lt"/>
                  <a:buAutoNum type="arabicPeriod"/>
                </a:pPr>
                <a:endParaRPr 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B320621-C6F6-52FF-E06F-809D077586E1}"/>
                  </a:ext>
                </a:extLst>
              </p:cNvPr>
              <p:cNvSpPr/>
              <p:nvPr/>
            </p:nvSpPr>
            <p:spPr>
              <a:xfrm>
                <a:off x="6315642" y="3518769"/>
                <a:ext cx="5243159" cy="234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COP controllability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COP observability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 distance from the primary input (PI) (normalized)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 of the gate (AND, OR etc.)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40557FB-D4CB-033A-BF67-13D731E6A6F7}"/>
                  </a:ext>
                </a:extLst>
              </p:cNvPr>
              <p:cNvSpPr/>
              <p:nvPr/>
            </p:nvSpPr>
            <p:spPr>
              <a:xfrm>
                <a:off x="6120194" y="1228110"/>
                <a:ext cx="2177709" cy="1472532"/>
              </a:xfrm>
              <a:prstGeom prst="ellipse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HybMT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4F63D25-4BD2-3AB6-BBB7-1A71EDF28E05}"/>
                  </a:ext>
                </a:extLst>
              </p:cNvPr>
              <p:cNvSpPr/>
              <p:nvPr/>
            </p:nvSpPr>
            <p:spPr>
              <a:xfrm>
                <a:off x="746881" y="3343674"/>
                <a:ext cx="5373313" cy="93806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*minimum number of PIs required to set the value of a net to a given value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3E02212-6B88-6923-93C5-D058A8AC86D7}"/>
                  </a:ext>
                </a:extLst>
              </p:cNvPr>
              <p:cNvSpPr/>
              <p:nvPr/>
            </p:nvSpPr>
            <p:spPr>
              <a:xfrm>
                <a:off x="8527384" y="1328614"/>
                <a:ext cx="2823096" cy="124956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Second-level Predictor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ECC6137-A4F5-3565-2968-F0D047F59040}"/>
                  </a:ext>
                </a:extLst>
              </p:cNvPr>
              <p:cNvSpPr/>
              <p:nvPr/>
            </p:nvSpPr>
            <p:spPr>
              <a:xfrm>
                <a:off x="823008" y="4506189"/>
                <a:ext cx="5063936" cy="12004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**minimum number of PI assignments that need to be </a:t>
                </a:r>
              </a:p>
              <a:p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made to propagate the fault to a PO</a:t>
                </a:r>
              </a:p>
            </p:txBody>
          </p:sp>
        </p:grpSp>
        <p:pic>
          <p:nvPicPr>
            <p:cNvPr id="50" name="Graphic 49" descr="Arrow: Counter-clockwise curve with solid fill">
              <a:extLst>
                <a:ext uri="{FF2B5EF4-FFF2-40B4-BE49-F238E27FC236}">
                  <a16:creationId xmlns:a16="http://schemas.microsoft.com/office/drawing/2014/main" id="{665882B2-D886-1DC9-F11D-E108D258C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44859" y="2361888"/>
              <a:ext cx="1066338" cy="1031626"/>
            </a:xfrm>
            <a:prstGeom prst="rect">
              <a:avLst/>
            </a:prstGeom>
          </p:spPr>
        </p:pic>
        <p:pic>
          <p:nvPicPr>
            <p:cNvPr id="52" name="Graphic 51" descr="Arrow: Slight curve with solid fill">
              <a:extLst>
                <a:ext uri="{FF2B5EF4-FFF2-40B4-BE49-F238E27FC236}">
                  <a16:creationId xmlns:a16="http://schemas.microsoft.com/office/drawing/2014/main" id="{9517A38D-816E-CBE2-8801-FF2A91CD4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38049" y="1397241"/>
              <a:ext cx="1248497" cy="914400"/>
            </a:xfrm>
            <a:prstGeom prst="rect">
              <a:avLst/>
            </a:prstGeom>
          </p:spPr>
        </p:pic>
      </p:grpSp>
      <p:pic>
        <p:nvPicPr>
          <p:cNvPr id="58" name="Graphic 57" descr="Arrow: Clockwise curve with solid fill">
            <a:extLst>
              <a:ext uri="{FF2B5EF4-FFF2-40B4-BE49-F238E27FC236}">
                <a16:creationId xmlns:a16="http://schemas.microsoft.com/office/drawing/2014/main" id="{BFB838B7-0243-145F-D41B-44F7CA093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6249" y="2480607"/>
            <a:ext cx="914400" cy="117392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48394BC-2A4D-0CC2-F9C4-1B9618AF67DB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Features of the ML Models</a:t>
            </a:r>
          </a:p>
        </p:txBody>
      </p:sp>
    </p:spTree>
    <p:extLst>
      <p:ext uri="{BB962C8B-B14F-4D97-AF65-F5344CB8AC3E}">
        <p14:creationId xmlns:p14="http://schemas.microsoft.com/office/powerpoint/2010/main" val="38468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FEF0AB4-4D4C-FB54-058F-F4A9A3B936AC}"/>
              </a:ext>
            </a:extLst>
          </p:cNvPr>
          <p:cNvSpPr/>
          <p:nvPr/>
        </p:nvSpPr>
        <p:spPr>
          <a:xfrm>
            <a:off x="2154491" y="1654023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Motivation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4F954D-15A0-6145-565B-2F312C3A0C60}"/>
              </a:ext>
            </a:extLst>
          </p:cNvPr>
          <p:cNvSpPr/>
          <p:nvPr/>
        </p:nvSpPr>
        <p:spPr>
          <a:xfrm>
            <a:off x="2154490" y="3475078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321995"/>
              <a:satOff val="-7842"/>
              <a:lumOff val="34317"/>
              <a:alphaOff val="0"/>
            </a:schemeClr>
          </a:fillRef>
          <a:effectRef idx="2">
            <a:schemeClr val="accent1">
              <a:shade val="50000"/>
              <a:hueOff val="321995"/>
              <a:satOff val="-7842"/>
              <a:lumOff val="3431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ethodology</a:t>
            </a:r>
            <a:endParaRPr lang="en-US" sz="36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4B36A1-EE90-00CB-9D2E-CA7F292DF183}"/>
              </a:ext>
            </a:extLst>
          </p:cNvPr>
          <p:cNvSpPr/>
          <p:nvPr/>
        </p:nvSpPr>
        <p:spPr>
          <a:xfrm>
            <a:off x="2154490" y="4388488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321995"/>
              <a:satOff val="-7842"/>
              <a:lumOff val="34317"/>
              <a:alphaOff val="0"/>
            </a:schemeClr>
          </a:fillRef>
          <a:effectRef idx="2">
            <a:schemeClr val="accent1">
              <a:shade val="50000"/>
              <a:hueOff val="321995"/>
              <a:satOff val="-7842"/>
              <a:lumOff val="3431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7BBD5D-D2DA-D8CA-E92F-918AC3142CE2}"/>
              </a:ext>
            </a:extLst>
          </p:cNvPr>
          <p:cNvSpPr/>
          <p:nvPr/>
        </p:nvSpPr>
        <p:spPr>
          <a:xfrm>
            <a:off x="2154490" y="2558441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07A29-CE62-608E-4F04-D8D2053EC469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542BC13-3C4A-B5AD-4C63-C709AFE99121}"/>
              </a:ext>
            </a:extLst>
          </p:cNvPr>
          <p:cNvGrpSpPr/>
          <p:nvPr/>
        </p:nvGrpSpPr>
        <p:grpSpPr>
          <a:xfrm>
            <a:off x="1521121" y="1548673"/>
            <a:ext cx="9149758" cy="3760654"/>
            <a:chOff x="2005922" y="1548673"/>
            <a:chExt cx="8128000" cy="37606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837104-613C-453C-FC80-8B77D68DA612}"/>
                </a:ext>
              </a:extLst>
            </p:cNvPr>
            <p:cNvGrpSpPr/>
            <p:nvPr/>
          </p:nvGrpSpPr>
          <p:grpSpPr>
            <a:xfrm>
              <a:off x="2005922" y="2690423"/>
              <a:ext cx="8128000" cy="734949"/>
              <a:chOff x="0" y="2239849"/>
              <a:chExt cx="8128000" cy="73494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5D34432-AA66-128D-F5A3-62C49D70AF63}"/>
                  </a:ext>
                </a:extLst>
              </p:cNvPr>
              <p:cNvSpPr/>
              <p:nvPr/>
            </p:nvSpPr>
            <p:spPr>
              <a:xfrm>
                <a:off x="0" y="2239849"/>
                <a:ext cx="8128000" cy="73494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FE88C949-EC54-CD03-6050-8E4527C337E6}"/>
                  </a:ext>
                </a:extLst>
              </p:cNvPr>
              <p:cNvSpPr txBox="1"/>
              <p:nvPr/>
            </p:nvSpPr>
            <p:spPr>
              <a:xfrm>
                <a:off x="35877" y="2275726"/>
                <a:ext cx="8056246" cy="66319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600" b="1" i="0" u="none" strike="noStrike" kern="12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function: </a:t>
                </a:r>
                <a:r>
                  <a:rPr lang="en-US" sz="2600" b="0" i="0" u="none" strike="noStrike" kern="12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squared error</a:t>
                </a:r>
                <a:r>
                  <a:rPr lang="en-US"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b="0" i="0" kern="1200">
                    <a:effectLst/>
                    <a:latin typeface="+mn-lt"/>
                  </a:rPr>
                  <a:t>​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B3A080-972F-B00F-3977-500C45C476AC}"/>
                </a:ext>
              </a:extLst>
            </p:cNvPr>
            <p:cNvGrpSpPr/>
            <p:nvPr/>
          </p:nvGrpSpPr>
          <p:grpSpPr>
            <a:xfrm>
              <a:off x="2005922" y="3528469"/>
              <a:ext cx="8128000" cy="588144"/>
              <a:chOff x="0" y="3077895"/>
              <a:chExt cx="8128000" cy="58814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10DF464-0FDF-9881-40FB-6707DF32902A}"/>
                  </a:ext>
                </a:extLst>
              </p:cNvPr>
              <p:cNvSpPr/>
              <p:nvPr/>
            </p:nvSpPr>
            <p:spPr>
              <a:xfrm>
                <a:off x="0" y="3077895"/>
                <a:ext cx="8128000" cy="588144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: Rounded Corners 6">
                <a:extLst>
                  <a:ext uri="{FF2B5EF4-FFF2-40B4-BE49-F238E27FC236}">
                    <a16:creationId xmlns:a16="http://schemas.microsoft.com/office/drawing/2014/main" id="{1ED7CC0C-DF07-1162-1238-F799A7D99530}"/>
                  </a:ext>
                </a:extLst>
              </p:cNvPr>
              <p:cNvSpPr txBox="1"/>
              <p:nvPr/>
            </p:nvSpPr>
            <p:spPr>
              <a:xfrm>
                <a:off x="28711" y="3106606"/>
                <a:ext cx="8070578" cy="53072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600" b="1" i="0" u="none" strike="noStrike" kern="12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Optimizer: </a:t>
                </a:r>
                <a:r>
                  <a:rPr lang="en-US" sz="2600" b="0" i="0" u="none" strike="noStrike" kern="12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 with a learning rate of 0.01.</a:t>
                </a:r>
                <a:r>
                  <a:rPr lang="en-US" sz="2400" b="0" i="0" kern="1200">
                    <a:effectLst/>
                    <a:latin typeface="+mn-lt"/>
                  </a:rPr>
                  <a:t>​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BCC542-1893-A99B-935C-B22CBCEF4E6D}"/>
                </a:ext>
              </a:extLst>
            </p:cNvPr>
            <p:cNvGrpSpPr/>
            <p:nvPr/>
          </p:nvGrpSpPr>
          <p:grpSpPr>
            <a:xfrm>
              <a:off x="2005922" y="4240899"/>
              <a:ext cx="8128000" cy="1068428"/>
              <a:chOff x="0" y="3790325"/>
              <a:chExt cx="8128000" cy="1068428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74480B8-A554-E4DD-0BB5-AC872DC5D37E}"/>
                  </a:ext>
                </a:extLst>
              </p:cNvPr>
              <p:cNvSpPr/>
              <p:nvPr/>
            </p:nvSpPr>
            <p:spPr>
              <a:xfrm>
                <a:off x="0" y="3790325"/>
                <a:ext cx="8128000" cy="106842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A3D1F73D-BBCE-DAA5-1BC7-57535934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52156" y="3842481"/>
                    <a:ext cx="8023688" cy="964116"/>
                  </a:xfrm>
                  <a:prstGeom prst="rect">
                    <a:avLst/>
                  </a:prstGeom>
                  <a:grp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91440" rIns="91440" bIns="91440" numCol="1" spcCol="1270" anchor="ctr" anchorCtr="0">
                    <a:noAutofit/>
                  </a:bodyPr>
                  <a:lstStyle/>
                  <a:p>
                    <a:pPr marL="0" lvl="0" indent="0" algn="l" defTabSz="10668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600" b="1" i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Weight initializer:  </a:t>
                    </a:r>
                    <a:r>
                      <a:rPr lang="en-US" sz="2600" b="0" i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uniformly distributed in the range (-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26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rad>
                      </m:oMath>
                    </a14:m>
                    <a:r>
                      <a:rPr lang="en-US" sz="2600" b="0" i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26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oMath>
                    </a14:m>
                    <a:r>
                      <a:rPr lang="en-US" sz="2600" b="0" i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 where </a:t>
                    </a:r>
                    <a14:m>
                      <m:oMath xmlns:m="http://schemas.openxmlformats.org/officeDocument/2006/math">
                        <m:r>
                          <a:rPr lang="en-US" sz="26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0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6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6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6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den>
                        </m:f>
                      </m:oMath>
                    </a14:m>
                    <a:r>
                      <a:rPr lang="en-US" sz="2600" b="0" i="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A3D1F73D-BBCE-DAA5-1BC7-5753593429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56" y="3842481"/>
                    <a:ext cx="8023688" cy="9641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15" t="-9494" b="-88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7C6D29-E093-6E79-E89C-6166B4D2E372}"/>
                </a:ext>
              </a:extLst>
            </p:cNvPr>
            <p:cNvGrpSpPr/>
            <p:nvPr/>
          </p:nvGrpSpPr>
          <p:grpSpPr>
            <a:xfrm>
              <a:off x="2005922" y="1548673"/>
              <a:ext cx="8128000" cy="1068428"/>
              <a:chOff x="0" y="3790325"/>
              <a:chExt cx="8128000" cy="106842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0C5E64F-8954-0416-FF88-D37C672E9355}"/>
                  </a:ext>
                </a:extLst>
              </p:cNvPr>
              <p:cNvSpPr/>
              <p:nvPr/>
            </p:nvSpPr>
            <p:spPr>
              <a:xfrm>
                <a:off x="0" y="3790325"/>
                <a:ext cx="8128000" cy="106842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AA267DEA-0858-F016-3074-A52CF4A80A89}"/>
                  </a:ext>
                </a:extLst>
              </p:cNvPr>
              <p:cNvSpPr txBox="1"/>
              <p:nvPr/>
            </p:nvSpPr>
            <p:spPr>
              <a:xfrm>
                <a:off x="52156" y="3842481"/>
                <a:ext cx="8023688" cy="96411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600" b="0" i="0" kern="12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the open-source ATPG framework for PODEM</a:t>
                </a:r>
              </a:p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600" b="0" i="0" kern="12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 from Fault, a part of Google’s OpenLane project.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751164-F284-00D1-F1D2-A97D2608E79F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3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788EB09-6114-7E97-5D19-792FAD66E87C}"/>
              </a:ext>
            </a:extLst>
          </p:cNvPr>
          <p:cNvGrpSpPr/>
          <p:nvPr/>
        </p:nvGrpSpPr>
        <p:grpSpPr>
          <a:xfrm>
            <a:off x="687859" y="1426747"/>
            <a:ext cx="7605727" cy="4200214"/>
            <a:chOff x="2221652" y="1426747"/>
            <a:chExt cx="7605727" cy="42002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705C3-710C-3369-9B79-9321B0D20224}"/>
                </a:ext>
              </a:extLst>
            </p:cNvPr>
            <p:cNvGrpSpPr/>
            <p:nvPr/>
          </p:nvGrpSpPr>
          <p:grpSpPr>
            <a:xfrm>
              <a:off x="7541379" y="1810506"/>
              <a:ext cx="2286000" cy="3589202"/>
              <a:chOff x="8547464" y="833180"/>
              <a:chExt cx="2286000" cy="358920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367D548-032A-FAD4-368D-83BF88A25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7464" y="833180"/>
                <a:ext cx="2286000" cy="2000250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3C6DBA4-AB13-46FC-4E72-FF11FE39CC55}"/>
                  </a:ext>
                </a:extLst>
              </p:cNvPr>
              <p:cNvSpPr/>
              <p:nvPr/>
            </p:nvSpPr>
            <p:spPr>
              <a:xfrm>
                <a:off x="8547464" y="3010988"/>
                <a:ext cx="2286000" cy="1411394"/>
              </a:xfrm>
              <a:prstGeom prst="ellipse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Fault Coverage</a:t>
                </a:r>
              </a:p>
            </p:txBody>
          </p:sp>
        </p:grpSp>
        <p:sp>
          <p:nvSpPr>
            <p:cNvPr id="8" name="Plus Sign 7">
              <a:extLst>
                <a:ext uri="{FF2B5EF4-FFF2-40B4-BE49-F238E27FC236}">
                  <a16:creationId xmlns:a16="http://schemas.microsoft.com/office/drawing/2014/main" id="{E665E935-9881-6BD3-2221-699BBEE4DFCE}"/>
                </a:ext>
              </a:extLst>
            </p:cNvPr>
            <p:cNvSpPr/>
            <p:nvPr/>
          </p:nvSpPr>
          <p:spPr>
            <a:xfrm>
              <a:off x="5714652" y="2410120"/>
              <a:ext cx="1148316" cy="1095154"/>
            </a:xfrm>
            <a:prstGeom prst="mathPlus">
              <a:avLst>
                <a:gd name="adj1" fmla="val 1769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6368D6-6B2C-EA21-9C54-A39C99F493C5}"/>
                </a:ext>
              </a:extLst>
            </p:cNvPr>
            <p:cNvGrpSpPr/>
            <p:nvPr/>
          </p:nvGrpSpPr>
          <p:grpSpPr>
            <a:xfrm>
              <a:off x="2221652" y="1426747"/>
              <a:ext cx="4163603" cy="4200214"/>
              <a:chOff x="2221652" y="1426747"/>
              <a:chExt cx="4163603" cy="42002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356BBE-1BF7-9E5C-492D-1C75B0DC6C36}"/>
                  </a:ext>
                </a:extLst>
              </p:cNvPr>
              <p:cNvSpPr/>
              <p:nvPr/>
            </p:nvSpPr>
            <p:spPr>
              <a:xfrm>
                <a:off x="3001704" y="1426747"/>
                <a:ext cx="2603499" cy="2603499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-15000" r="-15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4BF3829-13F6-977C-897C-36F31B719D7B}"/>
                  </a:ext>
                </a:extLst>
              </p:cNvPr>
              <p:cNvSpPr/>
              <p:nvPr/>
            </p:nvSpPr>
            <p:spPr>
              <a:xfrm>
                <a:off x="2221652" y="4200741"/>
                <a:ext cx="4163603" cy="142622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ker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ATPG CPU time reduction of </a:t>
                </a:r>
                <a:r>
                  <a:rPr lang="en-US" sz="2800" b="1" ker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56.6% </a:t>
                </a:r>
                <a:r>
                  <a:rPr lang="en-US" sz="2800" ker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 </a:t>
                </a:r>
                <a:r>
                  <a:rPr lang="en-US" sz="2800" u="sng" ker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popular commercial tool</a:t>
                </a:r>
                <a:endParaRPr kumimoji="0" lang="en-US" sz="2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ctr">
                  <a:buFont typeface="+mj-lt"/>
                  <a:buAutoNum type="arabicPeriod"/>
                </a:pPr>
                <a:endParaRPr lang="en-US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41C945-5630-6D74-4454-6D8906AC5797}"/>
              </a:ext>
            </a:extLst>
          </p:cNvPr>
          <p:cNvSpPr/>
          <p:nvPr/>
        </p:nvSpPr>
        <p:spPr>
          <a:xfrm>
            <a:off x="8744166" y="2113434"/>
            <a:ext cx="2971192" cy="24860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ATPG CPU time reduction of </a:t>
            </a:r>
            <a:r>
              <a:rPr lang="en-US" sz="26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126.4% </a:t>
            </a:r>
            <a:r>
              <a:rPr lang="en-US" sz="26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best ML-based ATPG algorithm</a:t>
            </a:r>
            <a:endParaRPr kumimoji="0" lang="en-US" sz="2600" b="0" i="0" u="sng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C909E-75F0-89B8-53CB-A32E137A8850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Results: EPFL Benchmark Circuits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8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1C17A6-CE7C-A4A6-DF4D-4BEE1EB69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85237"/>
              </p:ext>
            </p:extLst>
          </p:nvPr>
        </p:nvGraphicFramePr>
        <p:xfrm>
          <a:off x="347472" y="1524488"/>
          <a:ext cx="11667900" cy="4627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638">
                  <a:extLst>
                    <a:ext uri="{9D8B030D-6E8A-4147-A177-3AD203B41FA5}">
                      <a16:colId xmlns:a16="http://schemas.microsoft.com/office/drawing/2014/main" val="3607914514"/>
                    </a:ext>
                  </a:extLst>
                </a:gridCol>
                <a:gridCol w="1984230">
                  <a:extLst>
                    <a:ext uri="{9D8B030D-6E8A-4147-A177-3AD203B41FA5}">
                      <a16:colId xmlns:a16="http://schemas.microsoft.com/office/drawing/2014/main" val="3645952324"/>
                    </a:ext>
                  </a:extLst>
                </a:gridCol>
                <a:gridCol w="1495884">
                  <a:extLst>
                    <a:ext uri="{9D8B030D-6E8A-4147-A177-3AD203B41FA5}">
                      <a16:colId xmlns:a16="http://schemas.microsoft.com/office/drawing/2014/main" val="949155123"/>
                    </a:ext>
                  </a:extLst>
                </a:gridCol>
                <a:gridCol w="1342395">
                  <a:extLst>
                    <a:ext uri="{9D8B030D-6E8A-4147-A177-3AD203B41FA5}">
                      <a16:colId xmlns:a16="http://schemas.microsoft.com/office/drawing/2014/main" val="1797251546"/>
                    </a:ext>
                  </a:extLst>
                </a:gridCol>
                <a:gridCol w="1876749">
                  <a:extLst>
                    <a:ext uri="{9D8B030D-6E8A-4147-A177-3AD203B41FA5}">
                      <a16:colId xmlns:a16="http://schemas.microsoft.com/office/drawing/2014/main" val="4122391854"/>
                    </a:ext>
                  </a:extLst>
                </a:gridCol>
                <a:gridCol w="1543753">
                  <a:extLst>
                    <a:ext uri="{9D8B030D-6E8A-4147-A177-3AD203B41FA5}">
                      <a16:colId xmlns:a16="http://schemas.microsoft.com/office/drawing/2014/main" val="148841938"/>
                    </a:ext>
                  </a:extLst>
                </a:gridCol>
                <a:gridCol w="1198251">
                  <a:extLst>
                    <a:ext uri="{9D8B030D-6E8A-4147-A177-3AD203B41FA5}">
                      <a16:colId xmlns:a16="http://schemas.microsoft.com/office/drawing/2014/main" val="641922475"/>
                    </a:ext>
                  </a:extLst>
                </a:gridCol>
              </a:tblGrid>
              <a:tr h="755966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EPFL Benchmark Circuits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CPU Time</a:t>
                      </a:r>
                    </a:p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(in ms)</a:t>
                      </a:r>
                    </a:p>
                  </a:txBody>
                  <a:tcPr marL="76200" marR="73025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54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7620" marB="0"/>
                </a:tc>
                <a:tc hMerge="1">
                  <a:txBody>
                    <a:bodyPr/>
                    <a:lstStyle/>
                    <a:p>
                      <a:pPr marL="1460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7620" marB="0"/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Fault Coverage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(in %)</a:t>
                      </a:r>
                    </a:p>
                  </a:txBody>
                  <a:tcPr marL="76200" marR="73025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54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7620" marB="0"/>
                </a:tc>
                <a:tc hMerge="1">
                  <a:txBody>
                    <a:bodyPr/>
                    <a:lstStyle/>
                    <a:p>
                      <a:pPr marL="254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7620" marB="0"/>
                </a:tc>
                <a:extLst>
                  <a:ext uri="{0D108BD9-81ED-4DB2-BD59-A6C34878D82A}">
                    <a16:rowId xmlns:a16="http://schemas.microsoft.com/office/drawing/2014/main" val="3854798974"/>
                  </a:ext>
                </a:extLst>
              </a:tr>
              <a:tr h="755966">
                <a:tc vMerge="1"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ATPG Tool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3025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3025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HybMT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3025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</a:t>
                      </a: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ATPG Tool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3025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3025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HybMT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3025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73002"/>
                  </a:ext>
                </a:extLst>
              </a:tr>
              <a:tr h="517010"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Adder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2,891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38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793539"/>
                  </a:ext>
                </a:extLst>
              </a:tr>
              <a:tr h="387147"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Barrel-shifter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912033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780</a:t>
                      </a: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111449"/>
                  </a:ext>
                </a:extLst>
              </a:tr>
              <a:tr h="419992"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Multiplier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2,510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2,545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2,200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499153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Sine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790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3,25,340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708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38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731670"/>
                  </a:ext>
                </a:extLst>
              </a:tr>
              <a:tr h="745298"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1,870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647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08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8740" marR="73025" marT="127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67082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8DAEE1-6784-7A57-FD0E-1FAF4581B19B}"/>
              </a:ext>
            </a:extLst>
          </p:cNvPr>
          <p:cNvSpPr/>
          <p:nvPr/>
        </p:nvSpPr>
        <p:spPr>
          <a:xfrm>
            <a:off x="9777046" y="137795"/>
            <a:ext cx="2238326" cy="11153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to beat a commercial tool !!</a:t>
            </a:r>
            <a:endParaRPr lang="en-TO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4355F3-093B-AE61-35A3-31A821C6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32" y="-330018"/>
            <a:ext cx="2052320" cy="1854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94A84B-07E1-7A7C-D97B-59938080F3A4}"/>
              </a:ext>
            </a:extLst>
          </p:cNvPr>
          <p:cNvSpPr txBox="1"/>
          <p:nvPr/>
        </p:nvSpPr>
        <p:spPr>
          <a:xfrm>
            <a:off x="580527" y="304848"/>
            <a:ext cx="7401483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latin typeface="Arial" panose="020B0604020202020204" pitchFamily="34" charset="0"/>
                <a:cs typeface="Arial" panose="020B0604020202020204" pitchFamily="34" charset="0"/>
              </a:rPr>
              <a:t>Results: CPU Time and Fault Coverage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F70C8A-2F34-D4C9-96D8-01FB1102BF9C}"/>
              </a:ext>
            </a:extLst>
          </p:cNvPr>
          <p:cNvCxnSpPr/>
          <p:nvPr/>
        </p:nvCxnSpPr>
        <p:spPr>
          <a:xfrm>
            <a:off x="7538830" y="152448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63549-3E31-8C85-459D-8F448561037F}"/>
              </a:ext>
            </a:extLst>
          </p:cNvPr>
          <p:cNvCxnSpPr/>
          <p:nvPr/>
        </p:nvCxnSpPr>
        <p:spPr>
          <a:xfrm>
            <a:off x="7305266" y="1524488"/>
            <a:ext cx="0" cy="462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96"/>
    </mc:Choice>
    <mc:Fallback xmlns="">
      <p:transition spd="slow" advTm="398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627427-6C77-CDDB-F654-BB4C5B5B4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7600" y="683177"/>
            <a:ext cx="7315200" cy="6249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D4387B-92D1-74BF-6624-B467A6C815B0}"/>
              </a:ext>
            </a:extLst>
          </p:cNvPr>
          <p:cNvSpPr/>
          <p:nvPr/>
        </p:nvSpPr>
        <p:spPr>
          <a:xfrm rot="5400000">
            <a:off x="5994041" y="5452541"/>
            <a:ext cx="270214" cy="246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BF76B-6F73-59FD-6AF4-4E416EC405D9}"/>
              </a:ext>
            </a:extLst>
          </p:cNvPr>
          <p:cNvSpPr/>
          <p:nvPr/>
        </p:nvSpPr>
        <p:spPr>
          <a:xfrm rot="10800000">
            <a:off x="2415929" y="2280896"/>
            <a:ext cx="301512" cy="3145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DE7734-AD3E-7438-6156-ABF336251A74}"/>
              </a:ext>
            </a:extLst>
          </p:cNvPr>
          <p:cNvSpPr/>
          <p:nvPr/>
        </p:nvSpPr>
        <p:spPr>
          <a:xfrm rot="5400000">
            <a:off x="3129101" y="901302"/>
            <a:ext cx="221187" cy="1303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E3BD68-C184-BFD1-B89F-FC820C1AD327}"/>
              </a:ext>
            </a:extLst>
          </p:cNvPr>
          <p:cNvSpPr/>
          <p:nvPr/>
        </p:nvSpPr>
        <p:spPr>
          <a:xfrm>
            <a:off x="9335270" y="4228082"/>
            <a:ext cx="2598873" cy="859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HybNN shows a speedup of 18.8% </a:t>
            </a:r>
            <a:endParaRPr lang="en-TO" sz="240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CB8B47-1601-EA08-8AE7-88FC29F3F897}"/>
              </a:ext>
            </a:extLst>
          </p:cNvPr>
          <p:cNvSpPr/>
          <p:nvPr/>
        </p:nvSpPr>
        <p:spPr>
          <a:xfrm>
            <a:off x="9305757" y="3045372"/>
            <a:ext cx="2598874" cy="859578"/>
          </a:xfrm>
          <a:prstGeom prst="roundRect">
            <a:avLst/>
          </a:prstGeom>
          <a:solidFill>
            <a:srgbClr val="85BE5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HybMT shows a speedup of 24.4% </a:t>
            </a:r>
            <a:endParaRPr lang="en-TO" sz="240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7B7F54-DF18-F075-8833-27967960A0F0}"/>
              </a:ext>
            </a:extLst>
          </p:cNvPr>
          <p:cNvSpPr/>
          <p:nvPr/>
        </p:nvSpPr>
        <p:spPr>
          <a:xfrm>
            <a:off x="177066" y="1372705"/>
            <a:ext cx="1983627" cy="15804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Speedup for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 ISCAS’85 circuits</a:t>
            </a:r>
            <a:endParaRPr lang="en-TO" sz="240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8F1462-1413-3BD9-9E81-4EFF9ED7C089}"/>
              </a:ext>
            </a:extLst>
          </p:cNvPr>
          <p:cNvSpPr/>
          <p:nvPr/>
        </p:nvSpPr>
        <p:spPr>
          <a:xfrm>
            <a:off x="9280279" y="2010002"/>
            <a:ext cx="2470495" cy="7122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High fault coverage (&gt; 90%)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B3671-D7D2-2BCE-A232-8D270BAD3D32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252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67"/>
    </mc:Choice>
    <mc:Fallback xmlns="">
      <p:transition spd="slow" advTm="613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F2F2122-BD63-78D9-88FA-412396F3A025}"/>
              </a:ext>
            </a:extLst>
          </p:cNvPr>
          <p:cNvSpPr txBox="1"/>
          <p:nvPr/>
        </p:nvSpPr>
        <p:spPr>
          <a:xfrm>
            <a:off x="443379" y="132317"/>
            <a:ext cx="814182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1768986-19CB-687D-B94D-349D12597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22277"/>
            <a:ext cx="8680901" cy="6858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D1F6B1-D203-4FB0-CB41-12947BF53D21}"/>
              </a:ext>
            </a:extLst>
          </p:cNvPr>
          <p:cNvCxnSpPr>
            <a:cxnSpLocks/>
          </p:cNvCxnSpPr>
          <p:nvPr/>
        </p:nvCxnSpPr>
        <p:spPr>
          <a:xfrm flipH="1">
            <a:off x="6112933" y="408517"/>
            <a:ext cx="2363894" cy="2106506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5E1A96-5D6F-7D56-DF78-C67D54D8F168}"/>
              </a:ext>
            </a:extLst>
          </p:cNvPr>
          <p:cNvSpPr/>
          <p:nvPr/>
        </p:nvSpPr>
        <p:spPr>
          <a:xfrm rot="5400000">
            <a:off x="6684575" y="-1373330"/>
            <a:ext cx="296577" cy="3115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D8B01-04B5-B413-B09E-3B01C2A504EF}"/>
              </a:ext>
            </a:extLst>
          </p:cNvPr>
          <p:cNvGrpSpPr/>
          <p:nvPr/>
        </p:nvGrpSpPr>
        <p:grpSpPr>
          <a:xfrm>
            <a:off x="7473334" y="1700767"/>
            <a:ext cx="4536830" cy="4171713"/>
            <a:chOff x="7473334" y="1700767"/>
            <a:chExt cx="4536830" cy="41717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6A892F-FF0D-5862-C8F4-94A8A2698460}"/>
                </a:ext>
              </a:extLst>
            </p:cNvPr>
            <p:cNvSpPr/>
            <p:nvPr/>
          </p:nvSpPr>
          <p:spPr>
            <a:xfrm>
              <a:off x="7538722" y="2409773"/>
              <a:ext cx="4287520" cy="130878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SCOAP one controlability </a:t>
              </a:r>
              <a:r>
                <a: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 the most important feature of all.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CB48CB-FE79-B76F-E4E0-946C4B4FF227}"/>
                </a:ext>
              </a:extLst>
            </p:cNvPr>
            <p:cNvSpPr/>
            <p:nvPr/>
          </p:nvSpPr>
          <p:spPr>
            <a:xfrm>
              <a:off x="7473334" y="3924968"/>
              <a:ext cx="4536830" cy="19475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character of a net is primarily determined by the minimum number of PIs that can control it.</a:t>
              </a: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FEFDFE9-D697-C5CD-801D-A1285DE17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62" y="1700767"/>
              <a:ext cx="512892" cy="51289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206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16"/>
    </mc:Choice>
    <mc:Fallback xmlns="">
      <p:transition spd="slow" advTm="44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341C8FC-E657-798E-1F71-9D1D0EE79B20}"/>
              </a:ext>
            </a:extLst>
          </p:cNvPr>
          <p:cNvGrpSpPr/>
          <p:nvPr/>
        </p:nvGrpSpPr>
        <p:grpSpPr>
          <a:xfrm>
            <a:off x="695325" y="1517652"/>
            <a:ext cx="10801350" cy="3591085"/>
            <a:chOff x="1069338" y="2216152"/>
            <a:chExt cx="10801350" cy="35910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43E71E-D8AA-F043-B68A-DDDECD070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338" y="2941956"/>
              <a:ext cx="10801350" cy="56053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0">
                <a:spcBef>
                  <a:spcPts val="1000"/>
                </a:spcBef>
                <a:buClr>
                  <a:srgbClr val="DDDDDD">
                    <a:lumMod val="40000"/>
                    <a:lumOff val="60000"/>
                  </a:srgbClr>
                </a:buClr>
                <a:buSzPct val="80000"/>
                <a:defRPr/>
              </a:pP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Reduces PODEM’s CPU time without sacrificing on </a:t>
              </a:r>
              <a:r>
                <a:rPr lang="en-US" sz="3000" b="1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fault coverage</a:t>
              </a: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0A9058-FAA6-6B14-0955-31C0CE646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338" y="3668881"/>
              <a:ext cx="9886950" cy="98598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0">
                <a:spcBef>
                  <a:spcPts val="1000"/>
                </a:spcBef>
                <a:buClr>
                  <a:srgbClr val="DDDDDD">
                    <a:lumMod val="40000"/>
                    <a:lumOff val="60000"/>
                  </a:srgbClr>
                </a:buClr>
                <a:buSzPct val="80000"/>
                <a:defRPr/>
              </a:pP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Obtains a speedup of </a:t>
              </a:r>
              <a:r>
                <a:rPr lang="en-US" sz="3000" b="1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56.6% </a:t>
              </a: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and </a:t>
              </a:r>
              <a:r>
                <a:rPr lang="en-US" sz="3000" b="1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126.4%</a:t>
              </a: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over the commercial tool and the state-of–the–art approach respectively.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982C6E-3808-AEB4-AD69-7B0492A2D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338" y="4821256"/>
              <a:ext cx="7635875" cy="9859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0">
                <a:spcBef>
                  <a:spcPts val="1000"/>
                </a:spcBef>
                <a:buClr>
                  <a:srgbClr val="DDDDDD">
                    <a:lumMod val="40000"/>
                    <a:lumOff val="60000"/>
                  </a:srgbClr>
                </a:buClr>
                <a:buSzPct val="80000"/>
                <a:defRPr/>
              </a:pP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Properly designed neural networks like </a:t>
              </a:r>
              <a:r>
                <a:rPr lang="en-US" sz="3000" b="1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HybNN </a:t>
              </a: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are</a:t>
              </a:r>
              <a:r>
                <a:rPr lang="en-US" sz="3000" b="1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better candidates for guiding backtracing.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4CED1A-9A11-96A5-AB21-5906A0CC6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338" y="2216152"/>
              <a:ext cx="10570212" cy="6197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0">
                <a:spcBef>
                  <a:spcPts val="1000"/>
                </a:spcBef>
                <a:buClr>
                  <a:srgbClr val="DDDDDD">
                    <a:lumMod val="40000"/>
                    <a:lumOff val="60000"/>
                  </a:srgbClr>
                </a:buClr>
                <a:buSzPct val="80000"/>
                <a:defRPr/>
              </a:pP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A two-level predictor </a:t>
              </a:r>
              <a:r>
                <a:rPr lang="en-US" sz="3000" b="1" i="1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HybMT</a:t>
              </a:r>
              <a:r>
                <a:rPr lang="en-US" sz="3000">
                  <a:solidFill>
                    <a:srgbClr val="00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for key decision making in PODEM.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AE4956-FBDF-9F15-7A6E-493C214CEB80}"/>
              </a:ext>
            </a:extLst>
          </p:cNvPr>
          <p:cNvGrpSpPr>
            <a:grpSpLocks noChangeAspect="1"/>
          </p:cNvGrpSpPr>
          <p:nvPr/>
        </p:nvGrpSpPr>
        <p:grpSpPr>
          <a:xfrm>
            <a:off x="8331200" y="4079726"/>
            <a:ext cx="3657600" cy="1495881"/>
            <a:chOff x="7491776" y="4357376"/>
            <a:chExt cx="4471624" cy="1828800"/>
          </a:xfrm>
        </p:grpSpPr>
        <p:pic>
          <p:nvPicPr>
            <p:cNvPr id="21" name="Graphic 5" descr="Alarm clock with solid fill">
              <a:extLst>
                <a:ext uri="{FF2B5EF4-FFF2-40B4-BE49-F238E27FC236}">
                  <a16:creationId xmlns:a16="http://schemas.microsoft.com/office/drawing/2014/main" id="{61DBEFE4-4E3E-E43F-90DD-654CF679D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1776" y="4357376"/>
              <a:ext cx="1828800" cy="1828800"/>
            </a:xfrm>
            <a:prstGeom prst="rect">
              <a:avLst/>
            </a:prstGeom>
          </p:spPr>
        </p:pic>
        <p:pic>
          <p:nvPicPr>
            <p:cNvPr id="22" name="Graphic 7" descr="Checklist with solid fill">
              <a:extLst>
                <a:ext uri="{FF2B5EF4-FFF2-40B4-BE49-F238E27FC236}">
                  <a16:creationId xmlns:a16="http://schemas.microsoft.com/office/drawing/2014/main" id="{E4D6E164-D558-7210-FB34-C3B48A34C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34600" y="4357376"/>
              <a:ext cx="1828800" cy="1828800"/>
            </a:xfrm>
            <a:prstGeom prst="rect">
              <a:avLst/>
            </a:prstGeom>
          </p:spPr>
        </p:pic>
        <p:pic>
          <p:nvPicPr>
            <p:cNvPr id="23" name="Graphic 5" descr="Handshake outline">
              <a:extLst>
                <a:ext uri="{FF2B5EF4-FFF2-40B4-BE49-F238E27FC236}">
                  <a16:creationId xmlns:a16="http://schemas.microsoft.com/office/drawing/2014/main" id="{285CEF04-8C22-DDDA-789C-94B4EAF7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38785" y="4813757"/>
              <a:ext cx="1371600" cy="13716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F39721-36AA-21BA-F130-40547AEE6A5D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056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F191092C-F73C-576B-38B9-BE2F0255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403" y="619321"/>
            <a:ext cx="4628758" cy="4628758"/>
          </a:xfrm>
          <a:prstGeom prst="roundRect">
            <a:avLst>
              <a:gd name="adj" fmla="val 1858"/>
            </a:avLst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23F2C54-0417-13B7-3B58-9F1B569C9FDE}"/>
              </a:ext>
            </a:extLst>
          </p:cNvPr>
          <p:cNvGrpSpPr/>
          <p:nvPr/>
        </p:nvGrpSpPr>
        <p:grpSpPr>
          <a:xfrm>
            <a:off x="5322888" y="1666240"/>
            <a:ext cx="6099174" cy="3706200"/>
            <a:chOff x="5322888" y="2078990"/>
            <a:chExt cx="6099174" cy="3706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9CA56-B155-1693-CDCC-4BD80CB09888}"/>
                </a:ext>
              </a:extLst>
            </p:cNvPr>
            <p:cNvSpPr txBox="1"/>
            <p:nvPr/>
          </p:nvSpPr>
          <p:spPr>
            <a:xfrm>
              <a:off x="6205220" y="2078990"/>
              <a:ext cx="3992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>
                  <a:solidFill>
                    <a:schemeClr val="accent6"/>
                  </a:solidFill>
                  <a:latin typeface="Comic Sans MS" panose="030F0702030302020204" pitchFamily="66" charset="0"/>
                </a:rPr>
                <a:t>THANK YOU</a:t>
              </a:r>
              <a:endParaRPr lang="en-TO" sz="4800" i="1">
                <a:solidFill>
                  <a:schemeClr val="accent6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AEA5F-FA88-C580-4CA5-FC338C4D8977}"/>
                </a:ext>
              </a:extLst>
            </p:cNvPr>
            <p:cNvSpPr txBox="1"/>
            <p:nvPr/>
          </p:nvSpPr>
          <p:spPr>
            <a:xfrm>
              <a:off x="5322888" y="3076277"/>
              <a:ext cx="609917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Contact:</a:t>
              </a:r>
            </a:p>
            <a:p>
              <a:pPr algn="ctr"/>
              <a:r>
                <a:rPr lang="en-US" sz="3200" u="sng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shruti.pandey@ee.iitd.ac.in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40FA5B-5FF6-F4E1-87AD-FA2768927888}"/>
                </a:ext>
              </a:extLst>
            </p:cNvPr>
            <p:cNvSpPr txBox="1"/>
            <p:nvPr/>
          </p:nvSpPr>
          <p:spPr>
            <a:xfrm>
              <a:off x="6096000" y="4954193"/>
              <a:ext cx="3338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Comic Sans MS" panose="030F0702030302020204" pitchFamily="66" charset="0"/>
                </a:rPr>
                <a:t>Questions</a:t>
              </a:r>
              <a:endParaRPr lang="en-TO" sz="4800" i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endParaRPr>
            </a:p>
          </p:txBody>
        </p:sp>
      </p:grp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2631096-C4CE-34BB-AE8F-594D83FD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5300" y="4290240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9E871-9DDE-1D8E-71AD-DE4E2675F1F5}"/>
              </a:ext>
            </a:extLst>
          </p:cNvPr>
          <p:cNvSpPr txBox="1"/>
          <p:nvPr/>
        </p:nvSpPr>
        <p:spPr>
          <a:xfrm>
            <a:off x="977353" y="5784951"/>
            <a:ext cx="1018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funded in part by the Semiconductor Research Corporation (SRC).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915E6DAC-2FCF-06F5-43F6-FBBA360F8276}"/>
                  </a:ext>
                </a:extLst>
              </p:cNvPr>
              <p:cNvSpPr txBox="1"/>
              <p:nvPr/>
            </p:nvSpPr>
            <p:spPr>
              <a:xfrm>
                <a:off x="1408890" y="3204556"/>
                <a:ext cx="4882179" cy="1228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𝑎𝑢𝑙𝑡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𝑐𝑜𝑣𝑒𝑟𝑎𝑔𝑒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𝑑𝑒𝑡𝑒𝑐𝑡𝑒𝑑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𝑓𝑎𝑢𝑙𝑡𝑠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𝑓𝑎𝑢𝑙𝑡𝑠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915E6DAC-2FCF-06F5-43F6-FBBA360F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890" y="3204556"/>
                <a:ext cx="4882179" cy="1228541"/>
              </a:xfrm>
              <a:prstGeom prst="rect">
                <a:avLst/>
              </a:prstGeom>
              <a:blipFill>
                <a:blip r:embed="rId4"/>
                <a:stretch>
                  <a:fillRect t="-34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B2CF6-C5A8-E897-A47A-41EC54C9864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88601" y="1799572"/>
            <a:ext cx="499386" cy="3409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263895-01BA-6DEB-6B46-75D99F6F84E8}"/>
              </a:ext>
            </a:extLst>
          </p:cNvPr>
          <p:cNvGrpSpPr/>
          <p:nvPr/>
        </p:nvGrpSpPr>
        <p:grpSpPr>
          <a:xfrm>
            <a:off x="1047640" y="1109350"/>
            <a:ext cx="8456566" cy="1408542"/>
            <a:chOff x="1047640" y="1109350"/>
            <a:chExt cx="8456566" cy="1408542"/>
          </a:xfrm>
        </p:grpSpPr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EF005D1-2FE4-9745-E813-3B1D6074BF9D}"/>
                </a:ext>
              </a:extLst>
            </p:cNvPr>
            <p:cNvSpPr/>
            <p:nvPr/>
          </p:nvSpPr>
          <p:spPr>
            <a:xfrm>
              <a:off x="3087987" y="1109350"/>
              <a:ext cx="3535129" cy="1408542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Automatic Test Pattern Generation (ATPG)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algorithm </a:t>
              </a:r>
            </a:p>
          </p:txBody>
        </p:sp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id="{9C5CE22A-DE12-BEA2-FB4B-F7D55A7198C5}"/>
                </a:ext>
              </a:extLst>
            </p:cNvPr>
            <p:cNvSpPr txBox="1"/>
            <p:nvPr/>
          </p:nvSpPr>
          <p:spPr>
            <a:xfrm>
              <a:off x="1420673" y="1262393"/>
              <a:ext cx="11679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Circuit</a:t>
              </a:r>
              <a:r>
                <a:rPr lang="en-US" sz="2400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id="{2BF65373-7B30-CB18-2DB9-CB45D512F60E}"/>
                </a:ext>
              </a:extLst>
            </p:cNvPr>
            <p:cNvSpPr txBox="1"/>
            <p:nvPr/>
          </p:nvSpPr>
          <p:spPr>
            <a:xfrm>
              <a:off x="1047640" y="1894299"/>
              <a:ext cx="15409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Fault list </a:t>
              </a: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636B27CC-40D7-D877-9C9C-DB21C1A09077}"/>
                </a:ext>
              </a:extLst>
            </p:cNvPr>
            <p:cNvSpPr txBox="1"/>
            <p:nvPr/>
          </p:nvSpPr>
          <p:spPr>
            <a:xfrm>
              <a:off x="7325365" y="1582788"/>
              <a:ext cx="217884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 vectors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A25EB67-8B5D-6CD3-6F67-DAD24B88054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588601" y="1508615"/>
              <a:ext cx="499386" cy="305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2E3586C-4171-C782-E837-EE665830972C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623117" y="1813621"/>
              <a:ext cx="702248" cy="153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FDB95D5-5146-3461-2C34-D8437DBB2F3D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45F5B-2ED0-497D-469D-ACBE7FE2D7D3}"/>
              </a:ext>
            </a:extLst>
          </p:cNvPr>
          <p:cNvSpPr/>
          <p:nvPr/>
        </p:nvSpPr>
        <p:spPr>
          <a:xfrm>
            <a:off x="1420673" y="4893895"/>
            <a:ext cx="4752742" cy="598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Equivalent to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problem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8C514C-61F8-0F34-FD55-0133A0B0A30F}"/>
              </a:ext>
            </a:extLst>
          </p:cNvPr>
          <p:cNvGrpSpPr/>
          <p:nvPr/>
        </p:nvGrpSpPr>
        <p:grpSpPr>
          <a:xfrm>
            <a:off x="6389507" y="4782691"/>
            <a:ext cx="3167548" cy="787600"/>
            <a:chOff x="6389507" y="4782691"/>
            <a:chExt cx="3167548" cy="787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2D2C7F9-47E8-6D72-B2CF-AD0F061CD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514" y="4782691"/>
              <a:ext cx="2284541" cy="7876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NP-complete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5D2FEED-0B49-CAAA-75B0-629F6DAC4A1E}"/>
                </a:ext>
              </a:extLst>
            </p:cNvPr>
            <p:cNvSpPr/>
            <p:nvPr/>
          </p:nvSpPr>
          <p:spPr>
            <a:xfrm>
              <a:off x="6389507" y="5040838"/>
              <a:ext cx="753626" cy="271305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O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52110C-D1F0-CF5E-5351-0DD1E9E02BAF}"/>
              </a:ext>
            </a:extLst>
          </p:cNvPr>
          <p:cNvGrpSpPr/>
          <p:nvPr/>
        </p:nvGrpSpPr>
        <p:grpSpPr>
          <a:xfrm>
            <a:off x="7122502" y="2406020"/>
            <a:ext cx="4114357" cy="2294235"/>
            <a:chOff x="6616741" y="2490604"/>
            <a:chExt cx="4114357" cy="2294235"/>
          </a:xfrm>
        </p:grpSpPr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3623282B-422C-34BA-AAE8-69FF42358E2B}"/>
                </a:ext>
              </a:extLst>
            </p:cNvPr>
            <p:cNvSpPr txBox="1"/>
            <p:nvPr/>
          </p:nvSpPr>
          <p:spPr>
            <a:xfrm>
              <a:off x="6616741" y="3818826"/>
              <a:ext cx="217884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Fault </a:t>
              </a:r>
            </a:p>
            <a:p>
              <a:r>
                <a:rPr lang="en-US" sz="2600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coverage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0E78F8-F6B1-9817-094F-9F0CE87A98A3}"/>
                </a:ext>
              </a:extLst>
            </p:cNvPr>
            <p:cNvSpPr txBox="1"/>
            <p:nvPr/>
          </p:nvSpPr>
          <p:spPr>
            <a:xfrm>
              <a:off x="9468179" y="3892287"/>
              <a:ext cx="126291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ATPG </a:t>
              </a:r>
            </a:p>
            <a:p>
              <a:r>
                <a:rPr lang="en-US" sz="2600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runtime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61C907E-C92B-C230-C1F7-404BA12C2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278" y="2490604"/>
              <a:ext cx="1681658" cy="1828800"/>
            </a:xfrm>
            <a:prstGeom prst="rect">
              <a:avLst/>
            </a:prstGeom>
          </p:spPr>
        </p:pic>
        <p:pic>
          <p:nvPicPr>
            <p:cNvPr id="25" name="Graphic 24" descr="Line arrow: Clockwise curve outline">
              <a:extLst>
                <a:ext uri="{FF2B5EF4-FFF2-40B4-BE49-F238E27FC236}">
                  <a16:creationId xmlns:a16="http://schemas.microsoft.com/office/drawing/2014/main" id="{06E31DDF-E068-2128-6570-D88287E3F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 flipV="1">
              <a:off x="9069934" y="3179089"/>
              <a:ext cx="711576" cy="711576"/>
            </a:xfrm>
            <a:prstGeom prst="rect">
              <a:avLst/>
            </a:prstGeom>
          </p:spPr>
        </p:pic>
        <p:pic>
          <p:nvPicPr>
            <p:cNvPr id="26" name="Graphic 25" descr="Line arrow: Clockwise curve outline">
              <a:extLst>
                <a:ext uri="{FF2B5EF4-FFF2-40B4-BE49-F238E27FC236}">
                  <a16:creationId xmlns:a16="http://schemas.microsoft.com/office/drawing/2014/main" id="{021F7BE1-2E5A-9F28-A7BC-B15D998B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7339095" y="3483684"/>
              <a:ext cx="711576" cy="71157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368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48"/>
    </mc:Choice>
    <mc:Fallback xmlns="">
      <p:transition spd="slow" advTm="555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E60B83-F60A-ABF9-26AA-9FF7079218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96000" y="2269418"/>
            <a:ext cx="1800000" cy="1773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FF70F6-1AD2-D712-93E6-2229BB86217C}"/>
              </a:ext>
            </a:extLst>
          </p:cNvPr>
          <p:cNvSpPr txBox="1"/>
          <p:nvPr/>
        </p:nvSpPr>
        <p:spPr>
          <a:xfrm>
            <a:off x="4995836" y="4095985"/>
            <a:ext cx="275879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400" b="1" dirty="0">
                <a:ln w="12700">
                  <a:solidFill>
                    <a:schemeClr val="tx1"/>
                  </a:solidFill>
                </a:ln>
                <a:effectLst/>
              </a:rPr>
              <a:t>Machine Learning</a:t>
            </a:r>
            <a:endParaRPr lang="en-TO" sz="2400" b="1" dirty="0">
              <a:ln w="12700">
                <a:solidFill>
                  <a:schemeClr val="tx1"/>
                </a:solidFill>
              </a:ln>
              <a:effectLst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591520-FBE3-DB69-F359-1204C4A3862E}"/>
              </a:ext>
            </a:extLst>
          </p:cNvPr>
          <p:cNvGrpSpPr/>
          <p:nvPr/>
        </p:nvGrpSpPr>
        <p:grpSpPr>
          <a:xfrm>
            <a:off x="1128262" y="4864369"/>
            <a:ext cx="9342612" cy="1145095"/>
            <a:chOff x="1128262" y="4718319"/>
            <a:chExt cx="9342612" cy="114509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A4CDE1-02AD-7E77-7024-D8D5F9C0FB98}"/>
                </a:ext>
              </a:extLst>
            </p:cNvPr>
            <p:cNvSpPr/>
            <p:nvPr/>
          </p:nvSpPr>
          <p:spPr>
            <a:xfrm>
              <a:off x="2501534" y="4880774"/>
              <a:ext cx="7969340" cy="98264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Minimize the </a:t>
              </a:r>
              <a:r>
                <a:rPr lang="en-US" sz="2800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test vector </a:t>
              </a: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generation time using ML subject to </a:t>
              </a:r>
              <a:r>
                <a:rPr 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sufficient</a:t>
              </a: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fault coverage.</a:t>
              </a:r>
              <a:endParaRPr lang="en-IN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B5E26B9-9FDE-4F27-3BD8-032E4A655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8262" y="4718319"/>
              <a:ext cx="1145095" cy="114509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4B00D9B-3118-2851-C15E-1F965DE2424D}"/>
              </a:ext>
            </a:extLst>
          </p:cNvPr>
          <p:cNvSpPr/>
          <p:nvPr/>
        </p:nvSpPr>
        <p:spPr>
          <a:xfrm>
            <a:off x="5950862" y="1372048"/>
            <a:ext cx="3599538" cy="5986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traditional heuristics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CEDEA1-51B9-636B-D499-1568A570BCD0}"/>
              </a:ext>
            </a:extLst>
          </p:cNvPr>
          <p:cNvSpPr>
            <a:spLocks noChangeAspect="1"/>
          </p:cNvSpPr>
          <p:nvPr/>
        </p:nvSpPr>
        <p:spPr>
          <a:xfrm>
            <a:off x="1922142" y="1296297"/>
            <a:ext cx="2284541" cy="787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97B47FE-404F-E28E-7B30-189EDC7D67CD}"/>
              </a:ext>
            </a:extLst>
          </p:cNvPr>
          <p:cNvSpPr/>
          <p:nvPr/>
        </p:nvSpPr>
        <p:spPr>
          <a:xfrm>
            <a:off x="4784215" y="1494870"/>
            <a:ext cx="753626" cy="27130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O" sz="2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566139C-6ED8-CE0C-CC6E-3EBF6B0464C7}"/>
              </a:ext>
            </a:extLst>
          </p:cNvPr>
          <p:cNvSpPr>
            <a:spLocks noChangeAspect="1"/>
          </p:cNvSpPr>
          <p:nvPr/>
        </p:nvSpPr>
        <p:spPr>
          <a:xfrm>
            <a:off x="2838407" y="2556583"/>
            <a:ext cx="1259208" cy="787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2677B7-047E-3696-D9E3-4C11F8B0CBBB}"/>
              </a:ext>
            </a:extLst>
          </p:cNvPr>
          <p:cNvSpPr>
            <a:spLocks noChangeAspect="1"/>
          </p:cNvSpPr>
          <p:nvPr/>
        </p:nvSpPr>
        <p:spPr>
          <a:xfrm>
            <a:off x="1734625" y="3649528"/>
            <a:ext cx="2472058" cy="787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00AFF63-B6CF-AA11-31EA-9DF83565D458}"/>
              </a:ext>
            </a:extLst>
          </p:cNvPr>
          <p:cNvSpPr>
            <a:spLocks noChangeAspect="1"/>
          </p:cNvSpPr>
          <p:nvPr/>
        </p:nvSpPr>
        <p:spPr>
          <a:xfrm>
            <a:off x="7939912" y="2637880"/>
            <a:ext cx="1800000" cy="13181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Excellent decision-making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FCAF0-9E6D-A555-0D2C-2FBBA684D2BC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6446404-0D16-F069-DA00-071851043BF1}"/>
              </a:ext>
            </a:extLst>
          </p:cNvPr>
          <p:cNvSpPr/>
          <p:nvPr/>
        </p:nvSpPr>
        <p:spPr>
          <a:xfrm>
            <a:off x="4271130" y="2836950"/>
            <a:ext cx="902601" cy="3722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67DFFA6-C58D-6E6C-D6CB-4485F182E6CA}"/>
              </a:ext>
            </a:extLst>
          </p:cNvPr>
          <p:cNvSpPr/>
          <p:nvPr/>
        </p:nvSpPr>
        <p:spPr>
          <a:xfrm rot="20104751">
            <a:off x="4270051" y="3696532"/>
            <a:ext cx="902601" cy="3722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A27052-390D-DE9F-7290-1E9D9F7287AC}"/>
              </a:ext>
            </a:extLst>
          </p:cNvPr>
          <p:cNvSpPr/>
          <p:nvPr/>
        </p:nvSpPr>
        <p:spPr>
          <a:xfrm>
            <a:off x="6996000" y="3156154"/>
            <a:ext cx="905256" cy="3749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8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54A1C5-7E34-42E1-D611-328A074DED41}"/>
              </a:ext>
            </a:extLst>
          </p:cNvPr>
          <p:cNvGrpSpPr/>
          <p:nvPr/>
        </p:nvGrpSpPr>
        <p:grpSpPr>
          <a:xfrm>
            <a:off x="1342462" y="2330563"/>
            <a:ext cx="9507077" cy="3288017"/>
            <a:chOff x="648515" y="2281262"/>
            <a:chExt cx="3995414" cy="328801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871861-8934-A8E8-CE91-ED7AECCEF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15" y="2281262"/>
              <a:ext cx="3995414" cy="1186928"/>
            </a:xfrm>
            <a:prstGeom prst="roundRect">
              <a:avLst/>
            </a:prstGeom>
            <a:solidFill>
              <a:srgbClr val="FF9933"/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3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not moved beyond the </a:t>
              </a:r>
              <a:r>
                <a:rPr lang="en-US" sz="3000" b="1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4-decade old ISCAS ’85 </a:t>
              </a:r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3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enchmarks.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19EF73-DE9C-6286-9F79-8C9465FC3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17" y="3475278"/>
              <a:ext cx="3995412" cy="1038856"/>
            </a:xfrm>
            <a:prstGeom prst="roundRect">
              <a:avLst/>
            </a:prstGeom>
            <a:solidFill>
              <a:srgbClr val="92D050"/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3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comparisons with the </a:t>
              </a:r>
              <a:r>
                <a:rPr lang="en-US" sz="3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commercial tools.</a:t>
              </a:r>
              <a:endParaRPr lang="en-US" sz="3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332ECE-550A-3F25-ED47-2E3F80386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515" y="4530423"/>
              <a:ext cx="3995413" cy="10388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30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work demonstrated </a:t>
              </a:r>
              <a:r>
                <a:rPr lang="en-US" sz="3000" b="1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consistent improvement </a:t>
              </a:r>
              <a:r>
                <a:rPr lang="en-US" sz="30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across all the benchmark circuits.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731525-4144-FD4D-07EA-8A19F9793B4D}"/>
              </a:ext>
            </a:extLst>
          </p:cNvPr>
          <p:cNvGrpSpPr/>
          <p:nvPr/>
        </p:nvGrpSpPr>
        <p:grpSpPr>
          <a:xfrm>
            <a:off x="1672432" y="339373"/>
            <a:ext cx="8847137" cy="1397726"/>
            <a:chOff x="311520" y="362750"/>
            <a:chExt cx="8847137" cy="13977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FAC11D-F1E7-9B39-B035-D1961FBD5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793" y="542185"/>
              <a:ext cx="8021864" cy="1038856"/>
            </a:xfrm>
            <a:prstGeom prst="ellipse">
              <a:avLst/>
            </a:prstGeom>
            <a:solidFill>
              <a:srgbClr val="F69200">
                <a:lumMod val="20000"/>
                <a:lumOff val="80000"/>
              </a:srgbClr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>
              <a:glow rad="139700">
                <a:srgbClr val="DF5327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Pitfalls of Prior Work </a:t>
              </a: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113C32-753E-45B1-A7BA-D9416E745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76" r="11240" b="5195"/>
            <a:stretch/>
          </p:blipFill>
          <p:spPr>
            <a:xfrm>
              <a:off x="311520" y="362750"/>
              <a:ext cx="1650547" cy="1397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03EE6E3-5273-076C-CD3F-F7C2D79849E3}"/>
              </a:ext>
            </a:extLst>
          </p:cNvPr>
          <p:cNvSpPr>
            <a:spLocks noChangeAspect="1"/>
          </p:cNvSpPr>
          <p:nvPr/>
        </p:nvSpPr>
        <p:spPr>
          <a:xfrm>
            <a:off x="1897602" y="541783"/>
            <a:ext cx="8396796" cy="1038856"/>
          </a:xfrm>
          <a:prstGeom prst="ellipse">
            <a:avLst/>
          </a:prstGeom>
          <a:solidFill>
            <a:srgbClr val="F69200">
              <a:lumMod val="20000"/>
              <a:lumOff val="80000"/>
            </a:srgbClr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>
            <a:glow rad="139700">
              <a:srgbClr val="DF5327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HybMT Overcomes these Pitfalls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011EAC-0A3C-3224-4F1C-5A2222E1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05" b="100000" l="23667" r="7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83428" cy="1828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1068616-48D4-BB35-EA03-A0E1133E639C}"/>
              </a:ext>
            </a:extLst>
          </p:cNvPr>
          <p:cNvGrpSpPr/>
          <p:nvPr/>
        </p:nvGrpSpPr>
        <p:grpSpPr>
          <a:xfrm>
            <a:off x="971383" y="1629386"/>
            <a:ext cx="10249234" cy="4403586"/>
            <a:chOff x="370404" y="1278512"/>
            <a:chExt cx="10249234" cy="4403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D313F1-8F1F-5BC6-8B7C-D75143F191ED}"/>
                </a:ext>
              </a:extLst>
            </p:cNvPr>
            <p:cNvGrpSpPr/>
            <p:nvPr/>
          </p:nvGrpSpPr>
          <p:grpSpPr>
            <a:xfrm>
              <a:off x="3110927" y="1527025"/>
              <a:ext cx="7508711" cy="3925165"/>
              <a:chOff x="1524121" y="2397475"/>
              <a:chExt cx="3155587" cy="301236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8585E36-D506-2C78-EBDA-6E0EC76CA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4121" y="2397475"/>
                <a:ext cx="3151119" cy="1186928"/>
              </a:xfrm>
              <a:prstGeom prst="roundRect">
                <a:avLst/>
              </a:prstGeom>
              <a:solidFill>
                <a:srgbClr val="FF9933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300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Generates test inputs for recently released benchmark circuits that are up to </a:t>
                </a:r>
                <a:r>
                  <a:rPr lang="en-US" sz="3000" b="1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70× larger </a:t>
                </a:r>
                <a:r>
                  <a:rPr lang="en-US" sz="300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the ISCAS’85 circuits</a:t>
                </a:r>
                <a:r>
                  <a:rPr lang="en-US" sz="2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b="0" i="0" u="none" strike="noStrike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12F3784-BBEF-481D-993A-5D7F961227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8589" y="3661303"/>
                <a:ext cx="3151119" cy="563035"/>
              </a:xfrm>
              <a:prstGeom prst="roundRect">
                <a:avLst/>
              </a:prstGeom>
              <a:solidFill>
                <a:srgbClr val="92D05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sz="3000" ker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Outperforms a popular commercial ATPG tool</a:t>
                </a:r>
                <a:endParaRPr lang="en-US" sz="3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8A40143-1263-D885-5E0E-FA014DFF8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4121" y="4301238"/>
                <a:ext cx="3151119" cy="110859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en-US" sz="30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Shows a consistent speedup across all the benchmark circuits.</a:t>
                </a:r>
                <a:endParaRPr lang="en-US" sz="2800" b="0" i="0" u="none" strike="noStrike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pic>
          <p:nvPicPr>
            <p:cNvPr id="7" name="Graphic 6" descr="Lights On with solid fill">
              <a:extLst>
                <a:ext uri="{FF2B5EF4-FFF2-40B4-BE49-F238E27FC236}">
                  <a16:creationId xmlns:a16="http://schemas.microsoft.com/office/drawing/2014/main" id="{E9C32F46-FA2A-52C8-4F16-8B90B9DE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6818" y="3853298"/>
              <a:ext cx="1828800" cy="1828800"/>
            </a:xfrm>
            <a:prstGeom prst="rect">
              <a:avLst/>
            </a:prstGeom>
            <a:effectLst>
              <a:glow rad="228600">
                <a:srgbClr val="FEC306">
                  <a:satMod val="175000"/>
                  <a:alpha val="40000"/>
                </a:srgbClr>
              </a:glo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C8F24D-E7F5-70B7-8F9A-43B7F48E3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404" y="1278512"/>
              <a:ext cx="2743200" cy="2478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88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366BDE-CC97-DCA0-B4DA-3103D9810C05}"/>
              </a:ext>
            </a:extLst>
          </p:cNvPr>
          <p:cNvSpPr/>
          <p:nvPr/>
        </p:nvSpPr>
        <p:spPr>
          <a:xfrm>
            <a:off x="1862390" y="1654023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Motivation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018D4F-E1B9-C25A-2662-C0DB4E85F57D}"/>
              </a:ext>
            </a:extLst>
          </p:cNvPr>
          <p:cNvSpPr/>
          <p:nvPr/>
        </p:nvSpPr>
        <p:spPr>
          <a:xfrm>
            <a:off x="1862390" y="3475078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321995"/>
              <a:satOff val="-7842"/>
              <a:lumOff val="34317"/>
              <a:alphaOff val="0"/>
            </a:schemeClr>
          </a:fillRef>
          <a:effectRef idx="2">
            <a:schemeClr val="accent1">
              <a:shade val="50000"/>
              <a:hueOff val="321995"/>
              <a:satOff val="-7842"/>
              <a:lumOff val="3431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ethodology</a:t>
            </a:r>
            <a:endParaRPr lang="en-US" sz="36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29626-9E31-17A3-5D78-753B822ED572}"/>
              </a:ext>
            </a:extLst>
          </p:cNvPr>
          <p:cNvSpPr/>
          <p:nvPr/>
        </p:nvSpPr>
        <p:spPr>
          <a:xfrm>
            <a:off x="1862390" y="4388488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321995"/>
              <a:satOff val="-7842"/>
              <a:lumOff val="34317"/>
              <a:alphaOff val="0"/>
            </a:schemeClr>
          </a:fillRef>
          <a:effectRef idx="2">
            <a:schemeClr val="accent1">
              <a:shade val="50000"/>
              <a:hueOff val="321995"/>
              <a:satOff val="-7842"/>
              <a:lumOff val="3431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1BF204-2D78-0A99-681E-EC02571BE764}"/>
              </a:ext>
            </a:extLst>
          </p:cNvPr>
          <p:cNvSpPr/>
          <p:nvPr/>
        </p:nvSpPr>
        <p:spPr>
          <a:xfrm>
            <a:off x="1862390" y="2558441"/>
            <a:ext cx="7883020" cy="815490"/>
          </a:xfrm>
          <a:custGeom>
            <a:avLst/>
            <a:gdLst>
              <a:gd name="connsiteX0" fmla="*/ 0 w 6012441"/>
              <a:gd name="connsiteY0" fmla="*/ 135918 h 815490"/>
              <a:gd name="connsiteX1" fmla="*/ 135918 w 6012441"/>
              <a:gd name="connsiteY1" fmla="*/ 0 h 815490"/>
              <a:gd name="connsiteX2" fmla="*/ 5876523 w 6012441"/>
              <a:gd name="connsiteY2" fmla="*/ 0 h 815490"/>
              <a:gd name="connsiteX3" fmla="*/ 6012441 w 6012441"/>
              <a:gd name="connsiteY3" fmla="*/ 135918 h 815490"/>
              <a:gd name="connsiteX4" fmla="*/ 6012441 w 6012441"/>
              <a:gd name="connsiteY4" fmla="*/ 679572 h 815490"/>
              <a:gd name="connsiteX5" fmla="*/ 5876523 w 6012441"/>
              <a:gd name="connsiteY5" fmla="*/ 815490 h 815490"/>
              <a:gd name="connsiteX6" fmla="*/ 135918 w 6012441"/>
              <a:gd name="connsiteY6" fmla="*/ 815490 h 815490"/>
              <a:gd name="connsiteX7" fmla="*/ 0 w 6012441"/>
              <a:gd name="connsiteY7" fmla="*/ 679572 h 815490"/>
              <a:gd name="connsiteX8" fmla="*/ 0 w 6012441"/>
              <a:gd name="connsiteY8" fmla="*/ 135918 h 81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1" h="815490">
                <a:moveTo>
                  <a:pt x="0" y="135918"/>
                </a:moveTo>
                <a:cubicBezTo>
                  <a:pt x="0" y="60853"/>
                  <a:pt x="60853" y="0"/>
                  <a:pt x="135918" y="0"/>
                </a:cubicBezTo>
                <a:lnTo>
                  <a:pt x="5876523" y="0"/>
                </a:lnTo>
                <a:cubicBezTo>
                  <a:pt x="5951588" y="0"/>
                  <a:pt x="6012441" y="60853"/>
                  <a:pt x="6012441" y="135918"/>
                </a:cubicBezTo>
                <a:lnTo>
                  <a:pt x="6012441" y="679572"/>
                </a:lnTo>
                <a:cubicBezTo>
                  <a:pt x="6012441" y="754637"/>
                  <a:pt x="5951588" y="815490"/>
                  <a:pt x="5876523" y="815490"/>
                </a:cubicBezTo>
                <a:lnTo>
                  <a:pt x="135918" y="815490"/>
                </a:lnTo>
                <a:cubicBezTo>
                  <a:pt x="60853" y="815490"/>
                  <a:pt x="0" y="754637"/>
                  <a:pt x="0" y="679572"/>
                </a:cubicBezTo>
                <a:lnTo>
                  <a:pt x="0" y="1359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349" tIns="169349" rIns="169349" bIns="169349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CB04F-D21B-B083-B761-630652B280AB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1E536FF-62FD-470F-B44A-8D3BD6F8362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20565592"/>
                  </p:ext>
                </p:extLst>
              </p:nvPr>
            </p:nvGraphicFramePr>
            <p:xfrm>
              <a:off x="2032000" y="2119389"/>
              <a:ext cx="8128000" cy="4005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1E536FF-62FD-470F-B44A-8D3BD6F8362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20565592"/>
                  </p:ext>
                </p:extLst>
              </p:nvPr>
            </p:nvGraphicFramePr>
            <p:xfrm>
              <a:off x="2032000" y="2119389"/>
              <a:ext cx="8128000" cy="4005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2CF9715-0E14-CB13-BBB5-2C0B0FD36401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Fundamentals of Generating a Test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DA015D-5A0E-1B28-BB0A-053FFFD9B0D9}"/>
              </a:ext>
            </a:extLst>
          </p:cNvPr>
          <p:cNvSpPr>
            <a:spLocks noChangeAspect="1"/>
          </p:cNvSpPr>
          <p:nvPr/>
        </p:nvSpPr>
        <p:spPr>
          <a:xfrm>
            <a:off x="2286391" y="959872"/>
            <a:ext cx="7784041" cy="483445"/>
          </a:xfrm>
          <a:prstGeom prst="roundRect">
            <a:avLst/>
          </a:prstGeom>
          <a:solidFill>
            <a:srgbClr val="92D05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a-DK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Fault-oriented ATPG for single stuck-at-faults (SSFs)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8F1F00-5C8B-E241-90A5-9F49DF5AA13E}"/>
              </a:ext>
            </a:extLst>
          </p:cNvPr>
          <p:cNvSpPr>
            <a:spLocks noChangeAspect="1"/>
          </p:cNvSpPr>
          <p:nvPr/>
        </p:nvSpPr>
        <p:spPr>
          <a:xfrm>
            <a:off x="2286391" y="1523361"/>
            <a:ext cx="6575845" cy="4834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a test for a fault </a:t>
            </a:r>
            <a:r>
              <a:rPr lang="en-US" sz="2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</a:t>
            </a:r>
            <a:r>
              <a:rPr lang="en-US" sz="2400" b="1" i="1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a-v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net ‘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6130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2E0580-28E4-4D46-8F10-DBCA8BCFA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142E0580-28E4-4D46-8F10-DBCA8BCFA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142E0580-28E4-4D46-8F10-DBCA8BCFA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142E0580-28E4-4D46-8F10-DBCA8BCFA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88F5EA-7D4E-4B12-BAD2-EB1869472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5E88F5EA-7D4E-4B12-BAD2-EB18694725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5E88F5EA-7D4E-4B12-BAD2-EB1869472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5E88F5EA-7D4E-4B12-BAD2-EB1869472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4D176E-6832-4BB8-AE6D-F948FA2EC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D24D176E-6832-4BB8-AE6D-F948FA2EC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D24D176E-6832-4BB8-AE6D-F948FA2EC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D24D176E-6832-4BB8-AE6D-F948FA2EC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4FD8D6-E522-4C35-A9CF-4CA51EF3B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494FD8D6-E522-4C35-A9CF-4CA51EF3B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494FD8D6-E522-4C35-A9CF-4CA51EF3B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494FD8D6-E522-4C35-A9CF-4CA51EF3B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FE8D9-3F88-1B2C-F32A-567D1A8AEE25}"/>
              </a:ext>
            </a:extLst>
          </p:cNvPr>
          <p:cNvSpPr/>
          <p:nvPr/>
        </p:nvSpPr>
        <p:spPr>
          <a:xfrm>
            <a:off x="8312702" y="4393372"/>
            <a:ext cx="1133061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9348B46-871A-27B2-E9FC-79713EE44DD2}"/>
              </a:ext>
            </a:extLst>
          </p:cNvPr>
          <p:cNvSpPr txBox="1"/>
          <p:nvPr/>
        </p:nvSpPr>
        <p:spPr>
          <a:xfrm>
            <a:off x="1175106" y="1164607"/>
            <a:ext cx="352279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Backtrace path: </a:t>
            </a:r>
            <a:r>
              <a:rPr lang="en-US" sz="2800" b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G4</a:t>
            </a:r>
            <a:endParaRPr lang="en-US" sz="2800" b="1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B0914-E337-B596-2BF7-8FA5AE5532FE}"/>
              </a:ext>
            </a:extLst>
          </p:cNvPr>
          <p:cNvSpPr>
            <a:spLocks noChangeAspect="1"/>
          </p:cNvSpPr>
          <p:nvPr/>
        </p:nvSpPr>
        <p:spPr>
          <a:xfrm>
            <a:off x="7621144" y="5170173"/>
            <a:ext cx="3703983" cy="5645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to set 1 at N9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635FE-0BE2-0A6D-B874-F0D92BD957D1}"/>
              </a:ext>
            </a:extLst>
          </p:cNvPr>
          <p:cNvSpPr txBox="1"/>
          <p:nvPr/>
        </p:nvSpPr>
        <p:spPr>
          <a:xfrm>
            <a:off x="1084729" y="132317"/>
            <a:ext cx="88942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600" i="1">
                <a:latin typeface="Arial" panose="020B0604020202020204" pitchFamily="34" charset="0"/>
                <a:cs typeface="Arial" panose="020B0604020202020204" pitchFamily="34" charset="0"/>
              </a:rPr>
              <a:t>PODEM: Path Oriented Decision Making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175088-50C3-C7A9-9DAD-306376A38482}"/>
              </a:ext>
            </a:extLst>
          </p:cNvPr>
          <p:cNvSpPr txBox="1"/>
          <p:nvPr/>
        </p:nvSpPr>
        <p:spPr>
          <a:xfrm>
            <a:off x="5057993" y="1164607"/>
            <a:ext cx="512630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2. </a:t>
            </a:r>
            <a:r>
              <a:rPr lang="en-US" sz="2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Backtrace path: </a:t>
            </a:r>
            <a:r>
              <a:rPr lang="en-US" sz="2800" b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N8,N6,N5,G1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0762D-A52A-655D-40AA-CB27E584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96292"/>
            <a:ext cx="10972800" cy="3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4" grpId="0" animBg="1"/>
      <p:bldP spid="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8.5|2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6.8|1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86C5C8-3BF0-4942-A649-B3CC216D6DE6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2893</Words>
  <Application>Microsoft Office PowerPoint</Application>
  <PresentationFormat>Widescreen</PresentationFormat>
  <Paragraphs>348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CMR12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Pandey</dc:creator>
  <cp:lastModifiedBy>Shruti Pandey</cp:lastModifiedBy>
  <cp:revision>11</cp:revision>
  <dcterms:created xsi:type="dcterms:W3CDTF">2024-01-08T06:56:15Z</dcterms:created>
  <dcterms:modified xsi:type="dcterms:W3CDTF">2024-01-24T02:50:09Z</dcterms:modified>
</cp:coreProperties>
</file>