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652" r:id="rId3"/>
    <p:sldMasterId id="2147483656" r:id="rId4"/>
    <p:sldMasterId id="2147483658" r:id="rId5"/>
    <p:sldMasterId id="2147483660" r:id="rId6"/>
  </p:sldMasterIdLst>
  <p:notesMasterIdLst>
    <p:notesMasterId r:id="rId24"/>
  </p:notesMasterIdLst>
  <p:sldIdLst>
    <p:sldId id="256" r:id="rId7"/>
    <p:sldId id="257" r:id="rId8"/>
    <p:sldId id="258" r:id="rId9"/>
    <p:sldId id="259" r:id="rId10"/>
    <p:sldId id="260" r:id="rId11"/>
    <p:sldId id="261" r:id="rId12"/>
    <p:sldId id="262" r:id="rId13"/>
    <p:sldId id="263" r:id="rId14"/>
    <p:sldId id="273" r:id="rId15"/>
    <p:sldId id="264" r:id="rId16"/>
    <p:sldId id="265" r:id="rId17"/>
    <p:sldId id="266" r:id="rId18"/>
    <p:sldId id="267" r:id="rId19"/>
    <p:sldId id="268" r:id="rId20"/>
    <p:sldId id="272" r:id="rId21"/>
    <p:sldId id="270" r:id="rId22"/>
    <p:sldId id="271" r:id="rId23"/>
  </p:sldIdLst>
  <p:sldSz cx="12192000" cy="6858000"/>
  <p:notesSz cx="6858000" cy="9144000"/>
  <p:embeddedFontLst>
    <p:embeddedFont>
      <p:font typeface="Lexend Deca" panose="020B0604020202020204" charset="0"/>
      <p:regular r:id="rId25"/>
      <p:bold r:id="rId26"/>
    </p:embeddedFont>
    <p:embeddedFont>
      <p:font typeface="Noto Sans Symbols" panose="020B0604020202020204" charset="0"/>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gTx3+ZIqOTxiwT+uIx1GllZZGIM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EF042-4B25-402B-8DFA-C6EFD1F25725}" v="73" dt="2024-05-16T21:53:43.721"/>
  </p1510:revLst>
</p1510:revInfo>
</file>

<file path=ppt/tableStyles.xml><?xml version="1.0" encoding="utf-8"?>
<a:tblStyleLst xmlns:a="http://schemas.openxmlformats.org/drawingml/2006/main" def="{3A62B5D2-525B-4F31-9AA6-5E013BDFE5A8}">
  <a:tblStyle styleId="{3A62B5D2-525B-4F31-9AA6-5E013BDFE5A8}"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rgbClr val="FFFFFF"/>
      </a:tcTxStyle>
      <a:tcStyle>
        <a:tcBdr/>
        <a:fill>
          <a:solidFill>
            <a:srgbClr val="4472C4"/>
          </a:solidFill>
        </a:fill>
      </a:tcStyle>
    </a:lastCol>
    <a:firstCol>
      <a:tcTxStyle b="on" i="off">
        <a:font>
          <a:latin typeface="Calibri"/>
          <a:ea typeface="Calibri"/>
          <a:cs typeface="Calibri"/>
        </a:font>
        <a:srgbClr val="FFFFFF"/>
      </a:tcTxStyle>
      <a:tcStyle>
        <a:tcBdr/>
        <a:fill>
          <a:solidFill>
            <a:srgbClr val="4472C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472C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472C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4258" autoAdjust="0"/>
  </p:normalViewPr>
  <p:slideViewPr>
    <p:cSldViewPr snapToGrid="0">
      <p:cViewPr varScale="1">
        <p:scale>
          <a:sx n="75" d="100"/>
          <a:sy n="75" d="100"/>
        </p:scale>
        <p:origin x="389"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7" d="100"/>
          <a:sy n="97" d="100"/>
        </p:scale>
        <p:origin x="6120"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2.fntdata"/><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1.fntdata"/><Relationship Id="rId33" Type="http://customschemas.google.com/relationships/presentationmetadata" Target="metadata"/><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7.fntdata"/><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6000" y="812520"/>
            <a:ext cx="7127280" cy="40089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68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8960" y="0"/>
            <a:ext cx="328068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68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8960" y="10157400"/>
            <a:ext cx="328068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1: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0" algn="l" rtl="0">
              <a:lnSpc>
                <a:spcPct val="100000"/>
              </a:lnSpc>
              <a:spcBef>
                <a:spcPts val="0"/>
              </a:spcBef>
              <a:spcAft>
                <a:spcPts val="0"/>
              </a:spcAft>
              <a:buClr>
                <a:srgbClr val="000000"/>
              </a:buClr>
              <a:buSzPts val="2000"/>
              <a:buFont typeface="Arial"/>
              <a:buNone/>
            </a:pPr>
            <a:r>
              <a:rPr lang="en-US" sz="2000" b="0" strike="noStrike" dirty="0">
                <a:solidFill>
                  <a:srgbClr val="000000"/>
                </a:solidFill>
                <a:latin typeface="Arial"/>
                <a:ea typeface="Arial"/>
                <a:cs typeface="Arial"/>
                <a:sym typeface="Arial"/>
              </a:rPr>
              <a:t>Hello, everyone. I am Rahul Kanyal and I am very excited to present  the work done with Prof. Smruti R. Sarangi on </a:t>
            </a: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which is an in-browser dynamic taint analysis framework for the chromium browser</a:t>
            </a:r>
            <a:endParaRPr sz="2000" b="0" strike="noStrike" dirty="0">
              <a:solidFill>
                <a:srgbClr val="000000"/>
              </a:solidFill>
              <a:latin typeface="Arial"/>
              <a:ea typeface="Arial"/>
              <a:cs typeface="Arial"/>
              <a:sym typeface="Arial"/>
            </a:endParaRPr>
          </a:p>
        </p:txBody>
      </p:sp>
      <p:sp>
        <p:nvSpPr>
          <p:cNvPr id="396" name="Google Shape;396;p1: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10: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0" name="Google Shape;700;p10: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Taint marking engine uses the data collected by the instrumented functions like execution context, object and property data along with the call arguments and the return value to identify the current environment and mark the object property pair as sensitive if the configuration parameters list the name as sensitive and the current environment is not internal to the browser like new tab page, settings page or browser </a:t>
            </a:r>
            <a:r>
              <a:rPr lang="en-US" sz="2000" b="0" strike="noStrike" dirty="0" err="1">
                <a:solidFill>
                  <a:srgbClr val="000000"/>
                </a:solidFill>
                <a:latin typeface="Arial"/>
                <a:ea typeface="Arial"/>
                <a:cs typeface="Arial"/>
                <a:sym typeface="Arial"/>
              </a:rPr>
              <a:t>devtools</a:t>
            </a:r>
            <a:endParaRPr lang="en-US" sz="2000" b="0" strike="noStrike" dirty="0">
              <a:solidFill>
                <a:srgbClr val="000000"/>
              </a:solidFill>
              <a:latin typeface="Arial"/>
              <a:ea typeface="Arial"/>
              <a:cs typeface="Arial"/>
              <a:sym typeface="Arial"/>
            </a:endParaRP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The configuration parameters are listed in a simple JSON file in the format of object name, included properties and the excluded properties</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Taint marking engine can handle object reassignment, prototypal inheritance and global objects where the name mentioned in the configuration file does not match the name of the object.</a:t>
            </a:r>
            <a:endParaRPr sz="2000" b="0" strike="noStrike" dirty="0">
              <a:solidFill>
                <a:srgbClr val="000000"/>
              </a:solidFill>
              <a:latin typeface="Arial"/>
              <a:ea typeface="Arial"/>
              <a:cs typeface="Arial"/>
              <a:sym typeface="Arial"/>
            </a:endParaRPr>
          </a:p>
        </p:txBody>
      </p:sp>
      <p:sp>
        <p:nvSpPr>
          <p:cNvPr id="701" name="Google Shape;701;p10: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10</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11: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0" name="Google Shape;720;p11: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For taint propagation, </a:t>
            </a: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follows an order-independent intra-procedural analysis similar to that of mystique but with more expressive contexts that can also generate taint along with propagation</a:t>
            </a:r>
          </a:p>
          <a:p>
            <a:pPr marL="216000" lvl="0" indent="-216000" algn="l" rtl="0">
              <a:lnSpc>
                <a:spcPct val="100000"/>
              </a:lnSpc>
              <a:spcBef>
                <a:spcPts val="0"/>
              </a:spcBef>
              <a:spcAft>
                <a:spcPts val="0"/>
              </a:spcAft>
              <a:buClr>
                <a:srgbClr val="000000"/>
              </a:buClr>
              <a:buSzPts val="2000"/>
              <a:buFont typeface="Arial"/>
              <a:buChar char="•"/>
            </a:pPr>
            <a:endParaRPr sz="2000" b="0" strike="noStrike" dirty="0">
              <a:solidFill>
                <a:srgbClr val="000000"/>
              </a:solidFill>
              <a:latin typeface="Arial"/>
              <a:ea typeface="Arial"/>
              <a:cs typeface="Arial"/>
              <a:sym typeface="Arial"/>
            </a:endParaRPr>
          </a:p>
        </p:txBody>
      </p:sp>
      <p:sp>
        <p:nvSpPr>
          <p:cNvPr id="721" name="Google Shape;721;p11: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11</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7148a644c4_3_148: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5" name="Google Shape;735;g27148a644c4_3_148:notes"/>
          <p:cNvSpPr txBox="1">
            <a:spLocks noGrp="1"/>
          </p:cNvSpPr>
          <p:nvPr>
            <p:ph type="body" idx="1"/>
          </p:nvPr>
        </p:nvSpPr>
        <p:spPr>
          <a:xfrm>
            <a:off x="685800" y="4400640"/>
            <a:ext cx="5484600" cy="359850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Initially a flow graph is generated along with the instrumented code,</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Now during the execution whenever the </a:t>
            </a:r>
            <a:r>
              <a:rPr lang="en-US" sz="2000" b="0" strike="noStrike" dirty="0" err="1">
                <a:solidFill>
                  <a:srgbClr val="000000"/>
                </a:solidFill>
                <a:latin typeface="Arial"/>
                <a:ea typeface="Arial"/>
                <a:cs typeface="Arial"/>
                <a:sym typeface="Arial"/>
              </a:rPr>
              <a:t>document.cookie</a:t>
            </a:r>
            <a:r>
              <a:rPr lang="en-US" sz="2000" b="0" strike="noStrike" dirty="0">
                <a:solidFill>
                  <a:srgbClr val="000000"/>
                </a:solidFill>
                <a:latin typeface="Arial"/>
                <a:ea typeface="Arial"/>
                <a:cs typeface="Arial"/>
                <a:sym typeface="Arial"/>
              </a:rPr>
              <a:t> is accessed, the taint marking engine marks the runtime object corresponding to the </a:t>
            </a:r>
            <a:r>
              <a:rPr lang="en-US" sz="2000" b="0" strike="noStrike" dirty="0" err="1">
                <a:solidFill>
                  <a:srgbClr val="000000"/>
                </a:solidFill>
                <a:latin typeface="Arial"/>
                <a:ea typeface="Arial"/>
                <a:cs typeface="Arial"/>
                <a:sym typeface="Arial"/>
              </a:rPr>
              <a:t>document.cookie</a:t>
            </a:r>
            <a:r>
              <a:rPr lang="en-US" sz="2000" b="0" strike="noStrike" dirty="0">
                <a:solidFill>
                  <a:srgbClr val="000000"/>
                </a:solidFill>
                <a:latin typeface="Arial"/>
                <a:ea typeface="Arial"/>
                <a:cs typeface="Arial"/>
                <a:sym typeface="Arial"/>
              </a:rPr>
              <a:t> as tainted in the object taint table with the string encoding of </a:t>
            </a:r>
            <a:r>
              <a:rPr lang="en-US" sz="2000" b="0" strike="noStrike" dirty="0" err="1">
                <a:solidFill>
                  <a:srgbClr val="000000"/>
                </a:solidFill>
                <a:latin typeface="Arial"/>
                <a:ea typeface="Arial"/>
                <a:cs typeface="Arial"/>
                <a:sym typeface="Arial"/>
              </a:rPr>
              <a:t>document.cookie</a:t>
            </a:r>
            <a:r>
              <a:rPr lang="en-US" sz="2000" b="0" strike="noStrike" dirty="0">
                <a:solidFill>
                  <a:srgbClr val="000000"/>
                </a:solidFill>
                <a:latin typeface="Arial"/>
                <a:ea typeface="Arial"/>
                <a:cs typeface="Arial"/>
                <a:sym typeface="Arial"/>
              </a:rPr>
              <a:t> as the taint source and the corresponding AST node is marked sensitive in the AST taint table</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Now during the invocation of </a:t>
            </a:r>
            <a:r>
              <a:rPr lang="en-US" sz="2000" b="0" strike="noStrike" dirty="0" err="1">
                <a:solidFill>
                  <a:srgbClr val="000000"/>
                </a:solidFill>
                <a:latin typeface="Arial"/>
                <a:ea typeface="Arial"/>
                <a:cs typeface="Arial"/>
                <a:sym typeface="Arial"/>
              </a:rPr>
              <a:t>xhr.send</a:t>
            </a:r>
            <a:r>
              <a:rPr lang="en-US" sz="2000" b="0" strike="noStrike" dirty="0">
                <a:solidFill>
                  <a:srgbClr val="000000"/>
                </a:solidFill>
                <a:latin typeface="Arial"/>
                <a:ea typeface="Arial"/>
                <a:cs typeface="Arial"/>
                <a:sym typeface="Arial"/>
              </a:rPr>
              <a:t> that generates a network request, a taint propagation routine is invoked that performs the reachability analysis from the tainted source in AST marked 1, this marks the node numbered 2 and 3 as tainted in the AST.</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Now all the runtime objects corresponding to the tainted AST nodes are looked up in the AST to object mapping table and the corresponding runtime objects are marked tainted in the object taint table with the corresponding taint sources as the flow originator</a:t>
            </a:r>
            <a:endParaRPr sz="2000" b="0" strike="noStrike" dirty="0">
              <a:solidFill>
                <a:srgbClr val="000000"/>
              </a:solidFill>
              <a:latin typeface="Arial"/>
              <a:ea typeface="Arial"/>
              <a:cs typeface="Arial"/>
              <a:sym typeface="Arial"/>
            </a:endParaRPr>
          </a:p>
        </p:txBody>
      </p:sp>
      <p:sp>
        <p:nvSpPr>
          <p:cNvPr id="736" name="Google Shape;736;g27148a644c4_3_148:notes"/>
          <p:cNvSpPr txBox="1">
            <a:spLocks noGrp="1"/>
          </p:cNvSpPr>
          <p:nvPr>
            <p:ph type="sldNum" idx="12"/>
          </p:nvPr>
        </p:nvSpPr>
        <p:spPr>
          <a:xfrm>
            <a:off x="3884760" y="8685360"/>
            <a:ext cx="29700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12</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2: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1" name="Google Shape;781;p12: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To evaluate </a:t>
            </a: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we focused on the web APIs that are used to provide functionalities like </a:t>
            </a:r>
            <a:r>
              <a:rPr lang="en-US" sz="2000" b="0" strike="noStrike" dirty="0" err="1">
                <a:solidFill>
                  <a:srgbClr val="000000"/>
                </a:solidFill>
                <a:latin typeface="Arial"/>
                <a:ea typeface="Arial"/>
                <a:cs typeface="Arial"/>
                <a:sym typeface="Arial"/>
              </a:rPr>
              <a:t>gpu</a:t>
            </a:r>
            <a:r>
              <a:rPr lang="en-US" sz="2000" b="0" strike="noStrike" dirty="0">
                <a:solidFill>
                  <a:srgbClr val="000000"/>
                </a:solidFill>
                <a:latin typeface="Arial"/>
                <a:ea typeface="Arial"/>
                <a:cs typeface="Arial"/>
                <a:sym typeface="Arial"/>
              </a:rPr>
              <a:t>, RTC and HID capabilities to the </a:t>
            </a:r>
            <a:r>
              <a:rPr lang="en-US" sz="2000" b="0" strike="noStrike" dirty="0" err="1">
                <a:solidFill>
                  <a:srgbClr val="000000"/>
                </a:solidFill>
                <a:latin typeface="Arial"/>
                <a:ea typeface="Arial"/>
                <a:cs typeface="Arial"/>
                <a:sym typeface="Arial"/>
              </a:rPr>
              <a:t>javascript</a:t>
            </a:r>
            <a:r>
              <a:rPr lang="en-US" sz="2000" b="0" strike="noStrike" dirty="0">
                <a:solidFill>
                  <a:srgbClr val="000000"/>
                </a:solidFill>
                <a:latin typeface="Arial"/>
                <a:ea typeface="Arial"/>
                <a:cs typeface="Arial"/>
                <a:sym typeface="Arial"/>
              </a:rPr>
              <a:t>.</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We categorized all the 7000 </a:t>
            </a:r>
            <a:r>
              <a:rPr lang="en-US" sz="2000" b="0" strike="noStrike" dirty="0" err="1">
                <a:solidFill>
                  <a:srgbClr val="000000"/>
                </a:solidFill>
                <a:latin typeface="Arial"/>
                <a:ea typeface="Arial"/>
                <a:cs typeface="Arial"/>
                <a:sym typeface="Arial"/>
              </a:rPr>
              <a:t>apis</a:t>
            </a:r>
            <a:r>
              <a:rPr lang="en-US" sz="2000" b="0" strike="noStrike" dirty="0">
                <a:solidFill>
                  <a:srgbClr val="000000"/>
                </a:solidFill>
                <a:latin typeface="Arial"/>
                <a:ea typeface="Arial"/>
                <a:cs typeface="Arial"/>
                <a:sym typeface="Arial"/>
              </a:rPr>
              <a:t> into 106 bins and marked all the network and storage </a:t>
            </a:r>
            <a:r>
              <a:rPr lang="en-US" sz="2000" b="0" strike="noStrike" dirty="0" err="1">
                <a:solidFill>
                  <a:srgbClr val="000000"/>
                </a:solidFill>
                <a:latin typeface="Arial"/>
                <a:ea typeface="Arial"/>
                <a:cs typeface="Arial"/>
                <a:sym typeface="Arial"/>
              </a:rPr>
              <a:t>apis</a:t>
            </a:r>
            <a:r>
              <a:rPr lang="en-US" sz="2000" b="0" strike="noStrike" dirty="0">
                <a:solidFill>
                  <a:srgbClr val="000000"/>
                </a:solidFill>
                <a:latin typeface="Arial"/>
                <a:ea typeface="Arial"/>
                <a:cs typeface="Arial"/>
                <a:sym typeface="Arial"/>
              </a:rPr>
              <a:t> as taint sinks and the remaining APIs as taint sources</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we then </a:t>
            </a:r>
            <a:r>
              <a:rPr lang="en-US" sz="2000" b="0" strike="noStrike" dirty="0" err="1">
                <a:solidFill>
                  <a:srgbClr val="000000"/>
                </a:solidFill>
                <a:latin typeface="Arial"/>
                <a:ea typeface="Arial"/>
                <a:cs typeface="Arial"/>
                <a:sym typeface="Arial"/>
              </a:rPr>
              <a:t>parallely</a:t>
            </a:r>
            <a:r>
              <a:rPr lang="en-US" sz="2000" b="0" strike="noStrike" dirty="0">
                <a:solidFill>
                  <a:srgbClr val="000000"/>
                </a:solidFill>
                <a:latin typeface="Arial"/>
                <a:ea typeface="Arial"/>
                <a:cs typeface="Arial"/>
                <a:sym typeface="Arial"/>
              </a:rPr>
              <a:t> crawled the top 20 thousand websites with </a:t>
            </a: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built over chromium version 117</a:t>
            </a:r>
            <a:endParaRPr sz="2000" b="0" strike="noStrike" dirty="0">
              <a:solidFill>
                <a:srgbClr val="000000"/>
              </a:solidFill>
              <a:latin typeface="Arial"/>
              <a:ea typeface="Arial"/>
              <a:cs typeface="Arial"/>
              <a:sym typeface="Arial"/>
            </a:endParaRPr>
          </a:p>
        </p:txBody>
      </p:sp>
      <p:sp>
        <p:nvSpPr>
          <p:cNvPr id="782" name="Google Shape;782;p12: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13</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13: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0" name="Google Shape;800;p13: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We observed that 5673 unique APIs were accessed cumulatively</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with a maximum of 144 APIs that were leaked simultaneously from a single origin, that is, the data from all those APIs flowed to a taint sink.</a:t>
            </a:r>
          </a:p>
          <a:p>
            <a:pPr marL="216000" lvl="0" indent="-216000" algn="l" rtl="0">
              <a:lnSpc>
                <a:spcPct val="100000"/>
              </a:lnSpc>
              <a:spcBef>
                <a:spcPts val="0"/>
              </a:spcBef>
              <a:spcAft>
                <a:spcPts val="0"/>
              </a:spcAft>
              <a:buClr>
                <a:srgbClr val="000000"/>
              </a:buClr>
              <a:buSzPts val="2000"/>
              <a:buFont typeface="Arial"/>
              <a:buChar char="•"/>
            </a:pPr>
            <a:r>
              <a:rPr lang="en-US" sz="2000" b="0" strike="noStrike">
                <a:solidFill>
                  <a:srgbClr val="000000"/>
                </a:solidFill>
                <a:latin typeface="Arial"/>
                <a:ea typeface="Arial"/>
                <a:cs typeface="Arial"/>
                <a:sym typeface="Arial"/>
              </a:rPr>
              <a:t>On average, </a:t>
            </a:r>
            <a:r>
              <a:rPr lang="en-US" sz="2000" b="0" strike="noStrike" dirty="0">
                <a:solidFill>
                  <a:srgbClr val="000000"/>
                </a:solidFill>
                <a:latin typeface="Arial"/>
                <a:ea typeface="Arial"/>
                <a:cs typeface="Arial"/>
                <a:sym typeface="Arial"/>
              </a:rPr>
              <a:t>location APIs account for the highest leakage from a website with 32.4% of the total leaked </a:t>
            </a:r>
            <a:r>
              <a:rPr lang="en-US" sz="2000" b="0" strike="noStrike" dirty="0" err="1">
                <a:solidFill>
                  <a:srgbClr val="000000"/>
                </a:solidFill>
                <a:latin typeface="Arial"/>
                <a:ea typeface="Arial"/>
                <a:cs typeface="Arial"/>
                <a:sym typeface="Arial"/>
              </a:rPr>
              <a:t>apis</a:t>
            </a:r>
            <a:r>
              <a:rPr lang="en-US" sz="2000" b="0" strike="noStrike" dirty="0">
                <a:solidFill>
                  <a:srgbClr val="000000"/>
                </a:solidFill>
                <a:latin typeface="Arial"/>
                <a:ea typeface="Arial"/>
                <a:cs typeface="Arial"/>
                <a:sym typeface="Arial"/>
              </a:rPr>
              <a:t> being from the location category</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Performance and screen </a:t>
            </a:r>
            <a:r>
              <a:rPr lang="en-US" sz="2000" b="0" strike="noStrike" dirty="0" err="1">
                <a:solidFill>
                  <a:srgbClr val="000000"/>
                </a:solidFill>
                <a:latin typeface="Arial"/>
                <a:ea typeface="Arial"/>
                <a:cs typeface="Arial"/>
                <a:sym typeface="Arial"/>
              </a:rPr>
              <a:t>apis</a:t>
            </a:r>
            <a:r>
              <a:rPr lang="en-US" sz="2000" b="0" strike="noStrike" dirty="0">
                <a:solidFill>
                  <a:srgbClr val="000000"/>
                </a:solidFill>
                <a:latin typeface="Arial"/>
                <a:ea typeface="Arial"/>
                <a:cs typeface="Arial"/>
                <a:sym typeface="Arial"/>
              </a:rPr>
              <a:t> follow closely with 21.6 and 12.1 percent respectively.</a:t>
            </a:r>
          </a:p>
          <a:p>
            <a:pPr marL="216000" lvl="0" indent="-216000" algn="l" rtl="0">
              <a:lnSpc>
                <a:spcPct val="100000"/>
              </a:lnSpc>
              <a:spcBef>
                <a:spcPts val="0"/>
              </a:spcBef>
              <a:spcAft>
                <a:spcPts val="0"/>
              </a:spcAft>
              <a:buClr>
                <a:srgbClr val="000000"/>
              </a:buClr>
              <a:buSzPts val="2000"/>
              <a:buFont typeface="Arial"/>
              <a:buChar char="•"/>
            </a:pPr>
            <a:endParaRPr sz="2000" b="0" strike="noStrike" dirty="0">
              <a:solidFill>
                <a:srgbClr val="000000"/>
              </a:solidFill>
              <a:latin typeface="Arial"/>
              <a:ea typeface="Arial"/>
              <a:cs typeface="Arial"/>
              <a:sym typeface="Arial"/>
            </a:endParaRPr>
          </a:p>
        </p:txBody>
      </p:sp>
      <p:sp>
        <p:nvSpPr>
          <p:cNvPr id="801" name="Google Shape;801;p13: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14</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13: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0" name="Google Shape;800;p13: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We further analyzed the collected data to identify all the APIs that are sent together in a single packet through a single taint sink.</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Prior researchers have observed that fingerprinting techniques that aim to uniquely identify the user and the browser often club the data obtained from various web APIs together and then form a unique identifier with that data which is then exfiltrated to the remote server</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If the number of APIs that are sent through a single taint sink exceed a predefined number of KNOWN fingerprinting APIs we mark all the remaining APIs as sensitive as well</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We observe that with a threshold of zero 406 APIs are marked suspicious, with 89.16% being actually sensitive</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With a threshold of 12 known fingerprinting APIs, only 92 APIs are marked suspicious out of which 96.74 are then determined to be of potentially fingerprinting nature</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With this method we discover a total of 362 APIs that have the potential of being used for browser fingerprinting out of which 208 APIs were never reported by prior </a:t>
            </a:r>
            <a:r>
              <a:rPr lang="en-US" sz="2000" b="0" strike="noStrike" dirty="0" err="1">
                <a:solidFill>
                  <a:srgbClr val="000000"/>
                </a:solidFill>
                <a:latin typeface="Arial"/>
                <a:ea typeface="Arial"/>
                <a:cs typeface="Arial"/>
                <a:sym typeface="Arial"/>
              </a:rPr>
              <a:t>workss</a:t>
            </a:r>
            <a:endParaRPr lang="en-US" sz="2000" b="0" strike="noStrike" dirty="0">
              <a:solidFill>
                <a:srgbClr val="000000"/>
              </a:solidFill>
              <a:latin typeface="Arial"/>
              <a:ea typeface="Arial"/>
              <a:cs typeface="Arial"/>
              <a:sym typeface="Arial"/>
            </a:endParaRPr>
          </a:p>
        </p:txBody>
      </p:sp>
      <p:sp>
        <p:nvSpPr>
          <p:cNvPr id="801" name="Google Shape;801;p13: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15</a:t>
            </a:fld>
            <a:endParaRPr sz="1200" b="0" strike="noStrik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96735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6: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6: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So in conclusion we developed an embeddable, customizable, dynamic, complete and platform-agnostic taint analysis framework for chromium with a novel taint marking engine</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We then characterized the API leak data for the top 20 thousand websites</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And discovered 208 APIs that have the potential to be used </a:t>
            </a:r>
            <a:r>
              <a:rPr lang="en-US" sz="2000" b="0" strike="noStrike">
                <a:solidFill>
                  <a:srgbClr val="000000"/>
                </a:solidFill>
                <a:latin typeface="Arial"/>
                <a:ea typeface="Arial"/>
                <a:cs typeface="Arial"/>
                <a:sym typeface="Arial"/>
              </a:rPr>
              <a:t>for fingerprinting</a:t>
            </a:r>
            <a:endParaRPr sz="2000" b="0" strike="noStrike" dirty="0">
              <a:solidFill>
                <a:srgbClr val="000000"/>
              </a:solidFill>
              <a:latin typeface="Arial"/>
              <a:ea typeface="Arial"/>
              <a:cs typeface="Arial"/>
              <a:sym typeface="Arial"/>
            </a:endParaRPr>
          </a:p>
        </p:txBody>
      </p:sp>
      <p:sp>
        <p:nvSpPr>
          <p:cNvPr id="828" name="Google Shape;828;p16: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16</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7: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17: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0" algn="l" rtl="0">
              <a:lnSpc>
                <a:spcPct val="100000"/>
              </a:lnSpc>
              <a:spcBef>
                <a:spcPts val="0"/>
              </a:spcBef>
              <a:spcAft>
                <a:spcPts val="0"/>
              </a:spcAft>
              <a:buClr>
                <a:srgbClr val="000000"/>
              </a:buClr>
              <a:buSzPts val="2000"/>
              <a:buFont typeface="Arial"/>
              <a:buNone/>
            </a:pPr>
            <a:r>
              <a:rPr lang="en-US" sz="2000" b="0" strike="noStrike">
                <a:solidFill>
                  <a:srgbClr val="000000"/>
                </a:solidFill>
                <a:latin typeface="Arial"/>
                <a:ea typeface="Arial"/>
                <a:cs typeface="Arial"/>
                <a:sym typeface="Arial"/>
              </a:rPr>
              <a:t>Please have a look at our paper for more details</a:t>
            </a:r>
            <a:endParaRPr sz="2000" b="0" strike="noStrike">
              <a:solidFill>
                <a:srgbClr val="000000"/>
              </a:solidFill>
              <a:latin typeface="Arial"/>
              <a:ea typeface="Arial"/>
              <a:cs typeface="Arial"/>
              <a:sym typeface="Arial"/>
            </a:endParaRPr>
          </a:p>
        </p:txBody>
      </p:sp>
      <p:sp>
        <p:nvSpPr>
          <p:cNvPr id="836" name="Google Shape;836;p17: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17</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p2: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171360" lvl="0" indent="-17136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Now websites are a mixed bag of scripts from a lot of third-party domains</a:t>
            </a:r>
          </a:p>
          <a:p>
            <a:pPr marL="171360" lvl="0" indent="-17136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Any bug or unpatched vulnerability in any one of the scripts might lead to a problem like this:</a:t>
            </a:r>
            <a:endParaRPr sz="2000" b="0" strike="noStrike" dirty="0">
              <a:solidFill>
                <a:srgbClr val="000000"/>
              </a:solidFill>
              <a:latin typeface="Arial"/>
              <a:ea typeface="Arial"/>
              <a:cs typeface="Arial"/>
              <a:sym typeface="Arial"/>
            </a:endParaRPr>
          </a:p>
        </p:txBody>
      </p:sp>
      <p:sp>
        <p:nvSpPr>
          <p:cNvPr id="409" name="Google Shape;409;p2: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713e46d459_0_3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g2713e46d459_0_3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lt1"/>
              </a:buClr>
              <a:buSzPts val="1200"/>
              <a:buFont typeface="Arial"/>
              <a:buChar char="•"/>
            </a:pPr>
            <a:r>
              <a:rPr lang="en-US" dirty="0"/>
              <a:t>Where the  </a:t>
            </a:r>
            <a:r>
              <a:rPr lang="en-US" dirty="0" err="1"/>
              <a:t>users’s</a:t>
            </a:r>
            <a:r>
              <a:rPr lang="en-US" dirty="0"/>
              <a:t> sensitive data might get leaked to a remote attacker</a:t>
            </a:r>
          </a:p>
          <a:p>
            <a:pPr marL="171450" lvl="0" indent="-171450" algn="l" rtl="0">
              <a:spcBef>
                <a:spcPts val="0"/>
              </a:spcBef>
              <a:spcAft>
                <a:spcPts val="0"/>
              </a:spcAft>
              <a:buClr>
                <a:schemeClr val="lt1"/>
              </a:buClr>
              <a:buSzPts val="1200"/>
              <a:buFont typeface="Arial"/>
              <a:buChar char="•"/>
            </a:pPr>
            <a:r>
              <a:rPr lang="en-US" dirty="0"/>
              <a:t>Or the site might get vulnerable to DOM-XSS or open redirect</a:t>
            </a:r>
          </a:p>
          <a:p>
            <a:pPr marL="171450" lvl="0" indent="-171450" algn="l" rtl="0">
              <a:spcBef>
                <a:spcPts val="0"/>
              </a:spcBef>
              <a:spcAft>
                <a:spcPts val="0"/>
              </a:spcAft>
              <a:buClr>
                <a:schemeClr val="lt1"/>
              </a:buClr>
              <a:buSzPts val="1200"/>
              <a:buFont typeface="Arial"/>
              <a:buChar char="•"/>
            </a:pPr>
            <a:r>
              <a:rPr lang="en-US" dirty="0"/>
              <a:t>Similarly problems like fingerprinting, Cryptojacking and others might also arise due to these scripts</a:t>
            </a:r>
            <a:endParaRPr dirty="0"/>
          </a:p>
        </p:txBody>
      </p:sp>
      <p:sp>
        <p:nvSpPr>
          <p:cNvPr id="500" name="Google Shape;500;g2713e46d459_0_3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713e46d459_0_8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g2713e46d459_0_8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lt1"/>
              </a:buClr>
              <a:buSzPts val="1200"/>
              <a:buFont typeface="Arial"/>
              <a:buChar char="•"/>
            </a:pPr>
            <a:r>
              <a:rPr lang="en-US" dirty="0"/>
              <a:t>These problems can be modelled as a information flow graph where,</a:t>
            </a:r>
          </a:p>
          <a:p>
            <a:pPr marL="171450" lvl="0" indent="-171450" algn="l" rtl="0">
              <a:spcBef>
                <a:spcPts val="0"/>
              </a:spcBef>
              <a:spcAft>
                <a:spcPts val="0"/>
              </a:spcAft>
              <a:buClr>
                <a:schemeClr val="lt1"/>
              </a:buClr>
              <a:buSzPts val="1200"/>
              <a:buFont typeface="Arial"/>
              <a:buChar char="•"/>
            </a:pPr>
            <a:r>
              <a:rPr lang="en-US" dirty="0"/>
              <a:t>the information flows from user’s sensitive data or an attacker controlled parameter in the URL to a sink like eval that executes string as code or a network request with the user’s data</a:t>
            </a:r>
          </a:p>
          <a:p>
            <a:pPr marL="171450" lvl="0" indent="-171450" algn="l" rtl="0">
              <a:spcBef>
                <a:spcPts val="0"/>
              </a:spcBef>
              <a:spcAft>
                <a:spcPts val="0"/>
              </a:spcAft>
              <a:buClr>
                <a:schemeClr val="lt1"/>
              </a:buClr>
              <a:buSzPts val="1200"/>
              <a:buFont typeface="Arial"/>
              <a:buChar char="•"/>
            </a:pPr>
            <a:r>
              <a:rPr lang="en-US" dirty="0"/>
              <a:t>The flow of information could be direct, also called explicit flow or indirect via control flow statements known as implicit flow</a:t>
            </a:r>
            <a:endParaRPr dirty="0"/>
          </a:p>
        </p:txBody>
      </p:sp>
      <p:sp>
        <p:nvSpPr>
          <p:cNvPr id="568" name="Google Shape;568;g2713e46d459_0_8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n-US" dirty="0"/>
              <a:t>Statically performing an information flow analysis is difficult in case of </a:t>
            </a:r>
            <a:r>
              <a:rPr lang="en-US" dirty="0" err="1"/>
              <a:t>javascript</a:t>
            </a:r>
            <a:r>
              <a:rPr lang="en-US" dirty="0"/>
              <a:t> since it has functions like eval and features that allow the code to monkey-patch itself at runtime</a:t>
            </a:r>
          </a:p>
          <a:p>
            <a:pPr marL="285750" lvl="0" indent="-285750" algn="l" rtl="0">
              <a:spcBef>
                <a:spcPts val="0"/>
              </a:spcBef>
              <a:spcAft>
                <a:spcPts val="0"/>
              </a:spcAft>
              <a:buFont typeface="Arial" panose="020B0604020202020204" pitchFamily="34" charset="0"/>
              <a:buChar char="•"/>
            </a:pPr>
            <a:r>
              <a:rPr lang="en-US" dirty="0"/>
              <a:t>Furthermore properties like prototypal inheritance and dynamic typing when paired with encryption and obfuscation make the analysis even harder</a:t>
            </a:r>
          </a:p>
          <a:p>
            <a:pPr marL="285750" lvl="0" indent="-285750" algn="l" rtl="0">
              <a:spcBef>
                <a:spcPts val="0"/>
              </a:spcBef>
              <a:spcAft>
                <a:spcPts val="0"/>
              </a:spcAft>
              <a:buFont typeface="Arial" panose="020B0604020202020204" pitchFamily="34" charset="0"/>
              <a:buChar char="•"/>
            </a:pPr>
            <a:r>
              <a:rPr lang="en-US" dirty="0"/>
              <a:t>Hence dynamic analysis and especially in-browser dynamic analysis is most feasible for </a:t>
            </a:r>
            <a:r>
              <a:rPr lang="en-US" dirty="0" err="1"/>
              <a:t>javascript</a:t>
            </a:r>
            <a:r>
              <a:rPr lang="en-US" dirty="0"/>
              <a:t> since it also provides access to </a:t>
            </a:r>
            <a:r>
              <a:rPr lang="en-US" dirty="0" err="1"/>
              <a:t>comple</a:t>
            </a:r>
            <a:r>
              <a:rPr lang="en-US" dirty="0"/>
              <a:t> web </a:t>
            </a:r>
            <a:r>
              <a:rPr lang="en-US" dirty="0" err="1"/>
              <a:t>api</a:t>
            </a:r>
            <a:r>
              <a:rPr lang="en-US" dirty="0"/>
              <a:t> environments like </a:t>
            </a:r>
            <a:r>
              <a:rPr lang="en-US" dirty="0" err="1"/>
              <a:t>webgpu</a:t>
            </a:r>
            <a:r>
              <a:rPr lang="en-US" dirty="0"/>
              <a:t>, </a:t>
            </a:r>
            <a:r>
              <a:rPr lang="en-US" dirty="0" err="1"/>
              <a:t>webrtc</a:t>
            </a:r>
            <a:r>
              <a:rPr lang="en-US" dirty="0"/>
              <a:t>, </a:t>
            </a:r>
            <a:r>
              <a:rPr lang="en-US" dirty="0" err="1"/>
              <a:t>websockets</a:t>
            </a:r>
            <a:r>
              <a:rPr lang="en-US" dirty="0"/>
              <a:t> and so on</a:t>
            </a:r>
            <a:endParaRPr dirty="0"/>
          </a:p>
        </p:txBody>
      </p:sp>
      <p:sp>
        <p:nvSpPr>
          <p:cNvPr id="606" name="Google Shape;606;p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6:notes"/>
          <p:cNvSpPr txBox="1">
            <a:spLocks noGrp="1"/>
          </p:cNvSpPr>
          <p:nvPr>
            <p:ph type="body" idx="1"/>
          </p:nvPr>
        </p:nvSpPr>
        <p:spPr>
          <a:xfrm>
            <a:off x="756000" y="5078520"/>
            <a:ext cx="6047640" cy="4811040"/>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n-US" dirty="0"/>
              <a:t>The problem with prior in-browser dynamic analysis approaches is that they all have a fixed set of source and sink endpoints, this makes the framework non-extensible for further use-cases.</a:t>
            </a:r>
          </a:p>
          <a:p>
            <a:pPr marL="285750" lvl="0" indent="-285750" algn="l" rtl="0">
              <a:spcBef>
                <a:spcPts val="0"/>
              </a:spcBef>
              <a:spcAft>
                <a:spcPts val="0"/>
              </a:spcAft>
              <a:buFont typeface="Arial" panose="020B0604020202020204" pitchFamily="34" charset="0"/>
              <a:buChar char="•"/>
            </a:pPr>
            <a:r>
              <a:rPr lang="en-US" dirty="0"/>
              <a:t>Also they need to patch all the possible information flows in the </a:t>
            </a:r>
            <a:r>
              <a:rPr lang="en-US" dirty="0" err="1"/>
              <a:t>javascript</a:t>
            </a:r>
            <a:r>
              <a:rPr lang="en-US" dirty="0"/>
              <a:t> engine which renders the framework non-</a:t>
            </a:r>
            <a:r>
              <a:rPr lang="en-US" dirty="0" err="1"/>
              <a:t>maintaianable</a:t>
            </a:r>
            <a:endParaRPr lang="en-US" dirty="0"/>
          </a:p>
          <a:p>
            <a:pPr marL="285750" lvl="0" indent="-285750" algn="l" rtl="0">
              <a:spcBef>
                <a:spcPts val="0"/>
              </a:spcBef>
              <a:spcAft>
                <a:spcPts val="0"/>
              </a:spcAft>
              <a:buFont typeface="Arial" panose="020B0604020202020204" pitchFamily="34" charset="0"/>
              <a:buChar char="•"/>
            </a:pPr>
            <a:r>
              <a:rPr lang="en-US" dirty="0"/>
              <a:t>Other problems like the inability to track information flows through all data types also limits the </a:t>
            </a:r>
            <a:r>
              <a:rPr lang="en-US" dirty="0" err="1"/>
              <a:t>completenes</a:t>
            </a:r>
            <a:endParaRPr lang="en-US" dirty="0"/>
          </a:p>
        </p:txBody>
      </p:sp>
      <p:sp>
        <p:nvSpPr>
          <p:cNvPr id="624" name="Google Shape;624;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8: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1" name="Google Shape;641;p8: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Hence we created an open source framework called </a:t>
            </a: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that solves a lot of existing problems </a:t>
            </a:r>
          </a:p>
          <a:p>
            <a:pPr marL="216000" marR="0" lvl="0" indent="-216000" algn="l" defTabSz="914400" rtl="0" eaLnBrk="1" fontAlgn="auto" latinLnBrk="0" hangingPunct="1">
              <a:lnSpc>
                <a:spcPct val="100000"/>
              </a:lnSpc>
              <a:spcBef>
                <a:spcPts val="0"/>
              </a:spcBef>
              <a:spcAft>
                <a:spcPts val="0"/>
              </a:spcAft>
              <a:buClr>
                <a:srgbClr val="000000"/>
              </a:buClr>
              <a:buSzPts val="2000"/>
              <a:buFont typeface="Arial"/>
              <a:buChar char="•"/>
              <a:tabLst/>
              <a:defRPr/>
            </a:pPr>
            <a:r>
              <a:rPr lang="en-US" sz="2000" b="0" strike="noStrike" dirty="0">
                <a:solidFill>
                  <a:srgbClr val="000000"/>
                </a:solidFill>
                <a:latin typeface="Arial"/>
                <a:ea typeface="Arial"/>
                <a:cs typeface="Arial"/>
                <a:sym typeface="Arial"/>
              </a:rPr>
              <a:t>The patches in </a:t>
            </a: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are limited to the V8 </a:t>
            </a:r>
            <a:r>
              <a:rPr lang="en-US" sz="2000" b="0" strike="noStrike" dirty="0" err="1">
                <a:solidFill>
                  <a:srgbClr val="000000"/>
                </a:solidFill>
                <a:latin typeface="Arial"/>
                <a:ea typeface="Arial"/>
                <a:cs typeface="Arial"/>
                <a:sym typeface="Arial"/>
              </a:rPr>
              <a:t>javascript</a:t>
            </a:r>
            <a:r>
              <a:rPr lang="en-US" sz="2000" b="0" strike="noStrike" dirty="0">
                <a:solidFill>
                  <a:srgbClr val="000000"/>
                </a:solidFill>
                <a:latin typeface="Arial"/>
                <a:ea typeface="Arial"/>
                <a:cs typeface="Arial"/>
                <a:sym typeface="Arial"/>
              </a:rPr>
              <a:t> engine of the Chrome browser and hence can be embedded in other v8 based frameworks like </a:t>
            </a:r>
            <a:r>
              <a:rPr lang="en-US" sz="2000" b="0" strike="noStrike" dirty="0" err="1">
                <a:solidFill>
                  <a:srgbClr val="000000"/>
                </a:solidFill>
                <a:latin typeface="Arial"/>
                <a:ea typeface="Arial"/>
                <a:cs typeface="Arial"/>
                <a:sym typeface="Arial"/>
              </a:rPr>
              <a:t>nodejs</a:t>
            </a:r>
            <a:r>
              <a:rPr lang="en-US" sz="2000" b="0" strike="noStrike" dirty="0">
                <a:solidFill>
                  <a:srgbClr val="000000"/>
                </a:solidFill>
                <a:latin typeface="Arial"/>
                <a:ea typeface="Arial"/>
                <a:cs typeface="Arial"/>
                <a:sym typeface="Arial"/>
              </a:rPr>
              <a:t> and electron</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At the heart of </a:t>
            </a: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is a novel taint tracking and generation engine that can mark any object property pair as a taint source or sink at runtime</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based on simple configuration parameters set by the developer without recompiling the browser</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Furthermore it is platform agnostic and handles both implicit and explicit flows in all data types.</a:t>
            </a:r>
            <a:endParaRPr sz="2000" b="0" strike="noStrike" dirty="0">
              <a:solidFill>
                <a:srgbClr val="000000"/>
              </a:solidFill>
              <a:latin typeface="Arial"/>
              <a:ea typeface="Arial"/>
              <a:cs typeface="Arial"/>
              <a:sym typeface="Arial"/>
            </a:endParaRPr>
          </a:p>
        </p:txBody>
      </p:sp>
      <p:sp>
        <p:nvSpPr>
          <p:cNvPr id="642" name="Google Shape;642;p8: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7</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9: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2" name="Google Shape;662;p9:notes"/>
          <p:cNvSpPr txBox="1">
            <a:spLocks noGrp="1"/>
          </p:cNvSpPr>
          <p:nvPr>
            <p:ph type="body" idx="1"/>
          </p:nvPr>
        </p:nvSpPr>
        <p:spPr>
          <a:xfrm>
            <a:off x="685800" y="4400640"/>
            <a:ext cx="5484600" cy="359856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modifies the bytecode generator of the V8 </a:t>
            </a:r>
            <a:r>
              <a:rPr lang="en-US" sz="2000" b="0" strike="noStrike" dirty="0" err="1">
                <a:solidFill>
                  <a:srgbClr val="000000"/>
                </a:solidFill>
                <a:latin typeface="Arial"/>
                <a:ea typeface="Arial"/>
                <a:cs typeface="Arial"/>
                <a:sym typeface="Arial"/>
              </a:rPr>
              <a:t>javascript</a:t>
            </a:r>
            <a:r>
              <a:rPr lang="en-US" sz="2000" b="0" strike="noStrike" dirty="0">
                <a:solidFill>
                  <a:srgbClr val="000000"/>
                </a:solidFill>
                <a:latin typeface="Arial"/>
                <a:ea typeface="Arial"/>
                <a:cs typeface="Arial"/>
                <a:sym typeface="Arial"/>
              </a:rPr>
              <a:t> engine to emit instrumented code that traps into runtime functions responsible for taint marking and propagation</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needs to modify only 3 bytecode builders and 8 AST visitors  for the full taint tracking functionality</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The hooks in the instrumented code are inserted at the end of each basic block, start and end of each function and the assignment and access to an object property</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err="1">
                <a:solidFill>
                  <a:srgbClr val="000000"/>
                </a:solidFill>
                <a:latin typeface="Arial"/>
                <a:ea typeface="Arial"/>
                <a:cs typeface="Arial"/>
                <a:sym typeface="Arial"/>
              </a:rPr>
              <a:t>Panoptichrome</a:t>
            </a:r>
            <a:r>
              <a:rPr lang="en-US" sz="2000" b="0" strike="noStrike" dirty="0">
                <a:solidFill>
                  <a:srgbClr val="000000"/>
                </a:solidFill>
                <a:latin typeface="Arial"/>
                <a:ea typeface="Arial"/>
                <a:cs typeface="Arial"/>
                <a:sym typeface="Arial"/>
              </a:rPr>
              <a:t> maintains multiple tables that store the taint status of runtime objects</a:t>
            </a:r>
            <a:endParaRPr sz="2000" b="0" strike="noStrike" dirty="0">
              <a:solidFill>
                <a:srgbClr val="000000"/>
              </a:solidFill>
              <a:latin typeface="Arial"/>
              <a:ea typeface="Arial"/>
              <a:cs typeface="Arial"/>
              <a:sym typeface="Arial"/>
            </a:endParaRPr>
          </a:p>
        </p:txBody>
      </p:sp>
      <p:sp>
        <p:nvSpPr>
          <p:cNvPr id="663" name="Google Shape;663;p9:notes"/>
          <p:cNvSpPr txBox="1">
            <a:spLocks noGrp="1"/>
          </p:cNvSpPr>
          <p:nvPr>
            <p:ph type="sldNum" idx="12"/>
          </p:nvPr>
        </p:nvSpPr>
        <p:spPr>
          <a:xfrm>
            <a:off x="3884760" y="8685360"/>
            <a:ext cx="297000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8</a:t>
            </a:fld>
            <a:endParaRPr sz="1200" b="0"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7148a644c4_3_148:notes"/>
          <p:cNvSpPr>
            <a:spLocks noGrp="1" noRot="1" noChangeAspect="1"/>
          </p:cNvSpPr>
          <p:nvPr>
            <p:ph type="sldImg" idx="2"/>
          </p:nvPr>
        </p:nvSpPr>
        <p:spPr>
          <a:xfrm>
            <a:off x="685800" y="1143000"/>
            <a:ext cx="5484813" cy="3084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5" name="Google Shape;735;g27148a644c4_3_148:notes"/>
          <p:cNvSpPr txBox="1">
            <a:spLocks noGrp="1"/>
          </p:cNvSpPr>
          <p:nvPr>
            <p:ph type="body" idx="1"/>
          </p:nvPr>
        </p:nvSpPr>
        <p:spPr>
          <a:xfrm>
            <a:off x="685800" y="4400640"/>
            <a:ext cx="5484600" cy="3598500"/>
          </a:xfrm>
          <a:prstGeom prst="rect">
            <a:avLst/>
          </a:prstGeom>
          <a:noFill/>
          <a:ln>
            <a:noFill/>
          </a:ln>
        </p:spPr>
        <p:txBody>
          <a:bodyPr spcFirstLastPara="1" wrap="square" lIns="91425" tIns="45700" rIns="91425" bIns="45700" anchor="t" anchorCtr="0">
            <a:noAutofit/>
          </a:bodyPr>
          <a:lstStyle/>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The primary table is the object taint table that maps the tagged heap pointer or the location of each </a:t>
            </a:r>
            <a:r>
              <a:rPr lang="en-US" sz="2000" b="0" strike="noStrike" dirty="0" err="1">
                <a:solidFill>
                  <a:srgbClr val="000000"/>
                </a:solidFill>
                <a:latin typeface="Arial"/>
                <a:ea typeface="Arial"/>
                <a:cs typeface="Arial"/>
                <a:sym typeface="Arial"/>
              </a:rPr>
              <a:t>javascript</a:t>
            </a:r>
            <a:r>
              <a:rPr lang="en-US" sz="2000" b="0" strike="noStrike" dirty="0">
                <a:solidFill>
                  <a:srgbClr val="000000"/>
                </a:solidFill>
                <a:latin typeface="Arial"/>
                <a:ea typeface="Arial"/>
                <a:cs typeface="Arial"/>
                <a:sym typeface="Arial"/>
              </a:rPr>
              <a:t> runtime object in memory to the encoded list of corresponding taint sources</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Since the garbage collector relocates and removes objects which are not reachable from the </a:t>
            </a:r>
            <a:r>
              <a:rPr lang="en-US" sz="2000" b="0" strike="noStrike" dirty="0" err="1">
                <a:solidFill>
                  <a:srgbClr val="000000"/>
                </a:solidFill>
                <a:latin typeface="Arial"/>
                <a:ea typeface="Arial"/>
                <a:cs typeface="Arial"/>
                <a:sym typeface="Arial"/>
              </a:rPr>
              <a:t>javascript</a:t>
            </a:r>
            <a:r>
              <a:rPr lang="en-US" sz="2000" b="0" strike="noStrike" dirty="0">
                <a:solidFill>
                  <a:srgbClr val="000000"/>
                </a:solidFill>
                <a:latin typeface="Arial"/>
                <a:ea typeface="Arial"/>
                <a:cs typeface="Arial"/>
                <a:sym typeface="Arial"/>
              </a:rPr>
              <a:t> source code and since all the taint tables are not present in the </a:t>
            </a:r>
            <a:r>
              <a:rPr lang="en-US" sz="2000" b="0" strike="noStrike" dirty="0" err="1">
                <a:solidFill>
                  <a:srgbClr val="000000"/>
                </a:solidFill>
                <a:latin typeface="Arial"/>
                <a:ea typeface="Arial"/>
                <a:cs typeface="Arial"/>
                <a:sym typeface="Arial"/>
              </a:rPr>
              <a:t>javascript</a:t>
            </a:r>
            <a:r>
              <a:rPr lang="en-US" sz="2000" b="0" strike="noStrike" dirty="0">
                <a:solidFill>
                  <a:srgbClr val="000000"/>
                </a:solidFill>
                <a:latin typeface="Arial"/>
                <a:ea typeface="Arial"/>
                <a:cs typeface="Arial"/>
                <a:sym typeface="Arial"/>
              </a:rPr>
              <a:t> source code hence we need to treat them in a special manner</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For which we implemented a custom persistent ephemeron hash table that interlinks the lifetime of encoded taint sources with the lifetime of corresponding runtime </a:t>
            </a:r>
            <a:r>
              <a:rPr lang="en-US" sz="2000" b="0" strike="noStrike" dirty="0" err="1">
                <a:solidFill>
                  <a:srgbClr val="000000"/>
                </a:solidFill>
                <a:latin typeface="Arial"/>
                <a:ea typeface="Arial"/>
                <a:cs typeface="Arial"/>
                <a:sym typeface="Arial"/>
              </a:rPr>
              <a:t>javascript</a:t>
            </a:r>
            <a:r>
              <a:rPr lang="en-US" sz="2000" b="0" strike="noStrike" dirty="0">
                <a:solidFill>
                  <a:srgbClr val="000000"/>
                </a:solidFill>
                <a:latin typeface="Arial"/>
                <a:ea typeface="Arial"/>
                <a:cs typeface="Arial"/>
                <a:sym typeface="Arial"/>
              </a:rPr>
              <a:t> object and also makes sure that the taint tables are not garbage collected</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Since the same abstract syntax tree can correspond to multiple invocations of the same function </a:t>
            </a:r>
          </a:p>
          <a:p>
            <a:pPr marL="216000" lvl="0" indent="-216000" algn="l" rtl="0">
              <a:lnSpc>
                <a:spcPct val="100000"/>
              </a:lnSpc>
              <a:spcBef>
                <a:spcPts val="0"/>
              </a:spcBef>
              <a:spcAft>
                <a:spcPts val="0"/>
              </a:spcAft>
              <a:buClr>
                <a:srgbClr val="000000"/>
              </a:buClr>
              <a:buSzPts val="2000"/>
              <a:buFont typeface="Arial"/>
              <a:buChar char="•"/>
            </a:pPr>
            <a:r>
              <a:rPr lang="en-US" sz="2000" b="0" strike="noStrike" dirty="0">
                <a:solidFill>
                  <a:srgbClr val="000000"/>
                </a:solidFill>
                <a:latin typeface="Arial"/>
                <a:ea typeface="Arial"/>
                <a:cs typeface="Arial"/>
                <a:sym typeface="Arial"/>
              </a:rPr>
              <a:t>AST taint table and the AST to object mapping tables that will be explained soon are implemented as GC-safe multi level hash tables that are indexed by the frame pointer of the currently executing function and then the actual unique location of the node in the AST</a:t>
            </a:r>
            <a:endParaRPr sz="2000" b="0" strike="noStrike" dirty="0">
              <a:solidFill>
                <a:srgbClr val="000000"/>
              </a:solidFill>
              <a:latin typeface="Arial"/>
              <a:ea typeface="Arial"/>
              <a:cs typeface="Arial"/>
              <a:sym typeface="Arial"/>
            </a:endParaRPr>
          </a:p>
        </p:txBody>
      </p:sp>
      <p:sp>
        <p:nvSpPr>
          <p:cNvPr id="736" name="Google Shape;736;g27148a644c4_3_148:notes"/>
          <p:cNvSpPr txBox="1">
            <a:spLocks noGrp="1"/>
          </p:cNvSpPr>
          <p:nvPr>
            <p:ph type="sldNum" idx="12"/>
          </p:nvPr>
        </p:nvSpPr>
        <p:spPr>
          <a:xfrm>
            <a:off x="3884760" y="8685360"/>
            <a:ext cx="2970000" cy="456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strike="noStrike">
                <a:solidFill>
                  <a:srgbClr val="000000"/>
                </a:solidFill>
                <a:latin typeface="Times New Roman"/>
                <a:ea typeface="Times New Roman"/>
                <a:cs typeface="Times New Roman"/>
                <a:sym typeface="Times New Roman"/>
              </a:rPr>
              <a:t>9</a:t>
            </a:fld>
            <a:endParaRPr sz="1200" b="0" strike="noStrik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5733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6.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blank">
  <p:cSld name="BLANK">
    <p:spTree>
      <p:nvGrpSpPr>
        <p:cNvPr id="1" name="Shape 47"/>
        <p:cNvGrpSpPr/>
        <p:nvPr/>
      </p:nvGrpSpPr>
      <p:grpSpPr>
        <a:xfrm>
          <a:off x="0" y="0"/>
          <a:ext cx="0" cy="0"/>
          <a:chOff x="0" y="0"/>
          <a:chExt cx="0" cy="0"/>
        </a:xfrm>
      </p:grpSpPr>
      <p:sp>
        <p:nvSpPr>
          <p:cNvPr id="48" name="Google Shape;48;p19"/>
          <p:cNvSpPr txBox="1">
            <a:spLocks noGrp="1"/>
          </p:cNvSpPr>
          <p:nvPr>
            <p:ph type="ftr" idx="11"/>
          </p:nvPr>
        </p:nvSpPr>
        <p:spPr>
          <a:xfrm>
            <a:off x="4038480" y="6356520"/>
            <a:ext cx="4113000" cy="363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480" y="6356520"/>
            <a:ext cx="2741400" cy="36324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1pPr>
            <a:lvl2pPr marL="0" lvl="1"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2pPr>
            <a:lvl3pPr marL="0" lvl="2"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3pPr>
            <a:lvl4pPr marL="0" lvl="3"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4pPr>
            <a:lvl5pPr marL="0" lvl="4"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5pPr>
            <a:lvl6pPr marL="0" lvl="5"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6pPr>
            <a:lvl7pPr marL="0" lvl="6"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7pPr>
            <a:lvl8pPr marL="0" lvl="7"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8pPr>
            <a:lvl9pPr marL="0" lvl="8"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9"/>
          <p:cNvSpPr txBox="1">
            <a:spLocks noGrp="1"/>
          </p:cNvSpPr>
          <p:nvPr>
            <p:ph type="dt" idx="10"/>
          </p:nvPr>
        </p:nvSpPr>
        <p:spPr>
          <a:xfrm>
            <a:off x="838080" y="6356520"/>
            <a:ext cx="2741400" cy="363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Tabs">
  <p:cSld name="2 Tabs">
    <p:spTree>
      <p:nvGrpSpPr>
        <p:cNvPr id="1" name="Shape 360"/>
        <p:cNvGrpSpPr/>
        <p:nvPr/>
      </p:nvGrpSpPr>
      <p:grpSpPr>
        <a:xfrm>
          <a:off x="0" y="0"/>
          <a:ext cx="0" cy="0"/>
          <a:chOff x="0" y="0"/>
          <a:chExt cx="0" cy="0"/>
        </a:xfrm>
      </p:grpSpPr>
      <p:sp>
        <p:nvSpPr>
          <p:cNvPr id="361" name="Google Shape;361;g2713e46d459_0_1005"/>
          <p:cNvSpPr/>
          <p:nvPr/>
        </p:nvSpPr>
        <p:spPr>
          <a:xfrm>
            <a:off x="0" y="89535"/>
            <a:ext cx="12192000" cy="6768465"/>
          </a:xfrm>
          <a:custGeom>
            <a:avLst/>
            <a:gdLst/>
            <a:ahLst/>
            <a:cxnLst/>
            <a:rect l="l" t="t" r="r" b="b"/>
            <a:pathLst>
              <a:path w="12192000" h="6768465" extrusionOk="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p:txBody>
      </p:sp>
      <p:sp>
        <p:nvSpPr>
          <p:cNvPr id="362" name="Google Shape;362;g2713e46d459_0_1005"/>
          <p:cNvSpPr/>
          <p:nvPr/>
        </p:nvSpPr>
        <p:spPr>
          <a:xfrm rot="8100000" flipH="1">
            <a:off x="3312184" y="191567"/>
            <a:ext cx="145786" cy="145786"/>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363" name="Google Shape;363;g2713e46d459_0_1005"/>
          <p:cNvSpPr/>
          <p:nvPr/>
        </p:nvSpPr>
        <p:spPr>
          <a:xfrm>
            <a:off x="-1" y="63126"/>
            <a:ext cx="12192001" cy="6793025"/>
          </a:xfrm>
          <a:custGeom>
            <a:avLst/>
            <a:gdLst/>
            <a:ahLst/>
            <a:cxnLst/>
            <a:rect l="l" t="t" r="r" b="b"/>
            <a:pathLst>
              <a:path w="12192001" h="6776085" extrusionOk="0">
                <a:moveTo>
                  <a:pt x="3665218" y="0"/>
                </a:moveTo>
                <a:lnTo>
                  <a:pt x="6168388" y="0"/>
                </a:lnTo>
                <a:cubicBezTo>
                  <a:pt x="6226491" y="0"/>
                  <a:pt x="6263638" y="38100"/>
                  <a:pt x="6264591" y="97155"/>
                </a:cubicBezTo>
                <a:lnTo>
                  <a:pt x="6264591" y="274320"/>
                </a:lnTo>
                <a:cubicBezTo>
                  <a:pt x="6264591" y="349567"/>
                  <a:pt x="6297928" y="382905"/>
                  <a:pt x="6372223" y="382905"/>
                </a:cubicBezTo>
                <a:lnTo>
                  <a:pt x="12192001" y="382102"/>
                </a:lnTo>
                <a:lnTo>
                  <a:pt x="12192001" y="6768465"/>
                </a:lnTo>
                <a:lnTo>
                  <a:pt x="0" y="6776085"/>
                </a:lnTo>
                <a:lnTo>
                  <a:pt x="0" y="391614"/>
                </a:lnTo>
                <a:lnTo>
                  <a:pt x="3455668" y="381952"/>
                </a:lnTo>
                <a:cubicBezTo>
                  <a:pt x="3535678" y="381952"/>
                  <a:pt x="3568063" y="349567"/>
                  <a:pt x="3568063" y="270510"/>
                </a:cubicBezTo>
                <a:lnTo>
                  <a:pt x="3568063" y="99060"/>
                </a:lnTo>
                <a:cubicBezTo>
                  <a:pt x="3568063" y="37147"/>
                  <a:pt x="3605211" y="0"/>
                  <a:pt x="36652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grpSp>
        <p:nvGrpSpPr>
          <p:cNvPr id="364" name="Google Shape;364;g2713e46d459_0_1005"/>
          <p:cNvGrpSpPr/>
          <p:nvPr/>
        </p:nvGrpSpPr>
        <p:grpSpPr>
          <a:xfrm>
            <a:off x="116972" y="202178"/>
            <a:ext cx="653367" cy="145697"/>
            <a:chOff x="5810250" y="3367087"/>
            <a:chExt cx="572476" cy="127659"/>
          </a:xfrm>
        </p:grpSpPr>
        <p:sp>
          <p:nvSpPr>
            <p:cNvPr id="365" name="Google Shape;365;g2713e46d459_0_1005"/>
            <p:cNvSpPr/>
            <p:nvPr/>
          </p:nvSpPr>
          <p:spPr>
            <a:xfrm>
              <a:off x="6032158" y="3367087"/>
              <a:ext cx="126733" cy="127659"/>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66" name="Google Shape;366;g2713e46d459_0_1005"/>
            <p:cNvSpPr/>
            <p:nvPr/>
          </p:nvSpPr>
          <p:spPr>
            <a:xfrm>
              <a:off x="5810250" y="3368039"/>
              <a:ext cx="122895" cy="122898"/>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67" name="Google Shape;367;g2713e46d459_0_1005"/>
            <p:cNvSpPr/>
            <p:nvPr/>
          </p:nvSpPr>
          <p:spPr>
            <a:xfrm>
              <a:off x="6259805" y="3368039"/>
              <a:ext cx="122921" cy="122898"/>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grpSp>
      <p:sp>
        <p:nvSpPr>
          <p:cNvPr id="368" name="Google Shape;368;g2713e46d459_0_1005"/>
          <p:cNvSpPr/>
          <p:nvPr/>
        </p:nvSpPr>
        <p:spPr>
          <a:xfrm rot="10714074" flipH="1">
            <a:off x="6427435" y="202021"/>
            <a:ext cx="147313" cy="147313"/>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369" name="Google Shape;369;g2713e46d459_0_1005"/>
          <p:cNvSpPr/>
          <p:nvPr/>
        </p:nvSpPr>
        <p:spPr>
          <a:xfrm>
            <a:off x="1275347" y="582328"/>
            <a:ext cx="10152000" cy="360000"/>
          </a:xfrm>
          <a:prstGeom prst="roundRect">
            <a:avLst>
              <a:gd name="adj" fmla="val 50000"/>
            </a:avLst>
          </a:prstGeom>
          <a:solidFill>
            <a:srgbClr val="F2F2F2"/>
          </a:solidFill>
          <a:ln w="952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cxnSp>
        <p:nvCxnSpPr>
          <p:cNvPr id="370" name="Google Shape;370;g2713e46d459_0_1005"/>
          <p:cNvCxnSpPr/>
          <p:nvPr/>
        </p:nvCxnSpPr>
        <p:spPr>
          <a:xfrm>
            <a:off x="0" y="1036320"/>
            <a:ext cx="12192000" cy="0"/>
          </a:xfrm>
          <a:prstGeom prst="straightConnector1">
            <a:avLst/>
          </a:prstGeom>
          <a:noFill/>
          <a:ln w="9525" cap="flat" cmpd="sng">
            <a:solidFill>
              <a:srgbClr val="BFBFBF"/>
            </a:solidFill>
            <a:prstDash val="solid"/>
            <a:miter lim="800000"/>
            <a:headEnd type="none" w="sm" len="sm"/>
            <a:tailEnd type="none" w="sm" len="sm"/>
          </a:ln>
        </p:spPr>
      </p:cxnSp>
      <p:sp>
        <p:nvSpPr>
          <p:cNvPr id="371" name="Google Shape;371;g2713e46d459_0_1005"/>
          <p:cNvSpPr/>
          <p:nvPr/>
        </p:nvSpPr>
        <p:spPr>
          <a:xfrm>
            <a:off x="909118" y="666560"/>
            <a:ext cx="208279" cy="20223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72" name="Google Shape;372;g2713e46d459_0_1005"/>
          <p:cNvSpPr/>
          <p:nvPr/>
        </p:nvSpPr>
        <p:spPr>
          <a:xfrm>
            <a:off x="11978391" y="793297"/>
            <a:ext cx="52330" cy="39762"/>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73" name="Google Shape;373;g2713e46d459_0_1005"/>
          <p:cNvSpPr/>
          <p:nvPr/>
        </p:nvSpPr>
        <p:spPr>
          <a:xfrm>
            <a:off x="11978391" y="716812"/>
            <a:ext cx="52330" cy="39675"/>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74" name="Google Shape;374;g2713e46d459_0_1005"/>
          <p:cNvSpPr/>
          <p:nvPr/>
        </p:nvSpPr>
        <p:spPr>
          <a:xfrm>
            <a:off x="11978391" y="641508"/>
            <a:ext cx="52330" cy="4095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75" name="Google Shape;375;g2713e46d459_0_1005"/>
          <p:cNvSpPr/>
          <p:nvPr/>
        </p:nvSpPr>
        <p:spPr>
          <a:xfrm rot="-5400000">
            <a:off x="520974" y="680341"/>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76" name="Google Shape;376;g2713e46d459_0_1005"/>
          <p:cNvSpPr/>
          <p:nvPr/>
        </p:nvSpPr>
        <p:spPr>
          <a:xfrm rot="5400000">
            <a:off x="206813" y="680338"/>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77" name="Google Shape;377;g2713e46d459_0_1005"/>
          <p:cNvSpPr/>
          <p:nvPr/>
        </p:nvSpPr>
        <p:spPr>
          <a:xfrm rot="8100000" flipH="1">
            <a:off x="6003678" y="188845"/>
            <a:ext cx="145786" cy="145786"/>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grpSp>
        <p:nvGrpSpPr>
          <p:cNvPr id="378" name="Google Shape;378;g2713e46d459_0_1005"/>
          <p:cNvGrpSpPr/>
          <p:nvPr/>
        </p:nvGrpSpPr>
        <p:grpSpPr>
          <a:xfrm>
            <a:off x="11567171" y="612648"/>
            <a:ext cx="265973" cy="265973"/>
            <a:chOff x="8610600" y="-211873"/>
            <a:chExt cx="313500" cy="313500"/>
          </a:xfrm>
        </p:grpSpPr>
        <p:sp>
          <p:nvSpPr>
            <p:cNvPr id="379" name="Google Shape;379;g2713e46d459_0_1005"/>
            <p:cNvSpPr/>
            <p:nvPr/>
          </p:nvSpPr>
          <p:spPr>
            <a:xfrm>
              <a:off x="8610600" y="-211873"/>
              <a:ext cx="313500" cy="313500"/>
            </a:xfrm>
            <a:prstGeom prst="ellipse">
              <a:avLst/>
            </a:prstGeom>
            <a:solidFill>
              <a:srgbClr val="63636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grpSp>
          <p:nvGrpSpPr>
            <p:cNvPr id="380" name="Google Shape;380;g2713e46d459_0_1005"/>
            <p:cNvGrpSpPr/>
            <p:nvPr/>
          </p:nvGrpSpPr>
          <p:grpSpPr>
            <a:xfrm>
              <a:off x="8677882" y="-144831"/>
              <a:ext cx="180008" cy="191321"/>
              <a:chOff x="5145275" y="1056950"/>
              <a:chExt cx="212800" cy="226175"/>
            </a:xfrm>
          </p:grpSpPr>
          <p:sp>
            <p:nvSpPr>
              <p:cNvPr id="381" name="Google Shape;381;g2713e46d459_0_1005"/>
              <p:cNvSpPr/>
              <p:nvPr/>
            </p:nvSpPr>
            <p:spPr>
              <a:xfrm>
                <a:off x="5198375" y="1056950"/>
                <a:ext cx="106625" cy="106175"/>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sp>
            <p:nvSpPr>
              <p:cNvPr id="382" name="Google Shape;382;g2713e46d459_0_1005"/>
              <p:cNvSpPr/>
              <p:nvPr/>
            </p:nvSpPr>
            <p:spPr>
              <a:xfrm>
                <a:off x="5145275" y="1176500"/>
                <a:ext cx="212800" cy="106625"/>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grpSp>
      </p:grpSp>
      <p:pic>
        <p:nvPicPr>
          <p:cNvPr id="383" name="Google Shape;383;g2713e46d459_0_1005" descr="A person in a suit&#10;&#10;Description automatically generated with low confidence"/>
          <p:cNvPicPr preferRelativeResize="0"/>
          <p:nvPr/>
        </p:nvPicPr>
        <p:blipFill rotWithShape="1">
          <a:blip r:embed="rId2">
            <a:alphaModFix/>
          </a:blip>
          <a:srcRect/>
          <a:stretch/>
        </p:blipFill>
        <p:spPr>
          <a:xfrm>
            <a:off x="11550364" y="617813"/>
            <a:ext cx="266100" cy="260700"/>
          </a:xfrm>
          <a:prstGeom prst="ellipse">
            <a:avLst/>
          </a:prstGeom>
          <a:noFill/>
          <a:ln w="9525"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384" name="Google Shape;384;g2713e46d459_0_1005"/>
          <p:cNvSpPr/>
          <p:nvPr/>
        </p:nvSpPr>
        <p:spPr>
          <a:xfrm>
            <a:off x="1446465" y="654339"/>
            <a:ext cx="143045" cy="192312"/>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1800"/>
              <a:buFont typeface="Roboto"/>
              <a:buNone/>
            </a:pPr>
            <a:endParaRPr sz="1800">
              <a:solidFill>
                <a:schemeClr val="lt1"/>
              </a:solidFill>
              <a:latin typeface="Roboto"/>
              <a:ea typeface="Roboto"/>
              <a:cs typeface="Roboto"/>
              <a:sym typeface="Roboto"/>
            </a:endParaRPr>
          </a:p>
        </p:txBody>
      </p:sp>
      <p:sp>
        <p:nvSpPr>
          <p:cNvPr id="385" name="Google Shape;385;g2713e46d459_0_1005"/>
          <p:cNvSpPr txBox="1">
            <a:spLocks noGrp="1"/>
          </p:cNvSpPr>
          <p:nvPr>
            <p:ph type="body" idx="1"/>
          </p:nvPr>
        </p:nvSpPr>
        <p:spPr>
          <a:xfrm>
            <a:off x="1684338" y="612775"/>
            <a:ext cx="9597900" cy="3033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dk1"/>
              </a:buClr>
              <a:buSzPts val="1800"/>
              <a:buNone/>
              <a:defRPr sz="1800">
                <a:solidFill>
                  <a:schemeClr val="dk1"/>
                </a:solidFill>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pic>
        <p:nvPicPr>
          <p:cNvPr id="386" name="Google Shape;386;g2713e46d459_0_1005" descr="History with solid fill"/>
          <p:cNvPicPr preferRelativeResize="0"/>
          <p:nvPr/>
        </p:nvPicPr>
        <p:blipFill rotWithShape="1">
          <a:blip r:embed="rId3">
            <a:alphaModFix/>
          </a:blip>
          <a:srcRect/>
          <a:stretch/>
        </p:blipFill>
        <p:spPr>
          <a:xfrm>
            <a:off x="3631035" y="171943"/>
            <a:ext cx="206175" cy="206175"/>
          </a:xfrm>
          <a:prstGeom prst="rect">
            <a:avLst/>
          </a:prstGeom>
          <a:noFill/>
          <a:ln>
            <a:noFill/>
          </a:ln>
        </p:spPr>
      </p:pic>
      <p:pic>
        <p:nvPicPr>
          <p:cNvPr id="387" name="Google Shape;387;g2713e46d459_0_1005" descr="Sunrise with solid fill"/>
          <p:cNvPicPr preferRelativeResize="0"/>
          <p:nvPr/>
        </p:nvPicPr>
        <p:blipFill rotWithShape="1">
          <a:blip r:embed="rId4">
            <a:alphaModFix/>
          </a:blip>
          <a:srcRect/>
          <a:stretch/>
        </p:blipFill>
        <p:spPr>
          <a:xfrm>
            <a:off x="925670" y="153266"/>
            <a:ext cx="239251" cy="239251"/>
          </a:xfrm>
          <a:prstGeom prst="rect">
            <a:avLst/>
          </a:prstGeom>
          <a:noFill/>
          <a:ln>
            <a:noFill/>
          </a:ln>
        </p:spPr>
      </p:pic>
      <p:sp>
        <p:nvSpPr>
          <p:cNvPr id="388" name="Google Shape;388;g2713e46d459_0_1005"/>
          <p:cNvSpPr txBox="1"/>
          <p:nvPr/>
        </p:nvSpPr>
        <p:spPr>
          <a:xfrm>
            <a:off x="1125467" y="109803"/>
            <a:ext cx="206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Roboto"/>
                <a:ea typeface="Roboto"/>
                <a:cs typeface="Roboto"/>
                <a:sym typeface="Roboto"/>
              </a:rPr>
              <a:t>Motivation</a:t>
            </a:r>
            <a:endParaRPr sz="1400">
              <a:solidFill>
                <a:schemeClr val="lt1"/>
              </a:solidFill>
              <a:latin typeface="Roboto"/>
              <a:ea typeface="Roboto"/>
              <a:cs typeface="Roboto"/>
              <a:sym typeface="Roboto"/>
            </a:endParaRPr>
          </a:p>
        </p:txBody>
      </p:sp>
      <p:sp>
        <p:nvSpPr>
          <p:cNvPr id="389" name="Google Shape;389;g2713e46d459_0_1005"/>
          <p:cNvSpPr txBox="1"/>
          <p:nvPr/>
        </p:nvSpPr>
        <p:spPr>
          <a:xfrm>
            <a:off x="3779587" y="115809"/>
            <a:ext cx="1991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434343"/>
                </a:solidFill>
                <a:latin typeface="Roboto"/>
                <a:ea typeface="Roboto"/>
                <a:cs typeface="Roboto"/>
                <a:sym typeface="Roboto"/>
              </a:rPr>
              <a:t>Background</a:t>
            </a:r>
            <a:endParaRPr sz="1400">
              <a:solidFill>
                <a:srgbClr val="434343"/>
              </a:solidFill>
              <a:latin typeface="Roboto"/>
              <a:ea typeface="Roboto"/>
              <a:cs typeface="Roboto"/>
              <a:sym typeface="Roboto"/>
            </a:endParaRPr>
          </a:p>
        </p:txBody>
      </p:sp>
      <p:sp>
        <p:nvSpPr>
          <p:cNvPr id="390" name="Google Shape;390;g2713e46d459_0_100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1" name="Google Shape;391;g2713e46d459_0_100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2" name="Google Shape;392;g2713e46d459_0_100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rgbClr val="434343"/>
                </a:solidFill>
                <a:latin typeface="Roboto"/>
                <a:ea typeface="Roboto"/>
                <a:cs typeface="Roboto"/>
                <a:sym typeface="Roboto"/>
              </a:defRPr>
            </a:lvl1pPr>
            <a:lvl2pPr marL="0" lvl="1" indent="0" algn="r" rtl="0">
              <a:spcBef>
                <a:spcPts val="0"/>
              </a:spcBef>
              <a:buNone/>
              <a:defRPr sz="1200">
                <a:solidFill>
                  <a:srgbClr val="434343"/>
                </a:solidFill>
                <a:latin typeface="Roboto"/>
                <a:ea typeface="Roboto"/>
                <a:cs typeface="Roboto"/>
                <a:sym typeface="Roboto"/>
              </a:defRPr>
            </a:lvl2pPr>
            <a:lvl3pPr marL="0" lvl="2" indent="0" algn="r" rtl="0">
              <a:spcBef>
                <a:spcPts val="0"/>
              </a:spcBef>
              <a:buNone/>
              <a:defRPr sz="1200">
                <a:solidFill>
                  <a:srgbClr val="434343"/>
                </a:solidFill>
                <a:latin typeface="Roboto"/>
                <a:ea typeface="Roboto"/>
                <a:cs typeface="Roboto"/>
                <a:sym typeface="Roboto"/>
              </a:defRPr>
            </a:lvl3pPr>
            <a:lvl4pPr marL="0" lvl="3" indent="0" algn="r" rtl="0">
              <a:spcBef>
                <a:spcPts val="0"/>
              </a:spcBef>
              <a:buNone/>
              <a:defRPr sz="1200">
                <a:solidFill>
                  <a:srgbClr val="434343"/>
                </a:solidFill>
                <a:latin typeface="Roboto"/>
                <a:ea typeface="Roboto"/>
                <a:cs typeface="Roboto"/>
                <a:sym typeface="Roboto"/>
              </a:defRPr>
            </a:lvl4pPr>
            <a:lvl5pPr marL="0" lvl="4" indent="0" algn="r" rtl="0">
              <a:spcBef>
                <a:spcPts val="0"/>
              </a:spcBef>
              <a:buNone/>
              <a:defRPr sz="1200">
                <a:solidFill>
                  <a:srgbClr val="434343"/>
                </a:solidFill>
                <a:latin typeface="Roboto"/>
                <a:ea typeface="Roboto"/>
                <a:cs typeface="Roboto"/>
                <a:sym typeface="Roboto"/>
              </a:defRPr>
            </a:lvl5pPr>
            <a:lvl6pPr marL="0" lvl="5" indent="0" algn="r" rtl="0">
              <a:spcBef>
                <a:spcPts val="0"/>
              </a:spcBef>
              <a:buNone/>
              <a:defRPr sz="1200">
                <a:solidFill>
                  <a:srgbClr val="434343"/>
                </a:solidFill>
                <a:latin typeface="Roboto"/>
                <a:ea typeface="Roboto"/>
                <a:cs typeface="Roboto"/>
                <a:sym typeface="Roboto"/>
              </a:defRPr>
            </a:lvl6pPr>
            <a:lvl7pPr marL="0" lvl="6" indent="0" algn="r" rtl="0">
              <a:spcBef>
                <a:spcPts val="0"/>
              </a:spcBef>
              <a:buNone/>
              <a:defRPr sz="1200">
                <a:solidFill>
                  <a:srgbClr val="434343"/>
                </a:solidFill>
                <a:latin typeface="Roboto"/>
                <a:ea typeface="Roboto"/>
                <a:cs typeface="Roboto"/>
                <a:sym typeface="Roboto"/>
              </a:defRPr>
            </a:lvl7pPr>
            <a:lvl8pPr marL="0" lvl="7" indent="0" algn="r" rtl="0">
              <a:spcBef>
                <a:spcPts val="0"/>
              </a:spcBef>
              <a:buNone/>
              <a:defRPr sz="1200">
                <a:solidFill>
                  <a:srgbClr val="434343"/>
                </a:solidFill>
                <a:latin typeface="Roboto"/>
                <a:ea typeface="Roboto"/>
                <a:cs typeface="Roboto"/>
                <a:sym typeface="Roboto"/>
              </a:defRPr>
            </a:lvl8pPr>
            <a:lvl9pPr marL="0" lvl="8" indent="0" algn="r" rtl="0">
              <a:spcBef>
                <a:spcPts val="0"/>
              </a:spcBef>
              <a:buNone/>
              <a:defRPr sz="1200">
                <a:solidFill>
                  <a:srgbClr val="43434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No Search" type="blank">
  <p:cSld name="BLANK">
    <p:spTree>
      <p:nvGrpSpPr>
        <p:cNvPr id="1" name="Shape 82"/>
        <p:cNvGrpSpPr/>
        <p:nvPr/>
      </p:nvGrpSpPr>
      <p:grpSpPr>
        <a:xfrm>
          <a:off x="0" y="0"/>
          <a:ext cx="0" cy="0"/>
          <a:chOff x="0" y="0"/>
          <a:chExt cx="0" cy="0"/>
        </a:xfrm>
      </p:grpSpPr>
      <p:sp>
        <p:nvSpPr>
          <p:cNvPr id="83" name="Google Shape;83;p21"/>
          <p:cNvSpPr txBox="1">
            <a:spLocks noGrp="1"/>
          </p:cNvSpPr>
          <p:nvPr>
            <p:ph type="ftr" idx="11"/>
          </p:nvPr>
        </p:nvSpPr>
        <p:spPr>
          <a:xfrm>
            <a:off x="4038480" y="6356520"/>
            <a:ext cx="4113000" cy="363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1"/>
          <p:cNvSpPr txBox="1">
            <a:spLocks noGrp="1"/>
          </p:cNvSpPr>
          <p:nvPr>
            <p:ph type="sldNum" idx="12"/>
          </p:nvPr>
        </p:nvSpPr>
        <p:spPr>
          <a:xfrm>
            <a:off x="8610480" y="6356520"/>
            <a:ext cx="2741400" cy="363240"/>
          </a:xfrm>
          <a:prstGeom prst="rect">
            <a:avLst/>
          </a:prstGeom>
          <a:noFill/>
          <a:ln>
            <a:noFill/>
          </a:ln>
        </p:spPr>
        <p:txBody>
          <a:bodyPr spcFirstLastPara="1" wrap="square" lIns="91425" tIns="45700" rIns="91425" bIns="45700" anchor="ctr" anchorCtr="0">
            <a:noAutofit/>
          </a:bodyPr>
          <a:lstStyle>
            <a:lvl1pPr marL="0" lvl="0" indent="0" algn="l">
              <a:lnSpc>
                <a:spcPct val="100000"/>
              </a:lnSpc>
              <a:spcBef>
                <a:spcPts val="0"/>
              </a:spcBef>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1pPr>
            <a:lvl2pPr marL="0" lvl="1" indent="0" algn="l">
              <a:lnSpc>
                <a:spcPct val="100000"/>
              </a:lnSpc>
              <a:spcBef>
                <a:spcPts val="0"/>
              </a:spcBef>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2pPr>
            <a:lvl3pPr marL="0" lvl="2" indent="0" algn="l">
              <a:lnSpc>
                <a:spcPct val="100000"/>
              </a:lnSpc>
              <a:spcBef>
                <a:spcPts val="0"/>
              </a:spcBef>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3pPr>
            <a:lvl4pPr marL="0" lvl="3" indent="0" algn="l">
              <a:lnSpc>
                <a:spcPct val="100000"/>
              </a:lnSpc>
              <a:spcBef>
                <a:spcPts val="0"/>
              </a:spcBef>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4pPr>
            <a:lvl5pPr marL="0" lvl="4" indent="0" algn="l">
              <a:lnSpc>
                <a:spcPct val="100000"/>
              </a:lnSpc>
              <a:spcBef>
                <a:spcPts val="0"/>
              </a:spcBef>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5pPr>
            <a:lvl6pPr marL="0" lvl="5" indent="0" algn="l">
              <a:lnSpc>
                <a:spcPct val="100000"/>
              </a:lnSpc>
              <a:spcBef>
                <a:spcPts val="0"/>
              </a:spcBef>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6pPr>
            <a:lvl7pPr marL="0" lvl="6" indent="0" algn="l">
              <a:lnSpc>
                <a:spcPct val="100000"/>
              </a:lnSpc>
              <a:spcBef>
                <a:spcPts val="0"/>
              </a:spcBef>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7pPr>
            <a:lvl8pPr marL="0" lvl="7" indent="0" algn="l">
              <a:lnSpc>
                <a:spcPct val="100000"/>
              </a:lnSpc>
              <a:spcBef>
                <a:spcPts val="0"/>
              </a:spcBef>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8pPr>
            <a:lvl9pPr marL="0" lvl="8" indent="0" algn="l">
              <a:lnSpc>
                <a:spcPct val="100000"/>
              </a:lnSpc>
              <a:spcBef>
                <a:spcPts val="0"/>
              </a:spcBef>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85" name="Google Shape;85;p21"/>
          <p:cNvSpPr txBox="1">
            <a:spLocks noGrp="1"/>
          </p:cNvSpPr>
          <p:nvPr>
            <p:ph type="dt" idx="10"/>
          </p:nvPr>
        </p:nvSpPr>
        <p:spPr>
          <a:xfrm>
            <a:off x="838080" y="6356520"/>
            <a:ext cx="2741400" cy="363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No Search_" type="blank">
  <p:cSld name="BLANK">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3"/>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20" name="Google Shape;120;p23"/>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No Search">
  <p:cSld name="Title and Content No Search">
    <p:spTree>
      <p:nvGrpSpPr>
        <p:cNvPr id="1" name="Shape 121"/>
        <p:cNvGrpSpPr/>
        <p:nvPr/>
      </p:nvGrpSpPr>
      <p:grpSpPr>
        <a:xfrm>
          <a:off x="0" y="0"/>
          <a:ext cx="0" cy="0"/>
          <a:chOff x="0" y="0"/>
          <a:chExt cx="0" cy="0"/>
        </a:xfrm>
      </p:grpSpPr>
      <p:sp>
        <p:nvSpPr>
          <p:cNvPr id="122" name="Google Shape;122;g2713e46d459_0_537"/>
          <p:cNvSpPr/>
          <p:nvPr/>
        </p:nvSpPr>
        <p:spPr>
          <a:xfrm>
            <a:off x="-50" y="70746"/>
            <a:ext cx="12192000" cy="6785386"/>
          </a:xfrm>
          <a:custGeom>
            <a:avLst/>
            <a:gdLst/>
            <a:ahLst/>
            <a:cxnLst/>
            <a:rect l="l" t="t" r="r" b="b"/>
            <a:pathLst>
              <a:path w="12192000" h="6768465" extrusionOk="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grpSp>
        <p:nvGrpSpPr>
          <p:cNvPr id="123" name="Google Shape;123;g2713e46d459_0_537"/>
          <p:cNvGrpSpPr/>
          <p:nvPr/>
        </p:nvGrpSpPr>
        <p:grpSpPr>
          <a:xfrm>
            <a:off x="116972" y="202178"/>
            <a:ext cx="653367" cy="145697"/>
            <a:chOff x="5810250" y="3367087"/>
            <a:chExt cx="572476" cy="127659"/>
          </a:xfrm>
        </p:grpSpPr>
        <p:sp>
          <p:nvSpPr>
            <p:cNvPr id="124" name="Google Shape;124;g2713e46d459_0_537"/>
            <p:cNvSpPr/>
            <p:nvPr/>
          </p:nvSpPr>
          <p:spPr>
            <a:xfrm>
              <a:off x="6032158" y="3367087"/>
              <a:ext cx="126733" cy="127659"/>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25" name="Google Shape;125;g2713e46d459_0_537"/>
            <p:cNvSpPr/>
            <p:nvPr/>
          </p:nvSpPr>
          <p:spPr>
            <a:xfrm>
              <a:off x="5810250" y="3368039"/>
              <a:ext cx="122895" cy="122898"/>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26" name="Google Shape;126;g2713e46d459_0_537"/>
            <p:cNvSpPr/>
            <p:nvPr/>
          </p:nvSpPr>
          <p:spPr>
            <a:xfrm>
              <a:off x="6259805" y="3368039"/>
              <a:ext cx="122921" cy="122898"/>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grpSp>
      <p:sp>
        <p:nvSpPr>
          <p:cNvPr id="127" name="Google Shape;127;g2713e46d459_0_537"/>
          <p:cNvSpPr/>
          <p:nvPr/>
        </p:nvSpPr>
        <p:spPr>
          <a:xfrm rot="8100000" flipH="1">
            <a:off x="3312184" y="191567"/>
            <a:ext cx="145786" cy="145786"/>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128" name="Google Shape;128;g2713e46d459_0_537"/>
          <p:cNvSpPr/>
          <p:nvPr/>
        </p:nvSpPr>
        <p:spPr>
          <a:xfrm rot="10714074" flipH="1">
            <a:off x="3708724" y="202021"/>
            <a:ext cx="147313" cy="147313"/>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129" name="Google Shape;129;g2713e46d459_0_537"/>
          <p:cNvSpPr/>
          <p:nvPr/>
        </p:nvSpPr>
        <p:spPr>
          <a:xfrm>
            <a:off x="1275347" y="582328"/>
            <a:ext cx="10152000" cy="360000"/>
          </a:xfrm>
          <a:prstGeom prst="roundRect">
            <a:avLst>
              <a:gd name="adj" fmla="val 50000"/>
            </a:avLst>
          </a:prstGeom>
          <a:solidFill>
            <a:srgbClr val="F2F2F2"/>
          </a:solidFill>
          <a:ln w="952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cxnSp>
        <p:nvCxnSpPr>
          <p:cNvPr id="130" name="Google Shape;130;g2713e46d459_0_537"/>
          <p:cNvCxnSpPr/>
          <p:nvPr/>
        </p:nvCxnSpPr>
        <p:spPr>
          <a:xfrm>
            <a:off x="0" y="1036320"/>
            <a:ext cx="12192000" cy="0"/>
          </a:xfrm>
          <a:prstGeom prst="straightConnector1">
            <a:avLst/>
          </a:prstGeom>
          <a:noFill/>
          <a:ln w="9525" cap="flat" cmpd="sng">
            <a:solidFill>
              <a:srgbClr val="BFBFBF"/>
            </a:solidFill>
            <a:prstDash val="solid"/>
            <a:miter lim="800000"/>
            <a:headEnd type="none" w="sm" len="sm"/>
            <a:tailEnd type="none" w="sm" len="sm"/>
          </a:ln>
        </p:spPr>
      </p:cxnSp>
      <p:sp>
        <p:nvSpPr>
          <p:cNvPr id="131" name="Google Shape;131;g2713e46d459_0_537"/>
          <p:cNvSpPr/>
          <p:nvPr/>
        </p:nvSpPr>
        <p:spPr>
          <a:xfrm>
            <a:off x="909118" y="666560"/>
            <a:ext cx="208279" cy="20223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32" name="Google Shape;132;g2713e46d459_0_537"/>
          <p:cNvSpPr/>
          <p:nvPr/>
        </p:nvSpPr>
        <p:spPr>
          <a:xfrm>
            <a:off x="11978391" y="793297"/>
            <a:ext cx="52330" cy="39762"/>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33" name="Google Shape;133;g2713e46d459_0_537"/>
          <p:cNvSpPr/>
          <p:nvPr/>
        </p:nvSpPr>
        <p:spPr>
          <a:xfrm>
            <a:off x="11978391" y="716812"/>
            <a:ext cx="52330" cy="39675"/>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34" name="Google Shape;134;g2713e46d459_0_537"/>
          <p:cNvSpPr/>
          <p:nvPr/>
        </p:nvSpPr>
        <p:spPr>
          <a:xfrm>
            <a:off x="11978391" y="641508"/>
            <a:ext cx="52330" cy="4095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35" name="Google Shape;135;g2713e46d459_0_537"/>
          <p:cNvSpPr/>
          <p:nvPr/>
        </p:nvSpPr>
        <p:spPr>
          <a:xfrm rot="-5400000">
            <a:off x="520974" y="680341"/>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36" name="Google Shape;136;g2713e46d459_0_537"/>
          <p:cNvSpPr/>
          <p:nvPr/>
        </p:nvSpPr>
        <p:spPr>
          <a:xfrm rot="5400000">
            <a:off x="206813" y="680338"/>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grpSp>
        <p:nvGrpSpPr>
          <p:cNvPr id="137" name="Google Shape;137;g2713e46d459_0_537"/>
          <p:cNvGrpSpPr/>
          <p:nvPr/>
        </p:nvGrpSpPr>
        <p:grpSpPr>
          <a:xfrm>
            <a:off x="11567171" y="612648"/>
            <a:ext cx="265973" cy="265973"/>
            <a:chOff x="8610600" y="-211873"/>
            <a:chExt cx="313500" cy="313500"/>
          </a:xfrm>
        </p:grpSpPr>
        <p:sp>
          <p:nvSpPr>
            <p:cNvPr id="138" name="Google Shape;138;g2713e46d459_0_537"/>
            <p:cNvSpPr/>
            <p:nvPr/>
          </p:nvSpPr>
          <p:spPr>
            <a:xfrm>
              <a:off x="8610600" y="-211873"/>
              <a:ext cx="313500" cy="313500"/>
            </a:xfrm>
            <a:prstGeom prst="ellipse">
              <a:avLst/>
            </a:prstGeom>
            <a:solidFill>
              <a:srgbClr val="63636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grpSp>
          <p:nvGrpSpPr>
            <p:cNvPr id="139" name="Google Shape;139;g2713e46d459_0_537"/>
            <p:cNvGrpSpPr/>
            <p:nvPr/>
          </p:nvGrpSpPr>
          <p:grpSpPr>
            <a:xfrm>
              <a:off x="8677882" y="-144831"/>
              <a:ext cx="180008" cy="191321"/>
              <a:chOff x="5145275" y="1056950"/>
              <a:chExt cx="212800" cy="226175"/>
            </a:xfrm>
          </p:grpSpPr>
          <p:sp>
            <p:nvSpPr>
              <p:cNvPr id="140" name="Google Shape;140;g2713e46d459_0_537"/>
              <p:cNvSpPr/>
              <p:nvPr/>
            </p:nvSpPr>
            <p:spPr>
              <a:xfrm>
                <a:off x="5198375" y="1056950"/>
                <a:ext cx="106625" cy="106175"/>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sp>
            <p:nvSpPr>
              <p:cNvPr id="141" name="Google Shape;141;g2713e46d459_0_537"/>
              <p:cNvSpPr/>
              <p:nvPr/>
            </p:nvSpPr>
            <p:spPr>
              <a:xfrm>
                <a:off x="5145275" y="1176500"/>
                <a:ext cx="212800" cy="106625"/>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grpSp>
      </p:grpSp>
      <p:sp>
        <p:nvSpPr>
          <p:cNvPr id="142" name="Google Shape;142;g2713e46d459_0_537"/>
          <p:cNvSpPr txBox="1"/>
          <p:nvPr/>
        </p:nvSpPr>
        <p:spPr>
          <a:xfrm>
            <a:off x="415600" y="1279170"/>
            <a:ext cx="11360700" cy="24384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7000"/>
              <a:buFont typeface="Lexend Deca"/>
              <a:buNone/>
            </a:pPr>
            <a:endParaRPr sz="7000" b="0" i="0" u="none" strike="noStrike" cap="none">
              <a:solidFill>
                <a:srgbClr val="000000"/>
              </a:solidFill>
              <a:latin typeface="Lexend Deca"/>
              <a:ea typeface="Lexend Deca"/>
              <a:cs typeface="Lexend Deca"/>
              <a:sym typeface="Lexend Deca"/>
            </a:endParaRPr>
          </a:p>
        </p:txBody>
      </p:sp>
      <p:pic>
        <p:nvPicPr>
          <p:cNvPr id="143" name="Google Shape;143;g2713e46d459_0_537" descr="A person in a suit&#10;&#10;Description automatically generated with low confidence"/>
          <p:cNvPicPr preferRelativeResize="0"/>
          <p:nvPr/>
        </p:nvPicPr>
        <p:blipFill rotWithShape="1">
          <a:blip r:embed="rId2">
            <a:alphaModFix/>
          </a:blip>
          <a:srcRect/>
          <a:stretch/>
        </p:blipFill>
        <p:spPr>
          <a:xfrm>
            <a:off x="11550364" y="617813"/>
            <a:ext cx="266100" cy="260700"/>
          </a:xfrm>
          <a:prstGeom prst="ellipse">
            <a:avLst/>
          </a:prstGeom>
          <a:noFill/>
          <a:ln w="9525"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44" name="Google Shape;144;g2713e46d459_0_537"/>
          <p:cNvSpPr/>
          <p:nvPr/>
        </p:nvSpPr>
        <p:spPr>
          <a:xfrm>
            <a:off x="1446465" y="654339"/>
            <a:ext cx="143045" cy="192312"/>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1800"/>
              <a:buFont typeface="Roboto"/>
              <a:buNone/>
            </a:pPr>
            <a:endParaRPr sz="1800">
              <a:solidFill>
                <a:schemeClr val="lt1"/>
              </a:solidFill>
              <a:latin typeface="Roboto"/>
              <a:ea typeface="Roboto"/>
              <a:cs typeface="Roboto"/>
              <a:sym typeface="Roboto"/>
            </a:endParaRPr>
          </a:p>
        </p:txBody>
      </p:sp>
      <p:sp>
        <p:nvSpPr>
          <p:cNvPr id="145" name="Google Shape;145;g2713e46d459_0_537"/>
          <p:cNvSpPr txBox="1">
            <a:spLocks noGrp="1"/>
          </p:cNvSpPr>
          <p:nvPr>
            <p:ph type="body" idx="1"/>
          </p:nvPr>
        </p:nvSpPr>
        <p:spPr>
          <a:xfrm>
            <a:off x="1684338" y="612775"/>
            <a:ext cx="9597900" cy="3033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dk1"/>
              </a:buClr>
              <a:buSzPts val="1800"/>
              <a:buNone/>
              <a:defRPr sz="1800">
                <a:solidFill>
                  <a:schemeClr val="dk1"/>
                </a:solidFill>
              </a:defRPr>
            </a:lvl1pPr>
            <a:lvl2pPr marL="914400" lvl="1" indent="-228600" algn="l" rtl="0">
              <a:lnSpc>
                <a:spcPct val="90000"/>
              </a:lnSpc>
              <a:spcBef>
                <a:spcPts val="500"/>
              </a:spcBef>
              <a:spcAft>
                <a:spcPts val="0"/>
              </a:spcAft>
              <a:buClr>
                <a:schemeClr val="lt1"/>
              </a:buClr>
              <a:buSzPts val="1800"/>
              <a:buNone/>
              <a:defRPr/>
            </a:lvl2pPr>
            <a:lvl3pPr marL="1371600" lvl="2" indent="-228600" algn="l" rtl="0">
              <a:lnSpc>
                <a:spcPct val="90000"/>
              </a:lnSpc>
              <a:spcBef>
                <a:spcPts val="500"/>
              </a:spcBef>
              <a:spcAft>
                <a:spcPts val="0"/>
              </a:spcAft>
              <a:buClr>
                <a:schemeClr val="lt1"/>
              </a:buClr>
              <a:buSzPts val="1800"/>
              <a:buNone/>
              <a:defRPr/>
            </a:lvl3pPr>
            <a:lvl4pPr marL="1828800" lvl="3" indent="-228600" algn="l" rtl="0">
              <a:lnSpc>
                <a:spcPct val="90000"/>
              </a:lnSpc>
              <a:spcBef>
                <a:spcPts val="500"/>
              </a:spcBef>
              <a:spcAft>
                <a:spcPts val="0"/>
              </a:spcAft>
              <a:buClr>
                <a:schemeClr val="lt1"/>
              </a:buClr>
              <a:buSzPts val="1800"/>
              <a:buNone/>
              <a:defRPr/>
            </a:lvl4pPr>
            <a:lvl5pPr marL="2286000" lvl="4" indent="-228600" algn="l" rtl="0">
              <a:lnSpc>
                <a:spcPct val="90000"/>
              </a:lnSpc>
              <a:spcBef>
                <a:spcPts val="500"/>
              </a:spcBef>
              <a:spcAft>
                <a:spcPts val="0"/>
              </a:spcAft>
              <a:buClr>
                <a:schemeClr val="lt1"/>
              </a:buClr>
              <a:buSzPts val="1800"/>
              <a:buNone/>
              <a:defRPr/>
            </a:lvl5pPr>
            <a:lvl6pPr marL="2743200" lvl="5" indent="-228600" algn="l" rtl="0">
              <a:lnSpc>
                <a:spcPct val="90000"/>
              </a:lnSpc>
              <a:spcBef>
                <a:spcPts val="500"/>
              </a:spcBef>
              <a:spcAft>
                <a:spcPts val="0"/>
              </a:spcAft>
              <a:buClr>
                <a:schemeClr val="lt1"/>
              </a:buClr>
              <a:buSzPts val="1800"/>
              <a:buNone/>
              <a:defRPr/>
            </a:lvl6pPr>
            <a:lvl7pPr marL="3200400" lvl="6" indent="-228600" algn="l" rtl="0">
              <a:lnSpc>
                <a:spcPct val="90000"/>
              </a:lnSpc>
              <a:spcBef>
                <a:spcPts val="500"/>
              </a:spcBef>
              <a:spcAft>
                <a:spcPts val="0"/>
              </a:spcAft>
              <a:buClr>
                <a:schemeClr val="lt1"/>
              </a:buClr>
              <a:buSzPts val="1800"/>
              <a:buNone/>
              <a:defRPr/>
            </a:lvl7pPr>
            <a:lvl8pPr marL="3657600" lvl="7" indent="-228600" algn="l" rtl="0">
              <a:lnSpc>
                <a:spcPct val="90000"/>
              </a:lnSpc>
              <a:spcBef>
                <a:spcPts val="500"/>
              </a:spcBef>
              <a:spcAft>
                <a:spcPts val="0"/>
              </a:spcAft>
              <a:buClr>
                <a:schemeClr val="lt1"/>
              </a:buClr>
              <a:buSzPts val="1800"/>
              <a:buNone/>
              <a:defRPr/>
            </a:lvl8pPr>
            <a:lvl9pPr marL="4114800" lvl="8" indent="-228600" algn="l" rtl="0">
              <a:lnSpc>
                <a:spcPct val="90000"/>
              </a:lnSpc>
              <a:spcBef>
                <a:spcPts val="500"/>
              </a:spcBef>
              <a:spcAft>
                <a:spcPts val="0"/>
              </a:spcAft>
              <a:buClr>
                <a:schemeClr val="lt1"/>
              </a:buClr>
              <a:buSzPts val="1800"/>
              <a:buNone/>
              <a:defRPr/>
            </a:lvl9pPr>
          </a:lstStyle>
          <a:p>
            <a:endParaRPr/>
          </a:p>
        </p:txBody>
      </p:sp>
      <p:pic>
        <p:nvPicPr>
          <p:cNvPr id="146" name="Google Shape;146;g2713e46d459_0_537" descr="Sunrise with solid fill"/>
          <p:cNvPicPr preferRelativeResize="0"/>
          <p:nvPr/>
        </p:nvPicPr>
        <p:blipFill rotWithShape="1">
          <a:blip r:embed="rId3">
            <a:alphaModFix/>
          </a:blip>
          <a:srcRect/>
          <a:stretch/>
        </p:blipFill>
        <p:spPr>
          <a:xfrm>
            <a:off x="925670" y="153266"/>
            <a:ext cx="239251" cy="239251"/>
          </a:xfrm>
          <a:prstGeom prst="rect">
            <a:avLst/>
          </a:prstGeom>
          <a:noFill/>
          <a:ln>
            <a:noFill/>
          </a:ln>
        </p:spPr>
      </p:pic>
      <p:sp>
        <p:nvSpPr>
          <p:cNvPr id="147" name="Google Shape;147;g2713e46d459_0_537"/>
          <p:cNvSpPr txBox="1"/>
          <p:nvPr/>
        </p:nvSpPr>
        <p:spPr>
          <a:xfrm>
            <a:off x="1125467" y="109803"/>
            <a:ext cx="206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434343"/>
                </a:solidFill>
                <a:latin typeface="Roboto"/>
                <a:ea typeface="Roboto"/>
                <a:cs typeface="Roboto"/>
                <a:sym typeface="Roboto"/>
              </a:rPr>
              <a:t>Motivation</a:t>
            </a:r>
            <a:endParaRPr sz="1400">
              <a:solidFill>
                <a:srgbClr val="434343"/>
              </a:solidFill>
              <a:latin typeface="Roboto"/>
              <a:ea typeface="Roboto"/>
              <a:cs typeface="Roboto"/>
              <a:sym typeface="Roboto"/>
            </a:endParaRPr>
          </a:p>
        </p:txBody>
      </p:sp>
      <p:sp>
        <p:nvSpPr>
          <p:cNvPr id="148" name="Google Shape;148;g2713e46d459_0_53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2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g2713e46d459_0_53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g2713e46d459_0_53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rgbClr val="434343"/>
                </a:solidFill>
                <a:latin typeface="Roboto"/>
                <a:ea typeface="Roboto"/>
                <a:cs typeface="Roboto"/>
                <a:sym typeface="Roboto"/>
              </a:defRPr>
            </a:lvl1pPr>
            <a:lvl2pPr marL="0" lvl="1" indent="0" algn="r" rtl="0">
              <a:spcBef>
                <a:spcPts val="0"/>
              </a:spcBef>
              <a:buNone/>
              <a:defRPr sz="1200">
                <a:solidFill>
                  <a:srgbClr val="434343"/>
                </a:solidFill>
                <a:latin typeface="Roboto"/>
                <a:ea typeface="Roboto"/>
                <a:cs typeface="Roboto"/>
                <a:sym typeface="Roboto"/>
              </a:defRPr>
            </a:lvl2pPr>
            <a:lvl3pPr marL="0" lvl="2" indent="0" algn="r" rtl="0">
              <a:spcBef>
                <a:spcPts val="0"/>
              </a:spcBef>
              <a:buNone/>
              <a:defRPr sz="1200">
                <a:solidFill>
                  <a:srgbClr val="434343"/>
                </a:solidFill>
                <a:latin typeface="Roboto"/>
                <a:ea typeface="Roboto"/>
                <a:cs typeface="Roboto"/>
                <a:sym typeface="Roboto"/>
              </a:defRPr>
            </a:lvl3pPr>
            <a:lvl4pPr marL="0" lvl="3" indent="0" algn="r" rtl="0">
              <a:spcBef>
                <a:spcPts val="0"/>
              </a:spcBef>
              <a:buNone/>
              <a:defRPr sz="1200">
                <a:solidFill>
                  <a:srgbClr val="434343"/>
                </a:solidFill>
                <a:latin typeface="Roboto"/>
                <a:ea typeface="Roboto"/>
                <a:cs typeface="Roboto"/>
                <a:sym typeface="Roboto"/>
              </a:defRPr>
            </a:lvl4pPr>
            <a:lvl5pPr marL="0" lvl="4" indent="0" algn="r" rtl="0">
              <a:spcBef>
                <a:spcPts val="0"/>
              </a:spcBef>
              <a:buNone/>
              <a:defRPr sz="1200">
                <a:solidFill>
                  <a:srgbClr val="434343"/>
                </a:solidFill>
                <a:latin typeface="Roboto"/>
                <a:ea typeface="Roboto"/>
                <a:cs typeface="Roboto"/>
                <a:sym typeface="Roboto"/>
              </a:defRPr>
            </a:lvl5pPr>
            <a:lvl6pPr marL="0" lvl="5" indent="0" algn="r" rtl="0">
              <a:spcBef>
                <a:spcPts val="0"/>
              </a:spcBef>
              <a:buNone/>
              <a:defRPr sz="1200">
                <a:solidFill>
                  <a:srgbClr val="434343"/>
                </a:solidFill>
                <a:latin typeface="Roboto"/>
                <a:ea typeface="Roboto"/>
                <a:cs typeface="Roboto"/>
                <a:sym typeface="Roboto"/>
              </a:defRPr>
            </a:lvl6pPr>
            <a:lvl7pPr marL="0" lvl="6" indent="0" algn="r" rtl="0">
              <a:spcBef>
                <a:spcPts val="0"/>
              </a:spcBef>
              <a:buNone/>
              <a:defRPr sz="1200">
                <a:solidFill>
                  <a:srgbClr val="434343"/>
                </a:solidFill>
                <a:latin typeface="Roboto"/>
                <a:ea typeface="Roboto"/>
                <a:cs typeface="Roboto"/>
                <a:sym typeface="Roboto"/>
              </a:defRPr>
            </a:lvl7pPr>
            <a:lvl8pPr marL="0" lvl="7" indent="0" algn="r" rtl="0">
              <a:spcBef>
                <a:spcPts val="0"/>
              </a:spcBef>
              <a:buNone/>
              <a:defRPr sz="1200">
                <a:solidFill>
                  <a:srgbClr val="434343"/>
                </a:solidFill>
                <a:latin typeface="Roboto"/>
                <a:ea typeface="Roboto"/>
                <a:cs typeface="Roboto"/>
                <a:sym typeface="Roboto"/>
              </a:defRPr>
            </a:lvl8pPr>
            <a:lvl9pPr marL="0" lvl="8" indent="0" algn="r" rtl="0">
              <a:spcBef>
                <a:spcPts val="0"/>
              </a:spcBef>
              <a:buNone/>
              <a:defRPr sz="1200">
                <a:solidFill>
                  <a:srgbClr val="434343"/>
                </a:solidFill>
                <a:latin typeface="Roboto"/>
                <a:ea typeface="Roboto"/>
                <a:cs typeface="Roboto"/>
                <a:sym typeface="Roboto"/>
              </a:defRPr>
            </a:lvl9pPr>
          </a:lstStyle>
          <a:p>
            <a:pPr marL="0" lvl="0" indent="0" algn="r"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Tabs">
  <p:cSld name="2 Tabs">
    <p:spTree>
      <p:nvGrpSpPr>
        <p:cNvPr id="1" name="Shape 151"/>
        <p:cNvGrpSpPr/>
        <p:nvPr/>
      </p:nvGrpSpPr>
      <p:grpSpPr>
        <a:xfrm>
          <a:off x="0" y="0"/>
          <a:ext cx="0" cy="0"/>
          <a:chOff x="0" y="0"/>
          <a:chExt cx="0" cy="0"/>
        </a:xfrm>
      </p:grpSpPr>
      <p:sp>
        <p:nvSpPr>
          <p:cNvPr id="152" name="Google Shape;152;g2713e46d459_0_713"/>
          <p:cNvSpPr/>
          <p:nvPr/>
        </p:nvSpPr>
        <p:spPr>
          <a:xfrm>
            <a:off x="0" y="89535"/>
            <a:ext cx="12192000" cy="6768465"/>
          </a:xfrm>
          <a:custGeom>
            <a:avLst/>
            <a:gdLst/>
            <a:ahLst/>
            <a:cxnLst/>
            <a:rect l="l" t="t" r="r" b="b"/>
            <a:pathLst>
              <a:path w="12192000" h="6768465" extrusionOk="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7570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p:txBody>
      </p:sp>
      <p:sp>
        <p:nvSpPr>
          <p:cNvPr id="153" name="Google Shape;153;g2713e46d459_0_713"/>
          <p:cNvSpPr/>
          <p:nvPr/>
        </p:nvSpPr>
        <p:spPr>
          <a:xfrm rot="8100000" flipH="1">
            <a:off x="3312184" y="191567"/>
            <a:ext cx="145786" cy="145786"/>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154" name="Google Shape;154;g2713e46d459_0_713"/>
          <p:cNvSpPr/>
          <p:nvPr/>
        </p:nvSpPr>
        <p:spPr>
          <a:xfrm>
            <a:off x="-1" y="63126"/>
            <a:ext cx="12192001" cy="6793025"/>
          </a:xfrm>
          <a:custGeom>
            <a:avLst/>
            <a:gdLst/>
            <a:ahLst/>
            <a:cxnLst/>
            <a:rect l="l" t="t" r="r" b="b"/>
            <a:pathLst>
              <a:path w="12192001" h="6776085" extrusionOk="0">
                <a:moveTo>
                  <a:pt x="3665218" y="0"/>
                </a:moveTo>
                <a:lnTo>
                  <a:pt x="6168388" y="0"/>
                </a:lnTo>
                <a:cubicBezTo>
                  <a:pt x="6226491" y="0"/>
                  <a:pt x="6263638" y="38100"/>
                  <a:pt x="6264591" y="97155"/>
                </a:cubicBezTo>
                <a:lnTo>
                  <a:pt x="6264591" y="274320"/>
                </a:lnTo>
                <a:cubicBezTo>
                  <a:pt x="6264591" y="349567"/>
                  <a:pt x="6297928" y="382905"/>
                  <a:pt x="6372223" y="382905"/>
                </a:cubicBezTo>
                <a:lnTo>
                  <a:pt x="12192001" y="382102"/>
                </a:lnTo>
                <a:lnTo>
                  <a:pt x="12192001" y="6768465"/>
                </a:lnTo>
                <a:lnTo>
                  <a:pt x="0" y="6776085"/>
                </a:lnTo>
                <a:lnTo>
                  <a:pt x="0" y="391614"/>
                </a:lnTo>
                <a:lnTo>
                  <a:pt x="3455668" y="381952"/>
                </a:lnTo>
                <a:cubicBezTo>
                  <a:pt x="3535678" y="381952"/>
                  <a:pt x="3568063" y="349567"/>
                  <a:pt x="3568063" y="270510"/>
                </a:cubicBezTo>
                <a:lnTo>
                  <a:pt x="3568063" y="99060"/>
                </a:lnTo>
                <a:cubicBezTo>
                  <a:pt x="3568063" y="37147"/>
                  <a:pt x="3605211" y="0"/>
                  <a:pt x="3665218"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grpSp>
        <p:nvGrpSpPr>
          <p:cNvPr id="155" name="Google Shape;155;g2713e46d459_0_713"/>
          <p:cNvGrpSpPr/>
          <p:nvPr/>
        </p:nvGrpSpPr>
        <p:grpSpPr>
          <a:xfrm>
            <a:off x="116972" y="202178"/>
            <a:ext cx="653367" cy="145697"/>
            <a:chOff x="5810250" y="3367087"/>
            <a:chExt cx="572476" cy="127659"/>
          </a:xfrm>
        </p:grpSpPr>
        <p:sp>
          <p:nvSpPr>
            <p:cNvPr id="156" name="Google Shape;156;g2713e46d459_0_713"/>
            <p:cNvSpPr/>
            <p:nvPr/>
          </p:nvSpPr>
          <p:spPr>
            <a:xfrm>
              <a:off x="6032158" y="3367087"/>
              <a:ext cx="126733" cy="127659"/>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57" name="Google Shape;157;g2713e46d459_0_713"/>
            <p:cNvSpPr/>
            <p:nvPr/>
          </p:nvSpPr>
          <p:spPr>
            <a:xfrm>
              <a:off x="5810250" y="3368039"/>
              <a:ext cx="122895" cy="122898"/>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58" name="Google Shape;158;g2713e46d459_0_713"/>
            <p:cNvSpPr/>
            <p:nvPr/>
          </p:nvSpPr>
          <p:spPr>
            <a:xfrm>
              <a:off x="6259805" y="3368039"/>
              <a:ext cx="122921" cy="122898"/>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grpSp>
      <p:sp>
        <p:nvSpPr>
          <p:cNvPr id="159" name="Google Shape;159;g2713e46d459_0_713"/>
          <p:cNvSpPr/>
          <p:nvPr/>
        </p:nvSpPr>
        <p:spPr>
          <a:xfrm rot="10714074" flipH="1">
            <a:off x="6427435" y="202021"/>
            <a:ext cx="147313" cy="147313"/>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160" name="Google Shape;160;g2713e46d459_0_713"/>
          <p:cNvSpPr/>
          <p:nvPr/>
        </p:nvSpPr>
        <p:spPr>
          <a:xfrm>
            <a:off x="1275347" y="582328"/>
            <a:ext cx="10152000" cy="360000"/>
          </a:xfrm>
          <a:prstGeom prst="roundRect">
            <a:avLst>
              <a:gd name="adj" fmla="val 50000"/>
            </a:avLst>
          </a:prstGeom>
          <a:solidFill>
            <a:srgbClr val="F2F2F2"/>
          </a:solidFill>
          <a:ln w="952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cxnSp>
        <p:nvCxnSpPr>
          <p:cNvPr id="161" name="Google Shape;161;g2713e46d459_0_713"/>
          <p:cNvCxnSpPr/>
          <p:nvPr/>
        </p:nvCxnSpPr>
        <p:spPr>
          <a:xfrm>
            <a:off x="0" y="1036320"/>
            <a:ext cx="12192000" cy="0"/>
          </a:xfrm>
          <a:prstGeom prst="straightConnector1">
            <a:avLst/>
          </a:prstGeom>
          <a:noFill/>
          <a:ln w="9525" cap="flat" cmpd="sng">
            <a:solidFill>
              <a:srgbClr val="BFBFBF"/>
            </a:solidFill>
            <a:prstDash val="solid"/>
            <a:miter lim="800000"/>
            <a:headEnd type="none" w="sm" len="sm"/>
            <a:tailEnd type="none" w="sm" len="sm"/>
          </a:ln>
        </p:spPr>
      </p:cxnSp>
      <p:sp>
        <p:nvSpPr>
          <p:cNvPr id="162" name="Google Shape;162;g2713e46d459_0_713"/>
          <p:cNvSpPr/>
          <p:nvPr/>
        </p:nvSpPr>
        <p:spPr>
          <a:xfrm>
            <a:off x="909118" y="666560"/>
            <a:ext cx="208279" cy="20223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63" name="Google Shape;163;g2713e46d459_0_713"/>
          <p:cNvSpPr/>
          <p:nvPr/>
        </p:nvSpPr>
        <p:spPr>
          <a:xfrm>
            <a:off x="11978391" y="793297"/>
            <a:ext cx="52330" cy="39762"/>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64" name="Google Shape;164;g2713e46d459_0_713"/>
          <p:cNvSpPr/>
          <p:nvPr/>
        </p:nvSpPr>
        <p:spPr>
          <a:xfrm>
            <a:off x="11978391" y="716812"/>
            <a:ext cx="52330" cy="39675"/>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65" name="Google Shape;165;g2713e46d459_0_713"/>
          <p:cNvSpPr/>
          <p:nvPr/>
        </p:nvSpPr>
        <p:spPr>
          <a:xfrm>
            <a:off x="11978391" y="641508"/>
            <a:ext cx="52330" cy="4095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66" name="Google Shape;166;g2713e46d459_0_713"/>
          <p:cNvSpPr/>
          <p:nvPr/>
        </p:nvSpPr>
        <p:spPr>
          <a:xfrm rot="-5400000">
            <a:off x="520974" y="680341"/>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67" name="Google Shape;167;g2713e46d459_0_713"/>
          <p:cNvSpPr/>
          <p:nvPr/>
        </p:nvSpPr>
        <p:spPr>
          <a:xfrm rot="5400000">
            <a:off x="206813" y="680338"/>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168" name="Google Shape;168;g2713e46d459_0_713"/>
          <p:cNvSpPr/>
          <p:nvPr/>
        </p:nvSpPr>
        <p:spPr>
          <a:xfrm rot="8100000" flipH="1">
            <a:off x="6003678" y="188845"/>
            <a:ext cx="145786" cy="145786"/>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grpSp>
        <p:nvGrpSpPr>
          <p:cNvPr id="169" name="Google Shape;169;g2713e46d459_0_713"/>
          <p:cNvGrpSpPr/>
          <p:nvPr/>
        </p:nvGrpSpPr>
        <p:grpSpPr>
          <a:xfrm>
            <a:off x="11567171" y="612648"/>
            <a:ext cx="265973" cy="265973"/>
            <a:chOff x="8610600" y="-211873"/>
            <a:chExt cx="313500" cy="313500"/>
          </a:xfrm>
        </p:grpSpPr>
        <p:sp>
          <p:nvSpPr>
            <p:cNvPr id="170" name="Google Shape;170;g2713e46d459_0_713"/>
            <p:cNvSpPr/>
            <p:nvPr/>
          </p:nvSpPr>
          <p:spPr>
            <a:xfrm>
              <a:off x="8610600" y="-211873"/>
              <a:ext cx="313500" cy="313500"/>
            </a:xfrm>
            <a:prstGeom prst="ellipse">
              <a:avLst/>
            </a:prstGeom>
            <a:solidFill>
              <a:srgbClr val="63636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grpSp>
          <p:nvGrpSpPr>
            <p:cNvPr id="171" name="Google Shape;171;g2713e46d459_0_713"/>
            <p:cNvGrpSpPr/>
            <p:nvPr/>
          </p:nvGrpSpPr>
          <p:grpSpPr>
            <a:xfrm>
              <a:off x="8677882" y="-144831"/>
              <a:ext cx="180008" cy="191321"/>
              <a:chOff x="5145275" y="1056950"/>
              <a:chExt cx="212800" cy="226175"/>
            </a:xfrm>
          </p:grpSpPr>
          <p:sp>
            <p:nvSpPr>
              <p:cNvPr id="172" name="Google Shape;172;g2713e46d459_0_713"/>
              <p:cNvSpPr/>
              <p:nvPr/>
            </p:nvSpPr>
            <p:spPr>
              <a:xfrm>
                <a:off x="5198375" y="1056950"/>
                <a:ext cx="106625" cy="106175"/>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sp>
            <p:nvSpPr>
              <p:cNvPr id="173" name="Google Shape;173;g2713e46d459_0_713"/>
              <p:cNvSpPr/>
              <p:nvPr/>
            </p:nvSpPr>
            <p:spPr>
              <a:xfrm>
                <a:off x="5145275" y="1176500"/>
                <a:ext cx="212800" cy="106625"/>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grpSp>
      </p:grpSp>
      <p:pic>
        <p:nvPicPr>
          <p:cNvPr id="174" name="Google Shape;174;g2713e46d459_0_713" descr="A person in a suit&#10;&#10;Description automatically generated with low confidence"/>
          <p:cNvPicPr preferRelativeResize="0"/>
          <p:nvPr/>
        </p:nvPicPr>
        <p:blipFill rotWithShape="1">
          <a:blip r:embed="rId2">
            <a:alphaModFix/>
          </a:blip>
          <a:srcRect/>
          <a:stretch/>
        </p:blipFill>
        <p:spPr>
          <a:xfrm>
            <a:off x="11550364" y="617813"/>
            <a:ext cx="266100" cy="260700"/>
          </a:xfrm>
          <a:prstGeom prst="ellipse">
            <a:avLst/>
          </a:prstGeom>
          <a:noFill/>
          <a:ln w="9525"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75" name="Google Shape;175;g2713e46d459_0_713"/>
          <p:cNvSpPr/>
          <p:nvPr/>
        </p:nvSpPr>
        <p:spPr>
          <a:xfrm>
            <a:off x="1446465" y="654339"/>
            <a:ext cx="143045" cy="192312"/>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1800"/>
              <a:buFont typeface="Roboto"/>
              <a:buNone/>
            </a:pPr>
            <a:endParaRPr sz="1800">
              <a:solidFill>
                <a:schemeClr val="lt1"/>
              </a:solidFill>
              <a:latin typeface="Roboto"/>
              <a:ea typeface="Roboto"/>
              <a:cs typeface="Roboto"/>
              <a:sym typeface="Roboto"/>
            </a:endParaRPr>
          </a:p>
        </p:txBody>
      </p:sp>
      <p:sp>
        <p:nvSpPr>
          <p:cNvPr id="176" name="Google Shape;176;g2713e46d459_0_713"/>
          <p:cNvSpPr txBox="1">
            <a:spLocks noGrp="1"/>
          </p:cNvSpPr>
          <p:nvPr>
            <p:ph type="body" idx="1"/>
          </p:nvPr>
        </p:nvSpPr>
        <p:spPr>
          <a:xfrm>
            <a:off x="1684338" y="612775"/>
            <a:ext cx="9597900" cy="3033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dk1"/>
              </a:buClr>
              <a:buSzPts val="1800"/>
              <a:buNone/>
              <a:defRPr sz="1800">
                <a:solidFill>
                  <a:schemeClr val="dk1"/>
                </a:solidFill>
              </a:defRPr>
            </a:lvl1pPr>
            <a:lvl2pPr marL="914400" lvl="1" indent="-228600" algn="l" rtl="0">
              <a:lnSpc>
                <a:spcPct val="90000"/>
              </a:lnSpc>
              <a:spcBef>
                <a:spcPts val="500"/>
              </a:spcBef>
              <a:spcAft>
                <a:spcPts val="0"/>
              </a:spcAft>
              <a:buClr>
                <a:schemeClr val="lt1"/>
              </a:buClr>
              <a:buSzPts val="1800"/>
              <a:buNone/>
              <a:defRPr/>
            </a:lvl2pPr>
            <a:lvl3pPr marL="1371600" lvl="2" indent="-228600" algn="l" rtl="0">
              <a:lnSpc>
                <a:spcPct val="90000"/>
              </a:lnSpc>
              <a:spcBef>
                <a:spcPts val="500"/>
              </a:spcBef>
              <a:spcAft>
                <a:spcPts val="0"/>
              </a:spcAft>
              <a:buClr>
                <a:schemeClr val="lt1"/>
              </a:buClr>
              <a:buSzPts val="1800"/>
              <a:buNone/>
              <a:defRPr/>
            </a:lvl3pPr>
            <a:lvl4pPr marL="1828800" lvl="3" indent="-228600" algn="l" rtl="0">
              <a:lnSpc>
                <a:spcPct val="90000"/>
              </a:lnSpc>
              <a:spcBef>
                <a:spcPts val="500"/>
              </a:spcBef>
              <a:spcAft>
                <a:spcPts val="0"/>
              </a:spcAft>
              <a:buClr>
                <a:schemeClr val="lt1"/>
              </a:buClr>
              <a:buSzPts val="1800"/>
              <a:buNone/>
              <a:defRPr/>
            </a:lvl4pPr>
            <a:lvl5pPr marL="2286000" lvl="4" indent="-228600" algn="l" rtl="0">
              <a:lnSpc>
                <a:spcPct val="90000"/>
              </a:lnSpc>
              <a:spcBef>
                <a:spcPts val="500"/>
              </a:spcBef>
              <a:spcAft>
                <a:spcPts val="0"/>
              </a:spcAft>
              <a:buClr>
                <a:schemeClr val="lt1"/>
              </a:buClr>
              <a:buSzPts val="1800"/>
              <a:buNone/>
              <a:defRPr/>
            </a:lvl5pPr>
            <a:lvl6pPr marL="2743200" lvl="5" indent="-228600" algn="l" rtl="0">
              <a:lnSpc>
                <a:spcPct val="90000"/>
              </a:lnSpc>
              <a:spcBef>
                <a:spcPts val="500"/>
              </a:spcBef>
              <a:spcAft>
                <a:spcPts val="0"/>
              </a:spcAft>
              <a:buClr>
                <a:schemeClr val="lt1"/>
              </a:buClr>
              <a:buSzPts val="1800"/>
              <a:buNone/>
              <a:defRPr/>
            </a:lvl6pPr>
            <a:lvl7pPr marL="3200400" lvl="6" indent="-228600" algn="l" rtl="0">
              <a:lnSpc>
                <a:spcPct val="90000"/>
              </a:lnSpc>
              <a:spcBef>
                <a:spcPts val="500"/>
              </a:spcBef>
              <a:spcAft>
                <a:spcPts val="0"/>
              </a:spcAft>
              <a:buClr>
                <a:schemeClr val="lt1"/>
              </a:buClr>
              <a:buSzPts val="1800"/>
              <a:buNone/>
              <a:defRPr/>
            </a:lvl7pPr>
            <a:lvl8pPr marL="3657600" lvl="7" indent="-228600" algn="l" rtl="0">
              <a:lnSpc>
                <a:spcPct val="90000"/>
              </a:lnSpc>
              <a:spcBef>
                <a:spcPts val="500"/>
              </a:spcBef>
              <a:spcAft>
                <a:spcPts val="0"/>
              </a:spcAft>
              <a:buClr>
                <a:schemeClr val="lt1"/>
              </a:buClr>
              <a:buSzPts val="1800"/>
              <a:buNone/>
              <a:defRPr/>
            </a:lvl8pPr>
            <a:lvl9pPr marL="4114800" lvl="8" indent="-228600" algn="l" rtl="0">
              <a:lnSpc>
                <a:spcPct val="90000"/>
              </a:lnSpc>
              <a:spcBef>
                <a:spcPts val="500"/>
              </a:spcBef>
              <a:spcAft>
                <a:spcPts val="0"/>
              </a:spcAft>
              <a:buClr>
                <a:schemeClr val="lt1"/>
              </a:buClr>
              <a:buSzPts val="1800"/>
              <a:buNone/>
              <a:defRPr/>
            </a:lvl9pPr>
          </a:lstStyle>
          <a:p>
            <a:endParaRPr/>
          </a:p>
        </p:txBody>
      </p:sp>
      <p:pic>
        <p:nvPicPr>
          <p:cNvPr id="177" name="Google Shape;177;g2713e46d459_0_713" descr="History with solid fill"/>
          <p:cNvPicPr preferRelativeResize="0"/>
          <p:nvPr/>
        </p:nvPicPr>
        <p:blipFill rotWithShape="1">
          <a:blip r:embed="rId3">
            <a:alphaModFix/>
          </a:blip>
          <a:srcRect/>
          <a:stretch/>
        </p:blipFill>
        <p:spPr>
          <a:xfrm>
            <a:off x="3631035" y="171943"/>
            <a:ext cx="206175" cy="206175"/>
          </a:xfrm>
          <a:prstGeom prst="rect">
            <a:avLst/>
          </a:prstGeom>
          <a:noFill/>
          <a:ln>
            <a:noFill/>
          </a:ln>
        </p:spPr>
      </p:pic>
      <p:pic>
        <p:nvPicPr>
          <p:cNvPr id="178" name="Google Shape;178;g2713e46d459_0_713" descr="Sunrise with solid fill"/>
          <p:cNvPicPr preferRelativeResize="0"/>
          <p:nvPr/>
        </p:nvPicPr>
        <p:blipFill rotWithShape="1">
          <a:blip r:embed="rId4">
            <a:alphaModFix/>
          </a:blip>
          <a:srcRect/>
          <a:stretch/>
        </p:blipFill>
        <p:spPr>
          <a:xfrm>
            <a:off x="925670" y="153266"/>
            <a:ext cx="239251" cy="239251"/>
          </a:xfrm>
          <a:prstGeom prst="rect">
            <a:avLst/>
          </a:prstGeom>
          <a:noFill/>
          <a:ln>
            <a:noFill/>
          </a:ln>
        </p:spPr>
      </p:pic>
      <p:sp>
        <p:nvSpPr>
          <p:cNvPr id="179" name="Google Shape;179;g2713e46d459_0_713"/>
          <p:cNvSpPr txBox="1"/>
          <p:nvPr/>
        </p:nvSpPr>
        <p:spPr>
          <a:xfrm>
            <a:off x="1125467" y="109803"/>
            <a:ext cx="206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lt1"/>
                </a:solidFill>
                <a:latin typeface="Roboto"/>
                <a:ea typeface="Roboto"/>
                <a:cs typeface="Roboto"/>
                <a:sym typeface="Roboto"/>
              </a:rPr>
              <a:t>Motivation</a:t>
            </a:r>
            <a:endParaRPr sz="1400">
              <a:solidFill>
                <a:schemeClr val="lt1"/>
              </a:solidFill>
              <a:latin typeface="Roboto"/>
              <a:ea typeface="Roboto"/>
              <a:cs typeface="Roboto"/>
              <a:sym typeface="Roboto"/>
            </a:endParaRPr>
          </a:p>
        </p:txBody>
      </p:sp>
      <p:sp>
        <p:nvSpPr>
          <p:cNvPr id="180" name="Google Shape;180;g2713e46d459_0_713"/>
          <p:cNvSpPr txBox="1"/>
          <p:nvPr/>
        </p:nvSpPr>
        <p:spPr>
          <a:xfrm>
            <a:off x="3779587" y="115809"/>
            <a:ext cx="1991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434343"/>
                </a:solidFill>
                <a:latin typeface="Roboto"/>
                <a:ea typeface="Roboto"/>
                <a:cs typeface="Roboto"/>
                <a:sym typeface="Roboto"/>
              </a:rPr>
              <a:t>Background</a:t>
            </a:r>
            <a:endParaRPr sz="1400">
              <a:solidFill>
                <a:srgbClr val="434343"/>
              </a:solidFill>
              <a:latin typeface="Roboto"/>
              <a:ea typeface="Roboto"/>
              <a:cs typeface="Roboto"/>
              <a:sym typeface="Roboto"/>
            </a:endParaRPr>
          </a:p>
        </p:txBody>
      </p:sp>
      <p:sp>
        <p:nvSpPr>
          <p:cNvPr id="181" name="Google Shape;181;g2713e46d459_0_7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2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2" name="Google Shape;182;g2713e46d459_0_7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3" name="Google Shape;183;g2713e46d459_0_7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rgbClr val="434343"/>
                </a:solidFill>
                <a:latin typeface="Roboto"/>
                <a:ea typeface="Roboto"/>
                <a:cs typeface="Roboto"/>
                <a:sym typeface="Roboto"/>
              </a:defRPr>
            </a:lvl1pPr>
            <a:lvl2pPr marL="0" lvl="1" indent="0" algn="r" rtl="0">
              <a:spcBef>
                <a:spcPts val="0"/>
              </a:spcBef>
              <a:buNone/>
              <a:defRPr sz="1200">
                <a:solidFill>
                  <a:srgbClr val="434343"/>
                </a:solidFill>
                <a:latin typeface="Roboto"/>
                <a:ea typeface="Roboto"/>
                <a:cs typeface="Roboto"/>
                <a:sym typeface="Roboto"/>
              </a:defRPr>
            </a:lvl2pPr>
            <a:lvl3pPr marL="0" lvl="2" indent="0" algn="r" rtl="0">
              <a:spcBef>
                <a:spcPts val="0"/>
              </a:spcBef>
              <a:buNone/>
              <a:defRPr sz="1200">
                <a:solidFill>
                  <a:srgbClr val="434343"/>
                </a:solidFill>
                <a:latin typeface="Roboto"/>
                <a:ea typeface="Roboto"/>
                <a:cs typeface="Roboto"/>
                <a:sym typeface="Roboto"/>
              </a:defRPr>
            </a:lvl3pPr>
            <a:lvl4pPr marL="0" lvl="3" indent="0" algn="r" rtl="0">
              <a:spcBef>
                <a:spcPts val="0"/>
              </a:spcBef>
              <a:buNone/>
              <a:defRPr sz="1200">
                <a:solidFill>
                  <a:srgbClr val="434343"/>
                </a:solidFill>
                <a:latin typeface="Roboto"/>
                <a:ea typeface="Roboto"/>
                <a:cs typeface="Roboto"/>
                <a:sym typeface="Roboto"/>
              </a:defRPr>
            </a:lvl4pPr>
            <a:lvl5pPr marL="0" lvl="4" indent="0" algn="r" rtl="0">
              <a:spcBef>
                <a:spcPts val="0"/>
              </a:spcBef>
              <a:buNone/>
              <a:defRPr sz="1200">
                <a:solidFill>
                  <a:srgbClr val="434343"/>
                </a:solidFill>
                <a:latin typeface="Roboto"/>
                <a:ea typeface="Roboto"/>
                <a:cs typeface="Roboto"/>
                <a:sym typeface="Roboto"/>
              </a:defRPr>
            </a:lvl5pPr>
            <a:lvl6pPr marL="0" lvl="5" indent="0" algn="r" rtl="0">
              <a:spcBef>
                <a:spcPts val="0"/>
              </a:spcBef>
              <a:buNone/>
              <a:defRPr sz="1200">
                <a:solidFill>
                  <a:srgbClr val="434343"/>
                </a:solidFill>
                <a:latin typeface="Roboto"/>
                <a:ea typeface="Roboto"/>
                <a:cs typeface="Roboto"/>
                <a:sym typeface="Roboto"/>
              </a:defRPr>
            </a:lvl6pPr>
            <a:lvl7pPr marL="0" lvl="6" indent="0" algn="r" rtl="0">
              <a:spcBef>
                <a:spcPts val="0"/>
              </a:spcBef>
              <a:buNone/>
              <a:defRPr sz="1200">
                <a:solidFill>
                  <a:srgbClr val="434343"/>
                </a:solidFill>
                <a:latin typeface="Roboto"/>
                <a:ea typeface="Roboto"/>
                <a:cs typeface="Roboto"/>
                <a:sym typeface="Roboto"/>
              </a:defRPr>
            </a:lvl7pPr>
            <a:lvl8pPr marL="0" lvl="7" indent="0" algn="r" rtl="0">
              <a:spcBef>
                <a:spcPts val="0"/>
              </a:spcBef>
              <a:buNone/>
              <a:defRPr sz="1200">
                <a:solidFill>
                  <a:srgbClr val="434343"/>
                </a:solidFill>
                <a:latin typeface="Roboto"/>
                <a:ea typeface="Roboto"/>
                <a:cs typeface="Roboto"/>
                <a:sym typeface="Roboto"/>
              </a:defRPr>
            </a:lvl8pPr>
            <a:lvl9pPr marL="0" lvl="8" indent="0" algn="r" rtl="0">
              <a:spcBef>
                <a:spcPts val="0"/>
              </a:spcBef>
              <a:buNone/>
              <a:defRPr sz="1200">
                <a:solidFill>
                  <a:srgbClr val="43434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Tabs" type="blank">
  <p:cSld name="BLANK">
    <p:spTree>
      <p:nvGrpSpPr>
        <p:cNvPr id="1" name="Shape 227"/>
        <p:cNvGrpSpPr/>
        <p:nvPr/>
      </p:nvGrpSpPr>
      <p:grpSpPr>
        <a:xfrm>
          <a:off x="0" y="0"/>
          <a:ext cx="0" cy="0"/>
          <a:chOff x="0" y="0"/>
          <a:chExt cx="0" cy="0"/>
        </a:xfrm>
      </p:grpSpPr>
      <p:sp>
        <p:nvSpPr>
          <p:cNvPr id="228" name="Google Shape;228;p27"/>
          <p:cNvSpPr txBox="1">
            <a:spLocks noGrp="1"/>
          </p:cNvSpPr>
          <p:nvPr>
            <p:ph type="ftr" idx="11"/>
          </p:nvPr>
        </p:nvSpPr>
        <p:spPr>
          <a:xfrm>
            <a:off x="4038480" y="6356520"/>
            <a:ext cx="4113000" cy="363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7"/>
          <p:cNvSpPr txBox="1">
            <a:spLocks noGrp="1"/>
          </p:cNvSpPr>
          <p:nvPr>
            <p:ph type="sldNum" idx="12"/>
          </p:nvPr>
        </p:nvSpPr>
        <p:spPr>
          <a:xfrm>
            <a:off x="8610480" y="6356520"/>
            <a:ext cx="2741400" cy="36324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1pPr>
            <a:lvl2pPr marL="0" lvl="1"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2pPr>
            <a:lvl3pPr marL="0" lvl="2"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3pPr>
            <a:lvl4pPr marL="0" lvl="3"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4pPr>
            <a:lvl5pPr marL="0" lvl="4"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5pPr>
            <a:lvl6pPr marL="0" lvl="5"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6pPr>
            <a:lvl7pPr marL="0" lvl="6"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7pPr>
            <a:lvl8pPr marL="0" lvl="7"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8pPr>
            <a:lvl9pPr marL="0" lvl="8" indent="0" algn="r">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30" name="Google Shape;230;p27"/>
          <p:cNvSpPr txBox="1">
            <a:spLocks noGrp="1"/>
          </p:cNvSpPr>
          <p:nvPr>
            <p:ph type="dt" idx="10"/>
          </p:nvPr>
        </p:nvSpPr>
        <p:spPr>
          <a:xfrm>
            <a:off x="838080" y="6356520"/>
            <a:ext cx="2741400" cy="363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 Tabs" type="blank">
  <p:cSld name="BLANK">
    <p:spTree>
      <p:nvGrpSpPr>
        <p:cNvPr id="1" name="Shape 281"/>
        <p:cNvGrpSpPr/>
        <p:nvPr/>
      </p:nvGrpSpPr>
      <p:grpSpPr>
        <a:xfrm>
          <a:off x="0" y="0"/>
          <a:ext cx="0" cy="0"/>
          <a:chOff x="0" y="0"/>
          <a:chExt cx="0" cy="0"/>
        </a:xfrm>
      </p:grpSpPr>
      <p:sp>
        <p:nvSpPr>
          <p:cNvPr id="282" name="Google Shape;282;p29"/>
          <p:cNvSpPr txBox="1">
            <a:spLocks noGrp="1"/>
          </p:cNvSpPr>
          <p:nvPr>
            <p:ph type="ftr" idx="11"/>
          </p:nvPr>
        </p:nvSpPr>
        <p:spPr>
          <a:xfrm>
            <a:off x="4084200" y="6356520"/>
            <a:ext cx="4113000" cy="36324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3" name="Google Shape;283;p29"/>
          <p:cNvSpPr txBox="1">
            <a:spLocks noGrp="1"/>
          </p:cNvSpPr>
          <p:nvPr>
            <p:ph type="sldNum" idx="12"/>
          </p:nvPr>
        </p:nvSpPr>
        <p:spPr>
          <a:xfrm>
            <a:off x="8656200" y="6356520"/>
            <a:ext cx="2741400" cy="363240"/>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1pPr>
            <a:lvl2pPr marL="0" lvl="1" indent="0" algn="r">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2pPr>
            <a:lvl3pPr marL="0" lvl="2" indent="0" algn="r">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3pPr>
            <a:lvl4pPr marL="0" lvl="3" indent="0" algn="r">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4pPr>
            <a:lvl5pPr marL="0" lvl="4" indent="0" algn="r">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5pPr>
            <a:lvl6pPr marL="0" lvl="5" indent="0" algn="r">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6pPr>
            <a:lvl7pPr marL="0" lvl="6" indent="0" algn="r">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7pPr>
            <a:lvl8pPr marL="0" lvl="7" indent="0" algn="r">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8pPr>
            <a:lvl9pPr marL="0" lvl="8" indent="0" algn="r">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284" name="Google Shape;284;p29"/>
          <p:cNvSpPr txBox="1">
            <a:spLocks noGrp="1"/>
          </p:cNvSpPr>
          <p:nvPr>
            <p:ph type="dt" idx="10"/>
          </p:nvPr>
        </p:nvSpPr>
        <p:spPr>
          <a:xfrm>
            <a:off x="883800" y="6356520"/>
            <a:ext cx="2741400" cy="363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0000"/>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solidFill>
          <a:srgbClr val="434343"/>
        </a:solidFill>
        <a:effectLst/>
      </p:bgPr>
    </p:bg>
    <p:spTree>
      <p:nvGrpSpPr>
        <p:cNvPr id="1" name="Shape 291"/>
        <p:cNvGrpSpPr/>
        <p:nvPr/>
      </p:nvGrpSpPr>
      <p:grpSpPr>
        <a:xfrm>
          <a:off x="0" y="0"/>
          <a:ext cx="0" cy="0"/>
          <a:chOff x="0" y="0"/>
          <a:chExt cx="0" cy="0"/>
        </a:xfrm>
      </p:grpSpPr>
      <p:sp>
        <p:nvSpPr>
          <p:cNvPr id="292" name="Google Shape;292;g2713e46d459_0_936"/>
          <p:cNvSpPr/>
          <p:nvPr/>
        </p:nvSpPr>
        <p:spPr>
          <a:xfrm>
            <a:off x="0" y="70746"/>
            <a:ext cx="12192000" cy="6785386"/>
          </a:xfrm>
          <a:custGeom>
            <a:avLst/>
            <a:gdLst/>
            <a:ahLst/>
            <a:cxnLst/>
            <a:rect l="l" t="t" r="r" b="b"/>
            <a:pathLst>
              <a:path w="12192000" h="6768465" extrusionOk="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p:txBody>
      </p:sp>
      <p:grpSp>
        <p:nvGrpSpPr>
          <p:cNvPr id="293" name="Google Shape;293;g2713e46d459_0_936"/>
          <p:cNvGrpSpPr/>
          <p:nvPr/>
        </p:nvGrpSpPr>
        <p:grpSpPr>
          <a:xfrm>
            <a:off x="116972" y="202178"/>
            <a:ext cx="653367" cy="145697"/>
            <a:chOff x="5810250" y="3367087"/>
            <a:chExt cx="572476" cy="127659"/>
          </a:xfrm>
        </p:grpSpPr>
        <p:sp>
          <p:nvSpPr>
            <p:cNvPr id="294" name="Google Shape;294;g2713e46d459_0_936"/>
            <p:cNvSpPr/>
            <p:nvPr/>
          </p:nvSpPr>
          <p:spPr>
            <a:xfrm>
              <a:off x="6032158" y="3367087"/>
              <a:ext cx="126733" cy="127659"/>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sp>
          <p:nvSpPr>
            <p:cNvPr id="295" name="Google Shape;295;g2713e46d459_0_936"/>
            <p:cNvSpPr/>
            <p:nvPr/>
          </p:nvSpPr>
          <p:spPr>
            <a:xfrm>
              <a:off x="5810250" y="3368039"/>
              <a:ext cx="122895" cy="122898"/>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sp>
          <p:nvSpPr>
            <p:cNvPr id="296" name="Google Shape;296;g2713e46d459_0_936"/>
            <p:cNvSpPr/>
            <p:nvPr/>
          </p:nvSpPr>
          <p:spPr>
            <a:xfrm>
              <a:off x="6259805" y="3368039"/>
              <a:ext cx="122921" cy="122898"/>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grpSp>
      <p:sp>
        <p:nvSpPr>
          <p:cNvPr id="297" name="Google Shape;297;g2713e46d459_0_936"/>
          <p:cNvSpPr/>
          <p:nvPr/>
        </p:nvSpPr>
        <p:spPr>
          <a:xfrm rot="8100000" flipH="1">
            <a:off x="3312184" y="191567"/>
            <a:ext cx="145786" cy="145786"/>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p:txBody>
      </p:sp>
      <p:sp>
        <p:nvSpPr>
          <p:cNvPr id="298" name="Google Shape;298;g2713e46d459_0_936"/>
          <p:cNvSpPr/>
          <p:nvPr/>
        </p:nvSpPr>
        <p:spPr>
          <a:xfrm rot="10714074" flipH="1">
            <a:off x="3708724" y="202021"/>
            <a:ext cx="147313" cy="147313"/>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p:txBody>
      </p:sp>
      <p:sp>
        <p:nvSpPr>
          <p:cNvPr id="299" name="Google Shape;299;g2713e46d459_0_936"/>
          <p:cNvSpPr/>
          <p:nvPr/>
        </p:nvSpPr>
        <p:spPr>
          <a:xfrm>
            <a:off x="1275347" y="582328"/>
            <a:ext cx="10152000" cy="360000"/>
          </a:xfrm>
          <a:prstGeom prst="roundRect">
            <a:avLst>
              <a:gd name="adj" fmla="val 50000"/>
            </a:avLst>
          </a:prstGeom>
          <a:solidFill>
            <a:srgbClr val="F2F2F2"/>
          </a:solidFill>
          <a:ln w="952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p:txBody>
      </p:sp>
      <p:cxnSp>
        <p:nvCxnSpPr>
          <p:cNvPr id="300" name="Google Shape;300;g2713e46d459_0_936"/>
          <p:cNvCxnSpPr/>
          <p:nvPr/>
        </p:nvCxnSpPr>
        <p:spPr>
          <a:xfrm>
            <a:off x="0" y="1036320"/>
            <a:ext cx="12192000" cy="0"/>
          </a:xfrm>
          <a:prstGeom prst="straightConnector1">
            <a:avLst/>
          </a:prstGeom>
          <a:noFill/>
          <a:ln w="9525" cap="flat" cmpd="sng">
            <a:solidFill>
              <a:srgbClr val="BFBFBF"/>
            </a:solidFill>
            <a:prstDash val="solid"/>
            <a:miter lim="800000"/>
            <a:headEnd type="none" w="sm" len="sm"/>
            <a:tailEnd type="none" w="sm" len="sm"/>
          </a:ln>
        </p:spPr>
      </p:cxnSp>
      <p:sp>
        <p:nvSpPr>
          <p:cNvPr id="301" name="Google Shape;301;g2713e46d459_0_936"/>
          <p:cNvSpPr/>
          <p:nvPr/>
        </p:nvSpPr>
        <p:spPr>
          <a:xfrm>
            <a:off x="909118" y="666560"/>
            <a:ext cx="208279" cy="20223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sp>
        <p:nvSpPr>
          <p:cNvPr id="302" name="Google Shape;302;g2713e46d459_0_936"/>
          <p:cNvSpPr/>
          <p:nvPr/>
        </p:nvSpPr>
        <p:spPr>
          <a:xfrm>
            <a:off x="11978391" y="793297"/>
            <a:ext cx="52330" cy="39762"/>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sp>
        <p:nvSpPr>
          <p:cNvPr id="303" name="Google Shape;303;g2713e46d459_0_936"/>
          <p:cNvSpPr/>
          <p:nvPr/>
        </p:nvSpPr>
        <p:spPr>
          <a:xfrm>
            <a:off x="11978391" y="716812"/>
            <a:ext cx="52330" cy="39675"/>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sp>
        <p:nvSpPr>
          <p:cNvPr id="304" name="Google Shape;304;g2713e46d459_0_936"/>
          <p:cNvSpPr/>
          <p:nvPr/>
        </p:nvSpPr>
        <p:spPr>
          <a:xfrm>
            <a:off x="11978391" y="641508"/>
            <a:ext cx="52330" cy="4095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sp>
        <p:nvSpPr>
          <p:cNvPr id="305" name="Google Shape;305;g2713e46d459_0_936"/>
          <p:cNvSpPr/>
          <p:nvPr/>
        </p:nvSpPr>
        <p:spPr>
          <a:xfrm rot="-5400000">
            <a:off x="520974" y="680341"/>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sp>
        <p:nvSpPr>
          <p:cNvPr id="306" name="Google Shape;306;g2713e46d459_0_936"/>
          <p:cNvSpPr/>
          <p:nvPr/>
        </p:nvSpPr>
        <p:spPr>
          <a:xfrm rot="5400000">
            <a:off x="206813" y="680338"/>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sp>
        <p:nvSpPr>
          <p:cNvPr id="307" name="Google Shape;307;g2713e46d459_0_936"/>
          <p:cNvSpPr/>
          <p:nvPr/>
        </p:nvSpPr>
        <p:spPr>
          <a:xfrm>
            <a:off x="2284912" y="4741800"/>
            <a:ext cx="7335300" cy="1020000"/>
          </a:xfrm>
          <a:prstGeom prst="roundRect">
            <a:avLst>
              <a:gd name="adj" fmla="val 50000"/>
            </a:avLst>
          </a:prstGeom>
          <a:solidFill>
            <a:srgbClr val="FFFFFF"/>
          </a:solidFill>
          <a:ln>
            <a:noFill/>
          </a:ln>
          <a:effectLst>
            <a:outerShdw blurRad="127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p:txBody>
      </p:sp>
      <p:sp>
        <p:nvSpPr>
          <p:cNvPr id="308" name="Google Shape;308;g2713e46d459_0_936" descr="Magnifying glass with solid fill"/>
          <p:cNvSpPr/>
          <p:nvPr/>
        </p:nvSpPr>
        <p:spPr>
          <a:xfrm>
            <a:off x="2514365" y="5095961"/>
            <a:ext cx="266918" cy="267128"/>
          </a:xfrm>
          <a:custGeom>
            <a:avLst/>
            <a:gdLst/>
            <a:ahLst/>
            <a:cxnLst/>
            <a:rect l="l" t="t" r="r" b="b"/>
            <a:pathLst>
              <a:path w="751881" h="752474" extrusionOk="0">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595959"/>
              </a:solidFill>
              <a:latin typeface="Roboto"/>
              <a:ea typeface="Roboto"/>
              <a:cs typeface="Roboto"/>
              <a:sym typeface="Roboto"/>
            </a:endParaRPr>
          </a:p>
        </p:txBody>
      </p:sp>
      <p:grpSp>
        <p:nvGrpSpPr>
          <p:cNvPr id="309" name="Google Shape;309;g2713e46d459_0_936"/>
          <p:cNvGrpSpPr/>
          <p:nvPr/>
        </p:nvGrpSpPr>
        <p:grpSpPr>
          <a:xfrm>
            <a:off x="9230097" y="5095961"/>
            <a:ext cx="149604" cy="293698"/>
            <a:chOff x="9949398" y="2089191"/>
            <a:chExt cx="854393" cy="1677317"/>
          </a:xfrm>
        </p:grpSpPr>
        <p:sp>
          <p:nvSpPr>
            <p:cNvPr id="310" name="Google Shape;310;g2713e46d459_0_936"/>
            <p:cNvSpPr/>
            <p:nvPr/>
          </p:nvSpPr>
          <p:spPr>
            <a:xfrm>
              <a:off x="10312609" y="3353408"/>
              <a:ext cx="127500" cy="413100"/>
            </a:xfrm>
            <a:prstGeom prst="roundRect">
              <a:avLst>
                <a:gd name="adj" fmla="val 50000"/>
              </a:avLst>
            </a:prstGeom>
            <a:solidFill>
              <a:srgbClr val="34A853"/>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p:txBody>
        </p:sp>
        <p:sp>
          <p:nvSpPr>
            <p:cNvPr id="311" name="Google Shape;311;g2713e46d459_0_936"/>
            <p:cNvSpPr/>
            <p:nvPr/>
          </p:nvSpPr>
          <p:spPr>
            <a:xfrm>
              <a:off x="10149233" y="2089191"/>
              <a:ext cx="454200" cy="1077900"/>
            </a:xfrm>
            <a:prstGeom prst="roundRect">
              <a:avLst>
                <a:gd name="adj" fmla="val 50000"/>
              </a:avLst>
            </a:prstGeom>
            <a:solidFill>
              <a:srgbClr val="4285F4"/>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b="0" i="0" u="none" strike="noStrike" cap="none">
                <a:solidFill>
                  <a:srgbClr val="FFFFFF"/>
                </a:solidFill>
                <a:latin typeface="Roboto"/>
                <a:ea typeface="Roboto"/>
                <a:cs typeface="Roboto"/>
                <a:sym typeface="Roboto"/>
              </a:endParaRPr>
            </a:p>
          </p:txBody>
        </p:sp>
        <p:sp>
          <p:nvSpPr>
            <p:cNvPr id="312" name="Google Shape;312;g2713e46d459_0_936"/>
            <p:cNvSpPr/>
            <p:nvPr/>
          </p:nvSpPr>
          <p:spPr>
            <a:xfrm>
              <a:off x="9949398" y="2759073"/>
              <a:ext cx="854393" cy="609219"/>
            </a:xfrm>
            <a:custGeom>
              <a:avLst/>
              <a:gdLst/>
              <a:ahLst/>
              <a:cxnLst/>
              <a:rect l="l" t="t" r="r" b="b"/>
              <a:pathLst>
                <a:path w="438150" h="312420" extrusionOk="0">
                  <a:moveTo>
                    <a:pt x="0" y="0"/>
                  </a:moveTo>
                  <a:lnTo>
                    <a:pt x="57150" y="0"/>
                  </a:lnTo>
                  <a:lnTo>
                    <a:pt x="57150" y="95250"/>
                  </a:lnTo>
                  <a:cubicBezTo>
                    <a:pt x="57150" y="184785"/>
                    <a:pt x="129540" y="257175"/>
                    <a:pt x="219075" y="257175"/>
                  </a:cubicBezTo>
                  <a:cubicBezTo>
                    <a:pt x="308610" y="257175"/>
                    <a:pt x="381000" y="184785"/>
                    <a:pt x="381000" y="95250"/>
                  </a:cubicBezTo>
                  <a:lnTo>
                    <a:pt x="381000" y="0"/>
                  </a:lnTo>
                  <a:lnTo>
                    <a:pt x="438150" y="0"/>
                  </a:lnTo>
                  <a:lnTo>
                    <a:pt x="438150" y="95250"/>
                  </a:lnTo>
                  <a:cubicBezTo>
                    <a:pt x="438150" y="206693"/>
                    <a:pt x="355283" y="298133"/>
                    <a:pt x="247650" y="312420"/>
                  </a:cubicBezTo>
                  <a:lnTo>
                    <a:pt x="190500" y="312420"/>
                  </a:lnTo>
                  <a:cubicBezTo>
                    <a:pt x="82868" y="298133"/>
                    <a:pt x="0" y="206693"/>
                    <a:pt x="0" y="95250"/>
                  </a:cubicBezTo>
                  <a:lnTo>
                    <a:pt x="0" y="0"/>
                  </a:lnTo>
                  <a:close/>
                </a:path>
              </a:pathLst>
            </a:custGeom>
            <a:gradFill>
              <a:gsLst>
                <a:gs pos="0">
                  <a:srgbClr val="FBBC05"/>
                </a:gs>
                <a:gs pos="25000">
                  <a:srgbClr val="EA4335"/>
                </a:gs>
                <a:gs pos="100000">
                  <a:srgbClr val="EA433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p:txBody>
        </p:sp>
      </p:grpSp>
      <p:grpSp>
        <p:nvGrpSpPr>
          <p:cNvPr id="313" name="Google Shape;313;g2713e46d459_0_936"/>
          <p:cNvGrpSpPr/>
          <p:nvPr/>
        </p:nvGrpSpPr>
        <p:grpSpPr>
          <a:xfrm>
            <a:off x="11567171" y="612648"/>
            <a:ext cx="265973" cy="265973"/>
            <a:chOff x="8610600" y="-211873"/>
            <a:chExt cx="313500" cy="313500"/>
          </a:xfrm>
        </p:grpSpPr>
        <p:sp>
          <p:nvSpPr>
            <p:cNvPr id="314" name="Google Shape;314;g2713e46d459_0_936"/>
            <p:cNvSpPr/>
            <p:nvPr/>
          </p:nvSpPr>
          <p:spPr>
            <a:xfrm>
              <a:off x="8610600" y="-211873"/>
              <a:ext cx="313500" cy="313500"/>
            </a:xfrm>
            <a:prstGeom prst="ellipse">
              <a:avLst/>
            </a:prstGeom>
            <a:solidFill>
              <a:srgbClr val="63636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5" name="Google Shape;315;g2713e46d459_0_936"/>
            <p:cNvGrpSpPr/>
            <p:nvPr/>
          </p:nvGrpSpPr>
          <p:grpSpPr>
            <a:xfrm>
              <a:off x="8677882" y="-144831"/>
              <a:ext cx="180008" cy="191321"/>
              <a:chOff x="5145275" y="1056950"/>
              <a:chExt cx="212800" cy="226175"/>
            </a:xfrm>
          </p:grpSpPr>
          <p:sp>
            <p:nvSpPr>
              <p:cNvPr id="316" name="Google Shape;316;g2713e46d459_0_936"/>
              <p:cNvSpPr/>
              <p:nvPr/>
            </p:nvSpPr>
            <p:spPr>
              <a:xfrm>
                <a:off x="5198375" y="1056950"/>
                <a:ext cx="106625" cy="106175"/>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2713e46d459_0_936"/>
              <p:cNvSpPr/>
              <p:nvPr/>
            </p:nvSpPr>
            <p:spPr>
              <a:xfrm>
                <a:off x="5145275" y="1176500"/>
                <a:ext cx="212800" cy="106625"/>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pic>
        <p:nvPicPr>
          <p:cNvPr id="318" name="Google Shape;318;g2713e46d459_0_936" descr="A person in a suit&#10;&#10;Description automatically generated with low confidence"/>
          <p:cNvPicPr preferRelativeResize="0"/>
          <p:nvPr/>
        </p:nvPicPr>
        <p:blipFill rotWithShape="1">
          <a:blip r:embed="rId2">
            <a:alphaModFix/>
          </a:blip>
          <a:srcRect/>
          <a:stretch/>
        </p:blipFill>
        <p:spPr>
          <a:xfrm>
            <a:off x="11550364" y="617813"/>
            <a:ext cx="266100" cy="260700"/>
          </a:xfrm>
          <a:prstGeom prst="ellipse">
            <a:avLst/>
          </a:prstGeom>
          <a:noFill/>
          <a:ln w="9525"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319" name="Google Shape;319;g2713e46d459_0_936"/>
          <p:cNvSpPr txBox="1">
            <a:spLocks noGrp="1"/>
          </p:cNvSpPr>
          <p:nvPr>
            <p:ph type="body" idx="1"/>
          </p:nvPr>
        </p:nvSpPr>
        <p:spPr>
          <a:xfrm>
            <a:off x="2887103" y="4798043"/>
            <a:ext cx="6286500" cy="8895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000"/>
              </a:spcBef>
              <a:spcAft>
                <a:spcPts val="0"/>
              </a:spcAft>
              <a:buClr>
                <a:schemeClr val="dk1"/>
              </a:buClr>
              <a:buSzPts val="2000"/>
              <a:buNone/>
              <a:defRPr sz="2000">
                <a:solidFill>
                  <a:schemeClr val="dk1"/>
                </a:solidFill>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320" name="Google Shape;320;g2713e46d459_0_936"/>
          <p:cNvSpPr txBox="1">
            <a:spLocks noGrp="1"/>
          </p:cNvSpPr>
          <p:nvPr>
            <p:ph type="body" idx="2"/>
          </p:nvPr>
        </p:nvSpPr>
        <p:spPr>
          <a:xfrm>
            <a:off x="2162810" y="1221728"/>
            <a:ext cx="7678800" cy="2479800"/>
          </a:xfrm>
          <a:prstGeom prst="rect">
            <a:avLst/>
          </a:prstGeom>
          <a:noFill/>
          <a:ln>
            <a:noFill/>
          </a:ln>
        </p:spPr>
        <p:txBody>
          <a:bodyPr spcFirstLastPara="1" wrap="square" lIns="91425" tIns="45700" rIns="91425" bIns="45700" anchor="ctr" anchorCtr="0">
            <a:normAutofit/>
          </a:bodyPr>
          <a:lstStyle>
            <a:lvl1pPr marL="457200" lvl="0" indent="-228600" algn="ctr" rtl="0">
              <a:lnSpc>
                <a:spcPct val="90000"/>
              </a:lnSpc>
              <a:spcBef>
                <a:spcPts val="1000"/>
              </a:spcBef>
              <a:spcAft>
                <a:spcPts val="0"/>
              </a:spcAft>
              <a:buClr>
                <a:schemeClr val="dk1"/>
              </a:buClr>
              <a:buSzPts val="3200"/>
              <a:buNone/>
              <a:defRPr sz="3200">
                <a:solidFill>
                  <a:schemeClr val="dk1"/>
                </a:solidFill>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321" name="Google Shape;321;g2713e46d459_0_936"/>
          <p:cNvSpPr/>
          <p:nvPr/>
        </p:nvSpPr>
        <p:spPr>
          <a:xfrm>
            <a:off x="1446465" y="654339"/>
            <a:ext cx="143045" cy="192312"/>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1800"/>
              <a:buFont typeface="Roboto"/>
              <a:buNone/>
            </a:pPr>
            <a:endParaRPr sz="1800" b="0" i="0" u="none" strike="noStrike" cap="none">
              <a:solidFill>
                <a:schemeClr val="lt1"/>
              </a:solidFill>
              <a:latin typeface="Roboto"/>
              <a:ea typeface="Roboto"/>
              <a:cs typeface="Roboto"/>
              <a:sym typeface="Roboto"/>
            </a:endParaRPr>
          </a:p>
        </p:txBody>
      </p:sp>
      <p:sp>
        <p:nvSpPr>
          <p:cNvPr id="322" name="Google Shape;322;g2713e46d459_0_936"/>
          <p:cNvSpPr txBox="1">
            <a:spLocks noGrp="1"/>
          </p:cNvSpPr>
          <p:nvPr>
            <p:ph type="body" idx="3"/>
          </p:nvPr>
        </p:nvSpPr>
        <p:spPr>
          <a:xfrm>
            <a:off x="1684338" y="612775"/>
            <a:ext cx="9597900" cy="3033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dk1"/>
              </a:buClr>
              <a:buSzPts val="1800"/>
              <a:buNone/>
              <a:defRPr sz="1800">
                <a:solidFill>
                  <a:schemeClr val="dk1"/>
                </a:solidFill>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grpSp>
        <p:nvGrpSpPr>
          <p:cNvPr id="323" name="Google Shape;323;g2713e46d459_0_936"/>
          <p:cNvGrpSpPr/>
          <p:nvPr/>
        </p:nvGrpSpPr>
        <p:grpSpPr>
          <a:xfrm>
            <a:off x="942435" y="177927"/>
            <a:ext cx="187589" cy="165601"/>
            <a:chOff x="2847150" y="1805000"/>
            <a:chExt cx="279275" cy="239100"/>
          </a:xfrm>
        </p:grpSpPr>
        <p:sp>
          <p:nvSpPr>
            <p:cNvPr id="324" name="Google Shape;324;g2713e46d459_0_936"/>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1800"/>
                <a:buFont typeface="Roboto"/>
                <a:buNone/>
              </a:pPr>
              <a:endParaRPr sz="1800" b="0" i="0" u="none" strike="noStrike" cap="none">
                <a:solidFill>
                  <a:schemeClr val="lt1"/>
                </a:solidFill>
                <a:latin typeface="Roboto"/>
                <a:ea typeface="Roboto"/>
                <a:cs typeface="Roboto"/>
                <a:sym typeface="Roboto"/>
              </a:endParaRPr>
            </a:p>
          </p:txBody>
        </p:sp>
        <p:sp>
          <p:nvSpPr>
            <p:cNvPr id="325" name="Google Shape;325;g2713e46d459_0_936"/>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dk1"/>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1800"/>
                <a:buFont typeface="Roboto"/>
                <a:buNone/>
              </a:pPr>
              <a:endParaRPr sz="1800" b="0" i="0" u="none" strike="noStrike" cap="none">
                <a:solidFill>
                  <a:schemeClr val="lt1"/>
                </a:solidFill>
                <a:latin typeface="Roboto"/>
                <a:ea typeface="Roboto"/>
                <a:cs typeface="Roboto"/>
                <a:sym typeface="Roboto"/>
              </a:endParaRPr>
            </a:p>
          </p:txBody>
        </p:sp>
      </p:grpSp>
      <p:sp>
        <p:nvSpPr>
          <p:cNvPr id="326" name="Google Shape;326;g2713e46d459_0_936"/>
          <p:cNvSpPr txBox="1"/>
          <p:nvPr/>
        </p:nvSpPr>
        <p:spPr>
          <a:xfrm>
            <a:off x="1129923" y="133869"/>
            <a:ext cx="2004300" cy="307800"/>
          </a:xfrm>
          <a:prstGeom prst="rect">
            <a:avLst/>
          </a:prstGeom>
          <a:noFill/>
          <a:ln>
            <a:noFill/>
          </a:ln>
        </p:spPr>
        <p:txBody>
          <a:bodyPr spcFirstLastPara="1" wrap="square" lIns="91425" tIns="45700" rIns="91425" bIns="45700" anchor="b" anchorCtr="0">
            <a:spAutoFit/>
          </a:bodyPr>
          <a:lstStyle/>
          <a:p>
            <a:pPr marL="0" marR="0" lvl="0" indent="0" algn="l" rtl="0">
              <a:spcBef>
                <a:spcPts val="0"/>
              </a:spcBef>
              <a:spcAft>
                <a:spcPts val="0"/>
              </a:spcAft>
              <a:buNone/>
            </a:pPr>
            <a:r>
              <a:rPr lang="en-US" sz="1400" b="0" i="0" u="none" strike="noStrike" cap="none">
                <a:solidFill>
                  <a:srgbClr val="434343"/>
                </a:solidFill>
                <a:latin typeface="Roboto"/>
                <a:ea typeface="Roboto"/>
                <a:cs typeface="Roboto"/>
                <a:sym typeface="Roboto"/>
              </a:rPr>
              <a:t>Home</a:t>
            </a:r>
            <a:endParaRPr sz="1800">
              <a:solidFill>
                <a:srgbClr val="434343"/>
              </a:solidFill>
              <a:latin typeface="Roboto"/>
              <a:ea typeface="Roboto"/>
              <a:cs typeface="Roboto"/>
              <a:sym typeface="Roboto"/>
            </a:endParaRPr>
          </a:p>
        </p:txBody>
      </p:sp>
      <p:sp>
        <p:nvSpPr>
          <p:cNvPr id="327" name="Google Shape;327;g2713e46d459_0_93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8" name="Google Shape;328;g2713e46d459_0_93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9" name="Google Shape;329;g2713e46d459_0_93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No Search">
  <p:cSld name="Title and Content No Search">
    <p:spTree>
      <p:nvGrpSpPr>
        <p:cNvPr id="1" name="Shape 330"/>
        <p:cNvGrpSpPr/>
        <p:nvPr/>
      </p:nvGrpSpPr>
      <p:grpSpPr>
        <a:xfrm>
          <a:off x="0" y="0"/>
          <a:ext cx="0" cy="0"/>
          <a:chOff x="0" y="0"/>
          <a:chExt cx="0" cy="0"/>
        </a:xfrm>
      </p:grpSpPr>
      <p:sp>
        <p:nvSpPr>
          <p:cNvPr id="331" name="Google Shape;331;g2713e46d459_0_975"/>
          <p:cNvSpPr/>
          <p:nvPr/>
        </p:nvSpPr>
        <p:spPr>
          <a:xfrm>
            <a:off x="-50" y="70746"/>
            <a:ext cx="12192000" cy="6785386"/>
          </a:xfrm>
          <a:custGeom>
            <a:avLst/>
            <a:gdLst/>
            <a:ahLst/>
            <a:cxnLst/>
            <a:rect l="l" t="t" r="r" b="b"/>
            <a:pathLst>
              <a:path w="12192000" h="6768465" extrusionOk="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grpSp>
        <p:nvGrpSpPr>
          <p:cNvPr id="332" name="Google Shape;332;g2713e46d459_0_975"/>
          <p:cNvGrpSpPr/>
          <p:nvPr/>
        </p:nvGrpSpPr>
        <p:grpSpPr>
          <a:xfrm>
            <a:off x="116972" y="202178"/>
            <a:ext cx="653367" cy="145697"/>
            <a:chOff x="5810250" y="3367087"/>
            <a:chExt cx="572476" cy="127659"/>
          </a:xfrm>
        </p:grpSpPr>
        <p:sp>
          <p:nvSpPr>
            <p:cNvPr id="333" name="Google Shape;333;g2713e46d459_0_975"/>
            <p:cNvSpPr/>
            <p:nvPr/>
          </p:nvSpPr>
          <p:spPr>
            <a:xfrm>
              <a:off x="6032158" y="3367087"/>
              <a:ext cx="126733" cy="127659"/>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34" name="Google Shape;334;g2713e46d459_0_975"/>
            <p:cNvSpPr/>
            <p:nvPr/>
          </p:nvSpPr>
          <p:spPr>
            <a:xfrm>
              <a:off x="5810250" y="3368039"/>
              <a:ext cx="122895" cy="122898"/>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35" name="Google Shape;335;g2713e46d459_0_975"/>
            <p:cNvSpPr/>
            <p:nvPr/>
          </p:nvSpPr>
          <p:spPr>
            <a:xfrm>
              <a:off x="6259805" y="3368039"/>
              <a:ext cx="122921" cy="122898"/>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grpSp>
      <p:sp>
        <p:nvSpPr>
          <p:cNvPr id="336" name="Google Shape;336;g2713e46d459_0_975"/>
          <p:cNvSpPr/>
          <p:nvPr/>
        </p:nvSpPr>
        <p:spPr>
          <a:xfrm rot="8100000" flipH="1">
            <a:off x="3312184" y="191567"/>
            <a:ext cx="145786" cy="145786"/>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337" name="Google Shape;337;g2713e46d459_0_975"/>
          <p:cNvSpPr/>
          <p:nvPr/>
        </p:nvSpPr>
        <p:spPr>
          <a:xfrm rot="10714074" flipH="1">
            <a:off x="3708724" y="202021"/>
            <a:ext cx="147313" cy="147313"/>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sp>
        <p:nvSpPr>
          <p:cNvPr id="338" name="Google Shape;338;g2713e46d459_0_975"/>
          <p:cNvSpPr/>
          <p:nvPr/>
        </p:nvSpPr>
        <p:spPr>
          <a:xfrm>
            <a:off x="1275347" y="582328"/>
            <a:ext cx="10152000" cy="360000"/>
          </a:xfrm>
          <a:prstGeom prst="roundRect">
            <a:avLst>
              <a:gd name="adj" fmla="val 50000"/>
            </a:avLst>
          </a:prstGeom>
          <a:solidFill>
            <a:srgbClr val="F2F2F2"/>
          </a:solidFill>
          <a:ln w="952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800"/>
              <a:buFont typeface="Arial"/>
              <a:buNone/>
            </a:pPr>
            <a:endParaRPr sz="1800">
              <a:solidFill>
                <a:srgbClr val="FFFFFF"/>
              </a:solidFill>
              <a:latin typeface="Roboto"/>
              <a:ea typeface="Roboto"/>
              <a:cs typeface="Roboto"/>
              <a:sym typeface="Roboto"/>
            </a:endParaRPr>
          </a:p>
        </p:txBody>
      </p:sp>
      <p:cxnSp>
        <p:nvCxnSpPr>
          <p:cNvPr id="339" name="Google Shape;339;g2713e46d459_0_975"/>
          <p:cNvCxnSpPr/>
          <p:nvPr/>
        </p:nvCxnSpPr>
        <p:spPr>
          <a:xfrm>
            <a:off x="0" y="1036320"/>
            <a:ext cx="12192000" cy="0"/>
          </a:xfrm>
          <a:prstGeom prst="straightConnector1">
            <a:avLst/>
          </a:prstGeom>
          <a:noFill/>
          <a:ln w="9525" cap="flat" cmpd="sng">
            <a:solidFill>
              <a:srgbClr val="BFBFBF"/>
            </a:solidFill>
            <a:prstDash val="solid"/>
            <a:miter lim="800000"/>
            <a:headEnd type="none" w="sm" len="sm"/>
            <a:tailEnd type="none" w="sm" len="sm"/>
          </a:ln>
        </p:spPr>
      </p:cxnSp>
      <p:sp>
        <p:nvSpPr>
          <p:cNvPr id="340" name="Google Shape;340;g2713e46d459_0_975"/>
          <p:cNvSpPr/>
          <p:nvPr/>
        </p:nvSpPr>
        <p:spPr>
          <a:xfrm>
            <a:off x="909118" y="666560"/>
            <a:ext cx="208279" cy="20223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41" name="Google Shape;341;g2713e46d459_0_975"/>
          <p:cNvSpPr/>
          <p:nvPr/>
        </p:nvSpPr>
        <p:spPr>
          <a:xfrm>
            <a:off x="11978391" y="793297"/>
            <a:ext cx="52330" cy="39762"/>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42" name="Google Shape;342;g2713e46d459_0_975"/>
          <p:cNvSpPr/>
          <p:nvPr/>
        </p:nvSpPr>
        <p:spPr>
          <a:xfrm>
            <a:off x="11978391" y="716812"/>
            <a:ext cx="52330" cy="39675"/>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43" name="Google Shape;343;g2713e46d459_0_975"/>
          <p:cNvSpPr/>
          <p:nvPr/>
        </p:nvSpPr>
        <p:spPr>
          <a:xfrm>
            <a:off x="11978391" y="641508"/>
            <a:ext cx="52330" cy="4095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44" name="Google Shape;344;g2713e46d459_0_975"/>
          <p:cNvSpPr/>
          <p:nvPr/>
        </p:nvSpPr>
        <p:spPr>
          <a:xfrm rot="-5400000">
            <a:off x="520974" y="680341"/>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sp>
        <p:nvSpPr>
          <p:cNvPr id="345" name="Google Shape;345;g2713e46d459_0_975"/>
          <p:cNvSpPr/>
          <p:nvPr/>
        </p:nvSpPr>
        <p:spPr>
          <a:xfrm rot="5400000">
            <a:off x="206813" y="680338"/>
            <a:ext cx="177086" cy="197951"/>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1800">
              <a:solidFill>
                <a:srgbClr val="000000"/>
              </a:solidFill>
              <a:latin typeface="Roboto"/>
              <a:ea typeface="Roboto"/>
              <a:cs typeface="Roboto"/>
              <a:sym typeface="Roboto"/>
            </a:endParaRPr>
          </a:p>
        </p:txBody>
      </p:sp>
      <p:grpSp>
        <p:nvGrpSpPr>
          <p:cNvPr id="346" name="Google Shape;346;g2713e46d459_0_975"/>
          <p:cNvGrpSpPr/>
          <p:nvPr/>
        </p:nvGrpSpPr>
        <p:grpSpPr>
          <a:xfrm>
            <a:off x="11567171" y="612648"/>
            <a:ext cx="265973" cy="265973"/>
            <a:chOff x="8610600" y="-211873"/>
            <a:chExt cx="313500" cy="313500"/>
          </a:xfrm>
        </p:grpSpPr>
        <p:sp>
          <p:nvSpPr>
            <p:cNvPr id="347" name="Google Shape;347;g2713e46d459_0_975"/>
            <p:cNvSpPr/>
            <p:nvPr/>
          </p:nvSpPr>
          <p:spPr>
            <a:xfrm>
              <a:off x="8610600" y="-211873"/>
              <a:ext cx="313500" cy="313500"/>
            </a:xfrm>
            <a:prstGeom prst="ellipse">
              <a:avLst/>
            </a:prstGeom>
            <a:solidFill>
              <a:srgbClr val="63636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grpSp>
          <p:nvGrpSpPr>
            <p:cNvPr id="348" name="Google Shape;348;g2713e46d459_0_975"/>
            <p:cNvGrpSpPr/>
            <p:nvPr/>
          </p:nvGrpSpPr>
          <p:grpSpPr>
            <a:xfrm>
              <a:off x="8677882" y="-144831"/>
              <a:ext cx="180008" cy="191321"/>
              <a:chOff x="5145275" y="1056950"/>
              <a:chExt cx="212800" cy="226175"/>
            </a:xfrm>
          </p:grpSpPr>
          <p:sp>
            <p:nvSpPr>
              <p:cNvPr id="349" name="Google Shape;349;g2713e46d459_0_975"/>
              <p:cNvSpPr/>
              <p:nvPr/>
            </p:nvSpPr>
            <p:spPr>
              <a:xfrm>
                <a:off x="5198375" y="1056950"/>
                <a:ext cx="106625" cy="106175"/>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sp>
            <p:nvSpPr>
              <p:cNvPr id="350" name="Google Shape;350;g2713e46d459_0_975"/>
              <p:cNvSpPr/>
              <p:nvPr/>
            </p:nvSpPr>
            <p:spPr>
              <a:xfrm>
                <a:off x="5145275" y="1176500"/>
                <a:ext cx="212800" cy="106625"/>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rgbClr val="000000"/>
                  </a:buClr>
                  <a:buSzPts val="1400"/>
                  <a:buFont typeface="Arial"/>
                  <a:buNone/>
                </a:pPr>
                <a:endParaRPr sz="1400">
                  <a:solidFill>
                    <a:srgbClr val="000000"/>
                  </a:solidFill>
                  <a:latin typeface="Arial"/>
                  <a:ea typeface="Arial"/>
                  <a:cs typeface="Arial"/>
                  <a:sym typeface="Arial"/>
                </a:endParaRPr>
              </a:p>
            </p:txBody>
          </p:sp>
        </p:grpSp>
      </p:grpSp>
      <p:sp>
        <p:nvSpPr>
          <p:cNvPr id="351" name="Google Shape;351;g2713e46d459_0_975"/>
          <p:cNvSpPr txBox="1"/>
          <p:nvPr/>
        </p:nvSpPr>
        <p:spPr>
          <a:xfrm>
            <a:off x="415600" y="1279170"/>
            <a:ext cx="11360700" cy="2438400"/>
          </a:xfrm>
          <a:prstGeom prst="rect">
            <a:avLst/>
          </a:prstGeom>
          <a:noFill/>
          <a:ln>
            <a:noFill/>
          </a:ln>
        </p:spPr>
        <p:txBody>
          <a:bodyPr spcFirstLastPara="1" wrap="square" lIns="121900" tIns="121900" rIns="121900" bIns="121900" anchor="t" anchorCtr="0">
            <a:noAutofit/>
          </a:bodyPr>
          <a:lstStyle/>
          <a:p>
            <a:pPr marL="0" marR="0" lvl="0" indent="0" algn="ctr" rtl="0">
              <a:lnSpc>
                <a:spcPct val="100000"/>
              </a:lnSpc>
              <a:spcBef>
                <a:spcPts val="0"/>
              </a:spcBef>
              <a:spcAft>
                <a:spcPts val="0"/>
              </a:spcAft>
              <a:buClr>
                <a:srgbClr val="000000"/>
              </a:buClr>
              <a:buSzPts val="7000"/>
              <a:buFont typeface="Lexend Deca"/>
              <a:buNone/>
            </a:pPr>
            <a:endParaRPr sz="7000" b="0" i="0" u="none" strike="noStrike" cap="none">
              <a:solidFill>
                <a:srgbClr val="000000"/>
              </a:solidFill>
              <a:latin typeface="Lexend Deca"/>
              <a:ea typeface="Lexend Deca"/>
              <a:cs typeface="Lexend Deca"/>
              <a:sym typeface="Lexend Deca"/>
            </a:endParaRPr>
          </a:p>
        </p:txBody>
      </p:sp>
      <p:pic>
        <p:nvPicPr>
          <p:cNvPr id="352" name="Google Shape;352;g2713e46d459_0_975" descr="A person in a suit&#10;&#10;Description automatically generated with low confidence"/>
          <p:cNvPicPr preferRelativeResize="0"/>
          <p:nvPr/>
        </p:nvPicPr>
        <p:blipFill rotWithShape="1">
          <a:blip r:embed="rId2">
            <a:alphaModFix/>
          </a:blip>
          <a:srcRect/>
          <a:stretch/>
        </p:blipFill>
        <p:spPr>
          <a:xfrm>
            <a:off x="11550364" y="617813"/>
            <a:ext cx="266100" cy="260700"/>
          </a:xfrm>
          <a:prstGeom prst="ellipse">
            <a:avLst/>
          </a:prstGeom>
          <a:noFill/>
          <a:ln w="9525" cap="rnd" cmpd="sng">
            <a:solidFill>
              <a:srgbClr val="333333"/>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353" name="Google Shape;353;g2713e46d459_0_975"/>
          <p:cNvSpPr/>
          <p:nvPr/>
        </p:nvSpPr>
        <p:spPr>
          <a:xfrm>
            <a:off x="1446465" y="654339"/>
            <a:ext cx="143045" cy="192312"/>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1900" tIns="121900" rIns="121900" bIns="121900" anchor="ctr" anchorCtr="0">
            <a:noAutofit/>
          </a:bodyPr>
          <a:lstStyle/>
          <a:p>
            <a:pPr marL="0" marR="0" lvl="0" indent="0" algn="l" rtl="0">
              <a:spcBef>
                <a:spcPts val="0"/>
              </a:spcBef>
              <a:spcAft>
                <a:spcPts val="0"/>
              </a:spcAft>
              <a:buClr>
                <a:schemeClr val="lt1"/>
              </a:buClr>
              <a:buSzPts val="1800"/>
              <a:buFont typeface="Roboto"/>
              <a:buNone/>
            </a:pPr>
            <a:endParaRPr sz="1800">
              <a:solidFill>
                <a:schemeClr val="lt1"/>
              </a:solidFill>
              <a:latin typeface="Roboto"/>
              <a:ea typeface="Roboto"/>
              <a:cs typeface="Roboto"/>
              <a:sym typeface="Roboto"/>
            </a:endParaRPr>
          </a:p>
        </p:txBody>
      </p:sp>
      <p:sp>
        <p:nvSpPr>
          <p:cNvPr id="354" name="Google Shape;354;g2713e46d459_0_975"/>
          <p:cNvSpPr txBox="1">
            <a:spLocks noGrp="1"/>
          </p:cNvSpPr>
          <p:nvPr>
            <p:ph type="body" idx="1"/>
          </p:nvPr>
        </p:nvSpPr>
        <p:spPr>
          <a:xfrm>
            <a:off x="1684338" y="612775"/>
            <a:ext cx="9597900" cy="3033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000"/>
              </a:spcBef>
              <a:spcAft>
                <a:spcPts val="0"/>
              </a:spcAft>
              <a:buClr>
                <a:schemeClr val="dk1"/>
              </a:buClr>
              <a:buSzPts val="1800"/>
              <a:buNone/>
              <a:defRPr sz="1800">
                <a:solidFill>
                  <a:schemeClr val="dk1"/>
                </a:solidFill>
              </a:defRPr>
            </a:lvl1pPr>
            <a:lvl2pPr marL="914400" lvl="1" indent="-342900" algn="l" rtl="0">
              <a:lnSpc>
                <a:spcPct val="90000"/>
              </a:lnSpc>
              <a:spcBef>
                <a:spcPts val="500"/>
              </a:spcBef>
              <a:spcAft>
                <a:spcPts val="0"/>
              </a:spcAft>
              <a:buClr>
                <a:schemeClr val="lt1"/>
              </a:buClr>
              <a:buSzPts val="1800"/>
              <a:buChar char="•"/>
              <a:defRPr/>
            </a:lvl2pPr>
            <a:lvl3pPr marL="1371600" lvl="2" indent="-342900" algn="l" rtl="0">
              <a:lnSpc>
                <a:spcPct val="90000"/>
              </a:lnSpc>
              <a:spcBef>
                <a:spcPts val="500"/>
              </a:spcBef>
              <a:spcAft>
                <a:spcPts val="0"/>
              </a:spcAft>
              <a:buClr>
                <a:schemeClr val="lt1"/>
              </a:buClr>
              <a:buSzPts val="1800"/>
              <a:buChar char="•"/>
              <a:defRPr/>
            </a:lvl3pPr>
            <a:lvl4pPr marL="1828800" lvl="3" indent="-342900" algn="l" rtl="0">
              <a:lnSpc>
                <a:spcPct val="90000"/>
              </a:lnSpc>
              <a:spcBef>
                <a:spcPts val="500"/>
              </a:spcBef>
              <a:spcAft>
                <a:spcPts val="0"/>
              </a:spcAft>
              <a:buClr>
                <a:schemeClr val="lt1"/>
              </a:buClr>
              <a:buSzPts val="1800"/>
              <a:buChar char="•"/>
              <a:defRPr/>
            </a:lvl4pPr>
            <a:lvl5pPr marL="2286000" lvl="4" indent="-342900" algn="l" rtl="0">
              <a:lnSpc>
                <a:spcPct val="90000"/>
              </a:lnSpc>
              <a:spcBef>
                <a:spcPts val="5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pic>
        <p:nvPicPr>
          <p:cNvPr id="355" name="Google Shape;355;g2713e46d459_0_975" descr="Sunrise with solid fill"/>
          <p:cNvPicPr preferRelativeResize="0"/>
          <p:nvPr/>
        </p:nvPicPr>
        <p:blipFill rotWithShape="1">
          <a:blip r:embed="rId3">
            <a:alphaModFix/>
          </a:blip>
          <a:srcRect/>
          <a:stretch/>
        </p:blipFill>
        <p:spPr>
          <a:xfrm>
            <a:off x="925670" y="153266"/>
            <a:ext cx="239251" cy="239251"/>
          </a:xfrm>
          <a:prstGeom prst="rect">
            <a:avLst/>
          </a:prstGeom>
          <a:noFill/>
          <a:ln>
            <a:noFill/>
          </a:ln>
        </p:spPr>
      </p:pic>
      <p:sp>
        <p:nvSpPr>
          <p:cNvPr id="356" name="Google Shape;356;g2713e46d459_0_975"/>
          <p:cNvSpPr txBox="1"/>
          <p:nvPr/>
        </p:nvSpPr>
        <p:spPr>
          <a:xfrm>
            <a:off x="1125467" y="109803"/>
            <a:ext cx="20667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434343"/>
                </a:solidFill>
                <a:latin typeface="Roboto"/>
                <a:ea typeface="Roboto"/>
                <a:cs typeface="Roboto"/>
                <a:sym typeface="Roboto"/>
              </a:rPr>
              <a:t>Motivation</a:t>
            </a:r>
            <a:endParaRPr sz="1400">
              <a:solidFill>
                <a:srgbClr val="434343"/>
              </a:solidFill>
              <a:latin typeface="Roboto"/>
              <a:ea typeface="Roboto"/>
              <a:cs typeface="Roboto"/>
              <a:sym typeface="Roboto"/>
            </a:endParaRPr>
          </a:p>
        </p:txBody>
      </p:sp>
      <p:sp>
        <p:nvSpPr>
          <p:cNvPr id="357" name="Google Shape;357;g2713e46d459_0_97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8" name="Google Shape;358;g2713e46d459_0_97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9" name="Google Shape;359;g2713e46d459_0_97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200">
                <a:solidFill>
                  <a:srgbClr val="434343"/>
                </a:solidFill>
                <a:latin typeface="Roboto"/>
                <a:ea typeface="Roboto"/>
                <a:cs typeface="Roboto"/>
                <a:sym typeface="Roboto"/>
              </a:defRPr>
            </a:lvl1pPr>
            <a:lvl2pPr marL="0" lvl="1" indent="0" algn="r" rtl="0">
              <a:spcBef>
                <a:spcPts val="0"/>
              </a:spcBef>
              <a:buNone/>
              <a:defRPr sz="1200">
                <a:solidFill>
                  <a:srgbClr val="434343"/>
                </a:solidFill>
                <a:latin typeface="Roboto"/>
                <a:ea typeface="Roboto"/>
                <a:cs typeface="Roboto"/>
                <a:sym typeface="Roboto"/>
              </a:defRPr>
            </a:lvl2pPr>
            <a:lvl3pPr marL="0" lvl="2" indent="0" algn="r" rtl="0">
              <a:spcBef>
                <a:spcPts val="0"/>
              </a:spcBef>
              <a:buNone/>
              <a:defRPr sz="1200">
                <a:solidFill>
                  <a:srgbClr val="434343"/>
                </a:solidFill>
                <a:latin typeface="Roboto"/>
                <a:ea typeface="Roboto"/>
                <a:cs typeface="Roboto"/>
                <a:sym typeface="Roboto"/>
              </a:defRPr>
            </a:lvl3pPr>
            <a:lvl4pPr marL="0" lvl="3" indent="0" algn="r" rtl="0">
              <a:spcBef>
                <a:spcPts val="0"/>
              </a:spcBef>
              <a:buNone/>
              <a:defRPr sz="1200">
                <a:solidFill>
                  <a:srgbClr val="434343"/>
                </a:solidFill>
                <a:latin typeface="Roboto"/>
                <a:ea typeface="Roboto"/>
                <a:cs typeface="Roboto"/>
                <a:sym typeface="Roboto"/>
              </a:defRPr>
            </a:lvl4pPr>
            <a:lvl5pPr marL="0" lvl="4" indent="0" algn="r" rtl="0">
              <a:spcBef>
                <a:spcPts val="0"/>
              </a:spcBef>
              <a:buNone/>
              <a:defRPr sz="1200">
                <a:solidFill>
                  <a:srgbClr val="434343"/>
                </a:solidFill>
                <a:latin typeface="Roboto"/>
                <a:ea typeface="Roboto"/>
                <a:cs typeface="Roboto"/>
                <a:sym typeface="Roboto"/>
              </a:defRPr>
            </a:lvl5pPr>
            <a:lvl6pPr marL="0" lvl="5" indent="0" algn="r" rtl="0">
              <a:spcBef>
                <a:spcPts val="0"/>
              </a:spcBef>
              <a:buNone/>
              <a:defRPr sz="1200">
                <a:solidFill>
                  <a:srgbClr val="434343"/>
                </a:solidFill>
                <a:latin typeface="Roboto"/>
                <a:ea typeface="Roboto"/>
                <a:cs typeface="Roboto"/>
                <a:sym typeface="Roboto"/>
              </a:defRPr>
            </a:lvl6pPr>
            <a:lvl7pPr marL="0" lvl="6" indent="0" algn="r" rtl="0">
              <a:spcBef>
                <a:spcPts val="0"/>
              </a:spcBef>
              <a:buNone/>
              <a:defRPr sz="1200">
                <a:solidFill>
                  <a:srgbClr val="434343"/>
                </a:solidFill>
                <a:latin typeface="Roboto"/>
                <a:ea typeface="Roboto"/>
                <a:cs typeface="Roboto"/>
                <a:sym typeface="Roboto"/>
              </a:defRPr>
            </a:lvl7pPr>
            <a:lvl8pPr marL="0" lvl="7" indent="0" algn="r" rtl="0">
              <a:spcBef>
                <a:spcPts val="0"/>
              </a:spcBef>
              <a:buNone/>
              <a:defRPr sz="1200">
                <a:solidFill>
                  <a:srgbClr val="434343"/>
                </a:solidFill>
                <a:latin typeface="Roboto"/>
                <a:ea typeface="Roboto"/>
                <a:cs typeface="Roboto"/>
                <a:sym typeface="Roboto"/>
              </a:defRPr>
            </a:lvl8pPr>
            <a:lvl9pPr marL="0" lvl="8" indent="0" algn="r" rtl="0">
              <a:spcBef>
                <a:spcPts val="0"/>
              </a:spcBef>
              <a:buNone/>
              <a:defRPr sz="1200">
                <a:solidFill>
                  <a:srgbClr val="434343"/>
                </a:solidFill>
                <a:latin typeface="Roboto"/>
                <a:ea typeface="Roboto"/>
                <a:cs typeface="Roboto"/>
                <a:sym typeface="Roboto"/>
              </a:defRPr>
            </a:lvl9pPr>
          </a:lstStyle>
          <a:p>
            <a:pPr marL="0" lvl="0" indent="0" algn="r"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
        <p:cNvGrpSpPr/>
        <p:nvPr/>
      </p:nvGrpSpPr>
      <p:grpSpPr>
        <a:xfrm>
          <a:off x="0" y="0"/>
          <a:ext cx="0" cy="0"/>
          <a:chOff x="0" y="0"/>
          <a:chExt cx="0" cy="0"/>
        </a:xfrm>
      </p:grpSpPr>
      <p:sp>
        <p:nvSpPr>
          <p:cNvPr id="10" name="Google Shape;10;p18"/>
          <p:cNvSpPr/>
          <p:nvPr/>
        </p:nvSpPr>
        <p:spPr>
          <a:xfrm>
            <a:off x="0" y="70920"/>
            <a:ext cx="12190320" cy="6785280"/>
          </a:xfrm>
          <a:custGeom>
            <a:avLst/>
            <a:gdLst/>
            <a:ahLst/>
            <a:cxnLst/>
            <a:rect l="l" t="t" r="r" b="b"/>
            <a:pathLst>
              <a:path w="12192000" h="6768465" extrusionOk="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grpSp>
        <p:nvGrpSpPr>
          <p:cNvPr id="11" name="Google Shape;11;p18"/>
          <p:cNvGrpSpPr/>
          <p:nvPr/>
        </p:nvGrpSpPr>
        <p:grpSpPr>
          <a:xfrm>
            <a:off x="117000" y="202320"/>
            <a:ext cx="651600" cy="144000"/>
            <a:chOff x="117000" y="202320"/>
            <a:chExt cx="651600" cy="144000"/>
          </a:xfrm>
        </p:grpSpPr>
        <p:sp>
          <p:nvSpPr>
            <p:cNvPr id="12" name="Google Shape;12;p18"/>
            <p:cNvSpPr/>
            <p:nvPr/>
          </p:nvSpPr>
          <p:spPr>
            <a:xfrm>
              <a:off x="370080" y="202320"/>
              <a:ext cx="142920" cy="144000"/>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13" name="Google Shape;13;p18"/>
            <p:cNvSpPr/>
            <p:nvPr/>
          </p:nvSpPr>
          <p:spPr>
            <a:xfrm>
              <a:off x="117000" y="203400"/>
              <a:ext cx="138600" cy="138600"/>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14" name="Google Shape;14;p18"/>
            <p:cNvSpPr/>
            <p:nvPr/>
          </p:nvSpPr>
          <p:spPr>
            <a:xfrm>
              <a:off x="630000" y="203400"/>
              <a:ext cx="138600" cy="138600"/>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grpSp>
      <p:sp>
        <p:nvSpPr>
          <p:cNvPr id="15" name="Google Shape;15;p18"/>
          <p:cNvSpPr/>
          <p:nvPr/>
        </p:nvSpPr>
        <p:spPr>
          <a:xfrm rot="8100000" flipH="1">
            <a:off x="3310560" y="192240"/>
            <a:ext cx="144720" cy="14400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sp>
        <p:nvSpPr>
          <p:cNvPr id="16" name="Google Shape;16;p18"/>
          <p:cNvSpPr/>
          <p:nvPr/>
        </p:nvSpPr>
        <p:spPr>
          <a:xfrm rot="10714200" flipH="1">
            <a:off x="3709080" y="203760"/>
            <a:ext cx="145440" cy="14544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sp>
        <p:nvSpPr>
          <p:cNvPr id="17" name="Google Shape;17;p18"/>
          <p:cNvSpPr/>
          <p:nvPr/>
        </p:nvSpPr>
        <p:spPr>
          <a:xfrm>
            <a:off x="1275480" y="582480"/>
            <a:ext cx="10150200" cy="358200"/>
          </a:xfrm>
          <a:prstGeom prst="roundRect">
            <a:avLst>
              <a:gd name="adj" fmla="val 50000"/>
            </a:avLst>
          </a:prstGeom>
          <a:solidFill>
            <a:srgbClr val="F2F2F2"/>
          </a:solidFill>
          <a:ln w="9525" cap="flat" cmpd="sng">
            <a:solidFill>
              <a:srgbClr val="BFBFBF"/>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cxnSp>
        <p:nvCxnSpPr>
          <p:cNvPr id="18" name="Google Shape;18;p18"/>
          <p:cNvCxnSpPr/>
          <p:nvPr/>
        </p:nvCxnSpPr>
        <p:spPr>
          <a:xfrm>
            <a:off x="0" y="1036080"/>
            <a:ext cx="12193560" cy="1800"/>
          </a:xfrm>
          <a:prstGeom prst="straightConnector1">
            <a:avLst/>
          </a:prstGeom>
          <a:noFill/>
          <a:ln w="9525" cap="flat" cmpd="sng">
            <a:solidFill>
              <a:srgbClr val="BFBFBF"/>
            </a:solidFill>
            <a:prstDash val="solid"/>
            <a:miter lim="8000"/>
            <a:headEnd type="none" w="sm" len="sm"/>
            <a:tailEnd type="none" w="sm" len="sm"/>
          </a:ln>
        </p:spPr>
      </p:cxnSp>
      <p:sp>
        <p:nvSpPr>
          <p:cNvPr id="19" name="Google Shape;19;p18"/>
          <p:cNvSpPr/>
          <p:nvPr/>
        </p:nvSpPr>
        <p:spPr>
          <a:xfrm>
            <a:off x="909000" y="666720"/>
            <a:ext cx="206640" cy="20052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20" name="Google Shape;20;p18"/>
          <p:cNvSpPr/>
          <p:nvPr/>
        </p:nvSpPr>
        <p:spPr>
          <a:xfrm>
            <a:off x="11978280" y="793440"/>
            <a:ext cx="50400" cy="37800"/>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0000" tIns="19800" rIns="90000" bIns="198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21" name="Google Shape;21;p18"/>
          <p:cNvSpPr/>
          <p:nvPr/>
        </p:nvSpPr>
        <p:spPr>
          <a:xfrm>
            <a:off x="11978280" y="716760"/>
            <a:ext cx="50400" cy="37800"/>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0000" tIns="19800" rIns="90000" bIns="198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22" name="Google Shape;22;p18"/>
          <p:cNvSpPr/>
          <p:nvPr/>
        </p:nvSpPr>
        <p:spPr>
          <a:xfrm>
            <a:off x="11978280" y="641520"/>
            <a:ext cx="50400" cy="3924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0000" tIns="20500" rIns="90000" bIns="205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23" name="Google Shape;23;p18"/>
          <p:cNvSpPr/>
          <p:nvPr/>
        </p:nvSpPr>
        <p:spPr>
          <a:xfrm rot="-5400000">
            <a:off x="520920" y="682200"/>
            <a:ext cx="175320" cy="19620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24" name="Google Shape;24;p18"/>
          <p:cNvSpPr/>
          <p:nvPr/>
        </p:nvSpPr>
        <p:spPr>
          <a:xfrm rot="5400000">
            <a:off x="208440" y="680400"/>
            <a:ext cx="175320" cy="19620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25" name="Google Shape;25;p18"/>
          <p:cNvSpPr/>
          <p:nvPr/>
        </p:nvSpPr>
        <p:spPr>
          <a:xfrm>
            <a:off x="2284920" y="4741920"/>
            <a:ext cx="7333560" cy="1018080"/>
          </a:xfrm>
          <a:prstGeom prst="roundRect">
            <a:avLst>
              <a:gd name="adj" fmla="val 50000"/>
            </a:avLst>
          </a:prstGeom>
          <a:solidFill>
            <a:srgbClr val="FFFFFF"/>
          </a:solidFill>
          <a:ln>
            <a:noFill/>
          </a:ln>
          <a:effectLst>
            <a:outerShdw blurRad="127080" algn="ctr"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sp>
        <p:nvSpPr>
          <p:cNvPr id="26" name="Google Shape;26;p18"/>
          <p:cNvSpPr/>
          <p:nvPr/>
        </p:nvSpPr>
        <p:spPr>
          <a:xfrm>
            <a:off x="2514240" y="5095800"/>
            <a:ext cx="264960" cy="265320"/>
          </a:xfrm>
          <a:custGeom>
            <a:avLst/>
            <a:gdLst/>
            <a:ahLst/>
            <a:cxnLst/>
            <a:rect l="l" t="t" r="r" b="b"/>
            <a:pathLst>
              <a:path w="751881" h="752474" extrusionOk="0">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rgbClr val="434343"/>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595959"/>
              </a:solidFill>
              <a:latin typeface="Roboto"/>
              <a:ea typeface="Roboto"/>
              <a:cs typeface="Roboto"/>
              <a:sym typeface="Roboto"/>
            </a:endParaRPr>
          </a:p>
        </p:txBody>
      </p:sp>
      <p:grpSp>
        <p:nvGrpSpPr>
          <p:cNvPr id="27" name="Google Shape;27;p18"/>
          <p:cNvGrpSpPr/>
          <p:nvPr/>
        </p:nvGrpSpPr>
        <p:grpSpPr>
          <a:xfrm>
            <a:off x="9230040" y="5095800"/>
            <a:ext cx="147960" cy="291960"/>
            <a:chOff x="9230040" y="5095800"/>
            <a:chExt cx="147960" cy="291960"/>
          </a:xfrm>
        </p:grpSpPr>
        <p:sp>
          <p:nvSpPr>
            <p:cNvPr id="28" name="Google Shape;28;p18"/>
            <p:cNvSpPr/>
            <p:nvPr/>
          </p:nvSpPr>
          <p:spPr>
            <a:xfrm>
              <a:off x="9293760" y="5317200"/>
              <a:ext cx="20520" cy="70560"/>
            </a:xfrm>
            <a:prstGeom prst="roundRect">
              <a:avLst>
                <a:gd name="adj" fmla="val 50000"/>
              </a:avLst>
            </a:prstGeom>
            <a:solidFill>
              <a:srgbClr val="34A853"/>
            </a:solidFill>
            <a:ln>
              <a:noFill/>
            </a:ln>
          </p:spPr>
          <p:txBody>
            <a:bodyPr spcFirstLastPara="1" wrap="square" lIns="90000" tIns="32400" rIns="90000" bIns="324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sp>
          <p:nvSpPr>
            <p:cNvPr id="29" name="Google Shape;29;p18"/>
            <p:cNvSpPr/>
            <p:nvPr/>
          </p:nvSpPr>
          <p:spPr>
            <a:xfrm>
              <a:off x="9264960" y="5095800"/>
              <a:ext cx="77760" cy="186840"/>
            </a:xfrm>
            <a:prstGeom prst="roundRect">
              <a:avLst>
                <a:gd name="adj" fmla="val 50000"/>
              </a:avLst>
            </a:prstGeom>
            <a:solidFill>
              <a:srgbClr val="4285F4"/>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sp>
          <p:nvSpPr>
            <p:cNvPr id="30" name="Google Shape;30;p18"/>
            <p:cNvSpPr/>
            <p:nvPr/>
          </p:nvSpPr>
          <p:spPr>
            <a:xfrm>
              <a:off x="9230040" y="5213160"/>
              <a:ext cx="147960" cy="104760"/>
            </a:xfrm>
            <a:custGeom>
              <a:avLst/>
              <a:gdLst/>
              <a:ahLst/>
              <a:cxnLst/>
              <a:rect l="l" t="t" r="r" b="b"/>
              <a:pathLst>
                <a:path w="438150" h="312420" extrusionOk="0">
                  <a:moveTo>
                    <a:pt x="0" y="0"/>
                  </a:moveTo>
                  <a:lnTo>
                    <a:pt x="57150" y="0"/>
                  </a:lnTo>
                  <a:lnTo>
                    <a:pt x="57150" y="95250"/>
                  </a:lnTo>
                  <a:cubicBezTo>
                    <a:pt x="57150" y="184785"/>
                    <a:pt x="129540" y="257175"/>
                    <a:pt x="219075" y="257175"/>
                  </a:cubicBezTo>
                  <a:cubicBezTo>
                    <a:pt x="308610" y="257175"/>
                    <a:pt x="381000" y="184785"/>
                    <a:pt x="381000" y="95250"/>
                  </a:cubicBezTo>
                  <a:lnTo>
                    <a:pt x="381000" y="0"/>
                  </a:lnTo>
                  <a:lnTo>
                    <a:pt x="438150" y="0"/>
                  </a:lnTo>
                  <a:lnTo>
                    <a:pt x="438150" y="95250"/>
                  </a:lnTo>
                  <a:cubicBezTo>
                    <a:pt x="438150" y="206693"/>
                    <a:pt x="355283" y="298133"/>
                    <a:pt x="247650" y="312420"/>
                  </a:cubicBezTo>
                  <a:lnTo>
                    <a:pt x="190500" y="312420"/>
                  </a:lnTo>
                  <a:cubicBezTo>
                    <a:pt x="82868" y="298133"/>
                    <a:pt x="0" y="206693"/>
                    <a:pt x="0" y="95250"/>
                  </a:cubicBezTo>
                  <a:lnTo>
                    <a:pt x="0" y="0"/>
                  </a:lnTo>
                  <a:close/>
                </a:path>
              </a:pathLst>
            </a:custGeom>
            <a:gradFill>
              <a:gsLst>
                <a:gs pos="0">
                  <a:srgbClr val="FBBC05"/>
                </a:gs>
                <a:gs pos="25000">
                  <a:srgbClr val="EA4335"/>
                </a:gs>
                <a:gs pos="100000">
                  <a:srgbClr val="EA4335"/>
                </a:gs>
              </a:gsLst>
              <a:lin ang="0" scaled="0"/>
            </a:gra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grpSp>
      <p:grpSp>
        <p:nvGrpSpPr>
          <p:cNvPr id="31" name="Google Shape;31;p18"/>
          <p:cNvGrpSpPr/>
          <p:nvPr/>
        </p:nvGrpSpPr>
        <p:grpSpPr>
          <a:xfrm>
            <a:off x="11567160" y="612720"/>
            <a:ext cx="264240" cy="264240"/>
            <a:chOff x="11567160" y="612720"/>
            <a:chExt cx="264240" cy="264240"/>
          </a:xfrm>
        </p:grpSpPr>
        <p:sp>
          <p:nvSpPr>
            <p:cNvPr id="32" name="Google Shape;32;p18"/>
            <p:cNvSpPr/>
            <p:nvPr/>
          </p:nvSpPr>
          <p:spPr>
            <a:xfrm>
              <a:off x="11567160" y="612720"/>
              <a:ext cx="264240" cy="264240"/>
            </a:xfrm>
            <a:prstGeom prst="ellipse">
              <a:avLst/>
            </a:prstGeom>
            <a:solidFill>
              <a:srgbClr val="636363"/>
            </a:solidFill>
            <a:ln>
              <a:noFill/>
            </a:ln>
          </p:spPr>
          <p:txBody>
            <a:bodyPr spcFirstLastPara="1" wrap="square" lIns="90000" tIns="91425" rIns="90000"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33" name="Google Shape;33;p18"/>
            <p:cNvGrpSpPr/>
            <p:nvPr/>
          </p:nvGrpSpPr>
          <p:grpSpPr>
            <a:xfrm>
              <a:off x="11624400" y="669600"/>
              <a:ext cx="150840" cy="160560"/>
              <a:chOff x="11624400" y="669600"/>
              <a:chExt cx="150840" cy="160560"/>
            </a:xfrm>
          </p:grpSpPr>
          <p:sp>
            <p:nvSpPr>
              <p:cNvPr id="34" name="Google Shape;34;p18"/>
              <p:cNvSpPr/>
              <p:nvPr/>
            </p:nvSpPr>
            <p:spPr>
              <a:xfrm>
                <a:off x="11662200" y="669600"/>
                <a:ext cx="74880" cy="74520"/>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0000" tIns="38150" rIns="90000" bIns="3815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5" name="Google Shape;35;p18"/>
              <p:cNvSpPr/>
              <p:nvPr/>
            </p:nvSpPr>
            <p:spPr>
              <a:xfrm>
                <a:off x="11624400" y="755280"/>
                <a:ext cx="150840" cy="74880"/>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0000" tIns="38150" rIns="90000" bIns="3815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36" name="Google Shape;36;p18"/>
          <p:cNvSpPr/>
          <p:nvPr/>
        </p:nvSpPr>
        <p:spPr>
          <a:xfrm>
            <a:off x="11550240" y="617760"/>
            <a:ext cx="264240" cy="258840"/>
          </a:xfrm>
          <a:prstGeom prst="ellipse">
            <a:avLst/>
          </a:prstGeom>
          <a:blipFill rotWithShape="1">
            <a:blip r:embed="rId3">
              <a:alphaModFix/>
            </a:blip>
            <a:stretch>
              <a:fillRect/>
            </a:stretch>
          </a:blipFill>
          <a:ln w="9525" cap="rnd" cmpd="sng">
            <a:solidFill>
              <a:srgbClr val="333333"/>
            </a:solidFill>
            <a:prstDash val="solid"/>
            <a:round/>
            <a:headEnd type="none" w="sm" len="sm"/>
            <a:tailEnd type="none" w="sm" len="sm"/>
          </a:ln>
          <a:effectLst>
            <a:outerShdw blurRad="380880" dist="291960" dir="5400000" sx="-80000" sy="-18000" rotWithShape="0">
              <a:srgbClr val="000000">
                <a:alpha val="21960"/>
              </a:srgbClr>
            </a:outerShdw>
          </a:effectLst>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7" name="Google Shape;37;p18"/>
          <p:cNvSpPr/>
          <p:nvPr/>
        </p:nvSpPr>
        <p:spPr>
          <a:xfrm>
            <a:off x="1446480" y="654480"/>
            <a:ext cx="141120" cy="190440"/>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2025" tIns="96100" rIns="122025" bIns="961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Roboto"/>
              <a:ea typeface="Roboto"/>
              <a:cs typeface="Roboto"/>
              <a:sym typeface="Roboto"/>
            </a:endParaRPr>
          </a:p>
        </p:txBody>
      </p:sp>
      <p:grpSp>
        <p:nvGrpSpPr>
          <p:cNvPr id="38" name="Google Shape;38;p18"/>
          <p:cNvGrpSpPr/>
          <p:nvPr/>
        </p:nvGrpSpPr>
        <p:grpSpPr>
          <a:xfrm>
            <a:off x="942480" y="177840"/>
            <a:ext cx="185760" cy="164160"/>
            <a:chOff x="942480" y="177840"/>
            <a:chExt cx="185760" cy="164160"/>
          </a:xfrm>
        </p:grpSpPr>
        <p:sp>
          <p:nvSpPr>
            <p:cNvPr id="39" name="Google Shape;39;p18"/>
            <p:cNvSpPr/>
            <p:nvPr/>
          </p:nvSpPr>
          <p:spPr>
            <a:xfrm>
              <a:off x="942480" y="177840"/>
              <a:ext cx="185760" cy="9900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chemeClr val="dk1"/>
            </a:solidFill>
            <a:ln>
              <a:noFill/>
            </a:ln>
          </p:spPr>
          <p:txBody>
            <a:bodyPr spcFirstLastPara="1" wrap="square" lIns="122025" tIns="50400" rIns="122025" bIns="50400" anchor="ctr" anchorCtr="0">
              <a:noAutofit/>
            </a:bodyPr>
            <a:lstStyle/>
            <a:p>
              <a:pPr marL="0" marR="0" lvl="0" indent="0" algn="l" rtl="0">
                <a:lnSpc>
                  <a:spcPct val="100000"/>
                </a:lnSpc>
                <a:spcBef>
                  <a:spcPts val="0"/>
                </a:spcBef>
                <a:spcAft>
                  <a:spcPts val="0"/>
                </a:spcAft>
                <a:buNone/>
              </a:pPr>
              <a:endParaRPr sz="1800" b="0" i="0" u="none" strike="noStrike" cap="none">
                <a:solidFill>
                  <a:schemeClr val="lt1"/>
                </a:solidFill>
                <a:latin typeface="Roboto"/>
                <a:ea typeface="Roboto"/>
                <a:cs typeface="Roboto"/>
                <a:sym typeface="Roboto"/>
              </a:endParaRPr>
            </a:p>
          </p:txBody>
        </p:sp>
        <p:sp>
          <p:nvSpPr>
            <p:cNvPr id="40" name="Google Shape;40;p18"/>
            <p:cNvSpPr/>
            <p:nvPr/>
          </p:nvSpPr>
          <p:spPr>
            <a:xfrm>
              <a:off x="969480" y="209880"/>
              <a:ext cx="132120" cy="13212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dk1"/>
            </a:solidFill>
            <a:ln>
              <a:noFill/>
            </a:ln>
          </p:spPr>
          <p:txBody>
            <a:bodyPr spcFirstLastPara="1" wrap="square" lIns="122025" tIns="66950" rIns="122025" bIns="66950" anchor="ctr" anchorCtr="0">
              <a:noAutofit/>
            </a:bodyPr>
            <a:lstStyle/>
            <a:p>
              <a:pPr marL="0" marR="0" lvl="0" indent="0" algn="l" rtl="0">
                <a:lnSpc>
                  <a:spcPct val="100000"/>
                </a:lnSpc>
                <a:spcBef>
                  <a:spcPts val="0"/>
                </a:spcBef>
                <a:spcAft>
                  <a:spcPts val="0"/>
                </a:spcAft>
                <a:buNone/>
              </a:pPr>
              <a:endParaRPr sz="1800" b="0" i="0" u="none" strike="noStrike" cap="none">
                <a:solidFill>
                  <a:schemeClr val="lt1"/>
                </a:solidFill>
                <a:latin typeface="Roboto"/>
                <a:ea typeface="Roboto"/>
                <a:cs typeface="Roboto"/>
                <a:sym typeface="Roboto"/>
              </a:endParaRPr>
            </a:p>
          </p:txBody>
        </p:sp>
      </p:grpSp>
      <p:sp>
        <p:nvSpPr>
          <p:cNvPr id="41" name="Google Shape;41;p18"/>
          <p:cNvSpPr/>
          <p:nvPr/>
        </p:nvSpPr>
        <p:spPr>
          <a:xfrm>
            <a:off x="1130040" y="136800"/>
            <a:ext cx="2002320" cy="303120"/>
          </a:xfrm>
          <a:prstGeom prst="rect">
            <a:avLst/>
          </a:prstGeom>
          <a:noFill/>
          <a:ln>
            <a:noFill/>
          </a:ln>
        </p:spPr>
        <p:txBody>
          <a:bodyPr spcFirstLastPara="1" wrap="square" lIns="90000" tIns="45000" rIns="90000" bIns="45000" anchor="b" anchorCtr="0">
            <a:spAutoFit/>
          </a:bodyPr>
          <a:lstStyle/>
          <a:p>
            <a:pPr marL="0" marR="0" lvl="0" indent="0" algn="l" rtl="0">
              <a:lnSpc>
                <a:spcPct val="100000"/>
              </a:lnSpc>
              <a:spcBef>
                <a:spcPts val="0"/>
              </a:spcBef>
              <a:spcAft>
                <a:spcPts val="0"/>
              </a:spcAft>
              <a:buNone/>
            </a:pPr>
            <a:r>
              <a:rPr lang="en-US" sz="1400" b="0" i="0" u="none" strike="noStrike" cap="none">
                <a:solidFill>
                  <a:srgbClr val="434343"/>
                </a:solidFill>
                <a:latin typeface="Roboto"/>
                <a:ea typeface="Roboto"/>
                <a:cs typeface="Roboto"/>
                <a:sym typeface="Roboto"/>
              </a:rPr>
              <a:t>Home</a:t>
            </a:r>
            <a:endParaRPr sz="1400" b="0" i="0" u="none" strike="noStrike" cap="none">
              <a:solidFill>
                <a:srgbClr val="000000"/>
              </a:solidFill>
              <a:latin typeface="Arial"/>
              <a:ea typeface="Arial"/>
              <a:cs typeface="Arial"/>
              <a:sym typeface="Arial"/>
            </a:endParaRPr>
          </a:p>
        </p:txBody>
      </p:sp>
      <p:sp>
        <p:nvSpPr>
          <p:cNvPr id="42" name="Google Shape;42;p18"/>
          <p:cNvSpPr txBox="1">
            <a:spLocks noGrp="1"/>
          </p:cNvSpPr>
          <p:nvPr>
            <p:ph type="ftr" idx="11"/>
          </p:nvPr>
        </p:nvSpPr>
        <p:spPr>
          <a:xfrm>
            <a:off x="4038480" y="6356520"/>
            <a:ext cx="4113000" cy="36324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3" name="Google Shape;43;p18"/>
          <p:cNvSpPr txBox="1">
            <a:spLocks noGrp="1"/>
          </p:cNvSpPr>
          <p:nvPr>
            <p:ph type="sldNum" idx="12"/>
          </p:nvPr>
        </p:nvSpPr>
        <p:spPr>
          <a:xfrm>
            <a:off x="8610480" y="6356520"/>
            <a:ext cx="2741400" cy="3632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Clr>
                <a:srgbClr val="919191"/>
              </a:buClr>
              <a:buSzPts val="1200"/>
              <a:buFont typeface="Roboto"/>
              <a:buNone/>
              <a:defRPr sz="1200" b="0" i="0" u="none" strike="noStrike" cap="none">
                <a:solidFill>
                  <a:srgbClr val="919191"/>
                </a:solidFill>
                <a:latin typeface="Roboto"/>
                <a:ea typeface="Roboto"/>
                <a:cs typeface="Roboto"/>
                <a:sym typeface="Roboto"/>
              </a:defRPr>
            </a:lvl1pPr>
            <a:lvl2pPr marL="0" marR="0" lvl="1" indent="0" algn="r" rtl="0">
              <a:lnSpc>
                <a:spcPct val="100000"/>
              </a:lnSpc>
              <a:spcBef>
                <a:spcPts val="0"/>
              </a:spcBef>
              <a:buClr>
                <a:srgbClr val="919191"/>
              </a:buClr>
              <a:buSzPts val="1200"/>
              <a:buFont typeface="Roboto"/>
              <a:buNone/>
              <a:defRPr sz="1200" b="0" i="0" u="none" strike="noStrike" cap="none">
                <a:solidFill>
                  <a:srgbClr val="919191"/>
                </a:solidFill>
                <a:latin typeface="Roboto"/>
                <a:ea typeface="Roboto"/>
                <a:cs typeface="Roboto"/>
                <a:sym typeface="Roboto"/>
              </a:defRPr>
            </a:lvl2pPr>
            <a:lvl3pPr marL="0" marR="0" lvl="2" indent="0" algn="r" rtl="0">
              <a:lnSpc>
                <a:spcPct val="100000"/>
              </a:lnSpc>
              <a:spcBef>
                <a:spcPts val="0"/>
              </a:spcBef>
              <a:buClr>
                <a:srgbClr val="919191"/>
              </a:buClr>
              <a:buSzPts val="1200"/>
              <a:buFont typeface="Roboto"/>
              <a:buNone/>
              <a:defRPr sz="1200" b="0" i="0" u="none" strike="noStrike" cap="none">
                <a:solidFill>
                  <a:srgbClr val="919191"/>
                </a:solidFill>
                <a:latin typeface="Roboto"/>
                <a:ea typeface="Roboto"/>
                <a:cs typeface="Roboto"/>
                <a:sym typeface="Roboto"/>
              </a:defRPr>
            </a:lvl3pPr>
            <a:lvl4pPr marL="0" marR="0" lvl="3" indent="0" algn="r" rtl="0">
              <a:lnSpc>
                <a:spcPct val="100000"/>
              </a:lnSpc>
              <a:spcBef>
                <a:spcPts val="0"/>
              </a:spcBef>
              <a:buClr>
                <a:srgbClr val="919191"/>
              </a:buClr>
              <a:buSzPts val="1200"/>
              <a:buFont typeface="Roboto"/>
              <a:buNone/>
              <a:defRPr sz="1200" b="0" i="0" u="none" strike="noStrike" cap="none">
                <a:solidFill>
                  <a:srgbClr val="919191"/>
                </a:solidFill>
                <a:latin typeface="Roboto"/>
                <a:ea typeface="Roboto"/>
                <a:cs typeface="Roboto"/>
                <a:sym typeface="Roboto"/>
              </a:defRPr>
            </a:lvl4pPr>
            <a:lvl5pPr marL="0" marR="0" lvl="4" indent="0" algn="r" rtl="0">
              <a:lnSpc>
                <a:spcPct val="100000"/>
              </a:lnSpc>
              <a:spcBef>
                <a:spcPts val="0"/>
              </a:spcBef>
              <a:buClr>
                <a:srgbClr val="919191"/>
              </a:buClr>
              <a:buSzPts val="1200"/>
              <a:buFont typeface="Roboto"/>
              <a:buNone/>
              <a:defRPr sz="1200" b="0" i="0" u="none" strike="noStrike" cap="none">
                <a:solidFill>
                  <a:srgbClr val="919191"/>
                </a:solidFill>
                <a:latin typeface="Roboto"/>
                <a:ea typeface="Roboto"/>
                <a:cs typeface="Roboto"/>
                <a:sym typeface="Roboto"/>
              </a:defRPr>
            </a:lvl5pPr>
            <a:lvl6pPr marL="0" marR="0" lvl="5" indent="0" algn="r" rtl="0">
              <a:lnSpc>
                <a:spcPct val="100000"/>
              </a:lnSpc>
              <a:spcBef>
                <a:spcPts val="0"/>
              </a:spcBef>
              <a:buClr>
                <a:srgbClr val="919191"/>
              </a:buClr>
              <a:buSzPts val="1200"/>
              <a:buFont typeface="Roboto"/>
              <a:buNone/>
              <a:defRPr sz="1200" b="0" i="0" u="none" strike="noStrike" cap="none">
                <a:solidFill>
                  <a:srgbClr val="919191"/>
                </a:solidFill>
                <a:latin typeface="Roboto"/>
                <a:ea typeface="Roboto"/>
                <a:cs typeface="Roboto"/>
                <a:sym typeface="Roboto"/>
              </a:defRPr>
            </a:lvl6pPr>
            <a:lvl7pPr marL="0" marR="0" lvl="6" indent="0" algn="r" rtl="0">
              <a:lnSpc>
                <a:spcPct val="100000"/>
              </a:lnSpc>
              <a:spcBef>
                <a:spcPts val="0"/>
              </a:spcBef>
              <a:buClr>
                <a:srgbClr val="919191"/>
              </a:buClr>
              <a:buSzPts val="1200"/>
              <a:buFont typeface="Roboto"/>
              <a:buNone/>
              <a:defRPr sz="1200" b="0" i="0" u="none" strike="noStrike" cap="none">
                <a:solidFill>
                  <a:srgbClr val="919191"/>
                </a:solidFill>
                <a:latin typeface="Roboto"/>
                <a:ea typeface="Roboto"/>
                <a:cs typeface="Roboto"/>
                <a:sym typeface="Roboto"/>
              </a:defRPr>
            </a:lvl7pPr>
            <a:lvl8pPr marL="0" marR="0" lvl="7" indent="0" algn="r" rtl="0">
              <a:lnSpc>
                <a:spcPct val="100000"/>
              </a:lnSpc>
              <a:spcBef>
                <a:spcPts val="0"/>
              </a:spcBef>
              <a:buClr>
                <a:srgbClr val="919191"/>
              </a:buClr>
              <a:buSzPts val="1200"/>
              <a:buFont typeface="Roboto"/>
              <a:buNone/>
              <a:defRPr sz="1200" b="0" i="0" u="none" strike="noStrike" cap="none">
                <a:solidFill>
                  <a:srgbClr val="919191"/>
                </a:solidFill>
                <a:latin typeface="Roboto"/>
                <a:ea typeface="Roboto"/>
                <a:cs typeface="Roboto"/>
                <a:sym typeface="Roboto"/>
              </a:defRPr>
            </a:lvl8pPr>
            <a:lvl9pPr marL="0" marR="0" lvl="8" indent="0" algn="r" rtl="0">
              <a:lnSpc>
                <a:spcPct val="100000"/>
              </a:lnSpc>
              <a:spcBef>
                <a:spcPts val="0"/>
              </a:spcBef>
              <a:buClr>
                <a:srgbClr val="919191"/>
              </a:buClr>
              <a:buSzPts val="1200"/>
              <a:buFont typeface="Roboto"/>
              <a:buNone/>
              <a:defRPr sz="1200" b="0" i="0" u="none" strike="noStrike" cap="none">
                <a:solidFill>
                  <a:srgbClr val="91919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44" name="Google Shape;44;p18"/>
          <p:cNvSpPr txBox="1">
            <a:spLocks noGrp="1"/>
          </p:cNvSpPr>
          <p:nvPr>
            <p:ph type="dt" idx="10"/>
          </p:nvPr>
        </p:nvSpPr>
        <p:spPr>
          <a:xfrm>
            <a:off x="838080" y="6356520"/>
            <a:ext cx="2741400" cy="363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5" name="Google Shape;45;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6" name="Google Shape;46;p1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1"/>
        <p:cNvGrpSpPr/>
        <p:nvPr/>
      </p:nvGrpSpPr>
      <p:grpSpPr>
        <a:xfrm>
          <a:off x="0" y="0"/>
          <a:ext cx="0" cy="0"/>
          <a:chOff x="0" y="0"/>
          <a:chExt cx="0" cy="0"/>
        </a:xfrm>
      </p:grpSpPr>
      <p:sp>
        <p:nvSpPr>
          <p:cNvPr id="52" name="Google Shape;52;p20"/>
          <p:cNvSpPr/>
          <p:nvPr/>
        </p:nvSpPr>
        <p:spPr>
          <a:xfrm>
            <a:off x="0" y="70920"/>
            <a:ext cx="12190320" cy="6785280"/>
          </a:xfrm>
          <a:custGeom>
            <a:avLst/>
            <a:gdLst/>
            <a:ahLst/>
            <a:cxnLst/>
            <a:rect l="l" t="t" r="r" b="b"/>
            <a:pathLst>
              <a:path w="12192000" h="6768465" extrusionOk="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grpSp>
        <p:nvGrpSpPr>
          <p:cNvPr id="53" name="Google Shape;53;p20"/>
          <p:cNvGrpSpPr/>
          <p:nvPr/>
        </p:nvGrpSpPr>
        <p:grpSpPr>
          <a:xfrm>
            <a:off x="117000" y="202320"/>
            <a:ext cx="651600" cy="144000"/>
            <a:chOff x="117000" y="202320"/>
            <a:chExt cx="651600" cy="144000"/>
          </a:xfrm>
        </p:grpSpPr>
        <p:sp>
          <p:nvSpPr>
            <p:cNvPr id="54" name="Google Shape;54;p20"/>
            <p:cNvSpPr/>
            <p:nvPr/>
          </p:nvSpPr>
          <p:spPr>
            <a:xfrm>
              <a:off x="370080" y="202320"/>
              <a:ext cx="142920" cy="144000"/>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55" name="Google Shape;55;p20"/>
            <p:cNvSpPr/>
            <p:nvPr/>
          </p:nvSpPr>
          <p:spPr>
            <a:xfrm>
              <a:off x="117000" y="203400"/>
              <a:ext cx="138600" cy="138600"/>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56" name="Google Shape;56;p20"/>
            <p:cNvSpPr/>
            <p:nvPr/>
          </p:nvSpPr>
          <p:spPr>
            <a:xfrm>
              <a:off x="630000" y="203400"/>
              <a:ext cx="138600" cy="138600"/>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grpSp>
      <p:sp>
        <p:nvSpPr>
          <p:cNvPr id="57" name="Google Shape;57;p20"/>
          <p:cNvSpPr/>
          <p:nvPr/>
        </p:nvSpPr>
        <p:spPr>
          <a:xfrm rot="8100000" flipH="1">
            <a:off x="3310560" y="192240"/>
            <a:ext cx="144720" cy="14400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sp>
        <p:nvSpPr>
          <p:cNvPr id="58" name="Google Shape;58;p20"/>
          <p:cNvSpPr/>
          <p:nvPr/>
        </p:nvSpPr>
        <p:spPr>
          <a:xfrm rot="10714200" flipH="1">
            <a:off x="3709080" y="203760"/>
            <a:ext cx="145440" cy="14544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sp>
        <p:nvSpPr>
          <p:cNvPr id="59" name="Google Shape;59;p20"/>
          <p:cNvSpPr/>
          <p:nvPr/>
        </p:nvSpPr>
        <p:spPr>
          <a:xfrm>
            <a:off x="1275480" y="582480"/>
            <a:ext cx="10150200" cy="358200"/>
          </a:xfrm>
          <a:prstGeom prst="roundRect">
            <a:avLst>
              <a:gd name="adj" fmla="val 50000"/>
            </a:avLst>
          </a:prstGeom>
          <a:solidFill>
            <a:srgbClr val="F2F2F2"/>
          </a:solidFill>
          <a:ln w="9525" cap="flat" cmpd="sng">
            <a:solidFill>
              <a:srgbClr val="BFBFBF"/>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FFFFFF"/>
              </a:solidFill>
              <a:latin typeface="Roboto"/>
              <a:ea typeface="Roboto"/>
              <a:cs typeface="Roboto"/>
              <a:sym typeface="Roboto"/>
            </a:endParaRPr>
          </a:p>
        </p:txBody>
      </p:sp>
      <p:cxnSp>
        <p:nvCxnSpPr>
          <p:cNvPr id="60" name="Google Shape;60;p20"/>
          <p:cNvCxnSpPr/>
          <p:nvPr/>
        </p:nvCxnSpPr>
        <p:spPr>
          <a:xfrm>
            <a:off x="0" y="1036080"/>
            <a:ext cx="12193560" cy="1800"/>
          </a:xfrm>
          <a:prstGeom prst="straightConnector1">
            <a:avLst/>
          </a:prstGeom>
          <a:noFill/>
          <a:ln w="9525" cap="flat" cmpd="sng">
            <a:solidFill>
              <a:srgbClr val="BFBFBF"/>
            </a:solidFill>
            <a:prstDash val="solid"/>
            <a:miter lim="8000"/>
            <a:headEnd type="none" w="sm" len="sm"/>
            <a:tailEnd type="none" w="sm" len="sm"/>
          </a:ln>
        </p:spPr>
      </p:cxnSp>
      <p:sp>
        <p:nvSpPr>
          <p:cNvPr id="61" name="Google Shape;61;p20"/>
          <p:cNvSpPr/>
          <p:nvPr/>
        </p:nvSpPr>
        <p:spPr>
          <a:xfrm>
            <a:off x="909000" y="666720"/>
            <a:ext cx="206640" cy="20052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62" name="Google Shape;62;p20"/>
          <p:cNvSpPr/>
          <p:nvPr/>
        </p:nvSpPr>
        <p:spPr>
          <a:xfrm>
            <a:off x="11978280" y="793440"/>
            <a:ext cx="50400" cy="37800"/>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0000" tIns="19800" rIns="90000" bIns="198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63" name="Google Shape;63;p20"/>
          <p:cNvSpPr/>
          <p:nvPr/>
        </p:nvSpPr>
        <p:spPr>
          <a:xfrm>
            <a:off x="11978280" y="716760"/>
            <a:ext cx="50400" cy="37800"/>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0000" tIns="19800" rIns="90000" bIns="198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64" name="Google Shape;64;p20"/>
          <p:cNvSpPr/>
          <p:nvPr/>
        </p:nvSpPr>
        <p:spPr>
          <a:xfrm>
            <a:off x="11978280" y="641520"/>
            <a:ext cx="50400" cy="3924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0000" tIns="20500" rIns="90000" bIns="205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65" name="Google Shape;65;p20"/>
          <p:cNvSpPr/>
          <p:nvPr/>
        </p:nvSpPr>
        <p:spPr>
          <a:xfrm rot="-5400000">
            <a:off x="520920" y="682200"/>
            <a:ext cx="175320" cy="19620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sp>
        <p:nvSpPr>
          <p:cNvPr id="66" name="Google Shape;66;p20"/>
          <p:cNvSpPr/>
          <p:nvPr/>
        </p:nvSpPr>
        <p:spPr>
          <a:xfrm rot="5400000">
            <a:off x="208440" y="680400"/>
            <a:ext cx="175320" cy="19620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Roboto"/>
              <a:ea typeface="Roboto"/>
              <a:cs typeface="Roboto"/>
              <a:sym typeface="Roboto"/>
            </a:endParaRPr>
          </a:p>
        </p:txBody>
      </p:sp>
      <p:grpSp>
        <p:nvGrpSpPr>
          <p:cNvPr id="67" name="Google Shape;67;p20"/>
          <p:cNvGrpSpPr/>
          <p:nvPr/>
        </p:nvGrpSpPr>
        <p:grpSpPr>
          <a:xfrm>
            <a:off x="11567160" y="612720"/>
            <a:ext cx="264240" cy="264240"/>
            <a:chOff x="11567160" y="612720"/>
            <a:chExt cx="264240" cy="264240"/>
          </a:xfrm>
        </p:grpSpPr>
        <p:sp>
          <p:nvSpPr>
            <p:cNvPr id="68" name="Google Shape;68;p20"/>
            <p:cNvSpPr/>
            <p:nvPr/>
          </p:nvSpPr>
          <p:spPr>
            <a:xfrm>
              <a:off x="11567160" y="612720"/>
              <a:ext cx="264240" cy="264240"/>
            </a:xfrm>
            <a:prstGeom prst="ellipse">
              <a:avLst/>
            </a:prstGeom>
            <a:solidFill>
              <a:srgbClr val="636363"/>
            </a:solidFill>
            <a:ln>
              <a:noFill/>
            </a:ln>
          </p:spPr>
          <p:txBody>
            <a:bodyPr spcFirstLastPara="1" wrap="square" lIns="90000" tIns="91425" rIns="90000"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nvGrpSpPr>
            <p:cNvPr id="69" name="Google Shape;69;p20"/>
            <p:cNvGrpSpPr/>
            <p:nvPr/>
          </p:nvGrpSpPr>
          <p:grpSpPr>
            <a:xfrm>
              <a:off x="11624400" y="669600"/>
              <a:ext cx="150840" cy="160560"/>
              <a:chOff x="11624400" y="669600"/>
              <a:chExt cx="150840" cy="160560"/>
            </a:xfrm>
          </p:grpSpPr>
          <p:sp>
            <p:nvSpPr>
              <p:cNvPr id="70" name="Google Shape;70;p20"/>
              <p:cNvSpPr/>
              <p:nvPr/>
            </p:nvSpPr>
            <p:spPr>
              <a:xfrm>
                <a:off x="11662200" y="669600"/>
                <a:ext cx="74880" cy="74520"/>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0000" tIns="38150" rIns="90000" bIns="3815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1" name="Google Shape;71;p20"/>
              <p:cNvSpPr/>
              <p:nvPr/>
            </p:nvSpPr>
            <p:spPr>
              <a:xfrm>
                <a:off x="11624400" y="755280"/>
                <a:ext cx="150840" cy="74880"/>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0000" tIns="38150" rIns="90000" bIns="3815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sp>
        <p:nvSpPr>
          <p:cNvPr id="72" name="Google Shape;72;p20"/>
          <p:cNvSpPr/>
          <p:nvPr/>
        </p:nvSpPr>
        <p:spPr>
          <a:xfrm>
            <a:off x="415440" y="1279080"/>
            <a:ext cx="11359080" cy="2436480"/>
          </a:xfrm>
          <a:prstGeom prst="rect">
            <a:avLst/>
          </a:prstGeom>
          <a:noFill/>
          <a:ln>
            <a:noFill/>
          </a:ln>
        </p:spPr>
        <p:txBody>
          <a:bodyPr spcFirstLastPara="1" wrap="square" lIns="122025" tIns="122025" rIns="122025" bIns="122025" anchor="t" anchorCtr="0">
            <a:noAutofit/>
          </a:bodyPr>
          <a:lstStyle/>
          <a:p>
            <a:pPr marL="0" marR="0" lvl="0" indent="0" algn="ctr" rtl="0">
              <a:lnSpc>
                <a:spcPct val="100000"/>
              </a:lnSpc>
              <a:spcBef>
                <a:spcPts val="0"/>
              </a:spcBef>
              <a:spcAft>
                <a:spcPts val="0"/>
              </a:spcAft>
              <a:buNone/>
            </a:pPr>
            <a:endParaRPr sz="7000" b="0" i="0" u="none" strike="noStrike" cap="none">
              <a:solidFill>
                <a:srgbClr val="000000"/>
              </a:solidFill>
              <a:latin typeface="Lexend Deca"/>
              <a:ea typeface="Lexend Deca"/>
              <a:cs typeface="Lexend Deca"/>
              <a:sym typeface="Lexend Deca"/>
            </a:endParaRPr>
          </a:p>
        </p:txBody>
      </p:sp>
      <p:sp>
        <p:nvSpPr>
          <p:cNvPr id="73" name="Google Shape;73;p20"/>
          <p:cNvSpPr/>
          <p:nvPr/>
        </p:nvSpPr>
        <p:spPr>
          <a:xfrm>
            <a:off x="11550240" y="617760"/>
            <a:ext cx="264240" cy="258840"/>
          </a:xfrm>
          <a:prstGeom prst="ellipse">
            <a:avLst/>
          </a:prstGeom>
          <a:blipFill rotWithShape="1">
            <a:blip r:embed="rId3">
              <a:alphaModFix/>
            </a:blip>
            <a:stretch>
              <a:fillRect/>
            </a:stretch>
          </a:blipFill>
          <a:ln w="9525" cap="rnd" cmpd="sng">
            <a:solidFill>
              <a:srgbClr val="333333"/>
            </a:solidFill>
            <a:prstDash val="solid"/>
            <a:round/>
            <a:headEnd type="none" w="sm" len="sm"/>
            <a:tailEnd type="none" w="sm" len="sm"/>
          </a:ln>
          <a:effectLst>
            <a:outerShdw blurRad="380880" dist="291960" dir="5400000" sx="-80000" sy="-18000" rotWithShape="0">
              <a:srgbClr val="000000">
                <a:alpha val="21960"/>
              </a:srgbClr>
            </a:outerShdw>
          </a:effectLst>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74" name="Google Shape;74;p20"/>
          <p:cNvSpPr/>
          <p:nvPr/>
        </p:nvSpPr>
        <p:spPr>
          <a:xfrm>
            <a:off x="1446480" y="654480"/>
            <a:ext cx="141120" cy="190440"/>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2025" tIns="96100" rIns="122025" bIns="96100" anchor="ctr"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Roboto"/>
              <a:ea typeface="Roboto"/>
              <a:cs typeface="Roboto"/>
              <a:sym typeface="Roboto"/>
            </a:endParaRPr>
          </a:p>
        </p:txBody>
      </p:sp>
      <p:pic>
        <p:nvPicPr>
          <p:cNvPr id="75" name="Google Shape;75;p20" descr="Sunrise with solid fill"/>
          <p:cNvPicPr preferRelativeResize="0"/>
          <p:nvPr/>
        </p:nvPicPr>
        <p:blipFill rotWithShape="1">
          <a:blip r:embed="rId4">
            <a:alphaModFix/>
          </a:blip>
          <a:srcRect/>
          <a:stretch/>
        </p:blipFill>
        <p:spPr>
          <a:xfrm>
            <a:off x="925560" y="153360"/>
            <a:ext cx="237600" cy="237600"/>
          </a:xfrm>
          <a:prstGeom prst="rect">
            <a:avLst/>
          </a:prstGeom>
          <a:noFill/>
          <a:ln>
            <a:noFill/>
          </a:ln>
        </p:spPr>
      </p:pic>
      <p:sp>
        <p:nvSpPr>
          <p:cNvPr id="76" name="Google Shape;76;p20"/>
          <p:cNvSpPr/>
          <p:nvPr/>
        </p:nvSpPr>
        <p:spPr>
          <a:xfrm>
            <a:off x="1125360" y="109800"/>
            <a:ext cx="2064960" cy="303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434343"/>
                </a:solidFill>
                <a:latin typeface="Roboto"/>
                <a:ea typeface="Roboto"/>
                <a:cs typeface="Roboto"/>
                <a:sym typeface="Roboto"/>
              </a:rPr>
              <a:t>Motivation</a:t>
            </a:r>
            <a:endParaRPr sz="1400" b="0" i="0" u="none" strike="noStrike" cap="none">
              <a:solidFill>
                <a:srgbClr val="000000"/>
              </a:solidFill>
              <a:latin typeface="Arial"/>
              <a:ea typeface="Arial"/>
              <a:cs typeface="Arial"/>
              <a:sym typeface="Arial"/>
            </a:endParaRPr>
          </a:p>
        </p:txBody>
      </p:sp>
      <p:sp>
        <p:nvSpPr>
          <p:cNvPr id="77" name="Google Shape;77;p20"/>
          <p:cNvSpPr txBox="1">
            <a:spLocks noGrp="1"/>
          </p:cNvSpPr>
          <p:nvPr>
            <p:ph type="ftr" idx="11"/>
          </p:nvPr>
        </p:nvSpPr>
        <p:spPr>
          <a:xfrm>
            <a:off x="4038480" y="6356520"/>
            <a:ext cx="4113000" cy="36324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8" name="Google Shape;78;p20"/>
          <p:cNvSpPr txBox="1">
            <a:spLocks noGrp="1"/>
          </p:cNvSpPr>
          <p:nvPr>
            <p:ph type="sldNum" idx="12"/>
          </p:nvPr>
        </p:nvSpPr>
        <p:spPr>
          <a:xfrm>
            <a:off x="8610480" y="6356520"/>
            <a:ext cx="2741400" cy="36324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L="0" marR="0" lvl="1" indent="0" algn="l" rtl="0">
              <a:lnSpc>
                <a:spcPct val="100000"/>
              </a:lnSpc>
              <a:spcBef>
                <a:spcPts val="0"/>
              </a:spcBef>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2pPr>
            <a:lvl3pPr marL="0" marR="0" lvl="2" indent="0" algn="l" rtl="0">
              <a:lnSpc>
                <a:spcPct val="100000"/>
              </a:lnSpc>
              <a:spcBef>
                <a:spcPts val="0"/>
              </a:spcBef>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3pPr>
            <a:lvl4pPr marL="0" marR="0" lvl="3" indent="0" algn="l" rtl="0">
              <a:lnSpc>
                <a:spcPct val="100000"/>
              </a:lnSpc>
              <a:spcBef>
                <a:spcPts val="0"/>
              </a:spcBef>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4pPr>
            <a:lvl5pPr marL="0" marR="0" lvl="4" indent="0" algn="l" rtl="0">
              <a:lnSpc>
                <a:spcPct val="100000"/>
              </a:lnSpc>
              <a:spcBef>
                <a:spcPts val="0"/>
              </a:spcBef>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5pPr>
            <a:lvl6pPr marL="0" marR="0" lvl="5" indent="0" algn="l" rtl="0">
              <a:lnSpc>
                <a:spcPct val="100000"/>
              </a:lnSpc>
              <a:spcBef>
                <a:spcPts val="0"/>
              </a:spcBef>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6pPr>
            <a:lvl7pPr marL="0" marR="0" lvl="6" indent="0" algn="l" rtl="0">
              <a:lnSpc>
                <a:spcPct val="100000"/>
              </a:lnSpc>
              <a:spcBef>
                <a:spcPts val="0"/>
              </a:spcBef>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7pPr>
            <a:lvl8pPr marL="0" marR="0" lvl="7" indent="0" algn="l" rtl="0">
              <a:lnSpc>
                <a:spcPct val="100000"/>
              </a:lnSpc>
              <a:spcBef>
                <a:spcPts val="0"/>
              </a:spcBef>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8pPr>
            <a:lvl9pPr marL="0" marR="0" lvl="8" indent="0" algn="l" rtl="0">
              <a:lnSpc>
                <a:spcPct val="100000"/>
              </a:lnSpc>
              <a:spcBef>
                <a:spcPts val="0"/>
              </a:spcBef>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sp>
        <p:nvSpPr>
          <p:cNvPr id="79" name="Google Shape;79;p20"/>
          <p:cNvSpPr txBox="1">
            <a:spLocks noGrp="1"/>
          </p:cNvSpPr>
          <p:nvPr>
            <p:ph type="dt" idx="10"/>
          </p:nvPr>
        </p:nvSpPr>
        <p:spPr>
          <a:xfrm>
            <a:off x="838080" y="6356520"/>
            <a:ext cx="2741400" cy="363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0" name="Google Shape;80;p2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1" name="Google Shape;81;p2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86"/>
        <p:cNvGrpSpPr/>
        <p:nvPr/>
      </p:nvGrpSpPr>
      <p:grpSpPr>
        <a:xfrm>
          <a:off x="0" y="0"/>
          <a:ext cx="0" cy="0"/>
          <a:chOff x="0" y="0"/>
          <a:chExt cx="0" cy="0"/>
        </a:xfrm>
      </p:grpSpPr>
      <p:sp>
        <p:nvSpPr>
          <p:cNvPr id="87" name="Google Shape;87;p22"/>
          <p:cNvSpPr/>
          <p:nvPr/>
        </p:nvSpPr>
        <p:spPr>
          <a:xfrm>
            <a:off x="0" y="70920"/>
            <a:ext cx="12191760" cy="6786720"/>
          </a:xfrm>
          <a:custGeom>
            <a:avLst/>
            <a:gdLst/>
            <a:ahLst/>
            <a:cxnLst/>
            <a:rect l="l" t="t" r="r" b="b"/>
            <a:pathLst>
              <a:path w="12192000" h="6768465" extrusionOk="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FFFFFF"/>
              </a:solidFill>
              <a:latin typeface="Roboto"/>
              <a:ea typeface="Roboto"/>
              <a:cs typeface="Roboto"/>
              <a:sym typeface="Roboto"/>
            </a:endParaRPr>
          </a:p>
        </p:txBody>
      </p:sp>
      <p:grpSp>
        <p:nvGrpSpPr>
          <p:cNvPr id="88" name="Google Shape;88;p22"/>
          <p:cNvGrpSpPr/>
          <p:nvPr/>
        </p:nvGrpSpPr>
        <p:grpSpPr>
          <a:xfrm>
            <a:off x="117000" y="202320"/>
            <a:ext cx="653040" cy="145440"/>
            <a:chOff x="117000" y="202320"/>
            <a:chExt cx="653040" cy="145440"/>
          </a:xfrm>
        </p:grpSpPr>
        <p:sp>
          <p:nvSpPr>
            <p:cNvPr id="89" name="Google Shape;89;p22"/>
            <p:cNvSpPr/>
            <p:nvPr/>
          </p:nvSpPr>
          <p:spPr>
            <a:xfrm>
              <a:off x="370080" y="202320"/>
              <a:ext cx="144360" cy="145440"/>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Roboto"/>
                <a:ea typeface="Roboto"/>
                <a:cs typeface="Roboto"/>
                <a:sym typeface="Roboto"/>
              </a:endParaRPr>
            </a:p>
          </p:txBody>
        </p:sp>
        <p:sp>
          <p:nvSpPr>
            <p:cNvPr id="90" name="Google Shape;90;p22"/>
            <p:cNvSpPr/>
            <p:nvPr/>
          </p:nvSpPr>
          <p:spPr>
            <a:xfrm>
              <a:off x="117000" y="203400"/>
              <a:ext cx="140040" cy="140040"/>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Roboto"/>
                <a:ea typeface="Roboto"/>
                <a:cs typeface="Roboto"/>
                <a:sym typeface="Roboto"/>
              </a:endParaRPr>
            </a:p>
          </p:txBody>
        </p:sp>
        <p:sp>
          <p:nvSpPr>
            <p:cNvPr id="91" name="Google Shape;91;p22"/>
            <p:cNvSpPr/>
            <p:nvPr/>
          </p:nvSpPr>
          <p:spPr>
            <a:xfrm>
              <a:off x="630000" y="203400"/>
              <a:ext cx="140040" cy="140040"/>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Roboto"/>
                <a:ea typeface="Roboto"/>
                <a:cs typeface="Roboto"/>
                <a:sym typeface="Roboto"/>
              </a:endParaRPr>
            </a:p>
          </p:txBody>
        </p:sp>
      </p:grpSp>
      <p:sp>
        <p:nvSpPr>
          <p:cNvPr id="92" name="Google Shape;92;p22"/>
          <p:cNvSpPr/>
          <p:nvPr/>
        </p:nvSpPr>
        <p:spPr>
          <a:xfrm rot="8100000" flipH="1">
            <a:off x="3312360" y="191880"/>
            <a:ext cx="145440" cy="14544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FFFFFF"/>
              </a:solidFill>
              <a:latin typeface="Roboto"/>
              <a:ea typeface="Roboto"/>
              <a:cs typeface="Roboto"/>
              <a:sym typeface="Roboto"/>
            </a:endParaRPr>
          </a:p>
        </p:txBody>
      </p:sp>
      <p:sp>
        <p:nvSpPr>
          <p:cNvPr id="93" name="Google Shape;93;p22"/>
          <p:cNvSpPr/>
          <p:nvPr/>
        </p:nvSpPr>
        <p:spPr>
          <a:xfrm rot="10714200" flipH="1">
            <a:off x="3709080" y="202320"/>
            <a:ext cx="146880" cy="14688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FFFFFF"/>
              </a:solidFill>
              <a:latin typeface="Roboto"/>
              <a:ea typeface="Roboto"/>
              <a:cs typeface="Roboto"/>
              <a:sym typeface="Roboto"/>
            </a:endParaRPr>
          </a:p>
        </p:txBody>
      </p:sp>
      <p:sp>
        <p:nvSpPr>
          <p:cNvPr id="94" name="Google Shape;94;p22"/>
          <p:cNvSpPr/>
          <p:nvPr/>
        </p:nvSpPr>
        <p:spPr>
          <a:xfrm>
            <a:off x="1275480" y="582480"/>
            <a:ext cx="10151640" cy="359640"/>
          </a:xfrm>
          <a:prstGeom prst="roundRect">
            <a:avLst>
              <a:gd name="adj" fmla="val 50000"/>
            </a:avLst>
          </a:prstGeom>
          <a:solidFill>
            <a:srgbClr val="F2F2F2"/>
          </a:solidFill>
          <a:ln w="9525" cap="flat" cmpd="sng">
            <a:solidFill>
              <a:srgbClr val="BFBFBF"/>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FFFFFF"/>
              </a:solidFill>
              <a:latin typeface="Roboto"/>
              <a:ea typeface="Roboto"/>
              <a:cs typeface="Roboto"/>
              <a:sym typeface="Roboto"/>
            </a:endParaRPr>
          </a:p>
        </p:txBody>
      </p:sp>
      <p:cxnSp>
        <p:nvCxnSpPr>
          <p:cNvPr id="95" name="Google Shape;95;p22"/>
          <p:cNvCxnSpPr/>
          <p:nvPr/>
        </p:nvCxnSpPr>
        <p:spPr>
          <a:xfrm>
            <a:off x="0" y="1036080"/>
            <a:ext cx="12192120" cy="360"/>
          </a:xfrm>
          <a:prstGeom prst="straightConnector1">
            <a:avLst/>
          </a:prstGeom>
          <a:noFill/>
          <a:ln w="9525" cap="flat" cmpd="sng">
            <a:solidFill>
              <a:srgbClr val="BFBFBF"/>
            </a:solidFill>
            <a:prstDash val="solid"/>
            <a:miter lim="8000"/>
            <a:headEnd type="none" w="sm" len="sm"/>
            <a:tailEnd type="none" w="sm" len="sm"/>
          </a:ln>
        </p:spPr>
      </p:cxnSp>
      <p:sp>
        <p:nvSpPr>
          <p:cNvPr id="96" name="Google Shape;96;p22"/>
          <p:cNvSpPr/>
          <p:nvPr/>
        </p:nvSpPr>
        <p:spPr>
          <a:xfrm>
            <a:off x="909000" y="666720"/>
            <a:ext cx="208080" cy="20196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Roboto"/>
              <a:ea typeface="Roboto"/>
              <a:cs typeface="Roboto"/>
              <a:sym typeface="Roboto"/>
            </a:endParaRPr>
          </a:p>
        </p:txBody>
      </p:sp>
      <p:sp>
        <p:nvSpPr>
          <p:cNvPr id="97" name="Google Shape;97;p22"/>
          <p:cNvSpPr/>
          <p:nvPr/>
        </p:nvSpPr>
        <p:spPr>
          <a:xfrm>
            <a:off x="11978280" y="793440"/>
            <a:ext cx="51840" cy="39240"/>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1425" tIns="19800" rIns="91425" bIns="19800" anchor="ctr" anchorCtr="0">
            <a:noAutofit/>
          </a:bodyPr>
          <a:lstStyle/>
          <a:p>
            <a:pPr marL="0" marR="0" lvl="0" indent="0" algn="l" rtl="0">
              <a:spcBef>
                <a:spcPts val="0"/>
              </a:spcBef>
              <a:spcAft>
                <a:spcPts val="0"/>
              </a:spcAft>
              <a:buNone/>
            </a:pPr>
            <a:endParaRPr sz="1800" b="0" strike="noStrike">
              <a:solidFill>
                <a:srgbClr val="000000"/>
              </a:solidFill>
              <a:latin typeface="Roboto"/>
              <a:ea typeface="Roboto"/>
              <a:cs typeface="Roboto"/>
              <a:sym typeface="Roboto"/>
            </a:endParaRPr>
          </a:p>
        </p:txBody>
      </p:sp>
      <p:sp>
        <p:nvSpPr>
          <p:cNvPr id="98" name="Google Shape;98;p22"/>
          <p:cNvSpPr/>
          <p:nvPr/>
        </p:nvSpPr>
        <p:spPr>
          <a:xfrm>
            <a:off x="11978280" y="716760"/>
            <a:ext cx="51840" cy="39240"/>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1425" tIns="19800" rIns="91425" bIns="19800" anchor="ctr" anchorCtr="0">
            <a:noAutofit/>
          </a:bodyPr>
          <a:lstStyle/>
          <a:p>
            <a:pPr marL="0" marR="0" lvl="0" indent="0" algn="l" rtl="0">
              <a:spcBef>
                <a:spcPts val="0"/>
              </a:spcBef>
              <a:spcAft>
                <a:spcPts val="0"/>
              </a:spcAft>
              <a:buNone/>
            </a:pPr>
            <a:endParaRPr sz="1800" b="0" strike="noStrike">
              <a:solidFill>
                <a:srgbClr val="000000"/>
              </a:solidFill>
              <a:latin typeface="Roboto"/>
              <a:ea typeface="Roboto"/>
              <a:cs typeface="Roboto"/>
              <a:sym typeface="Roboto"/>
            </a:endParaRPr>
          </a:p>
        </p:txBody>
      </p:sp>
      <p:sp>
        <p:nvSpPr>
          <p:cNvPr id="99" name="Google Shape;99;p22"/>
          <p:cNvSpPr/>
          <p:nvPr/>
        </p:nvSpPr>
        <p:spPr>
          <a:xfrm>
            <a:off x="11978280" y="641520"/>
            <a:ext cx="51840" cy="4068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1425" tIns="20500" rIns="91425" bIns="20500" anchor="ctr" anchorCtr="0">
            <a:noAutofit/>
          </a:bodyPr>
          <a:lstStyle/>
          <a:p>
            <a:pPr marL="0" marR="0" lvl="0" indent="0" algn="l" rtl="0">
              <a:spcBef>
                <a:spcPts val="0"/>
              </a:spcBef>
              <a:spcAft>
                <a:spcPts val="0"/>
              </a:spcAft>
              <a:buNone/>
            </a:pPr>
            <a:endParaRPr sz="1800" b="0" strike="noStrike">
              <a:solidFill>
                <a:srgbClr val="000000"/>
              </a:solidFill>
              <a:latin typeface="Roboto"/>
              <a:ea typeface="Roboto"/>
              <a:cs typeface="Roboto"/>
              <a:sym typeface="Roboto"/>
            </a:endParaRPr>
          </a:p>
        </p:txBody>
      </p:sp>
      <p:sp>
        <p:nvSpPr>
          <p:cNvPr id="100" name="Google Shape;100;p22"/>
          <p:cNvSpPr/>
          <p:nvPr/>
        </p:nvSpPr>
        <p:spPr>
          <a:xfrm rot="-5400000">
            <a:off x="520920" y="680760"/>
            <a:ext cx="176760" cy="19764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Roboto"/>
              <a:ea typeface="Roboto"/>
              <a:cs typeface="Roboto"/>
              <a:sym typeface="Roboto"/>
            </a:endParaRPr>
          </a:p>
        </p:txBody>
      </p:sp>
      <p:sp>
        <p:nvSpPr>
          <p:cNvPr id="101" name="Google Shape;101;p22"/>
          <p:cNvSpPr/>
          <p:nvPr/>
        </p:nvSpPr>
        <p:spPr>
          <a:xfrm rot="5400000">
            <a:off x="207000" y="680400"/>
            <a:ext cx="176760" cy="19764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strike="noStrike">
              <a:solidFill>
                <a:srgbClr val="000000"/>
              </a:solidFill>
              <a:latin typeface="Roboto"/>
              <a:ea typeface="Roboto"/>
              <a:cs typeface="Roboto"/>
              <a:sym typeface="Roboto"/>
            </a:endParaRPr>
          </a:p>
        </p:txBody>
      </p:sp>
      <p:grpSp>
        <p:nvGrpSpPr>
          <p:cNvPr id="102" name="Google Shape;102;p22"/>
          <p:cNvGrpSpPr/>
          <p:nvPr/>
        </p:nvGrpSpPr>
        <p:grpSpPr>
          <a:xfrm>
            <a:off x="11567160" y="612720"/>
            <a:ext cx="265680" cy="265680"/>
            <a:chOff x="11567160" y="612720"/>
            <a:chExt cx="265680" cy="265680"/>
          </a:xfrm>
        </p:grpSpPr>
        <p:sp>
          <p:nvSpPr>
            <p:cNvPr id="103" name="Google Shape;103;p22"/>
            <p:cNvSpPr/>
            <p:nvPr/>
          </p:nvSpPr>
          <p:spPr>
            <a:xfrm>
              <a:off x="11567160" y="612720"/>
              <a:ext cx="265680" cy="265680"/>
            </a:xfrm>
            <a:prstGeom prst="ellipse">
              <a:avLst/>
            </a:prstGeom>
            <a:solidFill>
              <a:srgbClr val="636363"/>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grpSp>
          <p:nvGrpSpPr>
            <p:cNvPr id="104" name="Google Shape;104;p22"/>
            <p:cNvGrpSpPr/>
            <p:nvPr/>
          </p:nvGrpSpPr>
          <p:grpSpPr>
            <a:xfrm>
              <a:off x="11624400" y="669600"/>
              <a:ext cx="152280" cy="162000"/>
              <a:chOff x="11624400" y="669600"/>
              <a:chExt cx="152280" cy="162000"/>
            </a:xfrm>
          </p:grpSpPr>
          <p:sp>
            <p:nvSpPr>
              <p:cNvPr id="105" name="Google Shape;105;p22"/>
              <p:cNvSpPr/>
              <p:nvPr/>
            </p:nvSpPr>
            <p:spPr>
              <a:xfrm>
                <a:off x="11662200" y="669600"/>
                <a:ext cx="76320" cy="75960"/>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1425" tIns="38150" rIns="91425" bIns="38150" anchor="ctr" anchorCtr="0">
                <a:no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sp>
            <p:nvSpPr>
              <p:cNvPr id="106" name="Google Shape;106;p22"/>
              <p:cNvSpPr/>
              <p:nvPr/>
            </p:nvSpPr>
            <p:spPr>
              <a:xfrm>
                <a:off x="11624400" y="755280"/>
                <a:ext cx="152280" cy="76320"/>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1425" tIns="38150" rIns="91425" bIns="38150" anchor="ctr" anchorCtr="0">
                <a:noAutofit/>
              </a:bodyPr>
              <a:lstStyle/>
              <a:p>
                <a:pPr marL="0" marR="0" lvl="0" indent="0" algn="l" rtl="0">
                  <a:spcBef>
                    <a:spcPts val="0"/>
                  </a:spcBef>
                  <a:spcAft>
                    <a:spcPts val="0"/>
                  </a:spcAft>
                  <a:buNone/>
                </a:pPr>
                <a:endParaRPr sz="1400" b="0" strike="noStrike">
                  <a:solidFill>
                    <a:srgbClr val="000000"/>
                  </a:solidFill>
                  <a:latin typeface="Arial"/>
                  <a:ea typeface="Arial"/>
                  <a:cs typeface="Arial"/>
                  <a:sym typeface="Arial"/>
                </a:endParaRPr>
              </a:p>
            </p:txBody>
          </p:sp>
        </p:grpSp>
      </p:grpSp>
      <p:sp>
        <p:nvSpPr>
          <p:cNvPr id="107" name="Google Shape;107;p22"/>
          <p:cNvSpPr/>
          <p:nvPr/>
        </p:nvSpPr>
        <p:spPr>
          <a:xfrm>
            <a:off x="415440" y="1279080"/>
            <a:ext cx="11360520" cy="2437920"/>
          </a:xfrm>
          <a:prstGeom prst="rect">
            <a:avLst/>
          </a:prstGeom>
          <a:noFill/>
          <a:ln>
            <a:noFill/>
          </a:ln>
        </p:spPr>
        <p:txBody>
          <a:bodyPr spcFirstLastPara="1" wrap="square" lIns="122025" tIns="122025" rIns="122025" bIns="122025" anchor="t" anchorCtr="0">
            <a:noAutofit/>
          </a:bodyPr>
          <a:lstStyle/>
          <a:p>
            <a:pPr marL="0" marR="0" lvl="0" indent="0" algn="l" rtl="0">
              <a:spcBef>
                <a:spcPts val="0"/>
              </a:spcBef>
              <a:spcAft>
                <a:spcPts val="0"/>
              </a:spcAft>
              <a:buNone/>
            </a:pPr>
            <a:endParaRPr sz="7000" b="0" strike="noStrike">
              <a:solidFill>
                <a:srgbClr val="000000"/>
              </a:solidFill>
              <a:latin typeface="Lexend Deca"/>
              <a:ea typeface="Lexend Deca"/>
              <a:cs typeface="Lexend Deca"/>
              <a:sym typeface="Lexend Deca"/>
            </a:endParaRPr>
          </a:p>
        </p:txBody>
      </p:sp>
      <p:sp>
        <p:nvSpPr>
          <p:cNvPr id="108" name="Google Shape;108;p22"/>
          <p:cNvSpPr/>
          <p:nvPr/>
        </p:nvSpPr>
        <p:spPr>
          <a:xfrm>
            <a:off x="11550240" y="617760"/>
            <a:ext cx="265680" cy="260280"/>
          </a:xfrm>
          <a:prstGeom prst="ellipse">
            <a:avLst/>
          </a:prstGeom>
          <a:blipFill rotWithShape="1">
            <a:blip r:embed="rId5">
              <a:alphaModFix/>
            </a:blip>
            <a:stretch>
              <a:fillRect/>
            </a:stretch>
          </a:blipFill>
          <a:ln w="9525" cap="rnd" cmpd="sng">
            <a:solidFill>
              <a:srgbClr val="333333"/>
            </a:solidFill>
            <a:prstDash val="solid"/>
            <a:round/>
            <a:headEnd type="none" w="sm" len="sm"/>
            <a:tailEnd type="none" w="sm" len="sm"/>
          </a:ln>
          <a:effectLst>
            <a:outerShdw blurRad="380880" dist="291960" dir="5400000" sx="-80000" sy="-18000" rotWithShape="0">
              <a:srgbClr val="000000">
                <a:alpha val="21960"/>
              </a:srgbClr>
            </a:outerShdw>
          </a:effectLst>
        </p:spPr>
        <p:txBody>
          <a:bodyPr spcFirstLastPara="1" wrap="square" lIns="90000" tIns="45000" rIns="90000" bIns="45000" anchor="t" anchorCtr="0">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2"/>
          <p:cNvSpPr/>
          <p:nvPr/>
        </p:nvSpPr>
        <p:spPr>
          <a:xfrm>
            <a:off x="1446480" y="654480"/>
            <a:ext cx="142560" cy="191880"/>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2025" tIns="96100" rIns="122025" bIns="96100" anchor="ctr" anchorCtr="0">
            <a:noAutofit/>
          </a:bodyPr>
          <a:lstStyle/>
          <a:p>
            <a:pPr marL="0" marR="0" lvl="0" indent="0" algn="l" rtl="0">
              <a:spcBef>
                <a:spcPts val="0"/>
              </a:spcBef>
              <a:spcAft>
                <a:spcPts val="0"/>
              </a:spcAft>
              <a:buNone/>
            </a:pPr>
            <a:endParaRPr sz="1800" b="0" strike="noStrike">
              <a:solidFill>
                <a:schemeClr val="dk1"/>
              </a:solidFill>
              <a:latin typeface="Roboto"/>
              <a:ea typeface="Roboto"/>
              <a:cs typeface="Roboto"/>
              <a:sym typeface="Roboto"/>
            </a:endParaRPr>
          </a:p>
        </p:txBody>
      </p:sp>
      <p:sp>
        <p:nvSpPr>
          <p:cNvPr id="110" name="Google Shape;110;p22"/>
          <p:cNvSpPr txBox="1">
            <a:spLocks noGrp="1"/>
          </p:cNvSpPr>
          <p:nvPr>
            <p:ph type="body" idx="1"/>
          </p:nvPr>
        </p:nvSpPr>
        <p:spPr>
          <a:xfrm>
            <a:off x="1684440" y="612720"/>
            <a:ext cx="9597600" cy="30276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pic>
        <p:nvPicPr>
          <p:cNvPr id="111" name="Google Shape;111;p22" descr="Sunrise with solid fill"/>
          <p:cNvPicPr preferRelativeResize="0"/>
          <p:nvPr/>
        </p:nvPicPr>
        <p:blipFill rotWithShape="1">
          <a:blip r:embed="rId6">
            <a:alphaModFix/>
          </a:blip>
          <a:srcRect/>
          <a:stretch/>
        </p:blipFill>
        <p:spPr>
          <a:xfrm>
            <a:off x="925560" y="153360"/>
            <a:ext cx="239040" cy="239040"/>
          </a:xfrm>
          <a:prstGeom prst="rect">
            <a:avLst/>
          </a:prstGeom>
          <a:noFill/>
          <a:ln>
            <a:noFill/>
          </a:ln>
        </p:spPr>
      </p:pic>
      <p:sp>
        <p:nvSpPr>
          <p:cNvPr id="112" name="Google Shape;112;p22"/>
          <p:cNvSpPr/>
          <p:nvPr/>
        </p:nvSpPr>
        <p:spPr>
          <a:xfrm>
            <a:off x="1125360" y="109800"/>
            <a:ext cx="2066400" cy="303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strike="noStrike">
                <a:solidFill>
                  <a:srgbClr val="434343"/>
                </a:solidFill>
                <a:latin typeface="Roboto"/>
                <a:ea typeface="Roboto"/>
                <a:cs typeface="Roboto"/>
                <a:sym typeface="Roboto"/>
              </a:rPr>
              <a:t>Motivation</a:t>
            </a:r>
            <a:endParaRPr sz="1400" b="0" strike="noStrike">
              <a:solidFill>
                <a:srgbClr val="000000"/>
              </a:solidFill>
              <a:latin typeface="Arial"/>
              <a:ea typeface="Arial"/>
              <a:cs typeface="Arial"/>
              <a:sym typeface="Arial"/>
            </a:endParaRPr>
          </a:p>
        </p:txBody>
      </p:sp>
      <p:sp>
        <p:nvSpPr>
          <p:cNvPr id="113" name="Google Shape;113;p22"/>
          <p:cNvSpPr txBox="1">
            <a:spLocks noGrp="1"/>
          </p:cNvSpPr>
          <p:nvPr>
            <p:ph type="dt" idx="10"/>
          </p:nvPr>
        </p:nvSpPr>
        <p:spPr>
          <a:xfrm>
            <a:off x="838080" y="6356520"/>
            <a:ext cx="274284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200"/>
              <a:buFont typeface="Roboto"/>
              <a:buNone/>
              <a:defRPr sz="1200" b="0" strike="noStrike">
                <a:solidFill>
                  <a:srgbClr val="888888"/>
                </a:solidFill>
                <a:latin typeface="Roboto"/>
                <a:ea typeface="Roboto"/>
                <a:cs typeface="Roboto"/>
                <a:sym typeface="Roboto"/>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4" name="Google Shape;114;p22"/>
          <p:cNvSpPr txBox="1">
            <a:spLocks noGrp="1"/>
          </p:cNvSpPr>
          <p:nvPr>
            <p:ph type="ftr" idx="11"/>
          </p:nvPr>
        </p:nvSpPr>
        <p:spPr>
          <a:xfrm>
            <a:off x="4038480" y="6356520"/>
            <a:ext cx="4114440" cy="36468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5" name="Google Shape;115;p22"/>
          <p:cNvSpPr txBox="1">
            <a:spLocks noGrp="1"/>
          </p:cNvSpPr>
          <p:nvPr>
            <p:ph type="sldNum" idx="12"/>
          </p:nvPr>
        </p:nvSpPr>
        <p:spPr>
          <a:xfrm>
            <a:off x="8610480" y="6356520"/>
            <a:ext cx="2742840" cy="36468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SzPts val="1200"/>
              <a:buFont typeface="Arial"/>
              <a:buNone/>
              <a:defRPr sz="1200" b="0" strike="noStrike">
                <a:solidFill>
                  <a:srgbClr val="000000"/>
                </a:solidFill>
                <a:latin typeface="Times New Roman"/>
                <a:ea typeface="Times New Roman"/>
                <a:cs typeface="Times New Roman"/>
                <a:sym typeface="Times New Roman"/>
              </a:defRPr>
            </a:lvl1pPr>
            <a:lvl2pPr marL="0" marR="0" lvl="1" indent="0" algn="l" rtl="0">
              <a:spcBef>
                <a:spcPts val="0"/>
              </a:spcBef>
              <a:buSzPts val="1200"/>
              <a:buFont typeface="Arial"/>
              <a:buNone/>
              <a:defRPr sz="1200" b="0" strike="noStrike">
                <a:solidFill>
                  <a:srgbClr val="000000"/>
                </a:solidFill>
                <a:latin typeface="Times New Roman"/>
                <a:ea typeface="Times New Roman"/>
                <a:cs typeface="Times New Roman"/>
                <a:sym typeface="Times New Roman"/>
              </a:defRPr>
            </a:lvl2pPr>
            <a:lvl3pPr marL="0" marR="0" lvl="2" indent="0" algn="l" rtl="0">
              <a:spcBef>
                <a:spcPts val="0"/>
              </a:spcBef>
              <a:buSzPts val="1200"/>
              <a:buFont typeface="Arial"/>
              <a:buNone/>
              <a:defRPr sz="1200" b="0" strike="noStrike">
                <a:solidFill>
                  <a:srgbClr val="000000"/>
                </a:solidFill>
                <a:latin typeface="Times New Roman"/>
                <a:ea typeface="Times New Roman"/>
                <a:cs typeface="Times New Roman"/>
                <a:sym typeface="Times New Roman"/>
              </a:defRPr>
            </a:lvl3pPr>
            <a:lvl4pPr marL="0" marR="0" lvl="3" indent="0" algn="l" rtl="0">
              <a:spcBef>
                <a:spcPts val="0"/>
              </a:spcBef>
              <a:buSzPts val="1200"/>
              <a:buFont typeface="Arial"/>
              <a:buNone/>
              <a:defRPr sz="1200" b="0" strike="noStrike">
                <a:solidFill>
                  <a:srgbClr val="000000"/>
                </a:solidFill>
                <a:latin typeface="Times New Roman"/>
                <a:ea typeface="Times New Roman"/>
                <a:cs typeface="Times New Roman"/>
                <a:sym typeface="Times New Roman"/>
              </a:defRPr>
            </a:lvl4pPr>
            <a:lvl5pPr marL="0" marR="0" lvl="4" indent="0" algn="l" rtl="0">
              <a:spcBef>
                <a:spcPts val="0"/>
              </a:spcBef>
              <a:buSzPts val="1200"/>
              <a:buFont typeface="Arial"/>
              <a:buNone/>
              <a:defRPr sz="1200" b="0" strike="noStrike">
                <a:solidFill>
                  <a:srgbClr val="000000"/>
                </a:solidFill>
                <a:latin typeface="Times New Roman"/>
                <a:ea typeface="Times New Roman"/>
                <a:cs typeface="Times New Roman"/>
                <a:sym typeface="Times New Roman"/>
              </a:defRPr>
            </a:lvl5pPr>
            <a:lvl6pPr marL="0" marR="0" lvl="5" indent="0" algn="l" rtl="0">
              <a:spcBef>
                <a:spcPts val="0"/>
              </a:spcBef>
              <a:buSzPts val="1200"/>
              <a:buFont typeface="Arial"/>
              <a:buNone/>
              <a:defRPr sz="1200" b="0" strike="noStrike">
                <a:solidFill>
                  <a:srgbClr val="000000"/>
                </a:solidFill>
                <a:latin typeface="Times New Roman"/>
                <a:ea typeface="Times New Roman"/>
                <a:cs typeface="Times New Roman"/>
                <a:sym typeface="Times New Roman"/>
              </a:defRPr>
            </a:lvl6pPr>
            <a:lvl7pPr marL="0" marR="0" lvl="6" indent="0" algn="l" rtl="0">
              <a:spcBef>
                <a:spcPts val="0"/>
              </a:spcBef>
              <a:buSzPts val="1200"/>
              <a:buFont typeface="Arial"/>
              <a:buNone/>
              <a:defRPr sz="1200" b="0" strike="noStrike">
                <a:solidFill>
                  <a:srgbClr val="000000"/>
                </a:solidFill>
                <a:latin typeface="Times New Roman"/>
                <a:ea typeface="Times New Roman"/>
                <a:cs typeface="Times New Roman"/>
                <a:sym typeface="Times New Roman"/>
              </a:defRPr>
            </a:lvl7pPr>
            <a:lvl8pPr marL="0" marR="0" lvl="7" indent="0" algn="l" rtl="0">
              <a:spcBef>
                <a:spcPts val="0"/>
              </a:spcBef>
              <a:buSzPts val="1200"/>
              <a:buFont typeface="Arial"/>
              <a:buNone/>
              <a:defRPr sz="1200" b="0" strike="noStrike">
                <a:solidFill>
                  <a:srgbClr val="000000"/>
                </a:solidFill>
                <a:latin typeface="Times New Roman"/>
                <a:ea typeface="Times New Roman"/>
                <a:cs typeface="Times New Roman"/>
                <a:sym typeface="Times New Roman"/>
              </a:defRPr>
            </a:lvl8pPr>
            <a:lvl9pPr marL="0" marR="0" lvl="8" indent="0" algn="l" rtl="0">
              <a:spcBef>
                <a:spcPts val="0"/>
              </a:spcBef>
              <a:buSzPts val="1200"/>
              <a:buFont typeface="Arial"/>
              <a:buNone/>
              <a:defRPr sz="1200" b="0" strike="noStrik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endParaRPr/>
          </a:p>
        </p:txBody>
      </p:sp>
      <p:sp>
        <p:nvSpPr>
          <p:cNvPr id="116" name="Google Shape;116;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184"/>
        <p:cNvGrpSpPr/>
        <p:nvPr/>
      </p:nvGrpSpPr>
      <p:grpSpPr>
        <a:xfrm>
          <a:off x="0" y="0"/>
          <a:ext cx="0" cy="0"/>
          <a:chOff x="0" y="0"/>
          <a:chExt cx="0" cy="0"/>
        </a:xfrm>
      </p:grpSpPr>
      <p:sp>
        <p:nvSpPr>
          <p:cNvPr id="185" name="Google Shape;185;p26"/>
          <p:cNvSpPr/>
          <p:nvPr/>
        </p:nvSpPr>
        <p:spPr>
          <a:xfrm>
            <a:off x="0" y="89640"/>
            <a:ext cx="12190320" cy="6766560"/>
          </a:xfrm>
          <a:custGeom>
            <a:avLst/>
            <a:gdLst/>
            <a:ahLst/>
            <a:cxnLst/>
            <a:rect l="l" t="t" r="r" b="b"/>
            <a:pathLst>
              <a:path w="12192000" h="6768465" extrusionOk="0">
                <a:moveTo>
                  <a:pt x="12191997" y="382102"/>
                </a:moveTo>
                <a:cubicBezTo>
                  <a:pt x="12191998" y="2510890"/>
                  <a:pt x="12191999" y="4639677"/>
                  <a:pt x="12192000" y="6768465"/>
                </a:cubicBezTo>
                <a:lnTo>
                  <a:pt x="0" y="6768465"/>
                </a:lnTo>
                <a:lnTo>
                  <a:pt x="1902" y="382905"/>
                </a:lnTo>
                <a:lnTo>
                  <a:pt x="765807" y="381952"/>
                </a:lnTo>
                <a:cubicBezTo>
                  <a:pt x="845817" y="381952"/>
                  <a:pt x="878202" y="349567"/>
                  <a:pt x="878202" y="270510"/>
                </a:cubicBezTo>
                <a:lnTo>
                  <a:pt x="878202" y="99060"/>
                </a:lnTo>
                <a:cubicBezTo>
                  <a:pt x="878202" y="37147"/>
                  <a:pt x="915350" y="0"/>
                  <a:pt x="975357" y="0"/>
                </a:cubicBezTo>
                <a:lnTo>
                  <a:pt x="3478527" y="0"/>
                </a:lnTo>
                <a:cubicBezTo>
                  <a:pt x="3536630" y="0"/>
                  <a:pt x="3573777" y="38100"/>
                  <a:pt x="3574730" y="97155"/>
                </a:cubicBezTo>
                <a:lnTo>
                  <a:pt x="3574730" y="274320"/>
                </a:lnTo>
                <a:cubicBezTo>
                  <a:pt x="3574730" y="349567"/>
                  <a:pt x="3608067" y="382905"/>
                  <a:pt x="3682362" y="382905"/>
                </a:cubicBezTo>
                <a:lnTo>
                  <a:pt x="6407465" y="382905"/>
                </a:lnTo>
                <a:lnTo>
                  <a:pt x="9047795" y="382905"/>
                </a:lnTo>
                <a:cubicBezTo>
                  <a:pt x="9058272" y="382905"/>
                  <a:pt x="9069702" y="383857"/>
                  <a:pt x="9081132" y="383857"/>
                </a:cubicBezTo>
                <a:lnTo>
                  <a:pt x="9081132" y="382102"/>
                </a:lnTo>
                <a:lnTo>
                  <a:pt x="12191997" y="382102"/>
                </a:lnTo>
                <a:close/>
              </a:path>
            </a:pathLst>
          </a:custGeom>
          <a:solidFill>
            <a:srgbClr val="75707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186" name="Google Shape;186;p26"/>
          <p:cNvSpPr/>
          <p:nvPr/>
        </p:nvSpPr>
        <p:spPr>
          <a:xfrm rot="8100000" flipH="1">
            <a:off x="3310560" y="192240"/>
            <a:ext cx="144720" cy="14400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187" name="Google Shape;187;p26"/>
          <p:cNvSpPr/>
          <p:nvPr/>
        </p:nvSpPr>
        <p:spPr>
          <a:xfrm>
            <a:off x="0" y="82080"/>
            <a:ext cx="12190320" cy="6774120"/>
          </a:xfrm>
          <a:custGeom>
            <a:avLst/>
            <a:gdLst/>
            <a:ahLst/>
            <a:cxnLst/>
            <a:rect l="l" t="t" r="r" b="b"/>
            <a:pathLst>
              <a:path w="12192001" h="6776085" extrusionOk="0">
                <a:moveTo>
                  <a:pt x="3665218" y="0"/>
                </a:moveTo>
                <a:lnTo>
                  <a:pt x="6168388" y="0"/>
                </a:lnTo>
                <a:cubicBezTo>
                  <a:pt x="6226491" y="0"/>
                  <a:pt x="6263638" y="38100"/>
                  <a:pt x="6264591" y="97155"/>
                </a:cubicBezTo>
                <a:lnTo>
                  <a:pt x="6264591" y="274320"/>
                </a:lnTo>
                <a:cubicBezTo>
                  <a:pt x="6264591" y="349567"/>
                  <a:pt x="6297928" y="382905"/>
                  <a:pt x="6372223" y="382905"/>
                </a:cubicBezTo>
                <a:lnTo>
                  <a:pt x="12192001" y="382102"/>
                </a:lnTo>
                <a:lnTo>
                  <a:pt x="12192001" y="6768465"/>
                </a:lnTo>
                <a:lnTo>
                  <a:pt x="0" y="6776085"/>
                </a:lnTo>
                <a:lnTo>
                  <a:pt x="0" y="391614"/>
                </a:lnTo>
                <a:lnTo>
                  <a:pt x="3455668" y="381952"/>
                </a:lnTo>
                <a:cubicBezTo>
                  <a:pt x="3535678" y="381952"/>
                  <a:pt x="3568063" y="349567"/>
                  <a:pt x="3568063" y="270510"/>
                </a:cubicBezTo>
                <a:lnTo>
                  <a:pt x="3568063" y="99060"/>
                </a:lnTo>
                <a:cubicBezTo>
                  <a:pt x="3568063" y="37147"/>
                  <a:pt x="3605211" y="0"/>
                  <a:pt x="3665218" y="0"/>
                </a:cubicBezTo>
                <a:close/>
              </a:path>
            </a:pathLst>
          </a:custGeom>
          <a:solidFill>
            <a:srgbClr val="75707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grpSp>
        <p:nvGrpSpPr>
          <p:cNvPr id="188" name="Google Shape;188;p26"/>
          <p:cNvGrpSpPr/>
          <p:nvPr/>
        </p:nvGrpSpPr>
        <p:grpSpPr>
          <a:xfrm>
            <a:off x="117000" y="202320"/>
            <a:ext cx="651600" cy="144000"/>
            <a:chOff x="117000" y="202320"/>
            <a:chExt cx="651600" cy="144000"/>
          </a:xfrm>
        </p:grpSpPr>
        <p:sp>
          <p:nvSpPr>
            <p:cNvPr id="189" name="Google Shape;189;p26"/>
            <p:cNvSpPr/>
            <p:nvPr/>
          </p:nvSpPr>
          <p:spPr>
            <a:xfrm>
              <a:off x="370080" y="202320"/>
              <a:ext cx="142920" cy="144000"/>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190" name="Google Shape;190;p26"/>
            <p:cNvSpPr/>
            <p:nvPr/>
          </p:nvSpPr>
          <p:spPr>
            <a:xfrm>
              <a:off x="117000" y="203400"/>
              <a:ext cx="138600" cy="138600"/>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191" name="Google Shape;191;p26"/>
            <p:cNvSpPr/>
            <p:nvPr/>
          </p:nvSpPr>
          <p:spPr>
            <a:xfrm>
              <a:off x="630000" y="203400"/>
              <a:ext cx="138600" cy="138600"/>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grpSp>
      <p:sp>
        <p:nvSpPr>
          <p:cNvPr id="192" name="Google Shape;192;p26"/>
          <p:cNvSpPr/>
          <p:nvPr/>
        </p:nvSpPr>
        <p:spPr>
          <a:xfrm rot="10714200" flipH="1">
            <a:off x="9134280" y="189360"/>
            <a:ext cx="145440" cy="14544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193" name="Google Shape;193;p26"/>
          <p:cNvSpPr/>
          <p:nvPr/>
        </p:nvSpPr>
        <p:spPr>
          <a:xfrm>
            <a:off x="0" y="82080"/>
            <a:ext cx="12190320" cy="6774120"/>
          </a:xfrm>
          <a:custGeom>
            <a:avLst/>
            <a:gdLst/>
            <a:ahLst/>
            <a:cxnLst/>
            <a:rect l="l" t="t" r="r" b="b"/>
            <a:pathLst>
              <a:path w="12192001" h="6776085" extrusionOk="0">
                <a:moveTo>
                  <a:pt x="3665218" y="0"/>
                </a:moveTo>
                <a:lnTo>
                  <a:pt x="6168388" y="0"/>
                </a:lnTo>
                <a:cubicBezTo>
                  <a:pt x="6226491" y="0"/>
                  <a:pt x="6263638" y="38100"/>
                  <a:pt x="6264591" y="97155"/>
                </a:cubicBezTo>
                <a:lnTo>
                  <a:pt x="6264591" y="274320"/>
                </a:lnTo>
                <a:cubicBezTo>
                  <a:pt x="6264591" y="349567"/>
                  <a:pt x="6297928" y="382905"/>
                  <a:pt x="6372223" y="382905"/>
                </a:cubicBezTo>
                <a:lnTo>
                  <a:pt x="12192001" y="382102"/>
                </a:lnTo>
                <a:lnTo>
                  <a:pt x="12192001" y="6768465"/>
                </a:lnTo>
                <a:lnTo>
                  <a:pt x="0" y="6776085"/>
                </a:lnTo>
                <a:lnTo>
                  <a:pt x="0" y="391614"/>
                </a:lnTo>
                <a:lnTo>
                  <a:pt x="3455668" y="381952"/>
                </a:lnTo>
                <a:cubicBezTo>
                  <a:pt x="3535678" y="381952"/>
                  <a:pt x="3568063" y="349567"/>
                  <a:pt x="3568063" y="270510"/>
                </a:cubicBezTo>
                <a:lnTo>
                  <a:pt x="3568063" y="99060"/>
                </a:lnTo>
                <a:cubicBezTo>
                  <a:pt x="3568063" y="37147"/>
                  <a:pt x="3605211" y="0"/>
                  <a:pt x="3665218" y="0"/>
                </a:cubicBezTo>
                <a:close/>
              </a:path>
            </a:pathLst>
          </a:custGeom>
          <a:solidFill>
            <a:srgbClr val="FFFFFF">
              <a:alpha val="25882"/>
            </a:srgbClr>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194" name="Google Shape;194;p26"/>
          <p:cNvSpPr/>
          <p:nvPr/>
        </p:nvSpPr>
        <p:spPr>
          <a:xfrm rot="8100000" flipH="1">
            <a:off x="6001920" y="189360"/>
            <a:ext cx="144720" cy="14400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195" name="Google Shape;195;p26"/>
          <p:cNvSpPr/>
          <p:nvPr/>
        </p:nvSpPr>
        <p:spPr>
          <a:xfrm>
            <a:off x="0" y="57240"/>
            <a:ext cx="12190320" cy="6798960"/>
          </a:xfrm>
          <a:custGeom>
            <a:avLst/>
            <a:gdLst/>
            <a:ahLst/>
            <a:cxnLst/>
            <a:rect l="l" t="t" r="r" b="b"/>
            <a:pathLst>
              <a:path w="12192000" h="6788197" extrusionOk="0">
                <a:moveTo>
                  <a:pt x="6360982" y="0"/>
                </a:moveTo>
                <a:lnTo>
                  <a:pt x="8864151" y="0"/>
                </a:lnTo>
                <a:cubicBezTo>
                  <a:pt x="8922254" y="0"/>
                  <a:pt x="8959401" y="38168"/>
                  <a:pt x="8960354" y="97329"/>
                </a:cubicBezTo>
                <a:lnTo>
                  <a:pt x="8960354" y="274810"/>
                </a:lnTo>
                <a:cubicBezTo>
                  <a:pt x="8960354" y="350192"/>
                  <a:pt x="8993691" y="383590"/>
                  <a:pt x="9067986" y="383590"/>
                </a:cubicBezTo>
                <a:lnTo>
                  <a:pt x="12192000" y="383158"/>
                </a:lnTo>
                <a:lnTo>
                  <a:pt x="12192000" y="6782252"/>
                </a:lnTo>
                <a:lnTo>
                  <a:pt x="0" y="6788197"/>
                </a:lnTo>
                <a:lnTo>
                  <a:pt x="0" y="397489"/>
                </a:lnTo>
                <a:lnTo>
                  <a:pt x="6151431" y="382635"/>
                </a:lnTo>
                <a:cubicBezTo>
                  <a:pt x="6231441" y="382635"/>
                  <a:pt x="6263826" y="350192"/>
                  <a:pt x="6263826" y="270994"/>
                </a:cubicBezTo>
                <a:lnTo>
                  <a:pt x="6263826" y="99237"/>
                </a:lnTo>
                <a:cubicBezTo>
                  <a:pt x="6263826" y="37214"/>
                  <a:pt x="6300974" y="0"/>
                  <a:pt x="6360982" y="0"/>
                </a:cubicBez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196" name="Google Shape;196;p26"/>
          <p:cNvSpPr/>
          <p:nvPr/>
        </p:nvSpPr>
        <p:spPr>
          <a:xfrm>
            <a:off x="1275480" y="582480"/>
            <a:ext cx="10150200" cy="358200"/>
          </a:xfrm>
          <a:prstGeom prst="roundRect">
            <a:avLst>
              <a:gd name="adj" fmla="val 50000"/>
            </a:avLst>
          </a:prstGeom>
          <a:solidFill>
            <a:srgbClr val="F2F2F2"/>
          </a:solidFill>
          <a:ln w="9525" cap="flat" cmpd="sng">
            <a:solidFill>
              <a:srgbClr val="BFBFBF"/>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cxnSp>
        <p:nvCxnSpPr>
          <p:cNvPr id="197" name="Google Shape;197;p26"/>
          <p:cNvCxnSpPr/>
          <p:nvPr/>
        </p:nvCxnSpPr>
        <p:spPr>
          <a:xfrm>
            <a:off x="0" y="1036080"/>
            <a:ext cx="12193560" cy="1800"/>
          </a:xfrm>
          <a:prstGeom prst="straightConnector1">
            <a:avLst/>
          </a:prstGeom>
          <a:noFill/>
          <a:ln w="9525" cap="flat" cmpd="sng">
            <a:solidFill>
              <a:srgbClr val="BFBFBF"/>
            </a:solidFill>
            <a:prstDash val="solid"/>
            <a:miter lim="8000"/>
            <a:headEnd type="none" w="sm" len="sm"/>
            <a:tailEnd type="none" w="sm" len="sm"/>
          </a:ln>
        </p:spPr>
      </p:cxnSp>
      <p:sp>
        <p:nvSpPr>
          <p:cNvPr id="198" name="Google Shape;198;p26"/>
          <p:cNvSpPr/>
          <p:nvPr/>
        </p:nvSpPr>
        <p:spPr>
          <a:xfrm>
            <a:off x="909000" y="666720"/>
            <a:ext cx="206640" cy="20052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199" name="Google Shape;199;p26"/>
          <p:cNvSpPr/>
          <p:nvPr/>
        </p:nvSpPr>
        <p:spPr>
          <a:xfrm>
            <a:off x="11978280" y="641520"/>
            <a:ext cx="50400" cy="3924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0000" tIns="20500" rIns="90000" bIns="205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00" name="Google Shape;200;p26"/>
          <p:cNvSpPr/>
          <p:nvPr/>
        </p:nvSpPr>
        <p:spPr>
          <a:xfrm rot="-5400000">
            <a:off x="520920" y="682200"/>
            <a:ext cx="175320" cy="19620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01" name="Google Shape;201;p26"/>
          <p:cNvSpPr/>
          <p:nvPr/>
        </p:nvSpPr>
        <p:spPr>
          <a:xfrm rot="5400000">
            <a:off x="208440" y="680400"/>
            <a:ext cx="175320" cy="19620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02" name="Google Shape;202;p26"/>
          <p:cNvSpPr/>
          <p:nvPr/>
        </p:nvSpPr>
        <p:spPr>
          <a:xfrm>
            <a:off x="11978280" y="793440"/>
            <a:ext cx="50400" cy="37800"/>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0000" tIns="19800" rIns="90000" bIns="198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03" name="Google Shape;203;p26"/>
          <p:cNvSpPr/>
          <p:nvPr/>
        </p:nvSpPr>
        <p:spPr>
          <a:xfrm>
            <a:off x="11978280" y="716760"/>
            <a:ext cx="50400" cy="37800"/>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0000" tIns="19800" rIns="90000" bIns="198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04" name="Google Shape;204;p26"/>
          <p:cNvSpPr/>
          <p:nvPr/>
        </p:nvSpPr>
        <p:spPr>
          <a:xfrm rot="8100000" flipH="1">
            <a:off x="8708040" y="191160"/>
            <a:ext cx="144720" cy="14400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grpSp>
        <p:nvGrpSpPr>
          <p:cNvPr id="205" name="Google Shape;205;p26"/>
          <p:cNvGrpSpPr/>
          <p:nvPr/>
        </p:nvGrpSpPr>
        <p:grpSpPr>
          <a:xfrm>
            <a:off x="11567160" y="612720"/>
            <a:ext cx="264240" cy="264240"/>
            <a:chOff x="11567160" y="612720"/>
            <a:chExt cx="264240" cy="264240"/>
          </a:xfrm>
        </p:grpSpPr>
        <p:sp>
          <p:nvSpPr>
            <p:cNvPr id="206" name="Google Shape;206;p26"/>
            <p:cNvSpPr/>
            <p:nvPr/>
          </p:nvSpPr>
          <p:spPr>
            <a:xfrm>
              <a:off x="11567160" y="612720"/>
              <a:ext cx="264240" cy="264240"/>
            </a:xfrm>
            <a:prstGeom prst="ellipse">
              <a:avLst/>
            </a:prstGeom>
            <a:solidFill>
              <a:srgbClr val="636363"/>
            </a:solidFill>
            <a:ln>
              <a:noFill/>
            </a:ln>
          </p:spPr>
          <p:txBody>
            <a:bodyPr spcFirstLastPara="1" wrap="square" lIns="90000" tIns="91425" rIns="90000" bIns="91425" anchor="ctr" anchorCtr="0">
              <a:noAutofit/>
            </a:bodyPr>
            <a:lstStyle/>
            <a:p>
              <a:pPr marL="0" marR="0" lvl="0" indent="0" algn="l" rtl="0">
                <a:lnSpc>
                  <a:spcPct val="100000"/>
                </a:lnSpc>
                <a:spcBef>
                  <a:spcPts val="0"/>
                </a:spcBef>
                <a:spcAft>
                  <a:spcPts val="0"/>
                </a:spcAft>
                <a:buNone/>
              </a:pPr>
              <a:endParaRPr sz="1400" b="0" strike="noStrike">
                <a:solidFill>
                  <a:srgbClr val="000000"/>
                </a:solidFill>
                <a:latin typeface="Arial"/>
                <a:ea typeface="Arial"/>
                <a:cs typeface="Arial"/>
                <a:sym typeface="Arial"/>
              </a:endParaRPr>
            </a:p>
          </p:txBody>
        </p:sp>
        <p:grpSp>
          <p:nvGrpSpPr>
            <p:cNvPr id="207" name="Google Shape;207;p26"/>
            <p:cNvGrpSpPr/>
            <p:nvPr/>
          </p:nvGrpSpPr>
          <p:grpSpPr>
            <a:xfrm>
              <a:off x="11624400" y="669600"/>
              <a:ext cx="150840" cy="160560"/>
              <a:chOff x="11624400" y="669600"/>
              <a:chExt cx="150840" cy="160560"/>
            </a:xfrm>
          </p:grpSpPr>
          <p:sp>
            <p:nvSpPr>
              <p:cNvPr id="208" name="Google Shape;208;p26"/>
              <p:cNvSpPr/>
              <p:nvPr/>
            </p:nvSpPr>
            <p:spPr>
              <a:xfrm>
                <a:off x="11662200" y="669600"/>
                <a:ext cx="74880" cy="74520"/>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0000" tIns="38150" rIns="90000" bIns="38150" anchor="ctr" anchorCtr="0">
                <a:noAutofit/>
              </a:bodyPr>
              <a:lstStyle/>
              <a:p>
                <a:pPr marL="0" marR="0" lvl="0" indent="0" algn="l" rtl="0">
                  <a:lnSpc>
                    <a:spcPct val="100000"/>
                  </a:lnSpc>
                  <a:spcBef>
                    <a:spcPts val="0"/>
                  </a:spcBef>
                  <a:spcAft>
                    <a:spcPts val="0"/>
                  </a:spcAft>
                  <a:buNone/>
                </a:pPr>
                <a:endParaRPr sz="1400" b="0" strike="noStrike">
                  <a:solidFill>
                    <a:srgbClr val="000000"/>
                  </a:solidFill>
                  <a:latin typeface="Arial"/>
                  <a:ea typeface="Arial"/>
                  <a:cs typeface="Arial"/>
                  <a:sym typeface="Arial"/>
                </a:endParaRPr>
              </a:p>
            </p:txBody>
          </p:sp>
          <p:sp>
            <p:nvSpPr>
              <p:cNvPr id="209" name="Google Shape;209;p26"/>
              <p:cNvSpPr/>
              <p:nvPr/>
            </p:nvSpPr>
            <p:spPr>
              <a:xfrm>
                <a:off x="11624400" y="755280"/>
                <a:ext cx="150840" cy="74880"/>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0000" tIns="38150" rIns="90000" bIns="38150" anchor="ctr" anchorCtr="0">
                <a:noAutofit/>
              </a:bodyPr>
              <a:lstStyle/>
              <a:p>
                <a:pPr marL="0" marR="0" lvl="0" indent="0" algn="l" rtl="0">
                  <a:lnSpc>
                    <a:spcPct val="100000"/>
                  </a:lnSpc>
                  <a:spcBef>
                    <a:spcPts val="0"/>
                  </a:spcBef>
                  <a:spcAft>
                    <a:spcPts val="0"/>
                  </a:spcAft>
                  <a:buNone/>
                </a:pPr>
                <a:endParaRPr sz="1400" b="0" strike="noStrike">
                  <a:solidFill>
                    <a:srgbClr val="000000"/>
                  </a:solidFill>
                  <a:latin typeface="Arial"/>
                  <a:ea typeface="Arial"/>
                  <a:cs typeface="Arial"/>
                  <a:sym typeface="Arial"/>
                </a:endParaRPr>
              </a:p>
            </p:txBody>
          </p:sp>
        </p:grpSp>
      </p:grpSp>
      <p:sp>
        <p:nvSpPr>
          <p:cNvPr id="210" name="Google Shape;210;p26"/>
          <p:cNvSpPr/>
          <p:nvPr/>
        </p:nvSpPr>
        <p:spPr>
          <a:xfrm>
            <a:off x="196560" y="1383840"/>
            <a:ext cx="5320800" cy="1323000"/>
          </a:xfrm>
          <a:prstGeom prst="rect">
            <a:avLst/>
          </a:prstGeom>
          <a:noFill/>
          <a:ln>
            <a:noFill/>
          </a:ln>
        </p:spPr>
        <p:txBody>
          <a:bodyPr spcFirstLastPara="1" wrap="square" lIns="122025" tIns="122025" rIns="122025" bIns="122025" anchor="t" anchorCtr="0">
            <a:noAutofit/>
          </a:bodyPr>
          <a:lstStyle/>
          <a:p>
            <a:pPr marL="0" marR="0" lvl="0" indent="0" algn="l" rtl="0">
              <a:lnSpc>
                <a:spcPct val="100000"/>
              </a:lnSpc>
              <a:spcBef>
                <a:spcPts val="0"/>
              </a:spcBef>
              <a:spcAft>
                <a:spcPts val="0"/>
              </a:spcAft>
              <a:buNone/>
            </a:pPr>
            <a:endParaRPr sz="4000" b="0" strike="noStrike">
              <a:solidFill>
                <a:srgbClr val="000000"/>
              </a:solidFill>
              <a:latin typeface="Lexend Deca"/>
              <a:ea typeface="Lexend Deca"/>
              <a:cs typeface="Lexend Deca"/>
              <a:sym typeface="Lexend Deca"/>
            </a:endParaRPr>
          </a:p>
        </p:txBody>
      </p:sp>
      <p:sp>
        <p:nvSpPr>
          <p:cNvPr id="211" name="Google Shape;211;p26"/>
          <p:cNvSpPr/>
          <p:nvPr/>
        </p:nvSpPr>
        <p:spPr>
          <a:xfrm>
            <a:off x="11550240" y="617760"/>
            <a:ext cx="264240" cy="258840"/>
          </a:xfrm>
          <a:prstGeom prst="ellipse">
            <a:avLst/>
          </a:prstGeom>
          <a:blipFill rotWithShape="1">
            <a:blip r:embed="rId3">
              <a:alphaModFix/>
            </a:blip>
            <a:stretch>
              <a:fillRect/>
            </a:stretch>
          </a:blipFill>
          <a:ln w="9525" cap="rnd" cmpd="sng">
            <a:solidFill>
              <a:srgbClr val="333333"/>
            </a:solidFill>
            <a:prstDash val="solid"/>
            <a:round/>
            <a:headEnd type="none" w="sm" len="sm"/>
            <a:tailEnd type="none" w="sm" len="sm"/>
          </a:ln>
          <a:effectLst>
            <a:outerShdw blurRad="380880" dist="291960" dir="5400000" sx="-80000" sy="-18000" rotWithShape="0">
              <a:srgbClr val="000000">
                <a:alpha val="21960"/>
              </a:srgbClr>
            </a:outerShdw>
          </a:effectLst>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26"/>
          <p:cNvSpPr/>
          <p:nvPr/>
        </p:nvSpPr>
        <p:spPr>
          <a:xfrm>
            <a:off x="1446480" y="654480"/>
            <a:ext cx="141120" cy="190440"/>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2025" tIns="96100" rIns="122025" bIns="96100" anchor="ctr" anchorCtr="0">
            <a:noAutofit/>
          </a:bodyPr>
          <a:lstStyle/>
          <a:p>
            <a:pPr marL="0" marR="0" lvl="0" indent="0" algn="l" rtl="0">
              <a:lnSpc>
                <a:spcPct val="100000"/>
              </a:lnSpc>
              <a:spcBef>
                <a:spcPts val="0"/>
              </a:spcBef>
              <a:spcAft>
                <a:spcPts val="0"/>
              </a:spcAft>
              <a:buNone/>
            </a:pPr>
            <a:endParaRPr sz="1800" b="0" strike="noStrike">
              <a:solidFill>
                <a:schemeClr val="dk1"/>
              </a:solidFill>
              <a:latin typeface="Roboto"/>
              <a:ea typeface="Roboto"/>
              <a:cs typeface="Roboto"/>
              <a:sym typeface="Roboto"/>
            </a:endParaRPr>
          </a:p>
        </p:txBody>
      </p:sp>
      <p:sp>
        <p:nvSpPr>
          <p:cNvPr id="213" name="Google Shape;213;p26"/>
          <p:cNvSpPr/>
          <p:nvPr/>
        </p:nvSpPr>
        <p:spPr>
          <a:xfrm>
            <a:off x="1684440" y="612720"/>
            <a:ext cx="9596160" cy="30132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None/>
            </a:pPr>
            <a:endParaRPr sz="2000" b="0" strike="noStrike">
              <a:solidFill>
                <a:srgbClr val="434343"/>
              </a:solidFill>
              <a:latin typeface="Roboto"/>
              <a:ea typeface="Roboto"/>
              <a:cs typeface="Roboto"/>
              <a:sym typeface="Roboto"/>
            </a:endParaRPr>
          </a:p>
        </p:txBody>
      </p:sp>
      <p:grpSp>
        <p:nvGrpSpPr>
          <p:cNvPr id="214" name="Google Shape;214;p26"/>
          <p:cNvGrpSpPr/>
          <p:nvPr/>
        </p:nvGrpSpPr>
        <p:grpSpPr>
          <a:xfrm>
            <a:off x="6345720" y="195120"/>
            <a:ext cx="192600" cy="161280"/>
            <a:chOff x="6345720" y="195120"/>
            <a:chExt cx="192600" cy="161280"/>
          </a:xfrm>
        </p:grpSpPr>
        <p:sp>
          <p:nvSpPr>
            <p:cNvPr id="215" name="Google Shape;215;p26"/>
            <p:cNvSpPr/>
            <p:nvPr/>
          </p:nvSpPr>
          <p:spPr>
            <a:xfrm>
              <a:off x="6464880" y="195120"/>
              <a:ext cx="50040" cy="78480"/>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434343"/>
            </a:solidFill>
            <a:ln>
              <a:noFill/>
            </a:ln>
          </p:spPr>
          <p:txBody>
            <a:bodyPr spcFirstLastPara="1" wrap="square" lIns="122025" tIns="39950" rIns="122025" bIns="39950" anchor="ctr" anchorCtr="0">
              <a:noAutofit/>
            </a:bodyPr>
            <a:lstStyle/>
            <a:p>
              <a:pPr marL="0" marR="0" lvl="0" indent="0" algn="l" rtl="0">
                <a:lnSpc>
                  <a:spcPct val="100000"/>
                </a:lnSpc>
                <a:spcBef>
                  <a:spcPts val="0"/>
                </a:spcBef>
                <a:spcAft>
                  <a:spcPts val="0"/>
                </a:spcAft>
                <a:buNone/>
              </a:pPr>
              <a:endParaRPr sz="1800" b="0" strike="noStrike">
                <a:solidFill>
                  <a:schemeClr val="dk1"/>
                </a:solidFill>
                <a:latin typeface="Roboto"/>
                <a:ea typeface="Roboto"/>
                <a:cs typeface="Roboto"/>
                <a:sym typeface="Roboto"/>
              </a:endParaRPr>
            </a:p>
          </p:txBody>
        </p:sp>
        <p:sp>
          <p:nvSpPr>
            <p:cNvPr id="216" name="Google Shape;216;p26"/>
            <p:cNvSpPr/>
            <p:nvPr/>
          </p:nvSpPr>
          <p:spPr>
            <a:xfrm>
              <a:off x="6345720" y="217440"/>
              <a:ext cx="192600" cy="13896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434343"/>
            </a:solidFill>
            <a:ln>
              <a:noFill/>
            </a:ln>
          </p:spPr>
          <p:txBody>
            <a:bodyPr spcFirstLastPara="1" wrap="square" lIns="122025" tIns="70200" rIns="122025" bIns="70200" anchor="ctr" anchorCtr="0">
              <a:noAutofit/>
            </a:bodyPr>
            <a:lstStyle/>
            <a:p>
              <a:pPr marL="0" marR="0" lvl="0" indent="0" algn="l" rtl="0">
                <a:lnSpc>
                  <a:spcPct val="100000"/>
                </a:lnSpc>
                <a:spcBef>
                  <a:spcPts val="0"/>
                </a:spcBef>
                <a:spcAft>
                  <a:spcPts val="0"/>
                </a:spcAft>
                <a:buNone/>
              </a:pPr>
              <a:endParaRPr sz="1800" b="0" strike="noStrike">
                <a:solidFill>
                  <a:schemeClr val="dk1"/>
                </a:solidFill>
                <a:latin typeface="Roboto"/>
                <a:ea typeface="Roboto"/>
                <a:cs typeface="Roboto"/>
                <a:sym typeface="Roboto"/>
              </a:endParaRPr>
            </a:p>
          </p:txBody>
        </p:sp>
      </p:grpSp>
      <p:pic>
        <p:nvPicPr>
          <p:cNvPr id="217" name="Google Shape;217;p26" descr="History with solid fill"/>
          <p:cNvPicPr preferRelativeResize="0"/>
          <p:nvPr/>
        </p:nvPicPr>
        <p:blipFill rotWithShape="1">
          <a:blip r:embed="rId4">
            <a:alphaModFix/>
          </a:blip>
          <a:srcRect/>
          <a:stretch/>
        </p:blipFill>
        <p:spPr>
          <a:xfrm>
            <a:off x="3684600" y="159120"/>
            <a:ext cx="204480" cy="204480"/>
          </a:xfrm>
          <a:prstGeom prst="rect">
            <a:avLst/>
          </a:prstGeom>
          <a:noFill/>
          <a:ln>
            <a:noFill/>
          </a:ln>
        </p:spPr>
      </p:pic>
      <p:pic>
        <p:nvPicPr>
          <p:cNvPr id="218" name="Google Shape;218;p26" descr="Sunrise with solid fill"/>
          <p:cNvPicPr preferRelativeResize="0"/>
          <p:nvPr/>
        </p:nvPicPr>
        <p:blipFill rotWithShape="1">
          <a:blip r:embed="rId5">
            <a:alphaModFix/>
          </a:blip>
          <a:srcRect/>
          <a:stretch/>
        </p:blipFill>
        <p:spPr>
          <a:xfrm>
            <a:off x="925560" y="153360"/>
            <a:ext cx="237600" cy="237600"/>
          </a:xfrm>
          <a:prstGeom prst="rect">
            <a:avLst/>
          </a:prstGeom>
          <a:noFill/>
          <a:ln>
            <a:noFill/>
          </a:ln>
        </p:spPr>
      </p:pic>
      <p:sp>
        <p:nvSpPr>
          <p:cNvPr id="219" name="Google Shape;219;p26"/>
          <p:cNvSpPr/>
          <p:nvPr/>
        </p:nvSpPr>
        <p:spPr>
          <a:xfrm>
            <a:off x="1125360" y="109800"/>
            <a:ext cx="2064960" cy="303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strike="noStrike">
                <a:solidFill>
                  <a:srgbClr val="FFFFFF"/>
                </a:solidFill>
                <a:latin typeface="Roboto"/>
                <a:ea typeface="Roboto"/>
                <a:cs typeface="Roboto"/>
                <a:sym typeface="Roboto"/>
              </a:rPr>
              <a:t>Motivation</a:t>
            </a:r>
            <a:endParaRPr sz="1400" b="0" strike="noStrike">
              <a:solidFill>
                <a:srgbClr val="000000"/>
              </a:solidFill>
              <a:latin typeface="Arial"/>
              <a:ea typeface="Arial"/>
              <a:cs typeface="Arial"/>
              <a:sym typeface="Arial"/>
            </a:endParaRPr>
          </a:p>
        </p:txBody>
      </p:sp>
      <p:sp>
        <p:nvSpPr>
          <p:cNvPr id="220" name="Google Shape;220;p26"/>
          <p:cNvSpPr/>
          <p:nvPr/>
        </p:nvSpPr>
        <p:spPr>
          <a:xfrm>
            <a:off x="3833280" y="102960"/>
            <a:ext cx="1989720" cy="303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strike="noStrike">
                <a:solidFill>
                  <a:schemeClr val="lt2"/>
                </a:solidFill>
                <a:latin typeface="Roboto"/>
                <a:ea typeface="Roboto"/>
                <a:cs typeface="Roboto"/>
                <a:sym typeface="Roboto"/>
              </a:rPr>
              <a:t>Background</a:t>
            </a:r>
            <a:endParaRPr sz="1400" b="0" strike="noStrike">
              <a:solidFill>
                <a:srgbClr val="000000"/>
              </a:solidFill>
              <a:latin typeface="Arial"/>
              <a:ea typeface="Arial"/>
              <a:cs typeface="Arial"/>
              <a:sym typeface="Arial"/>
            </a:endParaRPr>
          </a:p>
        </p:txBody>
      </p:sp>
      <p:sp>
        <p:nvSpPr>
          <p:cNvPr id="221" name="Google Shape;221;p26"/>
          <p:cNvSpPr/>
          <p:nvPr/>
        </p:nvSpPr>
        <p:spPr>
          <a:xfrm>
            <a:off x="6540120" y="145080"/>
            <a:ext cx="1989720" cy="303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strike="noStrike">
                <a:solidFill>
                  <a:srgbClr val="434343"/>
                </a:solidFill>
                <a:latin typeface="Roboto"/>
                <a:ea typeface="Roboto"/>
                <a:cs typeface="Roboto"/>
                <a:sym typeface="Roboto"/>
              </a:rPr>
              <a:t>Implementation</a:t>
            </a:r>
            <a:endParaRPr sz="1400" b="0" strike="noStrike">
              <a:solidFill>
                <a:srgbClr val="000000"/>
              </a:solidFill>
              <a:latin typeface="Arial"/>
              <a:ea typeface="Arial"/>
              <a:cs typeface="Arial"/>
              <a:sym typeface="Arial"/>
            </a:endParaRPr>
          </a:p>
        </p:txBody>
      </p:sp>
      <p:sp>
        <p:nvSpPr>
          <p:cNvPr id="222" name="Google Shape;222;p26"/>
          <p:cNvSpPr txBox="1">
            <a:spLocks noGrp="1"/>
          </p:cNvSpPr>
          <p:nvPr>
            <p:ph type="ftr" idx="11"/>
          </p:nvPr>
        </p:nvSpPr>
        <p:spPr>
          <a:xfrm>
            <a:off x="4038480" y="6356520"/>
            <a:ext cx="4113000" cy="36324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3" name="Google Shape;223;p26"/>
          <p:cNvSpPr txBox="1">
            <a:spLocks noGrp="1"/>
          </p:cNvSpPr>
          <p:nvPr>
            <p:ph type="sldNum" idx="12"/>
          </p:nvPr>
        </p:nvSpPr>
        <p:spPr>
          <a:xfrm>
            <a:off x="8610480" y="6356520"/>
            <a:ext cx="2741400" cy="3632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1pPr>
            <a:lvl2pPr marL="0" marR="0" lvl="1" indent="0" algn="r" rtl="0">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2pPr>
            <a:lvl3pPr marL="0" marR="0" lvl="2" indent="0" algn="r" rtl="0">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3pPr>
            <a:lvl4pPr marL="0" marR="0" lvl="3" indent="0" algn="r" rtl="0">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4pPr>
            <a:lvl5pPr marL="0" marR="0" lvl="4" indent="0" algn="r" rtl="0">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5pPr>
            <a:lvl6pPr marL="0" marR="0" lvl="5" indent="0" algn="r" rtl="0">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6pPr>
            <a:lvl7pPr marL="0" marR="0" lvl="6" indent="0" algn="r" rtl="0">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7pPr>
            <a:lvl8pPr marL="0" marR="0" lvl="7" indent="0" algn="r" rtl="0">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8pPr>
            <a:lvl9pPr marL="0" marR="0" lvl="8" indent="0" algn="r" rtl="0">
              <a:lnSpc>
                <a:spcPct val="100000"/>
              </a:lnSpc>
              <a:spcBef>
                <a:spcPts val="0"/>
              </a:spcBef>
              <a:buClr>
                <a:srgbClr val="919191"/>
              </a:buClr>
              <a:buSzPts val="1200"/>
              <a:buFont typeface="Roboto"/>
              <a:buNone/>
              <a:defRPr sz="1200" b="0" strike="noStrike">
                <a:solidFill>
                  <a:srgbClr val="91919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24" name="Google Shape;224;p26"/>
          <p:cNvSpPr txBox="1">
            <a:spLocks noGrp="1"/>
          </p:cNvSpPr>
          <p:nvPr>
            <p:ph type="dt" idx="10"/>
          </p:nvPr>
        </p:nvSpPr>
        <p:spPr>
          <a:xfrm>
            <a:off x="838080" y="6356520"/>
            <a:ext cx="2741400" cy="363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5" name="Google Shape;225;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6" name="Google Shape;226;p2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31"/>
        <p:cNvGrpSpPr/>
        <p:nvPr/>
      </p:nvGrpSpPr>
      <p:grpSpPr>
        <a:xfrm>
          <a:off x="0" y="0"/>
          <a:ext cx="0" cy="0"/>
          <a:chOff x="0" y="0"/>
          <a:chExt cx="0" cy="0"/>
        </a:xfrm>
      </p:grpSpPr>
      <p:sp>
        <p:nvSpPr>
          <p:cNvPr id="232" name="Google Shape;232;p28"/>
          <p:cNvSpPr/>
          <p:nvPr/>
        </p:nvSpPr>
        <p:spPr>
          <a:xfrm>
            <a:off x="811440" y="89640"/>
            <a:ext cx="2914920" cy="381240"/>
          </a:xfrm>
          <a:custGeom>
            <a:avLst/>
            <a:gdLst/>
            <a:ahLst/>
            <a:cxnLst/>
            <a:rect l="l" t="t" r="r" b="b"/>
            <a:pathLst>
              <a:path w="2916555" h="382905" extrusionOk="0">
                <a:moveTo>
                  <a:pt x="2916555" y="382905"/>
                </a:moveTo>
                <a:lnTo>
                  <a:pt x="0" y="381952"/>
                </a:lnTo>
                <a:cubicBezTo>
                  <a:pt x="80010" y="381952"/>
                  <a:pt x="112395" y="349567"/>
                  <a:pt x="112395" y="270510"/>
                </a:cubicBezTo>
                <a:lnTo>
                  <a:pt x="112395" y="99060"/>
                </a:lnTo>
                <a:cubicBezTo>
                  <a:pt x="112395" y="37147"/>
                  <a:pt x="149543" y="0"/>
                  <a:pt x="209550" y="0"/>
                </a:cubicBezTo>
                <a:lnTo>
                  <a:pt x="2712720" y="0"/>
                </a:lnTo>
                <a:cubicBezTo>
                  <a:pt x="2770823" y="0"/>
                  <a:pt x="2807970" y="38100"/>
                  <a:pt x="2808923" y="97155"/>
                </a:cubicBezTo>
                <a:lnTo>
                  <a:pt x="2808923" y="274320"/>
                </a:lnTo>
                <a:cubicBezTo>
                  <a:pt x="2808923" y="349567"/>
                  <a:pt x="2842260" y="382905"/>
                  <a:pt x="2916555" y="382905"/>
                </a:cubicBezTo>
                <a:close/>
              </a:path>
            </a:pathLst>
          </a:custGeom>
          <a:solidFill>
            <a:srgbClr val="75707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33" name="Google Shape;233;p28"/>
          <p:cNvSpPr/>
          <p:nvPr/>
        </p:nvSpPr>
        <p:spPr>
          <a:xfrm>
            <a:off x="3501360" y="89640"/>
            <a:ext cx="2914920" cy="381240"/>
          </a:xfrm>
          <a:custGeom>
            <a:avLst/>
            <a:gdLst/>
            <a:ahLst/>
            <a:cxnLst/>
            <a:rect l="l" t="t" r="r" b="b"/>
            <a:pathLst>
              <a:path w="2916555" h="382905" extrusionOk="0">
                <a:moveTo>
                  <a:pt x="2916555" y="382905"/>
                </a:moveTo>
                <a:lnTo>
                  <a:pt x="0" y="381952"/>
                </a:lnTo>
                <a:cubicBezTo>
                  <a:pt x="80010" y="381952"/>
                  <a:pt x="112395" y="349567"/>
                  <a:pt x="112395" y="270510"/>
                </a:cubicBezTo>
                <a:lnTo>
                  <a:pt x="112395" y="99060"/>
                </a:lnTo>
                <a:cubicBezTo>
                  <a:pt x="112395" y="37147"/>
                  <a:pt x="149543" y="0"/>
                  <a:pt x="209550" y="0"/>
                </a:cubicBezTo>
                <a:lnTo>
                  <a:pt x="2712720" y="0"/>
                </a:lnTo>
                <a:cubicBezTo>
                  <a:pt x="2770823" y="0"/>
                  <a:pt x="2807970" y="38100"/>
                  <a:pt x="2808923" y="97155"/>
                </a:cubicBezTo>
                <a:lnTo>
                  <a:pt x="2808923" y="274320"/>
                </a:lnTo>
                <a:cubicBezTo>
                  <a:pt x="2808923" y="349567"/>
                  <a:pt x="2842260" y="382905"/>
                  <a:pt x="2916555" y="382905"/>
                </a:cubicBezTo>
                <a:close/>
              </a:path>
            </a:pathLst>
          </a:custGeom>
          <a:solidFill>
            <a:srgbClr val="75707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34" name="Google Shape;234;p28"/>
          <p:cNvSpPr/>
          <p:nvPr/>
        </p:nvSpPr>
        <p:spPr>
          <a:xfrm>
            <a:off x="3501360" y="83160"/>
            <a:ext cx="2914920" cy="381240"/>
          </a:xfrm>
          <a:custGeom>
            <a:avLst/>
            <a:gdLst/>
            <a:ahLst/>
            <a:cxnLst/>
            <a:rect l="l" t="t" r="r" b="b"/>
            <a:pathLst>
              <a:path w="2916555" h="382905" extrusionOk="0">
                <a:moveTo>
                  <a:pt x="209550" y="0"/>
                </a:moveTo>
                <a:lnTo>
                  <a:pt x="2712720" y="0"/>
                </a:lnTo>
                <a:cubicBezTo>
                  <a:pt x="2770823" y="0"/>
                  <a:pt x="2807970" y="38100"/>
                  <a:pt x="2808923" y="97155"/>
                </a:cubicBezTo>
                <a:lnTo>
                  <a:pt x="2808923" y="274320"/>
                </a:lnTo>
                <a:cubicBezTo>
                  <a:pt x="2808923" y="349567"/>
                  <a:pt x="2842260" y="382905"/>
                  <a:pt x="2916555" y="382905"/>
                </a:cubicBezTo>
                <a:lnTo>
                  <a:pt x="0" y="381952"/>
                </a:lnTo>
                <a:cubicBezTo>
                  <a:pt x="80010" y="381952"/>
                  <a:pt x="112395" y="349567"/>
                  <a:pt x="112395" y="270510"/>
                </a:cubicBezTo>
                <a:lnTo>
                  <a:pt x="112395" y="99060"/>
                </a:lnTo>
                <a:cubicBezTo>
                  <a:pt x="112395" y="37147"/>
                  <a:pt x="149543" y="0"/>
                  <a:pt x="209550" y="0"/>
                </a:cubicBezTo>
                <a:close/>
              </a:path>
            </a:pathLst>
          </a:custGeom>
          <a:solidFill>
            <a:srgbClr val="FFFFFF">
              <a:alpha val="25882"/>
            </a:srgbClr>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35" name="Google Shape;235;p28"/>
          <p:cNvSpPr/>
          <p:nvPr/>
        </p:nvSpPr>
        <p:spPr>
          <a:xfrm>
            <a:off x="6191280" y="89640"/>
            <a:ext cx="2914920" cy="381240"/>
          </a:xfrm>
          <a:custGeom>
            <a:avLst/>
            <a:gdLst/>
            <a:ahLst/>
            <a:cxnLst/>
            <a:rect l="l" t="t" r="r" b="b"/>
            <a:pathLst>
              <a:path w="2916555" h="382905" extrusionOk="0">
                <a:moveTo>
                  <a:pt x="2916555" y="382905"/>
                </a:moveTo>
                <a:lnTo>
                  <a:pt x="0" y="381952"/>
                </a:lnTo>
                <a:cubicBezTo>
                  <a:pt x="80010" y="381952"/>
                  <a:pt x="112395" y="349567"/>
                  <a:pt x="112395" y="270510"/>
                </a:cubicBezTo>
                <a:lnTo>
                  <a:pt x="112395" y="99060"/>
                </a:lnTo>
                <a:cubicBezTo>
                  <a:pt x="112395" y="37147"/>
                  <a:pt x="149543" y="0"/>
                  <a:pt x="209550" y="0"/>
                </a:cubicBezTo>
                <a:lnTo>
                  <a:pt x="2712720" y="0"/>
                </a:lnTo>
                <a:cubicBezTo>
                  <a:pt x="2770823" y="0"/>
                  <a:pt x="2807970" y="38100"/>
                  <a:pt x="2808923" y="97155"/>
                </a:cubicBezTo>
                <a:lnTo>
                  <a:pt x="2808923" y="274320"/>
                </a:lnTo>
                <a:cubicBezTo>
                  <a:pt x="2808923" y="349567"/>
                  <a:pt x="2842260" y="382905"/>
                  <a:pt x="2916555" y="382905"/>
                </a:cubicBezTo>
                <a:close/>
              </a:path>
            </a:pathLst>
          </a:custGeom>
          <a:solidFill>
            <a:srgbClr val="75707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36" name="Google Shape;236;p28"/>
          <p:cNvSpPr/>
          <p:nvPr/>
        </p:nvSpPr>
        <p:spPr>
          <a:xfrm>
            <a:off x="6191280" y="89640"/>
            <a:ext cx="2914920" cy="381240"/>
          </a:xfrm>
          <a:custGeom>
            <a:avLst/>
            <a:gdLst/>
            <a:ahLst/>
            <a:cxnLst/>
            <a:rect l="l" t="t" r="r" b="b"/>
            <a:pathLst>
              <a:path w="2916555" h="382905" extrusionOk="0">
                <a:moveTo>
                  <a:pt x="209550" y="0"/>
                </a:moveTo>
                <a:lnTo>
                  <a:pt x="2712720" y="0"/>
                </a:lnTo>
                <a:cubicBezTo>
                  <a:pt x="2770823" y="0"/>
                  <a:pt x="2807970" y="38100"/>
                  <a:pt x="2808923" y="97155"/>
                </a:cubicBezTo>
                <a:lnTo>
                  <a:pt x="2808923" y="274320"/>
                </a:lnTo>
                <a:cubicBezTo>
                  <a:pt x="2808923" y="349567"/>
                  <a:pt x="2842260" y="382905"/>
                  <a:pt x="2916555" y="382905"/>
                </a:cubicBezTo>
                <a:lnTo>
                  <a:pt x="0" y="381952"/>
                </a:lnTo>
                <a:cubicBezTo>
                  <a:pt x="80010" y="381952"/>
                  <a:pt x="112395" y="349567"/>
                  <a:pt x="112395" y="270510"/>
                </a:cubicBezTo>
                <a:lnTo>
                  <a:pt x="112395" y="99060"/>
                </a:lnTo>
                <a:cubicBezTo>
                  <a:pt x="112395" y="37147"/>
                  <a:pt x="149543" y="0"/>
                  <a:pt x="209550" y="0"/>
                </a:cubicBezTo>
                <a:close/>
              </a:path>
            </a:pathLst>
          </a:custGeom>
          <a:solidFill>
            <a:srgbClr val="FFFFFF">
              <a:alpha val="25882"/>
            </a:srgbClr>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37" name="Google Shape;237;p28"/>
          <p:cNvSpPr/>
          <p:nvPr/>
        </p:nvSpPr>
        <p:spPr>
          <a:xfrm>
            <a:off x="6191280" y="89640"/>
            <a:ext cx="2914920" cy="381240"/>
          </a:xfrm>
          <a:custGeom>
            <a:avLst/>
            <a:gdLst/>
            <a:ahLst/>
            <a:cxnLst/>
            <a:rect l="l" t="t" r="r" b="b"/>
            <a:pathLst>
              <a:path w="2916555" h="382905" extrusionOk="0">
                <a:moveTo>
                  <a:pt x="209550" y="0"/>
                </a:moveTo>
                <a:lnTo>
                  <a:pt x="2712720" y="0"/>
                </a:lnTo>
                <a:cubicBezTo>
                  <a:pt x="2770823" y="0"/>
                  <a:pt x="2807970" y="38100"/>
                  <a:pt x="2808923" y="97155"/>
                </a:cubicBezTo>
                <a:lnTo>
                  <a:pt x="2808923" y="274320"/>
                </a:lnTo>
                <a:cubicBezTo>
                  <a:pt x="2808923" y="349567"/>
                  <a:pt x="2842260" y="382905"/>
                  <a:pt x="2916555" y="382905"/>
                </a:cubicBezTo>
                <a:lnTo>
                  <a:pt x="0" y="381952"/>
                </a:lnTo>
                <a:cubicBezTo>
                  <a:pt x="80010" y="381952"/>
                  <a:pt x="112395" y="349567"/>
                  <a:pt x="112395" y="270510"/>
                </a:cubicBezTo>
                <a:lnTo>
                  <a:pt x="112395" y="99060"/>
                </a:lnTo>
                <a:cubicBezTo>
                  <a:pt x="112395" y="37147"/>
                  <a:pt x="149543" y="0"/>
                  <a:pt x="209550" y="0"/>
                </a:cubicBezTo>
                <a:close/>
              </a:path>
            </a:pathLst>
          </a:custGeom>
          <a:solidFill>
            <a:srgbClr val="FFFFFF">
              <a:alpha val="25882"/>
            </a:srgbClr>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38" name="Google Shape;238;p28"/>
          <p:cNvSpPr/>
          <p:nvPr/>
        </p:nvSpPr>
        <p:spPr>
          <a:xfrm>
            <a:off x="8881200" y="96120"/>
            <a:ext cx="2914920" cy="381960"/>
          </a:xfrm>
          <a:custGeom>
            <a:avLst/>
            <a:gdLst/>
            <a:ahLst/>
            <a:cxnLst/>
            <a:rect l="l" t="t" r="r" b="b"/>
            <a:pathLst>
              <a:path w="2916555" h="383590" extrusionOk="0">
                <a:moveTo>
                  <a:pt x="209551" y="0"/>
                </a:moveTo>
                <a:lnTo>
                  <a:pt x="2712720" y="0"/>
                </a:lnTo>
                <a:cubicBezTo>
                  <a:pt x="2770823" y="0"/>
                  <a:pt x="2807970" y="38168"/>
                  <a:pt x="2808923" y="97329"/>
                </a:cubicBezTo>
                <a:lnTo>
                  <a:pt x="2808923" y="274810"/>
                </a:lnTo>
                <a:cubicBezTo>
                  <a:pt x="2808923" y="350192"/>
                  <a:pt x="2842260" y="383590"/>
                  <a:pt x="2916555" y="383590"/>
                </a:cubicBezTo>
                <a:lnTo>
                  <a:pt x="0" y="382635"/>
                </a:lnTo>
                <a:cubicBezTo>
                  <a:pt x="80010" y="382635"/>
                  <a:pt x="112395" y="350192"/>
                  <a:pt x="112395" y="270994"/>
                </a:cubicBezTo>
                <a:lnTo>
                  <a:pt x="112395" y="99237"/>
                </a:lnTo>
                <a:cubicBezTo>
                  <a:pt x="112395" y="37214"/>
                  <a:pt x="149543" y="0"/>
                  <a:pt x="209551" y="0"/>
                </a:cubicBez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39" name="Google Shape;239;p28"/>
          <p:cNvSpPr/>
          <p:nvPr/>
        </p:nvSpPr>
        <p:spPr>
          <a:xfrm>
            <a:off x="-3960" y="466200"/>
            <a:ext cx="12190320" cy="6417720"/>
          </a:xfrm>
          <a:custGeom>
            <a:avLst/>
            <a:gdLst/>
            <a:ahLst/>
            <a:cxnLst/>
            <a:rect l="l" t="t" r="r" b="b"/>
            <a:pathLst>
              <a:path w="12192000" h="6405562" extrusionOk="0">
                <a:moveTo>
                  <a:pt x="6151431" y="0"/>
                </a:moveTo>
                <a:lnTo>
                  <a:pt x="9067986" y="955"/>
                </a:lnTo>
                <a:lnTo>
                  <a:pt x="12192000" y="523"/>
                </a:lnTo>
                <a:lnTo>
                  <a:pt x="12192000" y="6399617"/>
                </a:lnTo>
                <a:lnTo>
                  <a:pt x="0" y="6405562"/>
                </a:lnTo>
                <a:lnTo>
                  <a:pt x="0" y="14854"/>
                </a:lnTo>
                <a:lnTo>
                  <a:pt x="6151431" y="0"/>
                </a:ln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grpSp>
        <p:nvGrpSpPr>
          <p:cNvPr id="240" name="Google Shape;240;p28"/>
          <p:cNvGrpSpPr/>
          <p:nvPr/>
        </p:nvGrpSpPr>
        <p:grpSpPr>
          <a:xfrm>
            <a:off x="162720" y="202320"/>
            <a:ext cx="651600" cy="144000"/>
            <a:chOff x="162720" y="202320"/>
            <a:chExt cx="651600" cy="144000"/>
          </a:xfrm>
        </p:grpSpPr>
        <p:sp>
          <p:nvSpPr>
            <p:cNvPr id="241" name="Google Shape;241;p28"/>
            <p:cNvSpPr/>
            <p:nvPr/>
          </p:nvSpPr>
          <p:spPr>
            <a:xfrm>
              <a:off x="415800" y="202320"/>
              <a:ext cx="142920" cy="144000"/>
            </a:xfrm>
            <a:custGeom>
              <a:avLst/>
              <a:gdLst/>
              <a:ahLst/>
              <a:cxnLst/>
              <a:rect l="l" t="t" r="r" b="b"/>
              <a:pathLst>
                <a:path w="126733" h="127659" extrusionOk="0">
                  <a:moveTo>
                    <a:pt x="64794" y="0"/>
                  </a:moveTo>
                  <a:cubicBezTo>
                    <a:pt x="103846" y="0"/>
                    <a:pt x="127659" y="23813"/>
                    <a:pt x="126706" y="62865"/>
                  </a:cubicBezTo>
                  <a:cubicBezTo>
                    <a:pt x="126706" y="101918"/>
                    <a:pt x="100036" y="128588"/>
                    <a:pt x="61936" y="127635"/>
                  </a:cubicBezTo>
                  <a:cubicBezTo>
                    <a:pt x="26694" y="126683"/>
                    <a:pt x="-929" y="98108"/>
                    <a:pt x="24" y="61913"/>
                  </a:cubicBezTo>
                  <a:cubicBezTo>
                    <a:pt x="976" y="23813"/>
                    <a:pt x="26694" y="0"/>
                    <a:pt x="64794" y="0"/>
                  </a:cubicBezTo>
                  <a:close/>
                </a:path>
              </a:pathLst>
            </a:custGeom>
            <a:solidFill>
              <a:srgbClr val="FFC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42" name="Google Shape;242;p28"/>
            <p:cNvSpPr/>
            <p:nvPr/>
          </p:nvSpPr>
          <p:spPr>
            <a:xfrm>
              <a:off x="162720" y="203400"/>
              <a:ext cx="138600" cy="138600"/>
            </a:xfrm>
            <a:custGeom>
              <a:avLst/>
              <a:gdLst/>
              <a:ahLst/>
              <a:cxnLst/>
              <a:rect l="l" t="t" r="r" b="b"/>
              <a:pathLst>
                <a:path w="122895" h="122898" extrusionOk="0">
                  <a:moveTo>
                    <a:pt x="0" y="60960"/>
                  </a:moveTo>
                  <a:cubicBezTo>
                    <a:pt x="0" y="27623"/>
                    <a:pt x="27623" y="0"/>
                    <a:pt x="60008" y="0"/>
                  </a:cubicBezTo>
                  <a:cubicBezTo>
                    <a:pt x="95250" y="953"/>
                    <a:pt x="123825" y="30480"/>
                    <a:pt x="122873" y="65723"/>
                  </a:cubicBezTo>
                  <a:cubicBezTo>
                    <a:pt x="121920" y="98108"/>
                    <a:pt x="93345" y="123825"/>
                    <a:pt x="59055" y="122873"/>
                  </a:cubicBezTo>
                  <a:cubicBezTo>
                    <a:pt x="25718" y="122873"/>
                    <a:pt x="0" y="95250"/>
                    <a:pt x="0" y="60960"/>
                  </a:cubicBezTo>
                  <a:close/>
                </a:path>
              </a:pathLst>
            </a:custGeom>
            <a:solidFill>
              <a:srgbClr val="FF0000"/>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43" name="Google Shape;243;p28"/>
            <p:cNvSpPr/>
            <p:nvPr/>
          </p:nvSpPr>
          <p:spPr>
            <a:xfrm>
              <a:off x="675720" y="203400"/>
              <a:ext cx="138600" cy="138600"/>
            </a:xfrm>
            <a:custGeom>
              <a:avLst/>
              <a:gdLst/>
              <a:ahLst/>
              <a:cxnLst/>
              <a:rect l="l" t="t" r="r" b="b"/>
              <a:pathLst>
                <a:path w="122921" h="122898" extrusionOk="0">
                  <a:moveTo>
                    <a:pt x="58127" y="122873"/>
                  </a:moveTo>
                  <a:cubicBezTo>
                    <a:pt x="25742" y="121920"/>
                    <a:pt x="-928" y="93345"/>
                    <a:pt x="25" y="60008"/>
                  </a:cubicBezTo>
                  <a:cubicBezTo>
                    <a:pt x="977" y="25718"/>
                    <a:pt x="27647" y="0"/>
                    <a:pt x="61937" y="0"/>
                  </a:cubicBezTo>
                  <a:cubicBezTo>
                    <a:pt x="97180" y="0"/>
                    <a:pt x="123850" y="28575"/>
                    <a:pt x="122897" y="62865"/>
                  </a:cubicBezTo>
                  <a:cubicBezTo>
                    <a:pt x="121945" y="98108"/>
                    <a:pt x="94322" y="123825"/>
                    <a:pt x="58127" y="122873"/>
                  </a:cubicBezTo>
                  <a:close/>
                </a:path>
              </a:pathLst>
            </a:custGeom>
            <a:solidFill>
              <a:srgbClr val="70AD47"/>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grpSp>
      <p:sp>
        <p:nvSpPr>
          <p:cNvPr id="244" name="Google Shape;244;p28"/>
          <p:cNvSpPr/>
          <p:nvPr/>
        </p:nvSpPr>
        <p:spPr>
          <a:xfrm rot="8100000" flipH="1">
            <a:off x="3356280" y="192240"/>
            <a:ext cx="144720" cy="14400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45" name="Google Shape;245;p28"/>
          <p:cNvSpPr/>
          <p:nvPr/>
        </p:nvSpPr>
        <p:spPr>
          <a:xfrm rot="10714200" flipH="1">
            <a:off x="11793600" y="189360"/>
            <a:ext cx="145440" cy="14544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w="9525" cap="flat" cmpd="sng">
            <a:solidFill>
              <a:srgbClr val="FFFFFF"/>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46" name="Google Shape;246;p28"/>
          <p:cNvSpPr/>
          <p:nvPr/>
        </p:nvSpPr>
        <p:spPr>
          <a:xfrm rot="8100000" flipH="1">
            <a:off x="6047640" y="189360"/>
            <a:ext cx="144720" cy="14400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47" name="Google Shape;247;p28"/>
          <p:cNvSpPr/>
          <p:nvPr/>
        </p:nvSpPr>
        <p:spPr>
          <a:xfrm rot="8100000" flipH="1">
            <a:off x="11464200" y="191160"/>
            <a:ext cx="144720" cy="14400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606060"/>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48" name="Google Shape;248;p28"/>
          <p:cNvSpPr/>
          <p:nvPr/>
        </p:nvSpPr>
        <p:spPr>
          <a:xfrm rot="8100000" flipH="1">
            <a:off x="8737560" y="189360"/>
            <a:ext cx="144720" cy="144000"/>
          </a:xfrm>
          <a:custGeom>
            <a:avLst/>
            <a:gdLst/>
            <a:ahLst/>
            <a:cxnLst/>
            <a:rect l="l" t="t" r="r" b="b"/>
            <a:pathLst>
              <a:path w="1472666" h="1472666" extrusionOk="0">
                <a:moveTo>
                  <a:pt x="799973" y="1446306"/>
                </a:moveTo>
                <a:cubicBezTo>
                  <a:pt x="816259" y="1430019"/>
                  <a:pt x="826333" y="1407519"/>
                  <a:pt x="826333" y="1382666"/>
                </a:cubicBezTo>
                <a:lnTo>
                  <a:pt x="826333" y="826333"/>
                </a:lnTo>
                <a:lnTo>
                  <a:pt x="1382666" y="826333"/>
                </a:lnTo>
                <a:cubicBezTo>
                  <a:pt x="1432372" y="826333"/>
                  <a:pt x="1472666" y="786039"/>
                  <a:pt x="1472666" y="736333"/>
                </a:cubicBezTo>
                <a:cubicBezTo>
                  <a:pt x="1472666" y="686627"/>
                  <a:pt x="1432372" y="646333"/>
                  <a:pt x="1382666" y="646333"/>
                </a:cubicBezTo>
                <a:lnTo>
                  <a:pt x="826333" y="646333"/>
                </a:lnTo>
                <a:lnTo>
                  <a:pt x="826333" y="90000"/>
                </a:lnTo>
                <a:cubicBezTo>
                  <a:pt x="826333" y="40294"/>
                  <a:pt x="786039" y="0"/>
                  <a:pt x="736333" y="0"/>
                </a:cubicBezTo>
                <a:cubicBezTo>
                  <a:pt x="686627" y="0"/>
                  <a:pt x="646333" y="40294"/>
                  <a:pt x="646333" y="90000"/>
                </a:cubicBezTo>
                <a:lnTo>
                  <a:pt x="646333" y="646333"/>
                </a:lnTo>
                <a:lnTo>
                  <a:pt x="90000" y="646333"/>
                </a:lnTo>
                <a:cubicBezTo>
                  <a:pt x="40294" y="646333"/>
                  <a:pt x="0" y="686627"/>
                  <a:pt x="0" y="736333"/>
                </a:cubicBezTo>
                <a:cubicBezTo>
                  <a:pt x="0" y="786039"/>
                  <a:pt x="40294" y="826333"/>
                  <a:pt x="90000" y="826333"/>
                </a:cubicBezTo>
                <a:lnTo>
                  <a:pt x="646333" y="826333"/>
                </a:lnTo>
                <a:lnTo>
                  <a:pt x="646333" y="1382666"/>
                </a:lnTo>
                <a:cubicBezTo>
                  <a:pt x="646333" y="1432372"/>
                  <a:pt x="686627" y="1472666"/>
                  <a:pt x="736333" y="1472666"/>
                </a:cubicBezTo>
                <a:cubicBezTo>
                  <a:pt x="761186" y="1472666"/>
                  <a:pt x="783686" y="1462592"/>
                  <a:pt x="799973" y="1446306"/>
                </a:cubicBezTo>
                <a:close/>
              </a:path>
            </a:pathLst>
          </a:custGeom>
          <a:solidFill>
            <a:srgbClr val="FFFFFF"/>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sp>
        <p:nvSpPr>
          <p:cNvPr id="249" name="Google Shape;249;p28"/>
          <p:cNvSpPr/>
          <p:nvPr/>
        </p:nvSpPr>
        <p:spPr>
          <a:xfrm>
            <a:off x="1321200" y="582480"/>
            <a:ext cx="10150200" cy="358200"/>
          </a:xfrm>
          <a:prstGeom prst="roundRect">
            <a:avLst>
              <a:gd name="adj" fmla="val 50000"/>
            </a:avLst>
          </a:prstGeom>
          <a:solidFill>
            <a:srgbClr val="F2F2F2"/>
          </a:solidFill>
          <a:ln w="9525" cap="flat" cmpd="sng">
            <a:solidFill>
              <a:srgbClr val="BFBFBF"/>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strike="noStrike">
              <a:solidFill>
                <a:srgbClr val="FFFFFF"/>
              </a:solidFill>
              <a:latin typeface="Calibri"/>
              <a:ea typeface="Calibri"/>
              <a:cs typeface="Calibri"/>
              <a:sym typeface="Calibri"/>
            </a:endParaRPr>
          </a:p>
        </p:txBody>
      </p:sp>
      <p:cxnSp>
        <p:nvCxnSpPr>
          <p:cNvPr id="250" name="Google Shape;250;p28"/>
          <p:cNvCxnSpPr/>
          <p:nvPr/>
        </p:nvCxnSpPr>
        <p:spPr>
          <a:xfrm>
            <a:off x="45720" y="1036080"/>
            <a:ext cx="12193560" cy="1800"/>
          </a:xfrm>
          <a:prstGeom prst="straightConnector1">
            <a:avLst/>
          </a:prstGeom>
          <a:noFill/>
          <a:ln w="9525" cap="flat" cmpd="sng">
            <a:solidFill>
              <a:srgbClr val="BFBFBF"/>
            </a:solidFill>
            <a:prstDash val="solid"/>
            <a:miter lim="8000"/>
            <a:headEnd type="none" w="sm" len="sm"/>
            <a:tailEnd type="none" w="sm" len="sm"/>
          </a:ln>
        </p:spPr>
      </p:cxnSp>
      <p:sp>
        <p:nvSpPr>
          <p:cNvPr id="251" name="Google Shape;251;p28"/>
          <p:cNvSpPr/>
          <p:nvPr/>
        </p:nvSpPr>
        <p:spPr>
          <a:xfrm>
            <a:off x="954720" y="666720"/>
            <a:ext cx="206640" cy="200520"/>
          </a:xfrm>
          <a:custGeom>
            <a:avLst/>
            <a:gdLst/>
            <a:ahLst/>
            <a:cxnLst/>
            <a:rect l="l" t="t" r="r" b="b"/>
            <a:pathLst>
              <a:path w="149304" h="144968" extrusionOk="0">
                <a:moveTo>
                  <a:pt x="111204" y="36383"/>
                </a:moveTo>
                <a:cubicBezTo>
                  <a:pt x="81677" y="11618"/>
                  <a:pt x="53102" y="12571"/>
                  <a:pt x="31194" y="36383"/>
                </a:cubicBezTo>
                <a:cubicBezTo>
                  <a:pt x="11192" y="59243"/>
                  <a:pt x="12144" y="90676"/>
                  <a:pt x="34052" y="111631"/>
                </a:cubicBezTo>
                <a:cubicBezTo>
                  <a:pt x="60722" y="138301"/>
                  <a:pt x="85487" y="133538"/>
                  <a:pt x="132159" y="90676"/>
                </a:cubicBezTo>
                <a:cubicBezTo>
                  <a:pt x="138827" y="107821"/>
                  <a:pt x="132159" y="120203"/>
                  <a:pt x="109299" y="134491"/>
                </a:cubicBezTo>
                <a:cubicBezTo>
                  <a:pt x="78819" y="152588"/>
                  <a:pt x="40719" y="146874"/>
                  <a:pt x="17859" y="120203"/>
                </a:cubicBezTo>
                <a:cubicBezTo>
                  <a:pt x="-5953" y="92581"/>
                  <a:pt x="-5953" y="52576"/>
                  <a:pt x="17859" y="24953"/>
                </a:cubicBezTo>
                <a:cubicBezTo>
                  <a:pt x="44529" y="-6479"/>
                  <a:pt x="80724" y="-8384"/>
                  <a:pt x="127397" y="20191"/>
                </a:cubicBezTo>
                <a:cubicBezTo>
                  <a:pt x="133112" y="15428"/>
                  <a:pt x="139779" y="10666"/>
                  <a:pt x="149304" y="3998"/>
                </a:cubicBezTo>
                <a:cubicBezTo>
                  <a:pt x="149304" y="24001"/>
                  <a:pt x="149304" y="41146"/>
                  <a:pt x="149304" y="59243"/>
                </a:cubicBezTo>
                <a:cubicBezTo>
                  <a:pt x="132159" y="59243"/>
                  <a:pt x="115967" y="59243"/>
                  <a:pt x="96917" y="59243"/>
                </a:cubicBezTo>
                <a:cubicBezTo>
                  <a:pt x="101679" y="51623"/>
                  <a:pt x="106442" y="44956"/>
                  <a:pt x="111204" y="36383"/>
                </a:cubicBezTo>
                <a:close/>
              </a:path>
            </a:pathLst>
          </a:custGeom>
          <a:solidFill>
            <a:srgbClr val="65656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52" name="Google Shape;252;p28"/>
          <p:cNvSpPr/>
          <p:nvPr/>
        </p:nvSpPr>
        <p:spPr>
          <a:xfrm>
            <a:off x="12024000" y="641520"/>
            <a:ext cx="50400" cy="39240"/>
          </a:xfrm>
          <a:custGeom>
            <a:avLst/>
            <a:gdLst/>
            <a:ahLst/>
            <a:cxnLst/>
            <a:rect l="l" t="t" r="r" b="b"/>
            <a:pathLst>
              <a:path w="39052" h="30560" extrusionOk="0">
                <a:moveTo>
                  <a:pt x="39053" y="16192"/>
                </a:moveTo>
                <a:cubicBezTo>
                  <a:pt x="27623" y="23813"/>
                  <a:pt x="20955" y="31433"/>
                  <a:pt x="15240" y="30480"/>
                </a:cubicBezTo>
                <a:cubicBezTo>
                  <a:pt x="9525" y="29528"/>
                  <a:pt x="4763" y="20003"/>
                  <a:pt x="0" y="14288"/>
                </a:cubicBezTo>
                <a:cubicBezTo>
                  <a:pt x="5715" y="9525"/>
                  <a:pt x="11430" y="0"/>
                  <a:pt x="17145" y="0"/>
                </a:cubicBezTo>
                <a:cubicBezTo>
                  <a:pt x="21908" y="0"/>
                  <a:pt x="28575" y="8573"/>
                  <a:pt x="39053" y="16192"/>
                </a:cubicBezTo>
                <a:close/>
              </a:path>
            </a:pathLst>
          </a:custGeom>
          <a:solidFill>
            <a:srgbClr val="727272"/>
          </a:solidFill>
          <a:ln>
            <a:noFill/>
          </a:ln>
        </p:spPr>
        <p:txBody>
          <a:bodyPr spcFirstLastPara="1" wrap="square" lIns="90000" tIns="20500" rIns="90000" bIns="205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53" name="Google Shape;253;p28"/>
          <p:cNvSpPr/>
          <p:nvPr/>
        </p:nvSpPr>
        <p:spPr>
          <a:xfrm rot="-5400000">
            <a:off x="566640" y="682200"/>
            <a:ext cx="175320" cy="19620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54" name="Google Shape;254;p28"/>
          <p:cNvSpPr/>
          <p:nvPr/>
        </p:nvSpPr>
        <p:spPr>
          <a:xfrm rot="5400000">
            <a:off x="254160" y="680400"/>
            <a:ext cx="175320" cy="196200"/>
          </a:xfrm>
          <a:custGeom>
            <a:avLst/>
            <a:gdLst/>
            <a:ahLst/>
            <a:cxnLst/>
            <a:rect l="l" t="t" r="r" b="b"/>
            <a:pathLst>
              <a:path w="277782" h="310512" extrusionOk="0">
                <a:moveTo>
                  <a:pt x="277782" y="171626"/>
                </a:moveTo>
                <a:cubicBezTo>
                  <a:pt x="277782" y="177779"/>
                  <a:pt x="275484" y="183931"/>
                  <a:pt x="270887" y="188691"/>
                </a:cubicBezTo>
                <a:lnTo>
                  <a:pt x="156257" y="303321"/>
                </a:lnTo>
                <a:cubicBezTo>
                  <a:pt x="146666" y="312909"/>
                  <a:pt x="131117" y="312909"/>
                  <a:pt x="121525" y="303321"/>
                </a:cubicBezTo>
                <a:lnTo>
                  <a:pt x="6895" y="188691"/>
                </a:lnTo>
                <a:cubicBezTo>
                  <a:pt x="-2529" y="178933"/>
                  <a:pt x="-2259" y="163382"/>
                  <a:pt x="7498" y="153957"/>
                </a:cubicBezTo>
                <a:cubicBezTo>
                  <a:pt x="17018" y="144765"/>
                  <a:pt x="32108" y="144765"/>
                  <a:pt x="41628" y="153957"/>
                </a:cubicBezTo>
                <a:lnTo>
                  <a:pt x="114328" y="226658"/>
                </a:lnTo>
                <a:lnTo>
                  <a:pt x="114328" y="0"/>
                </a:lnTo>
                <a:lnTo>
                  <a:pt x="163455" y="0"/>
                </a:lnTo>
                <a:lnTo>
                  <a:pt x="163455" y="226658"/>
                </a:lnTo>
                <a:lnTo>
                  <a:pt x="236154" y="153957"/>
                </a:lnTo>
                <a:cubicBezTo>
                  <a:pt x="245913" y="144533"/>
                  <a:pt x="261463" y="144804"/>
                  <a:pt x="270887" y="154561"/>
                </a:cubicBezTo>
                <a:cubicBezTo>
                  <a:pt x="275484" y="159321"/>
                  <a:pt x="277782" y="165473"/>
                  <a:pt x="277782" y="171626"/>
                </a:cubicBezTo>
                <a:close/>
              </a:path>
            </a:pathLst>
          </a:custGeom>
          <a:solidFill>
            <a:srgbClr val="A5A5A5"/>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55" name="Google Shape;255;p28"/>
          <p:cNvSpPr/>
          <p:nvPr/>
        </p:nvSpPr>
        <p:spPr>
          <a:xfrm>
            <a:off x="12024000" y="793440"/>
            <a:ext cx="50400" cy="37800"/>
          </a:xfrm>
          <a:custGeom>
            <a:avLst/>
            <a:gdLst/>
            <a:ahLst/>
            <a:cxnLst/>
            <a:rect l="l" t="t" r="r" b="b"/>
            <a:pathLst>
              <a:path w="39052" h="29673" extrusionOk="0">
                <a:moveTo>
                  <a:pt x="39053" y="15313"/>
                </a:moveTo>
                <a:cubicBezTo>
                  <a:pt x="28575" y="21980"/>
                  <a:pt x="20955" y="30553"/>
                  <a:pt x="15240" y="29600"/>
                </a:cubicBezTo>
                <a:cubicBezTo>
                  <a:pt x="9525" y="28648"/>
                  <a:pt x="4763" y="19123"/>
                  <a:pt x="0" y="14360"/>
                </a:cubicBezTo>
                <a:cubicBezTo>
                  <a:pt x="5715" y="9598"/>
                  <a:pt x="10478" y="73"/>
                  <a:pt x="17145" y="73"/>
                </a:cubicBezTo>
                <a:cubicBezTo>
                  <a:pt x="21908" y="-880"/>
                  <a:pt x="28575" y="7693"/>
                  <a:pt x="39053" y="15313"/>
                </a:cubicBezTo>
                <a:close/>
              </a:path>
            </a:pathLst>
          </a:custGeom>
          <a:solidFill>
            <a:srgbClr val="727272"/>
          </a:solidFill>
          <a:ln>
            <a:noFill/>
          </a:ln>
        </p:spPr>
        <p:txBody>
          <a:bodyPr spcFirstLastPara="1" wrap="square" lIns="90000" tIns="19800" rIns="90000" bIns="198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sp>
        <p:nvSpPr>
          <p:cNvPr id="256" name="Google Shape;256;p28"/>
          <p:cNvSpPr/>
          <p:nvPr/>
        </p:nvSpPr>
        <p:spPr>
          <a:xfrm>
            <a:off x="12024000" y="716760"/>
            <a:ext cx="50400" cy="37800"/>
          </a:xfrm>
          <a:custGeom>
            <a:avLst/>
            <a:gdLst/>
            <a:ahLst/>
            <a:cxnLst/>
            <a:rect l="l" t="t" r="r" b="b"/>
            <a:pathLst>
              <a:path w="39052" h="29608" extrusionOk="0">
                <a:moveTo>
                  <a:pt x="39053" y="16193"/>
                </a:moveTo>
                <a:cubicBezTo>
                  <a:pt x="27623" y="22860"/>
                  <a:pt x="20955" y="30480"/>
                  <a:pt x="15240" y="29528"/>
                </a:cubicBezTo>
                <a:cubicBezTo>
                  <a:pt x="9525" y="28575"/>
                  <a:pt x="4763" y="19050"/>
                  <a:pt x="0" y="14288"/>
                </a:cubicBezTo>
                <a:cubicBezTo>
                  <a:pt x="5715" y="9525"/>
                  <a:pt x="11430" y="953"/>
                  <a:pt x="17145" y="0"/>
                </a:cubicBezTo>
                <a:cubicBezTo>
                  <a:pt x="21908" y="0"/>
                  <a:pt x="28575" y="8573"/>
                  <a:pt x="39053" y="16193"/>
                </a:cubicBezTo>
                <a:close/>
              </a:path>
            </a:pathLst>
          </a:custGeom>
          <a:solidFill>
            <a:srgbClr val="727272"/>
          </a:solidFill>
          <a:ln>
            <a:noFill/>
          </a:ln>
        </p:spPr>
        <p:txBody>
          <a:bodyPr spcFirstLastPara="1" wrap="square" lIns="90000" tIns="19800" rIns="90000" bIns="19800" anchor="ctr"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Calibri"/>
              <a:ea typeface="Calibri"/>
              <a:cs typeface="Calibri"/>
              <a:sym typeface="Calibri"/>
            </a:endParaRPr>
          </a:p>
        </p:txBody>
      </p:sp>
      <p:grpSp>
        <p:nvGrpSpPr>
          <p:cNvPr id="257" name="Google Shape;257;p28"/>
          <p:cNvGrpSpPr/>
          <p:nvPr/>
        </p:nvGrpSpPr>
        <p:grpSpPr>
          <a:xfrm>
            <a:off x="11612880" y="612720"/>
            <a:ext cx="264240" cy="264240"/>
            <a:chOff x="11612880" y="612720"/>
            <a:chExt cx="264240" cy="264240"/>
          </a:xfrm>
        </p:grpSpPr>
        <p:sp>
          <p:nvSpPr>
            <p:cNvPr id="258" name="Google Shape;258;p28"/>
            <p:cNvSpPr/>
            <p:nvPr/>
          </p:nvSpPr>
          <p:spPr>
            <a:xfrm>
              <a:off x="11612880" y="612720"/>
              <a:ext cx="264240" cy="264240"/>
            </a:xfrm>
            <a:prstGeom prst="ellipse">
              <a:avLst/>
            </a:prstGeom>
            <a:solidFill>
              <a:srgbClr val="636363"/>
            </a:solidFill>
            <a:ln>
              <a:noFill/>
            </a:ln>
          </p:spPr>
          <p:txBody>
            <a:bodyPr spcFirstLastPara="1" wrap="square" lIns="90000" tIns="91425" rIns="90000" bIns="91425" anchor="ctr" anchorCtr="0">
              <a:noAutofit/>
            </a:bodyPr>
            <a:lstStyle/>
            <a:p>
              <a:pPr marL="0" marR="0" lvl="0" indent="0" algn="l" rtl="0">
                <a:lnSpc>
                  <a:spcPct val="100000"/>
                </a:lnSpc>
                <a:spcBef>
                  <a:spcPts val="0"/>
                </a:spcBef>
                <a:spcAft>
                  <a:spcPts val="0"/>
                </a:spcAft>
                <a:buNone/>
              </a:pPr>
              <a:endParaRPr sz="1400" b="0" strike="noStrike">
                <a:solidFill>
                  <a:srgbClr val="000000"/>
                </a:solidFill>
                <a:latin typeface="Arial"/>
                <a:ea typeface="Arial"/>
                <a:cs typeface="Arial"/>
                <a:sym typeface="Arial"/>
              </a:endParaRPr>
            </a:p>
          </p:txBody>
        </p:sp>
        <p:grpSp>
          <p:nvGrpSpPr>
            <p:cNvPr id="259" name="Google Shape;259;p28"/>
            <p:cNvGrpSpPr/>
            <p:nvPr/>
          </p:nvGrpSpPr>
          <p:grpSpPr>
            <a:xfrm>
              <a:off x="11670120" y="669600"/>
              <a:ext cx="150840" cy="160560"/>
              <a:chOff x="11670120" y="669600"/>
              <a:chExt cx="150840" cy="160560"/>
            </a:xfrm>
          </p:grpSpPr>
          <p:sp>
            <p:nvSpPr>
              <p:cNvPr id="260" name="Google Shape;260;p28"/>
              <p:cNvSpPr/>
              <p:nvPr/>
            </p:nvSpPr>
            <p:spPr>
              <a:xfrm>
                <a:off x="11707920" y="669600"/>
                <a:ext cx="74880" cy="74520"/>
              </a:xfrm>
              <a:custGeom>
                <a:avLst/>
                <a:gdLst/>
                <a:ahLst/>
                <a:cxnLst/>
                <a:rect l="l" t="t" r="r" b="b"/>
                <a:pathLst>
                  <a:path w="4265" h="4247" extrusionOk="0">
                    <a:moveTo>
                      <a:pt x="2141" y="0"/>
                    </a:moveTo>
                    <a:cubicBezTo>
                      <a:pt x="964" y="0"/>
                      <a:pt x="0" y="946"/>
                      <a:pt x="0" y="2124"/>
                    </a:cubicBezTo>
                    <a:cubicBezTo>
                      <a:pt x="0" y="3301"/>
                      <a:pt x="964" y="4247"/>
                      <a:pt x="2141" y="4247"/>
                    </a:cubicBezTo>
                    <a:cubicBezTo>
                      <a:pt x="3319" y="4247"/>
                      <a:pt x="4265" y="3301"/>
                      <a:pt x="4265" y="2124"/>
                    </a:cubicBezTo>
                    <a:cubicBezTo>
                      <a:pt x="4265" y="946"/>
                      <a:pt x="3319" y="0"/>
                      <a:pt x="2141" y="0"/>
                    </a:cubicBezTo>
                    <a:close/>
                  </a:path>
                </a:pathLst>
              </a:custGeom>
              <a:solidFill>
                <a:srgbClr val="FFFFFF"/>
              </a:solidFill>
              <a:ln>
                <a:noFill/>
              </a:ln>
            </p:spPr>
            <p:txBody>
              <a:bodyPr spcFirstLastPara="1" wrap="square" lIns="90000" tIns="38150" rIns="90000" bIns="38150" anchor="ctr" anchorCtr="0">
                <a:noAutofit/>
              </a:bodyPr>
              <a:lstStyle/>
              <a:p>
                <a:pPr marL="0" marR="0" lvl="0" indent="0" algn="l" rtl="0">
                  <a:lnSpc>
                    <a:spcPct val="100000"/>
                  </a:lnSpc>
                  <a:spcBef>
                    <a:spcPts val="0"/>
                  </a:spcBef>
                  <a:spcAft>
                    <a:spcPts val="0"/>
                  </a:spcAft>
                  <a:buNone/>
                </a:pPr>
                <a:endParaRPr sz="1400" b="0" strike="noStrike">
                  <a:solidFill>
                    <a:srgbClr val="000000"/>
                  </a:solidFill>
                  <a:latin typeface="Arial"/>
                  <a:ea typeface="Arial"/>
                  <a:cs typeface="Arial"/>
                  <a:sym typeface="Arial"/>
                </a:endParaRPr>
              </a:p>
            </p:txBody>
          </p:sp>
          <p:sp>
            <p:nvSpPr>
              <p:cNvPr id="261" name="Google Shape;261;p28"/>
              <p:cNvSpPr/>
              <p:nvPr/>
            </p:nvSpPr>
            <p:spPr>
              <a:xfrm>
                <a:off x="11670120" y="755280"/>
                <a:ext cx="150840" cy="74880"/>
              </a:xfrm>
              <a:custGeom>
                <a:avLst/>
                <a:gdLst/>
                <a:ahLst/>
                <a:cxnLst/>
                <a:rect l="l" t="t" r="r" b="b"/>
                <a:pathLst>
                  <a:path w="8512" h="4265" extrusionOk="0">
                    <a:moveTo>
                      <a:pt x="4265" y="0"/>
                    </a:moveTo>
                    <a:cubicBezTo>
                      <a:pt x="3677" y="0"/>
                      <a:pt x="3088" y="107"/>
                      <a:pt x="2499" y="268"/>
                    </a:cubicBezTo>
                    <a:cubicBezTo>
                      <a:pt x="1767" y="482"/>
                      <a:pt x="1018" y="857"/>
                      <a:pt x="429" y="1285"/>
                    </a:cubicBezTo>
                    <a:cubicBezTo>
                      <a:pt x="162" y="1499"/>
                      <a:pt x="1" y="1820"/>
                      <a:pt x="1" y="2141"/>
                    </a:cubicBezTo>
                    <a:lnTo>
                      <a:pt x="1" y="4264"/>
                    </a:lnTo>
                    <a:lnTo>
                      <a:pt x="8512" y="4264"/>
                    </a:lnTo>
                    <a:lnTo>
                      <a:pt x="8512" y="2141"/>
                    </a:lnTo>
                    <a:cubicBezTo>
                      <a:pt x="8512" y="1820"/>
                      <a:pt x="8351" y="1499"/>
                      <a:pt x="8084" y="1285"/>
                    </a:cubicBezTo>
                    <a:cubicBezTo>
                      <a:pt x="7513" y="803"/>
                      <a:pt x="6763" y="482"/>
                      <a:pt x="6014" y="268"/>
                    </a:cubicBezTo>
                    <a:cubicBezTo>
                      <a:pt x="5497" y="107"/>
                      <a:pt x="4890" y="0"/>
                      <a:pt x="4265" y="0"/>
                    </a:cubicBezTo>
                    <a:close/>
                  </a:path>
                </a:pathLst>
              </a:custGeom>
              <a:solidFill>
                <a:srgbClr val="FFFFFF"/>
              </a:solidFill>
              <a:ln>
                <a:noFill/>
              </a:ln>
            </p:spPr>
            <p:txBody>
              <a:bodyPr spcFirstLastPara="1" wrap="square" lIns="90000" tIns="38150" rIns="90000" bIns="38150" anchor="ctr" anchorCtr="0">
                <a:noAutofit/>
              </a:bodyPr>
              <a:lstStyle/>
              <a:p>
                <a:pPr marL="0" marR="0" lvl="0" indent="0" algn="l" rtl="0">
                  <a:lnSpc>
                    <a:spcPct val="100000"/>
                  </a:lnSpc>
                  <a:spcBef>
                    <a:spcPts val="0"/>
                  </a:spcBef>
                  <a:spcAft>
                    <a:spcPts val="0"/>
                  </a:spcAft>
                  <a:buNone/>
                </a:pPr>
                <a:endParaRPr sz="1400" b="0" strike="noStrike">
                  <a:solidFill>
                    <a:srgbClr val="000000"/>
                  </a:solidFill>
                  <a:latin typeface="Arial"/>
                  <a:ea typeface="Arial"/>
                  <a:cs typeface="Arial"/>
                  <a:sym typeface="Arial"/>
                </a:endParaRPr>
              </a:p>
            </p:txBody>
          </p:sp>
        </p:grpSp>
      </p:grpSp>
      <p:sp>
        <p:nvSpPr>
          <p:cNvPr id="262" name="Google Shape;262;p28"/>
          <p:cNvSpPr/>
          <p:nvPr/>
        </p:nvSpPr>
        <p:spPr>
          <a:xfrm>
            <a:off x="11595960" y="617760"/>
            <a:ext cx="264240" cy="258840"/>
          </a:xfrm>
          <a:prstGeom prst="ellipse">
            <a:avLst/>
          </a:prstGeom>
          <a:blipFill rotWithShape="1">
            <a:blip r:embed="rId3">
              <a:alphaModFix/>
            </a:blip>
            <a:stretch>
              <a:fillRect/>
            </a:stretch>
          </a:blipFill>
          <a:ln w="9525" cap="rnd" cmpd="sng">
            <a:solidFill>
              <a:srgbClr val="333333"/>
            </a:solidFill>
            <a:prstDash val="solid"/>
            <a:round/>
            <a:headEnd type="none" w="sm" len="sm"/>
            <a:tailEnd type="none" w="sm" len="sm"/>
          </a:ln>
          <a:effectLst>
            <a:outerShdw blurRad="380880" dist="291960" dir="5400000" sx="-80000" sy="-18000" rotWithShape="0">
              <a:srgbClr val="000000">
                <a:alpha val="21960"/>
              </a:srgbClr>
            </a:outerShdw>
          </a:effectLst>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28"/>
          <p:cNvSpPr/>
          <p:nvPr/>
        </p:nvSpPr>
        <p:spPr>
          <a:xfrm>
            <a:off x="1492200" y="654480"/>
            <a:ext cx="141120" cy="190440"/>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434343"/>
          </a:solidFill>
          <a:ln>
            <a:noFill/>
          </a:ln>
        </p:spPr>
        <p:txBody>
          <a:bodyPr spcFirstLastPara="1" wrap="square" lIns="122025" tIns="96100" rIns="122025" bIns="96100" anchor="ctr" anchorCtr="0">
            <a:noAutofit/>
          </a:bodyPr>
          <a:lstStyle/>
          <a:p>
            <a:pPr marL="0" marR="0" lvl="0" indent="0" algn="l" rtl="0">
              <a:lnSpc>
                <a:spcPct val="100000"/>
              </a:lnSpc>
              <a:spcBef>
                <a:spcPts val="0"/>
              </a:spcBef>
              <a:spcAft>
                <a:spcPts val="0"/>
              </a:spcAft>
              <a:buNone/>
            </a:pPr>
            <a:endParaRPr sz="1800" b="0" strike="noStrike">
              <a:solidFill>
                <a:schemeClr val="dk1"/>
              </a:solidFill>
              <a:latin typeface="Roboto"/>
              <a:ea typeface="Roboto"/>
              <a:cs typeface="Roboto"/>
              <a:sym typeface="Roboto"/>
            </a:endParaRPr>
          </a:p>
        </p:txBody>
      </p:sp>
      <p:grpSp>
        <p:nvGrpSpPr>
          <p:cNvPr id="264" name="Google Shape;264;p28"/>
          <p:cNvGrpSpPr/>
          <p:nvPr/>
        </p:nvGrpSpPr>
        <p:grpSpPr>
          <a:xfrm>
            <a:off x="6391440" y="195120"/>
            <a:ext cx="192600" cy="161280"/>
            <a:chOff x="6391440" y="195120"/>
            <a:chExt cx="192600" cy="161280"/>
          </a:xfrm>
        </p:grpSpPr>
        <p:sp>
          <p:nvSpPr>
            <p:cNvPr id="265" name="Google Shape;265;p28"/>
            <p:cNvSpPr/>
            <p:nvPr/>
          </p:nvSpPr>
          <p:spPr>
            <a:xfrm>
              <a:off x="6510600" y="195120"/>
              <a:ext cx="50040" cy="78480"/>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lt1"/>
            </a:solidFill>
            <a:ln>
              <a:noFill/>
            </a:ln>
          </p:spPr>
          <p:txBody>
            <a:bodyPr spcFirstLastPara="1" wrap="square" lIns="122025" tIns="39950" rIns="122025" bIns="39950" anchor="ctr" anchorCtr="0">
              <a:noAutofit/>
            </a:bodyPr>
            <a:lstStyle/>
            <a:p>
              <a:pPr marL="0" marR="0" lvl="0" indent="0" algn="l" rtl="0">
                <a:lnSpc>
                  <a:spcPct val="100000"/>
                </a:lnSpc>
                <a:spcBef>
                  <a:spcPts val="0"/>
                </a:spcBef>
                <a:spcAft>
                  <a:spcPts val="0"/>
                </a:spcAft>
                <a:buNone/>
              </a:pPr>
              <a:endParaRPr sz="1800" b="0" strike="noStrike">
                <a:solidFill>
                  <a:schemeClr val="dk1"/>
                </a:solidFill>
                <a:latin typeface="Roboto"/>
                <a:ea typeface="Roboto"/>
                <a:cs typeface="Roboto"/>
                <a:sym typeface="Roboto"/>
              </a:endParaRPr>
            </a:p>
          </p:txBody>
        </p:sp>
        <p:sp>
          <p:nvSpPr>
            <p:cNvPr id="266" name="Google Shape;266;p28"/>
            <p:cNvSpPr/>
            <p:nvPr/>
          </p:nvSpPr>
          <p:spPr>
            <a:xfrm>
              <a:off x="6391440" y="217440"/>
              <a:ext cx="192600" cy="13896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lt1"/>
            </a:solidFill>
            <a:ln>
              <a:noFill/>
            </a:ln>
          </p:spPr>
          <p:txBody>
            <a:bodyPr spcFirstLastPara="1" wrap="square" lIns="122025" tIns="70200" rIns="122025" bIns="70200" anchor="ctr" anchorCtr="0">
              <a:noAutofit/>
            </a:bodyPr>
            <a:lstStyle/>
            <a:p>
              <a:pPr marL="0" marR="0" lvl="0" indent="0" algn="l" rtl="0">
                <a:lnSpc>
                  <a:spcPct val="100000"/>
                </a:lnSpc>
                <a:spcBef>
                  <a:spcPts val="0"/>
                </a:spcBef>
                <a:spcAft>
                  <a:spcPts val="0"/>
                </a:spcAft>
                <a:buNone/>
              </a:pPr>
              <a:endParaRPr sz="1800" b="0" strike="noStrike">
                <a:solidFill>
                  <a:schemeClr val="dk1"/>
                </a:solidFill>
                <a:latin typeface="Roboto"/>
                <a:ea typeface="Roboto"/>
                <a:cs typeface="Roboto"/>
                <a:sym typeface="Roboto"/>
              </a:endParaRPr>
            </a:p>
          </p:txBody>
        </p:sp>
      </p:grpSp>
      <p:grpSp>
        <p:nvGrpSpPr>
          <p:cNvPr id="267" name="Google Shape;267;p28"/>
          <p:cNvGrpSpPr/>
          <p:nvPr/>
        </p:nvGrpSpPr>
        <p:grpSpPr>
          <a:xfrm>
            <a:off x="9140400" y="181080"/>
            <a:ext cx="132840" cy="197640"/>
            <a:chOff x="9140400" y="181080"/>
            <a:chExt cx="132840" cy="197640"/>
          </a:xfrm>
        </p:grpSpPr>
        <p:sp>
          <p:nvSpPr>
            <p:cNvPr id="268" name="Google Shape;268;p28"/>
            <p:cNvSpPr/>
            <p:nvPr/>
          </p:nvSpPr>
          <p:spPr>
            <a:xfrm>
              <a:off x="9140400" y="181440"/>
              <a:ext cx="12600" cy="197280"/>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434343"/>
            </a:solidFill>
            <a:ln>
              <a:noFill/>
            </a:ln>
          </p:spPr>
          <p:txBody>
            <a:bodyPr spcFirstLastPara="1" wrap="square" lIns="122025" tIns="99350" rIns="122025" bIns="99350" anchor="ctr" anchorCtr="0">
              <a:noAutofit/>
            </a:bodyPr>
            <a:lstStyle/>
            <a:p>
              <a:pPr marL="0" marR="0" lvl="0" indent="0" algn="l" rtl="0">
                <a:lnSpc>
                  <a:spcPct val="100000"/>
                </a:lnSpc>
                <a:spcBef>
                  <a:spcPts val="0"/>
                </a:spcBef>
                <a:spcAft>
                  <a:spcPts val="0"/>
                </a:spcAft>
                <a:buNone/>
              </a:pPr>
              <a:endParaRPr sz="1800" b="0" strike="noStrike">
                <a:solidFill>
                  <a:schemeClr val="dk1"/>
                </a:solidFill>
                <a:latin typeface="Roboto"/>
                <a:ea typeface="Roboto"/>
                <a:cs typeface="Roboto"/>
                <a:sym typeface="Roboto"/>
              </a:endParaRPr>
            </a:p>
          </p:txBody>
        </p:sp>
        <p:sp>
          <p:nvSpPr>
            <p:cNvPr id="269" name="Google Shape;269;p28"/>
            <p:cNvSpPr/>
            <p:nvPr/>
          </p:nvSpPr>
          <p:spPr>
            <a:xfrm>
              <a:off x="9164520" y="181080"/>
              <a:ext cx="108720" cy="87480"/>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434343"/>
            </a:solidFill>
            <a:ln>
              <a:noFill/>
            </a:ln>
          </p:spPr>
          <p:txBody>
            <a:bodyPr spcFirstLastPara="1" wrap="square" lIns="122025" tIns="44625" rIns="122025" bIns="44625" anchor="ctr" anchorCtr="0">
              <a:noAutofit/>
            </a:bodyPr>
            <a:lstStyle/>
            <a:p>
              <a:pPr marL="0" marR="0" lvl="0" indent="0" algn="l" rtl="0">
                <a:lnSpc>
                  <a:spcPct val="100000"/>
                </a:lnSpc>
                <a:spcBef>
                  <a:spcPts val="0"/>
                </a:spcBef>
                <a:spcAft>
                  <a:spcPts val="0"/>
                </a:spcAft>
                <a:buNone/>
              </a:pPr>
              <a:endParaRPr sz="1800" b="0" strike="noStrike">
                <a:solidFill>
                  <a:schemeClr val="dk1"/>
                </a:solidFill>
                <a:latin typeface="Roboto"/>
                <a:ea typeface="Roboto"/>
                <a:cs typeface="Roboto"/>
                <a:sym typeface="Roboto"/>
              </a:endParaRPr>
            </a:p>
          </p:txBody>
        </p:sp>
      </p:grpSp>
      <p:pic>
        <p:nvPicPr>
          <p:cNvPr id="270" name="Google Shape;270;p28" descr="Sunrise with solid fill"/>
          <p:cNvPicPr preferRelativeResize="0"/>
          <p:nvPr/>
        </p:nvPicPr>
        <p:blipFill rotWithShape="1">
          <a:blip r:embed="rId4">
            <a:alphaModFix/>
          </a:blip>
          <a:srcRect/>
          <a:stretch/>
        </p:blipFill>
        <p:spPr>
          <a:xfrm>
            <a:off x="971280" y="153360"/>
            <a:ext cx="237600" cy="237600"/>
          </a:xfrm>
          <a:prstGeom prst="rect">
            <a:avLst/>
          </a:prstGeom>
          <a:noFill/>
          <a:ln>
            <a:noFill/>
          </a:ln>
        </p:spPr>
      </p:pic>
      <p:sp>
        <p:nvSpPr>
          <p:cNvPr id="271" name="Google Shape;271;p28"/>
          <p:cNvSpPr/>
          <p:nvPr/>
        </p:nvSpPr>
        <p:spPr>
          <a:xfrm>
            <a:off x="1171080" y="109800"/>
            <a:ext cx="2064960" cy="303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strike="noStrike">
                <a:solidFill>
                  <a:srgbClr val="FFFFFF"/>
                </a:solidFill>
                <a:latin typeface="Roboto"/>
                <a:ea typeface="Roboto"/>
                <a:cs typeface="Roboto"/>
                <a:sym typeface="Roboto"/>
              </a:rPr>
              <a:t>Motivation</a:t>
            </a:r>
            <a:endParaRPr sz="1400" b="0" strike="noStrike">
              <a:solidFill>
                <a:srgbClr val="000000"/>
              </a:solidFill>
              <a:latin typeface="Arial"/>
              <a:ea typeface="Arial"/>
              <a:cs typeface="Arial"/>
              <a:sym typeface="Arial"/>
            </a:endParaRPr>
          </a:p>
        </p:txBody>
      </p:sp>
      <p:sp>
        <p:nvSpPr>
          <p:cNvPr id="272" name="Google Shape;272;p28"/>
          <p:cNvSpPr/>
          <p:nvPr/>
        </p:nvSpPr>
        <p:spPr>
          <a:xfrm>
            <a:off x="6591600" y="119520"/>
            <a:ext cx="1989720" cy="303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strike="noStrike">
                <a:solidFill>
                  <a:schemeClr val="lt1"/>
                </a:solidFill>
                <a:latin typeface="Roboto"/>
                <a:ea typeface="Roboto"/>
                <a:cs typeface="Roboto"/>
                <a:sym typeface="Roboto"/>
              </a:rPr>
              <a:t>Implementation</a:t>
            </a:r>
            <a:endParaRPr sz="1400" b="0" strike="noStrike">
              <a:solidFill>
                <a:srgbClr val="000000"/>
              </a:solidFill>
              <a:latin typeface="Arial"/>
              <a:ea typeface="Arial"/>
              <a:cs typeface="Arial"/>
              <a:sym typeface="Arial"/>
            </a:endParaRPr>
          </a:p>
        </p:txBody>
      </p:sp>
      <p:sp>
        <p:nvSpPr>
          <p:cNvPr id="273" name="Google Shape;273;p28"/>
          <p:cNvSpPr/>
          <p:nvPr/>
        </p:nvSpPr>
        <p:spPr>
          <a:xfrm>
            <a:off x="9299520" y="109080"/>
            <a:ext cx="1989720" cy="303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strike="noStrike">
                <a:solidFill>
                  <a:srgbClr val="434343"/>
                </a:solidFill>
                <a:latin typeface="Roboto"/>
                <a:ea typeface="Roboto"/>
                <a:cs typeface="Roboto"/>
                <a:sym typeface="Roboto"/>
              </a:rPr>
              <a:t>Conclusion</a:t>
            </a:r>
            <a:endParaRPr sz="1400" b="0" strike="noStrike">
              <a:solidFill>
                <a:srgbClr val="000000"/>
              </a:solidFill>
              <a:latin typeface="Arial"/>
              <a:ea typeface="Arial"/>
              <a:cs typeface="Arial"/>
              <a:sym typeface="Arial"/>
            </a:endParaRPr>
          </a:p>
        </p:txBody>
      </p:sp>
      <p:pic>
        <p:nvPicPr>
          <p:cNvPr id="274" name="Google Shape;274;p28" descr="History with solid fill"/>
          <p:cNvPicPr preferRelativeResize="0"/>
          <p:nvPr/>
        </p:nvPicPr>
        <p:blipFill rotWithShape="1">
          <a:blip r:embed="rId5">
            <a:alphaModFix/>
          </a:blip>
          <a:srcRect/>
          <a:stretch/>
        </p:blipFill>
        <p:spPr>
          <a:xfrm>
            <a:off x="3730320" y="159120"/>
            <a:ext cx="204480" cy="204480"/>
          </a:xfrm>
          <a:prstGeom prst="rect">
            <a:avLst/>
          </a:prstGeom>
          <a:noFill/>
          <a:ln>
            <a:noFill/>
          </a:ln>
        </p:spPr>
      </p:pic>
      <p:sp>
        <p:nvSpPr>
          <p:cNvPr id="275" name="Google Shape;275;p28"/>
          <p:cNvSpPr/>
          <p:nvPr/>
        </p:nvSpPr>
        <p:spPr>
          <a:xfrm>
            <a:off x="3879000" y="102960"/>
            <a:ext cx="1989720" cy="303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400" b="0" strike="noStrike">
                <a:solidFill>
                  <a:schemeClr val="lt2"/>
                </a:solidFill>
                <a:latin typeface="Roboto"/>
                <a:ea typeface="Roboto"/>
                <a:cs typeface="Roboto"/>
                <a:sym typeface="Roboto"/>
              </a:rPr>
              <a:t>Background</a:t>
            </a:r>
            <a:endParaRPr sz="1400" b="0" strike="noStrike">
              <a:solidFill>
                <a:srgbClr val="000000"/>
              </a:solidFill>
              <a:latin typeface="Arial"/>
              <a:ea typeface="Arial"/>
              <a:cs typeface="Arial"/>
              <a:sym typeface="Arial"/>
            </a:endParaRPr>
          </a:p>
        </p:txBody>
      </p:sp>
      <p:sp>
        <p:nvSpPr>
          <p:cNvPr id="276" name="Google Shape;276;p28"/>
          <p:cNvSpPr txBox="1">
            <a:spLocks noGrp="1"/>
          </p:cNvSpPr>
          <p:nvPr>
            <p:ph type="ftr" idx="11"/>
          </p:nvPr>
        </p:nvSpPr>
        <p:spPr>
          <a:xfrm>
            <a:off x="4084200" y="6356520"/>
            <a:ext cx="4113000" cy="36324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77" name="Google Shape;277;p28"/>
          <p:cNvSpPr txBox="1">
            <a:spLocks noGrp="1"/>
          </p:cNvSpPr>
          <p:nvPr>
            <p:ph type="sldNum" idx="12"/>
          </p:nvPr>
        </p:nvSpPr>
        <p:spPr>
          <a:xfrm>
            <a:off x="8656200" y="6356520"/>
            <a:ext cx="2741400" cy="3632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1pPr>
            <a:lvl2pPr marL="0" marR="0" lvl="1" indent="0" algn="r" rtl="0">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2pPr>
            <a:lvl3pPr marL="0" marR="0" lvl="2" indent="0" algn="r" rtl="0">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3pPr>
            <a:lvl4pPr marL="0" marR="0" lvl="3" indent="0" algn="r" rtl="0">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4pPr>
            <a:lvl5pPr marL="0" marR="0" lvl="4" indent="0" algn="r" rtl="0">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5pPr>
            <a:lvl6pPr marL="0" marR="0" lvl="5" indent="0" algn="r" rtl="0">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6pPr>
            <a:lvl7pPr marL="0" marR="0" lvl="6" indent="0" algn="r" rtl="0">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7pPr>
            <a:lvl8pPr marL="0" marR="0" lvl="7" indent="0" algn="r" rtl="0">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8pPr>
            <a:lvl9pPr marL="0" marR="0" lvl="8" indent="0" algn="r" rtl="0">
              <a:lnSpc>
                <a:spcPct val="100000"/>
              </a:lnSpc>
              <a:spcBef>
                <a:spcPts val="0"/>
              </a:spcBef>
              <a:buClr>
                <a:schemeClr val="dk1"/>
              </a:buClr>
              <a:buSzPts val="1200"/>
              <a:buFont typeface="Roboto"/>
              <a:buNone/>
              <a:defRPr sz="1200" b="0" strike="noStrik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278" name="Google Shape;278;p28"/>
          <p:cNvSpPr txBox="1">
            <a:spLocks noGrp="1"/>
          </p:cNvSpPr>
          <p:nvPr>
            <p:ph type="dt" idx="10"/>
          </p:nvPr>
        </p:nvSpPr>
        <p:spPr>
          <a:xfrm>
            <a:off x="883800" y="6356520"/>
            <a:ext cx="2741400" cy="363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000000"/>
              </a:buClr>
              <a:buSzPts val="1400"/>
              <a:buFont typeface="Times New Roman"/>
              <a:buNone/>
              <a:defRPr sz="1400" b="0" strike="noStrik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79" name="Google Shape;279;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80" name="Google Shape;280;p28"/>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285"/>
        <p:cNvGrpSpPr/>
        <p:nvPr/>
      </p:nvGrpSpPr>
      <p:grpSpPr>
        <a:xfrm>
          <a:off x="0" y="0"/>
          <a:ext cx="0" cy="0"/>
          <a:chOff x="0" y="0"/>
          <a:chExt cx="0" cy="0"/>
        </a:xfrm>
      </p:grpSpPr>
      <p:sp>
        <p:nvSpPr>
          <p:cNvPr id="286" name="Google Shape;286;g2713e46d459_0_93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Roboto"/>
              <a:buNone/>
              <a:defRPr sz="4400" b="0" i="0" u="none" strike="noStrike" cap="none">
                <a:solidFill>
                  <a:schemeClr val="lt1"/>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87" name="Google Shape;287;g2713e46d459_0_93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Roboto"/>
                <a:ea typeface="Roboto"/>
                <a:cs typeface="Roboto"/>
                <a:sym typeface="Roboto"/>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Roboto"/>
                <a:ea typeface="Roboto"/>
                <a:cs typeface="Roboto"/>
                <a:sym typeface="Roboto"/>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Roboto"/>
                <a:ea typeface="Roboto"/>
                <a:cs typeface="Roboto"/>
                <a:sym typeface="Roboto"/>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Roboto"/>
                <a:ea typeface="Roboto"/>
                <a:cs typeface="Roboto"/>
                <a:sym typeface="Roboto"/>
              </a:defRPr>
            </a:lvl9pPr>
          </a:lstStyle>
          <a:p>
            <a:endParaRPr/>
          </a:p>
        </p:txBody>
      </p:sp>
      <p:sp>
        <p:nvSpPr>
          <p:cNvPr id="288" name="Google Shape;288;g2713e46d459_0_9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lt1"/>
                </a:solidFill>
                <a:latin typeface="Roboto"/>
                <a:ea typeface="Roboto"/>
                <a:cs typeface="Roboto"/>
                <a:sym typeface="Roboto"/>
              </a:defRPr>
            </a:lvl2pPr>
            <a:lvl3pPr marR="0" lvl="2" algn="l" rtl="0">
              <a:spcBef>
                <a:spcPts val="0"/>
              </a:spcBef>
              <a:spcAft>
                <a:spcPts val="0"/>
              </a:spcAft>
              <a:buSzPts val="1400"/>
              <a:buNone/>
              <a:defRPr sz="1800" b="0" i="0" u="none" strike="noStrike" cap="none">
                <a:solidFill>
                  <a:schemeClr val="lt1"/>
                </a:solidFill>
                <a:latin typeface="Roboto"/>
                <a:ea typeface="Roboto"/>
                <a:cs typeface="Roboto"/>
                <a:sym typeface="Roboto"/>
              </a:defRPr>
            </a:lvl3pPr>
            <a:lvl4pPr marR="0" lvl="3" algn="l" rtl="0">
              <a:spcBef>
                <a:spcPts val="0"/>
              </a:spcBef>
              <a:spcAft>
                <a:spcPts val="0"/>
              </a:spcAft>
              <a:buSzPts val="1400"/>
              <a:buNone/>
              <a:defRPr sz="1800" b="0" i="0" u="none" strike="noStrike" cap="none">
                <a:solidFill>
                  <a:schemeClr val="lt1"/>
                </a:solidFill>
                <a:latin typeface="Roboto"/>
                <a:ea typeface="Roboto"/>
                <a:cs typeface="Roboto"/>
                <a:sym typeface="Roboto"/>
              </a:defRPr>
            </a:lvl4pPr>
            <a:lvl5pPr marR="0" lvl="4" algn="l" rtl="0">
              <a:spcBef>
                <a:spcPts val="0"/>
              </a:spcBef>
              <a:spcAft>
                <a:spcPts val="0"/>
              </a:spcAft>
              <a:buSzPts val="1400"/>
              <a:buNone/>
              <a:defRPr sz="1800" b="0" i="0" u="none" strike="noStrike" cap="none">
                <a:solidFill>
                  <a:schemeClr val="lt1"/>
                </a:solidFill>
                <a:latin typeface="Roboto"/>
                <a:ea typeface="Roboto"/>
                <a:cs typeface="Roboto"/>
                <a:sym typeface="Roboto"/>
              </a:defRPr>
            </a:lvl5pPr>
            <a:lvl6pPr marR="0" lvl="5" algn="l" rtl="0">
              <a:spcBef>
                <a:spcPts val="0"/>
              </a:spcBef>
              <a:spcAft>
                <a:spcPts val="0"/>
              </a:spcAft>
              <a:buSzPts val="1400"/>
              <a:buNone/>
              <a:defRPr sz="1800" b="0" i="0" u="none" strike="noStrike" cap="none">
                <a:solidFill>
                  <a:schemeClr val="lt1"/>
                </a:solidFill>
                <a:latin typeface="Roboto"/>
                <a:ea typeface="Roboto"/>
                <a:cs typeface="Roboto"/>
                <a:sym typeface="Roboto"/>
              </a:defRPr>
            </a:lvl6pPr>
            <a:lvl7pPr marR="0" lvl="6" algn="l" rtl="0">
              <a:spcBef>
                <a:spcPts val="0"/>
              </a:spcBef>
              <a:spcAft>
                <a:spcPts val="0"/>
              </a:spcAft>
              <a:buSzPts val="1400"/>
              <a:buNone/>
              <a:defRPr sz="1800" b="0" i="0" u="none" strike="noStrike" cap="none">
                <a:solidFill>
                  <a:schemeClr val="lt1"/>
                </a:solidFill>
                <a:latin typeface="Roboto"/>
                <a:ea typeface="Roboto"/>
                <a:cs typeface="Roboto"/>
                <a:sym typeface="Roboto"/>
              </a:defRPr>
            </a:lvl7pPr>
            <a:lvl8pPr marR="0" lvl="7" algn="l" rtl="0">
              <a:spcBef>
                <a:spcPts val="0"/>
              </a:spcBef>
              <a:spcAft>
                <a:spcPts val="0"/>
              </a:spcAft>
              <a:buSzPts val="1400"/>
              <a:buNone/>
              <a:defRPr sz="1800" b="0" i="0" u="none" strike="noStrike" cap="none">
                <a:solidFill>
                  <a:schemeClr val="lt1"/>
                </a:solidFill>
                <a:latin typeface="Roboto"/>
                <a:ea typeface="Roboto"/>
                <a:cs typeface="Roboto"/>
                <a:sym typeface="Roboto"/>
              </a:defRPr>
            </a:lvl8pPr>
            <a:lvl9pPr marR="0" lvl="8" algn="l" rtl="0">
              <a:spcBef>
                <a:spcPts val="0"/>
              </a:spcBef>
              <a:spcAft>
                <a:spcPts val="0"/>
              </a:spcAft>
              <a:buSzPts val="1400"/>
              <a:buNone/>
              <a:defRPr sz="1800" b="0" i="0" u="none" strike="noStrike" cap="none">
                <a:solidFill>
                  <a:schemeClr val="lt1"/>
                </a:solidFill>
                <a:latin typeface="Roboto"/>
                <a:ea typeface="Roboto"/>
                <a:cs typeface="Roboto"/>
                <a:sym typeface="Roboto"/>
              </a:defRPr>
            </a:lvl9pPr>
          </a:lstStyle>
          <a:p>
            <a:endParaRPr/>
          </a:p>
        </p:txBody>
      </p:sp>
      <p:sp>
        <p:nvSpPr>
          <p:cNvPr id="289" name="Google Shape;289;g2713e46d459_0_9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lt1"/>
                </a:solidFill>
                <a:latin typeface="Roboto"/>
                <a:ea typeface="Roboto"/>
                <a:cs typeface="Roboto"/>
                <a:sym typeface="Roboto"/>
              </a:defRPr>
            </a:lvl2pPr>
            <a:lvl3pPr marR="0" lvl="2" algn="l" rtl="0">
              <a:spcBef>
                <a:spcPts val="0"/>
              </a:spcBef>
              <a:spcAft>
                <a:spcPts val="0"/>
              </a:spcAft>
              <a:buSzPts val="1400"/>
              <a:buNone/>
              <a:defRPr sz="1800" b="0" i="0" u="none" strike="noStrike" cap="none">
                <a:solidFill>
                  <a:schemeClr val="lt1"/>
                </a:solidFill>
                <a:latin typeface="Roboto"/>
                <a:ea typeface="Roboto"/>
                <a:cs typeface="Roboto"/>
                <a:sym typeface="Roboto"/>
              </a:defRPr>
            </a:lvl3pPr>
            <a:lvl4pPr marR="0" lvl="3" algn="l" rtl="0">
              <a:spcBef>
                <a:spcPts val="0"/>
              </a:spcBef>
              <a:spcAft>
                <a:spcPts val="0"/>
              </a:spcAft>
              <a:buSzPts val="1400"/>
              <a:buNone/>
              <a:defRPr sz="1800" b="0" i="0" u="none" strike="noStrike" cap="none">
                <a:solidFill>
                  <a:schemeClr val="lt1"/>
                </a:solidFill>
                <a:latin typeface="Roboto"/>
                <a:ea typeface="Roboto"/>
                <a:cs typeface="Roboto"/>
                <a:sym typeface="Roboto"/>
              </a:defRPr>
            </a:lvl4pPr>
            <a:lvl5pPr marR="0" lvl="4" algn="l" rtl="0">
              <a:spcBef>
                <a:spcPts val="0"/>
              </a:spcBef>
              <a:spcAft>
                <a:spcPts val="0"/>
              </a:spcAft>
              <a:buSzPts val="1400"/>
              <a:buNone/>
              <a:defRPr sz="1800" b="0" i="0" u="none" strike="noStrike" cap="none">
                <a:solidFill>
                  <a:schemeClr val="lt1"/>
                </a:solidFill>
                <a:latin typeface="Roboto"/>
                <a:ea typeface="Roboto"/>
                <a:cs typeface="Roboto"/>
                <a:sym typeface="Roboto"/>
              </a:defRPr>
            </a:lvl5pPr>
            <a:lvl6pPr marR="0" lvl="5" algn="l" rtl="0">
              <a:spcBef>
                <a:spcPts val="0"/>
              </a:spcBef>
              <a:spcAft>
                <a:spcPts val="0"/>
              </a:spcAft>
              <a:buSzPts val="1400"/>
              <a:buNone/>
              <a:defRPr sz="1800" b="0" i="0" u="none" strike="noStrike" cap="none">
                <a:solidFill>
                  <a:schemeClr val="lt1"/>
                </a:solidFill>
                <a:latin typeface="Roboto"/>
                <a:ea typeface="Roboto"/>
                <a:cs typeface="Roboto"/>
                <a:sym typeface="Roboto"/>
              </a:defRPr>
            </a:lvl6pPr>
            <a:lvl7pPr marR="0" lvl="6" algn="l" rtl="0">
              <a:spcBef>
                <a:spcPts val="0"/>
              </a:spcBef>
              <a:spcAft>
                <a:spcPts val="0"/>
              </a:spcAft>
              <a:buSzPts val="1400"/>
              <a:buNone/>
              <a:defRPr sz="1800" b="0" i="0" u="none" strike="noStrike" cap="none">
                <a:solidFill>
                  <a:schemeClr val="lt1"/>
                </a:solidFill>
                <a:latin typeface="Roboto"/>
                <a:ea typeface="Roboto"/>
                <a:cs typeface="Roboto"/>
                <a:sym typeface="Roboto"/>
              </a:defRPr>
            </a:lvl7pPr>
            <a:lvl8pPr marR="0" lvl="7" algn="l" rtl="0">
              <a:spcBef>
                <a:spcPts val="0"/>
              </a:spcBef>
              <a:spcAft>
                <a:spcPts val="0"/>
              </a:spcAft>
              <a:buSzPts val="1400"/>
              <a:buNone/>
              <a:defRPr sz="1800" b="0" i="0" u="none" strike="noStrike" cap="none">
                <a:solidFill>
                  <a:schemeClr val="lt1"/>
                </a:solidFill>
                <a:latin typeface="Roboto"/>
                <a:ea typeface="Roboto"/>
                <a:cs typeface="Roboto"/>
                <a:sym typeface="Roboto"/>
              </a:defRPr>
            </a:lvl8pPr>
            <a:lvl9pPr marR="0" lvl="8" algn="l" rtl="0">
              <a:spcBef>
                <a:spcPts val="0"/>
              </a:spcBef>
              <a:spcAft>
                <a:spcPts val="0"/>
              </a:spcAft>
              <a:buSzPts val="1400"/>
              <a:buNone/>
              <a:defRPr sz="1800" b="0" i="0" u="none" strike="noStrike" cap="none">
                <a:solidFill>
                  <a:schemeClr val="lt1"/>
                </a:solidFill>
                <a:latin typeface="Roboto"/>
                <a:ea typeface="Roboto"/>
                <a:cs typeface="Roboto"/>
                <a:sym typeface="Roboto"/>
              </a:defRPr>
            </a:lvl9pPr>
          </a:lstStyle>
          <a:p>
            <a:endParaRPr/>
          </a:p>
        </p:txBody>
      </p:sp>
      <p:sp>
        <p:nvSpPr>
          <p:cNvPr id="290" name="Google Shape;290;g2713e46d459_0_9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Roboto"/>
                <a:ea typeface="Roboto"/>
                <a:cs typeface="Roboto"/>
                <a:sym typeface="Roboto"/>
              </a:defRPr>
            </a:lvl1pPr>
            <a:lvl2pPr marL="0" marR="0" lvl="1" indent="0" algn="r" rtl="0">
              <a:spcBef>
                <a:spcPts val="0"/>
              </a:spcBef>
              <a:buNone/>
              <a:defRPr sz="1200" b="0" i="0" u="none" strike="noStrike" cap="none">
                <a:solidFill>
                  <a:schemeClr val="lt1"/>
                </a:solidFill>
                <a:latin typeface="Roboto"/>
                <a:ea typeface="Roboto"/>
                <a:cs typeface="Roboto"/>
                <a:sym typeface="Roboto"/>
              </a:defRPr>
            </a:lvl2pPr>
            <a:lvl3pPr marL="0" marR="0" lvl="2" indent="0" algn="r" rtl="0">
              <a:spcBef>
                <a:spcPts val="0"/>
              </a:spcBef>
              <a:buNone/>
              <a:defRPr sz="1200" b="0" i="0" u="none" strike="noStrike" cap="none">
                <a:solidFill>
                  <a:schemeClr val="lt1"/>
                </a:solidFill>
                <a:latin typeface="Roboto"/>
                <a:ea typeface="Roboto"/>
                <a:cs typeface="Roboto"/>
                <a:sym typeface="Roboto"/>
              </a:defRPr>
            </a:lvl3pPr>
            <a:lvl4pPr marL="0" marR="0" lvl="3" indent="0" algn="r" rtl="0">
              <a:spcBef>
                <a:spcPts val="0"/>
              </a:spcBef>
              <a:buNone/>
              <a:defRPr sz="1200" b="0" i="0" u="none" strike="noStrike" cap="none">
                <a:solidFill>
                  <a:schemeClr val="lt1"/>
                </a:solidFill>
                <a:latin typeface="Roboto"/>
                <a:ea typeface="Roboto"/>
                <a:cs typeface="Roboto"/>
                <a:sym typeface="Roboto"/>
              </a:defRPr>
            </a:lvl4pPr>
            <a:lvl5pPr marL="0" marR="0" lvl="4" indent="0" algn="r" rtl="0">
              <a:spcBef>
                <a:spcPts val="0"/>
              </a:spcBef>
              <a:buNone/>
              <a:defRPr sz="1200" b="0" i="0" u="none" strike="noStrike" cap="none">
                <a:solidFill>
                  <a:schemeClr val="lt1"/>
                </a:solidFill>
                <a:latin typeface="Roboto"/>
                <a:ea typeface="Roboto"/>
                <a:cs typeface="Roboto"/>
                <a:sym typeface="Roboto"/>
              </a:defRPr>
            </a:lvl5pPr>
            <a:lvl6pPr marL="0" marR="0" lvl="5" indent="0" algn="r" rtl="0">
              <a:spcBef>
                <a:spcPts val="0"/>
              </a:spcBef>
              <a:buNone/>
              <a:defRPr sz="1200" b="0" i="0" u="none" strike="noStrike" cap="none">
                <a:solidFill>
                  <a:schemeClr val="lt1"/>
                </a:solidFill>
                <a:latin typeface="Roboto"/>
                <a:ea typeface="Roboto"/>
                <a:cs typeface="Roboto"/>
                <a:sym typeface="Roboto"/>
              </a:defRPr>
            </a:lvl6pPr>
            <a:lvl7pPr marL="0" marR="0" lvl="6" indent="0" algn="r" rtl="0">
              <a:spcBef>
                <a:spcPts val="0"/>
              </a:spcBef>
              <a:buNone/>
              <a:defRPr sz="1200" b="0" i="0" u="none" strike="noStrike" cap="none">
                <a:solidFill>
                  <a:schemeClr val="lt1"/>
                </a:solidFill>
                <a:latin typeface="Roboto"/>
                <a:ea typeface="Roboto"/>
                <a:cs typeface="Roboto"/>
                <a:sym typeface="Roboto"/>
              </a:defRPr>
            </a:lvl7pPr>
            <a:lvl8pPr marL="0" marR="0" lvl="7" indent="0" algn="r" rtl="0">
              <a:spcBef>
                <a:spcPts val="0"/>
              </a:spcBef>
              <a:buNone/>
              <a:defRPr sz="1200" b="0" i="0" u="none" strike="noStrike" cap="none">
                <a:solidFill>
                  <a:schemeClr val="lt1"/>
                </a:solidFill>
                <a:latin typeface="Roboto"/>
                <a:ea typeface="Roboto"/>
                <a:cs typeface="Roboto"/>
                <a:sym typeface="Roboto"/>
              </a:defRPr>
            </a:lvl8pPr>
            <a:lvl9pPr marL="0" marR="0" lvl="8" indent="0" algn="r" rtl="0">
              <a:spcBef>
                <a:spcPts val="0"/>
              </a:spcBef>
              <a:buNone/>
              <a:defRPr sz="12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9.png"/><Relationship Id="rId7" Type="http://schemas.microsoft.com/office/2007/relationships/hdphoto" Target="../media/hdphoto2.wdp"/><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61.png"/><Relationship Id="rId11" Type="http://schemas.microsoft.com/office/2007/relationships/hdphoto" Target="../media/hdphoto4.wdp"/><Relationship Id="rId5" Type="http://schemas.microsoft.com/office/2007/relationships/hdphoto" Target="../media/hdphoto1.wdp"/><Relationship Id="rId10" Type="http://schemas.openxmlformats.org/officeDocument/2006/relationships/image" Target="../media/image63.png"/><Relationship Id="rId4" Type="http://schemas.openxmlformats.org/officeDocument/2006/relationships/image" Target="../media/image60.png"/><Relationship Id="rId9"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2" Type="http://schemas.openxmlformats.org/officeDocument/2006/relationships/notesSlide" Target="../notesSlides/notesSlide2.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
          <p:cNvSpPr txBox="1">
            <a:spLocks noGrp="1"/>
          </p:cNvSpPr>
          <p:nvPr>
            <p:ph type="body" idx="4294967295"/>
          </p:nvPr>
        </p:nvSpPr>
        <p:spPr>
          <a:xfrm>
            <a:off x="2887200" y="4798080"/>
            <a:ext cx="6284880" cy="88776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000"/>
              <a:buFont typeface="Roboto"/>
              <a:buNone/>
            </a:pPr>
            <a:r>
              <a:rPr lang="en-US" sz="2000" b="0" i="0" u="none" strike="noStrike" cap="none">
                <a:solidFill>
                  <a:srgbClr val="000000"/>
                </a:solidFill>
                <a:latin typeface="Roboto"/>
                <a:ea typeface="Roboto"/>
                <a:cs typeface="Roboto"/>
                <a:sym typeface="Roboto"/>
              </a:rPr>
              <a:t>Rahul Kanyal and Prof. Smruti R. Sarangi</a:t>
            </a:r>
            <a:endParaRPr sz="2000" b="0" i="0" u="none" strike="noStrike" cap="none">
              <a:solidFill>
                <a:srgbClr val="000000"/>
              </a:solidFill>
              <a:latin typeface="Arial"/>
              <a:ea typeface="Arial"/>
              <a:cs typeface="Arial"/>
              <a:sym typeface="Arial"/>
            </a:endParaRPr>
          </a:p>
        </p:txBody>
      </p:sp>
      <p:sp>
        <p:nvSpPr>
          <p:cNvPr id="399" name="Google Shape;399;p1"/>
          <p:cNvSpPr txBox="1">
            <a:spLocks noGrp="1"/>
          </p:cNvSpPr>
          <p:nvPr>
            <p:ph type="body" idx="4294967295"/>
          </p:nvPr>
        </p:nvSpPr>
        <p:spPr>
          <a:xfrm>
            <a:off x="-39960" y="582120"/>
            <a:ext cx="12272400" cy="24778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FBBC05"/>
              </a:buClr>
              <a:buSzPts val="4000"/>
              <a:buFont typeface="Lexend Deca"/>
              <a:buNone/>
            </a:pPr>
            <a:r>
              <a:rPr lang="en-US" sz="4000" b="1" i="0" u="none" strike="noStrike" cap="none">
                <a:solidFill>
                  <a:srgbClr val="FBBC05"/>
                </a:solidFill>
                <a:latin typeface="Lexend Deca"/>
                <a:ea typeface="Lexend Deca"/>
                <a:cs typeface="Lexend Deca"/>
                <a:sym typeface="Lexend Deca"/>
              </a:rPr>
              <a:t>PanoptiChrome: </a:t>
            </a:r>
            <a:r>
              <a:rPr lang="en-US" sz="4000" b="0" i="0" u="none" strike="noStrike" cap="none">
                <a:solidFill>
                  <a:srgbClr val="2E75B5"/>
                </a:solidFill>
                <a:latin typeface="Roboto"/>
                <a:ea typeface="Roboto"/>
                <a:cs typeface="Roboto"/>
                <a:sym typeface="Roboto"/>
              </a:rPr>
              <a:t>A Modern</a:t>
            </a:r>
            <a:r>
              <a:rPr lang="en-US" sz="4000" b="0" i="0" u="none" strike="noStrike" cap="none">
                <a:solidFill>
                  <a:srgbClr val="FBBC05"/>
                </a:solidFill>
                <a:latin typeface="Roboto"/>
                <a:ea typeface="Roboto"/>
                <a:cs typeface="Roboto"/>
                <a:sym typeface="Roboto"/>
              </a:rPr>
              <a:t> </a:t>
            </a:r>
            <a:r>
              <a:rPr lang="en-US" sz="4000" b="0" i="0" u="none" strike="noStrike" cap="none">
                <a:solidFill>
                  <a:srgbClr val="C55A11"/>
                </a:solidFill>
                <a:latin typeface="Roboto"/>
                <a:ea typeface="Roboto"/>
                <a:cs typeface="Roboto"/>
                <a:sym typeface="Roboto"/>
              </a:rPr>
              <a:t>In-Browser</a:t>
            </a:r>
            <a:r>
              <a:rPr lang="en-US" sz="4000" b="0" i="0" u="none" strike="noStrike" cap="none">
                <a:solidFill>
                  <a:srgbClr val="FBBC05"/>
                </a:solidFill>
                <a:latin typeface="Roboto"/>
                <a:ea typeface="Roboto"/>
                <a:cs typeface="Roboto"/>
                <a:sym typeface="Roboto"/>
              </a:rPr>
              <a:t> </a:t>
            </a:r>
            <a:r>
              <a:rPr lang="en-US" sz="4000" b="0" i="0" u="none" strike="noStrike" cap="none">
                <a:solidFill>
                  <a:schemeClr val="accent6"/>
                </a:solidFill>
                <a:latin typeface="Roboto"/>
                <a:ea typeface="Roboto"/>
                <a:cs typeface="Roboto"/>
                <a:sym typeface="Roboto"/>
              </a:rPr>
              <a:t>Taint Analysis Framework</a:t>
            </a:r>
            <a:r>
              <a:rPr lang="en-US" sz="4000" b="1" i="0" u="none" strike="noStrike" cap="none">
                <a:solidFill>
                  <a:schemeClr val="accent6"/>
                </a:solidFill>
                <a:latin typeface="Lexend Deca"/>
                <a:ea typeface="Lexend Deca"/>
                <a:cs typeface="Lexend Deca"/>
                <a:sym typeface="Lexend Deca"/>
              </a:rPr>
              <a:t> </a:t>
            </a:r>
            <a:endParaRPr sz="4000" b="0" i="0" u="none" strike="noStrike" cap="none">
              <a:solidFill>
                <a:srgbClr val="000000"/>
              </a:solidFill>
              <a:latin typeface="Arial"/>
              <a:ea typeface="Arial"/>
              <a:cs typeface="Arial"/>
              <a:sym typeface="Arial"/>
            </a:endParaRPr>
          </a:p>
        </p:txBody>
      </p:sp>
      <p:sp>
        <p:nvSpPr>
          <p:cNvPr id="400" name="Google Shape;400;p1"/>
          <p:cNvSpPr txBox="1">
            <a:spLocks noGrp="1"/>
          </p:cNvSpPr>
          <p:nvPr>
            <p:ph type="body" idx="4294967295"/>
          </p:nvPr>
        </p:nvSpPr>
        <p:spPr>
          <a:xfrm>
            <a:off x="1684440" y="612720"/>
            <a:ext cx="9596160" cy="301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1800"/>
              <a:buFont typeface="Roboto"/>
              <a:buNone/>
            </a:pPr>
            <a:r>
              <a:rPr lang="en-US" sz="1800" b="0" i="0" u="none" strike="noStrike" cap="none">
                <a:solidFill>
                  <a:srgbClr val="000000"/>
                </a:solidFill>
                <a:latin typeface="Roboto"/>
                <a:ea typeface="Roboto"/>
                <a:cs typeface="Roboto"/>
                <a:sym typeface="Roboto"/>
              </a:rPr>
              <a:t>WWW 2024</a:t>
            </a:r>
            <a:endParaRPr sz="1800" b="0" i="0" u="none" strike="noStrike" cap="none">
              <a:solidFill>
                <a:srgbClr val="000000"/>
              </a:solidFill>
              <a:latin typeface="Arial"/>
              <a:ea typeface="Arial"/>
              <a:cs typeface="Arial"/>
              <a:sym typeface="Arial"/>
            </a:endParaRPr>
          </a:p>
        </p:txBody>
      </p:sp>
      <p:sp>
        <p:nvSpPr>
          <p:cNvPr id="401" name="Google Shape;401;p1"/>
          <p:cNvSpPr/>
          <p:nvPr/>
        </p:nvSpPr>
        <p:spPr>
          <a:xfrm>
            <a:off x="2530800" y="2814840"/>
            <a:ext cx="1117800" cy="1117800"/>
          </a:xfrm>
          <a:prstGeom prst="roundRect">
            <a:avLst>
              <a:gd name="adj" fmla="val 8594"/>
            </a:avLst>
          </a:prstGeom>
          <a:blipFill rotWithShape="1">
            <a:blip r:embed="rId3">
              <a:alphaModFix/>
            </a:blip>
            <a:stretch>
              <a:fillRect/>
            </a:stretch>
          </a:blip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402" name="Google Shape;402;p1"/>
          <p:cNvSpPr/>
          <p:nvPr/>
        </p:nvSpPr>
        <p:spPr>
          <a:xfrm>
            <a:off x="13680" y="3736440"/>
            <a:ext cx="6284880" cy="887760"/>
          </a:xfrm>
          <a:prstGeom prst="rect">
            <a:avLst/>
          </a:prstGeom>
          <a:noFill/>
          <a:ln>
            <a:noFill/>
          </a:ln>
        </p:spPr>
        <p:txBody>
          <a:bodyPr spcFirstLastPara="1" wrap="square" lIns="90000" tIns="45000" rIns="90000" bIns="45000" anchor="ctr" anchorCtr="0">
            <a:normAutofit/>
          </a:bodyPr>
          <a:lstStyle/>
          <a:p>
            <a:pPr marL="0" marR="0" lvl="0" indent="0" algn="ctr" rtl="0">
              <a:lnSpc>
                <a:spcPct val="90000"/>
              </a:lnSpc>
              <a:spcBef>
                <a:spcPts val="0"/>
              </a:spcBef>
              <a:spcAft>
                <a:spcPts val="0"/>
              </a:spcAft>
              <a:buNone/>
            </a:pPr>
            <a:r>
              <a:rPr lang="en-US" sz="2000" b="0" i="0" u="none" strike="noStrike" cap="none">
                <a:solidFill>
                  <a:srgbClr val="000000"/>
                </a:solidFill>
                <a:latin typeface="Roboto"/>
                <a:ea typeface="Roboto"/>
                <a:cs typeface="Roboto"/>
                <a:sym typeface="Roboto"/>
              </a:rPr>
              <a:t>INDIAN INSTITUTE OF TECHNOLOGY, DELHI</a:t>
            </a:r>
            <a:endParaRPr sz="2000" b="0" i="0" u="none" strike="noStrike" cap="none">
              <a:solidFill>
                <a:srgbClr val="000000"/>
              </a:solidFill>
              <a:latin typeface="Arial"/>
              <a:ea typeface="Arial"/>
              <a:cs typeface="Arial"/>
              <a:sym typeface="Arial"/>
            </a:endParaRPr>
          </a:p>
        </p:txBody>
      </p:sp>
      <p:pic>
        <p:nvPicPr>
          <p:cNvPr id="403" name="Google Shape;403;p1"/>
          <p:cNvPicPr preferRelativeResize="0"/>
          <p:nvPr/>
        </p:nvPicPr>
        <p:blipFill rotWithShape="1">
          <a:blip r:embed="rId4">
            <a:alphaModFix/>
          </a:blip>
          <a:srcRect/>
          <a:stretch/>
        </p:blipFill>
        <p:spPr>
          <a:xfrm>
            <a:off x="5940000" y="2765520"/>
            <a:ext cx="4854960" cy="1193040"/>
          </a:xfrm>
          <a:prstGeom prst="rect">
            <a:avLst/>
          </a:prstGeom>
          <a:noFill/>
          <a:ln>
            <a:noFill/>
          </a:ln>
        </p:spPr>
      </p:pic>
      <p:sp>
        <p:nvSpPr>
          <p:cNvPr id="404" name="Google Shape;404;p1"/>
          <p:cNvSpPr/>
          <p:nvPr/>
        </p:nvSpPr>
        <p:spPr>
          <a:xfrm>
            <a:off x="5233680" y="3736440"/>
            <a:ext cx="6284880" cy="887760"/>
          </a:xfrm>
          <a:prstGeom prst="rect">
            <a:avLst/>
          </a:prstGeom>
          <a:noFill/>
          <a:ln>
            <a:noFill/>
          </a:ln>
        </p:spPr>
        <p:txBody>
          <a:bodyPr spcFirstLastPara="1" wrap="square" lIns="90000" tIns="45000" rIns="90000" bIns="45000" anchor="ctr" anchorCtr="0">
            <a:normAutofit/>
          </a:bodyPr>
          <a:lstStyle/>
          <a:p>
            <a:pPr marL="0" marR="0" lvl="0" indent="0" algn="ctr" rtl="0">
              <a:lnSpc>
                <a:spcPct val="90000"/>
              </a:lnSpc>
              <a:spcBef>
                <a:spcPts val="0"/>
              </a:spcBef>
              <a:spcAft>
                <a:spcPts val="0"/>
              </a:spcAft>
              <a:buNone/>
            </a:pPr>
            <a:r>
              <a:rPr lang="en-US" sz="2000" b="0" i="0" u="none" strike="noStrike" cap="none">
                <a:solidFill>
                  <a:srgbClr val="000000"/>
                </a:solidFill>
                <a:latin typeface="Roboto"/>
                <a:ea typeface="Roboto"/>
                <a:cs typeface="Roboto"/>
                <a:sym typeface="Roboto"/>
              </a:rPr>
              <a:t>THE WEB CONFERENCE 2024</a:t>
            </a:r>
            <a:endParaRPr sz="2000" b="0" i="0" u="none" strike="noStrike" cap="none">
              <a:solidFill>
                <a:srgbClr val="000000"/>
              </a:solidFill>
              <a:latin typeface="Arial"/>
              <a:ea typeface="Arial"/>
              <a:cs typeface="Arial"/>
              <a:sym typeface="Arial"/>
            </a:endParaRPr>
          </a:p>
        </p:txBody>
      </p:sp>
      <p:sp>
        <p:nvSpPr>
          <p:cNvPr id="405" name="Google Shape;405;p1"/>
          <p:cNvSpPr txBox="1">
            <a:spLocks noGrp="1"/>
          </p:cNvSpPr>
          <p:nvPr>
            <p:ph type="sldNum" idx="12"/>
          </p:nvPr>
        </p:nvSpPr>
        <p:spPr>
          <a:xfrm>
            <a:off x="8610480" y="6356520"/>
            <a:ext cx="2741400" cy="36324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919191"/>
              </a:buClr>
              <a:buSzPts val="1200"/>
              <a:buFont typeface="Roboto"/>
              <a:buNone/>
            </a:pPr>
            <a:fld id="{00000000-1234-1234-1234-123412341234}" type="slidenum">
              <a:rPr lang="en-US" sz="1200" b="0" strike="noStrike">
                <a:solidFill>
                  <a:srgbClr val="919191"/>
                </a:solidFill>
                <a:latin typeface="Roboto"/>
                <a:ea typeface="Roboto"/>
                <a:cs typeface="Roboto"/>
                <a:sym typeface="Roboto"/>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4" name="Google Shape;704;p1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10</a:t>
            </a:fld>
            <a:endParaRPr sz="1200" b="0" strike="noStrike">
              <a:solidFill>
                <a:srgbClr val="000000"/>
              </a:solidFill>
              <a:latin typeface="Times New Roman"/>
              <a:ea typeface="Times New Roman"/>
              <a:cs typeface="Times New Roman"/>
              <a:sym typeface="Times New Roman"/>
            </a:endParaRPr>
          </a:p>
        </p:txBody>
      </p:sp>
      <p:sp>
        <p:nvSpPr>
          <p:cNvPr id="703" name="Google Shape;703;p10"/>
          <p:cNvSpPr txBox="1">
            <a:spLocks noGrp="1"/>
          </p:cNvSpPr>
          <p:nvPr>
            <p:ph type="body" idx="4294967295"/>
          </p:nvPr>
        </p:nvSpPr>
        <p:spPr>
          <a:xfrm>
            <a:off x="1601650" y="622658"/>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a:solidFill>
                  <a:schemeClr val="dk1"/>
                </a:solidFill>
                <a:latin typeface="Roboto"/>
                <a:ea typeface="Roboto"/>
                <a:cs typeface="Roboto"/>
                <a:sym typeface="Roboto"/>
              </a:rPr>
              <a:t>Taint Marking</a:t>
            </a:r>
            <a:endParaRPr sz="1800" b="0" i="0" u="none" strike="noStrike" cap="none" dirty="0">
              <a:solidFill>
                <a:schemeClr val="dk1"/>
              </a:solidFill>
              <a:latin typeface="Arial"/>
              <a:ea typeface="Arial"/>
              <a:cs typeface="Arial"/>
              <a:sym typeface="Arial"/>
            </a:endParaRPr>
          </a:p>
        </p:txBody>
      </p:sp>
      <p:sp>
        <p:nvSpPr>
          <p:cNvPr id="705" name="Google Shape;705;p10"/>
          <p:cNvSpPr/>
          <p:nvPr/>
        </p:nvSpPr>
        <p:spPr>
          <a:xfrm>
            <a:off x="498960" y="4458240"/>
            <a:ext cx="6809040" cy="363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0" strike="noStrike">
                <a:solidFill>
                  <a:schemeClr val="lt1"/>
                </a:solidFill>
                <a:latin typeface="Roboto"/>
                <a:ea typeface="Roboto"/>
                <a:cs typeface="Roboto"/>
                <a:sym typeface="Roboto"/>
              </a:rPr>
              <a:t>[Object_Name : IncludedProperties, ExcludedProperties]</a:t>
            </a:r>
            <a:endParaRPr sz="1800" b="0" strike="noStrike">
              <a:solidFill>
                <a:srgbClr val="000000"/>
              </a:solidFill>
              <a:latin typeface="Arial"/>
              <a:ea typeface="Arial"/>
              <a:cs typeface="Arial"/>
              <a:sym typeface="Arial"/>
            </a:endParaRPr>
          </a:p>
        </p:txBody>
      </p:sp>
      <p:grpSp>
        <p:nvGrpSpPr>
          <p:cNvPr id="706" name="Google Shape;706;p10"/>
          <p:cNvGrpSpPr/>
          <p:nvPr/>
        </p:nvGrpSpPr>
        <p:grpSpPr>
          <a:xfrm>
            <a:off x="200109" y="1155850"/>
            <a:ext cx="6943866" cy="5272890"/>
            <a:chOff x="1015121" y="1163152"/>
            <a:chExt cx="8924130" cy="5215519"/>
          </a:xfrm>
        </p:grpSpPr>
        <p:sp>
          <p:nvSpPr>
            <p:cNvPr id="707" name="Google Shape;707;p10"/>
            <p:cNvSpPr/>
            <p:nvPr/>
          </p:nvSpPr>
          <p:spPr>
            <a:xfrm>
              <a:off x="1016651" y="1163152"/>
              <a:ext cx="8922600" cy="615600"/>
            </a:xfrm>
            <a:prstGeom prst="roundRect">
              <a:avLst>
                <a:gd name="adj" fmla="val 16667"/>
              </a:avLst>
            </a:prstGeom>
            <a:solidFill>
              <a:srgbClr val="599BD5"/>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a:solidFill>
                    <a:schemeClr val="lt1"/>
                  </a:solidFill>
                  <a:latin typeface="Roboto"/>
                  <a:ea typeface="Roboto"/>
                  <a:cs typeface="Roboto"/>
                  <a:sym typeface="Roboto"/>
                </a:rPr>
                <a:t>      Information collected at runtime</a:t>
              </a:r>
              <a:endParaRPr sz="2300" b="0" strike="noStrike">
                <a:solidFill>
                  <a:srgbClr val="000000"/>
                </a:solidFill>
                <a:latin typeface="Arial"/>
                <a:ea typeface="Arial"/>
                <a:cs typeface="Arial"/>
                <a:sym typeface="Arial"/>
              </a:endParaRPr>
            </a:p>
          </p:txBody>
        </p:sp>
        <p:sp>
          <p:nvSpPr>
            <p:cNvPr id="708" name="Google Shape;708;p10"/>
            <p:cNvSpPr/>
            <p:nvPr/>
          </p:nvSpPr>
          <p:spPr>
            <a:xfrm>
              <a:off x="1016640" y="1727640"/>
              <a:ext cx="8922600" cy="562800"/>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SzPts val="1900"/>
                <a:buFont typeface="Roboto"/>
                <a:buChar char="●"/>
              </a:pPr>
              <a:r>
                <a:rPr lang="en-US" sz="1900" dirty="0">
                  <a:latin typeface="Roboto"/>
                  <a:ea typeface="Roboto"/>
                  <a:cs typeface="Roboto"/>
                  <a:sym typeface="Roboto"/>
                </a:rPr>
                <a:t>Execution context</a:t>
              </a:r>
              <a:endParaRPr sz="1900" dirty="0">
                <a:latin typeface="Roboto"/>
                <a:ea typeface="Roboto"/>
                <a:cs typeface="Roboto"/>
                <a:sym typeface="Roboto"/>
              </a:endParaRPr>
            </a:p>
            <a:p>
              <a:pPr marL="457200" marR="0" lvl="0" indent="-349250" algn="l" rtl="0">
                <a:lnSpc>
                  <a:spcPct val="90000"/>
                </a:lnSpc>
                <a:spcBef>
                  <a:spcPts val="0"/>
                </a:spcBef>
                <a:spcAft>
                  <a:spcPts val="0"/>
                </a:spcAft>
                <a:buSzPts val="1900"/>
                <a:buFont typeface="Roboto"/>
                <a:buChar char="●"/>
              </a:pPr>
              <a:r>
                <a:rPr lang="en-US" sz="1900" dirty="0">
                  <a:latin typeface="Roboto"/>
                  <a:ea typeface="Roboto"/>
                  <a:cs typeface="Roboto"/>
                  <a:sym typeface="Roboto"/>
                </a:rPr>
                <a:t>Object, property data</a:t>
              </a:r>
              <a:endParaRPr sz="1900" dirty="0">
                <a:latin typeface="Roboto"/>
                <a:ea typeface="Roboto"/>
                <a:cs typeface="Roboto"/>
                <a:sym typeface="Roboto"/>
              </a:endParaRPr>
            </a:p>
            <a:p>
              <a:pPr marL="457200" marR="0" lvl="0" indent="-349250" algn="l" rtl="0">
                <a:lnSpc>
                  <a:spcPct val="90000"/>
                </a:lnSpc>
                <a:spcBef>
                  <a:spcPts val="0"/>
                </a:spcBef>
                <a:spcAft>
                  <a:spcPts val="0"/>
                </a:spcAft>
                <a:buSzPts val="1900"/>
                <a:buFont typeface="Roboto"/>
                <a:buChar char="●"/>
              </a:pPr>
              <a:r>
                <a:rPr lang="en-US" sz="1900" dirty="0">
                  <a:latin typeface="Roboto"/>
                  <a:ea typeface="Roboto"/>
                  <a:cs typeface="Roboto"/>
                  <a:sym typeface="Roboto"/>
                </a:rPr>
                <a:t>Call arguments and return value</a:t>
              </a:r>
              <a:endParaRPr sz="1900" dirty="0">
                <a:latin typeface="Roboto"/>
                <a:ea typeface="Roboto"/>
                <a:cs typeface="Roboto"/>
                <a:sym typeface="Roboto"/>
              </a:endParaRPr>
            </a:p>
          </p:txBody>
        </p:sp>
        <p:sp>
          <p:nvSpPr>
            <p:cNvPr id="709" name="Google Shape;709;p10"/>
            <p:cNvSpPr/>
            <p:nvPr/>
          </p:nvSpPr>
          <p:spPr>
            <a:xfrm>
              <a:off x="1016651" y="2576777"/>
              <a:ext cx="8922600" cy="562800"/>
            </a:xfrm>
            <a:prstGeom prst="roundRect">
              <a:avLst>
                <a:gd name="adj" fmla="val 16667"/>
              </a:avLst>
            </a:prstGeom>
            <a:solidFill>
              <a:srgbClr val="50C9B6"/>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a:solidFill>
                    <a:schemeClr val="lt1"/>
                  </a:solidFill>
                  <a:latin typeface="Roboto"/>
                  <a:ea typeface="Roboto"/>
                  <a:cs typeface="Roboto"/>
                  <a:sym typeface="Roboto"/>
                </a:rPr>
                <a:t>      Filtered Contexts</a:t>
              </a:r>
              <a:endParaRPr sz="2300" b="0" strike="noStrike">
                <a:solidFill>
                  <a:srgbClr val="000000"/>
                </a:solidFill>
                <a:latin typeface="Arial"/>
                <a:ea typeface="Arial"/>
                <a:cs typeface="Arial"/>
                <a:sym typeface="Arial"/>
              </a:endParaRPr>
            </a:p>
          </p:txBody>
        </p:sp>
        <p:sp>
          <p:nvSpPr>
            <p:cNvPr id="710" name="Google Shape;710;p10"/>
            <p:cNvSpPr/>
            <p:nvPr/>
          </p:nvSpPr>
          <p:spPr>
            <a:xfrm>
              <a:off x="1016651" y="3139560"/>
              <a:ext cx="8922600" cy="615600"/>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SzPts val="1900"/>
                <a:buFont typeface="Roboto"/>
                <a:buChar char="●"/>
              </a:pPr>
              <a:r>
                <a:rPr lang="en-US" sz="1900">
                  <a:latin typeface="Roboto"/>
                  <a:ea typeface="Roboto"/>
                  <a:cs typeface="Roboto"/>
                  <a:sym typeface="Roboto"/>
                </a:rPr>
                <a:t>Browser extensions</a:t>
              </a:r>
              <a:endParaRPr sz="1900">
                <a:latin typeface="Roboto"/>
                <a:ea typeface="Roboto"/>
                <a:cs typeface="Roboto"/>
                <a:sym typeface="Roboto"/>
              </a:endParaRPr>
            </a:p>
            <a:p>
              <a:pPr marL="457200" marR="0" lvl="0" indent="-349250" algn="l" rtl="0">
                <a:lnSpc>
                  <a:spcPct val="90000"/>
                </a:lnSpc>
                <a:spcBef>
                  <a:spcPts val="0"/>
                </a:spcBef>
                <a:spcAft>
                  <a:spcPts val="0"/>
                </a:spcAft>
                <a:buSzPts val="1900"/>
                <a:buFont typeface="Roboto"/>
                <a:buChar char="●"/>
              </a:pPr>
              <a:r>
                <a:rPr lang="en-US" sz="1900">
                  <a:latin typeface="Roboto"/>
                  <a:ea typeface="Roboto"/>
                  <a:cs typeface="Roboto"/>
                  <a:sym typeface="Roboto"/>
                </a:rPr>
                <a:t>Settings, browser pages</a:t>
              </a:r>
              <a:endParaRPr sz="1900">
                <a:latin typeface="Roboto"/>
                <a:ea typeface="Roboto"/>
                <a:cs typeface="Roboto"/>
                <a:sym typeface="Roboto"/>
              </a:endParaRPr>
            </a:p>
          </p:txBody>
        </p:sp>
        <p:sp>
          <p:nvSpPr>
            <p:cNvPr id="711" name="Google Shape;711;p10"/>
            <p:cNvSpPr/>
            <p:nvPr/>
          </p:nvSpPr>
          <p:spPr>
            <a:xfrm>
              <a:off x="1016651" y="3823335"/>
              <a:ext cx="8922600" cy="562800"/>
            </a:xfrm>
            <a:prstGeom prst="roundRect">
              <a:avLst>
                <a:gd name="adj" fmla="val 16667"/>
              </a:avLst>
            </a:prstGeom>
            <a:solidFill>
              <a:srgbClr val="48BD62"/>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a:solidFill>
                    <a:schemeClr val="lt1"/>
                  </a:solidFill>
                  <a:latin typeface="Roboto"/>
                  <a:ea typeface="Roboto"/>
                  <a:cs typeface="Roboto"/>
                  <a:sym typeface="Roboto"/>
                </a:rPr>
                <a:t>      Configurable parameters</a:t>
              </a:r>
              <a:endParaRPr sz="2300" b="0" strike="noStrike">
                <a:solidFill>
                  <a:srgbClr val="000000"/>
                </a:solidFill>
                <a:latin typeface="Arial"/>
                <a:ea typeface="Arial"/>
                <a:cs typeface="Arial"/>
                <a:sym typeface="Arial"/>
              </a:endParaRPr>
            </a:p>
          </p:txBody>
        </p:sp>
        <p:sp>
          <p:nvSpPr>
            <p:cNvPr id="712" name="Google Shape;712;p10"/>
            <p:cNvSpPr/>
            <p:nvPr/>
          </p:nvSpPr>
          <p:spPr>
            <a:xfrm>
              <a:off x="1016637" y="4454320"/>
              <a:ext cx="8922600" cy="615600"/>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Clr>
                  <a:srgbClr val="000000"/>
                </a:buClr>
                <a:buSzPts val="1900"/>
                <a:buFont typeface="Roboto"/>
                <a:buChar char="●"/>
              </a:pPr>
              <a:r>
                <a:rPr lang="en-US" sz="1900">
                  <a:latin typeface="Roboto"/>
                  <a:ea typeface="Roboto"/>
                  <a:cs typeface="Roboto"/>
                  <a:sym typeface="Roboto"/>
                </a:rPr>
                <a:t>Sources and Sinks in JSON format</a:t>
              </a:r>
              <a:endParaRPr sz="1900">
                <a:latin typeface="Roboto"/>
                <a:ea typeface="Roboto"/>
                <a:cs typeface="Roboto"/>
                <a:sym typeface="Roboto"/>
              </a:endParaRPr>
            </a:p>
            <a:p>
              <a:pPr marL="457200" marR="0" lvl="0" indent="-349250" algn="l" rtl="0">
                <a:lnSpc>
                  <a:spcPct val="90000"/>
                </a:lnSpc>
                <a:spcBef>
                  <a:spcPts val="0"/>
                </a:spcBef>
                <a:spcAft>
                  <a:spcPts val="0"/>
                </a:spcAft>
                <a:buClr>
                  <a:srgbClr val="000000"/>
                </a:buClr>
                <a:buSzPts val="1900"/>
                <a:buFont typeface="Roboto"/>
                <a:buChar char="●"/>
              </a:pPr>
              <a:r>
                <a:rPr lang="en-US" sz="1900">
                  <a:latin typeface="Roboto"/>
                  <a:ea typeface="Roboto"/>
                  <a:cs typeface="Roboto"/>
                  <a:sym typeface="Roboto"/>
                </a:rPr>
                <a:t>Format :  </a:t>
              </a:r>
              <a:endParaRPr sz="1900">
                <a:latin typeface="Roboto"/>
                <a:ea typeface="Roboto"/>
                <a:cs typeface="Roboto"/>
                <a:sym typeface="Roboto"/>
              </a:endParaRPr>
            </a:p>
            <a:p>
              <a:pPr marL="914400" marR="0" lvl="1" indent="-349250" algn="l" rtl="0">
                <a:lnSpc>
                  <a:spcPct val="90000"/>
                </a:lnSpc>
                <a:spcBef>
                  <a:spcPts val="0"/>
                </a:spcBef>
                <a:spcAft>
                  <a:spcPts val="0"/>
                </a:spcAft>
                <a:buSzPts val="1900"/>
                <a:buFont typeface="Roboto"/>
                <a:buChar char="○"/>
              </a:pPr>
              <a:r>
                <a:rPr lang="en-US" sz="1900">
                  <a:latin typeface="Roboto"/>
                  <a:ea typeface="Roboto"/>
                  <a:cs typeface="Roboto"/>
                  <a:sym typeface="Roboto"/>
                </a:rPr>
                <a:t>&lt; Object Name : Included Properties : Excluded Properties &gt;</a:t>
              </a:r>
              <a:endParaRPr sz="1900">
                <a:latin typeface="Roboto"/>
                <a:ea typeface="Roboto"/>
                <a:cs typeface="Roboto"/>
                <a:sym typeface="Roboto"/>
              </a:endParaRPr>
            </a:p>
          </p:txBody>
        </p:sp>
        <p:sp>
          <p:nvSpPr>
            <p:cNvPr id="713" name="Google Shape;713;p10"/>
            <p:cNvSpPr/>
            <p:nvPr/>
          </p:nvSpPr>
          <p:spPr>
            <a:xfrm rot="21597616">
              <a:off x="1015121" y="5556071"/>
              <a:ext cx="8922280" cy="822600"/>
            </a:xfrm>
            <a:prstGeom prst="roundRect">
              <a:avLst>
                <a:gd name="adj" fmla="val 16667"/>
              </a:avLst>
            </a:prstGeom>
            <a:solidFill>
              <a:srgbClr val="FB8C00"/>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dirty="0">
                  <a:latin typeface="Roboto"/>
                  <a:ea typeface="Roboto"/>
                  <a:cs typeface="Roboto"/>
                  <a:sym typeface="Roboto"/>
                </a:rPr>
                <a:t>Handles prototypal inheritance, object reassignment</a:t>
              </a:r>
              <a:r>
                <a:rPr lang="en-US" sz="2300">
                  <a:latin typeface="Roboto"/>
                  <a:ea typeface="Roboto"/>
                  <a:cs typeface="Roboto"/>
                  <a:sym typeface="Roboto"/>
                </a:rPr>
                <a:t>/renaming and global objects</a:t>
              </a:r>
              <a:endParaRPr sz="2300" b="0" strike="noStrike">
                <a:solidFill>
                  <a:srgbClr val="000000"/>
                </a:solidFill>
                <a:latin typeface="Arial"/>
                <a:ea typeface="Arial"/>
                <a:cs typeface="Arial"/>
                <a:sym typeface="Arial"/>
              </a:endParaRPr>
            </a:p>
          </p:txBody>
        </p:sp>
      </p:grpSp>
      <p:pic>
        <p:nvPicPr>
          <p:cNvPr id="714" name="Google Shape;714;p10"/>
          <p:cNvPicPr preferRelativeResize="0"/>
          <p:nvPr/>
        </p:nvPicPr>
        <p:blipFill>
          <a:blip r:embed="rId3">
            <a:alphaModFix/>
          </a:blip>
          <a:stretch>
            <a:fillRect/>
          </a:stretch>
        </p:blipFill>
        <p:spPr>
          <a:xfrm>
            <a:off x="8473550" y="1155853"/>
            <a:ext cx="2629038" cy="5135901"/>
          </a:xfrm>
          <a:prstGeom prst="rect">
            <a:avLst/>
          </a:prstGeom>
          <a:noFill/>
          <a:ln>
            <a:noFill/>
          </a:ln>
        </p:spPr>
      </p:pic>
      <p:pic>
        <p:nvPicPr>
          <p:cNvPr id="715" name="Google Shape;715;p10"/>
          <p:cNvPicPr preferRelativeResize="0"/>
          <p:nvPr/>
        </p:nvPicPr>
        <p:blipFill>
          <a:blip r:embed="rId4">
            <a:alphaModFix/>
          </a:blip>
          <a:stretch>
            <a:fillRect/>
          </a:stretch>
        </p:blipFill>
        <p:spPr>
          <a:xfrm>
            <a:off x="286850" y="2706461"/>
            <a:ext cx="370400" cy="400087"/>
          </a:xfrm>
          <a:prstGeom prst="rect">
            <a:avLst/>
          </a:prstGeom>
          <a:noFill/>
          <a:ln>
            <a:noFill/>
          </a:ln>
        </p:spPr>
      </p:pic>
      <p:pic>
        <p:nvPicPr>
          <p:cNvPr id="716" name="Google Shape;716;p10"/>
          <p:cNvPicPr preferRelativeResize="0"/>
          <p:nvPr/>
        </p:nvPicPr>
        <p:blipFill>
          <a:blip r:embed="rId5">
            <a:alphaModFix/>
          </a:blip>
          <a:stretch>
            <a:fillRect/>
          </a:stretch>
        </p:blipFill>
        <p:spPr>
          <a:xfrm>
            <a:off x="286850" y="1262975"/>
            <a:ext cx="370400" cy="400087"/>
          </a:xfrm>
          <a:prstGeom prst="rect">
            <a:avLst/>
          </a:prstGeom>
          <a:noFill/>
          <a:ln>
            <a:noFill/>
          </a:ln>
        </p:spPr>
      </p:pic>
      <p:pic>
        <p:nvPicPr>
          <p:cNvPr id="717" name="Google Shape;717;p10"/>
          <p:cNvPicPr preferRelativeResize="0"/>
          <p:nvPr/>
        </p:nvPicPr>
        <p:blipFill>
          <a:blip r:embed="rId6">
            <a:alphaModFix/>
          </a:blip>
          <a:stretch>
            <a:fillRect/>
          </a:stretch>
        </p:blipFill>
        <p:spPr>
          <a:xfrm>
            <a:off x="286850" y="3917713"/>
            <a:ext cx="370400" cy="4000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4" name="Google Shape;724;p1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11</a:t>
            </a:fld>
            <a:endParaRPr sz="1200" b="0" strike="noStrike">
              <a:solidFill>
                <a:srgbClr val="000000"/>
              </a:solidFill>
              <a:latin typeface="Times New Roman"/>
              <a:ea typeface="Times New Roman"/>
              <a:cs typeface="Times New Roman"/>
              <a:sym typeface="Times New Roman"/>
            </a:endParaRPr>
          </a:p>
        </p:txBody>
      </p:sp>
      <p:sp>
        <p:nvSpPr>
          <p:cNvPr id="723" name="Google Shape;723;p11"/>
          <p:cNvSpPr txBox="1">
            <a:spLocks noGrp="1"/>
          </p:cNvSpPr>
          <p:nvPr>
            <p:ph type="body" idx="4294967295"/>
          </p:nvPr>
        </p:nvSpPr>
        <p:spPr>
          <a:xfrm>
            <a:off x="1609601" y="630733"/>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a:solidFill>
                  <a:schemeClr val="dk1"/>
                </a:solidFill>
                <a:latin typeface="Roboto"/>
                <a:ea typeface="Roboto"/>
                <a:cs typeface="Roboto"/>
                <a:sym typeface="Roboto"/>
              </a:rPr>
              <a:t>Taint Propagation System</a:t>
            </a:r>
            <a:endParaRPr sz="1800" b="0" i="0" u="none" strike="noStrike" cap="none" dirty="0">
              <a:solidFill>
                <a:schemeClr val="dk1"/>
              </a:solidFill>
              <a:latin typeface="Arial"/>
              <a:ea typeface="Arial"/>
              <a:cs typeface="Arial"/>
              <a:sym typeface="Arial"/>
            </a:endParaRPr>
          </a:p>
        </p:txBody>
      </p:sp>
      <p:grpSp>
        <p:nvGrpSpPr>
          <p:cNvPr id="725" name="Google Shape;725;p11"/>
          <p:cNvGrpSpPr/>
          <p:nvPr/>
        </p:nvGrpSpPr>
        <p:grpSpPr>
          <a:xfrm>
            <a:off x="152351" y="1716000"/>
            <a:ext cx="6801698" cy="1818562"/>
            <a:chOff x="1016638" y="1222530"/>
            <a:chExt cx="8922600" cy="1559525"/>
          </a:xfrm>
        </p:grpSpPr>
        <p:sp>
          <p:nvSpPr>
            <p:cNvPr id="726" name="Google Shape;726;p11"/>
            <p:cNvSpPr/>
            <p:nvPr/>
          </p:nvSpPr>
          <p:spPr>
            <a:xfrm>
              <a:off x="1016638" y="1222530"/>
              <a:ext cx="8922600" cy="438000"/>
            </a:xfrm>
            <a:prstGeom prst="roundRect">
              <a:avLst>
                <a:gd name="adj" fmla="val 16667"/>
              </a:avLst>
            </a:prstGeom>
            <a:solidFill>
              <a:srgbClr val="599BD5"/>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a:solidFill>
                    <a:schemeClr val="lt1"/>
                  </a:solidFill>
                  <a:latin typeface="Roboto"/>
                  <a:ea typeface="Roboto"/>
                  <a:cs typeface="Roboto"/>
                  <a:sym typeface="Roboto"/>
                </a:rPr>
                <a:t>Approach</a:t>
              </a:r>
              <a:endParaRPr sz="2300" b="0" strike="noStrike">
                <a:solidFill>
                  <a:srgbClr val="000000"/>
                </a:solidFill>
                <a:latin typeface="Arial"/>
                <a:ea typeface="Arial"/>
                <a:cs typeface="Arial"/>
                <a:sym typeface="Arial"/>
              </a:endParaRPr>
            </a:p>
          </p:txBody>
        </p:sp>
        <p:sp>
          <p:nvSpPr>
            <p:cNvPr id="731" name="Google Shape;731;p11"/>
            <p:cNvSpPr/>
            <p:nvPr/>
          </p:nvSpPr>
          <p:spPr>
            <a:xfrm>
              <a:off x="1016638" y="1654655"/>
              <a:ext cx="8922600" cy="1127400"/>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SzPts val="1900"/>
                <a:buFont typeface="Roboto"/>
                <a:buChar char="●"/>
              </a:pPr>
              <a:r>
                <a:rPr lang="en-US" sz="1900" dirty="0">
                  <a:latin typeface="Roboto"/>
                  <a:ea typeface="Roboto"/>
                  <a:cs typeface="Roboto"/>
                  <a:sym typeface="Roboto"/>
                </a:rPr>
                <a:t>Order-independent intra-procedural analysis</a:t>
              </a:r>
              <a:endParaRPr sz="1900" dirty="0">
                <a:latin typeface="Roboto"/>
                <a:ea typeface="Roboto"/>
                <a:cs typeface="Roboto"/>
                <a:sym typeface="Roboto"/>
              </a:endParaRPr>
            </a:p>
            <a:p>
              <a:pPr marL="457200" lvl="0" indent="-349250" algn="l" rtl="0">
                <a:lnSpc>
                  <a:spcPct val="90000"/>
                </a:lnSpc>
                <a:spcBef>
                  <a:spcPts val="0"/>
                </a:spcBef>
                <a:spcAft>
                  <a:spcPts val="0"/>
                </a:spcAft>
                <a:buSzPts val="1900"/>
                <a:buFont typeface="Roboto"/>
                <a:buChar char="●"/>
              </a:pPr>
              <a:r>
                <a:rPr lang="en-US" sz="1900" dirty="0">
                  <a:latin typeface="Roboto"/>
                  <a:ea typeface="Roboto"/>
                  <a:cs typeface="Roboto"/>
                  <a:sym typeface="Roboto"/>
                </a:rPr>
                <a:t>Builds upon Mystique (CCS, 2018)</a:t>
              </a:r>
              <a:endParaRPr sz="1900" dirty="0">
                <a:latin typeface="Roboto"/>
                <a:ea typeface="Roboto"/>
                <a:cs typeface="Roboto"/>
                <a:sym typeface="Roboto"/>
              </a:endParaRPr>
            </a:p>
            <a:p>
              <a:pPr marL="457200" marR="0" lvl="0" indent="-349250" algn="l" rtl="0">
                <a:lnSpc>
                  <a:spcPct val="90000"/>
                </a:lnSpc>
                <a:spcBef>
                  <a:spcPts val="0"/>
                </a:spcBef>
                <a:spcAft>
                  <a:spcPts val="0"/>
                </a:spcAft>
                <a:buSzPts val="1900"/>
                <a:buFont typeface="Roboto"/>
                <a:buChar char="●"/>
              </a:pPr>
              <a:r>
                <a:rPr lang="en-US" sz="1900" dirty="0">
                  <a:latin typeface="Roboto"/>
                  <a:ea typeface="Roboto"/>
                  <a:cs typeface="Roboto"/>
                  <a:sym typeface="Roboto"/>
                </a:rPr>
                <a:t>More expressive taint propagation routine</a:t>
              </a:r>
              <a:endParaRPr sz="1900" dirty="0">
                <a:latin typeface="Roboto"/>
                <a:ea typeface="Roboto"/>
                <a:cs typeface="Roboto"/>
                <a:sym typeface="Roboto"/>
              </a:endParaRPr>
            </a:p>
            <a:p>
              <a:pPr marL="914400" marR="0" lvl="1" indent="-349250" algn="l" rtl="0">
                <a:lnSpc>
                  <a:spcPct val="90000"/>
                </a:lnSpc>
                <a:spcBef>
                  <a:spcPts val="0"/>
                </a:spcBef>
                <a:spcAft>
                  <a:spcPts val="0"/>
                </a:spcAft>
                <a:buSzPts val="1900"/>
                <a:buFont typeface="Roboto"/>
                <a:buChar char="○"/>
              </a:pPr>
              <a:r>
                <a:rPr lang="en-US" sz="1900" dirty="0">
                  <a:latin typeface="Roboto"/>
                  <a:ea typeface="Roboto"/>
                  <a:cs typeface="Roboto"/>
                  <a:sym typeface="Roboto"/>
                </a:rPr>
                <a:t>Larger contexts</a:t>
              </a:r>
              <a:endParaRPr sz="1900" dirty="0">
                <a:latin typeface="Roboto"/>
                <a:ea typeface="Roboto"/>
                <a:cs typeface="Roboto"/>
                <a:sym typeface="Roboto"/>
              </a:endParaRPr>
            </a:p>
            <a:p>
              <a:pPr marL="914400" marR="0" lvl="1" indent="-349250" algn="l" rtl="0">
                <a:lnSpc>
                  <a:spcPct val="90000"/>
                </a:lnSpc>
                <a:spcBef>
                  <a:spcPts val="0"/>
                </a:spcBef>
                <a:spcAft>
                  <a:spcPts val="0"/>
                </a:spcAft>
                <a:buSzPts val="1900"/>
                <a:buFont typeface="Roboto"/>
                <a:buChar char="○"/>
              </a:pPr>
              <a:r>
                <a:rPr lang="en-US" sz="1900" dirty="0">
                  <a:latin typeface="Roboto"/>
                  <a:ea typeface="Roboto"/>
                  <a:cs typeface="Roboto"/>
                  <a:sym typeface="Roboto"/>
                </a:rPr>
                <a:t>Can generate taint along with propagation</a:t>
              </a:r>
              <a:endParaRPr sz="1900" dirty="0">
                <a:latin typeface="Roboto"/>
                <a:ea typeface="Roboto"/>
                <a:cs typeface="Roboto"/>
                <a:sym typeface="Roboto"/>
              </a:endParaRPr>
            </a:p>
            <a:p>
              <a:pPr marL="457200" marR="0" lvl="0" indent="0" algn="l" rtl="0">
                <a:lnSpc>
                  <a:spcPct val="90000"/>
                </a:lnSpc>
                <a:spcBef>
                  <a:spcPts val="360"/>
                </a:spcBef>
                <a:spcAft>
                  <a:spcPts val="0"/>
                </a:spcAft>
                <a:buNone/>
              </a:pPr>
              <a:endParaRPr sz="1900" dirty="0">
                <a:latin typeface="Roboto"/>
                <a:ea typeface="Roboto"/>
                <a:cs typeface="Roboto"/>
                <a:sym typeface="Roboto"/>
              </a:endParaRPr>
            </a:p>
          </p:txBody>
        </p:sp>
      </p:grpSp>
      <p:pic>
        <p:nvPicPr>
          <p:cNvPr id="732" name="Google Shape;732;p11"/>
          <p:cNvPicPr preferRelativeResize="0"/>
          <p:nvPr/>
        </p:nvPicPr>
        <p:blipFill rotWithShape="1">
          <a:blip r:embed="rId3">
            <a:alphaModFix/>
          </a:blip>
          <a:srcRect l="25215" r="19095"/>
          <a:stretch/>
        </p:blipFill>
        <p:spPr>
          <a:xfrm>
            <a:off x="7070968" y="1119424"/>
            <a:ext cx="4782250" cy="4830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9" name="Google Shape;739;g27148a644c4_3_14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12</a:t>
            </a:fld>
            <a:endParaRPr sz="1200" b="0" strike="noStrike">
              <a:solidFill>
                <a:srgbClr val="000000"/>
              </a:solidFill>
              <a:latin typeface="Times New Roman"/>
              <a:ea typeface="Times New Roman"/>
              <a:cs typeface="Times New Roman"/>
              <a:sym typeface="Times New Roman"/>
            </a:endParaRPr>
          </a:p>
        </p:txBody>
      </p:sp>
      <p:sp>
        <p:nvSpPr>
          <p:cNvPr id="738" name="Google Shape;738;g27148a644c4_3_148"/>
          <p:cNvSpPr txBox="1">
            <a:spLocks noGrp="1"/>
          </p:cNvSpPr>
          <p:nvPr>
            <p:ph type="body" idx="4294967295"/>
          </p:nvPr>
        </p:nvSpPr>
        <p:spPr>
          <a:xfrm>
            <a:off x="1603453" y="638900"/>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a:solidFill>
                  <a:schemeClr val="dk1"/>
                </a:solidFill>
                <a:latin typeface="Roboto"/>
                <a:ea typeface="Roboto"/>
                <a:cs typeface="Roboto"/>
                <a:sym typeface="Roboto"/>
              </a:rPr>
              <a:t>Taint Propagation System</a:t>
            </a:r>
            <a:endParaRPr sz="1800" b="0" i="0" u="none" strike="noStrike" cap="none" dirty="0">
              <a:solidFill>
                <a:schemeClr val="dk1"/>
              </a:solidFill>
              <a:latin typeface="Arial"/>
              <a:ea typeface="Arial"/>
              <a:cs typeface="Arial"/>
              <a:sym typeface="Arial"/>
            </a:endParaRPr>
          </a:p>
        </p:txBody>
      </p:sp>
      <p:graphicFrame>
        <p:nvGraphicFramePr>
          <p:cNvPr id="740" name="Google Shape;740;g27148a644c4_3_148"/>
          <p:cNvGraphicFramePr/>
          <p:nvPr>
            <p:extLst>
              <p:ext uri="{D42A27DB-BD31-4B8C-83A1-F6EECF244321}">
                <p14:modId xmlns:p14="http://schemas.microsoft.com/office/powerpoint/2010/main" val="2566866083"/>
              </p:ext>
            </p:extLst>
          </p:nvPr>
        </p:nvGraphicFramePr>
        <p:xfrm>
          <a:off x="10970172" y="3935395"/>
          <a:ext cx="1080200" cy="1730325"/>
        </p:xfrm>
        <a:graphic>
          <a:graphicData uri="http://schemas.openxmlformats.org/drawingml/2006/table">
            <a:tbl>
              <a:tblPr firstRow="1" bandRow="1">
                <a:noFill/>
                <a:tableStyleId>{3A62B5D2-525B-4F31-9AA6-5E013BDFE5A8}</a:tableStyleId>
              </a:tblPr>
              <a:tblGrid>
                <a:gridCol w="1080200">
                  <a:extLst>
                    <a:ext uri="{9D8B030D-6E8A-4147-A177-3AD203B41FA5}">
                      <a16:colId xmlns:a16="http://schemas.microsoft.com/office/drawing/2014/main" val="20000"/>
                    </a:ext>
                  </a:extLst>
                </a:gridCol>
              </a:tblGrid>
              <a:tr h="576775">
                <a:tc>
                  <a:txBody>
                    <a:bodyPr/>
                    <a:lstStyle/>
                    <a:p>
                      <a:pPr marL="0" marR="0" lvl="0" indent="0" algn="l" rtl="0">
                        <a:spcBef>
                          <a:spcPts val="0"/>
                        </a:spcBef>
                        <a:spcAft>
                          <a:spcPts val="0"/>
                        </a:spcAft>
                        <a:buNone/>
                      </a:pPr>
                      <a:r>
                        <a:rPr lang="en-US" sz="1800" u="none" strike="noStrike" cap="none"/>
                        <a:t>AST Taint</a:t>
                      </a:r>
                      <a:endParaRPr sz="1800"/>
                    </a:p>
                  </a:txBody>
                  <a:tcPr marL="91450" marR="91450" marT="45725" marB="45725"/>
                </a:tc>
                <a:extLst>
                  <a:ext uri="{0D108BD9-81ED-4DB2-BD59-A6C34878D82A}">
                    <a16:rowId xmlns:a16="http://schemas.microsoft.com/office/drawing/2014/main" val="10000"/>
                  </a:ext>
                </a:extLst>
              </a:tr>
              <a:tr h="576775">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576775">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741" name="Google Shape;741;g27148a644c4_3_148"/>
          <p:cNvGraphicFramePr/>
          <p:nvPr>
            <p:extLst>
              <p:ext uri="{D42A27DB-BD31-4B8C-83A1-F6EECF244321}">
                <p14:modId xmlns:p14="http://schemas.microsoft.com/office/powerpoint/2010/main" val="3141980649"/>
              </p:ext>
            </p:extLst>
          </p:nvPr>
        </p:nvGraphicFramePr>
        <p:xfrm>
          <a:off x="9544039" y="3883339"/>
          <a:ext cx="1080200" cy="1793640"/>
        </p:xfrm>
        <a:graphic>
          <a:graphicData uri="http://schemas.openxmlformats.org/drawingml/2006/table">
            <a:tbl>
              <a:tblPr firstRow="1" bandRow="1">
                <a:noFill/>
                <a:tableStyleId>{3A62B5D2-525B-4F31-9AA6-5E013BDFE5A8}</a:tableStyleId>
              </a:tblPr>
              <a:tblGrid>
                <a:gridCol w="1080200">
                  <a:extLst>
                    <a:ext uri="{9D8B030D-6E8A-4147-A177-3AD203B41FA5}">
                      <a16:colId xmlns:a16="http://schemas.microsoft.com/office/drawing/2014/main" val="20000"/>
                    </a:ext>
                  </a:extLst>
                </a:gridCol>
              </a:tblGrid>
              <a:tr h="576775">
                <a:tc>
                  <a:txBody>
                    <a:bodyPr/>
                    <a:lstStyle/>
                    <a:p>
                      <a:pPr marL="0" marR="0" lvl="0" indent="0" algn="l" rtl="0">
                        <a:spcBef>
                          <a:spcPts val="0"/>
                        </a:spcBef>
                        <a:spcAft>
                          <a:spcPts val="0"/>
                        </a:spcAft>
                        <a:buNone/>
                      </a:pPr>
                      <a:r>
                        <a:rPr lang="en-US" sz="1800"/>
                        <a:t>Object</a:t>
                      </a:r>
                      <a:r>
                        <a:rPr lang="en-US" sz="1800" u="none" strike="noStrike" cap="none"/>
                        <a:t> Taint</a:t>
                      </a:r>
                      <a:endParaRPr sz="1800"/>
                    </a:p>
                  </a:txBody>
                  <a:tcPr marL="91450" marR="91450" marT="45725" marB="45725"/>
                </a:tc>
                <a:extLst>
                  <a:ext uri="{0D108BD9-81ED-4DB2-BD59-A6C34878D82A}">
                    <a16:rowId xmlns:a16="http://schemas.microsoft.com/office/drawing/2014/main" val="10000"/>
                  </a:ext>
                </a:extLst>
              </a:tr>
              <a:tr h="576775">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576775">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2"/>
                  </a:ext>
                </a:extLst>
              </a:tr>
            </a:tbl>
          </a:graphicData>
        </a:graphic>
      </p:graphicFrame>
      <p:graphicFrame>
        <p:nvGraphicFramePr>
          <p:cNvPr id="742" name="Google Shape;742;g27148a644c4_3_148"/>
          <p:cNvGraphicFramePr/>
          <p:nvPr>
            <p:extLst>
              <p:ext uri="{D42A27DB-BD31-4B8C-83A1-F6EECF244321}">
                <p14:modId xmlns:p14="http://schemas.microsoft.com/office/powerpoint/2010/main" val="243620285"/>
              </p:ext>
            </p:extLst>
          </p:nvPr>
        </p:nvGraphicFramePr>
        <p:xfrm>
          <a:off x="9388882" y="1828557"/>
          <a:ext cx="2109700" cy="1483400"/>
        </p:xfrm>
        <a:graphic>
          <a:graphicData uri="http://schemas.openxmlformats.org/drawingml/2006/table">
            <a:tbl>
              <a:tblPr firstRow="1" bandRow="1">
                <a:noFill/>
                <a:tableStyleId>{3A62B5D2-525B-4F31-9AA6-5E013BDFE5A8}</a:tableStyleId>
              </a:tblPr>
              <a:tblGrid>
                <a:gridCol w="1054850">
                  <a:extLst>
                    <a:ext uri="{9D8B030D-6E8A-4147-A177-3AD203B41FA5}">
                      <a16:colId xmlns:a16="http://schemas.microsoft.com/office/drawing/2014/main" val="20000"/>
                    </a:ext>
                  </a:extLst>
                </a:gridCol>
                <a:gridCol w="105485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dirty="0"/>
                        <a:t>AST</a:t>
                      </a:r>
                      <a:endParaRPr sz="1800" dirty="0"/>
                    </a:p>
                  </a:txBody>
                  <a:tcPr marL="91450" marR="91450" marT="45725" marB="45725"/>
                </a:tc>
                <a:tc>
                  <a:txBody>
                    <a:bodyPr/>
                    <a:lstStyle/>
                    <a:p>
                      <a:pPr marL="0" marR="0" lvl="0" indent="0" algn="ctr" rtl="0">
                        <a:spcBef>
                          <a:spcPts val="0"/>
                        </a:spcBef>
                        <a:spcAft>
                          <a:spcPts val="0"/>
                        </a:spcAft>
                        <a:buNone/>
                      </a:pPr>
                      <a:r>
                        <a:rPr lang="en-US" sz="1800" dirty="0"/>
                        <a:t>Object</a:t>
                      </a:r>
                      <a:endParaRPr sz="1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1’s node</a:t>
                      </a:r>
                      <a:endParaRPr sz="1800" dirty="0"/>
                    </a:p>
                  </a:txBody>
                  <a:tcPr marL="91450" marR="91450" marT="45725" marB="45725"/>
                </a:tc>
                <a:tc>
                  <a:txBody>
                    <a:bodyPr/>
                    <a:lstStyle/>
                    <a:p>
                      <a:pPr marL="0" marR="0" lvl="0" indent="0" algn="l" rtl="0">
                        <a:spcBef>
                          <a:spcPts val="0"/>
                        </a:spcBef>
                        <a:spcAft>
                          <a:spcPts val="0"/>
                        </a:spcAft>
                        <a:buNone/>
                      </a:pPr>
                      <a:r>
                        <a:rPr lang="en-US" sz="1800" dirty="0"/>
                        <a:t>1’s heap</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dirty="0"/>
                        <a:t>2’s node</a:t>
                      </a:r>
                      <a:endParaRPr sz="1800" dirty="0"/>
                    </a:p>
                  </a:txBody>
                  <a:tcPr marL="91450" marR="91450" marT="45725" marB="45725"/>
                </a:tc>
                <a:tc>
                  <a:txBody>
                    <a:bodyPr/>
                    <a:lstStyle/>
                    <a:p>
                      <a:pPr marL="0" marR="0" lvl="0" indent="0" algn="l" rtl="0">
                        <a:spcBef>
                          <a:spcPts val="0"/>
                        </a:spcBef>
                        <a:spcAft>
                          <a:spcPts val="0"/>
                        </a:spcAft>
                        <a:buNone/>
                      </a:pPr>
                      <a:r>
                        <a:rPr lang="en-US" sz="1800" dirty="0"/>
                        <a:t>2’s heap</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dirty="0"/>
                        <a:t>3’s node</a:t>
                      </a:r>
                      <a:endParaRPr sz="1800" dirty="0"/>
                    </a:p>
                  </a:txBody>
                  <a:tcPr marL="91450" marR="91450" marT="45725" marB="45725"/>
                </a:tc>
                <a:tc>
                  <a:txBody>
                    <a:bodyPr/>
                    <a:lstStyle/>
                    <a:p>
                      <a:pPr marL="0" marR="0" lvl="0" indent="0" algn="l" rtl="0">
                        <a:spcBef>
                          <a:spcPts val="0"/>
                        </a:spcBef>
                        <a:spcAft>
                          <a:spcPts val="0"/>
                        </a:spcAft>
                        <a:buNone/>
                      </a:pPr>
                      <a:r>
                        <a:rPr lang="en-US" sz="1800" dirty="0"/>
                        <a:t>3’s heap</a:t>
                      </a: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743" name="Google Shape;743;g27148a644c4_3_148"/>
          <p:cNvSpPr/>
          <p:nvPr/>
        </p:nvSpPr>
        <p:spPr>
          <a:xfrm>
            <a:off x="5415974" y="1088100"/>
            <a:ext cx="2923800" cy="1217100"/>
          </a:xfrm>
          <a:prstGeom prst="rect">
            <a:avLst/>
          </a:prstGeom>
          <a:solidFill>
            <a:srgbClr val="4472C4"/>
          </a:solidFill>
          <a:ln w="19050" cap="flat" cmpd="sng">
            <a:solidFill>
              <a:srgbClr val="FF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Roboto"/>
              <a:buNone/>
            </a:pPr>
            <a:r>
              <a:rPr lang="en-US" sz="1800" dirty="0">
                <a:solidFill>
                  <a:srgbClr val="FFFFFF"/>
                </a:solidFill>
                <a:latin typeface="Roboto"/>
                <a:ea typeface="Roboto"/>
                <a:cs typeface="Roboto"/>
                <a:sym typeface="Roboto"/>
              </a:rPr>
              <a:t>let </a:t>
            </a:r>
            <a:r>
              <a:rPr lang="en-US" sz="1800" b="0" i="0" u="none" strike="noStrike" cap="none" dirty="0">
                <a:solidFill>
                  <a:srgbClr val="FFFFFF"/>
                </a:solidFill>
                <a:latin typeface="Roboto"/>
                <a:ea typeface="Roboto"/>
                <a:cs typeface="Roboto"/>
                <a:sym typeface="Roboto"/>
              </a:rPr>
              <a:t>a = </a:t>
            </a:r>
            <a:r>
              <a:rPr lang="en-US" sz="1800" dirty="0" err="1">
                <a:solidFill>
                  <a:srgbClr val="FFFFFF"/>
                </a:solidFill>
                <a:latin typeface="Roboto"/>
                <a:ea typeface="Roboto"/>
                <a:cs typeface="Roboto"/>
                <a:sym typeface="Roboto"/>
              </a:rPr>
              <a:t>document</a:t>
            </a:r>
            <a:r>
              <a:rPr lang="en-US" sz="1800" b="0" i="0" u="none" strike="noStrike" cap="none" dirty="0" err="1">
                <a:solidFill>
                  <a:srgbClr val="FFFFFF"/>
                </a:solidFill>
                <a:latin typeface="Roboto"/>
                <a:ea typeface="Roboto"/>
                <a:cs typeface="Roboto"/>
                <a:sym typeface="Roboto"/>
              </a:rPr>
              <a:t>.</a:t>
            </a:r>
            <a:r>
              <a:rPr lang="en-US" sz="1800" dirty="0" err="1">
                <a:solidFill>
                  <a:srgbClr val="FFFFFF"/>
                </a:solidFill>
                <a:latin typeface="Roboto"/>
                <a:ea typeface="Roboto"/>
                <a:cs typeface="Roboto"/>
                <a:sym typeface="Roboto"/>
              </a:rPr>
              <a:t>cookie</a:t>
            </a:r>
            <a:endParaRPr sz="1800" b="0" i="0" u="none" strike="noStrike" cap="none"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FFFFFF"/>
              </a:buClr>
              <a:buSzPts val="1800"/>
              <a:buFont typeface="Roboto"/>
              <a:buNone/>
            </a:pPr>
            <a:r>
              <a:rPr lang="en-US" sz="1800" dirty="0">
                <a:solidFill>
                  <a:srgbClr val="FFFFFF"/>
                </a:solidFill>
                <a:latin typeface="Roboto"/>
                <a:ea typeface="Roboto"/>
                <a:cs typeface="Roboto"/>
                <a:sym typeface="Roboto"/>
              </a:rPr>
              <a:t>if(a == “secret”) {</a:t>
            </a:r>
            <a:endParaRPr sz="1800" dirty="0">
              <a:solidFill>
                <a:srgbClr val="FFFFFF"/>
              </a:solidFill>
              <a:latin typeface="Roboto"/>
              <a:ea typeface="Roboto"/>
              <a:cs typeface="Roboto"/>
              <a:sym typeface="Roboto"/>
            </a:endParaRPr>
          </a:p>
          <a:p>
            <a:pPr marL="0" marR="0" lvl="0" indent="457200" algn="l" rtl="0">
              <a:lnSpc>
                <a:spcPct val="100000"/>
              </a:lnSpc>
              <a:spcBef>
                <a:spcPts val="0"/>
              </a:spcBef>
              <a:spcAft>
                <a:spcPts val="0"/>
              </a:spcAft>
              <a:buClr>
                <a:srgbClr val="FFFFFF"/>
              </a:buClr>
              <a:buSzPts val="1800"/>
              <a:buFont typeface="Roboto"/>
              <a:buNone/>
            </a:pPr>
            <a:r>
              <a:rPr lang="en-US" sz="1800" dirty="0" err="1">
                <a:solidFill>
                  <a:srgbClr val="FFFFFF"/>
                </a:solidFill>
                <a:latin typeface="Roboto"/>
                <a:ea typeface="Roboto"/>
                <a:cs typeface="Roboto"/>
                <a:sym typeface="Roboto"/>
              </a:rPr>
              <a:t>xhr.send</a:t>
            </a:r>
            <a:r>
              <a:rPr lang="en-US" sz="1800" dirty="0">
                <a:solidFill>
                  <a:srgbClr val="FFFFFF"/>
                </a:solidFill>
                <a:latin typeface="Roboto"/>
                <a:ea typeface="Roboto"/>
                <a:cs typeface="Roboto"/>
                <a:sym typeface="Roboto"/>
              </a:rPr>
              <a:t>(“secret”)</a:t>
            </a:r>
            <a:endParaRPr sz="1800" dirty="0">
              <a:solidFill>
                <a:srgbClr val="FFFFFF"/>
              </a:solidFill>
              <a:latin typeface="Roboto"/>
              <a:ea typeface="Roboto"/>
              <a:cs typeface="Roboto"/>
              <a:sym typeface="Roboto"/>
            </a:endParaRPr>
          </a:p>
          <a:p>
            <a:pPr marL="0" marR="0" lvl="0" indent="0" algn="l" rtl="0">
              <a:lnSpc>
                <a:spcPct val="100000"/>
              </a:lnSpc>
              <a:spcBef>
                <a:spcPts val="0"/>
              </a:spcBef>
              <a:spcAft>
                <a:spcPts val="0"/>
              </a:spcAft>
              <a:buClr>
                <a:srgbClr val="FFFFFF"/>
              </a:buClr>
              <a:buSzPts val="1800"/>
              <a:buFont typeface="Roboto"/>
              <a:buNone/>
            </a:pPr>
            <a:r>
              <a:rPr lang="en-US" sz="1800" dirty="0">
                <a:solidFill>
                  <a:srgbClr val="FFFFFF"/>
                </a:solidFill>
                <a:latin typeface="Roboto"/>
                <a:ea typeface="Roboto"/>
                <a:cs typeface="Roboto"/>
                <a:sym typeface="Roboto"/>
              </a:rPr>
              <a:t>}</a:t>
            </a:r>
            <a:endParaRPr sz="1800" dirty="0">
              <a:solidFill>
                <a:srgbClr val="FFFFFF"/>
              </a:solidFill>
              <a:latin typeface="Roboto"/>
              <a:ea typeface="Roboto"/>
              <a:cs typeface="Roboto"/>
              <a:sym typeface="Roboto"/>
            </a:endParaRPr>
          </a:p>
        </p:txBody>
      </p:sp>
      <p:grpSp>
        <p:nvGrpSpPr>
          <p:cNvPr id="744" name="Google Shape;744;g27148a644c4_3_148"/>
          <p:cNvGrpSpPr/>
          <p:nvPr/>
        </p:nvGrpSpPr>
        <p:grpSpPr>
          <a:xfrm>
            <a:off x="4350831" y="2528775"/>
            <a:ext cx="3791256" cy="3953388"/>
            <a:chOff x="2124740" y="2528775"/>
            <a:chExt cx="3791256" cy="3953388"/>
          </a:xfrm>
        </p:grpSpPr>
        <p:grpSp>
          <p:nvGrpSpPr>
            <p:cNvPr id="745" name="Google Shape;745;g27148a644c4_3_148"/>
            <p:cNvGrpSpPr/>
            <p:nvPr/>
          </p:nvGrpSpPr>
          <p:grpSpPr>
            <a:xfrm>
              <a:off x="2124740" y="2643206"/>
              <a:ext cx="3791256" cy="3838957"/>
              <a:chOff x="19495719" y="459040"/>
              <a:chExt cx="3822987" cy="3975311"/>
            </a:xfrm>
          </p:grpSpPr>
          <p:sp>
            <p:nvSpPr>
              <p:cNvPr id="746" name="Google Shape;746;g27148a644c4_3_148"/>
              <p:cNvSpPr/>
              <p:nvPr/>
            </p:nvSpPr>
            <p:spPr>
              <a:xfrm>
                <a:off x="19495719" y="2976351"/>
                <a:ext cx="1481100" cy="1458000"/>
              </a:xfrm>
              <a:prstGeom prst="ellipse">
                <a:avLst/>
              </a:prstGeom>
              <a:solidFill>
                <a:srgbClr val="4472C4"/>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xhr.send</a:t>
                </a:r>
                <a:endParaRPr sz="1800" b="0" i="0" u="none" strike="noStrike" cap="none">
                  <a:solidFill>
                    <a:srgbClr val="FFFFFF"/>
                  </a:solidFill>
                  <a:latin typeface="Calibri"/>
                  <a:ea typeface="Calibri"/>
                  <a:cs typeface="Calibri"/>
                  <a:sym typeface="Calibri"/>
                </a:endParaRPr>
              </a:p>
            </p:txBody>
          </p:sp>
          <p:sp>
            <p:nvSpPr>
              <p:cNvPr id="747" name="Google Shape;747;g27148a644c4_3_148"/>
              <p:cNvSpPr/>
              <p:nvPr/>
            </p:nvSpPr>
            <p:spPr>
              <a:xfrm>
                <a:off x="21283502" y="2463961"/>
                <a:ext cx="554100" cy="512400"/>
              </a:xfrm>
              <a:prstGeom prst="ellipse">
                <a:avLst/>
              </a:prstGeom>
              <a:solidFill>
                <a:srgbClr val="4472C4"/>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a</a:t>
                </a:r>
                <a:endParaRPr sz="1800">
                  <a:solidFill>
                    <a:srgbClr val="FFFFFF"/>
                  </a:solidFill>
                  <a:latin typeface="Calibri"/>
                  <a:ea typeface="Calibri"/>
                  <a:cs typeface="Calibri"/>
                  <a:sym typeface="Calibri"/>
                </a:endParaRPr>
              </a:p>
            </p:txBody>
          </p:sp>
          <p:cxnSp>
            <p:nvCxnSpPr>
              <p:cNvPr id="748" name="Google Shape;748;g27148a644c4_3_148"/>
              <p:cNvCxnSpPr>
                <a:stCxn id="747" idx="4"/>
                <a:endCxn id="746" idx="6"/>
              </p:cNvCxnSpPr>
              <p:nvPr/>
            </p:nvCxnSpPr>
            <p:spPr>
              <a:xfrm rot="5400000">
                <a:off x="20904191" y="3048989"/>
                <a:ext cx="728989" cy="583733"/>
              </a:xfrm>
              <a:prstGeom prst="curvedConnector2">
                <a:avLst/>
              </a:prstGeom>
              <a:noFill/>
              <a:ln w="38100" cap="flat" cmpd="sng">
                <a:solidFill>
                  <a:srgbClr val="000000"/>
                </a:solidFill>
                <a:prstDash val="dash"/>
                <a:round/>
                <a:headEnd type="none" w="sm" len="sm"/>
                <a:tailEnd type="triangle" w="med" len="med"/>
              </a:ln>
            </p:spPr>
          </p:cxnSp>
          <p:cxnSp>
            <p:nvCxnSpPr>
              <p:cNvPr id="749" name="Google Shape;749;g27148a644c4_3_148"/>
              <p:cNvCxnSpPr>
                <a:stCxn id="750" idx="4"/>
                <a:endCxn id="747" idx="6"/>
              </p:cNvCxnSpPr>
              <p:nvPr/>
            </p:nvCxnSpPr>
            <p:spPr>
              <a:xfrm flipH="1">
                <a:off x="21837602" y="1978551"/>
                <a:ext cx="740555" cy="741611"/>
              </a:xfrm>
              <a:prstGeom prst="straightConnector1">
                <a:avLst/>
              </a:prstGeom>
              <a:noFill/>
              <a:ln w="38100" cap="flat" cmpd="sng">
                <a:solidFill>
                  <a:srgbClr val="4472C4"/>
                </a:solidFill>
                <a:prstDash val="solid"/>
                <a:miter lim="800000"/>
                <a:headEnd type="none" w="sm" len="sm"/>
                <a:tailEnd type="triangle" w="med" len="med"/>
              </a:ln>
            </p:spPr>
          </p:cxnSp>
          <p:sp>
            <p:nvSpPr>
              <p:cNvPr id="750" name="Google Shape;750;g27148a644c4_3_148"/>
              <p:cNvSpPr/>
              <p:nvPr/>
            </p:nvSpPr>
            <p:spPr>
              <a:xfrm>
                <a:off x="21837606" y="520551"/>
                <a:ext cx="1481100" cy="1458000"/>
              </a:xfrm>
              <a:prstGeom prst="ellipse">
                <a:avLst/>
              </a:prstGeom>
              <a:solidFill>
                <a:srgbClr val="4472C4"/>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d.cookie</a:t>
                </a:r>
                <a:endParaRPr sz="1800" b="0" i="0" u="none" strike="noStrike" cap="none">
                  <a:solidFill>
                    <a:srgbClr val="FFFFFF"/>
                  </a:solidFill>
                  <a:latin typeface="Calibri"/>
                  <a:ea typeface="Calibri"/>
                  <a:cs typeface="Calibri"/>
                  <a:sym typeface="Calibri"/>
                </a:endParaRPr>
              </a:p>
            </p:txBody>
          </p:sp>
          <p:sp>
            <p:nvSpPr>
              <p:cNvPr id="751" name="Google Shape;751;g27148a644c4_3_148"/>
              <p:cNvSpPr/>
              <p:nvPr/>
            </p:nvSpPr>
            <p:spPr>
              <a:xfrm>
                <a:off x="21560562" y="2290265"/>
                <a:ext cx="249000" cy="202800"/>
              </a:xfrm>
              <a:prstGeom prst="roundRect">
                <a:avLst>
                  <a:gd name="adj" fmla="val 16667"/>
                </a:avLst>
              </a:prstGeom>
              <a:solidFill>
                <a:srgbClr val="4472C4"/>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2</a:t>
                </a:r>
                <a:endParaRPr sz="1800">
                  <a:solidFill>
                    <a:srgbClr val="FFFFFF"/>
                  </a:solidFill>
                  <a:latin typeface="Calibri"/>
                  <a:ea typeface="Calibri"/>
                  <a:cs typeface="Calibri"/>
                  <a:sym typeface="Calibri"/>
                </a:endParaRPr>
              </a:p>
            </p:txBody>
          </p:sp>
          <p:sp>
            <p:nvSpPr>
              <p:cNvPr id="752" name="Google Shape;752;g27148a644c4_3_148"/>
              <p:cNvSpPr/>
              <p:nvPr/>
            </p:nvSpPr>
            <p:spPr>
              <a:xfrm>
                <a:off x="20420487" y="2837915"/>
                <a:ext cx="249000" cy="202800"/>
              </a:xfrm>
              <a:prstGeom prst="roundRect">
                <a:avLst>
                  <a:gd name="adj" fmla="val 16667"/>
                </a:avLst>
              </a:prstGeom>
              <a:solidFill>
                <a:srgbClr val="4472C4"/>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3</a:t>
                </a:r>
                <a:endParaRPr sz="1800">
                  <a:solidFill>
                    <a:srgbClr val="FFFFFF"/>
                  </a:solidFill>
                  <a:latin typeface="Calibri"/>
                  <a:ea typeface="Calibri"/>
                  <a:cs typeface="Calibri"/>
                  <a:sym typeface="Calibri"/>
                </a:endParaRPr>
              </a:p>
            </p:txBody>
          </p:sp>
          <p:sp>
            <p:nvSpPr>
              <p:cNvPr id="753" name="Google Shape;753;g27148a644c4_3_148"/>
              <p:cNvSpPr/>
              <p:nvPr/>
            </p:nvSpPr>
            <p:spPr>
              <a:xfrm>
                <a:off x="22990087" y="459040"/>
                <a:ext cx="249000" cy="202800"/>
              </a:xfrm>
              <a:prstGeom prst="roundRect">
                <a:avLst>
                  <a:gd name="adj" fmla="val 16667"/>
                </a:avLst>
              </a:prstGeom>
              <a:solidFill>
                <a:srgbClr val="4472C4"/>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rgbClr val="FFFFFF"/>
                    </a:solidFill>
                    <a:latin typeface="Calibri"/>
                    <a:ea typeface="Calibri"/>
                    <a:cs typeface="Calibri"/>
                    <a:sym typeface="Calibri"/>
                  </a:rPr>
                  <a:t>1</a:t>
                </a:r>
                <a:endParaRPr sz="1800">
                  <a:solidFill>
                    <a:srgbClr val="FFFFFF"/>
                  </a:solidFill>
                  <a:latin typeface="Calibri"/>
                  <a:ea typeface="Calibri"/>
                  <a:cs typeface="Calibri"/>
                  <a:sym typeface="Calibri"/>
                </a:endParaRPr>
              </a:p>
            </p:txBody>
          </p:sp>
        </p:grpSp>
        <p:sp>
          <p:nvSpPr>
            <p:cNvPr id="754" name="Google Shape;754;g27148a644c4_3_148"/>
            <p:cNvSpPr txBox="1"/>
            <p:nvPr/>
          </p:nvSpPr>
          <p:spPr>
            <a:xfrm>
              <a:off x="4794729" y="4314869"/>
              <a:ext cx="1006500" cy="6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explicit</a:t>
              </a:r>
              <a:endParaRPr sz="1800" dirty="0"/>
            </a:p>
            <a:p>
              <a:pPr marL="0" lvl="0" indent="0" algn="l" rtl="0">
                <a:spcBef>
                  <a:spcPts val="0"/>
                </a:spcBef>
                <a:spcAft>
                  <a:spcPts val="0"/>
                </a:spcAft>
                <a:buNone/>
              </a:pPr>
              <a:r>
                <a:rPr lang="en-US" sz="1800" dirty="0"/>
                <a:t>flow</a:t>
              </a:r>
              <a:endParaRPr sz="1800" dirty="0"/>
            </a:p>
          </p:txBody>
        </p:sp>
        <p:sp>
          <p:nvSpPr>
            <p:cNvPr id="755" name="Google Shape;755;g27148a644c4_3_148"/>
            <p:cNvSpPr txBox="1"/>
            <p:nvPr/>
          </p:nvSpPr>
          <p:spPr>
            <a:xfrm>
              <a:off x="3765761" y="5605946"/>
              <a:ext cx="1006500" cy="62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implicit</a:t>
              </a:r>
              <a:endParaRPr sz="1800" dirty="0"/>
            </a:p>
            <a:p>
              <a:pPr marL="0" lvl="0" indent="0" algn="l" rtl="0">
                <a:spcBef>
                  <a:spcPts val="0"/>
                </a:spcBef>
                <a:spcAft>
                  <a:spcPts val="0"/>
                </a:spcAft>
                <a:buNone/>
              </a:pPr>
              <a:r>
                <a:rPr lang="en-US" sz="1800" dirty="0"/>
                <a:t>flow</a:t>
              </a:r>
              <a:endParaRPr sz="1800" dirty="0"/>
            </a:p>
          </p:txBody>
        </p:sp>
        <p:grpSp>
          <p:nvGrpSpPr>
            <p:cNvPr id="756" name="Google Shape;756;g27148a644c4_3_148"/>
            <p:cNvGrpSpPr/>
            <p:nvPr/>
          </p:nvGrpSpPr>
          <p:grpSpPr>
            <a:xfrm>
              <a:off x="2846383" y="2528775"/>
              <a:ext cx="802087" cy="1596592"/>
              <a:chOff x="14939450" y="2661625"/>
              <a:chExt cx="808800" cy="1653300"/>
            </a:xfrm>
          </p:grpSpPr>
          <p:sp>
            <p:nvSpPr>
              <p:cNvPr id="757" name="Google Shape;757;g27148a644c4_3_148"/>
              <p:cNvSpPr/>
              <p:nvPr/>
            </p:nvSpPr>
            <p:spPr>
              <a:xfrm>
                <a:off x="14939450" y="2661625"/>
                <a:ext cx="808800" cy="1653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8" name="Google Shape;758;g27148a644c4_3_148"/>
              <p:cNvSpPr txBox="1"/>
              <p:nvPr/>
            </p:nvSpPr>
            <p:spPr>
              <a:xfrm rot="-5400000">
                <a:off x="14732900" y="3029875"/>
                <a:ext cx="1383600" cy="6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t>flow graph</a:t>
                </a:r>
                <a:endParaRPr sz="1800"/>
              </a:p>
            </p:txBody>
          </p:sp>
        </p:grpSp>
      </p:grpSp>
      <p:grpSp>
        <p:nvGrpSpPr>
          <p:cNvPr id="759" name="Google Shape;759;g27148a644c4_3_148"/>
          <p:cNvGrpSpPr/>
          <p:nvPr/>
        </p:nvGrpSpPr>
        <p:grpSpPr>
          <a:xfrm>
            <a:off x="9182360" y="2871273"/>
            <a:ext cx="2441408" cy="484250"/>
            <a:chOff x="18587113" y="1554042"/>
            <a:chExt cx="2441408" cy="484250"/>
          </a:xfrm>
        </p:grpSpPr>
        <p:sp>
          <p:nvSpPr>
            <p:cNvPr id="760" name="Google Shape;760;g27148a644c4_3_148"/>
            <p:cNvSpPr/>
            <p:nvPr/>
          </p:nvSpPr>
          <p:spPr>
            <a:xfrm>
              <a:off x="18587113" y="1565492"/>
              <a:ext cx="1213200" cy="472800"/>
            </a:xfrm>
            <a:prstGeom prst="rect">
              <a:avLst/>
            </a:prstGeom>
            <a:solidFill>
              <a:srgbClr val="E89090">
                <a:alpha val="29560"/>
              </a:srgbClr>
            </a:solidFill>
            <a:ln w="9525" cap="flat" cmpd="sng">
              <a:solidFill>
                <a:schemeClr val="dk2"/>
              </a:solidFill>
              <a:prstDash val="solid"/>
              <a:round/>
              <a:headEnd type="arrow"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761" name="Google Shape;761;g27148a644c4_3_148"/>
            <p:cNvSpPr/>
            <p:nvPr/>
          </p:nvSpPr>
          <p:spPr>
            <a:xfrm>
              <a:off x="19815321" y="1554042"/>
              <a:ext cx="1213200" cy="472800"/>
            </a:xfrm>
            <a:prstGeom prst="rect">
              <a:avLst/>
            </a:prstGeom>
            <a:solidFill>
              <a:srgbClr val="E89090">
                <a:alpha val="29560"/>
              </a:srgbClr>
            </a:solidFill>
            <a:ln w="9525" cap="flat" cmpd="sng">
              <a:solidFill>
                <a:schemeClr val="dk2"/>
              </a:solidFill>
              <a:prstDash val="solid"/>
              <a:round/>
              <a:headEnd type="arrow" w="med" len="med"/>
              <a:tailEnd type="none" w="med" len="med"/>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62" name="Google Shape;762;g27148a644c4_3_148"/>
            <p:cNvCxnSpPr>
              <a:stCxn id="760" idx="1"/>
              <a:endCxn id="761" idx="3"/>
            </p:cNvCxnSpPr>
            <p:nvPr/>
          </p:nvCxnSpPr>
          <p:spPr>
            <a:xfrm rot="10800000" flipH="1">
              <a:off x="18587113" y="1790442"/>
              <a:ext cx="2441408" cy="11450"/>
            </a:xfrm>
            <a:prstGeom prst="curvedConnector5">
              <a:avLst>
                <a:gd name="adj1" fmla="val -9363"/>
                <a:gd name="adj2" fmla="val -5185930"/>
                <a:gd name="adj3" fmla="val 109363"/>
              </a:avLst>
            </a:prstGeom>
            <a:noFill/>
            <a:ln w="28575" cap="flat" cmpd="sng">
              <a:solidFill>
                <a:schemeClr val="accent2"/>
              </a:solidFill>
              <a:prstDash val="dot"/>
              <a:round/>
              <a:headEnd type="arrow" w="med" len="med"/>
              <a:tailEnd type="none" w="med" len="med"/>
            </a:ln>
          </p:spPr>
        </p:cxnSp>
      </p:grpSp>
      <p:grpSp>
        <p:nvGrpSpPr>
          <p:cNvPr id="767" name="Google Shape;767;g27148a644c4_3_148"/>
          <p:cNvGrpSpPr/>
          <p:nvPr/>
        </p:nvGrpSpPr>
        <p:grpSpPr>
          <a:xfrm>
            <a:off x="8437607" y="4447435"/>
            <a:ext cx="2297401" cy="728779"/>
            <a:chOff x="17485650" y="6985927"/>
            <a:chExt cx="2297401" cy="728779"/>
          </a:xfrm>
        </p:grpSpPr>
        <p:sp>
          <p:nvSpPr>
            <p:cNvPr id="768" name="Google Shape;768;g27148a644c4_3_148"/>
            <p:cNvSpPr/>
            <p:nvPr/>
          </p:nvSpPr>
          <p:spPr>
            <a:xfrm>
              <a:off x="18492151" y="7010006"/>
              <a:ext cx="1290900" cy="704700"/>
            </a:xfrm>
            <a:prstGeom prst="rect">
              <a:avLst/>
            </a:prstGeom>
            <a:solidFill>
              <a:srgbClr val="E89090">
                <a:alpha val="295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1’s heap address</a:t>
              </a:r>
              <a:endParaRPr sz="1800"/>
            </a:p>
          </p:txBody>
        </p:sp>
        <p:sp>
          <p:nvSpPr>
            <p:cNvPr id="769" name="Google Shape;769;g27148a644c4_3_148"/>
            <p:cNvSpPr txBox="1"/>
            <p:nvPr/>
          </p:nvSpPr>
          <p:spPr>
            <a:xfrm>
              <a:off x="17485650" y="6985927"/>
              <a:ext cx="1006500" cy="62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a:t>Taint marking</a:t>
              </a:r>
              <a:endParaRPr sz="1800"/>
            </a:p>
          </p:txBody>
        </p:sp>
      </p:grpSp>
      <p:sp>
        <p:nvSpPr>
          <p:cNvPr id="770" name="Google Shape;770;g27148a644c4_3_148"/>
          <p:cNvSpPr/>
          <p:nvPr/>
        </p:nvSpPr>
        <p:spPr>
          <a:xfrm>
            <a:off x="10822366" y="4479795"/>
            <a:ext cx="1290900" cy="704700"/>
          </a:xfrm>
          <a:prstGeom prst="rect">
            <a:avLst/>
          </a:prstGeom>
          <a:solidFill>
            <a:srgbClr val="E89090">
              <a:alpha val="295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1’s node</a:t>
            </a:r>
            <a:endParaRPr sz="1800"/>
          </a:p>
        </p:txBody>
      </p:sp>
      <p:grpSp>
        <p:nvGrpSpPr>
          <p:cNvPr id="771" name="Google Shape;771;g27148a644c4_3_148"/>
          <p:cNvGrpSpPr/>
          <p:nvPr/>
        </p:nvGrpSpPr>
        <p:grpSpPr>
          <a:xfrm>
            <a:off x="5085235" y="3396825"/>
            <a:ext cx="3485911" cy="3075561"/>
            <a:chOff x="4384172" y="3406602"/>
            <a:chExt cx="3485911" cy="3075561"/>
          </a:xfrm>
        </p:grpSpPr>
        <p:cxnSp>
          <p:nvCxnSpPr>
            <p:cNvPr id="772" name="Google Shape;772;g27148a644c4_3_148"/>
            <p:cNvCxnSpPr>
              <a:stCxn id="750" idx="6"/>
              <a:endCxn id="746" idx="4"/>
            </p:cNvCxnSpPr>
            <p:nvPr/>
          </p:nvCxnSpPr>
          <p:spPr>
            <a:xfrm flipH="1">
              <a:off x="4384172" y="3406602"/>
              <a:ext cx="3056852" cy="3075561"/>
            </a:xfrm>
            <a:prstGeom prst="curvedConnector4">
              <a:avLst>
                <a:gd name="adj1" fmla="val -7478"/>
                <a:gd name="adj2" fmla="val 107433"/>
              </a:avLst>
            </a:prstGeom>
            <a:noFill/>
            <a:ln w="28575" cap="flat" cmpd="sng">
              <a:solidFill>
                <a:schemeClr val="accent2"/>
              </a:solidFill>
              <a:prstDash val="dot"/>
              <a:round/>
              <a:headEnd type="none" w="med" len="med"/>
              <a:tailEnd type="triangle" w="med" len="med"/>
            </a:ln>
          </p:spPr>
        </p:cxnSp>
        <p:sp>
          <p:nvSpPr>
            <p:cNvPr id="773" name="Google Shape;773;g27148a644c4_3_148"/>
            <p:cNvSpPr txBox="1"/>
            <p:nvPr/>
          </p:nvSpPr>
          <p:spPr>
            <a:xfrm>
              <a:off x="6360183" y="5353270"/>
              <a:ext cx="1509900" cy="6249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t>reachability</a:t>
              </a:r>
              <a:endParaRPr sz="1800" dirty="0"/>
            </a:p>
            <a:p>
              <a:pPr marL="0" lvl="0" indent="0" algn="ctr" rtl="0">
                <a:spcBef>
                  <a:spcPts val="0"/>
                </a:spcBef>
                <a:spcAft>
                  <a:spcPts val="0"/>
                </a:spcAft>
                <a:buNone/>
              </a:pPr>
              <a:r>
                <a:rPr lang="en-US" sz="1800" dirty="0"/>
                <a:t>analysis</a:t>
              </a:r>
              <a:endParaRPr sz="1800" dirty="0"/>
            </a:p>
          </p:txBody>
        </p:sp>
      </p:grpSp>
      <p:sp>
        <p:nvSpPr>
          <p:cNvPr id="774" name="Google Shape;774;g27148a644c4_3_148"/>
          <p:cNvSpPr/>
          <p:nvPr/>
        </p:nvSpPr>
        <p:spPr>
          <a:xfrm>
            <a:off x="9440983" y="5100190"/>
            <a:ext cx="1290900" cy="704700"/>
          </a:xfrm>
          <a:prstGeom prst="rect">
            <a:avLst/>
          </a:prstGeom>
          <a:solidFill>
            <a:srgbClr val="E89090">
              <a:alpha val="295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t>3’s heap address</a:t>
            </a:r>
            <a:endParaRPr sz="1800"/>
          </a:p>
        </p:txBody>
      </p:sp>
      <p:cxnSp>
        <p:nvCxnSpPr>
          <p:cNvPr id="775" name="Google Shape;775;g27148a644c4_3_148"/>
          <p:cNvCxnSpPr/>
          <p:nvPr/>
        </p:nvCxnSpPr>
        <p:spPr>
          <a:xfrm>
            <a:off x="10163664" y="2014464"/>
            <a:ext cx="478800" cy="0"/>
          </a:xfrm>
          <a:prstGeom prst="straightConnector1">
            <a:avLst/>
          </a:prstGeom>
          <a:noFill/>
          <a:ln w="19050" cap="flat" cmpd="sng">
            <a:solidFill>
              <a:srgbClr val="FF0000"/>
            </a:solidFill>
            <a:prstDash val="solid"/>
            <a:round/>
            <a:headEnd type="none" w="med" len="med"/>
            <a:tailEnd type="arrow" w="med" len="med"/>
          </a:ln>
        </p:spPr>
      </p:cxnSp>
      <p:sp>
        <p:nvSpPr>
          <p:cNvPr id="776" name="Google Shape;776;g27148a644c4_3_148"/>
          <p:cNvSpPr/>
          <p:nvPr/>
        </p:nvSpPr>
        <p:spPr>
          <a:xfrm>
            <a:off x="6674356" y="2696029"/>
            <a:ext cx="1468800" cy="1407900"/>
          </a:xfrm>
          <a:prstGeom prst="ellipse">
            <a:avLst/>
          </a:prstGeom>
          <a:solidFill>
            <a:srgbClr val="FB8C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d.cookie</a:t>
            </a:r>
            <a:endParaRPr sz="1800" b="0" i="0" u="none" strike="noStrike" cap="none">
              <a:solidFill>
                <a:srgbClr val="FFFFFF"/>
              </a:solidFill>
              <a:latin typeface="Calibri"/>
              <a:ea typeface="Calibri"/>
              <a:cs typeface="Calibri"/>
              <a:sym typeface="Calibri"/>
            </a:endParaRPr>
          </a:p>
        </p:txBody>
      </p:sp>
      <p:sp>
        <p:nvSpPr>
          <p:cNvPr id="777" name="Google Shape;777;g27148a644c4_3_148"/>
          <p:cNvSpPr/>
          <p:nvPr/>
        </p:nvSpPr>
        <p:spPr>
          <a:xfrm>
            <a:off x="4350831" y="5083939"/>
            <a:ext cx="1468800" cy="1407900"/>
          </a:xfrm>
          <a:prstGeom prst="ellipse">
            <a:avLst/>
          </a:prstGeom>
          <a:solidFill>
            <a:srgbClr val="ED7D3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xhr.send</a:t>
            </a:r>
            <a:endParaRPr sz="1800" b="0" i="0" u="none" strike="noStrike" cap="none">
              <a:solidFill>
                <a:srgbClr val="FFFFFF"/>
              </a:solidFill>
              <a:latin typeface="Calibri"/>
              <a:ea typeface="Calibri"/>
              <a:cs typeface="Calibri"/>
              <a:sym typeface="Calibri"/>
            </a:endParaRPr>
          </a:p>
        </p:txBody>
      </p:sp>
      <p:sp>
        <p:nvSpPr>
          <p:cNvPr id="778" name="Google Shape;778;g27148a644c4_3_148"/>
          <p:cNvSpPr/>
          <p:nvPr/>
        </p:nvSpPr>
        <p:spPr>
          <a:xfrm>
            <a:off x="6124751" y="4569806"/>
            <a:ext cx="549600" cy="494700"/>
          </a:xfrm>
          <a:prstGeom prst="ellipse">
            <a:avLst/>
          </a:prstGeom>
          <a:solidFill>
            <a:srgbClr val="ED7D3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rgbClr val="FFFFFF"/>
                </a:solidFill>
                <a:latin typeface="Calibri"/>
                <a:ea typeface="Calibri"/>
                <a:cs typeface="Calibri"/>
                <a:sym typeface="Calibri"/>
              </a:rPr>
              <a:t>a</a:t>
            </a:r>
            <a:endParaRPr sz="1800">
              <a:solidFill>
                <a:srgbClr val="FFFFFF"/>
              </a:solidFill>
              <a:latin typeface="Calibri"/>
              <a:ea typeface="Calibri"/>
              <a:cs typeface="Calibri"/>
              <a:sym typeface="Calibri"/>
            </a:endParaRPr>
          </a:p>
        </p:txBody>
      </p:sp>
      <p:sp>
        <p:nvSpPr>
          <p:cNvPr id="9" name="Google Shape;727;p11">
            <a:extLst>
              <a:ext uri="{FF2B5EF4-FFF2-40B4-BE49-F238E27FC236}">
                <a16:creationId xmlns:a16="http://schemas.microsoft.com/office/drawing/2014/main" id="{6B14E18F-976F-79CC-45A9-4102F3FBC612}"/>
              </a:ext>
            </a:extLst>
          </p:cNvPr>
          <p:cNvSpPr/>
          <p:nvPr/>
        </p:nvSpPr>
        <p:spPr>
          <a:xfrm>
            <a:off x="72377" y="1232757"/>
            <a:ext cx="4452679" cy="473670"/>
          </a:xfrm>
          <a:prstGeom prst="roundRect">
            <a:avLst>
              <a:gd name="adj" fmla="val 16667"/>
            </a:avLst>
          </a:prstGeom>
          <a:solidFill>
            <a:srgbClr val="50C9B6"/>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a:solidFill>
                  <a:schemeClr val="lt1"/>
                </a:solidFill>
                <a:latin typeface="Roboto"/>
                <a:ea typeface="Roboto"/>
                <a:cs typeface="Roboto"/>
                <a:sym typeface="Roboto"/>
              </a:rPr>
              <a:t>Propagation routine</a:t>
            </a:r>
            <a:endParaRPr sz="2300" b="0" strike="noStrike">
              <a:solidFill>
                <a:srgbClr val="000000"/>
              </a:solidFill>
              <a:latin typeface="Arial"/>
              <a:ea typeface="Arial"/>
              <a:cs typeface="Arial"/>
              <a:sym typeface="Arial"/>
            </a:endParaRPr>
          </a:p>
        </p:txBody>
      </p:sp>
      <p:sp>
        <p:nvSpPr>
          <p:cNvPr id="10" name="Google Shape;728;p11">
            <a:extLst>
              <a:ext uri="{FF2B5EF4-FFF2-40B4-BE49-F238E27FC236}">
                <a16:creationId xmlns:a16="http://schemas.microsoft.com/office/drawing/2014/main" id="{DCE5C99D-B411-E508-FFFB-225EB8224B81}"/>
              </a:ext>
            </a:extLst>
          </p:cNvPr>
          <p:cNvSpPr/>
          <p:nvPr/>
        </p:nvSpPr>
        <p:spPr>
          <a:xfrm>
            <a:off x="72378" y="1758947"/>
            <a:ext cx="4603753" cy="1954851"/>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SzPts val="1900"/>
              <a:buFont typeface="Roboto"/>
              <a:buChar char="●"/>
            </a:pPr>
            <a:r>
              <a:rPr lang="en-US" sz="1800" dirty="0">
                <a:latin typeface="Roboto"/>
                <a:ea typeface="Roboto"/>
                <a:cs typeface="Roboto"/>
                <a:sym typeface="Roboto"/>
              </a:rPr>
              <a:t>Generates flow graph based on     AST that combines</a:t>
            </a:r>
            <a:endParaRPr sz="1800" dirty="0">
              <a:latin typeface="Roboto"/>
              <a:ea typeface="Roboto"/>
              <a:cs typeface="Roboto"/>
              <a:sym typeface="Roboto"/>
            </a:endParaRPr>
          </a:p>
          <a:p>
            <a:pPr marL="914400" marR="0" lvl="1" indent="-349250" algn="l" rtl="0">
              <a:lnSpc>
                <a:spcPct val="90000"/>
              </a:lnSpc>
              <a:spcBef>
                <a:spcPts val="0"/>
              </a:spcBef>
              <a:spcAft>
                <a:spcPts val="0"/>
              </a:spcAft>
              <a:buSzPts val="1900"/>
              <a:buFont typeface="Roboto"/>
              <a:buChar char="○"/>
            </a:pPr>
            <a:r>
              <a:rPr lang="en-US" sz="1800" dirty="0">
                <a:latin typeface="Roboto"/>
                <a:ea typeface="Roboto"/>
                <a:cs typeface="Roboto"/>
                <a:sym typeface="Roboto"/>
              </a:rPr>
              <a:t>Implicit and explicit flows</a:t>
            </a:r>
            <a:endParaRPr sz="1800" dirty="0">
              <a:latin typeface="Roboto"/>
              <a:ea typeface="Roboto"/>
              <a:cs typeface="Roboto"/>
              <a:sym typeface="Roboto"/>
            </a:endParaRPr>
          </a:p>
          <a:p>
            <a:pPr marL="457200" marR="0" lvl="0" indent="-349250" algn="l" rtl="0">
              <a:lnSpc>
                <a:spcPct val="90000"/>
              </a:lnSpc>
              <a:spcBef>
                <a:spcPts val="0"/>
              </a:spcBef>
              <a:spcAft>
                <a:spcPts val="0"/>
              </a:spcAft>
              <a:buSzPts val="1900"/>
              <a:buFont typeface="Roboto"/>
              <a:buChar char="●"/>
            </a:pPr>
            <a:r>
              <a:rPr lang="en-US" sz="1800" dirty="0">
                <a:latin typeface="Roboto"/>
                <a:ea typeface="Roboto"/>
                <a:cs typeface="Roboto"/>
                <a:sym typeface="Roboto"/>
              </a:rPr>
              <a:t>Propagates taint information to the in-memory runtime values based on reachability analysis of the flow graph</a:t>
            </a:r>
            <a:endParaRPr sz="1800" dirty="0">
              <a:latin typeface="Roboto"/>
              <a:ea typeface="Roboto"/>
              <a:cs typeface="Roboto"/>
              <a:sym typeface="Roboto"/>
            </a:endParaRPr>
          </a:p>
        </p:txBody>
      </p:sp>
      <p:sp>
        <p:nvSpPr>
          <p:cNvPr id="11" name="Google Shape;729;p11">
            <a:extLst>
              <a:ext uri="{FF2B5EF4-FFF2-40B4-BE49-F238E27FC236}">
                <a16:creationId xmlns:a16="http://schemas.microsoft.com/office/drawing/2014/main" id="{0EDBC9F8-4F59-9B13-E387-A9789E83646E}"/>
              </a:ext>
            </a:extLst>
          </p:cNvPr>
          <p:cNvSpPr/>
          <p:nvPr/>
        </p:nvSpPr>
        <p:spPr>
          <a:xfrm>
            <a:off x="26560" y="3705395"/>
            <a:ext cx="4498496" cy="510752"/>
          </a:xfrm>
          <a:prstGeom prst="roundRect">
            <a:avLst>
              <a:gd name="adj" fmla="val 16667"/>
            </a:avLst>
          </a:prstGeom>
          <a:solidFill>
            <a:srgbClr val="48BD62"/>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dirty="0">
                <a:solidFill>
                  <a:schemeClr val="lt1"/>
                </a:solidFill>
                <a:latin typeface="Roboto"/>
                <a:ea typeface="Roboto"/>
                <a:cs typeface="Roboto"/>
                <a:sym typeface="Roboto"/>
              </a:rPr>
              <a:t>Hybrid mapping mechanism</a:t>
            </a:r>
            <a:endParaRPr sz="2300" b="0" strike="noStrike" dirty="0">
              <a:solidFill>
                <a:srgbClr val="000000"/>
              </a:solidFill>
              <a:latin typeface="Arial"/>
              <a:ea typeface="Arial"/>
              <a:cs typeface="Arial"/>
              <a:sym typeface="Arial"/>
            </a:endParaRPr>
          </a:p>
        </p:txBody>
      </p:sp>
      <p:sp>
        <p:nvSpPr>
          <p:cNvPr id="12" name="Google Shape;730;p11">
            <a:extLst>
              <a:ext uri="{FF2B5EF4-FFF2-40B4-BE49-F238E27FC236}">
                <a16:creationId xmlns:a16="http://schemas.microsoft.com/office/drawing/2014/main" id="{F7937564-7939-31CA-8E30-A4010BBD5B4A}"/>
              </a:ext>
            </a:extLst>
          </p:cNvPr>
          <p:cNvSpPr/>
          <p:nvPr/>
        </p:nvSpPr>
        <p:spPr>
          <a:xfrm>
            <a:off x="-64312" y="4257288"/>
            <a:ext cx="4587353" cy="1606861"/>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Clr>
                <a:srgbClr val="000000"/>
              </a:buClr>
              <a:buSzPts val="1900"/>
              <a:buFont typeface="Roboto"/>
              <a:buChar char="●"/>
            </a:pPr>
            <a:r>
              <a:rPr lang="en-US" sz="1800" dirty="0">
                <a:latin typeface="Roboto"/>
                <a:ea typeface="Roboto"/>
                <a:cs typeface="Roboto"/>
                <a:sym typeface="Roboto"/>
              </a:rPr>
              <a:t>Utilizes mapping tables (AST to Object taint and Object to AST taint) to manage link between AST and in-memory values</a:t>
            </a:r>
            <a:endParaRPr sz="1800" dirty="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67"/>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77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71"/>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7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5" name="Google Shape;785;p1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13</a:t>
            </a:fld>
            <a:endParaRPr sz="1200" b="0" strike="noStrike">
              <a:solidFill>
                <a:srgbClr val="000000"/>
              </a:solidFill>
              <a:latin typeface="Times New Roman"/>
              <a:ea typeface="Times New Roman"/>
              <a:cs typeface="Times New Roman"/>
              <a:sym typeface="Times New Roman"/>
            </a:endParaRPr>
          </a:p>
        </p:txBody>
      </p:sp>
      <p:sp>
        <p:nvSpPr>
          <p:cNvPr id="784" name="Google Shape;784;p12"/>
          <p:cNvSpPr txBox="1">
            <a:spLocks noGrp="1"/>
          </p:cNvSpPr>
          <p:nvPr>
            <p:ph type="body" idx="4294967295"/>
          </p:nvPr>
        </p:nvSpPr>
        <p:spPr>
          <a:xfrm>
            <a:off x="1577796" y="619043"/>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a:solidFill>
                  <a:schemeClr val="dk1"/>
                </a:solidFill>
                <a:latin typeface="Roboto"/>
                <a:ea typeface="Roboto"/>
                <a:cs typeface="Roboto"/>
                <a:sym typeface="Roboto"/>
              </a:rPr>
              <a:t>Evaluation</a:t>
            </a:r>
            <a:endParaRPr sz="1800" b="0" i="0" u="none" strike="noStrike" cap="none" dirty="0">
              <a:solidFill>
                <a:schemeClr val="dk1"/>
              </a:solidFill>
              <a:latin typeface="Arial"/>
              <a:ea typeface="Arial"/>
              <a:cs typeface="Arial"/>
              <a:sym typeface="Arial"/>
            </a:endParaRPr>
          </a:p>
        </p:txBody>
      </p:sp>
      <p:pic>
        <p:nvPicPr>
          <p:cNvPr id="786" name="Google Shape;786;p12" descr="A diagram of software testing&#10;&#10;Description automatically generated"/>
          <p:cNvPicPr preferRelativeResize="0"/>
          <p:nvPr/>
        </p:nvPicPr>
        <p:blipFill rotWithShape="1">
          <a:blip r:embed="rId3">
            <a:alphaModFix/>
          </a:blip>
          <a:srcRect/>
          <a:stretch/>
        </p:blipFill>
        <p:spPr>
          <a:xfrm>
            <a:off x="7669044" y="2014038"/>
            <a:ext cx="4519656" cy="3083499"/>
          </a:xfrm>
          <a:prstGeom prst="rect">
            <a:avLst/>
          </a:prstGeom>
          <a:noFill/>
          <a:ln>
            <a:noFill/>
          </a:ln>
        </p:spPr>
      </p:pic>
      <p:grpSp>
        <p:nvGrpSpPr>
          <p:cNvPr id="787" name="Google Shape;787;p12"/>
          <p:cNvGrpSpPr/>
          <p:nvPr/>
        </p:nvGrpSpPr>
        <p:grpSpPr>
          <a:xfrm>
            <a:off x="56794" y="1287938"/>
            <a:ext cx="7612250" cy="5250202"/>
            <a:chOff x="12331617" y="1330560"/>
            <a:chExt cx="8935615" cy="5250202"/>
          </a:xfrm>
        </p:grpSpPr>
        <p:grpSp>
          <p:nvGrpSpPr>
            <p:cNvPr id="788" name="Google Shape;788;p12"/>
            <p:cNvGrpSpPr/>
            <p:nvPr/>
          </p:nvGrpSpPr>
          <p:grpSpPr>
            <a:xfrm>
              <a:off x="12331617" y="4890742"/>
              <a:ext cx="8935615" cy="1690020"/>
              <a:chOff x="1001955" y="3397342"/>
              <a:chExt cx="8935615" cy="1690020"/>
            </a:xfrm>
          </p:grpSpPr>
          <p:sp>
            <p:nvSpPr>
              <p:cNvPr id="789" name="Google Shape;789;p12"/>
              <p:cNvSpPr/>
              <p:nvPr/>
            </p:nvSpPr>
            <p:spPr>
              <a:xfrm>
                <a:off x="1001955" y="3397342"/>
                <a:ext cx="8922601" cy="498235"/>
              </a:xfrm>
              <a:prstGeom prst="roundRect">
                <a:avLst>
                  <a:gd name="adj" fmla="val 16667"/>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400">
                    <a:solidFill>
                      <a:schemeClr val="lt1"/>
                    </a:solidFill>
                    <a:latin typeface="Roboto"/>
                    <a:ea typeface="Roboto"/>
                    <a:cs typeface="Roboto"/>
                    <a:sym typeface="Roboto"/>
                  </a:rPr>
                  <a:t>Crawling infrastructure</a:t>
                </a:r>
                <a:endParaRPr sz="2400" b="0" strike="noStrike">
                  <a:solidFill>
                    <a:srgbClr val="000000"/>
                  </a:solidFill>
                  <a:latin typeface="Arial"/>
                  <a:ea typeface="Arial"/>
                  <a:cs typeface="Arial"/>
                  <a:sym typeface="Arial"/>
                </a:endParaRPr>
              </a:p>
            </p:txBody>
          </p:sp>
          <p:sp>
            <p:nvSpPr>
              <p:cNvPr id="790" name="Google Shape;790;p12"/>
              <p:cNvSpPr/>
              <p:nvPr/>
            </p:nvSpPr>
            <p:spPr>
              <a:xfrm>
                <a:off x="1014970" y="3908064"/>
                <a:ext cx="8922600" cy="1179298"/>
              </a:xfrm>
              <a:prstGeom prst="rect">
                <a:avLst/>
              </a:prstGeom>
              <a:noFill/>
              <a:ln>
                <a:noFill/>
              </a:ln>
            </p:spPr>
            <p:txBody>
              <a:bodyPr spcFirstLastPara="1" wrap="square" lIns="162700" tIns="23025" rIns="128150" bIns="23025" anchor="t" anchorCtr="0">
                <a:noAutofit/>
              </a:bodyPr>
              <a:lstStyle/>
              <a:p>
                <a:pPr marL="457200" marR="0" lvl="0" indent="-355600" algn="l" rtl="0">
                  <a:lnSpc>
                    <a:spcPct val="90000"/>
                  </a:lnSpc>
                  <a:spcBef>
                    <a:spcPts val="360"/>
                  </a:spcBef>
                  <a:spcAft>
                    <a:spcPts val="0"/>
                  </a:spcAft>
                  <a:buSzPts val="2000"/>
                  <a:buFont typeface="Roboto"/>
                  <a:buChar char="●"/>
                </a:pPr>
                <a:r>
                  <a:rPr lang="en-US" sz="2000" dirty="0" err="1">
                    <a:latin typeface="Roboto"/>
                    <a:ea typeface="Roboto"/>
                    <a:cs typeface="Roboto"/>
                    <a:sym typeface="Roboto"/>
                  </a:rPr>
                  <a:t>Tranco</a:t>
                </a:r>
                <a:r>
                  <a:rPr lang="en-US" sz="2000" dirty="0">
                    <a:latin typeface="Roboto"/>
                    <a:ea typeface="Roboto"/>
                    <a:cs typeface="Roboto"/>
                    <a:sym typeface="Roboto"/>
                  </a:rPr>
                  <a:t> top 20K</a:t>
                </a:r>
                <a:endParaRPr sz="2000" dirty="0">
                  <a:latin typeface="Roboto"/>
                  <a:ea typeface="Roboto"/>
                  <a:cs typeface="Roboto"/>
                  <a:sym typeface="Roboto"/>
                </a:endParaRPr>
              </a:p>
              <a:p>
                <a:pPr marL="457200" marR="0" lvl="0" indent="-355600" algn="l" rtl="0">
                  <a:lnSpc>
                    <a:spcPct val="90000"/>
                  </a:lnSpc>
                  <a:spcBef>
                    <a:spcPts val="0"/>
                  </a:spcBef>
                  <a:spcAft>
                    <a:spcPts val="0"/>
                  </a:spcAft>
                  <a:buSzPts val="2000"/>
                  <a:buFont typeface="Roboto"/>
                  <a:buChar char="●"/>
                </a:pPr>
                <a:r>
                  <a:rPr lang="en-US" sz="2000" dirty="0">
                    <a:latin typeface="Roboto"/>
                    <a:ea typeface="Roboto"/>
                    <a:cs typeface="Roboto"/>
                    <a:sym typeface="Roboto"/>
                  </a:rPr>
                  <a:t>Chromium version 117</a:t>
                </a:r>
                <a:endParaRPr sz="2000" dirty="0">
                  <a:latin typeface="Roboto"/>
                  <a:ea typeface="Roboto"/>
                  <a:cs typeface="Roboto"/>
                  <a:sym typeface="Roboto"/>
                </a:endParaRPr>
              </a:p>
              <a:p>
                <a:pPr marL="457200" marR="0" lvl="0" indent="-355600" algn="l" rtl="0">
                  <a:lnSpc>
                    <a:spcPct val="90000"/>
                  </a:lnSpc>
                  <a:spcBef>
                    <a:spcPts val="0"/>
                  </a:spcBef>
                  <a:spcAft>
                    <a:spcPts val="0"/>
                  </a:spcAft>
                  <a:buSzPts val="2000"/>
                  <a:buFont typeface="Roboto"/>
                  <a:buChar char="●"/>
                </a:pPr>
                <a:r>
                  <a:rPr lang="en-US" sz="2000" dirty="0">
                    <a:latin typeface="Roboto"/>
                    <a:ea typeface="Roboto"/>
                    <a:cs typeface="Roboto"/>
                    <a:sym typeface="Roboto"/>
                  </a:rPr>
                  <a:t>30 parallel instances</a:t>
                </a:r>
                <a:endParaRPr sz="2000" dirty="0">
                  <a:latin typeface="Roboto"/>
                  <a:ea typeface="Roboto"/>
                  <a:cs typeface="Roboto"/>
                  <a:sym typeface="Roboto"/>
                </a:endParaRPr>
              </a:p>
            </p:txBody>
          </p:sp>
        </p:grpSp>
        <p:grpSp>
          <p:nvGrpSpPr>
            <p:cNvPr id="791" name="Google Shape;791;p12"/>
            <p:cNvGrpSpPr/>
            <p:nvPr/>
          </p:nvGrpSpPr>
          <p:grpSpPr>
            <a:xfrm>
              <a:off x="12331617" y="1330560"/>
              <a:ext cx="8935615" cy="3489258"/>
              <a:chOff x="1013292" y="1089360"/>
              <a:chExt cx="8935615" cy="3489258"/>
            </a:xfrm>
          </p:grpSpPr>
          <p:sp>
            <p:nvSpPr>
              <p:cNvPr id="792" name="Google Shape;792;p12"/>
              <p:cNvSpPr/>
              <p:nvPr/>
            </p:nvSpPr>
            <p:spPr>
              <a:xfrm>
                <a:off x="1016640" y="1089360"/>
                <a:ext cx="8922600" cy="520920"/>
              </a:xfrm>
              <a:prstGeom prst="roundRect">
                <a:avLst>
                  <a:gd name="adj" fmla="val 16667"/>
                </a:avLst>
              </a:prstGeom>
              <a:solidFill>
                <a:srgbClr val="599BD5"/>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400">
                    <a:solidFill>
                      <a:schemeClr val="lt1"/>
                    </a:solidFill>
                    <a:latin typeface="Roboto"/>
                    <a:ea typeface="Roboto"/>
                    <a:cs typeface="Roboto"/>
                    <a:sym typeface="Roboto"/>
                  </a:rPr>
                  <a:t>Web APIs</a:t>
                </a:r>
                <a:endParaRPr sz="2400" b="0" strike="noStrike">
                  <a:solidFill>
                    <a:srgbClr val="000000"/>
                  </a:solidFill>
                  <a:latin typeface="Arial"/>
                  <a:ea typeface="Arial"/>
                  <a:cs typeface="Arial"/>
                  <a:sym typeface="Arial"/>
                </a:endParaRPr>
              </a:p>
            </p:txBody>
          </p:sp>
          <p:sp>
            <p:nvSpPr>
              <p:cNvPr id="793" name="Google Shape;793;p12"/>
              <p:cNvSpPr/>
              <p:nvPr/>
            </p:nvSpPr>
            <p:spPr>
              <a:xfrm>
                <a:off x="1014965" y="1617051"/>
                <a:ext cx="8922600" cy="933224"/>
              </a:xfrm>
              <a:prstGeom prst="rect">
                <a:avLst/>
              </a:prstGeom>
              <a:noFill/>
              <a:ln>
                <a:noFill/>
              </a:ln>
            </p:spPr>
            <p:txBody>
              <a:bodyPr spcFirstLastPara="1" wrap="square" lIns="162700" tIns="23025" rIns="128150" bIns="23025" anchor="t" anchorCtr="0">
                <a:noAutofit/>
              </a:bodyPr>
              <a:lstStyle/>
              <a:p>
                <a:pPr marL="457200" lvl="0" indent="-355600" algn="l" rtl="0">
                  <a:lnSpc>
                    <a:spcPct val="90000"/>
                  </a:lnSpc>
                  <a:spcBef>
                    <a:spcPts val="0"/>
                  </a:spcBef>
                  <a:spcAft>
                    <a:spcPts val="0"/>
                  </a:spcAft>
                  <a:buSzPts val="2000"/>
                  <a:buFont typeface="Roboto"/>
                  <a:buChar char="●"/>
                </a:pPr>
                <a:r>
                  <a:rPr lang="en-US" sz="2000" dirty="0">
                    <a:latin typeface="Roboto"/>
                    <a:ea typeface="Roboto"/>
                    <a:cs typeface="Roboto"/>
                    <a:sym typeface="Roboto"/>
                  </a:rPr>
                  <a:t>Provides functionality to JavaScript</a:t>
                </a:r>
                <a:endParaRPr sz="2000" dirty="0">
                  <a:latin typeface="Roboto"/>
                  <a:ea typeface="Roboto"/>
                  <a:cs typeface="Roboto"/>
                  <a:sym typeface="Roboto"/>
                </a:endParaRPr>
              </a:p>
              <a:p>
                <a:pPr marL="457200" lvl="0" indent="-355600" algn="l" rtl="0">
                  <a:lnSpc>
                    <a:spcPct val="90000"/>
                  </a:lnSpc>
                  <a:spcBef>
                    <a:spcPts val="0"/>
                  </a:spcBef>
                  <a:spcAft>
                    <a:spcPts val="0"/>
                  </a:spcAft>
                  <a:buSzPts val="2000"/>
                  <a:buFont typeface="Roboto"/>
                  <a:buChar char="●"/>
                </a:pPr>
                <a:r>
                  <a:rPr lang="en-US" sz="2000" dirty="0" err="1">
                    <a:latin typeface="Roboto"/>
                    <a:ea typeface="Roboto"/>
                    <a:cs typeface="Roboto"/>
                    <a:sym typeface="Roboto"/>
                  </a:rPr>
                  <a:t>WebGPU</a:t>
                </a:r>
                <a:r>
                  <a:rPr lang="en-US" sz="2000" dirty="0">
                    <a:latin typeface="Roboto"/>
                    <a:ea typeface="Roboto"/>
                    <a:cs typeface="Roboto"/>
                    <a:sym typeface="Roboto"/>
                  </a:rPr>
                  <a:t>, WebRTC, </a:t>
                </a:r>
                <a:r>
                  <a:rPr lang="en-US" sz="2000" dirty="0" err="1">
                    <a:latin typeface="Roboto"/>
                    <a:ea typeface="Roboto"/>
                    <a:cs typeface="Roboto"/>
                    <a:sym typeface="Roboto"/>
                  </a:rPr>
                  <a:t>WebSockets</a:t>
                </a:r>
                <a:r>
                  <a:rPr lang="en-US" sz="2000" dirty="0"/>
                  <a:t>, </a:t>
                </a:r>
                <a:r>
                  <a:rPr lang="en-US" sz="2000" dirty="0" err="1">
                    <a:latin typeface="Roboto"/>
                    <a:ea typeface="Roboto"/>
                    <a:cs typeface="Roboto"/>
                    <a:sym typeface="Roboto"/>
                  </a:rPr>
                  <a:t>WebXR</a:t>
                </a:r>
                <a:r>
                  <a:rPr lang="en-US" sz="2000" dirty="0">
                    <a:latin typeface="Roboto"/>
                    <a:ea typeface="Roboto"/>
                    <a:cs typeface="Roboto"/>
                    <a:sym typeface="Roboto"/>
                  </a:rPr>
                  <a:t>, </a:t>
                </a:r>
                <a:r>
                  <a:rPr lang="en-US" sz="2000" dirty="0" err="1">
                    <a:latin typeface="Roboto"/>
                    <a:ea typeface="Roboto"/>
                    <a:cs typeface="Roboto"/>
                    <a:sym typeface="Roboto"/>
                  </a:rPr>
                  <a:t>WebHID</a:t>
                </a:r>
                <a:endParaRPr sz="2000" dirty="0">
                  <a:latin typeface="Roboto"/>
                  <a:ea typeface="Roboto"/>
                  <a:cs typeface="Roboto"/>
                  <a:sym typeface="Roboto"/>
                </a:endParaRPr>
              </a:p>
              <a:p>
                <a:pPr marL="457200" lvl="0" indent="-355600" algn="l" rtl="0">
                  <a:lnSpc>
                    <a:spcPct val="90000"/>
                  </a:lnSpc>
                  <a:spcBef>
                    <a:spcPts val="0"/>
                  </a:spcBef>
                  <a:spcAft>
                    <a:spcPts val="0"/>
                  </a:spcAft>
                  <a:buSzPts val="2000"/>
                  <a:buFont typeface="Roboto"/>
                  <a:buChar char="●"/>
                </a:pPr>
                <a:r>
                  <a:rPr lang="en-US" sz="2000" dirty="0">
                    <a:latin typeface="Roboto"/>
                    <a:ea typeface="Roboto"/>
                    <a:cs typeface="Roboto"/>
                    <a:sym typeface="Roboto"/>
                  </a:rPr>
                  <a:t>~7000 APIs: categorized into 106 bins</a:t>
                </a:r>
                <a:endParaRPr sz="2000" dirty="0">
                  <a:latin typeface="Roboto"/>
                  <a:ea typeface="Roboto"/>
                  <a:cs typeface="Roboto"/>
                  <a:sym typeface="Roboto"/>
                </a:endParaRPr>
              </a:p>
            </p:txBody>
          </p:sp>
          <p:sp>
            <p:nvSpPr>
              <p:cNvPr id="794" name="Google Shape;794;p12"/>
              <p:cNvSpPr/>
              <p:nvPr/>
            </p:nvSpPr>
            <p:spPr>
              <a:xfrm>
                <a:off x="1013292" y="2524528"/>
                <a:ext cx="8922601" cy="498235"/>
              </a:xfrm>
              <a:prstGeom prst="roundRect">
                <a:avLst>
                  <a:gd name="adj" fmla="val 16667"/>
                </a:avLst>
              </a:prstGeom>
              <a:solidFill>
                <a:srgbClr val="50C9B6"/>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400">
                    <a:solidFill>
                      <a:schemeClr val="lt1"/>
                    </a:solidFill>
                    <a:latin typeface="Roboto"/>
                    <a:ea typeface="Roboto"/>
                    <a:cs typeface="Roboto"/>
                    <a:sym typeface="Roboto"/>
                  </a:rPr>
                  <a:t>Sensitive sources</a:t>
                </a:r>
                <a:endParaRPr sz="2400" b="0" strike="noStrike">
                  <a:solidFill>
                    <a:srgbClr val="000000"/>
                  </a:solidFill>
                  <a:latin typeface="Arial"/>
                  <a:ea typeface="Arial"/>
                  <a:cs typeface="Arial"/>
                  <a:sym typeface="Arial"/>
                </a:endParaRPr>
              </a:p>
            </p:txBody>
          </p:sp>
          <p:sp>
            <p:nvSpPr>
              <p:cNvPr id="795" name="Google Shape;795;p12"/>
              <p:cNvSpPr/>
              <p:nvPr/>
            </p:nvSpPr>
            <p:spPr>
              <a:xfrm>
                <a:off x="1014129" y="3087126"/>
                <a:ext cx="8922600" cy="520920"/>
              </a:xfrm>
              <a:prstGeom prst="rect">
                <a:avLst/>
              </a:prstGeom>
              <a:noFill/>
              <a:ln>
                <a:noFill/>
              </a:ln>
            </p:spPr>
            <p:txBody>
              <a:bodyPr spcFirstLastPara="1" wrap="square" lIns="162700" tIns="23025" rIns="128150" bIns="23025" anchor="t" anchorCtr="0">
                <a:noAutofit/>
              </a:bodyPr>
              <a:lstStyle/>
              <a:p>
                <a:pPr marL="457200" marR="0" lvl="0" indent="-355600" algn="l" rtl="0">
                  <a:lnSpc>
                    <a:spcPct val="90000"/>
                  </a:lnSpc>
                  <a:spcBef>
                    <a:spcPts val="360"/>
                  </a:spcBef>
                  <a:spcAft>
                    <a:spcPts val="0"/>
                  </a:spcAft>
                  <a:buClr>
                    <a:srgbClr val="000000"/>
                  </a:buClr>
                  <a:buSzPts val="2000"/>
                  <a:buFont typeface="Roboto"/>
                  <a:buChar char="●"/>
                </a:pPr>
                <a:r>
                  <a:rPr lang="en-US" sz="2000" dirty="0">
                    <a:latin typeface="Roboto"/>
                    <a:ea typeface="Roboto"/>
                    <a:cs typeface="Roboto"/>
                    <a:sym typeface="Roboto"/>
                  </a:rPr>
                  <a:t>All APIs (except sinks were marked sensitive : taint sources)</a:t>
                </a:r>
                <a:endParaRPr sz="2000" b="0" strike="noStrike" dirty="0">
                  <a:solidFill>
                    <a:srgbClr val="000000"/>
                  </a:solidFill>
                  <a:latin typeface="Arial"/>
                  <a:ea typeface="Arial"/>
                  <a:cs typeface="Arial"/>
                  <a:sym typeface="Arial"/>
                </a:endParaRPr>
              </a:p>
            </p:txBody>
          </p:sp>
          <p:sp>
            <p:nvSpPr>
              <p:cNvPr id="796" name="Google Shape;796;p12"/>
              <p:cNvSpPr/>
              <p:nvPr/>
            </p:nvSpPr>
            <p:spPr>
              <a:xfrm>
                <a:off x="1013292" y="3531119"/>
                <a:ext cx="8923436" cy="498235"/>
              </a:xfrm>
              <a:prstGeom prst="roundRect">
                <a:avLst>
                  <a:gd name="adj" fmla="val 16667"/>
                </a:avLst>
              </a:prstGeom>
              <a:solidFill>
                <a:srgbClr val="48BD62"/>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400">
                    <a:solidFill>
                      <a:schemeClr val="lt1"/>
                    </a:solidFill>
                    <a:latin typeface="Roboto"/>
                    <a:ea typeface="Roboto"/>
                    <a:cs typeface="Roboto"/>
                    <a:sym typeface="Roboto"/>
                  </a:rPr>
                  <a:t>Sensitive sinks</a:t>
                </a:r>
                <a:endParaRPr sz="2400" b="0" strike="noStrike">
                  <a:solidFill>
                    <a:srgbClr val="000000"/>
                  </a:solidFill>
                  <a:latin typeface="Arial"/>
                  <a:ea typeface="Arial"/>
                  <a:cs typeface="Arial"/>
                  <a:sym typeface="Arial"/>
                </a:endParaRPr>
              </a:p>
            </p:txBody>
          </p:sp>
          <p:sp>
            <p:nvSpPr>
              <p:cNvPr id="797" name="Google Shape;797;p12"/>
              <p:cNvSpPr/>
              <p:nvPr/>
            </p:nvSpPr>
            <p:spPr>
              <a:xfrm>
                <a:off x="1026307" y="3963018"/>
                <a:ext cx="8922600" cy="615600"/>
              </a:xfrm>
              <a:prstGeom prst="rect">
                <a:avLst/>
              </a:prstGeom>
              <a:noFill/>
              <a:ln>
                <a:noFill/>
              </a:ln>
            </p:spPr>
            <p:txBody>
              <a:bodyPr spcFirstLastPara="1" wrap="square" lIns="162700" tIns="23025" rIns="128150" bIns="23025" anchor="t" anchorCtr="0">
                <a:noAutofit/>
              </a:bodyPr>
              <a:lstStyle/>
              <a:p>
                <a:pPr marL="457200" marR="0" lvl="0" indent="-355600" algn="l" rtl="0">
                  <a:lnSpc>
                    <a:spcPct val="90000"/>
                  </a:lnSpc>
                  <a:spcBef>
                    <a:spcPts val="360"/>
                  </a:spcBef>
                  <a:spcAft>
                    <a:spcPts val="0"/>
                  </a:spcAft>
                  <a:buClr>
                    <a:srgbClr val="000000"/>
                  </a:buClr>
                  <a:buSzPts val="2000"/>
                  <a:buFont typeface="Roboto"/>
                  <a:buChar char="●"/>
                </a:pPr>
                <a:r>
                  <a:rPr lang="en-US" sz="2000" dirty="0">
                    <a:latin typeface="Roboto"/>
                    <a:ea typeface="Roboto"/>
                    <a:cs typeface="Roboto"/>
                    <a:sym typeface="Roboto"/>
                  </a:rPr>
                  <a:t>All network and storage related APIs : XHR, </a:t>
                </a:r>
                <a:r>
                  <a:rPr lang="en-US" sz="2000" dirty="0" err="1">
                    <a:latin typeface="Roboto"/>
                    <a:ea typeface="Roboto"/>
                    <a:cs typeface="Roboto"/>
                    <a:sym typeface="Roboto"/>
                  </a:rPr>
                  <a:t>SendBeacon</a:t>
                </a:r>
                <a:endParaRPr sz="2000" dirty="0">
                  <a:latin typeface="Roboto"/>
                  <a:ea typeface="Roboto"/>
                  <a:cs typeface="Roboto"/>
                  <a:sym typeface="Roboto"/>
                </a:endParaRPr>
              </a:p>
              <a:p>
                <a:pPr marL="457200" marR="0" lvl="0" indent="-355600" algn="l" rtl="0">
                  <a:lnSpc>
                    <a:spcPct val="90000"/>
                  </a:lnSpc>
                  <a:spcBef>
                    <a:spcPts val="0"/>
                  </a:spcBef>
                  <a:spcAft>
                    <a:spcPts val="0"/>
                  </a:spcAft>
                  <a:buSzPts val="2000"/>
                  <a:buFont typeface="Roboto"/>
                  <a:buChar char="●"/>
                </a:pPr>
                <a:r>
                  <a:rPr lang="en-US" sz="2000" dirty="0" err="1">
                    <a:latin typeface="Roboto"/>
                    <a:ea typeface="Roboto"/>
                    <a:cs typeface="Roboto"/>
                    <a:sym typeface="Roboto"/>
                  </a:rPr>
                  <a:t>PostMessage</a:t>
                </a:r>
                <a:r>
                  <a:rPr lang="en-US" sz="2000" dirty="0">
                    <a:latin typeface="Roboto"/>
                    <a:ea typeface="Roboto"/>
                    <a:cs typeface="Roboto"/>
                    <a:sym typeface="Roboto"/>
                  </a:rPr>
                  <a:t>, </a:t>
                </a:r>
                <a:r>
                  <a:rPr lang="en-US" sz="2000" dirty="0" err="1">
                    <a:latin typeface="Roboto"/>
                    <a:ea typeface="Roboto"/>
                    <a:cs typeface="Roboto"/>
                    <a:sym typeface="Roboto"/>
                  </a:rPr>
                  <a:t>RTCDataChannel</a:t>
                </a:r>
                <a:r>
                  <a:rPr lang="en-US" sz="2000" dirty="0">
                    <a:latin typeface="Roboto"/>
                    <a:ea typeface="Roboto"/>
                    <a:cs typeface="Roboto"/>
                    <a:sym typeface="Roboto"/>
                  </a:rPr>
                  <a:t>, </a:t>
                </a:r>
                <a:r>
                  <a:rPr lang="en-US" sz="2000" dirty="0" err="1">
                    <a:latin typeface="Roboto"/>
                    <a:ea typeface="Roboto"/>
                    <a:cs typeface="Roboto"/>
                    <a:sym typeface="Roboto"/>
                  </a:rPr>
                  <a:t>IDBObjectStore</a:t>
                </a:r>
                <a:endParaRPr sz="2000" dirty="0">
                  <a:latin typeface="Roboto"/>
                  <a:ea typeface="Roboto"/>
                  <a:cs typeface="Roboto"/>
                  <a:sym typeface="Roboto"/>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1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14</a:t>
            </a:fld>
            <a:endParaRPr sz="1200" b="0" strike="noStrike">
              <a:solidFill>
                <a:srgbClr val="000000"/>
              </a:solidFill>
              <a:latin typeface="Times New Roman"/>
              <a:ea typeface="Times New Roman"/>
              <a:cs typeface="Times New Roman"/>
              <a:sym typeface="Times New Roman"/>
            </a:endParaRPr>
          </a:p>
        </p:txBody>
      </p:sp>
      <p:sp>
        <p:nvSpPr>
          <p:cNvPr id="803" name="Google Shape;803;p13"/>
          <p:cNvSpPr txBox="1">
            <a:spLocks noGrp="1"/>
          </p:cNvSpPr>
          <p:nvPr>
            <p:ph type="body" idx="4294967295"/>
          </p:nvPr>
        </p:nvSpPr>
        <p:spPr>
          <a:xfrm>
            <a:off x="1577796" y="618862"/>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a:solidFill>
                  <a:schemeClr val="dk1"/>
                </a:solidFill>
                <a:latin typeface="Roboto"/>
                <a:ea typeface="Roboto"/>
                <a:cs typeface="Roboto"/>
                <a:sym typeface="Roboto"/>
              </a:rPr>
              <a:t>Results</a:t>
            </a:r>
            <a:endParaRPr sz="1800" b="0" i="0" u="none" strike="noStrike" cap="none" dirty="0">
              <a:solidFill>
                <a:schemeClr val="dk1"/>
              </a:solidFill>
              <a:latin typeface="Arial"/>
              <a:ea typeface="Arial"/>
              <a:cs typeface="Arial"/>
              <a:sym typeface="Arial"/>
            </a:endParaRPr>
          </a:p>
        </p:txBody>
      </p:sp>
      <p:sp>
        <p:nvSpPr>
          <p:cNvPr id="809" name="Google Shape;809;p13"/>
          <p:cNvSpPr/>
          <p:nvPr/>
        </p:nvSpPr>
        <p:spPr>
          <a:xfrm>
            <a:off x="6610959" y="1148695"/>
            <a:ext cx="5166102" cy="509400"/>
          </a:xfrm>
          <a:prstGeom prst="roundRect">
            <a:avLst>
              <a:gd name="adj" fmla="val 16667"/>
            </a:avLst>
          </a:prstGeom>
          <a:solidFill>
            <a:srgbClr val="50C9B6"/>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200" dirty="0">
                <a:solidFill>
                  <a:schemeClr val="lt1"/>
                </a:solidFill>
                <a:latin typeface="Roboto"/>
                <a:ea typeface="Roboto"/>
                <a:cs typeface="Roboto"/>
                <a:sym typeface="Roboto"/>
              </a:rPr>
              <a:t>      Location APIs ~32.4%</a:t>
            </a:r>
            <a:endParaRPr sz="2200" b="0" strike="noStrike" dirty="0">
              <a:solidFill>
                <a:srgbClr val="000000"/>
              </a:solidFill>
              <a:latin typeface="Arial"/>
              <a:ea typeface="Arial"/>
              <a:cs typeface="Arial"/>
              <a:sym typeface="Arial"/>
            </a:endParaRPr>
          </a:p>
        </p:txBody>
      </p:sp>
      <p:grpSp>
        <p:nvGrpSpPr>
          <p:cNvPr id="31" name="Group 30">
            <a:extLst>
              <a:ext uri="{FF2B5EF4-FFF2-40B4-BE49-F238E27FC236}">
                <a16:creationId xmlns:a16="http://schemas.microsoft.com/office/drawing/2014/main" id="{FA22217F-A87D-7F45-05BF-6C6E29449113}"/>
              </a:ext>
            </a:extLst>
          </p:cNvPr>
          <p:cNvGrpSpPr/>
          <p:nvPr/>
        </p:nvGrpSpPr>
        <p:grpSpPr>
          <a:xfrm>
            <a:off x="140402" y="1148695"/>
            <a:ext cx="5278822" cy="3416349"/>
            <a:chOff x="140402" y="1148695"/>
            <a:chExt cx="5278822" cy="3416349"/>
          </a:xfrm>
        </p:grpSpPr>
        <p:pic>
          <p:nvPicPr>
            <p:cNvPr id="810" name="Google Shape;810;p13" descr="A pie chart with different colored circles with Crust in the background&#10;&#10;Description automatically generated"/>
            <p:cNvPicPr preferRelativeResize="0"/>
            <p:nvPr/>
          </p:nvPicPr>
          <p:blipFill rotWithShape="1">
            <a:blip r:embed="rId3">
              <a:alphaModFix/>
            </a:blip>
            <a:srcRect t="6603" b="2064"/>
            <a:stretch/>
          </p:blipFill>
          <p:spPr>
            <a:xfrm>
              <a:off x="140402" y="1148695"/>
              <a:ext cx="5278822" cy="2778549"/>
            </a:xfrm>
            <a:prstGeom prst="rect">
              <a:avLst/>
            </a:prstGeom>
            <a:noFill/>
            <a:ln>
              <a:noFill/>
            </a:ln>
          </p:spPr>
        </p:pic>
        <p:sp>
          <p:nvSpPr>
            <p:cNvPr id="811" name="Google Shape;811;p13"/>
            <p:cNvSpPr/>
            <p:nvPr/>
          </p:nvSpPr>
          <p:spPr>
            <a:xfrm>
              <a:off x="770004" y="3927244"/>
              <a:ext cx="3563007" cy="637800"/>
            </a:xfrm>
            <a:prstGeom prst="rect">
              <a:avLst/>
            </a:prstGeom>
            <a:noFill/>
            <a:ln>
              <a:noFill/>
            </a:ln>
          </p:spPr>
          <p:txBody>
            <a:bodyPr spcFirstLastPara="1" wrap="square" lIns="90000" tIns="45000" rIns="90000" bIns="45000" anchor="ctr" anchorCtr="0">
              <a:noAutofit/>
            </a:bodyPr>
            <a:lstStyle/>
            <a:p>
              <a:pPr marL="457200" marR="0" lvl="0" indent="0" algn="l" rtl="0">
                <a:lnSpc>
                  <a:spcPct val="150000"/>
                </a:lnSpc>
                <a:spcBef>
                  <a:spcPts val="0"/>
                </a:spcBef>
                <a:spcAft>
                  <a:spcPts val="0"/>
                </a:spcAft>
                <a:buNone/>
              </a:pPr>
              <a:r>
                <a:rPr lang="en-US" b="0" strike="noStrike" dirty="0">
                  <a:solidFill>
                    <a:srgbClr val="444444"/>
                  </a:solidFill>
                  <a:latin typeface="Roboto"/>
                  <a:ea typeface="Roboto"/>
                  <a:cs typeface="Roboto"/>
                  <a:sym typeface="Roboto"/>
                </a:rPr>
                <a:t>Average API leak distribution per site</a:t>
              </a:r>
              <a:endParaRPr b="0" strike="noStrike" dirty="0">
                <a:solidFill>
                  <a:srgbClr val="000000"/>
                </a:solidFill>
                <a:latin typeface="Arial"/>
                <a:ea typeface="Arial"/>
                <a:cs typeface="Arial"/>
                <a:sym typeface="Arial"/>
              </a:endParaRPr>
            </a:p>
          </p:txBody>
        </p:sp>
      </p:grpSp>
      <p:sp>
        <p:nvSpPr>
          <p:cNvPr id="12" name="Google Shape;796;p12">
            <a:extLst>
              <a:ext uri="{FF2B5EF4-FFF2-40B4-BE49-F238E27FC236}">
                <a16:creationId xmlns:a16="http://schemas.microsoft.com/office/drawing/2014/main" id="{2B06DBAA-037D-8CFC-5EB0-3A92A94C4A74}"/>
              </a:ext>
            </a:extLst>
          </p:cNvPr>
          <p:cNvSpPr/>
          <p:nvPr/>
        </p:nvSpPr>
        <p:spPr>
          <a:xfrm>
            <a:off x="531776" y="4803064"/>
            <a:ext cx="5377650" cy="453384"/>
          </a:xfrm>
          <a:prstGeom prst="roundRect">
            <a:avLst>
              <a:gd name="adj" fmla="val 16667"/>
            </a:avLst>
          </a:prstGeom>
          <a:solidFill>
            <a:srgbClr val="48BD62"/>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dirty="0">
                <a:solidFill>
                  <a:schemeClr val="lt1"/>
                </a:solidFill>
                <a:latin typeface="Roboto"/>
                <a:ea typeface="Roboto"/>
                <a:cs typeface="Roboto"/>
                <a:sym typeface="Roboto"/>
              </a:rPr>
              <a:t>API leakage trends</a:t>
            </a:r>
            <a:endParaRPr sz="2000" b="0" strike="noStrike" dirty="0">
              <a:solidFill>
                <a:srgbClr val="000000"/>
              </a:solidFill>
              <a:latin typeface="Arial"/>
              <a:ea typeface="Arial"/>
              <a:cs typeface="Arial"/>
              <a:sym typeface="Arial"/>
            </a:endParaRPr>
          </a:p>
        </p:txBody>
      </p:sp>
      <p:sp>
        <p:nvSpPr>
          <p:cNvPr id="13" name="Google Shape;797;p12">
            <a:extLst>
              <a:ext uri="{FF2B5EF4-FFF2-40B4-BE49-F238E27FC236}">
                <a16:creationId xmlns:a16="http://schemas.microsoft.com/office/drawing/2014/main" id="{06CB2080-B15B-5C9A-2A4E-ECB06DBEED1F}"/>
              </a:ext>
            </a:extLst>
          </p:cNvPr>
          <p:cNvSpPr/>
          <p:nvPr/>
        </p:nvSpPr>
        <p:spPr>
          <a:xfrm>
            <a:off x="516076" y="5233414"/>
            <a:ext cx="5377650" cy="852076"/>
          </a:xfrm>
          <a:prstGeom prst="rect">
            <a:avLst/>
          </a:prstGeom>
          <a:noFill/>
          <a:ln>
            <a:noFill/>
          </a:ln>
        </p:spPr>
        <p:txBody>
          <a:bodyPr spcFirstLastPara="1" wrap="square" lIns="162700" tIns="23025" rIns="128150" bIns="23025" anchor="t" anchorCtr="0">
            <a:noAutofit/>
          </a:bodyPr>
          <a:lstStyle/>
          <a:p>
            <a:pPr marL="457200" marR="0" lvl="0" indent="-355600" algn="l" rtl="0">
              <a:lnSpc>
                <a:spcPct val="90000"/>
              </a:lnSpc>
              <a:spcBef>
                <a:spcPts val="360"/>
              </a:spcBef>
              <a:spcAft>
                <a:spcPts val="0"/>
              </a:spcAft>
              <a:buClr>
                <a:srgbClr val="000000"/>
              </a:buClr>
              <a:buSzPts val="2000"/>
              <a:buFont typeface="Roboto"/>
              <a:buChar char="●"/>
            </a:pPr>
            <a:r>
              <a:rPr lang="en-US" sz="1800" dirty="0">
                <a:latin typeface="+mn-lt"/>
                <a:ea typeface="Roboto"/>
                <a:cs typeface="Roboto"/>
                <a:sym typeface="Roboto"/>
              </a:rPr>
              <a:t>5,673 unique APIs accessed</a:t>
            </a:r>
          </a:p>
          <a:p>
            <a:pPr marL="457200" marR="0" lvl="0" indent="-355600" algn="l" rtl="0">
              <a:lnSpc>
                <a:spcPct val="90000"/>
              </a:lnSpc>
              <a:spcBef>
                <a:spcPts val="360"/>
              </a:spcBef>
              <a:spcAft>
                <a:spcPts val="0"/>
              </a:spcAft>
              <a:buClr>
                <a:srgbClr val="000000"/>
              </a:buClr>
              <a:buSzPts val="2000"/>
              <a:buFont typeface="Roboto"/>
              <a:buChar char="●"/>
            </a:pPr>
            <a:r>
              <a:rPr lang="en-US" sz="1800" dirty="0">
                <a:latin typeface="+mn-lt"/>
                <a:ea typeface="Roboto"/>
                <a:cs typeface="Roboto"/>
                <a:sym typeface="Roboto"/>
              </a:rPr>
              <a:t>Maximum single-origin leakage: 144 APIs</a:t>
            </a:r>
          </a:p>
        </p:txBody>
      </p:sp>
      <p:sp>
        <p:nvSpPr>
          <p:cNvPr id="14" name="Google Shape;792;p12">
            <a:extLst>
              <a:ext uri="{FF2B5EF4-FFF2-40B4-BE49-F238E27FC236}">
                <a16:creationId xmlns:a16="http://schemas.microsoft.com/office/drawing/2014/main" id="{10578E6C-D804-FA6E-9884-D3DEA3C329E1}"/>
              </a:ext>
            </a:extLst>
          </p:cNvPr>
          <p:cNvSpPr/>
          <p:nvPr/>
        </p:nvSpPr>
        <p:spPr>
          <a:xfrm>
            <a:off x="6610959" y="2273558"/>
            <a:ext cx="5172934" cy="453384"/>
          </a:xfrm>
          <a:prstGeom prst="roundRect">
            <a:avLst>
              <a:gd name="adj" fmla="val 16667"/>
            </a:avLst>
          </a:prstGeom>
          <a:solidFill>
            <a:srgbClr val="599BD5"/>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b="0" strike="noStrike" dirty="0">
                <a:solidFill>
                  <a:schemeClr val="bg1"/>
                </a:solidFill>
                <a:latin typeface="Arial"/>
                <a:ea typeface="Arial"/>
                <a:cs typeface="Arial"/>
                <a:sym typeface="Arial"/>
              </a:rPr>
              <a:t>      Performance APIs ~21.6%</a:t>
            </a:r>
            <a:endParaRPr sz="2000" b="0" strike="noStrike" dirty="0">
              <a:solidFill>
                <a:schemeClr val="bg1"/>
              </a:solidFill>
              <a:latin typeface="Arial"/>
              <a:ea typeface="Arial"/>
              <a:cs typeface="Arial"/>
              <a:sym typeface="Arial"/>
            </a:endParaRPr>
          </a:p>
        </p:txBody>
      </p:sp>
      <p:sp>
        <p:nvSpPr>
          <p:cNvPr id="16" name="Google Shape;792;p12">
            <a:extLst>
              <a:ext uri="{FF2B5EF4-FFF2-40B4-BE49-F238E27FC236}">
                <a16:creationId xmlns:a16="http://schemas.microsoft.com/office/drawing/2014/main" id="{644A50A3-18B4-0F56-4B97-D4E535550258}"/>
              </a:ext>
            </a:extLst>
          </p:cNvPr>
          <p:cNvSpPr/>
          <p:nvPr/>
        </p:nvSpPr>
        <p:spPr>
          <a:xfrm>
            <a:off x="6610959" y="3589280"/>
            <a:ext cx="5111400" cy="453384"/>
          </a:xfrm>
          <a:prstGeom prst="roundRect">
            <a:avLst>
              <a:gd name="adj" fmla="val 16667"/>
            </a:avLst>
          </a:prstGeom>
          <a:ln>
            <a:noFill/>
            <a:headEnd type="none" w="sm" len="sm"/>
            <a:tailEnd type="none" w="sm" len="sm"/>
          </a:ln>
          <a:effectLst/>
        </p:spPr>
        <p:style>
          <a:lnRef idx="3">
            <a:schemeClr val="lt1"/>
          </a:lnRef>
          <a:fillRef idx="1">
            <a:schemeClr val="accent2"/>
          </a:fillRef>
          <a:effectRef idx="1">
            <a:schemeClr val="accent2"/>
          </a:effectRef>
          <a:fontRef idx="minor">
            <a:schemeClr val="lt1"/>
          </a:fontRef>
        </p:style>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b="0" strike="noStrike" dirty="0">
                <a:solidFill>
                  <a:schemeClr val="bg1"/>
                </a:solidFill>
                <a:latin typeface="Arial"/>
                <a:ea typeface="Arial"/>
                <a:cs typeface="Arial"/>
                <a:sym typeface="Arial"/>
              </a:rPr>
              <a:t>      Screen APIs ~12.1 %</a:t>
            </a:r>
            <a:endParaRPr sz="2000" b="0" strike="noStrike" dirty="0">
              <a:solidFill>
                <a:schemeClr val="bg1"/>
              </a:solidFill>
              <a:latin typeface="Arial"/>
              <a:ea typeface="Arial"/>
              <a:cs typeface="Arial"/>
              <a:sym typeface="Arial"/>
            </a:endParaRPr>
          </a:p>
        </p:txBody>
      </p:sp>
      <p:sp>
        <p:nvSpPr>
          <p:cNvPr id="18" name="Google Shape;731;p11">
            <a:extLst>
              <a:ext uri="{FF2B5EF4-FFF2-40B4-BE49-F238E27FC236}">
                <a16:creationId xmlns:a16="http://schemas.microsoft.com/office/drawing/2014/main" id="{EC4BE1A7-82FC-F20A-8830-4374F863DFF0}"/>
              </a:ext>
            </a:extLst>
          </p:cNvPr>
          <p:cNvSpPr/>
          <p:nvPr/>
        </p:nvSpPr>
        <p:spPr>
          <a:xfrm>
            <a:off x="6675001" y="4103290"/>
            <a:ext cx="5111400" cy="699774"/>
          </a:xfrm>
          <a:prstGeom prst="rect">
            <a:avLst/>
          </a:prstGeom>
          <a:noFill/>
          <a:ln>
            <a:noFill/>
          </a:ln>
        </p:spPr>
        <p:txBody>
          <a:bodyPr spcFirstLastPara="1" wrap="square" lIns="162700" tIns="23025" rIns="128150" bIns="23025" anchor="t" anchorCtr="0">
            <a:noAutofit/>
          </a:bodyPr>
          <a:lstStyle/>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Window.screen</a:t>
            </a:r>
            <a:endParaRPr lang="en-US" sz="1900" dirty="0">
              <a:latin typeface="Roboto"/>
              <a:ea typeface="Roboto"/>
              <a:cs typeface="Roboto"/>
              <a:sym typeface="Roboto"/>
            </a:endParaRPr>
          </a:p>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Window.outerHeight</a:t>
            </a:r>
            <a:r>
              <a:rPr lang="en-US" sz="1900" dirty="0">
                <a:latin typeface="Roboto"/>
                <a:ea typeface="Roboto"/>
                <a:cs typeface="Roboto"/>
                <a:sym typeface="Roboto"/>
              </a:rPr>
              <a:t> / </a:t>
            </a:r>
            <a:r>
              <a:rPr lang="en-US" sz="1900" dirty="0" err="1">
                <a:latin typeface="Roboto"/>
                <a:ea typeface="Roboto"/>
                <a:cs typeface="Roboto"/>
                <a:sym typeface="Roboto"/>
              </a:rPr>
              <a:t>outerWidth</a:t>
            </a:r>
            <a:endParaRPr lang="en-US" sz="1900" dirty="0">
              <a:latin typeface="Roboto"/>
              <a:ea typeface="Roboto"/>
              <a:cs typeface="Roboto"/>
              <a:sym typeface="Roboto"/>
            </a:endParaRPr>
          </a:p>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Window.innerHeight</a:t>
            </a:r>
            <a:r>
              <a:rPr lang="en-US" sz="1900" dirty="0">
                <a:latin typeface="Roboto"/>
                <a:ea typeface="Roboto"/>
                <a:cs typeface="Roboto"/>
                <a:sym typeface="Roboto"/>
              </a:rPr>
              <a:t> / </a:t>
            </a:r>
            <a:r>
              <a:rPr lang="en-US" sz="1900" dirty="0" err="1">
                <a:latin typeface="Roboto"/>
                <a:ea typeface="Roboto"/>
                <a:cs typeface="Roboto"/>
                <a:sym typeface="Roboto"/>
              </a:rPr>
              <a:t>innerWidth</a:t>
            </a:r>
            <a:endParaRPr sz="1900" dirty="0">
              <a:latin typeface="Roboto"/>
              <a:ea typeface="Roboto"/>
              <a:cs typeface="Roboto"/>
              <a:sym typeface="Roboto"/>
            </a:endParaRPr>
          </a:p>
        </p:txBody>
      </p:sp>
      <p:sp>
        <p:nvSpPr>
          <p:cNvPr id="19" name="Google Shape;731;p11">
            <a:extLst>
              <a:ext uri="{FF2B5EF4-FFF2-40B4-BE49-F238E27FC236}">
                <a16:creationId xmlns:a16="http://schemas.microsoft.com/office/drawing/2014/main" id="{D7D562D9-5B65-C52F-D8BC-BF9C86931B02}"/>
              </a:ext>
            </a:extLst>
          </p:cNvPr>
          <p:cNvSpPr/>
          <p:nvPr/>
        </p:nvSpPr>
        <p:spPr>
          <a:xfrm>
            <a:off x="6672493" y="2732687"/>
            <a:ext cx="5111400" cy="699774"/>
          </a:xfrm>
          <a:prstGeom prst="rect">
            <a:avLst/>
          </a:prstGeom>
          <a:noFill/>
          <a:ln>
            <a:noFill/>
          </a:ln>
        </p:spPr>
        <p:txBody>
          <a:bodyPr spcFirstLastPara="1" wrap="square" lIns="162700" tIns="23025" rIns="128150" bIns="23025" anchor="t" anchorCtr="0">
            <a:noAutofit/>
          </a:bodyPr>
          <a:lstStyle/>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Window.performance</a:t>
            </a:r>
            <a:endParaRPr lang="en-US" sz="1900" dirty="0">
              <a:latin typeface="Roboto"/>
              <a:ea typeface="Roboto"/>
              <a:cs typeface="Roboto"/>
              <a:sym typeface="Roboto"/>
            </a:endParaRPr>
          </a:p>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MemoryInfo</a:t>
            </a:r>
            <a:endParaRPr lang="en-US" sz="1900" dirty="0">
              <a:latin typeface="Roboto"/>
              <a:ea typeface="Roboto"/>
              <a:cs typeface="Roboto"/>
              <a:sym typeface="Roboto"/>
            </a:endParaRPr>
          </a:p>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PerformanceObserver</a:t>
            </a:r>
            <a:endParaRPr lang="en-US" sz="1900" dirty="0">
              <a:latin typeface="Roboto"/>
              <a:ea typeface="Roboto"/>
              <a:cs typeface="Roboto"/>
              <a:sym typeface="Roboto"/>
            </a:endParaRPr>
          </a:p>
        </p:txBody>
      </p:sp>
      <p:sp>
        <p:nvSpPr>
          <p:cNvPr id="20" name="Google Shape;731;p11">
            <a:extLst>
              <a:ext uri="{FF2B5EF4-FFF2-40B4-BE49-F238E27FC236}">
                <a16:creationId xmlns:a16="http://schemas.microsoft.com/office/drawing/2014/main" id="{CC99BF7D-F646-7193-83D9-358734F18E3A}"/>
              </a:ext>
            </a:extLst>
          </p:cNvPr>
          <p:cNvSpPr/>
          <p:nvPr/>
        </p:nvSpPr>
        <p:spPr>
          <a:xfrm>
            <a:off x="6665661" y="1658095"/>
            <a:ext cx="5111400" cy="699774"/>
          </a:xfrm>
          <a:prstGeom prst="rect">
            <a:avLst/>
          </a:prstGeom>
          <a:noFill/>
          <a:ln>
            <a:noFill/>
          </a:ln>
        </p:spPr>
        <p:txBody>
          <a:bodyPr spcFirstLastPara="1" wrap="square" lIns="162700" tIns="23025" rIns="128150" bIns="23025" anchor="t" anchorCtr="0">
            <a:noAutofit/>
          </a:bodyPr>
          <a:lstStyle/>
          <a:p>
            <a:pPr marL="457200" lvl="0" indent="-349250" algn="l" rtl="0">
              <a:lnSpc>
                <a:spcPct val="90000"/>
              </a:lnSpc>
              <a:spcBef>
                <a:spcPts val="0"/>
              </a:spcBef>
              <a:spcAft>
                <a:spcPts val="0"/>
              </a:spcAft>
              <a:buSzPts val="1900"/>
              <a:buFont typeface="Roboto"/>
              <a:buChar char="●"/>
            </a:pPr>
            <a:r>
              <a:rPr lang="en-US" sz="1900" dirty="0">
                <a:latin typeface="Roboto"/>
                <a:ea typeface="Roboto"/>
                <a:cs typeface="Roboto"/>
                <a:sym typeface="Roboto"/>
              </a:rPr>
              <a:t>Document.URL / referrer / domain</a:t>
            </a:r>
          </a:p>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Window.origin</a:t>
            </a:r>
            <a:r>
              <a:rPr lang="en-US" sz="1900" dirty="0">
                <a:latin typeface="Roboto"/>
                <a:ea typeface="Roboto"/>
                <a:cs typeface="Roboto"/>
                <a:sym typeface="Roboto"/>
              </a:rPr>
              <a:t> / location / name</a:t>
            </a:r>
          </a:p>
        </p:txBody>
      </p:sp>
      <p:sp>
        <p:nvSpPr>
          <p:cNvPr id="21" name="Google Shape;792;p12">
            <a:extLst>
              <a:ext uri="{FF2B5EF4-FFF2-40B4-BE49-F238E27FC236}">
                <a16:creationId xmlns:a16="http://schemas.microsoft.com/office/drawing/2014/main" id="{89656096-B0E6-7568-12C6-E3A1522D5D77}"/>
              </a:ext>
            </a:extLst>
          </p:cNvPr>
          <p:cNvSpPr/>
          <p:nvPr/>
        </p:nvSpPr>
        <p:spPr>
          <a:xfrm>
            <a:off x="6610959" y="4967091"/>
            <a:ext cx="5111400" cy="453384"/>
          </a:xfrm>
          <a:prstGeom prst="roundRect">
            <a:avLst>
              <a:gd name="adj" fmla="val 1666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dirty="0">
                <a:solidFill>
                  <a:schemeClr val="bg1"/>
                </a:solidFill>
                <a:latin typeface="Arial"/>
                <a:ea typeface="Arial"/>
                <a:cs typeface="Arial"/>
              </a:rPr>
              <a:t>      User Agent</a:t>
            </a:r>
            <a:r>
              <a:rPr lang="en-US" sz="2000" b="0" strike="noStrike" dirty="0">
                <a:solidFill>
                  <a:schemeClr val="bg1"/>
                </a:solidFill>
                <a:latin typeface="Arial"/>
                <a:ea typeface="Arial"/>
                <a:cs typeface="Arial"/>
                <a:sym typeface="Arial"/>
              </a:rPr>
              <a:t> APIs ~7.0 %</a:t>
            </a:r>
            <a:endParaRPr sz="2000" b="0" strike="noStrike" dirty="0">
              <a:solidFill>
                <a:schemeClr val="bg1"/>
              </a:solidFill>
              <a:latin typeface="Arial"/>
              <a:ea typeface="Arial"/>
              <a:cs typeface="Arial"/>
              <a:sym typeface="Arial"/>
            </a:endParaRPr>
          </a:p>
        </p:txBody>
      </p:sp>
      <p:sp>
        <p:nvSpPr>
          <p:cNvPr id="22" name="Google Shape;731;p11">
            <a:extLst>
              <a:ext uri="{FF2B5EF4-FFF2-40B4-BE49-F238E27FC236}">
                <a16:creationId xmlns:a16="http://schemas.microsoft.com/office/drawing/2014/main" id="{974A6624-440F-2BA7-FC95-C26F15B3BE3A}"/>
              </a:ext>
            </a:extLst>
          </p:cNvPr>
          <p:cNvSpPr/>
          <p:nvPr/>
        </p:nvSpPr>
        <p:spPr>
          <a:xfrm>
            <a:off x="6675001" y="5460069"/>
            <a:ext cx="5111400" cy="699774"/>
          </a:xfrm>
          <a:prstGeom prst="rect">
            <a:avLst/>
          </a:prstGeom>
          <a:noFill/>
          <a:ln>
            <a:noFill/>
          </a:ln>
        </p:spPr>
        <p:txBody>
          <a:bodyPr spcFirstLastPara="1" wrap="square" lIns="162700" tIns="23025" rIns="128150" bIns="23025" anchor="t" anchorCtr="0">
            <a:noAutofit/>
          </a:bodyPr>
          <a:lstStyle/>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Window.navigator</a:t>
            </a:r>
            <a:endParaRPr lang="en-US" sz="1900" dirty="0">
              <a:latin typeface="Roboto"/>
              <a:ea typeface="Roboto"/>
              <a:cs typeface="Roboto"/>
              <a:sym typeface="Roboto"/>
            </a:endParaRPr>
          </a:p>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Window.clientInformation</a:t>
            </a:r>
            <a:endParaRPr sz="1900" dirty="0">
              <a:latin typeface="Roboto"/>
              <a:ea typeface="Roboto"/>
              <a:cs typeface="Roboto"/>
              <a:sym typeface="Roboto"/>
            </a:endParaRPr>
          </a:p>
        </p:txBody>
      </p:sp>
      <p:pic>
        <p:nvPicPr>
          <p:cNvPr id="24" name="Picture 23">
            <a:extLst>
              <a:ext uri="{FF2B5EF4-FFF2-40B4-BE49-F238E27FC236}">
                <a16:creationId xmlns:a16="http://schemas.microsoft.com/office/drawing/2014/main" id="{AF911A0A-2B1D-BC7C-964D-9509EDBF3D36}"/>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artisticPhotocopy/>
                    </a14:imgEffect>
                    <a14:imgEffect>
                      <a14:colorTemperature colorTemp="11200"/>
                    </a14:imgEffect>
                  </a14:imgLayer>
                </a14:imgProps>
              </a:ext>
            </a:extLst>
          </a:blip>
          <a:stretch>
            <a:fillRect/>
          </a:stretch>
        </p:blipFill>
        <p:spPr>
          <a:xfrm>
            <a:off x="6753947" y="1230708"/>
            <a:ext cx="318465" cy="318465"/>
          </a:xfrm>
          <a:prstGeom prst="rect">
            <a:avLst/>
          </a:prstGeom>
        </p:spPr>
      </p:pic>
      <p:pic>
        <p:nvPicPr>
          <p:cNvPr id="26" name="Picture 25">
            <a:extLst>
              <a:ext uri="{FF2B5EF4-FFF2-40B4-BE49-F238E27FC236}">
                <a16:creationId xmlns:a16="http://schemas.microsoft.com/office/drawing/2014/main" id="{B2D448CD-4CE9-BEB0-18DF-8237A7F9C311}"/>
              </a:ext>
            </a:extLst>
          </p:cNvPr>
          <p:cNvPicPr>
            <a:picLocks noChangeAspect="1"/>
          </p:cNvPicPr>
          <p:nvPr/>
        </p:nvPicPr>
        <p:blipFill>
          <a:blip r:embed="rId6">
            <a:lum bright="70000" contrast="-70000"/>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665661" y="2307049"/>
            <a:ext cx="348943" cy="348943"/>
          </a:xfrm>
          <a:prstGeom prst="rect">
            <a:avLst/>
          </a:prstGeom>
        </p:spPr>
      </p:pic>
      <p:pic>
        <p:nvPicPr>
          <p:cNvPr id="28" name="Picture 27">
            <a:extLst>
              <a:ext uri="{FF2B5EF4-FFF2-40B4-BE49-F238E27FC236}">
                <a16:creationId xmlns:a16="http://schemas.microsoft.com/office/drawing/2014/main" id="{980BDDCE-7722-C4D4-5E0C-A0A8E4203B98}"/>
              </a:ext>
            </a:extLst>
          </p:cNvPr>
          <p:cNvPicPr>
            <a:picLocks noChangeAspect="1"/>
          </p:cNvPicPr>
          <p:nvPr/>
        </p:nvPicPr>
        <p:blipFill>
          <a:blip r:embed="rId8">
            <a:lum bright="70000" contrast="-70000"/>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6709278" y="3720744"/>
            <a:ext cx="203901" cy="203901"/>
          </a:xfrm>
          <a:prstGeom prst="rect">
            <a:avLst/>
          </a:prstGeom>
        </p:spPr>
      </p:pic>
      <p:pic>
        <p:nvPicPr>
          <p:cNvPr id="30" name="Picture 29">
            <a:extLst>
              <a:ext uri="{FF2B5EF4-FFF2-40B4-BE49-F238E27FC236}">
                <a16:creationId xmlns:a16="http://schemas.microsoft.com/office/drawing/2014/main" id="{31A4029A-6D37-86F1-6740-3A97711F7CFC}"/>
              </a:ext>
            </a:extLst>
          </p:cNvPr>
          <p:cNvPicPr>
            <a:picLocks noChangeAspect="1"/>
          </p:cNvPicPr>
          <p:nvPr/>
        </p:nvPicPr>
        <p:blipFill>
          <a:blip r:embed="rId10">
            <a:lum bright="70000" contrast="-70000"/>
            <a:extLst>
              <a:ext uri="{BEBA8EAE-BF5A-486C-A8C5-ECC9F3942E4B}">
                <a14:imgProps xmlns:a14="http://schemas.microsoft.com/office/drawing/2010/main">
                  <a14:imgLayer r:embed="rId11">
                    <a14:imgEffect>
                      <a14:artisticPhotocopy/>
                    </a14:imgEffect>
                  </a14:imgLayer>
                </a14:imgProps>
              </a:ext>
            </a:extLst>
          </a:blip>
          <a:stretch>
            <a:fillRect/>
          </a:stretch>
        </p:blipFill>
        <p:spPr>
          <a:xfrm>
            <a:off x="6662166" y="5010280"/>
            <a:ext cx="298123" cy="2981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pic>
        <p:nvPicPr>
          <p:cNvPr id="2" name="Google Shape;823;p15" descr="A graph with a green line&#10;&#10;Description automatically generated">
            <a:extLst>
              <a:ext uri="{FF2B5EF4-FFF2-40B4-BE49-F238E27FC236}">
                <a16:creationId xmlns:a16="http://schemas.microsoft.com/office/drawing/2014/main" id="{BE014EAA-4FDD-5151-8C31-72B8195CB6D9}"/>
              </a:ext>
            </a:extLst>
          </p:cNvPr>
          <p:cNvPicPr preferRelativeResize="0"/>
          <p:nvPr/>
        </p:nvPicPr>
        <p:blipFill rotWithShape="1">
          <a:blip r:embed="rId3">
            <a:alphaModFix/>
          </a:blip>
          <a:srcRect t="2128" b="4376"/>
          <a:stretch/>
        </p:blipFill>
        <p:spPr>
          <a:xfrm>
            <a:off x="0" y="1082744"/>
            <a:ext cx="5889997" cy="3402284"/>
          </a:xfrm>
          <a:prstGeom prst="rect">
            <a:avLst/>
          </a:prstGeom>
          <a:noFill/>
          <a:ln>
            <a:noFill/>
          </a:ln>
        </p:spPr>
      </p:pic>
      <p:sp>
        <p:nvSpPr>
          <p:cNvPr id="804" name="Google Shape;804;p13"/>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15</a:t>
            </a:fld>
            <a:endParaRPr sz="1200" b="0" strike="noStrike">
              <a:solidFill>
                <a:srgbClr val="000000"/>
              </a:solidFill>
              <a:latin typeface="Times New Roman"/>
              <a:ea typeface="Times New Roman"/>
              <a:cs typeface="Times New Roman"/>
              <a:sym typeface="Times New Roman"/>
            </a:endParaRPr>
          </a:p>
        </p:txBody>
      </p:sp>
      <p:sp>
        <p:nvSpPr>
          <p:cNvPr id="803" name="Google Shape;803;p13"/>
          <p:cNvSpPr txBox="1">
            <a:spLocks noGrp="1"/>
          </p:cNvSpPr>
          <p:nvPr>
            <p:ph type="body" idx="4294967295"/>
          </p:nvPr>
        </p:nvSpPr>
        <p:spPr>
          <a:xfrm>
            <a:off x="1577796" y="618862"/>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a:solidFill>
                  <a:schemeClr val="dk1"/>
                </a:solidFill>
                <a:latin typeface="Roboto"/>
                <a:ea typeface="Roboto"/>
                <a:cs typeface="Roboto"/>
                <a:sym typeface="Roboto"/>
              </a:rPr>
              <a:t>Results</a:t>
            </a:r>
            <a:endParaRPr sz="1800" b="0" i="0" u="none" strike="noStrike" cap="none" dirty="0">
              <a:solidFill>
                <a:schemeClr val="dk1"/>
              </a:solidFill>
              <a:latin typeface="Arial"/>
              <a:ea typeface="Arial"/>
              <a:cs typeface="Arial"/>
              <a:sym typeface="Arial"/>
            </a:endParaRPr>
          </a:p>
        </p:txBody>
      </p:sp>
      <p:sp>
        <p:nvSpPr>
          <p:cNvPr id="3" name="Google Shape;822;p15">
            <a:extLst>
              <a:ext uri="{FF2B5EF4-FFF2-40B4-BE49-F238E27FC236}">
                <a16:creationId xmlns:a16="http://schemas.microsoft.com/office/drawing/2014/main" id="{37E43F4A-ABA1-F1CA-4C0D-EA46ADB5852A}"/>
              </a:ext>
            </a:extLst>
          </p:cNvPr>
          <p:cNvSpPr/>
          <p:nvPr/>
        </p:nvSpPr>
        <p:spPr>
          <a:xfrm>
            <a:off x="949553" y="4647285"/>
            <a:ext cx="4192690" cy="414044"/>
          </a:xfrm>
          <a:prstGeom prst="rect">
            <a:avLst/>
          </a:prstGeom>
          <a:noFill/>
          <a:ln>
            <a:noFill/>
          </a:ln>
        </p:spPr>
        <p:txBody>
          <a:bodyPr spcFirstLastPara="1" wrap="square" lIns="90000" tIns="45000" rIns="90000" bIns="45000" anchor="ctr" anchorCtr="0">
            <a:spAutoFit/>
          </a:bodyPr>
          <a:lstStyle/>
          <a:p>
            <a:pPr marR="0" lvl="0" algn="l" rtl="0">
              <a:lnSpc>
                <a:spcPct val="150000"/>
              </a:lnSpc>
              <a:spcBef>
                <a:spcPts val="0"/>
              </a:spcBef>
              <a:spcAft>
                <a:spcPts val="0"/>
              </a:spcAft>
              <a:buClr>
                <a:srgbClr val="444444"/>
              </a:buClr>
              <a:buSzPts val="2400"/>
            </a:pPr>
            <a:r>
              <a:rPr lang="en-US" b="0" strike="noStrike" dirty="0">
                <a:solidFill>
                  <a:srgbClr val="444444"/>
                </a:solidFill>
                <a:latin typeface="Roboto"/>
                <a:ea typeface="Roboto"/>
                <a:cs typeface="Roboto"/>
                <a:sym typeface="Roboto"/>
              </a:rPr>
              <a:t>Variation of the #sensitive APIs with the threshold</a:t>
            </a:r>
            <a:endParaRPr b="0" strike="noStrike" dirty="0">
              <a:solidFill>
                <a:srgbClr val="000000"/>
              </a:solidFill>
              <a:latin typeface="Arial"/>
              <a:ea typeface="Arial"/>
              <a:cs typeface="Arial"/>
              <a:sym typeface="Arial"/>
            </a:endParaRPr>
          </a:p>
        </p:txBody>
      </p:sp>
      <p:grpSp>
        <p:nvGrpSpPr>
          <p:cNvPr id="4" name="Google Shape;791;p12">
            <a:extLst>
              <a:ext uri="{FF2B5EF4-FFF2-40B4-BE49-F238E27FC236}">
                <a16:creationId xmlns:a16="http://schemas.microsoft.com/office/drawing/2014/main" id="{2CE2E2B9-905D-5AEE-B356-7B9609B689FE}"/>
              </a:ext>
            </a:extLst>
          </p:cNvPr>
          <p:cNvGrpSpPr/>
          <p:nvPr/>
        </p:nvGrpSpPr>
        <p:grpSpPr>
          <a:xfrm>
            <a:off x="512347" y="1139223"/>
            <a:ext cx="11475752" cy="5587698"/>
            <a:chOff x="-9089999" y="1089360"/>
            <a:chExt cx="19040576" cy="6206901"/>
          </a:xfrm>
        </p:grpSpPr>
        <p:sp>
          <p:nvSpPr>
            <p:cNvPr id="5" name="Google Shape;792;p12">
              <a:extLst>
                <a:ext uri="{FF2B5EF4-FFF2-40B4-BE49-F238E27FC236}">
                  <a16:creationId xmlns:a16="http://schemas.microsoft.com/office/drawing/2014/main" id="{CA1705A8-194C-91DB-510D-FB90EEB3098A}"/>
                </a:ext>
              </a:extLst>
            </p:cNvPr>
            <p:cNvSpPr/>
            <p:nvPr/>
          </p:nvSpPr>
          <p:spPr>
            <a:xfrm>
              <a:off x="1016640" y="1089360"/>
              <a:ext cx="8922600" cy="503626"/>
            </a:xfrm>
            <a:prstGeom prst="roundRect">
              <a:avLst>
                <a:gd name="adj" fmla="val 16667"/>
              </a:avLst>
            </a:prstGeom>
            <a:solidFill>
              <a:srgbClr val="599BD5"/>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b="0" strike="noStrike" dirty="0">
                  <a:solidFill>
                    <a:schemeClr val="bg1"/>
                  </a:solidFill>
                  <a:latin typeface="Arial"/>
                  <a:ea typeface="Arial"/>
                  <a:cs typeface="Arial"/>
                  <a:sym typeface="Arial"/>
                </a:rPr>
                <a:t>Discovery by association</a:t>
              </a:r>
              <a:endParaRPr sz="2000" b="0" strike="noStrike" dirty="0">
                <a:solidFill>
                  <a:schemeClr val="bg1"/>
                </a:solidFill>
                <a:latin typeface="Arial"/>
                <a:ea typeface="Arial"/>
                <a:cs typeface="Arial"/>
                <a:sym typeface="Arial"/>
              </a:endParaRPr>
            </a:p>
          </p:txBody>
        </p:sp>
        <p:sp>
          <p:nvSpPr>
            <p:cNvPr id="6" name="Google Shape;793;p12">
              <a:extLst>
                <a:ext uri="{FF2B5EF4-FFF2-40B4-BE49-F238E27FC236}">
                  <a16:creationId xmlns:a16="http://schemas.microsoft.com/office/drawing/2014/main" id="{6D3145FA-ABB7-0D06-1017-825861B978A6}"/>
                </a:ext>
              </a:extLst>
            </p:cNvPr>
            <p:cNvSpPr/>
            <p:nvPr/>
          </p:nvSpPr>
          <p:spPr>
            <a:xfrm>
              <a:off x="1027977" y="1642724"/>
              <a:ext cx="8922600" cy="816066"/>
            </a:xfrm>
            <a:prstGeom prst="rect">
              <a:avLst/>
            </a:prstGeom>
            <a:noFill/>
            <a:ln>
              <a:noFill/>
            </a:ln>
          </p:spPr>
          <p:txBody>
            <a:bodyPr spcFirstLastPara="1" wrap="square" lIns="162700" tIns="23025" rIns="128150" bIns="23025" anchor="t" anchorCtr="0">
              <a:noAutofit/>
            </a:bodyPr>
            <a:lstStyle/>
            <a:p>
              <a:pPr marL="457200" lvl="0" indent="-355600" algn="l" rtl="0">
                <a:lnSpc>
                  <a:spcPct val="90000"/>
                </a:lnSpc>
                <a:spcBef>
                  <a:spcPts val="0"/>
                </a:spcBef>
                <a:spcAft>
                  <a:spcPts val="0"/>
                </a:spcAft>
                <a:buSzPts val="2000"/>
                <a:buFont typeface="Roboto"/>
                <a:buChar char="●"/>
              </a:pPr>
              <a:r>
                <a:rPr lang="en-US" sz="1800" dirty="0">
                  <a:latin typeface="+mj-lt"/>
                  <a:ea typeface="Roboto"/>
                  <a:cs typeface="Roboto"/>
                  <a:sym typeface="Roboto"/>
                </a:rPr>
                <a:t>Fingerprinting techniques club API data together</a:t>
              </a:r>
            </a:p>
            <a:p>
              <a:pPr marL="457200" lvl="0" indent="-355600" algn="l" rtl="0">
                <a:lnSpc>
                  <a:spcPct val="90000"/>
                </a:lnSpc>
                <a:spcBef>
                  <a:spcPts val="0"/>
                </a:spcBef>
                <a:spcAft>
                  <a:spcPts val="0"/>
                </a:spcAft>
                <a:buSzPts val="2000"/>
                <a:buFont typeface="Roboto"/>
                <a:buChar char="●"/>
              </a:pPr>
              <a:r>
                <a:rPr lang="en-US" sz="1800" dirty="0">
                  <a:latin typeface="+mj-lt"/>
                  <a:ea typeface="Roboto"/>
                  <a:cs typeface="Roboto"/>
                  <a:sym typeface="Roboto"/>
                </a:rPr>
                <a:t>Do not span multiple files</a:t>
              </a:r>
              <a:endParaRPr sz="1800" dirty="0">
                <a:latin typeface="+mj-lt"/>
                <a:ea typeface="Roboto"/>
                <a:cs typeface="Roboto"/>
                <a:sym typeface="Roboto"/>
              </a:endParaRPr>
            </a:p>
          </p:txBody>
        </p:sp>
        <p:sp>
          <p:nvSpPr>
            <p:cNvPr id="7" name="Google Shape;794;p12">
              <a:extLst>
                <a:ext uri="{FF2B5EF4-FFF2-40B4-BE49-F238E27FC236}">
                  <a16:creationId xmlns:a16="http://schemas.microsoft.com/office/drawing/2014/main" id="{378988D6-1ECC-766C-4A20-3679D0B96E60}"/>
                </a:ext>
              </a:extLst>
            </p:cNvPr>
            <p:cNvSpPr/>
            <p:nvPr/>
          </p:nvSpPr>
          <p:spPr>
            <a:xfrm>
              <a:off x="-9089999" y="5478779"/>
              <a:ext cx="8922601" cy="503626"/>
            </a:xfrm>
            <a:prstGeom prst="roundRect">
              <a:avLst>
                <a:gd name="adj" fmla="val 16667"/>
              </a:avLst>
            </a:prstGeom>
            <a:solidFill>
              <a:srgbClr val="50C9B6"/>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dirty="0">
                  <a:solidFill>
                    <a:schemeClr val="lt1"/>
                  </a:solidFill>
                  <a:latin typeface="Roboto"/>
                  <a:ea typeface="Roboto"/>
                  <a:cs typeface="Roboto"/>
                  <a:sym typeface="Roboto"/>
                </a:rPr>
                <a:t>Locality</a:t>
              </a:r>
              <a:endParaRPr sz="2400" b="0" strike="noStrike" dirty="0">
                <a:solidFill>
                  <a:srgbClr val="000000"/>
                </a:solidFill>
                <a:latin typeface="Arial"/>
                <a:ea typeface="Arial"/>
                <a:cs typeface="Arial"/>
                <a:sym typeface="Arial"/>
              </a:endParaRPr>
            </a:p>
          </p:txBody>
        </p:sp>
        <p:sp>
          <p:nvSpPr>
            <p:cNvPr id="8" name="Google Shape;795;p12">
              <a:extLst>
                <a:ext uri="{FF2B5EF4-FFF2-40B4-BE49-F238E27FC236}">
                  <a16:creationId xmlns:a16="http://schemas.microsoft.com/office/drawing/2014/main" id="{32137D8D-BE22-7365-8215-80C6C2248B3D}"/>
                </a:ext>
              </a:extLst>
            </p:cNvPr>
            <p:cNvSpPr/>
            <p:nvPr/>
          </p:nvSpPr>
          <p:spPr>
            <a:xfrm>
              <a:off x="-9089999" y="5982405"/>
              <a:ext cx="8922601" cy="1313856"/>
            </a:xfrm>
            <a:prstGeom prst="rect">
              <a:avLst/>
            </a:prstGeom>
            <a:noFill/>
            <a:ln>
              <a:noFill/>
            </a:ln>
          </p:spPr>
          <p:txBody>
            <a:bodyPr spcFirstLastPara="1" wrap="square" lIns="162700" tIns="23025" rIns="128150" bIns="23025" anchor="t" anchorCtr="0">
              <a:noAutofit/>
            </a:bodyPr>
            <a:lstStyle/>
            <a:p>
              <a:pPr marL="457200" marR="0" lvl="0" indent="-355600" algn="l" rtl="0">
                <a:lnSpc>
                  <a:spcPct val="90000"/>
                </a:lnSpc>
                <a:spcBef>
                  <a:spcPts val="360"/>
                </a:spcBef>
                <a:spcAft>
                  <a:spcPts val="0"/>
                </a:spcAft>
                <a:buClr>
                  <a:srgbClr val="000000"/>
                </a:buClr>
                <a:buSzPts val="2000"/>
                <a:buFont typeface="Roboto"/>
                <a:buChar char="●"/>
              </a:pPr>
              <a:r>
                <a:rPr lang="en-US" sz="1800" b="0" strike="noStrike" dirty="0">
                  <a:solidFill>
                    <a:srgbClr val="000000"/>
                  </a:solidFill>
                  <a:latin typeface="Arial"/>
                  <a:ea typeface="Arial"/>
                  <a:cs typeface="Arial"/>
                  <a:sym typeface="Arial"/>
                </a:rPr>
                <a:t>All APIs sen</a:t>
              </a:r>
              <a:r>
                <a:rPr lang="en-US" sz="1800" dirty="0"/>
                <a:t>t to the common sink are </a:t>
              </a:r>
              <a:r>
                <a:rPr lang="en-US" sz="1800" dirty="0" err="1"/>
                <a:t>analysed</a:t>
              </a:r>
              <a:endParaRPr lang="en-US" sz="1800" dirty="0"/>
            </a:p>
            <a:p>
              <a:pPr marL="457200" marR="0" lvl="0" indent="-355600" algn="l" rtl="0">
                <a:lnSpc>
                  <a:spcPct val="90000"/>
                </a:lnSpc>
                <a:spcBef>
                  <a:spcPts val="360"/>
                </a:spcBef>
                <a:spcAft>
                  <a:spcPts val="0"/>
                </a:spcAft>
                <a:buClr>
                  <a:srgbClr val="000000"/>
                </a:buClr>
                <a:buSzPts val="2000"/>
                <a:buFont typeface="Roboto"/>
                <a:buChar char="●"/>
              </a:pPr>
              <a:r>
                <a:rPr lang="en-US" sz="1800" b="0" strike="noStrike" dirty="0">
                  <a:solidFill>
                    <a:srgbClr val="000000"/>
                  </a:solidFill>
                  <a:latin typeface="Arial"/>
                  <a:ea typeface="Arial"/>
                  <a:cs typeface="Arial"/>
                  <a:sym typeface="Arial"/>
                </a:rPr>
                <a:t>Packet is logged if it contains more than a threshold known APIs</a:t>
              </a:r>
              <a:endParaRPr sz="1800" b="0" strike="noStrike" dirty="0">
                <a:solidFill>
                  <a:srgbClr val="000000"/>
                </a:solidFill>
                <a:latin typeface="Arial"/>
                <a:ea typeface="Arial"/>
                <a:cs typeface="Arial"/>
                <a:sym typeface="Arial"/>
              </a:endParaRPr>
            </a:p>
          </p:txBody>
        </p:sp>
        <p:sp>
          <p:nvSpPr>
            <p:cNvPr id="9" name="Google Shape;796;p12">
              <a:extLst>
                <a:ext uri="{FF2B5EF4-FFF2-40B4-BE49-F238E27FC236}">
                  <a16:creationId xmlns:a16="http://schemas.microsoft.com/office/drawing/2014/main" id="{5A69461D-E2DA-62C6-A9D4-C1A594C1849D}"/>
                </a:ext>
              </a:extLst>
            </p:cNvPr>
            <p:cNvSpPr/>
            <p:nvPr/>
          </p:nvSpPr>
          <p:spPr>
            <a:xfrm>
              <a:off x="1016641" y="2579939"/>
              <a:ext cx="8922601" cy="503626"/>
            </a:xfrm>
            <a:prstGeom prst="roundRect">
              <a:avLst>
                <a:gd name="adj" fmla="val 16667"/>
              </a:avLst>
            </a:prstGeom>
            <a:solidFill>
              <a:srgbClr val="48BD62"/>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dirty="0">
                  <a:solidFill>
                    <a:schemeClr val="lt1"/>
                  </a:solidFill>
                  <a:latin typeface="Roboto"/>
                  <a:ea typeface="Roboto"/>
                  <a:cs typeface="Roboto"/>
                  <a:sym typeface="Roboto"/>
                </a:rPr>
                <a:t>Results</a:t>
              </a:r>
              <a:endParaRPr sz="2000" b="0" strike="noStrike" dirty="0">
                <a:solidFill>
                  <a:srgbClr val="000000"/>
                </a:solidFill>
                <a:latin typeface="Arial"/>
                <a:ea typeface="Arial"/>
                <a:cs typeface="Arial"/>
                <a:sym typeface="Arial"/>
              </a:endParaRPr>
            </a:p>
          </p:txBody>
        </p:sp>
        <p:sp>
          <p:nvSpPr>
            <p:cNvPr id="10" name="Google Shape;797;p12">
              <a:extLst>
                <a:ext uri="{FF2B5EF4-FFF2-40B4-BE49-F238E27FC236}">
                  <a16:creationId xmlns:a16="http://schemas.microsoft.com/office/drawing/2014/main" id="{5583D27D-118D-F910-288F-4E18C2D37082}"/>
                </a:ext>
              </a:extLst>
            </p:cNvPr>
            <p:cNvSpPr/>
            <p:nvPr/>
          </p:nvSpPr>
          <p:spPr>
            <a:xfrm>
              <a:off x="990591" y="3057978"/>
              <a:ext cx="8922601" cy="1242130"/>
            </a:xfrm>
            <a:prstGeom prst="rect">
              <a:avLst/>
            </a:prstGeom>
            <a:noFill/>
            <a:ln>
              <a:noFill/>
            </a:ln>
          </p:spPr>
          <p:txBody>
            <a:bodyPr spcFirstLastPara="1" wrap="square" lIns="162700" tIns="23025" rIns="128150" bIns="23025" anchor="t" anchorCtr="0">
              <a:noAutofit/>
            </a:bodyPr>
            <a:lstStyle/>
            <a:p>
              <a:pPr marL="457200" marR="0" lvl="0" indent="-355600" algn="l" rtl="0">
                <a:lnSpc>
                  <a:spcPct val="90000"/>
                </a:lnSpc>
                <a:spcBef>
                  <a:spcPts val="360"/>
                </a:spcBef>
                <a:spcAft>
                  <a:spcPts val="0"/>
                </a:spcAft>
                <a:buClr>
                  <a:srgbClr val="000000"/>
                </a:buClr>
                <a:buSzPts val="2000"/>
                <a:buFont typeface="Roboto"/>
                <a:buChar char="●"/>
              </a:pPr>
              <a:r>
                <a:rPr lang="en-US" sz="1800" dirty="0">
                  <a:latin typeface="+mn-lt"/>
                  <a:ea typeface="Roboto"/>
                  <a:cs typeface="Roboto"/>
                  <a:sym typeface="Roboto"/>
                </a:rPr>
                <a:t>With threshold = 0, 406 APIs are marked sensitive, 89.16 % correct (-DOM)</a:t>
              </a:r>
            </a:p>
            <a:p>
              <a:pPr marL="457200" marR="0" lvl="0" indent="-355600" algn="l" rtl="0">
                <a:lnSpc>
                  <a:spcPct val="90000"/>
                </a:lnSpc>
                <a:spcBef>
                  <a:spcPts val="360"/>
                </a:spcBef>
                <a:spcAft>
                  <a:spcPts val="0"/>
                </a:spcAft>
                <a:buClr>
                  <a:srgbClr val="000000"/>
                </a:buClr>
                <a:buSzPts val="2000"/>
                <a:buFont typeface="Roboto"/>
                <a:buChar char="●"/>
              </a:pPr>
              <a:r>
                <a:rPr lang="en-US" sz="1800" dirty="0">
                  <a:latin typeface="+mn-lt"/>
                  <a:ea typeface="Roboto"/>
                  <a:cs typeface="Roboto"/>
                  <a:sym typeface="Roboto"/>
                </a:rPr>
                <a:t>With threshold = 12, 92 APIs are marked sensitive, 96.74 % correct</a:t>
              </a:r>
            </a:p>
          </p:txBody>
        </p:sp>
      </p:grpSp>
      <p:sp>
        <p:nvSpPr>
          <p:cNvPr id="11" name="Google Shape;792;p12">
            <a:extLst>
              <a:ext uri="{FF2B5EF4-FFF2-40B4-BE49-F238E27FC236}">
                <a16:creationId xmlns:a16="http://schemas.microsoft.com/office/drawing/2014/main" id="{BF2033EA-235F-7A6F-91F7-15180FA1AEAB}"/>
              </a:ext>
            </a:extLst>
          </p:cNvPr>
          <p:cNvSpPr/>
          <p:nvPr/>
        </p:nvSpPr>
        <p:spPr>
          <a:xfrm>
            <a:off x="6632981" y="4077522"/>
            <a:ext cx="5355118" cy="453384"/>
          </a:xfrm>
          <a:prstGeom prst="roundRect">
            <a:avLst>
              <a:gd name="adj" fmla="val 16667"/>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dirty="0">
                <a:solidFill>
                  <a:schemeClr val="bg1"/>
                </a:solidFill>
                <a:latin typeface="Arial"/>
                <a:ea typeface="Arial"/>
                <a:cs typeface="Arial"/>
              </a:rPr>
              <a:t>Potential APIs for fingerprinting</a:t>
            </a:r>
            <a:endParaRPr sz="2000" b="0" strike="noStrike" dirty="0">
              <a:solidFill>
                <a:schemeClr val="bg1"/>
              </a:solidFill>
              <a:latin typeface="Arial"/>
              <a:ea typeface="Arial"/>
              <a:cs typeface="Arial"/>
              <a:sym typeface="Arial"/>
            </a:endParaRPr>
          </a:p>
        </p:txBody>
      </p:sp>
      <p:sp>
        <p:nvSpPr>
          <p:cNvPr id="12" name="Google Shape;731;p11">
            <a:extLst>
              <a:ext uri="{FF2B5EF4-FFF2-40B4-BE49-F238E27FC236}">
                <a16:creationId xmlns:a16="http://schemas.microsoft.com/office/drawing/2014/main" id="{D452F5D3-959A-392E-8C7E-45D9F3674FFC}"/>
              </a:ext>
            </a:extLst>
          </p:cNvPr>
          <p:cNvSpPr/>
          <p:nvPr/>
        </p:nvSpPr>
        <p:spPr>
          <a:xfrm>
            <a:off x="6773207" y="4570499"/>
            <a:ext cx="5111400" cy="1103443"/>
          </a:xfrm>
          <a:prstGeom prst="rect">
            <a:avLst/>
          </a:prstGeom>
          <a:noFill/>
          <a:ln>
            <a:noFill/>
          </a:ln>
        </p:spPr>
        <p:txBody>
          <a:bodyPr spcFirstLastPara="1" wrap="square" lIns="162700" tIns="23025" rIns="128150" bIns="23025" anchor="t" anchorCtr="0">
            <a:noAutofit/>
          </a:bodyPr>
          <a:lstStyle/>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Navigator.deviceMemory</a:t>
            </a:r>
            <a:endParaRPr lang="en-US" sz="1900" dirty="0">
              <a:latin typeface="Roboto"/>
              <a:ea typeface="Roboto"/>
              <a:cs typeface="Roboto"/>
              <a:sym typeface="Roboto"/>
            </a:endParaRPr>
          </a:p>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Plugin.description</a:t>
            </a:r>
            <a:endParaRPr lang="en-US" sz="1900" dirty="0">
              <a:latin typeface="Roboto"/>
              <a:ea typeface="Roboto"/>
              <a:cs typeface="Roboto"/>
              <a:sym typeface="Roboto"/>
            </a:endParaRPr>
          </a:p>
          <a:p>
            <a:pPr marL="457200" lvl="0" indent="-349250" algn="l" rtl="0">
              <a:lnSpc>
                <a:spcPct val="90000"/>
              </a:lnSpc>
              <a:spcBef>
                <a:spcPts val="0"/>
              </a:spcBef>
              <a:spcAft>
                <a:spcPts val="0"/>
              </a:spcAft>
              <a:buSzPts val="1900"/>
              <a:buFont typeface="Roboto"/>
              <a:buChar char="●"/>
            </a:pPr>
            <a:r>
              <a:rPr lang="en-US" sz="1900" dirty="0" err="1">
                <a:latin typeface="Roboto"/>
                <a:ea typeface="Roboto"/>
                <a:cs typeface="Roboto"/>
                <a:sym typeface="Roboto"/>
              </a:rPr>
              <a:t>FeaturePolicy.allowedFeatures</a:t>
            </a:r>
            <a:endParaRPr lang="en-US" sz="1900" dirty="0">
              <a:latin typeface="Roboto"/>
              <a:ea typeface="Roboto"/>
              <a:cs typeface="Roboto"/>
              <a:sym typeface="Roboto"/>
            </a:endParaRPr>
          </a:p>
          <a:p>
            <a:pPr marL="457200" lvl="0" indent="-349250" algn="l" rtl="0">
              <a:lnSpc>
                <a:spcPct val="90000"/>
              </a:lnSpc>
              <a:spcBef>
                <a:spcPts val="0"/>
              </a:spcBef>
              <a:spcAft>
                <a:spcPts val="0"/>
              </a:spcAft>
              <a:buSzPts val="1900"/>
              <a:buFont typeface="Roboto"/>
              <a:buChar char="●"/>
            </a:pPr>
            <a:r>
              <a:rPr lang="en-US" sz="1900" dirty="0">
                <a:latin typeface="Roboto"/>
                <a:ea typeface="Roboto"/>
                <a:cs typeface="Roboto"/>
                <a:sym typeface="Roboto"/>
              </a:rPr>
              <a:t>… 208 APIs</a:t>
            </a:r>
          </a:p>
        </p:txBody>
      </p:sp>
    </p:spTree>
    <p:extLst>
      <p:ext uri="{BB962C8B-B14F-4D97-AF65-F5344CB8AC3E}">
        <p14:creationId xmlns:p14="http://schemas.microsoft.com/office/powerpoint/2010/main" val="2789500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1" name="Google Shape;831;p1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16</a:t>
            </a:fld>
            <a:endParaRPr sz="1200" b="0" strike="noStrike">
              <a:solidFill>
                <a:srgbClr val="000000"/>
              </a:solidFill>
              <a:latin typeface="Times New Roman"/>
              <a:ea typeface="Times New Roman"/>
              <a:cs typeface="Times New Roman"/>
              <a:sym typeface="Times New Roman"/>
            </a:endParaRPr>
          </a:p>
        </p:txBody>
      </p:sp>
      <p:sp>
        <p:nvSpPr>
          <p:cNvPr id="830" name="Google Shape;830;p16"/>
          <p:cNvSpPr txBox="1">
            <a:spLocks noGrp="1"/>
          </p:cNvSpPr>
          <p:nvPr>
            <p:ph type="body" idx="4294967295"/>
          </p:nvPr>
        </p:nvSpPr>
        <p:spPr>
          <a:xfrm>
            <a:off x="1617553" y="628629"/>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a:solidFill>
                  <a:schemeClr val="tx1"/>
                </a:solidFill>
                <a:latin typeface="Roboto"/>
                <a:ea typeface="Roboto"/>
                <a:cs typeface="Roboto"/>
                <a:sym typeface="Roboto"/>
              </a:rPr>
              <a:t>Conclusion</a:t>
            </a:r>
            <a:endParaRPr sz="1800" b="0" i="0" u="none" strike="noStrike" cap="none" dirty="0">
              <a:solidFill>
                <a:schemeClr val="tx1"/>
              </a:solidFill>
              <a:latin typeface="Arial"/>
              <a:ea typeface="Arial"/>
              <a:cs typeface="Arial"/>
              <a:sym typeface="Arial"/>
            </a:endParaRPr>
          </a:p>
        </p:txBody>
      </p:sp>
      <p:grpSp>
        <p:nvGrpSpPr>
          <p:cNvPr id="2" name="Google Shape;627;p6">
            <a:extLst>
              <a:ext uri="{FF2B5EF4-FFF2-40B4-BE49-F238E27FC236}">
                <a16:creationId xmlns:a16="http://schemas.microsoft.com/office/drawing/2014/main" id="{82E85DFB-CF26-1D95-557E-4CE826E2A977}"/>
              </a:ext>
            </a:extLst>
          </p:cNvPr>
          <p:cNvGrpSpPr/>
          <p:nvPr/>
        </p:nvGrpSpPr>
        <p:grpSpPr>
          <a:xfrm>
            <a:off x="1079775" y="1653310"/>
            <a:ext cx="10317825" cy="6097427"/>
            <a:chOff x="548640" y="1120320"/>
            <a:chExt cx="10478520" cy="5342040"/>
          </a:xfrm>
        </p:grpSpPr>
        <p:sp>
          <p:nvSpPr>
            <p:cNvPr id="3" name="Google Shape;628;p6">
              <a:extLst>
                <a:ext uri="{FF2B5EF4-FFF2-40B4-BE49-F238E27FC236}">
                  <a16:creationId xmlns:a16="http://schemas.microsoft.com/office/drawing/2014/main" id="{3886EE9A-D60B-7536-44D5-8759E401C003}"/>
                </a:ext>
              </a:extLst>
            </p:cNvPr>
            <p:cNvSpPr/>
            <p:nvPr/>
          </p:nvSpPr>
          <p:spPr>
            <a:xfrm>
              <a:off x="548640" y="1120320"/>
              <a:ext cx="10478520" cy="5342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sp>
          <p:nvSpPr>
            <p:cNvPr id="4" name="Google Shape;629;p6">
              <a:extLst>
                <a:ext uri="{FF2B5EF4-FFF2-40B4-BE49-F238E27FC236}">
                  <a16:creationId xmlns:a16="http://schemas.microsoft.com/office/drawing/2014/main" id="{F5757705-650B-3CCF-55CE-E8729E1F0164}"/>
                </a:ext>
              </a:extLst>
            </p:cNvPr>
            <p:cNvSpPr/>
            <p:nvPr/>
          </p:nvSpPr>
          <p:spPr>
            <a:xfrm>
              <a:off x="548640" y="1120320"/>
              <a:ext cx="10478520" cy="849600"/>
            </a:xfrm>
            <a:prstGeom prst="roundRect">
              <a:avLst>
                <a:gd name="adj" fmla="val 16667"/>
              </a:avLst>
            </a:prstGeom>
            <a:solidFill>
              <a:srgbClr val="599BD5"/>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2800" b="0" strike="noStrike" dirty="0">
                  <a:solidFill>
                    <a:schemeClr val="lt1"/>
                  </a:solidFill>
                  <a:latin typeface="Roboto"/>
                  <a:ea typeface="Roboto"/>
                  <a:cs typeface="Roboto"/>
                  <a:sym typeface="Roboto"/>
                </a:rPr>
                <a:t>Developed an embeddable, customizable, dynamic, complete and platform-agnostic taint analysi</a:t>
              </a:r>
              <a:r>
                <a:rPr lang="en-US" sz="2800" dirty="0">
                  <a:solidFill>
                    <a:schemeClr val="lt1"/>
                  </a:solidFill>
                  <a:latin typeface="Roboto"/>
                  <a:ea typeface="Roboto"/>
                  <a:cs typeface="Roboto"/>
                  <a:sym typeface="Roboto"/>
                </a:rPr>
                <a:t>s framework for Chromium</a:t>
              </a:r>
              <a:endParaRPr sz="2800" b="0" strike="noStrike" dirty="0">
                <a:solidFill>
                  <a:srgbClr val="FFFF00"/>
                </a:solidFill>
                <a:latin typeface="Arial"/>
                <a:ea typeface="Arial"/>
                <a:cs typeface="Arial"/>
                <a:sym typeface="Arial"/>
              </a:endParaRPr>
            </a:p>
          </p:txBody>
        </p:sp>
        <p:sp>
          <p:nvSpPr>
            <p:cNvPr id="5" name="Google Shape;630;p6">
              <a:extLst>
                <a:ext uri="{FF2B5EF4-FFF2-40B4-BE49-F238E27FC236}">
                  <a16:creationId xmlns:a16="http://schemas.microsoft.com/office/drawing/2014/main" id="{5451B339-3F48-8897-B572-E3A6BCBB380B}"/>
                </a:ext>
              </a:extLst>
            </p:cNvPr>
            <p:cNvSpPr/>
            <p:nvPr/>
          </p:nvSpPr>
          <p:spPr>
            <a:xfrm>
              <a:off x="548640" y="2066760"/>
              <a:ext cx="10478520" cy="789840"/>
            </a:xfrm>
            <a:prstGeom prst="roundRect">
              <a:avLst>
                <a:gd name="adj" fmla="val 16667"/>
              </a:avLst>
            </a:prstGeom>
            <a:solidFill>
              <a:srgbClr val="53C1CE"/>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2800" b="0" strike="noStrike" dirty="0">
                  <a:solidFill>
                    <a:schemeClr val="lt1"/>
                  </a:solidFill>
                  <a:latin typeface="Roboto"/>
                  <a:ea typeface="Roboto"/>
                  <a:cs typeface="Roboto"/>
                  <a:sym typeface="Roboto"/>
                </a:rPr>
                <a:t>Introduced a novel taint marking engine</a:t>
              </a:r>
              <a:endParaRPr sz="2800" b="0" strike="noStrike" dirty="0">
                <a:solidFill>
                  <a:srgbClr val="FFFF00"/>
                </a:solidFill>
                <a:latin typeface="Arial"/>
                <a:ea typeface="Arial"/>
                <a:cs typeface="Arial"/>
                <a:sym typeface="Arial"/>
              </a:endParaRPr>
            </a:p>
          </p:txBody>
        </p:sp>
        <p:sp>
          <p:nvSpPr>
            <p:cNvPr id="6" name="Google Shape;631;p6">
              <a:extLst>
                <a:ext uri="{FF2B5EF4-FFF2-40B4-BE49-F238E27FC236}">
                  <a16:creationId xmlns:a16="http://schemas.microsoft.com/office/drawing/2014/main" id="{4B593A59-7E4F-3761-F78E-73978BB3B730}"/>
                </a:ext>
              </a:extLst>
            </p:cNvPr>
            <p:cNvSpPr/>
            <p:nvPr/>
          </p:nvSpPr>
          <p:spPr>
            <a:xfrm>
              <a:off x="548640" y="2953080"/>
              <a:ext cx="10478520" cy="789840"/>
            </a:xfrm>
            <a:prstGeom prst="roundRect">
              <a:avLst>
                <a:gd name="adj" fmla="val 16667"/>
              </a:avLst>
            </a:prstGeom>
            <a:solidFill>
              <a:srgbClr val="4EC7A5"/>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2800" b="0" strike="noStrike" dirty="0">
                  <a:solidFill>
                    <a:schemeClr val="lt1"/>
                  </a:solidFill>
                  <a:latin typeface="Roboto"/>
                  <a:ea typeface="Roboto"/>
                  <a:cs typeface="Roboto"/>
                  <a:sym typeface="Roboto"/>
                </a:rPr>
                <a:t>Characterized API data transfer for the top 20K websites</a:t>
              </a:r>
              <a:endParaRPr lang="en-US" sz="2800" b="0" strike="noStrike" dirty="0">
                <a:solidFill>
                  <a:srgbClr val="FF0000"/>
                </a:solidFill>
                <a:latin typeface="Arial"/>
                <a:ea typeface="Arial"/>
                <a:cs typeface="Arial"/>
                <a:sym typeface="Arial"/>
              </a:endParaRPr>
            </a:p>
          </p:txBody>
        </p:sp>
        <p:sp>
          <p:nvSpPr>
            <p:cNvPr id="7" name="Google Shape;632;p6">
              <a:extLst>
                <a:ext uri="{FF2B5EF4-FFF2-40B4-BE49-F238E27FC236}">
                  <a16:creationId xmlns:a16="http://schemas.microsoft.com/office/drawing/2014/main" id="{B76966A1-6BAF-2050-71A1-F1BBC17E2C9B}"/>
                </a:ext>
              </a:extLst>
            </p:cNvPr>
            <p:cNvSpPr/>
            <p:nvPr/>
          </p:nvSpPr>
          <p:spPr>
            <a:xfrm>
              <a:off x="548640" y="3839760"/>
              <a:ext cx="10478520" cy="789840"/>
            </a:xfrm>
            <a:prstGeom prst="roundRect">
              <a:avLst>
                <a:gd name="adj" fmla="val 16667"/>
              </a:avLst>
            </a:prstGeom>
            <a:solidFill>
              <a:srgbClr val="49C073"/>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2800" b="0" strike="noStrike" dirty="0">
                  <a:solidFill>
                    <a:schemeClr val="lt1"/>
                  </a:solidFill>
                  <a:latin typeface="Roboto"/>
                  <a:ea typeface="Roboto"/>
                  <a:cs typeface="Roboto"/>
                  <a:sym typeface="Roboto"/>
                </a:rPr>
                <a:t>Discovered 208 potential fingerprinting APIs</a:t>
              </a:r>
              <a:endParaRPr sz="2800" b="0" strike="noStrike" dirty="0">
                <a:solidFill>
                  <a:srgbClr val="FF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17"/>
          <p:cNvSpPr txBox="1">
            <a:spLocks noGrp="1"/>
          </p:cNvSpPr>
          <p:nvPr>
            <p:ph type="body" idx="4294967295"/>
          </p:nvPr>
        </p:nvSpPr>
        <p:spPr>
          <a:xfrm>
            <a:off x="1713240" y="610560"/>
            <a:ext cx="9596160" cy="301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Roboto"/>
              <a:buNone/>
            </a:pPr>
            <a:r>
              <a:rPr lang="en-US" sz="1800" b="0" i="0" u="none" strike="noStrike" cap="none">
                <a:solidFill>
                  <a:schemeClr val="dk1"/>
                </a:solidFill>
                <a:latin typeface="Roboto"/>
                <a:ea typeface="Roboto"/>
                <a:cs typeface="Roboto"/>
                <a:sym typeface="Roboto"/>
              </a:rPr>
              <a:t>Thank You</a:t>
            </a:r>
            <a:endParaRPr sz="1800" b="0" i="0" u="none" strike="noStrike" cap="none">
              <a:solidFill>
                <a:srgbClr val="000000"/>
              </a:solidFill>
              <a:latin typeface="Arial"/>
              <a:ea typeface="Arial"/>
              <a:cs typeface="Arial"/>
              <a:sym typeface="Arial"/>
            </a:endParaRPr>
          </a:p>
        </p:txBody>
      </p:sp>
      <p:sp>
        <p:nvSpPr>
          <p:cNvPr id="839" name="Google Shape;839;p17"/>
          <p:cNvSpPr/>
          <p:nvPr/>
        </p:nvSpPr>
        <p:spPr>
          <a:xfrm>
            <a:off x="3384360" y="2109960"/>
            <a:ext cx="5883120" cy="1266480"/>
          </a:xfrm>
          <a:prstGeom prst="rect">
            <a:avLst/>
          </a:prstGeom>
          <a:noFill/>
          <a:ln>
            <a:noFill/>
          </a:ln>
        </p:spPr>
        <p:txBody>
          <a:bodyPr spcFirstLastPara="1" wrap="square" lIns="90000" tIns="45000" rIns="90000" bIns="45000" anchor="t" anchorCtr="0">
            <a:normAutofit/>
          </a:bodyPr>
          <a:lstStyle/>
          <a:p>
            <a:pPr marL="0" marR="0" lvl="0" indent="0" algn="l" rtl="0">
              <a:lnSpc>
                <a:spcPct val="90000"/>
              </a:lnSpc>
              <a:spcBef>
                <a:spcPts val="0"/>
              </a:spcBef>
              <a:spcAft>
                <a:spcPts val="0"/>
              </a:spcAft>
              <a:buNone/>
            </a:pPr>
            <a:r>
              <a:rPr lang="en-US" sz="7675" b="1" strike="noStrike">
                <a:solidFill>
                  <a:srgbClr val="FBBC05"/>
                </a:solidFill>
                <a:latin typeface="Lexend Deca"/>
                <a:ea typeface="Lexend Deca"/>
                <a:cs typeface="Lexend Deca"/>
                <a:sym typeface="Lexend Deca"/>
              </a:rPr>
              <a:t>Thank </a:t>
            </a:r>
            <a:r>
              <a:rPr lang="en-US" sz="7675" b="1" strike="noStrike">
                <a:solidFill>
                  <a:srgbClr val="4285F4"/>
                </a:solidFill>
                <a:latin typeface="Lexend Deca"/>
                <a:ea typeface="Lexend Deca"/>
                <a:cs typeface="Lexend Deca"/>
                <a:sym typeface="Lexend Deca"/>
              </a:rPr>
              <a:t>You</a:t>
            </a:r>
            <a:endParaRPr sz="7675" b="0" strike="noStrike">
              <a:solidFill>
                <a:srgbClr val="000000"/>
              </a:solidFill>
              <a:latin typeface="Arial"/>
              <a:ea typeface="Arial"/>
              <a:cs typeface="Arial"/>
              <a:sym typeface="Arial"/>
            </a:endParaRPr>
          </a:p>
        </p:txBody>
      </p:sp>
      <p:sp>
        <p:nvSpPr>
          <p:cNvPr id="840" name="Google Shape;840;p17"/>
          <p:cNvSpPr txBox="1">
            <a:spLocks noGrp="1"/>
          </p:cNvSpPr>
          <p:nvPr>
            <p:ph type="sldNum" idx="12"/>
          </p:nvPr>
        </p:nvSpPr>
        <p:spPr>
          <a:xfrm>
            <a:off x="8656200" y="6356520"/>
            <a:ext cx="2741400" cy="36324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2"/>
          <p:cNvSpPr/>
          <p:nvPr/>
        </p:nvSpPr>
        <p:spPr>
          <a:xfrm>
            <a:off x="11126160" y="5024160"/>
            <a:ext cx="830520" cy="785880"/>
          </a:xfrm>
          <a:prstGeom prst="roundRect">
            <a:avLst>
              <a:gd name="adj" fmla="val 16667"/>
            </a:avLst>
          </a:prstGeom>
          <a:gradFill>
            <a:gsLst>
              <a:gs pos="0">
                <a:srgbClr val="6082CA"/>
              </a:gs>
              <a:gs pos="50000">
                <a:srgbClr val="3D6FC9"/>
              </a:gs>
              <a:gs pos="100000">
                <a:srgbClr val="2F61BA"/>
              </a:gs>
            </a:gsLst>
            <a:lin ang="5400000" scaled="0"/>
          </a:gradFill>
          <a:ln>
            <a:noFill/>
          </a:ln>
          <a:effectLst>
            <a:outerShdw blurRad="57240" dist="19080" dir="5400000" algn="ctr" rotWithShape="0">
              <a:srgbClr val="000000">
                <a:alpha val="62745"/>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Roboto"/>
              <a:ea typeface="Roboto"/>
              <a:cs typeface="Roboto"/>
              <a:sym typeface="Roboto"/>
            </a:endParaRPr>
          </a:p>
        </p:txBody>
      </p:sp>
      <p:sp>
        <p:nvSpPr>
          <p:cNvPr id="412" name="Google Shape;412;p2"/>
          <p:cNvSpPr/>
          <p:nvPr/>
        </p:nvSpPr>
        <p:spPr>
          <a:xfrm>
            <a:off x="1054080" y="5262480"/>
            <a:ext cx="2889720" cy="582120"/>
          </a:xfrm>
          <a:prstGeom prst="roundRect">
            <a:avLst>
              <a:gd name="adj" fmla="val 16667"/>
            </a:avLst>
          </a:prstGeom>
          <a:solidFill>
            <a:schemeClr val="accent4">
              <a:alpha val="49803"/>
            </a:schemeClr>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Roboto"/>
              <a:ea typeface="Roboto"/>
              <a:cs typeface="Roboto"/>
              <a:sym typeface="Roboto"/>
            </a:endParaRPr>
          </a:p>
        </p:txBody>
      </p:sp>
      <p:sp>
        <p:nvSpPr>
          <p:cNvPr id="413" name="Google Shape;413;p2"/>
          <p:cNvSpPr/>
          <p:nvPr/>
        </p:nvSpPr>
        <p:spPr>
          <a:xfrm>
            <a:off x="1225080" y="3212640"/>
            <a:ext cx="2244600" cy="307800"/>
          </a:xfrm>
          <a:prstGeom prst="rect">
            <a:avLst/>
          </a:prstGeom>
          <a:solidFill>
            <a:srgbClr val="11151A"/>
          </a:solidFill>
          <a:ln w="12700" cap="flat" cmpd="sng">
            <a:solidFill>
              <a:srgbClr val="325490"/>
            </a:solidFill>
            <a:prstDash val="solid"/>
            <a:miter lim="800000"/>
            <a:headEnd type="none" w="sm" len="sm"/>
            <a:tailEnd type="none" w="sm" len="sm"/>
          </a:ln>
          <a:effectLst>
            <a:outerShdw blurRad="50760" dist="37674" dir="2700000" algn="t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Roboto"/>
              <a:ea typeface="Roboto"/>
              <a:cs typeface="Roboto"/>
              <a:sym typeface="Roboto"/>
            </a:endParaRPr>
          </a:p>
        </p:txBody>
      </p:sp>
      <p:sp>
        <p:nvSpPr>
          <p:cNvPr id="414" name="Google Shape;414;p2"/>
          <p:cNvSpPr/>
          <p:nvPr/>
        </p:nvSpPr>
        <p:spPr>
          <a:xfrm>
            <a:off x="0" y="6030000"/>
            <a:ext cx="12190320" cy="826200"/>
          </a:xfrm>
          <a:prstGeom prst="rect">
            <a:avLst/>
          </a:prstGeom>
          <a:solidFill>
            <a:schemeClr val="accent5">
              <a:alpha val="49803"/>
            </a:schemeClr>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Roboto"/>
              <a:ea typeface="Roboto"/>
              <a:cs typeface="Roboto"/>
              <a:sym typeface="Roboto"/>
            </a:endParaRPr>
          </a:p>
        </p:txBody>
      </p:sp>
      <p:sp>
        <p:nvSpPr>
          <p:cNvPr id="415" name="Google Shape;415;p2"/>
          <p:cNvSpPr txBox="1">
            <a:spLocks noGrp="1"/>
          </p:cNvSpPr>
          <p:nvPr>
            <p:ph type="body" idx="4294967295"/>
          </p:nvPr>
        </p:nvSpPr>
        <p:spPr>
          <a:xfrm>
            <a:off x="1684440" y="612720"/>
            <a:ext cx="9596160" cy="301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00000"/>
              </a:buClr>
              <a:buSzPts val="1800"/>
              <a:buFont typeface="Roboto"/>
              <a:buNone/>
            </a:pPr>
            <a:r>
              <a:rPr lang="en-US" sz="1800" b="0" i="0" u="none" strike="noStrike" cap="none" dirty="0">
                <a:solidFill>
                  <a:srgbClr val="000000"/>
                </a:solidFill>
                <a:latin typeface="Roboto"/>
                <a:ea typeface="Roboto"/>
                <a:cs typeface="Roboto"/>
                <a:sym typeface="Roboto"/>
              </a:rPr>
              <a:t>Websites are a mixed bag of scripts : anyone could be exploited</a:t>
            </a:r>
            <a:endParaRPr sz="1800" b="0" i="0" u="none" strike="noStrike" cap="none" dirty="0">
              <a:solidFill>
                <a:srgbClr val="000000"/>
              </a:solidFill>
              <a:latin typeface="Arial"/>
              <a:ea typeface="Arial"/>
              <a:cs typeface="Arial"/>
              <a:sym typeface="Arial"/>
            </a:endParaRPr>
          </a:p>
        </p:txBody>
      </p:sp>
      <p:sp>
        <p:nvSpPr>
          <p:cNvPr id="416" name="Google Shape;416;p2"/>
          <p:cNvSpPr txBox="1">
            <a:spLocks noGrp="1"/>
          </p:cNvSpPr>
          <p:nvPr>
            <p:ph type="sldNum" idx="12"/>
          </p:nvPr>
        </p:nvSpPr>
        <p:spPr>
          <a:xfrm>
            <a:off x="8610480" y="6356520"/>
            <a:ext cx="2741400" cy="36324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i="0" u="none" strike="noStrike" cap="none">
                <a:solidFill>
                  <a:schemeClr val="dk1"/>
                </a:solidFill>
                <a:latin typeface="Roboto"/>
                <a:ea typeface="Roboto"/>
                <a:cs typeface="Roboto"/>
                <a:sym typeface="Roboto"/>
              </a:rPr>
              <a:t>2</a:t>
            </a:fld>
            <a:endParaRPr sz="1200" b="0" i="0" u="none" strike="noStrike" cap="none">
              <a:solidFill>
                <a:srgbClr val="000000"/>
              </a:solidFill>
              <a:latin typeface="Times New Roman"/>
              <a:ea typeface="Times New Roman"/>
              <a:cs typeface="Times New Roman"/>
              <a:sym typeface="Times New Roman"/>
            </a:endParaRPr>
          </a:p>
        </p:txBody>
      </p:sp>
      <p:sp>
        <p:nvSpPr>
          <p:cNvPr id="417" name="Google Shape;417;p2"/>
          <p:cNvSpPr/>
          <p:nvPr/>
        </p:nvSpPr>
        <p:spPr>
          <a:xfrm flipH="1">
            <a:off x="1578240" y="3347280"/>
            <a:ext cx="65160" cy="83160"/>
          </a:xfrm>
          <a:custGeom>
            <a:avLst/>
            <a:gdLst/>
            <a:ahLst/>
            <a:cxnLst/>
            <a:rect l="l" t="t" r="r" b="b"/>
            <a:pathLst>
              <a:path w="249" h="311" extrusionOk="0">
                <a:moveTo>
                  <a:pt x="240" y="141"/>
                </a:moveTo>
                <a:lnTo>
                  <a:pt x="240" y="141"/>
                </a:lnTo>
                <a:cubicBezTo>
                  <a:pt x="27" y="9"/>
                  <a:pt x="27" y="9"/>
                  <a:pt x="27" y="9"/>
                </a:cubicBezTo>
                <a:cubicBezTo>
                  <a:pt x="9" y="0"/>
                  <a:pt x="0" y="9"/>
                  <a:pt x="0" y="26"/>
                </a:cubicBezTo>
                <a:cubicBezTo>
                  <a:pt x="0" y="283"/>
                  <a:pt x="0" y="283"/>
                  <a:pt x="0" y="283"/>
                </a:cubicBezTo>
                <a:cubicBezTo>
                  <a:pt x="0" y="301"/>
                  <a:pt x="9" y="310"/>
                  <a:pt x="27" y="301"/>
                </a:cubicBezTo>
                <a:cubicBezTo>
                  <a:pt x="240" y="168"/>
                  <a:pt x="240" y="168"/>
                  <a:pt x="240" y="168"/>
                </a:cubicBezTo>
                <a:cubicBezTo>
                  <a:pt x="240" y="168"/>
                  <a:pt x="248" y="159"/>
                  <a:pt x="248" y="150"/>
                </a:cubicBezTo>
                <a:lnTo>
                  <a:pt x="240" y="141"/>
                </a:lnTo>
              </a:path>
            </a:pathLst>
          </a:custGeom>
          <a:solidFill>
            <a:schemeClr val="dk1"/>
          </a:solidFill>
          <a:ln w="12700" cap="flat" cmpd="sng">
            <a:solidFill>
              <a:srgbClr val="FFFFFF"/>
            </a:solidFill>
            <a:prstDash val="solid"/>
            <a:miter lim="8000"/>
            <a:headEnd type="none" w="sm" len="sm"/>
            <a:tailEnd type="none" w="sm" len="sm"/>
          </a:ln>
          <a:effectLst>
            <a:outerShdw blurRad="50760" dist="37674" dir="2700000" algn="tl" rotWithShape="0">
              <a:srgbClr val="000000">
                <a:alpha val="40000"/>
              </a:srgbClr>
            </a:outerShdw>
          </a:effectLst>
        </p:spPr>
        <p:txBody>
          <a:bodyPr spcFirstLastPara="1" wrap="square" lIns="90000" tIns="39950" rIns="90000" bIns="39950" anchor="ctr" anchorCtr="0">
            <a:noAutofit/>
          </a:bodyPr>
          <a:lstStyle/>
          <a:p>
            <a:pPr marL="0" marR="0" lvl="0" indent="0" algn="l" rtl="0">
              <a:lnSpc>
                <a:spcPct val="100000"/>
              </a:lnSpc>
              <a:spcBef>
                <a:spcPts val="0"/>
              </a:spcBef>
              <a:spcAft>
                <a:spcPts val="0"/>
              </a:spcAft>
              <a:buNone/>
            </a:pPr>
            <a:endParaRPr sz="900" b="0" i="0" u="none" strike="noStrike" cap="none">
              <a:solidFill>
                <a:srgbClr val="FFFFFF"/>
              </a:solidFill>
              <a:latin typeface="Roboto"/>
              <a:ea typeface="Roboto"/>
              <a:cs typeface="Roboto"/>
              <a:sym typeface="Roboto"/>
            </a:endParaRPr>
          </a:p>
        </p:txBody>
      </p:sp>
      <p:sp>
        <p:nvSpPr>
          <p:cNvPr id="418" name="Google Shape;418;p2"/>
          <p:cNvSpPr/>
          <p:nvPr/>
        </p:nvSpPr>
        <p:spPr>
          <a:xfrm flipH="1">
            <a:off x="1759680" y="3340080"/>
            <a:ext cx="95040" cy="92520"/>
          </a:xfrm>
          <a:custGeom>
            <a:avLst/>
            <a:gdLst/>
            <a:ahLst/>
            <a:cxnLst/>
            <a:rect l="l" t="t" r="r" b="b"/>
            <a:pathLst>
              <a:path w="356" h="347" extrusionOk="0">
                <a:moveTo>
                  <a:pt x="177" y="0"/>
                </a:moveTo>
                <a:lnTo>
                  <a:pt x="177" y="0"/>
                </a:lnTo>
                <a:cubicBezTo>
                  <a:pt x="80" y="0"/>
                  <a:pt x="0" y="80"/>
                  <a:pt x="0" y="168"/>
                </a:cubicBezTo>
                <a:cubicBezTo>
                  <a:pt x="0" y="266"/>
                  <a:pt x="80" y="346"/>
                  <a:pt x="177" y="346"/>
                </a:cubicBezTo>
                <a:cubicBezTo>
                  <a:pt x="274" y="346"/>
                  <a:pt x="355" y="266"/>
                  <a:pt x="355" y="168"/>
                </a:cubicBezTo>
                <a:cubicBezTo>
                  <a:pt x="355" y="80"/>
                  <a:pt x="274" y="0"/>
                  <a:pt x="177" y="0"/>
                </a:cubicBezTo>
              </a:path>
            </a:pathLst>
          </a:custGeom>
          <a:solidFill>
            <a:schemeClr val="dk1"/>
          </a:solidFill>
          <a:ln w="12700" cap="flat" cmpd="sng">
            <a:solidFill>
              <a:srgbClr val="FFFFFF"/>
            </a:solidFill>
            <a:prstDash val="solid"/>
            <a:miter lim="8000"/>
            <a:headEnd type="none" w="sm" len="sm"/>
            <a:tailEnd type="none" w="sm" len="sm"/>
          </a:ln>
          <a:effectLst>
            <a:outerShdw blurRad="50760" dist="37674" dir="2700000" algn="tl" rotWithShape="0">
              <a:srgbClr val="000000">
                <a:alpha val="40000"/>
              </a:srgbClr>
            </a:outerShdw>
          </a:effectLst>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endParaRPr sz="900" b="0" i="0" u="none" strike="noStrike" cap="none">
              <a:solidFill>
                <a:srgbClr val="FFFFFF"/>
              </a:solidFill>
              <a:latin typeface="Roboto"/>
              <a:ea typeface="Roboto"/>
              <a:cs typeface="Roboto"/>
              <a:sym typeface="Roboto"/>
            </a:endParaRPr>
          </a:p>
        </p:txBody>
      </p:sp>
      <p:sp>
        <p:nvSpPr>
          <p:cNvPr id="419" name="Google Shape;419;p2"/>
          <p:cNvSpPr/>
          <p:nvPr/>
        </p:nvSpPr>
        <p:spPr>
          <a:xfrm flipH="1">
            <a:off x="1958760" y="3347280"/>
            <a:ext cx="79560" cy="77040"/>
          </a:xfrm>
          <a:custGeom>
            <a:avLst/>
            <a:gdLst/>
            <a:ahLst/>
            <a:cxnLst/>
            <a:rect l="l" t="t" r="r" b="b"/>
            <a:pathLst>
              <a:path w="302" h="293" extrusionOk="0">
                <a:moveTo>
                  <a:pt x="266" y="0"/>
                </a:moveTo>
                <a:lnTo>
                  <a:pt x="266" y="0"/>
                </a:lnTo>
                <a:cubicBezTo>
                  <a:pt x="35" y="0"/>
                  <a:pt x="35" y="0"/>
                  <a:pt x="35" y="0"/>
                </a:cubicBezTo>
                <a:cubicBezTo>
                  <a:pt x="18" y="0"/>
                  <a:pt x="0" y="0"/>
                  <a:pt x="0" y="26"/>
                </a:cubicBezTo>
                <a:cubicBezTo>
                  <a:pt x="0" y="266"/>
                  <a:pt x="0" y="266"/>
                  <a:pt x="0" y="266"/>
                </a:cubicBezTo>
                <a:cubicBezTo>
                  <a:pt x="0" y="283"/>
                  <a:pt x="18" y="292"/>
                  <a:pt x="35" y="292"/>
                </a:cubicBezTo>
                <a:cubicBezTo>
                  <a:pt x="266" y="292"/>
                  <a:pt x="266" y="292"/>
                  <a:pt x="266" y="292"/>
                </a:cubicBezTo>
                <a:cubicBezTo>
                  <a:pt x="283" y="292"/>
                  <a:pt x="301" y="283"/>
                  <a:pt x="301" y="266"/>
                </a:cubicBezTo>
                <a:cubicBezTo>
                  <a:pt x="301" y="26"/>
                  <a:pt x="301" y="26"/>
                  <a:pt x="301" y="26"/>
                </a:cubicBezTo>
                <a:cubicBezTo>
                  <a:pt x="301" y="0"/>
                  <a:pt x="283" y="0"/>
                  <a:pt x="266" y="0"/>
                </a:cubicBezTo>
              </a:path>
            </a:pathLst>
          </a:custGeom>
          <a:solidFill>
            <a:schemeClr val="dk1"/>
          </a:solidFill>
          <a:ln w="12700" cap="flat" cmpd="sng">
            <a:solidFill>
              <a:srgbClr val="FFFFFF"/>
            </a:solidFill>
            <a:prstDash val="solid"/>
            <a:miter lim="8000"/>
            <a:headEnd type="none" w="sm" len="sm"/>
            <a:tailEnd type="none" w="sm" len="sm"/>
          </a:ln>
          <a:effectLst>
            <a:outerShdw blurRad="50760" dist="37674" dir="2700000" algn="tl" rotWithShape="0">
              <a:srgbClr val="000000">
                <a:alpha val="40000"/>
              </a:srgbClr>
            </a:outerShdw>
          </a:effectLst>
        </p:spPr>
        <p:txBody>
          <a:bodyPr spcFirstLastPara="1" wrap="square" lIns="90000" tIns="33825" rIns="90000" bIns="33825" anchor="ctr" anchorCtr="0">
            <a:noAutofit/>
          </a:bodyPr>
          <a:lstStyle/>
          <a:p>
            <a:pPr marL="0" marR="0" lvl="0" indent="0" algn="l" rtl="0">
              <a:lnSpc>
                <a:spcPct val="100000"/>
              </a:lnSpc>
              <a:spcBef>
                <a:spcPts val="0"/>
              </a:spcBef>
              <a:spcAft>
                <a:spcPts val="0"/>
              </a:spcAft>
              <a:buNone/>
            </a:pPr>
            <a:endParaRPr sz="900" b="0" i="0" u="none" strike="noStrike" cap="none">
              <a:solidFill>
                <a:srgbClr val="FFFFFF"/>
              </a:solidFill>
              <a:latin typeface="Roboto"/>
              <a:ea typeface="Roboto"/>
              <a:cs typeface="Roboto"/>
              <a:sym typeface="Roboto"/>
            </a:endParaRPr>
          </a:p>
        </p:txBody>
      </p:sp>
      <p:sp>
        <p:nvSpPr>
          <p:cNvPr id="420" name="Google Shape;420;p2"/>
          <p:cNvSpPr/>
          <p:nvPr/>
        </p:nvSpPr>
        <p:spPr>
          <a:xfrm flipH="1">
            <a:off x="2206080" y="3348720"/>
            <a:ext cx="117720" cy="77040"/>
          </a:xfrm>
          <a:custGeom>
            <a:avLst/>
            <a:gdLst/>
            <a:ahLst/>
            <a:cxnLst/>
            <a:rect l="l" t="t" r="r" b="b"/>
            <a:pathLst>
              <a:path w="443" h="293" extrusionOk="0">
                <a:moveTo>
                  <a:pt x="434" y="132"/>
                </a:moveTo>
                <a:lnTo>
                  <a:pt x="434" y="132"/>
                </a:lnTo>
                <a:cubicBezTo>
                  <a:pt x="247" y="9"/>
                  <a:pt x="247" y="9"/>
                  <a:pt x="247" y="9"/>
                </a:cubicBezTo>
                <a:cubicBezTo>
                  <a:pt x="229" y="0"/>
                  <a:pt x="221" y="9"/>
                  <a:pt x="221" y="26"/>
                </a:cubicBezTo>
                <a:cubicBezTo>
                  <a:pt x="221" y="266"/>
                  <a:pt x="221" y="266"/>
                  <a:pt x="221" y="266"/>
                </a:cubicBezTo>
                <a:cubicBezTo>
                  <a:pt x="221" y="283"/>
                  <a:pt x="229" y="292"/>
                  <a:pt x="247" y="283"/>
                </a:cubicBezTo>
                <a:cubicBezTo>
                  <a:pt x="434" y="159"/>
                  <a:pt x="434" y="159"/>
                  <a:pt x="434" y="159"/>
                </a:cubicBezTo>
                <a:cubicBezTo>
                  <a:pt x="434" y="159"/>
                  <a:pt x="442" y="150"/>
                  <a:pt x="442" y="141"/>
                </a:cubicBezTo>
                <a:lnTo>
                  <a:pt x="434" y="132"/>
                </a:lnTo>
                <a:close/>
                <a:moveTo>
                  <a:pt x="203" y="132"/>
                </a:moveTo>
                <a:lnTo>
                  <a:pt x="203" y="132"/>
                </a:lnTo>
                <a:cubicBezTo>
                  <a:pt x="26" y="9"/>
                  <a:pt x="26" y="9"/>
                  <a:pt x="26" y="9"/>
                </a:cubicBezTo>
                <a:cubicBezTo>
                  <a:pt x="17" y="0"/>
                  <a:pt x="0" y="9"/>
                  <a:pt x="0" y="26"/>
                </a:cubicBezTo>
                <a:cubicBezTo>
                  <a:pt x="0" y="266"/>
                  <a:pt x="0" y="266"/>
                  <a:pt x="0" y="266"/>
                </a:cubicBezTo>
                <a:cubicBezTo>
                  <a:pt x="0" y="283"/>
                  <a:pt x="17" y="292"/>
                  <a:pt x="26" y="283"/>
                </a:cubicBezTo>
                <a:cubicBezTo>
                  <a:pt x="203" y="159"/>
                  <a:pt x="203" y="159"/>
                  <a:pt x="203" y="159"/>
                </a:cubicBezTo>
                <a:cubicBezTo>
                  <a:pt x="203" y="159"/>
                  <a:pt x="212" y="150"/>
                  <a:pt x="212" y="141"/>
                </a:cubicBezTo>
                <a:lnTo>
                  <a:pt x="203" y="132"/>
                </a:lnTo>
                <a:close/>
              </a:path>
            </a:pathLst>
          </a:custGeom>
          <a:solidFill>
            <a:schemeClr val="dk1"/>
          </a:solidFill>
          <a:ln w="12700" cap="flat" cmpd="sng">
            <a:solidFill>
              <a:srgbClr val="FFFFFF"/>
            </a:solidFill>
            <a:prstDash val="solid"/>
            <a:miter lim="8000"/>
            <a:headEnd type="none" w="sm" len="sm"/>
            <a:tailEnd type="none" w="sm" len="sm"/>
          </a:ln>
          <a:effectLst>
            <a:outerShdw blurRad="50760" dist="37674" dir="2700000" algn="tl" rotWithShape="0">
              <a:srgbClr val="000000">
                <a:alpha val="40000"/>
              </a:srgbClr>
            </a:outerShdw>
          </a:effectLst>
        </p:spPr>
        <p:txBody>
          <a:bodyPr spcFirstLastPara="1" wrap="square" lIns="90000" tIns="33825" rIns="90000" bIns="33825" anchor="ctr" anchorCtr="0">
            <a:noAutofit/>
          </a:bodyPr>
          <a:lstStyle/>
          <a:p>
            <a:pPr marL="0" marR="0" lvl="0" indent="0" algn="l" rtl="0">
              <a:lnSpc>
                <a:spcPct val="100000"/>
              </a:lnSpc>
              <a:spcBef>
                <a:spcPts val="0"/>
              </a:spcBef>
              <a:spcAft>
                <a:spcPts val="0"/>
              </a:spcAft>
              <a:buNone/>
            </a:pPr>
            <a:endParaRPr sz="900" b="0" i="0" u="none" strike="noStrike" cap="none">
              <a:solidFill>
                <a:srgbClr val="FFFFFF"/>
              </a:solidFill>
              <a:latin typeface="Roboto"/>
              <a:ea typeface="Roboto"/>
              <a:cs typeface="Roboto"/>
              <a:sym typeface="Roboto"/>
            </a:endParaRPr>
          </a:p>
        </p:txBody>
      </p:sp>
      <p:sp>
        <p:nvSpPr>
          <p:cNvPr id="421" name="Google Shape;421;p2"/>
          <p:cNvSpPr/>
          <p:nvPr/>
        </p:nvSpPr>
        <p:spPr>
          <a:xfrm flipH="1">
            <a:off x="2498400" y="3355560"/>
            <a:ext cx="118800" cy="77040"/>
          </a:xfrm>
          <a:custGeom>
            <a:avLst/>
            <a:gdLst/>
            <a:ahLst/>
            <a:cxnLst/>
            <a:rect l="l" t="t" r="r" b="b"/>
            <a:pathLst>
              <a:path w="444" h="293" extrusionOk="0">
                <a:moveTo>
                  <a:pt x="0" y="141"/>
                </a:moveTo>
                <a:lnTo>
                  <a:pt x="0" y="141"/>
                </a:lnTo>
                <a:cubicBezTo>
                  <a:pt x="0" y="150"/>
                  <a:pt x="9" y="159"/>
                  <a:pt x="9" y="159"/>
                </a:cubicBezTo>
                <a:cubicBezTo>
                  <a:pt x="195" y="283"/>
                  <a:pt x="195" y="283"/>
                  <a:pt x="195" y="283"/>
                </a:cubicBezTo>
                <a:cubicBezTo>
                  <a:pt x="212" y="292"/>
                  <a:pt x="222" y="283"/>
                  <a:pt x="222" y="266"/>
                </a:cubicBezTo>
                <a:cubicBezTo>
                  <a:pt x="222" y="26"/>
                  <a:pt x="222" y="26"/>
                  <a:pt x="222" y="26"/>
                </a:cubicBezTo>
                <a:cubicBezTo>
                  <a:pt x="222" y="9"/>
                  <a:pt x="212" y="0"/>
                  <a:pt x="195" y="9"/>
                </a:cubicBezTo>
                <a:cubicBezTo>
                  <a:pt x="9" y="132"/>
                  <a:pt x="9" y="132"/>
                  <a:pt x="9" y="132"/>
                </a:cubicBezTo>
                <a:lnTo>
                  <a:pt x="0" y="141"/>
                </a:lnTo>
                <a:close/>
                <a:moveTo>
                  <a:pt x="231" y="141"/>
                </a:moveTo>
                <a:lnTo>
                  <a:pt x="231" y="141"/>
                </a:lnTo>
                <a:cubicBezTo>
                  <a:pt x="231" y="150"/>
                  <a:pt x="239" y="159"/>
                  <a:pt x="239" y="159"/>
                </a:cubicBezTo>
                <a:cubicBezTo>
                  <a:pt x="416" y="283"/>
                  <a:pt x="416" y="283"/>
                  <a:pt x="416" y="283"/>
                </a:cubicBezTo>
                <a:cubicBezTo>
                  <a:pt x="425" y="292"/>
                  <a:pt x="443" y="283"/>
                  <a:pt x="443" y="266"/>
                </a:cubicBezTo>
                <a:cubicBezTo>
                  <a:pt x="443" y="26"/>
                  <a:pt x="443" y="26"/>
                  <a:pt x="443" y="26"/>
                </a:cubicBezTo>
                <a:cubicBezTo>
                  <a:pt x="443" y="9"/>
                  <a:pt x="425" y="0"/>
                  <a:pt x="416" y="9"/>
                </a:cubicBezTo>
                <a:cubicBezTo>
                  <a:pt x="239" y="132"/>
                  <a:pt x="239" y="132"/>
                  <a:pt x="239" y="132"/>
                </a:cubicBezTo>
                <a:lnTo>
                  <a:pt x="231" y="141"/>
                </a:lnTo>
                <a:close/>
              </a:path>
            </a:pathLst>
          </a:custGeom>
          <a:solidFill>
            <a:schemeClr val="dk1"/>
          </a:solidFill>
          <a:ln w="12700" cap="flat" cmpd="sng">
            <a:solidFill>
              <a:srgbClr val="FFFFFF"/>
            </a:solidFill>
            <a:prstDash val="solid"/>
            <a:miter lim="8000"/>
            <a:headEnd type="none" w="sm" len="sm"/>
            <a:tailEnd type="none" w="sm" len="sm"/>
          </a:ln>
          <a:effectLst>
            <a:outerShdw blurRad="50760" dist="37674" dir="2700000" algn="tl" rotWithShape="0">
              <a:srgbClr val="000000">
                <a:alpha val="40000"/>
              </a:srgbClr>
            </a:outerShdw>
          </a:effectLst>
        </p:spPr>
        <p:txBody>
          <a:bodyPr spcFirstLastPara="1" wrap="square" lIns="90000" tIns="33825" rIns="90000" bIns="33825" anchor="ctr" anchorCtr="0">
            <a:noAutofit/>
          </a:bodyPr>
          <a:lstStyle/>
          <a:p>
            <a:pPr marL="0" marR="0" lvl="0" indent="0" algn="l" rtl="0">
              <a:lnSpc>
                <a:spcPct val="100000"/>
              </a:lnSpc>
              <a:spcBef>
                <a:spcPts val="0"/>
              </a:spcBef>
              <a:spcAft>
                <a:spcPts val="0"/>
              </a:spcAft>
              <a:buNone/>
            </a:pPr>
            <a:endParaRPr sz="900" b="0" i="0" u="none" strike="noStrike" cap="none">
              <a:solidFill>
                <a:srgbClr val="FFFFFF"/>
              </a:solidFill>
              <a:latin typeface="Roboto"/>
              <a:ea typeface="Roboto"/>
              <a:cs typeface="Roboto"/>
              <a:sym typeface="Roboto"/>
            </a:endParaRPr>
          </a:p>
        </p:txBody>
      </p:sp>
      <p:sp>
        <p:nvSpPr>
          <p:cNvPr id="422" name="Google Shape;422;p2"/>
          <p:cNvSpPr/>
          <p:nvPr/>
        </p:nvSpPr>
        <p:spPr>
          <a:xfrm flipH="1">
            <a:off x="2791080" y="3355560"/>
            <a:ext cx="79560" cy="77040"/>
          </a:xfrm>
          <a:custGeom>
            <a:avLst/>
            <a:gdLst/>
            <a:ahLst/>
            <a:cxnLst/>
            <a:rect l="l" t="t" r="r" b="b"/>
            <a:pathLst>
              <a:path w="302" h="293" extrusionOk="0">
                <a:moveTo>
                  <a:pt x="89" y="141"/>
                </a:moveTo>
                <a:lnTo>
                  <a:pt x="89" y="141"/>
                </a:lnTo>
                <a:cubicBezTo>
                  <a:pt x="89" y="150"/>
                  <a:pt x="98" y="159"/>
                  <a:pt x="98" y="159"/>
                </a:cubicBezTo>
                <a:cubicBezTo>
                  <a:pt x="275" y="266"/>
                  <a:pt x="275" y="266"/>
                  <a:pt x="275" y="266"/>
                </a:cubicBezTo>
                <a:cubicBezTo>
                  <a:pt x="292" y="274"/>
                  <a:pt x="301" y="274"/>
                  <a:pt x="301" y="257"/>
                </a:cubicBezTo>
                <a:cubicBezTo>
                  <a:pt x="301" y="35"/>
                  <a:pt x="301" y="35"/>
                  <a:pt x="301" y="35"/>
                </a:cubicBezTo>
                <a:cubicBezTo>
                  <a:pt x="301" y="17"/>
                  <a:pt x="292" y="9"/>
                  <a:pt x="275" y="17"/>
                </a:cubicBezTo>
                <a:cubicBezTo>
                  <a:pt x="98" y="132"/>
                  <a:pt x="98" y="132"/>
                  <a:pt x="98" y="132"/>
                </a:cubicBezTo>
                <a:lnTo>
                  <a:pt x="89" y="141"/>
                </a:lnTo>
                <a:close/>
                <a:moveTo>
                  <a:pt x="0" y="26"/>
                </a:moveTo>
                <a:lnTo>
                  <a:pt x="0" y="26"/>
                </a:lnTo>
                <a:cubicBezTo>
                  <a:pt x="0" y="257"/>
                  <a:pt x="0" y="257"/>
                  <a:pt x="0" y="257"/>
                </a:cubicBezTo>
                <a:cubicBezTo>
                  <a:pt x="0" y="283"/>
                  <a:pt x="18" y="292"/>
                  <a:pt x="35" y="292"/>
                </a:cubicBezTo>
                <a:cubicBezTo>
                  <a:pt x="63" y="292"/>
                  <a:pt x="80" y="283"/>
                  <a:pt x="80" y="257"/>
                </a:cubicBezTo>
                <a:cubicBezTo>
                  <a:pt x="80" y="26"/>
                  <a:pt x="80" y="26"/>
                  <a:pt x="80" y="26"/>
                </a:cubicBezTo>
                <a:cubicBezTo>
                  <a:pt x="80" y="9"/>
                  <a:pt x="63" y="0"/>
                  <a:pt x="35" y="0"/>
                </a:cubicBezTo>
                <a:cubicBezTo>
                  <a:pt x="18" y="0"/>
                  <a:pt x="0" y="9"/>
                  <a:pt x="0" y="26"/>
                </a:cubicBezTo>
                <a:close/>
              </a:path>
            </a:pathLst>
          </a:custGeom>
          <a:solidFill>
            <a:schemeClr val="dk1"/>
          </a:solidFill>
          <a:ln w="12700" cap="flat" cmpd="sng">
            <a:solidFill>
              <a:srgbClr val="FFFFFF"/>
            </a:solidFill>
            <a:prstDash val="solid"/>
            <a:miter lim="8000"/>
            <a:headEnd type="none" w="sm" len="sm"/>
            <a:tailEnd type="none" w="sm" len="sm"/>
          </a:ln>
          <a:effectLst>
            <a:outerShdw blurRad="50760" dist="37674" dir="2700000" algn="tl" rotWithShape="0">
              <a:srgbClr val="000000">
                <a:alpha val="40000"/>
              </a:srgbClr>
            </a:outerShdw>
          </a:effectLst>
        </p:spPr>
        <p:txBody>
          <a:bodyPr spcFirstLastPara="1" wrap="square" lIns="90000" tIns="33825" rIns="90000" bIns="33825" anchor="ctr" anchorCtr="0">
            <a:noAutofit/>
          </a:bodyPr>
          <a:lstStyle/>
          <a:p>
            <a:pPr marL="0" marR="0" lvl="0" indent="0" algn="l" rtl="0">
              <a:lnSpc>
                <a:spcPct val="100000"/>
              </a:lnSpc>
              <a:spcBef>
                <a:spcPts val="0"/>
              </a:spcBef>
              <a:spcAft>
                <a:spcPts val="0"/>
              </a:spcAft>
              <a:buNone/>
            </a:pPr>
            <a:endParaRPr sz="900" b="0" i="0" u="none" strike="noStrike" cap="none">
              <a:solidFill>
                <a:srgbClr val="FFFFFF"/>
              </a:solidFill>
              <a:latin typeface="Roboto"/>
              <a:ea typeface="Roboto"/>
              <a:cs typeface="Roboto"/>
              <a:sym typeface="Roboto"/>
            </a:endParaRPr>
          </a:p>
        </p:txBody>
      </p:sp>
      <p:sp>
        <p:nvSpPr>
          <p:cNvPr id="423" name="Google Shape;423;p2"/>
          <p:cNvSpPr/>
          <p:nvPr/>
        </p:nvSpPr>
        <p:spPr>
          <a:xfrm flipH="1">
            <a:off x="3039120" y="3348720"/>
            <a:ext cx="80640" cy="77040"/>
          </a:xfrm>
          <a:custGeom>
            <a:avLst/>
            <a:gdLst/>
            <a:ahLst/>
            <a:cxnLst/>
            <a:rect l="l" t="t" r="r" b="b"/>
            <a:pathLst>
              <a:path w="303" h="293" extrusionOk="0">
                <a:moveTo>
                  <a:pt x="204" y="132"/>
                </a:moveTo>
                <a:lnTo>
                  <a:pt x="204" y="132"/>
                </a:lnTo>
                <a:cubicBezTo>
                  <a:pt x="27" y="17"/>
                  <a:pt x="27" y="17"/>
                  <a:pt x="27" y="17"/>
                </a:cubicBezTo>
                <a:cubicBezTo>
                  <a:pt x="10" y="9"/>
                  <a:pt x="0" y="17"/>
                  <a:pt x="0" y="35"/>
                </a:cubicBezTo>
                <a:cubicBezTo>
                  <a:pt x="0" y="257"/>
                  <a:pt x="0" y="257"/>
                  <a:pt x="0" y="257"/>
                </a:cubicBezTo>
                <a:cubicBezTo>
                  <a:pt x="0" y="274"/>
                  <a:pt x="10" y="274"/>
                  <a:pt x="27" y="266"/>
                </a:cubicBezTo>
                <a:cubicBezTo>
                  <a:pt x="204" y="159"/>
                  <a:pt x="204" y="159"/>
                  <a:pt x="204" y="159"/>
                </a:cubicBezTo>
                <a:cubicBezTo>
                  <a:pt x="204" y="159"/>
                  <a:pt x="213" y="150"/>
                  <a:pt x="213" y="141"/>
                </a:cubicBezTo>
                <a:lnTo>
                  <a:pt x="204" y="132"/>
                </a:lnTo>
                <a:close/>
                <a:moveTo>
                  <a:pt x="266" y="0"/>
                </a:moveTo>
                <a:lnTo>
                  <a:pt x="266" y="0"/>
                </a:lnTo>
                <a:cubicBezTo>
                  <a:pt x="240" y="0"/>
                  <a:pt x="222" y="9"/>
                  <a:pt x="222" y="26"/>
                </a:cubicBezTo>
                <a:cubicBezTo>
                  <a:pt x="222" y="257"/>
                  <a:pt x="222" y="257"/>
                  <a:pt x="222" y="257"/>
                </a:cubicBezTo>
                <a:cubicBezTo>
                  <a:pt x="222" y="283"/>
                  <a:pt x="240" y="292"/>
                  <a:pt x="266" y="292"/>
                </a:cubicBezTo>
                <a:cubicBezTo>
                  <a:pt x="284" y="292"/>
                  <a:pt x="302" y="283"/>
                  <a:pt x="302" y="257"/>
                </a:cubicBezTo>
                <a:cubicBezTo>
                  <a:pt x="302" y="26"/>
                  <a:pt x="302" y="26"/>
                  <a:pt x="302" y="26"/>
                </a:cubicBezTo>
                <a:cubicBezTo>
                  <a:pt x="302" y="9"/>
                  <a:pt x="284" y="0"/>
                  <a:pt x="266" y="0"/>
                </a:cubicBezTo>
                <a:close/>
              </a:path>
            </a:pathLst>
          </a:custGeom>
          <a:solidFill>
            <a:schemeClr val="dk1"/>
          </a:solidFill>
          <a:ln w="12700" cap="flat" cmpd="sng">
            <a:solidFill>
              <a:srgbClr val="FFFFFF"/>
            </a:solidFill>
            <a:prstDash val="solid"/>
            <a:miter lim="8000"/>
            <a:headEnd type="none" w="sm" len="sm"/>
            <a:tailEnd type="none" w="sm" len="sm"/>
          </a:ln>
          <a:effectLst>
            <a:outerShdw blurRad="50760" dist="37674" dir="2700000" algn="tl" rotWithShape="0">
              <a:srgbClr val="000000">
                <a:alpha val="40000"/>
              </a:srgbClr>
            </a:outerShdw>
          </a:effectLst>
        </p:spPr>
        <p:txBody>
          <a:bodyPr spcFirstLastPara="1" wrap="square" lIns="90000" tIns="33825" rIns="90000" bIns="33825" anchor="ctr" anchorCtr="0">
            <a:noAutofit/>
          </a:bodyPr>
          <a:lstStyle/>
          <a:p>
            <a:pPr marL="0" marR="0" lvl="0" indent="0" algn="l" rtl="0">
              <a:lnSpc>
                <a:spcPct val="100000"/>
              </a:lnSpc>
              <a:spcBef>
                <a:spcPts val="0"/>
              </a:spcBef>
              <a:spcAft>
                <a:spcPts val="0"/>
              </a:spcAft>
              <a:buNone/>
            </a:pPr>
            <a:endParaRPr sz="900" b="0" i="0" u="none" strike="noStrike" cap="none">
              <a:solidFill>
                <a:srgbClr val="FFFFFF"/>
              </a:solidFill>
              <a:latin typeface="Roboto"/>
              <a:ea typeface="Roboto"/>
              <a:cs typeface="Roboto"/>
              <a:sym typeface="Roboto"/>
            </a:endParaRPr>
          </a:p>
        </p:txBody>
      </p:sp>
      <p:sp>
        <p:nvSpPr>
          <p:cNvPr id="424" name="Google Shape;424;p2"/>
          <p:cNvSpPr/>
          <p:nvPr/>
        </p:nvSpPr>
        <p:spPr>
          <a:xfrm>
            <a:off x="1225080" y="1765080"/>
            <a:ext cx="2244600" cy="1755360"/>
          </a:xfrm>
          <a:prstGeom prst="rect">
            <a:avLst/>
          </a:prstGeom>
          <a:noFill/>
          <a:ln w="9525" cap="flat" cmpd="sng">
            <a:solidFill>
              <a:srgbClr val="434343"/>
            </a:solidFill>
            <a:prstDash val="solid"/>
            <a:round/>
            <a:headEnd type="none" w="sm" len="sm"/>
            <a:tailEnd type="none" w="sm" len="sm"/>
          </a:ln>
          <a:effectLst>
            <a:outerShdw blurRad="50760" dist="37674" dir="2700000" algn="tl" rotWithShape="0">
              <a:srgbClr val="000000">
                <a:alpha val="40000"/>
              </a:srgbClr>
            </a:outerShdw>
          </a:effectLst>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rgbClr val="434343"/>
              </a:solidFill>
              <a:latin typeface="Roboto"/>
              <a:ea typeface="Roboto"/>
              <a:cs typeface="Roboto"/>
              <a:sym typeface="Roboto"/>
            </a:endParaRPr>
          </a:p>
        </p:txBody>
      </p:sp>
      <p:sp>
        <p:nvSpPr>
          <p:cNvPr id="425" name="Google Shape;425;p2"/>
          <p:cNvSpPr/>
          <p:nvPr/>
        </p:nvSpPr>
        <p:spPr>
          <a:xfrm>
            <a:off x="7759440" y="1670400"/>
            <a:ext cx="2199600" cy="3677760"/>
          </a:xfrm>
          <a:prstGeom prst="roundRect">
            <a:avLst>
              <a:gd name="adj" fmla="val 6563"/>
            </a:avLst>
          </a:prstGeom>
          <a:solidFill>
            <a:srgbClr val="C4CAD6"/>
          </a:solidFill>
          <a:ln w="9525" cap="flat" cmpd="sng">
            <a:solidFill>
              <a:srgbClr val="A5A5A5"/>
            </a:solidFill>
            <a:prstDash val="solid"/>
            <a:miter lim="800000"/>
            <a:headEnd type="none" w="sm" len="sm"/>
            <a:tailEnd type="none" w="sm" len="sm"/>
          </a:ln>
          <a:effectLst>
            <a:outerShdw blurRad="50760" dist="37674" dir="2700000" algn="tl" rotWithShape="0">
              <a:srgbClr val="000000">
                <a:alpha val="40000"/>
              </a:srgbClr>
            </a:outerShdw>
          </a:effectLst>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Roboto"/>
                <a:ea typeface="Roboto"/>
                <a:cs typeface="Roboto"/>
                <a:sym typeface="Roboto"/>
              </a:rPr>
              <a:t>Payment Gateway</a:t>
            </a:r>
            <a:endParaRPr sz="1800" b="0" i="0" u="none" strike="noStrike" cap="none">
              <a:solidFill>
                <a:srgbClr val="000000"/>
              </a:solidFill>
              <a:latin typeface="Arial"/>
              <a:ea typeface="Arial"/>
              <a:cs typeface="Arial"/>
              <a:sym typeface="Arial"/>
            </a:endParaRPr>
          </a:p>
        </p:txBody>
      </p:sp>
      <p:sp>
        <p:nvSpPr>
          <p:cNvPr id="426" name="Google Shape;426;p2"/>
          <p:cNvSpPr/>
          <p:nvPr/>
        </p:nvSpPr>
        <p:spPr>
          <a:xfrm>
            <a:off x="7991640" y="2236680"/>
            <a:ext cx="1836360" cy="349560"/>
          </a:xfrm>
          <a:prstGeom prst="rect">
            <a:avLst/>
          </a:prstGeom>
          <a:noFill/>
          <a:ln w="9525" cap="flat" cmpd="sng">
            <a:solidFill>
              <a:srgbClr val="A5A5A5"/>
            </a:solidFill>
            <a:prstDash val="solid"/>
            <a:miter lim="800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4567 XXXX 1234 YYYY</a:t>
            </a:r>
            <a:endParaRPr sz="1200" b="0" i="0" u="none" strike="noStrike" cap="none">
              <a:solidFill>
                <a:srgbClr val="000000"/>
              </a:solidFill>
              <a:latin typeface="Arial"/>
              <a:ea typeface="Arial"/>
              <a:cs typeface="Arial"/>
              <a:sym typeface="Arial"/>
            </a:endParaRPr>
          </a:p>
        </p:txBody>
      </p:sp>
      <p:sp>
        <p:nvSpPr>
          <p:cNvPr id="427" name="Google Shape;427;p2"/>
          <p:cNvSpPr/>
          <p:nvPr/>
        </p:nvSpPr>
        <p:spPr>
          <a:xfrm>
            <a:off x="7998120" y="2859480"/>
            <a:ext cx="1829880" cy="349560"/>
          </a:xfrm>
          <a:prstGeom prst="rect">
            <a:avLst/>
          </a:prstGeom>
          <a:noFill/>
          <a:ln w="9525" cap="flat" cmpd="sng">
            <a:solidFill>
              <a:srgbClr val="A5A5A5"/>
            </a:solidFill>
            <a:prstDash val="solid"/>
            <a:miter lim="800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 ***</a:t>
            </a:r>
            <a:endParaRPr sz="1200" b="0" i="0" u="none" strike="noStrike" cap="none">
              <a:solidFill>
                <a:srgbClr val="000000"/>
              </a:solidFill>
              <a:latin typeface="Arial"/>
              <a:ea typeface="Arial"/>
              <a:cs typeface="Arial"/>
              <a:sym typeface="Arial"/>
            </a:endParaRPr>
          </a:p>
        </p:txBody>
      </p:sp>
      <p:sp>
        <p:nvSpPr>
          <p:cNvPr id="428" name="Google Shape;428;p2"/>
          <p:cNvSpPr/>
          <p:nvPr/>
        </p:nvSpPr>
        <p:spPr>
          <a:xfrm>
            <a:off x="7998120" y="3463560"/>
            <a:ext cx="1829880" cy="349560"/>
          </a:xfrm>
          <a:prstGeom prst="rect">
            <a:avLst/>
          </a:prstGeom>
          <a:noFill/>
          <a:ln w="9525" cap="flat" cmpd="sng">
            <a:solidFill>
              <a:srgbClr val="A5A5A5"/>
            </a:solidFill>
            <a:prstDash val="solid"/>
            <a:miter lim="800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Rahul Kanyal</a:t>
            </a:r>
            <a:endParaRPr sz="1200" b="0" i="0" u="none" strike="noStrike" cap="none">
              <a:solidFill>
                <a:srgbClr val="000000"/>
              </a:solidFill>
              <a:latin typeface="Arial"/>
              <a:ea typeface="Arial"/>
              <a:cs typeface="Arial"/>
              <a:sym typeface="Arial"/>
            </a:endParaRPr>
          </a:p>
        </p:txBody>
      </p:sp>
      <p:sp>
        <p:nvSpPr>
          <p:cNvPr id="429" name="Google Shape;429;p2"/>
          <p:cNvSpPr/>
          <p:nvPr/>
        </p:nvSpPr>
        <p:spPr>
          <a:xfrm>
            <a:off x="7991640" y="4508280"/>
            <a:ext cx="1069200" cy="304920"/>
          </a:xfrm>
          <a:prstGeom prst="roundRect">
            <a:avLst>
              <a:gd name="adj" fmla="val 15093"/>
            </a:avLst>
          </a:prstGeom>
          <a:solidFill>
            <a:srgbClr val="70AD47"/>
          </a:solidFill>
          <a:ln w="12700" cap="flat" cmpd="sng">
            <a:solidFill>
              <a:srgbClr val="527F34"/>
            </a:solidFill>
            <a:prstDash val="solid"/>
            <a:miter lim="800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Roboto"/>
                <a:ea typeface="Roboto"/>
                <a:cs typeface="Roboto"/>
                <a:sym typeface="Roboto"/>
              </a:rPr>
              <a:t>Pay</a:t>
            </a:r>
            <a:endParaRPr sz="1800" b="0" i="0" u="none" strike="noStrike" cap="none">
              <a:solidFill>
                <a:srgbClr val="000000"/>
              </a:solidFill>
              <a:latin typeface="Arial"/>
              <a:ea typeface="Arial"/>
              <a:cs typeface="Arial"/>
              <a:sym typeface="Arial"/>
            </a:endParaRPr>
          </a:p>
        </p:txBody>
      </p:sp>
      <p:sp>
        <p:nvSpPr>
          <p:cNvPr id="430" name="Google Shape;430;p2"/>
          <p:cNvSpPr/>
          <p:nvPr/>
        </p:nvSpPr>
        <p:spPr>
          <a:xfrm>
            <a:off x="8003160" y="2027520"/>
            <a:ext cx="1196280" cy="272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Roboto"/>
                <a:ea typeface="Roboto"/>
                <a:cs typeface="Roboto"/>
                <a:sym typeface="Roboto"/>
              </a:rPr>
              <a:t>Credit Card</a:t>
            </a:r>
            <a:endParaRPr sz="1200" b="0" i="0" u="none" strike="noStrike" cap="none">
              <a:solidFill>
                <a:srgbClr val="000000"/>
              </a:solidFill>
              <a:latin typeface="Arial"/>
              <a:ea typeface="Arial"/>
              <a:cs typeface="Arial"/>
              <a:sym typeface="Arial"/>
            </a:endParaRPr>
          </a:p>
        </p:txBody>
      </p:sp>
      <p:sp>
        <p:nvSpPr>
          <p:cNvPr id="431" name="Google Shape;431;p2"/>
          <p:cNvSpPr/>
          <p:nvPr/>
        </p:nvSpPr>
        <p:spPr>
          <a:xfrm>
            <a:off x="8005680" y="2613960"/>
            <a:ext cx="929160" cy="272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Roboto"/>
                <a:ea typeface="Roboto"/>
                <a:cs typeface="Roboto"/>
                <a:sym typeface="Roboto"/>
              </a:rPr>
              <a:t>CVV</a:t>
            </a:r>
            <a:endParaRPr sz="1200" b="0" i="0" u="none" strike="noStrike" cap="none">
              <a:solidFill>
                <a:srgbClr val="000000"/>
              </a:solidFill>
              <a:latin typeface="Arial"/>
              <a:ea typeface="Arial"/>
              <a:cs typeface="Arial"/>
              <a:sym typeface="Arial"/>
            </a:endParaRPr>
          </a:p>
        </p:txBody>
      </p:sp>
      <p:sp>
        <p:nvSpPr>
          <p:cNvPr id="432" name="Google Shape;432;p2"/>
          <p:cNvSpPr/>
          <p:nvPr/>
        </p:nvSpPr>
        <p:spPr>
          <a:xfrm>
            <a:off x="7992720" y="3210480"/>
            <a:ext cx="1182960" cy="272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Roboto"/>
                <a:ea typeface="Roboto"/>
                <a:cs typeface="Roboto"/>
                <a:sym typeface="Roboto"/>
              </a:rPr>
              <a:t>Name on Card</a:t>
            </a:r>
            <a:endParaRPr sz="1200" b="0" i="0" u="none" strike="noStrike" cap="none">
              <a:solidFill>
                <a:srgbClr val="000000"/>
              </a:solidFill>
              <a:latin typeface="Arial"/>
              <a:ea typeface="Arial"/>
              <a:cs typeface="Arial"/>
              <a:sym typeface="Arial"/>
            </a:endParaRPr>
          </a:p>
        </p:txBody>
      </p:sp>
      <p:pic>
        <p:nvPicPr>
          <p:cNvPr id="433" name="Google Shape;433;p2" descr="Film strip outline"/>
          <p:cNvPicPr preferRelativeResize="0"/>
          <p:nvPr/>
        </p:nvPicPr>
        <p:blipFill rotWithShape="1">
          <a:blip r:embed="rId3">
            <a:alphaModFix/>
          </a:blip>
          <a:srcRect/>
          <a:stretch/>
        </p:blipFill>
        <p:spPr>
          <a:xfrm rot="5400000">
            <a:off x="1881000" y="2132280"/>
            <a:ext cx="912600" cy="912600"/>
          </a:xfrm>
          <a:prstGeom prst="rect">
            <a:avLst/>
          </a:prstGeom>
          <a:noFill/>
          <a:ln>
            <a:noFill/>
          </a:ln>
          <a:effectLst>
            <a:outerShdw blurRad="50760" dist="37674" dir="2700000" algn="tl" rotWithShape="0">
              <a:srgbClr val="000000">
                <a:alpha val="40000"/>
              </a:srgbClr>
            </a:outerShdw>
          </a:effectLst>
        </p:spPr>
      </p:pic>
      <p:pic>
        <p:nvPicPr>
          <p:cNvPr id="434" name="Google Shape;434;p2" descr="Call center with solid fill"/>
          <p:cNvPicPr preferRelativeResize="0"/>
          <p:nvPr/>
        </p:nvPicPr>
        <p:blipFill rotWithShape="1">
          <a:blip r:embed="rId4">
            <a:alphaModFix/>
          </a:blip>
          <a:srcRect/>
          <a:stretch/>
        </p:blipFill>
        <p:spPr>
          <a:xfrm>
            <a:off x="11220480" y="5055480"/>
            <a:ext cx="690480" cy="690480"/>
          </a:xfrm>
          <a:prstGeom prst="rect">
            <a:avLst/>
          </a:prstGeom>
          <a:noFill/>
          <a:ln>
            <a:noFill/>
          </a:ln>
        </p:spPr>
      </p:pic>
      <p:pic>
        <p:nvPicPr>
          <p:cNvPr id="435" name="Google Shape;435;p2" descr="Comment Add outline"/>
          <p:cNvPicPr preferRelativeResize="0"/>
          <p:nvPr/>
        </p:nvPicPr>
        <p:blipFill rotWithShape="1">
          <a:blip r:embed="rId5">
            <a:alphaModFix/>
          </a:blip>
          <a:srcRect/>
          <a:stretch/>
        </p:blipFill>
        <p:spPr>
          <a:xfrm>
            <a:off x="2011680" y="5356440"/>
            <a:ext cx="455400" cy="455400"/>
          </a:xfrm>
          <a:prstGeom prst="rect">
            <a:avLst/>
          </a:prstGeom>
          <a:noFill/>
          <a:ln>
            <a:noFill/>
          </a:ln>
        </p:spPr>
      </p:pic>
      <p:pic>
        <p:nvPicPr>
          <p:cNvPr id="436" name="Google Shape;436;p2" descr="Thumbs up sign with solid fill"/>
          <p:cNvPicPr preferRelativeResize="0"/>
          <p:nvPr/>
        </p:nvPicPr>
        <p:blipFill rotWithShape="1">
          <a:blip r:embed="rId6">
            <a:alphaModFix/>
          </a:blip>
          <a:srcRect/>
          <a:stretch/>
        </p:blipFill>
        <p:spPr>
          <a:xfrm>
            <a:off x="2570040" y="5288400"/>
            <a:ext cx="455400" cy="455400"/>
          </a:xfrm>
          <a:prstGeom prst="rect">
            <a:avLst/>
          </a:prstGeom>
          <a:noFill/>
          <a:ln>
            <a:noFill/>
          </a:ln>
        </p:spPr>
      </p:pic>
      <p:pic>
        <p:nvPicPr>
          <p:cNvPr id="437" name="Google Shape;437;p2"/>
          <p:cNvPicPr preferRelativeResize="0"/>
          <p:nvPr/>
        </p:nvPicPr>
        <p:blipFill rotWithShape="1">
          <a:blip r:embed="rId7">
            <a:alphaModFix/>
          </a:blip>
          <a:srcRect/>
          <a:stretch/>
        </p:blipFill>
        <p:spPr>
          <a:xfrm>
            <a:off x="1583640" y="5393160"/>
            <a:ext cx="324720" cy="324720"/>
          </a:xfrm>
          <a:prstGeom prst="rect">
            <a:avLst/>
          </a:prstGeom>
          <a:noFill/>
          <a:ln>
            <a:noFill/>
          </a:ln>
        </p:spPr>
      </p:pic>
      <p:pic>
        <p:nvPicPr>
          <p:cNvPr id="438" name="Google Shape;438;p2"/>
          <p:cNvPicPr preferRelativeResize="0"/>
          <p:nvPr/>
        </p:nvPicPr>
        <p:blipFill rotWithShape="1">
          <a:blip r:embed="rId8">
            <a:alphaModFix/>
          </a:blip>
          <a:srcRect/>
          <a:stretch/>
        </p:blipFill>
        <p:spPr>
          <a:xfrm>
            <a:off x="3153600" y="5376600"/>
            <a:ext cx="345240" cy="345240"/>
          </a:xfrm>
          <a:prstGeom prst="rect">
            <a:avLst/>
          </a:prstGeom>
          <a:noFill/>
          <a:ln>
            <a:noFill/>
          </a:ln>
        </p:spPr>
      </p:pic>
      <p:sp>
        <p:nvSpPr>
          <p:cNvPr id="439" name="Google Shape;439;p2"/>
          <p:cNvSpPr/>
          <p:nvPr/>
        </p:nvSpPr>
        <p:spPr>
          <a:xfrm>
            <a:off x="5700960" y="1972080"/>
            <a:ext cx="159912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/payment-processor.js</a:t>
            </a:r>
            <a:endParaRPr sz="1100" b="0" i="0" u="none" strike="noStrike" cap="none">
              <a:solidFill>
                <a:srgbClr val="000000"/>
              </a:solidFill>
              <a:latin typeface="Arial"/>
              <a:ea typeface="Arial"/>
              <a:cs typeface="Arial"/>
              <a:sym typeface="Arial"/>
            </a:endParaRPr>
          </a:p>
        </p:txBody>
      </p:sp>
      <p:pic>
        <p:nvPicPr>
          <p:cNvPr id="440" name="Google Shape;440;p2" descr="Credit card with solid fill"/>
          <p:cNvPicPr preferRelativeResize="0"/>
          <p:nvPr/>
        </p:nvPicPr>
        <p:blipFill rotWithShape="1">
          <a:blip r:embed="rId9">
            <a:alphaModFix/>
          </a:blip>
          <a:srcRect/>
          <a:stretch/>
        </p:blipFill>
        <p:spPr>
          <a:xfrm>
            <a:off x="5511600" y="1955160"/>
            <a:ext cx="260280" cy="260280"/>
          </a:xfrm>
          <a:prstGeom prst="rect">
            <a:avLst/>
          </a:prstGeom>
          <a:noFill/>
          <a:ln>
            <a:noFill/>
          </a:ln>
        </p:spPr>
      </p:pic>
      <p:sp>
        <p:nvSpPr>
          <p:cNvPr id="441" name="Google Shape;441;p2"/>
          <p:cNvSpPr/>
          <p:nvPr/>
        </p:nvSpPr>
        <p:spPr>
          <a:xfrm>
            <a:off x="10574280" y="312768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/form-validator.js</a:t>
            </a:r>
            <a:endParaRPr sz="1100" b="0" i="0" u="none" strike="noStrike" cap="none">
              <a:solidFill>
                <a:srgbClr val="000000"/>
              </a:solidFill>
              <a:latin typeface="Arial"/>
              <a:ea typeface="Arial"/>
              <a:cs typeface="Arial"/>
              <a:sym typeface="Arial"/>
            </a:endParaRPr>
          </a:p>
        </p:txBody>
      </p:sp>
      <p:pic>
        <p:nvPicPr>
          <p:cNvPr id="442" name="Google Shape;442;p2" descr="Document with solid fill"/>
          <p:cNvPicPr preferRelativeResize="0"/>
          <p:nvPr/>
        </p:nvPicPr>
        <p:blipFill rotWithShape="1">
          <a:blip r:embed="rId10">
            <a:alphaModFix/>
          </a:blip>
          <a:srcRect/>
          <a:stretch/>
        </p:blipFill>
        <p:spPr>
          <a:xfrm>
            <a:off x="10384920" y="3127680"/>
            <a:ext cx="260280" cy="260280"/>
          </a:xfrm>
          <a:prstGeom prst="rect">
            <a:avLst/>
          </a:prstGeom>
          <a:noFill/>
          <a:ln>
            <a:noFill/>
          </a:ln>
        </p:spPr>
      </p:pic>
      <p:sp>
        <p:nvSpPr>
          <p:cNvPr id="443" name="Google Shape;443;p2"/>
          <p:cNvSpPr/>
          <p:nvPr/>
        </p:nvSpPr>
        <p:spPr>
          <a:xfrm>
            <a:off x="3715200" y="472932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/facebook.js</a:t>
            </a:r>
            <a:endParaRPr sz="1100" b="0" i="0" u="none" strike="noStrike" cap="none">
              <a:solidFill>
                <a:srgbClr val="000000"/>
              </a:solidFill>
              <a:latin typeface="Arial"/>
              <a:ea typeface="Arial"/>
              <a:cs typeface="Arial"/>
              <a:sym typeface="Arial"/>
            </a:endParaRPr>
          </a:p>
        </p:txBody>
      </p:sp>
      <p:pic>
        <p:nvPicPr>
          <p:cNvPr id="444" name="Google Shape;444;p2"/>
          <p:cNvPicPr preferRelativeResize="0"/>
          <p:nvPr/>
        </p:nvPicPr>
        <p:blipFill rotWithShape="1">
          <a:blip r:embed="rId11">
            <a:alphaModFix/>
          </a:blip>
          <a:srcRect/>
          <a:stretch/>
        </p:blipFill>
        <p:spPr>
          <a:xfrm>
            <a:off x="3525840" y="4729320"/>
            <a:ext cx="260280" cy="260280"/>
          </a:xfrm>
          <a:prstGeom prst="rect">
            <a:avLst/>
          </a:prstGeom>
          <a:noFill/>
          <a:ln>
            <a:noFill/>
          </a:ln>
        </p:spPr>
      </p:pic>
      <p:sp>
        <p:nvSpPr>
          <p:cNvPr id="445" name="Google Shape;445;p2"/>
          <p:cNvSpPr/>
          <p:nvPr/>
        </p:nvSpPr>
        <p:spPr>
          <a:xfrm>
            <a:off x="5604840" y="312480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/fraud-detection.js</a:t>
            </a:r>
            <a:endParaRPr sz="1100" b="0" i="0" u="none" strike="noStrike" cap="none">
              <a:solidFill>
                <a:srgbClr val="000000"/>
              </a:solidFill>
              <a:latin typeface="Arial"/>
              <a:ea typeface="Arial"/>
              <a:cs typeface="Arial"/>
              <a:sym typeface="Arial"/>
            </a:endParaRPr>
          </a:p>
        </p:txBody>
      </p:sp>
      <p:pic>
        <p:nvPicPr>
          <p:cNvPr id="446" name="Google Shape;446;p2" descr="Magnifying glass with solid fill"/>
          <p:cNvPicPr preferRelativeResize="0"/>
          <p:nvPr/>
        </p:nvPicPr>
        <p:blipFill rotWithShape="1">
          <a:blip r:embed="rId12">
            <a:alphaModFix/>
          </a:blip>
          <a:srcRect/>
          <a:stretch/>
        </p:blipFill>
        <p:spPr>
          <a:xfrm>
            <a:off x="5417280" y="3124800"/>
            <a:ext cx="258480" cy="258480"/>
          </a:xfrm>
          <a:prstGeom prst="rect">
            <a:avLst/>
          </a:prstGeom>
          <a:noFill/>
          <a:ln>
            <a:noFill/>
          </a:ln>
        </p:spPr>
      </p:pic>
      <p:sp>
        <p:nvSpPr>
          <p:cNvPr id="447" name="Google Shape;447;p2"/>
          <p:cNvSpPr/>
          <p:nvPr/>
        </p:nvSpPr>
        <p:spPr>
          <a:xfrm>
            <a:off x="9925560" y="561456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/chat.js</a:t>
            </a:r>
            <a:endParaRPr sz="1100" b="0" i="0" u="none" strike="noStrike" cap="none">
              <a:solidFill>
                <a:srgbClr val="000000"/>
              </a:solidFill>
              <a:latin typeface="Arial"/>
              <a:ea typeface="Arial"/>
              <a:cs typeface="Arial"/>
              <a:sym typeface="Arial"/>
            </a:endParaRPr>
          </a:p>
        </p:txBody>
      </p:sp>
      <p:pic>
        <p:nvPicPr>
          <p:cNvPr id="448" name="Google Shape;448;p2" descr="Speech with solid fill"/>
          <p:cNvPicPr preferRelativeResize="0"/>
          <p:nvPr/>
        </p:nvPicPr>
        <p:blipFill rotWithShape="1">
          <a:blip r:embed="rId13">
            <a:alphaModFix/>
          </a:blip>
          <a:srcRect/>
          <a:stretch/>
        </p:blipFill>
        <p:spPr>
          <a:xfrm>
            <a:off x="9736200" y="5614560"/>
            <a:ext cx="260280" cy="260280"/>
          </a:xfrm>
          <a:prstGeom prst="rect">
            <a:avLst/>
          </a:prstGeom>
          <a:noFill/>
          <a:ln>
            <a:noFill/>
          </a:ln>
        </p:spPr>
      </p:pic>
      <p:sp>
        <p:nvSpPr>
          <p:cNvPr id="449" name="Google Shape;449;p2"/>
          <p:cNvSpPr/>
          <p:nvPr/>
        </p:nvSpPr>
        <p:spPr>
          <a:xfrm>
            <a:off x="5371200" y="555012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/linkedin.js</a:t>
            </a:r>
            <a:endParaRPr sz="1100" b="0" i="0" u="none" strike="noStrike" cap="none">
              <a:solidFill>
                <a:srgbClr val="000000"/>
              </a:solidFill>
              <a:latin typeface="Arial"/>
              <a:ea typeface="Arial"/>
              <a:cs typeface="Arial"/>
              <a:sym typeface="Arial"/>
            </a:endParaRPr>
          </a:p>
        </p:txBody>
      </p:sp>
      <p:pic>
        <p:nvPicPr>
          <p:cNvPr id="450" name="Google Shape;450;p2"/>
          <p:cNvPicPr preferRelativeResize="0"/>
          <p:nvPr/>
        </p:nvPicPr>
        <p:blipFill rotWithShape="1">
          <a:blip r:embed="rId14">
            <a:alphaModFix/>
          </a:blip>
          <a:srcRect/>
          <a:stretch/>
        </p:blipFill>
        <p:spPr>
          <a:xfrm>
            <a:off x="5234400" y="5579280"/>
            <a:ext cx="193680" cy="193680"/>
          </a:xfrm>
          <a:prstGeom prst="rect">
            <a:avLst/>
          </a:prstGeom>
          <a:noFill/>
          <a:ln>
            <a:noFill/>
          </a:ln>
        </p:spPr>
      </p:pic>
      <p:sp>
        <p:nvSpPr>
          <p:cNvPr id="451" name="Google Shape;451;p2"/>
          <p:cNvSpPr/>
          <p:nvPr/>
        </p:nvSpPr>
        <p:spPr>
          <a:xfrm>
            <a:off x="5753160" y="439632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/marketing-news.js</a:t>
            </a:r>
            <a:endParaRPr sz="1100" b="0" i="0" u="none" strike="noStrike" cap="none">
              <a:solidFill>
                <a:srgbClr val="000000"/>
              </a:solidFill>
              <a:latin typeface="Arial"/>
              <a:ea typeface="Arial"/>
              <a:cs typeface="Arial"/>
              <a:sym typeface="Arial"/>
            </a:endParaRPr>
          </a:p>
        </p:txBody>
      </p:sp>
      <p:pic>
        <p:nvPicPr>
          <p:cNvPr id="452" name="Google Shape;452;p2" descr="Envelope with solid fill"/>
          <p:cNvPicPr preferRelativeResize="0"/>
          <p:nvPr/>
        </p:nvPicPr>
        <p:blipFill rotWithShape="1">
          <a:blip r:embed="rId15">
            <a:alphaModFix/>
          </a:blip>
          <a:srcRect/>
          <a:stretch/>
        </p:blipFill>
        <p:spPr>
          <a:xfrm>
            <a:off x="5563800" y="4396320"/>
            <a:ext cx="260280" cy="260280"/>
          </a:xfrm>
          <a:prstGeom prst="rect">
            <a:avLst/>
          </a:prstGeom>
          <a:noFill/>
          <a:ln>
            <a:noFill/>
          </a:ln>
        </p:spPr>
      </p:pic>
      <p:sp>
        <p:nvSpPr>
          <p:cNvPr id="453" name="Google Shape;453;p2"/>
          <p:cNvSpPr/>
          <p:nvPr/>
        </p:nvSpPr>
        <p:spPr>
          <a:xfrm>
            <a:off x="2468880" y="118044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/shipping.js</a:t>
            </a:r>
            <a:endParaRPr sz="1100" b="0" i="0" u="none" strike="noStrike" cap="none">
              <a:solidFill>
                <a:srgbClr val="000000"/>
              </a:solidFill>
              <a:latin typeface="Arial"/>
              <a:ea typeface="Arial"/>
              <a:cs typeface="Arial"/>
              <a:sym typeface="Arial"/>
            </a:endParaRPr>
          </a:p>
        </p:txBody>
      </p:sp>
      <p:pic>
        <p:nvPicPr>
          <p:cNvPr id="454" name="Google Shape;454;p2" descr="Truck with solid fill"/>
          <p:cNvPicPr preferRelativeResize="0"/>
          <p:nvPr/>
        </p:nvPicPr>
        <p:blipFill rotWithShape="1">
          <a:blip r:embed="rId16">
            <a:alphaModFix/>
          </a:blip>
          <a:srcRect/>
          <a:stretch/>
        </p:blipFill>
        <p:spPr>
          <a:xfrm>
            <a:off x="2302560" y="1180440"/>
            <a:ext cx="260280" cy="260280"/>
          </a:xfrm>
          <a:prstGeom prst="rect">
            <a:avLst/>
          </a:prstGeom>
          <a:noFill/>
          <a:ln>
            <a:noFill/>
          </a:ln>
        </p:spPr>
      </p:pic>
      <p:sp>
        <p:nvSpPr>
          <p:cNvPr id="455" name="Google Shape;455;p2"/>
          <p:cNvSpPr/>
          <p:nvPr/>
        </p:nvSpPr>
        <p:spPr>
          <a:xfrm>
            <a:off x="10620360" y="443628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/recaptcha.js</a:t>
            </a:r>
            <a:endParaRPr sz="1100" b="0" i="0" u="none" strike="noStrike" cap="none">
              <a:solidFill>
                <a:srgbClr val="000000"/>
              </a:solidFill>
              <a:latin typeface="Arial"/>
              <a:ea typeface="Arial"/>
              <a:cs typeface="Arial"/>
              <a:sym typeface="Arial"/>
            </a:endParaRPr>
          </a:p>
        </p:txBody>
      </p:sp>
      <p:pic>
        <p:nvPicPr>
          <p:cNvPr id="456" name="Google Shape;456;p2"/>
          <p:cNvPicPr preferRelativeResize="0"/>
          <p:nvPr/>
        </p:nvPicPr>
        <p:blipFill rotWithShape="1">
          <a:blip r:embed="rId17">
            <a:alphaModFix/>
          </a:blip>
          <a:srcRect/>
          <a:stretch/>
        </p:blipFill>
        <p:spPr>
          <a:xfrm>
            <a:off x="10430640" y="4436280"/>
            <a:ext cx="260280" cy="260280"/>
          </a:xfrm>
          <a:prstGeom prst="rect">
            <a:avLst/>
          </a:prstGeom>
          <a:noFill/>
          <a:ln>
            <a:noFill/>
          </a:ln>
        </p:spPr>
      </p:pic>
      <p:sp>
        <p:nvSpPr>
          <p:cNvPr id="457" name="Google Shape;457;p2"/>
          <p:cNvSpPr/>
          <p:nvPr/>
        </p:nvSpPr>
        <p:spPr>
          <a:xfrm>
            <a:off x="10631520" y="197784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/detect-bot.js</a:t>
            </a:r>
            <a:endParaRPr sz="1100" b="0" i="0" u="none" strike="noStrike" cap="none">
              <a:solidFill>
                <a:srgbClr val="000000"/>
              </a:solidFill>
              <a:latin typeface="Arial"/>
              <a:ea typeface="Arial"/>
              <a:cs typeface="Arial"/>
              <a:sym typeface="Arial"/>
            </a:endParaRPr>
          </a:p>
        </p:txBody>
      </p:sp>
      <p:pic>
        <p:nvPicPr>
          <p:cNvPr id="458" name="Google Shape;458;p2" descr="Credit card with solid fill"/>
          <p:cNvPicPr preferRelativeResize="0"/>
          <p:nvPr/>
        </p:nvPicPr>
        <p:blipFill rotWithShape="1">
          <a:blip r:embed="rId9">
            <a:alphaModFix/>
          </a:blip>
          <a:srcRect/>
          <a:stretch/>
        </p:blipFill>
        <p:spPr>
          <a:xfrm>
            <a:off x="10442160" y="1977840"/>
            <a:ext cx="260280" cy="260280"/>
          </a:xfrm>
          <a:prstGeom prst="rect">
            <a:avLst/>
          </a:prstGeom>
          <a:noFill/>
          <a:ln>
            <a:noFill/>
          </a:ln>
        </p:spPr>
      </p:pic>
      <p:pic>
        <p:nvPicPr>
          <p:cNvPr id="459" name="Google Shape;459;p2"/>
          <p:cNvPicPr preferRelativeResize="0"/>
          <p:nvPr/>
        </p:nvPicPr>
        <p:blipFill rotWithShape="1">
          <a:blip r:embed="rId18">
            <a:alphaModFix/>
          </a:blip>
          <a:srcRect/>
          <a:stretch/>
        </p:blipFill>
        <p:spPr>
          <a:xfrm>
            <a:off x="9509400" y="4913280"/>
            <a:ext cx="348480" cy="332280"/>
          </a:xfrm>
          <a:prstGeom prst="rect">
            <a:avLst/>
          </a:prstGeom>
          <a:noFill/>
          <a:ln>
            <a:noFill/>
          </a:ln>
        </p:spPr>
      </p:pic>
      <p:sp>
        <p:nvSpPr>
          <p:cNvPr id="460" name="Google Shape;460;p2"/>
          <p:cNvSpPr/>
          <p:nvPr/>
        </p:nvSpPr>
        <p:spPr>
          <a:xfrm>
            <a:off x="7857360" y="631116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/cookie-consent.js</a:t>
            </a:r>
            <a:endParaRPr sz="1100" b="0" i="0" u="none" strike="noStrike" cap="none">
              <a:solidFill>
                <a:srgbClr val="000000"/>
              </a:solidFill>
              <a:latin typeface="Arial"/>
              <a:ea typeface="Arial"/>
              <a:cs typeface="Arial"/>
              <a:sym typeface="Arial"/>
            </a:endParaRPr>
          </a:p>
        </p:txBody>
      </p:sp>
      <p:pic>
        <p:nvPicPr>
          <p:cNvPr id="461" name="Google Shape;461;p2" descr="Gingerbread cookie with solid fill"/>
          <p:cNvPicPr preferRelativeResize="0"/>
          <p:nvPr/>
        </p:nvPicPr>
        <p:blipFill rotWithShape="1">
          <a:blip r:embed="rId19">
            <a:alphaModFix/>
          </a:blip>
          <a:srcRect/>
          <a:stretch/>
        </p:blipFill>
        <p:spPr>
          <a:xfrm>
            <a:off x="7667640" y="6311160"/>
            <a:ext cx="260280" cy="260280"/>
          </a:xfrm>
          <a:prstGeom prst="rect">
            <a:avLst/>
          </a:prstGeom>
          <a:noFill/>
          <a:ln>
            <a:noFill/>
          </a:ln>
        </p:spPr>
      </p:pic>
      <p:sp>
        <p:nvSpPr>
          <p:cNvPr id="462" name="Google Shape;462;p2"/>
          <p:cNvSpPr/>
          <p:nvPr/>
        </p:nvSpPr>
        <p:spPr>
          <a:xfrm>
            <a:off x="1045440" y="6316560"/>
            <a:ext cx="95760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/analytics.js</a:t>
            </a:r>
            <a:endParaRPr sz="1100" b="0" i="0" u="none" strike="noStrike" cap="none">
              <a:solidFill>
                <a:srgbClr val="000000"/>
              </a:solidFill>
              <a:latin typeface="Arial"/>
              <a:ea typeface="Arial"/>
              <a:cs typeface="Arial"/>
              <a:sym typeface="Arial"/>
            </a:endParaRPr>
          </a:p>
        </p:txBody>
      </p:sp>
      <p:pic>
        <p:nvPicPr>
          <p:cNvPr id="463" name="Google Shape;463;p2" descr="Scatterplot with solid fill"/>
          <p:cNvPicPr preferRelativeResize="0"/>
          <p:nvPr/>
        </p:nvPicPr>
        <p:blipFill rotWithShape="1">
          <a:blip r:embed="rId20">
            <a:alphaModFix/>
          </a:blip>
          <a:srcRect/>
          <a:stretch/>
        </p:blipFill>
        <p:spPr>
          <a:xfrm>
            <a:off x="856080" y="6316560"/>
            <a:ext cx="260280" cy="260280"/>
          </a:xfrm>
          <a:prstGeom prst="rect">
            <a:avLst/>
          </a:prstGeom>
          <a:noFill/>
          <a:ln>
            <a:noFill/>
          </a:ln>
        </p:spPr>
      </p:pic>
      <p:sp>
        <p:nvSpPr>
          <p:cNvPr id="464" name="Google Shape;464;p2"/>
          <p:cNvSpPr/>
          <p:nvPr/>
        </p:nvSpPr>
        <p:spPr>
          <a:xfrm>
            <a:off x="1163160" y="441432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/ad-tracker.js</a:t>
            </a:r>
            <a:endParaRPr sz="1100" b="0" i="0" u="none" strike="noStrike" cap="none">
              <a:solidFill>
                <a:srgbClr val="000000"/>
              </a:solidFill>
              <a:latin typeface="Arial"/>
              <a:ea typeface="Arial"/>
              <a:cs typeface="Arial"/>
              <a:sym typeface="Arial"/>
            </a:endParaRPr>
          </a:p>
        </p:txBody>
      </p:sp>
      <p:pic>
        <p:nvPicPr>
          <p:cNvPr id="465" name="Google Shape;465;p2" descr="Advertising with solid fill"/>
          <p:cNvPicPr preferRelativeResize="0"/>
          <p:nvPr/>
        </p:nvPicPr>
        <p:blipFill rotWithShape="1">
          <a:blip r:embed="rId21">
            <a:alphaModFix/>
          </a:blip>
          <a:srcRect/>
          <a:stretch/>
        </p:blipFill>
        <p:spPr>
          <a:xfrm>
            <a:off x="973440" y="4414320"/>
            <a:ext cx="260280" cy="260280"/>
          </a:xfrm>
          <a:prstGeom prst="rect">
            <a:avLst/>
          </a:prstGeom>
          <a:noFill/>
          <a:ln>
            <a:noFill/>
          </a:ln>
        </p:spPr>
      </p:pic>
      <p:sp>
        <p:nvSpPr>
          <p:cNvPr id="466" name="Google Shape;466;p2"/>
          <p:cNvSpPr/>
          <p:nvPr/>
        </p:nvSpPr>
        <p:spPr>
          <a:xfrm>
            <a:off x="2793240" y="6046200"/>
            <a:ext cx="4324320" cy="810000"/>
          </a:xfrm>
          <a:prstGeom prst="rect">
            <a:avLst/>
          </a:prstGeom>
          <a:solidFill>
            <a:schemeClr val="accen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lt1"/>
              </a:solidFill>
              <a:latin typeface="Roboto"/>
              <a:ea typeface="Roboto"/>
              <a:cs typeface="Roboto"/>
              <a:sym typeface="Roboto"/>
            </a:endParaRPr>
          </a:p>
        </p:txBody>
      </p:sp>
      <p:sp>
        <p:nvSpPr>
          <p:cNvPr id="467" name="Google Shape;467;p2"/>
          <p:cNvSpPr/>
          <p:nvPr/>
        </p:nvSpPr>
        <p:spPr>
          <a:xfrm>
            <a:off x="2817360" y="6162120"/>
            <a:ext cx="4249080" cy="272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We use cookies to improve experience. Read </a:t>
            </a:r>
            <a:r>
              <a:rPr lang="en-US" sz="1200" b="0" i="0" u="sng" strike="noStrike" cap="none">
                <a:solidFill>
                  <a:schemeClr val="dk1"/>
                </a:solidFill>
                <a:latin typeface="Roboto"/>
                <a:ea typeface="Roboto"/>
                <a:cs typeface="Roboto"/>
                <a:sym typeface="Roboto"/>
              </a:rPr>
              <a:t>privacy policy.</a:t>
            </a:r>
            <a:endParaRPr sz="1200" b="0" i="0" u="none" strike="noStrike" cap="none">
              <a:solidFill>
                <a:srgbClr val="000000"/>
              </a:solidFill>
              <a:latin typeface="Arial"/>
              <a:ea typeface="Arial"/>
              <a:cs typeface="Arial"/>
              <a:sym typeface="Arial"/>
            </a:endParaRPr>
          </a:p>
        </p:txBody>
      </p:sp>
      <p:sp>
        <p:nvSpPr>
          <p:cNvPr id="468" name="Google Shape;468;p2"/>
          <p:cNvSpPr/>
          <p:nvPr/>
        </p:nvSpPr>
        <p:spPr>
          <a:xfrm>
            <a:off x="2917440" y="6428520"/>
            <a:ext cx="749880" cy="259920"/>
          </a:xfrm>
          <a:prstGeom prst="roundRect">
            <a:avLst>
              <a:gd name="adj" fmla="val 16667"/>
            </a:avLst>
          </a:prstGeom>
          <a:solidFill>
            <a:srgbClr val="FFC000"/>
          </a:solidFill>
          <a:ln w="12700" cap="flat" cmpd="sng">
            <a:solidFill>
              <a:srgbClr val="BC8E00"/>
            </a:solidFill>
            <a:prstDash val="solid"/>
            <a:miter lim="800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400" b="0" i="0" u="none" strike="noStrike" cap="none">
                <a:solidFill>
                  <a:srgbClr val="7F7F7F"/>
                </a:solidFill>
                <a:latin typeface="Roboto"/>
                <a:ea typeface="Roboto"/>
                <a:cs typeface="Roboto"/>
                <a:sym typeface="Roboto"/>
              </a:rPr>
              <a:t>OK</a:t>
            </a:r>
            <a:endParaRPr sz="1400" b="0" i="0" u="none" strike="noStrike" cap="none">
              <a:solidFill>
                <a:srgbClr val="000000"/>
              </a:solidFill>
              <a:latin typeface="Arial"/>
              <a:ea typeface="Arial"/>
              <a:cs typeface="Arial"/>
              <a:sym typeface="Arial"/>
            </a:endParaRPr>
          </a:p>
        </p:txBody>
      </p:sp>
      <p:pic>
        <p:nvPicPr>
          <p:cNvPr id="469" name="Google Shape;469;p2" descr="Checkmark with solid fill"/>
          <p:cNvPicPr preferRelativeResize="0"/>
          <p:nvPr/>
        </p:nvPicPr>
        <p:blipFill rotWithShape="1">
          <a:blip r:embed="rId22">
            <a:alphaModFix/>
          </a:blip>
          <a:srcRect/>
          <a:stretch/>
        </p:blipFill>
        <p:spPr>
          <a:xfrm>
            <a:off x="3396600" y="6473880"/>
            <a:ext cx="147960" cy="147960"/>
          </a:xfrm>
          <a:prstGeom prst="rect">
            <a:avLst/>
          </a:prstGeom>
          <a:noFill/>
          <a:ln>
            <a:noFill/>
          </a:ln>
        </p:spPr>
      </p:pic>
      <p:sp>
        <p:nvSpPr>
          <p:cNvPr id="470" name="Google Shape;470;p2"/>
          <p:cNvSpPr/>
          <p:nvPr/>
        </p:nvSpPr>
        <p:spPr>
          <a:xfrm>
            <a:off x="7919280" y="556128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/monitoring.js</a:t>
            </a:r>
            <a:endParaRPr sz="1100" b="0" i="0" u="none" strike="noStrike" cap="none">
              <a:solidFill>
                <a:srgbClr val="000000"/>
              </a:solidFill>
              <a:latin typeface="Arial"/>
              <a:ea typeface="Arial"/>
              <a:cs typeface="Arial"/>
              <a:sym typeface="Arial"/>
            </a:endParaRPr>
          </a:p>
        </p:txBody>
      </p:sp>
      <p:pic>
        <p:nvPicPr>
          <p:cNvPr id="471" name="Google Shape;471;p2" descr="Detective male with solid fill"/>
          <p:cNvPicPr preferRelativeResize="0"/>
          <p:nvPr/>
        </p:nvPicPr>
        <p:blipFill rotWithShape="1">
          <a:blip r:embed="rId23">
            <a:alphaModFix/>
          </a:blip>
          <a:srcRect/>
          <a:stretch/>
        </p:blipFill>
        <p:spPr>
          <a:xfrm>
            <a:off x="7729920" y="5561280"/>
            <a:ext cx="260280" cy="260280"/>
          </a:xfrm>
          <a:prstGeom prst="rect">
            <a:avLst/>
          </a:prstGeom>
          <a:noFill/>
          <a:ln>
            <a:noFill/>
          </a:ln>
        </p:spPr>
      </p:pic>
      <p:sp>
        <p:nvSpPr>
          <p:cNvPr id="472" name="Google Shape;472;p2"/>
          <p:cNvSpPr/>
          <p:nvPr/>
        </p:nvSpPr>
        <p:spPr>
          <a:xfrm>
            <a:off x="3997440" y="134424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/player.js</a:t>
            </a:r>
            <a:endParaRPr sz="1100" b="0" i="0" u="none" strike="noStrike" cap="none">
              <a:solidFill>
                <a:srgbClr val="000000"/>
              </a:solidFill>
              <a:latin typeface="Arial"/>
              <a:ea typeface="Arial"/>
              <a:cs typeface="Arial"/>
              <a:sym typeface="Arial"/>
            </a:endParaRPr>
          </a:p>
        </p:txBody>
      </p:sp>
      <p:pic>
        <p:nvPicPr>
          <p:cNvPr id="473" name="Google Shape;473;p2" descr="Play with solid fill"/>
          <p:cNvPicPr preferRelativeResize="0"/>
          <p:nvPr/>
        </p:nvPicPr>
        <p:blipFill rotWithShape="1">
          <a:blip r:embed="rId24">
            <a:alphaModFix/>
          </a:blip>
          <a:srcRect/>
          <a:stretch/>
        </p:blipFill>
        <p:spPr>
          <a:xfrm>
            <a:off x="3808080" y="1344240"/>
            <a:ext cx="260280" cy="260280"/>
          </a:xfrm>
          <a:prstGeom prst="rect">
            <a:avLst/>
          </a:prstGeom>
          <a:noFill/>
          <a:ln>
            <a:noFill/>
          </a:ln>
        </p:spPr>
      </p:pic>
      <p:sp>
        <p:nvSpPr>
          <p:cNvPr id="474" name="Google Shape;474;p2"/>
          <p:cNvSpPr/>
          <p:nvPr/>
        </p:nvSpPr>
        <p:spPr>
          <a:xfrm>
            <a:off x="4120560" y="381744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/translate.js</a:t>
            </a:r>
            <a:endParaRPr sz="1100" b="0" i="0" u="none" strike="noStrike" cap="none">
              <a:solidFill>
                <a:srgbClr val="000000"/>
              </a:solidFill>
              <a:latin typeface="Arial"/>
              <a:ea typeface="Arial"/>
              <a:cs typeface="Arial"/>
              <a:sym typeface="Arial"/>
            </a:endParaRPr>
          </a:p>
        </p:txBody>
      </p:sp>
      <p:pic>
        <p:nvPicPr>
          <p:cNvPr id="475" name="Google Shape;475;p2"/>
          <p:cNvPicPr preferRelativeResize="0"/>
          <p:nvPr/>
        </p:nvPicPr>
        <p:blipFill rotWithShape="1">
          <a:blip r:embed="rId25">
            <a:alphaModFix/>
          </a:blip>
          <a:srcRect/>
          <a:stretch/>
        </p:blipFill>
        <p:spPr>
          <a:xfrm>
            <a:off x="3979800" y="3817440"/>
            <a:ext cx="211680" cy="211680"/>
          </a:xfrm>
          <a:prstGeom prst="rect">
            <a:avLst/>
          </a:prstGeom>
          <a:noFill/>
          <a:ln>
            <a:noFill/>
          </a:ln>
        </p:spPr>
      </p:pic>
      <p:sp>
        <p:nvSpPr>
          <p:cNvPr id="476" name="Google Shape;476;p2"/>
          <p:cNvSpPr/>
          <p:nvPr/>
        </p:nvSpPr>
        <p:spPr>
          <a:xfrm>
            <a:off x="1717560" y="4785120"/>
            <a:ext cx="1695240" cy="2574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100" b="0" i="0" u="none" strike="noStrike" cap="none">
                <a:solidFill>
                  <a:srgbClr val="7F7F7F"/>
                </a:solidFill>
                <a:latin typeface="Roboto"/>
                <a:ea typeface="Roboto"/>
                <a:cs typeface="Roboto"/>
                <a:sym typeface="Roboto"/>
              </a:rPr>
              <a:t>/twitter.js</a:t>
            </a:r>
            <a:endParaRPr sz="1100" b="0" i="0" u="none" strike="noStrike" cap="none">
              <a:solidFill>
                <a:srgbClr val="000000"/>
              </a:solidFill>
              <a:latin typeface="Arial"/>
              <a:ea typeface="Arial"/>
              <a:cs typeface="Arial"/>
              <a:sym typeface="Arial"/>
            </a:endParaRPr>
          </a:p>
        </p:txBody>
      </p:sp>
      <p:pic>
        <p:nvPicPr>
          <p:cNvPr id="477" name="Google Shape;477;p2"/>
          <p:cNvPicPr preferRelativeResize="0"/>
          <p:nvPr/>
        </p:nvPicPr>
        <p:blipFill rotWithShape="1">
          <a:blip r:embed="rId26">
            <a:alphaModFix/>
          </a:blip>
          <a:srcRect/>
          <a:stretch/>
        </p:blipFill>
        <p:spPr>
          <a:xfrm>
            <a:off x="1528200" y="4785120"/>
            <a:ext cx="260280" cy="260280"/>
          </a:xfrm>
          <a:prstGeom prst="rect">
            <a:avLst/>
          </a:prstGeom>
          <a:noFill/>
          <a:ln>
            <a:noFill/>
          </a:ln>
        </p:spPr>
      </p:pic>
      <p:cxnSp>
        <p:nvCxnSpPr>
          <p:cNvPr id="478" name="Google Shape;478;p2"/>
          <p:cNvCxnSpPr>
            <a:stCxn id="439" idx="3"/>
            <a:endCxn id="425" idx="1"/>
          </p:cNvCxnSpPr>
          <p:nvPr/>
        </p:nvCxnSpPr>
        <p:spPr>
          <a:xfrm>
            <a:off x="7300080" y="2100780"/>
            <a:ext cx="459300" cy="1408500"/>
          </a:xfrm>
          <a:prstGeom prst="bentConnector3">
            <a:avLst>
              <a:gd name="adj1" fmla="val 50359"/>
            </a:avLst>
          </a:prstGeom>
          <a:noFill/>
          <a:ln w="19050" cap="flat" cmpd="sng">
            <a:solidFill>
              <a:srgbClr val="434343"/>
            </a:solidFill>
            <a:prstDash val="dash"/>
            <a:round/>
            <a:headEnd type="none" w="sm" len="sm"/>
            <a:tailEnd type="none" w="sm" len="sm"/>
          </a:ln>
        </p:spPr>
      </p:cxnSp>
      <p:cxnSp>
        <p:nvCxnSpPr>
          <p:cNvPr id="479" name="Google Shape;479;p2"/>
          <p:cNvCxnSpPr>
            <a:stCxn id="445" idx="2"/>
          </p:cNvCxnSpPr>
          <p:nvPr/>
        </p:nvCxnSpPr>
        <p:spPr>
          <a:xfrm rot="-5400000" flipH="1">
            <a:off x="6968160" y="2866500"/>
            <a:ext cx="277200" cy="1308600"/>
          </a:xfrm>
          <a:prstGeom prst="bentConnector3">
            <a:avLst>
              <a:gd name="adj1" fmla="val 99935"/>
            </a:avLst>
          </a:prstGeom>
          <a:noFill/>
          <a:ln w="19050" cap="flat" cmpd="sng">
            <a:solidFill>
              <a:srgbClr val="434343"/>
            </a:solidFill>
            <a:prstDash val="dash"/>
            <a:round/>
            <a:headEnd type="none" w="sm" len="sm"/>
            <a:tailEnd type="none" w="sm" len="sm"/>
          </a:ln>
        </p:spPr>
      </p:cxnSp>
      <p:cxnSp>
        <p:nvCxnSpPr>
          <p:cNvPr id="480" name="Google Shape;480;p2"/>
          <p:cNvCxnSpPr>
            <a:stCxn id="451" idx="2"/>
          </p:cNvCxnSpPr>
          <p:nvPr/>
        </p:nvCxnSpPr>
        <p:spPr>
          <a:xfrm rot="-5400000" flipH="1">
            <a:off x="7028880" y="4225620"/>
            <a:ext cx="259800" cy="1116000"/>
          </a:xfrm>
          <a:prstGeom prst="bentConnector3">
            <a:avLst>
              <a:gd name="adj1" fmla="val 99908"/>
            </a:avLst>
          </a:prstGeom>
          <a:noFill/>
          <a:ln w="19050" cap="flat" cmpd="sng">
            <a:solidFill>
              <a:srgbClr val="434343"/>
            </a:solidFill>
            <a:prstDash val="dash"/>
            <a:round/>
            <a:headEnd type="none" w="sm" len="sm"/>
            <a:tailEnd type="none" w="sm" len="sm"/>
          </a:ln>
        </p:spPr>
      </p:cxnSp>
      <p:cxnSp>
        <p:nvCxnSpPr>
          <p:cNvPr id="481" name="Google Shape;481;p2"/>
          <p:cNvCxnSpPr>
            <a:stCxn id="456" idx="1"/>
            <a:endCxn id="459" idx="3"/>
          </p:cNvCxnSpPr>
          <p:nvPr/>
        </p:nvCxnSpPr>
        <p:spPr>
          <a:xfrm flipH="1">
            <a:off x="9857940" y="4566420"/>
            <a:ext cx="572700" cy="513000"/>
          </a:xfrm>
          <a:prstGeom prst="bentConnector3">
            <a:avLst>
              <a:gd name="adj1" fmla="val 49753"/>
            </a:avLst>
          </a:prstGeom>
          <a:noFill/>
          <a:ln w="19050" cap="flat" cmpd="sng">
            <a:solidFill>
              <a:srgbClr val="434343"/>
            </a:solidFill>
            <a:prstDash val="dash"/>
            <a:round/>
            <a:headEnd type="none" w="sm" len="sm"/>
            <a:tailEnd type="none" w="sm" len="sm"/>
          </a:ln>
        </p:spPr>
      </p:cxnSp>
      <p:cxnSp>
        <p:nvCxnSpPr>
          <p:cNvPr id="482" name="Google Shape;482;p2"/>
          <p:cNvCxnSpPr>
            <a:stCxn id="442" idx="2"/>
            <a:endCxn id="428" idx="3"/>
          </p:cNvCxnSpPr>
          <p:nvPr/>
        </p:nvCxnSpPr>
        <p:spPr>
          <a:xfrm rot="5400000">
            <a:off x="10046310" y="3169710"/>
            <a:ext cx="250500" cy="687000"/>
          </a:xfrm>
          <a:prstGeom prst="bentConnector2">
            <a:avLst/>
          </a:prstGeom>
          <a:noFill/>
          <a:ln w="19050" cap="flat" cmpd="sng">
            <a:solidFill>
              <a:srgbClr val="434343"/>
            </a:solidFill>
            <a:prstDash val="dash"/>
            <a:round/>
            <a:headEnd type="none" w="sm" len="sm"/>
            <a:tailEnd type="none" w="sm" len="sm"/>
          </a:ln>
        </p:spPr>
      </p:cxnSp>
      <p:cxnSp>
        <p:nvCxnSpPr>
          <p:cNvPr id="483" name="Google Shape;483;p2"/>
          <p:cNvCxnSpPr/>
          <p:nvPr/>
        </p:nvCxnSpPr>
        <p:spPr>
          <a:xfrm flipH="1">
            <a:off x="10023240" y="2229840"/>
            <a:ext cx="576600" cy="249900"/>
          </a:xfrm>
          <a:prstGeom prst="bentConnector3">
            <a:avLst>
              <a:gd name="adj1" fmla="val 71470"/>
            </a:avLst>
          </a:prstGeom>
          <a:noFill/>
          <a:ln w="19050" cap="flat" cmpd="sng">
            <a:solidFill>
              <a:srgbClr val="434343"/>
            </a:solidFill>
            <a:prstDash val="dash"/>
            <a:round/>
            <a:headEnd type="none" w="sm" len="sm"/>
            <a:tailEnd type="none" w="sm" len="sm"/>
          </a:ln>
        </p:spPr>
      </p:cxnSp>
      <p:cxnSp>
        <p:nvCxnSpPr>
          <p:cNvPr id="484" name="Google Shape;484;p2"/>
          <p:cNvCxnSpPr>
            <a:stCxn id="411" idx="1"/>
            <a:endCxn id="448" idx="0"/>
          </p:cNvCxnSpPr>
          <p:nvPr/>
        </p:nvCxnSpPr>
        <p:spPr>
          <a:xfrm flipH="1">
            <a:off x="9866460" y="5417100"/>
            <a:ext cx="1259700" cy="197400"/>
          </a:xfrm>
          <a:prstGeom prst="bentConnector2">
            <a:avLst/>
          </a:prstGeom>
          <a:noFill/>
          <a:ln w="19050" cap="flat" cmpd="sng">
            <a:solidFill>
              <a:srgbClr val="434343"/>
            </a:solidFill>
            <a:prstDash val="dash"/>
            <a:round/>
            <a:headEnd type="none" w="sm" len="sm"/>
            <a:tailEnd type="none" w="sm" len="sm"/>
          </a:ln>
        </p:spPr>
      </p:cxnSp>
      <p:cxnSp>
        <p:nvCxnSpPr>
          <p:cNvPr id="485" name="Google Shape;485;p2"/>
          <p:cNvCxnSpPr>
            <a:endCxn id="471" idx="2"/>
          </p:cNvCxnSpPr>
          <p:nvPr/>
        </p:nvCxnSpPr>
        <p:spPr>
          <a:xfrm rot="-5400000">
            <a:off x="7746510" y="5934510"/>
            <a:ext cx="226500" cy="600"/>
          </a:xfrm>
          <a:prstGeom prst="bentConnector3">
            <a:avLst>
              <a:gd name="adj1" fmla="val 49297"/>
            </a:avLst>
          </a:prstGeom>
          <a:noFill/>
          <a:ln w="19050" cap="flat" cmpd="sng">
            <a:solidFill>
              <a:srgbClr val="434343"/>
            </a:solidFill>
            <a:prstDash val="dash"/>
            <a:round/>
            <a:headEnd type="none" w="sm" len="sm"/>
            <a:tailEnd type="none" w="sm" len="sm"/>
          </a:ln>
        </p:spPr>
      </p:cxnSp>
      <p:cxnSp>
        <p:nvCxnSpPr>
          <p:cNvPr id="486" name="Google Shape;486;p2"/>
          <p:cNvCxnSpPr>
            <a:endCxn id="450" idx="2"/>
          </p:cNvCxnSpPr>
          <p:nvPr/>
        </p:nvCxnSpPr>
        <p:spPr>
          <a:xfrm rot="5400000" flipH="1">
            <a:off x="5154540" y="5949660"/>
            <a:ext cx="354900" cy="1500"/>
          </a:xfrm>
          <a:prstGeom prst="bentConnector3">
            <a:avLst>
              <a:gd name="adj1" fmla="val 85"/>
            </a:avLst>
          </a:prstGeom>
          <a:noFill/>
          <a:ln w="19050" cap="flat" cmpd="sng">
            <a:solidFill>
              <a:srgbClr val="434343"/>
            </a:solidFill>
            <a:prstDash val="dash"/>
            <a:round/>
            <a:headEnd type="none" w="sm" len="sm"/>
            <a:tailEnd type="none" w="sm" len="sm"/>
          </a:ln>
        </p:spPr>
      </p:cxnSp>
      <p:cxnSp>
        <p:nvCxnSpPr>
          <p:cNvPr id="487" name="Google Shape;487;p2"/>
          <p:cNvCxnSpPr>
            <a:stCxn id="466" idx="3"/>
            <a:endCxn id="461" idx="1"/>
          </p:cNvCxnSpPr>
          <p:nvPr/>
        </p:nvCxnSpPr>
        <p:spPr>
          <a:xfrm rot="10800000" flipH="1">
            <a:off x="7117560" y="6441300"/>
            <a:ext cx="550200" cy="9900"/>
          </a:xfrm>
          <a:prstGeom prst="bentConnector3">
            <a:avLst>
              <a:gd name="adj1" fmla="val 50283"/>
            </a:avLst>
          </a:prstGeom>
          <a:noFill/>
          <a:ln w="19050" cap="flat" cmpd="sng">
            <a:solidFill>
              <a:srgbClr val="434343"/>
            </a:solidFill>
            <a:prstDash val="dash"/>
            <a:round/>
            <a:headEnd type="none" w="sm" len="sm"/>
            <a:tailEnd type="none" w="sm" len="sm"/>
          </a:ln>
        </p:spPr>
      </p:cxnSp>
      <p:cxnSp>
        <p:nvCxnSpPr>
          <p:cNvPr id="488" name="Google Shape;488;p2"/>
          <p:cNvCxnSpPr>
            <a:stCxn id="462" idx="3"/>
            <a:endCxn id="466" idx="1"/>
          </p:cNvCxnSpPr>
          <p:nvPr/>
        </p:nvCxnSpPr>
        <p:spPr>
          <a:xfrm>
            <a:off x="2003040" y="6445260"/>
            <a:ext cx="790200" cy="6000"/>
          </a:xfrm>
          <a:prstGeom prst="bentConnector3">
            <a:avLst>
              <a:gd name="adj1" fmla="val 50228"/>
            </a:avLst>
          </a:prstGeom>
          <a:noFill/>
          <a:ln w="19050" cap="flat" cmpd="sng">
            <a:solidFill>
              <a:srgbClr val="434343"/>
            </a:solidFill>
            <a:prstDash val="dash"/>
            <a:round/>
            <a:headEnd type="none" w="sm" len="sm"/>
            <a:tailEnd type="none" w="sm" len="sm"/>
          </a:ln>
        </p:spPr>
      </p:cxnSp>
      <p:cxnSp>
        <p:nvCxnSpPr>
          <p:cNvPr id="489" name="Google Shape;489;p2"/>
          <p:cNvCxnSpPr>
            <a:stCxn id="444" idx="2"/>
            <a:endCxn id="438" idx="0"/>
          </p:cNvCxnSpPr>
          <p:nvPr/>
        </p:nvCxnSpPr>
        <p:spPr>
          <a:xfrm rot="5400000">
            <a:off x="3297630" y="5018250"/>
            <a:ext cx="387000" cy="329700"/>
          </a:xfrm>
          <a:prstGeom prst="bentConnector3">
            <a:avLst>
              <a:gd name="adj1" fmla="val 50325"/>
            </a:avLst>
          </a:prstGeom>
          <a:noFill/>
          <a:ln w="19050" cap="flat" cmpd="sng">
            <a:solidFill>
              <a:srgbClr val="434343"/>
            </a:solidFill>
            <a:prstDash val="dash"/>
            <a:round/>
            <a:headEnd type="none" w="sm" len="sm"/>
            <a:tailEnd type="none" w="sm" len="sm"/>
          </a:ln>
        </p:spPr>
      </p:cxnSp>
      <p:cxnSp>
        <p:nvCxnSpPr>
          <p:cNvPr id="490" name="Google Shape;490;p2"/>
          <p:cNvCxnSpPr>
            <a:stCxn id="477" idx="2"/>
            <a:endCxn id="437" idx="0"/>
          </p:cNvCxnSpPr>
          <p:nvPr/>
        </p:nvCxnSpPr>
        <p:spPr>
          <a:xfrm rot="-5400000" flipH="1">
            <a:off x="1528290" y="5175450"/>
            <a:ext cx="347700" cy="87600"/>
          </a:xfrm>
          <a:prstGeom prst="bentConnector3">
            <a:avLst>
              <a:gd name="adj1" fmla="val 50268"/>
            </a:avLst>
          </a:prstGeom>
          <a:noFill/>
          <a:ln w="19050" cap="flat" cmpd="sng">
            <a:solidFill>
              <a:srgbClr val="434343"/>
            </a:solidFill>
            <a:prstDash val="dash"/>
            <a:round/>
            <a:headEnd type="none" w="sm" len="sm"/>
            <a:tailEnd type="none" w="sm" len="sm"/>
          </a:ln>
        </p:spPr>
      </p:cxnSp>
      <p:cxnSp>
        <p:nvCxnSpPr>
          <p:cNvPr id="491" name="Google Shape;491;p2"/>
          <p:cNvCxnSpPr>
            <a:stCxn id="473" idx="2"/>
            <a:endCxn id="424" idx="3"/>
          </p:cNvCxnSpPr>
          <p:nvPr/>
        </p:nvCxnSpPr>
        <p:spPr>
          <a:xfrm rot="5400000">
            <a:off x="3184770" y="1889370"/>
            <a:ext cx="1038300" cy="468600"/>
          </a:xfrm>
          <a:prstGeom prst="bentConnector2">
            <a:avLst/>
          </a:prstGeom>
          <a:noFill/>
          <a:ln w="19050" cap="flat" cmpd="sng">
            <a:solidFill>
              <a:srgbClr val="434343"/>
            </a:solidFill>
            <a:prstDash val="dash"/>
            <a:round/>
            <a:headEnd type="none" w="sm" len="sm"/>
            <a:tailEnd type="none" w="sm" len="sm"/>
          </a:ln>
        </p:spPr>
      </p:cxnSp>
      <p:sp>
        <p:nvSpPr>
          <p:cNvPr id="492" name="Google Shape;492;p2"/>
          <p:cNvSpPr/>
          <p:nvPr/>
        </p:nvSpPr>
        <p:spPr>
          <a:xfrm>
            <a:off x="8004600" y="4913280"/>
            <a:ext cx="280800" cy="278640"/>
          </a:xfrm>
          <a:prstGeom prst="roundRect">
            <a:avLst>
              <a:gd name="adj" fmla="val 16667"/>
            </a:avLst>
          </a:prstGeom>
          <a:solidFill>
            <a:srgbClr val="FFFFFF"/>
          </a:solidFill>
          <a:ln w="12700" cap="flat" cmpd="sng">
            <a:solidFill>
              <a:srgbClr val="8E8E8E"/>
            </a:solidFill>
            <a:prstDash val="solid"/>
            <a:miter lim="800000"/>
            <a:headEnd type="none" w="sm" len="sm"/>
            <a:tailEnd type="none" w="sm" len="sm"/>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endParaRPr sz="1800" b="0" i="0" u="none" strike="noStrike" cap="none">
              <a:solidFill>
                <a:schemeClr val="dk1"/>
              </a:solidFill>
              <a:latin typeface="Roboto"/>
              <a:ea typeface="Roboto"/>
              <a:cs typeface="Roboto"/>
              <a:sym typeface="Roboto"/>
            </a:endParaRPr>
          </a:p>
        </p:txBody>
      </p:sp>
      <p:sp>
        <p:nvSpPr>
          <p:cNvPr id="493" name="Google Shape;493;p2"/>
          <p:cNvSpPr/>
          <p:nvPr/>
        </p:nvSpPr>
        <p:spPr>
          <a:xfrm>
            <a:off x="8269560" y="4919760"/>
            <a:ext cx="1199880" cy="272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7F7F7F"/>
                </a:solidFill>
                <a:latin typeface="Roboto"/>
                <a:ea typeface="Roboto"/>
                <a:cs typeface="Roboto"/>
                <a:sym typeface="Roboto"/>
              </a:rPr>
              <a:t>I’m not a robot </a:t>
            </a:r>
            <a:endParaRPr sz="1200" b="0" i="0" u="none" strike="noStrike" cap="none">
              <a:solidFill>
                <a:srgbClr val="000000"/>
              </a:solidFill>
              <a:latin typeface="Arial"/>
              <a:ea typeface="Arial"/>
              <a:cs typeface="Arial"/>
              <a:sym typeface="Arial"/>
            </a:endParaRPr>
          </a:p>
        </p:txBody>
      </p:sp>
      <p:sp>
        <p:nvSpPr>
          <p:cNvPr id="494" name="Google Shape;494;p2"/>
          <p:cNvSpPr/>
          <p:nvPr/>
        </p:nvSpPr>
        <p:spPr>
          <a:xfrm>
            <a:off x="7999200" y="3799440"/>
            <a:ext cx="1834200" cy="272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Roboto"/>
                <a:ea typeface="Roboto"/>
                <a:cs typeface="Roboto"/>
                <a:sym typeface="Roboto"/>
              </a:rPr>
              <a:t>Expiry Date</a:t>
            </a:r>
            <a:endParaRPr sz="1200" b="0" i="0" u="none" strike="noStrike" cap="none">
              <a:solidFill>
                <a:srgbClr val="000000"/>
              </a:solidFill>
              <a:latin typeface="Arial"/>
              <a:ea typeface="Arial"/>
              <a:cs typeface="Arial"/>
              <a:sym typeface="Arial"/>
            </a:endParaRPr>
          </a:p>
        </p:txBody>
      </p:sp>
      <p:sp>
        <p:nvSpPr>
          <p:cNvPr id="495" name="Google Shape;495;p2"/>
          <p:cNvSpPr/>
          <p:nvPr/>
        </p:nvSpPr>
        <p:spPr>
          <a:xfrm>
            <a:off x="8004600" y="4062960"/>
            <a:ext cx="1829880" cy="349560"/>
          </a:xfrm>
          <a:prstGeom prst="rect">
            <a:avLst/>
          </a:prstGeom>
          <a:noFill/>
          <a:ln w="9525" cap="flat" cmpd="sng">
            <a:solidFill>
              <a:srgbClr val="A5A5A5"/>
            </a:solidFill>
            <a:prstDash val="solid"/>
            <a:miter lim="800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sz="1200" b="0" i="0" u="none" strike="noStrike" cap="none">
                <a:solidFill>
                  <a:schemeClr val="dk1"/>
                </a:solidFill>
                <a:latin typeface="Roboto"/>
                <a:ea typeface="Roboto"/>
                <a:cs typeface="Roboto"/>
                <a:sym typeface="Roboto"/>
              </a:rPr>
              <a:t>7/27</a:t>
            </a:r>
            <a:endParaRPr sz="1200" b="0" i="0" u="none" strike="noStrike" cap="none">
              <a:solidFill>
                <a:srgbClr val="000000"/>
              </a:solidFill>
              <a:latin typeface="Arial"/>
              <a:ea typeface="Arial"/>
              <a:cs typeface="Arial"/>
              <a:sym typeface="Arial"/>
            </a:endParaRPr>
          </a:p>
        </p:txBody>
      </p:sp>
      <p:pic>
        <p:nvPicPr>
          <p:cNvPr id="496" name="Google Shape;496;p2"/>
          <p:cNvPicPr preferRelativeResize="0"/>
          <p:nvPr/>
        </p:nvPicPr>
        <p:blipFill>
          <a:blip r:embed="rId27">
            <a:alphaModFix/>
          </a:blip>
          <a:stretch>
            <a:fillRect/>
          </a:stretch>
        </p:blipFill>
        <p:spPr>
          <a:xfrm rot="1121136">
            <a:off x="3917900" y="1135475"/>
            <a:ext cx="952500" cy="95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pic>
        <p:nvPicPr>
          <p:cNvPr id="502" name="Google Shape;502;g2713e46d459_0_368"/>
          <p:cNvPicPr preferRelativeResize="0"/>
          <p:nvPr/>
        </p:nvPicPr>
        <p:blipFill>
          <a:blip r:embed="rId3">
            <a:alphaModFix/>
          </a:blip>
          <a:stretch>
            <a:fillRect/>
          </a:stretch>
        </p:blipFill>
        <p:spPr>
          <a:xfrm>
            <a:off x="6836450" y="1654100"/>
            <a:ext cx="599350" cy="599350"/>
          </a:xfrm>
          <a:prstGeom prst="rect">
            <a:avLst/>
          </a:prstGeom>
          <a:noFill/>
          <a:ln>
            <a:noFill/>
          </a:ln>
          <a:effectLst>
            <a:outerShdw blurRad="57150" dist="19050" dir="5400000" algn="bl" rotWithShape="0">
              <a:srgbClr val="000000">
                <a:alpha val="50000"/>
              </a:srgbClr>
            </a:outerShdw>
          </a:effectLst>
        </p:spPr>
      </p:pic>
      <p:pic>
        <p:nvPicPr>
          <p:cNvPr id="503" name="Google Shape;503;g2713e46d459_0_368"/>
          <p:cNvPicPr preferRelativeResize="0"/>
          <p:nvPr/>
        </p:nvPicPr>
        <p:blipFill>
          <a:blip r:embed="rId4">
            <a:alphaModFix/>
          </a:blip>
          <a:stretch>
            <a:fillRect/>
          </a:stretch>
        </p:blipFill>
        <p:spPr>
          <a:xfrm>
            <a:off x="2567200" y="3712125"/>
            <a:ext cx="599350" cy="599350"/>
          </a:xfrm>
          <a:prstGeom prst="rect">
            <a:avLst/>
          </a:prstGeom>
          <a:noFill/>
          <a:ln>
            <a:noFill/>
          </a:ln>
          <a:effectLst>
            <a:outerShdw blurRad="57150" dist="19050" dir="5400000" algn="bl" rotWithShape="0">
              <a:srgbClr val="000000">
                <a:alpha val="50000"/>
              </a:srgbClr>
            </a:outerShdw>
          </a:effectLst>
        </p:spPr>
      </p:pic>
      <p:pic>
        <p:nvPicPr>
          <p:cNvPr id="504" name="Google Shape;504;g2713e46d459_0_368"/>
          <p:cNvPicPr preferRelativeResize="0"/>
          <p:nvPr/>
        </p:nvPicPr>
        <p:blipFill>
          <a:blip r:embed="rId5">
            <a:alphaModFix/>
          </a:blip>
          <a:stretch>
            <a:fillRect/>
          </a:stretch>
        </p:blipFill>
        <p:spPr>
          <a:xfrm>
            <a:off x="4845825" y="3712125"/>
            <a:ext cx="599350" cy="599350"/>
          </a:xfrm>
          <a:prstGeom prst="rect">
            <a:avLst/>
          </a:prstGeom>
          <a:noFill/>
          <a:ln>
            <a:noFill/>
          </a:ln>
          <a:effectLst>
            <a:outerShdw blurRad="57150" dist="19050" dir="5400000" algn="bl" rotWithShape="0">
              <a:srgbClr val="000000">
                <a:alpha val="50000"/>
              </a:srgbClr>
            </a:outerShdw>
          </a:effectLst>
        </p:spPr>
      </p:pic>
      <p:sp>
        <p:nvSpPr>
          <p:cNvPr id="505" name="Google Shape;505;g2713e46d459_0_368"/>
          <p:cNvSpPr txBox="1"/>
          <p:nvPr/>
        </p:nvSpPr>
        <p:spPr>
          <a:xfrm rot="-5400000">
            <a:off x="-368177" y="2135754"/>
            <a:ext cx="1332600" cy="369300"/>
          </a:xfrm>
          <a:prstGeom prst="rect">
            <a:avLst/>
          </a:prstGeom>
          <a:gradFill>
            <a:gsLst>
              <a:gs pos="0">
                <a:srgbClr val="FFC647"/>
              </a:gs>
              <a:gs pos="50000">
                <a:srgbClr val="FFC600"/>
              </a:gs>
              <a:gs pos="100000">
                <a:srgbClr val="E3B400"/>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boto"/>
                <a:ea typeface="Roboto"/>
                <a:cs typeface="Roboto"/>
                <a:sym typeface="Roboto"/>
              </a:rPr>
              <a:t>index.html</a:t>
            </a:r>
            <a:endParaRPr sz="1800">
              <a:solidFill>
                <a:schemeClr val="dk1"/>
              </a:solidFill>
              <a:latin typeface="Roboto"/>
              <a:ea typeface="Roboto"/>
              <a:cs typeface="Roboto"/>
              <a:sym typeface="Roboto"/>
            </a:endParaRPr>
          </a:p>
        </p:txBody>
      </p:sp>
      <p:sp>
        <p:nvSpPr>
          <p:cNvPr id="506" name="Google Shape;506;g2713e46d459_0_368"/>
          <p:cNvSpPr txBox="1">
            <a:spLocks noGrp="1"/>
          </p:cNvSpPr>
          <p:nvPr>
            <p:ph type="body" idx="1"/>
          </p:nvPr>
        </p:nvSpPr>
        <p:spPr>
          <a:xfrm>
            <a:off x="1684338" y="612775"/>
            <a:ext cx="9597900" cy="303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a:t>https://benign-site.com?search=</a:t>
            </a:r>
            <a:r>
              <a:rPr lang="en-US">
                <a:highlight>
                  <a:srgbClr val="FFFF00"/>
                </a:highlight>
              </a:rPr>
              <a:t>&lt;script&gt;sendAttacker(cookies)&lt;/script&gt;</a:t>
            </a:r>
            <a:endParaRPr>
              <a:highlight>
                <a:srgbClr val="FFFF00"/>
              </a:highlight>
            </a:endParaRPr>
          </a:p>
        </p:txBody>
      </p:sp>
      <p:sp>
        <p:nvSpPr>
          <p:cNvPr id="507" name="Google Shape;507;g2713e46d459_0_368"/>
          <p:cNvSpPr/>
          <p:nvPr/>
        </p:nvSpPr>
        <p:spPr>
          <a:xfrm>
            <a:off x="460116" y="1133300"/>
            <a:ext cx="3070800" cy="2361600"/>
          </a:xfrm>
          <a:prstGeom prst="roundRect">
            <a:avLst>
              <a:gd name="adj" fmla="val 3172"/>
            </a:avLst>
          </a:prstGeom>
          <a:gradFill>
            <a:gsLst>
              <a:gs pos="0">
                <a:srgbClr val="5E5E5E"/>
              </a:gs>
              <a:gs pos="50000">
                <a:schemeClr val="dk1"/>
              </a:gs>
              <a:gs pos="100000">
                <a:srgbClr val="3A3A3A"/>
              </a:gs>
            </a:gsLst>
            <a:lin ang="5400012" scaled="0"/>
          </a:gra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Roboto"/>
                <a:ea typeface="Roboto"/>
                <a:cs typeface="Roboto"/>
                <a:sym typeface="Roboto"/>
              </a:rPr>
              <a:t>&lt;script&gt;</a:t>
            </a:r>
            <a:endParaRPr/>
          </a:p>
          <a:p>
            <a:pPr marL="0" marR="0" lvl="0" indent="0" algn="l" rtl="0">
              <a:spcBef>
                <a:spcPts val="0"/>
              </a:spcBef>
              <a:spcAft>
                <a:spcPts val="0"/>
              </a:spcAft>
              <a:buNone/>
            </a:pPr>
            <a:r>
              <a:rPr lang="en-US" sz="1800">
                <a:solidFill>
                  <a:schemeClr val="lt1"/>
                </a:solidFill>
                <a:latin typeface="Roboto"/>
                <a:ea typeface="Roboto"/>
                <a:cs typeface="Roboto"/>
                <a:sym typeface="Roboto"/>
              </a:rPr>
              <a:t>let a = </a:t>
            </a:r>
            <a:r>
              <a:rPr lang="en-US" sz="1800">
                <a:solidFill>
                  <a:schemeClr val="dk1"/>
                </a:solidFill>
                <a:highlight>
                  <a:srgbClr val="FFFF00"/>
                </a:highlight>
                <a:latin typeface="Roboto"/>
                <a:ea typeface="Roboto"/>
                <a:cs typeface="Roboto"/>
                <a:sym typeface="Roboto"/>
              </a:rPr>
              <a:t>document.URL</a:t>
            </a:r>
            <a:endParaRPr/>
          </a:p>
          <a:p>
            <a:pPr marL="0" marR="0" lvl="0" indent="0" algn="l" rtl="0">
              <a:spcBef>
                <a:spcPts val="0"/>
              </a:spcBef>
              <a:spcAft>
                <a:spcPts val="0"/>
              </a:spcAft>
              <a:buNone/>
            </a:pPr>
            <a:r>
              <a:rPr lang="en-US" sz="1800">
                <a:solidFill>
                  <a:schemeClr val="lt1"/>
                </a:solidFill>
                <a:latin typeface="Roboto"/>
                <a:ea typeface="Roboto"/>
                <a:cs typeface="Roboto"/>
                <a:sym typeface="Roboto"/>
              </a:rPr>
              <a:t>b = </a:t>
            </a:r>
            <a:r>
              <a:rPr lang="en-US" sz="2000">
                <a:solidFill>
                  <a:schemeClr val="lt1"/>
                </a:solidFill>
                <a:latin typeface="Roboto"/>
                <a:ea typeface="Roboto"/>
                <a:cs typeface="Roboto"/>
                <a:sym typeface="Roboto"/>
              </a:rPr>
              <a:t>…</a:t>
            </a:r>
            <a:endParaRPr sz="1800">
              <a:solidFill>
                <a:schemeClr val="lt1"/>
              </a:solidFill>
              <a:latin typeface="Roboto"/>
              <a:ea typeface="Roboto"/>
              <a:cs typeface="Roboto"/>
              <a:sym typeface="Roboto"/>
            </a:endParaRPr>
          </a:p>
          <a:p>
            <a:pPr marL="0" marR="0" lvl="0" indent="0" algn="l" rtl="0">
              <a:spcBef>
                <a:spcPts val="0"/>
              </a:spcBef>
              <a:spcAft>
                <a:spcPts val="0"/>
              </a:spcAft>
              <a:buNone/>
            </a:pPr>
            <a:r>
              <a:rPr lang="en-US" sz="1800">
                <a:solidFill>
                  <a:schemeClr val="lt1"/>
                </a:solidFill>
                <a:latin typeface="Roboto"/>
                <a:ea typeface="Roboto"/>
                <a:cs typeface="Roboto"/>
                <a:sym typeface="Roboto"/>
              </a:rPr>
              <a:t>c = …</a:t>
            </a:r>
            <a:endParaRPr/>
          </a:p>
          <a:p>
            <a:pPr marL="0" marR="0" lvl="0" indent="0" algn="l" rtl="0">
              <a:spcBef>
                <a:spcPts val="0"/>
              </a:spcBef>
              <a:spcAft>
                <a:spcPts val="0"/>
              </a:spcAft>
              <a:buNone/>
            </a:pPr>
            <a:r>
              <a:rPr lang="en-US" sz="1800">
                <a:solidFill>
                  <a:srgbClr val="FF0000"/>
                </a:solidFill>
                <a:latin typeface="Roboto"/>
                <a:ea typeface="Roboto"/>
                <a:cs typeface="Roboto"/>
                <a:sym typeface="Roboto"/>
              </a:rPr>
              <a:t>eval(c)</a:t>
            </a:r>
            <a:endParaRPr/>
          </a:p>
          <a:p>
            <a:pPr marL="0" marR="0" lvl="0" indent="0" algn="l" rtl="0">
              <a:spcBef>
                <a:spcPts val="0"/>
              </a:spcBef>
              <a:spcAft>
                <a:spcPts val="0"/>
              </a:spcAft>
              <a:buNone/>
            </a:pPr>
            <a:r>
              <a:rPr lang="en-US" sz="1800">
                <a:solidFill>
                  <a:srgbClr val="FFC000"/>
                </a:solidFill>
                <a:latin typeface="Roboto"/>
                <a:ea typeface="Roboto"/>
                <a:cs typeface="Roboto"/>
                <a:sym typeface="Roboto"/>
              </a:rPr>
              <a:t>document.write(x)</a:t>
            </a:r>
            <a:endParaRPr/>
          </a:p>
          <a:p>
            <a:pPr marL="0" marR="0" lvl="0" indent="0" algn="l" rtl="0">
              <a:spcBef>
                <a:spcPts val="0"/>
              </a:spcBef>
              <a:spcAft>
                <a:spcPts val="0"/>
              </a:spcAft>
              <a:buNone/>
            </a:pPr>
            <a:r>
              <a:rPr lang="en-US" sz="1800">
                <a:solidFill>
                  <a:srgbClr val="00B0F0"/>
                </a:solidFill>
                <a:latin typeface="Roboto"/>
                <a:ea typeface="Roboto"/>
                <a:cs typeface="Roboto"/>
                <a:sym typeface="Roboto"/>
              </a:rPr>
              <a:t>document.location.href = x</a:t>
            </a:r>
            <a:endParaRPr/>
          </a:p>
          <a:p>
            <a:pPr marL="0" marR="0" lvl="0" indent="0" algn="l" rtl="0">
              <a:spcBef>
                <a:spcPts val="0"/>
              </a:spcBef>
              <a:spcAft>
                <a:spcPts val="0"/>
              </a:spcAft>
              <a:buNone/>
            </a:pPr>
            <a:r>
              <a:rPr lang="en-US" sz="1800">
                <a:solidFill>
                  <a:schemeClr val="lt1"/>
                </a:solidFill>
                <a:latin typeface="Roboto"/>
                <a:ea typeface="Roboto"/>
                <a:cs typeface="Roboto"/>
                <a:sym typeface="Roboto"/>
              </a:rPr>
              <a:t>&lt;/script&gt;</a:t>
            </a:r>
            <a:endParaRPr/>
          </a:p>
        </p:txBody>
      </p:sp>
      <p:cxnSp>
        <p:nvCxnSpPr>
          <p:cNvPr id="508" name="Google Shape;508;g2713e46d459_0_368"/>
          <p:cNvCxnSpPr/>
          <p:nvPr/>
        </p:nvCxnSpPr>
        <p:spPr>
          <a:xfrm flipH="1">
            <a:off x="1307678" y="1785309"/>
            <a:ext cx="840300" cy="660000"/>
          </a:xfrm>
          <a:prstGeom prst="curvedConnector3">
            <a:avLst>
              <a:gd name="adj1" fmla="val 50006"/>
            </a:avLst>
          </a:prstGeom>
          <a:noFill/>
          <a:ln w="19050" cap="flat" cmpd="sng">
            <a:solidFill>
              <a:srgbClr val="FF0000"/>
            </a:solidFill>
            <a:prstDash val="dash"/>
            <a:miter lim="800000"/>
            <a:headEnd type="none" w="sm" len="sm"/>
            <a:tailEnd type="triangle" w="med" len="med"/>
          </a:ln>
          <a:effectLst>
            <a:outerShdw blurRad="50800" dist="38100" dir="2700000" algn="tl" rotWithShape="0">
              <a:srgbClr val="000000">
                <a:alpha val="40000"/>
              </a:srgbClr>
            </a:outerShdw>
          </a:effectLst>
        </p:spPr>
      </p:cxnSp>
      <p:grpSp>
        <p:nvGrpSpPr>
          <p:cNvPr id="509" name="Google Shape;509;g2713e46d459_0_368"/>
          <p:cNvGrpSpPr/>
          <p:nvPr/>
        </p:nvGrpSpPr>
        <p:grpSpPr>
          <a:xfrm>
            <a:off x="1307601" y="2073056"/>
            <a:ext cx="3976800" cy="909900"/>
            <a:chOff x="1307601" y="2073056"/>
            <a:chExt cx="3976800" cy="909900"/>
          </a:xfrm>
        </p:grpSpPr>
        <p:sp>
          <p:nvSpPr>
            <p:cNvPr id="510" name="Google Shape;510;g2713e46d459_0_368"/>
            <p:cNvSpPr/>
            <p:nvPr/>
          </p:nvSpPr>
          <p:spPr>
            <a:xfrm>
              <a:off x="3657801" y="2073056"/>
              <a:ext cx="1626600" cy="909900"/>
            </a:xfrm>
            <a:prstGeom prst="roundRect">
              <a:avLst>
                <a:gd name="adj" fmla="val 16667"/>
              </a:avLst>
            </a:prstGeom>
            <a:solidFill>
              <a:srgbClr val="FF0000"/>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a:ea typeface="Roboto"/>
                  <a:cs typeface="Roboto"/>
                  <a:sym typeface="Roboto"/>
                </a:rPr>
                <a:t>Sends user’s cookies to attacker</a:t>
              </a:r>
              <a:endParaRPr sz="1800">
                <a:solidFill>
                  <a:schemeClr val="lt1"/>
                </a:solidFill>
                <a:latin typeface="Roboto"/>
                <a:ea typeface="Roboto"/>
                <a:cs typeface="Roboto"/>
                <a:sym typeface="Roboto"/>
              </a:endParaRPr>
            </a:p>
          </p:txBody>
        </p:sp>
        <p:cxnSp>
          <p:nvCxnSpPr>
            <p:cNvPr id="511" name="Google Shape;511;g2713e46d459_0_368"/>
            <p:cNvCxnSpPr>
              <a:stCxn id="510" idx="1"/>
            </p:cNvCxnSpPr>
            <p:nvPr/>
          </p:nvCxnSpPr>
          <p:spPr>
            <a:xfrm rot="10800000">
              <a:off x="1307601" y="2528006"/>
              <a:ext cx="2350200" cy="0"/>
            </a:xfrm>
            <a:prstGeom prst="straightConnector1">
              <a:avLst/>
            </a:prstGeom>
            <a:noFill/>
            <a:ln w="19050" cap="flat" cmpd="sng">
              <a:solidFill>
                <a:srgbClr val="FF0000"/>
              </a:solidFill>
              <a:prstDash val="solid"/>
              <a:miter lim="800000"/>
              <a:headEnd type="none" w="sm" len="sm"/>
              <a:tailEnd type="triangle" w="med" len="med"/>
            </a:ln>
            <a:effectLst>
              <a:outerShdw blurRad="50800" dist="38100" dir="2700000" algn="tl" rotWithShape="0">
                <a:srgbClr val="000000">
                  <a:alpha val="40000"/>
                </a:srgbClr>
              </a:outerShdw>
            </a:effectLst>
          </p:spPr>
        </p:cxnSp>
      </p:grpSp>
      <p:cxnSp>
        <p:nvCxnSpPr>
          <p:cNvPr id="512" name="Google Shape;512;g2713e46d459_0_368"/>
          <p:cNvCxnSpPr>
            <a:stCxn id="506" idx="2"/>
          </p:cNvCxnSpPr>
          <p:nvPr/>
        </p:nvCxnSpPr>
        <p:spPr>
          <a:xfrm rot="5400000">
            <a:off x="4303638" y="-584075"/>
            <a:ext cx="679500" cy="3679800"/>
          </a:xfrm>
          <a:prstGeom prst="curvedConnector2">
            <a:avLst/>
          </a:prstGeom>
          <a:noFill/>
          <a:ln w="19050" cap="flat" cmpd="sng">
            <a:solidFill>
              <a:srgbClr val="FF0000"/>
            </a:solidFill>
            <a:prstDash val="dash"/>
            <a:miter lim="800000"/>
            <a:headEnd type="none" w="sm" len="sm"/>
            <a:tailEnd type="triangle" w="med" len="med"/>
          </a:ln>
          <a:effectLst>
            <a:outerShdw blurRad="50800" dist="38100" dir="2700000" algn="tl" rotWithShape="0">
              <a:srgbClr val="000000">
                <a:alpha val="40000"/>
              </a:srgbClr>
            </a:outerShdw>
          </a:effectLst>
        </p:spPr>
      </p:cxnSp>
      <p:grpSp>
        <p:nvGrpSpPr>
          <p:cNvPr id="513" name="Google Shape;513;g2713e46d459_0_368"/>
          <p:cNvGrpSpPr/>
          <p:nvPr/>
        </p:nvGrpSpPr>
        <p:grpSpPr>
          <a:xfrm>
            <a:off x="2486608" y="2282512"/>
            <a:ext cx="3017700" cy="909900"/>
            <a:chOff x="2486608" y="2282512"/>
            <a:chExt cx="3017700" cy="909900"/>
          </a:xfrm>
        </p:grpSpPr>
        <p:sp>
          <p:nvSpPr>
            <p:cNvPr id="514" name="Google Shape;514;g2713e46d459_0_368"/>
            <p:cNvSpPr/>
            <p:nvPr/>
          </p:nvSpPr>
          <p:spPr>
            <a:xfrm>
              <a:off x="3877708" y="2282512"/>
              <a:ext cx="1626600" cy="909900"/>
            </a:xfrm>
            <a:prstGeom prst="roundRect">
              <a:avLst>
                <a:gd name="adj" fmla="val 16667"/>
              </a:avLst>
            </a:prstGeom>
            <a:solidFill>
              <a:srgbClr val="F1B705"/>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a:ea typeface="Roboto"/>
                  <a:cs typeface="Roboto"/>
                  <a:sym typeface="Roboto"/>
                </a:rPr>
                <a:t>DOM-XSS</a:t>
              </a:r>
              <a:endParaRPr sz="1800">
                <a:solidFill>
                  <a:schemeClr val="lt1"/>
                </a:solidFill>
                <a:latin typeface="Roboto"/>
                <a:ea typeface="Roboto"/>
                <a:cs typeface="Roboto"/>
                <a:sym typeface="Roboto"/>
              </a:endParaRPr>
            </a:p>
          </p:txBody>
        </p:sp>
        <p:cxnSp>
          <p:nvCxnSpPr>
            <p:cNvPr id="515" name="Google Shape;515;g2713e46d459_0_368"/>
            <p:cNvCxnSpPr>
              <a:stCxn id="514" idx="1"/>
            </p:cNvCxnSpPr>
            <p:nvPr/>
          </p:nvCxnSpPr>
          <p:spPr>
            <a:xfrm rot="10800000">
              <a:off x="2486608" y="2737462"/>
              <a:ext cx="1391100" cy="0"/>
            </a:xfrm>
            <a:prstGeom prst="straightConnector1">
              <a:avLst/>
            </a:prstGeom>
            <a:noFill/>
            <a:ln w="19050" cap="flat" cmpd="sng">
              <a:solidFill>
                <a:srgbClr val="F1B705"/>
              </a:solidFill>
              <a:prstDash val="solid"/>
              <a:miter lim="800000"/>
              <a:headEnd type="none" w="sm" len="sm"/>
              <a:tailEnd type="triangle" w="med" len="med"/>
            </a:ln>
            <a:effectLst>
              <a:outerShdw blurRad="50800" dist="38100" dir="2700000" algn="tl" rotWithShape="0">
                <a:srgbClr val="000000">
                  <a:alpha val="40000"/>
                </a:srgbClr>
              </a:outerShdw>
            </a:effectLst>
          </p:spPr>
        </p:cxnSp>
      </p:grpSp>
      <p:grpSp>
        <p:nvGrpSpPr>
          <p:cNvPr id="516" name="Google Shape;516;g2713e46d459_0_368"/>
          <p:cNvGrpSpPr/>
          <p:nvPr/>
        </p:nvGrpSpPr>
        <p:grpSpPr>
          <a:xfrm>
            <a:off x="3328906" y="2564436"/>
            <a:ext cx="2302200" cy="909900"/>
            <a:chOff x="3328906" y="2564436"/>
            <a:chExt cx="2302200" cy="909900"/>
          </a:xfrm>
        </p:grpSpPr>
        <p:sp>
          <p:nvSpPr>
            <p:cNvPr id="517" name="Google Shape;517;g2713e46d459_0_368"/>
            <p:cNvSpPr/>
            <p:nvPr/>
          </p:nvSpPr>
          <p:spPr>
            <a:xfrm>
              <a:off x="4004506" y="2564436"/>
              <a:ext cx="1626600" cy="909900"/>
            </a:xfrm>
            <a:prstGeom prst="roundRect">
              <a:avLst>
                <a:gd name="adj" fmla="val 16667"/>
              </a:avLst>
            </a:prstGeom>
            <a:solidFill>
              <a:srgbClr val="00B0F0"/>
            </a:soli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a:ea typeface="Roboto"/>
                  <a:cs typeface="Roboto"/>
                  <a:sym typeface="Roboto"/>
                </a:rPr>
                <a:t>Open Redirect</a:t>
              </a:r>
              <a:endParaRPr sz="1800">
                <a:solidFill>
                  <a:schemeClr val="lt1"/>
                </a:solidFill>
                <a:latin typeface="Roboto"/>
                <a:ea typeface="Roboto"/>
                <a:cs typeface="Roboto"/>
                <a:sym typeface="Roboto"/>
              </a:endParaRPr>
            </a:p>
          </p:txBody>
        </p:sp>
        <p:cxnSp>
          <p:nvCxnSpPr>
            <p:cNvPr id="518" name="Google Shape;518;g2713e46d459_0_368"/>
            <p:cNvCxnSpPr>
              <a:stCxn id="517" idx="1"/>
            </p:cNvCxnSpPr>
            <p:nvPr/>
          </p:nvCxnSpPr>
          <p:spPr>
            <a:xfrm rot="10800000">
              <a:off x="3328906" y="3019386"/>
              <a:ext cx="675600" cy="0"/>
            </a:xfrm>
            <a:prstGeom prst="straightConnector1">
              <a:avLst/>
            </a:prstGeom>
            <a:noFill/>
            <a:ln w="19050" cap="flat" cmpd="sng">
              <a:solidFill>
                <a:srgbClr val="00B0F0"/>
              </a:solidFill>
              <a:prstDash val="solid"/>
              <a:miter lim="800000"/>
              <a:headEnd type="none" w="sm" len="sm"/>
              <a:tailEnd type="triangle" w="med" len="med"/>
            </a:ln>
            <a:effectLst>
              <a:outerShdw blurRad="50800" dist="38100" dir="2700000" algn="tl" rotWithShape="0">
                <a:srgbClr val="000000">
                  <a:alpha val="40000"/>
                </a:srgbClr>
              </a:outerShdw>
            </a:effectLst>
          </p:spPr>
        </p:cxnSp>
      </p:grpSp>
      <p:sp>
        <p:nvSpPr>
          <p:cNvPr id="519" name="Google Shape;519;g2713e46d459_0_368"/>
          <p:cNvSpPr txBox="1"/>
          <p:nvPr/>
        </p:nvSpPr>
        <p:spPr>
          <a:xfrm>
            <a:off x="8610600" y="6356350"/>
            <a:ext cx="2743200" cy="365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Roboto"/>
                <a:ea typeface="Roboto"/>
                <a:cs typeface="Roboto"/>
                <a:sym typeface="Roboto"/>
              </a:rPr>
              <a:t>3</a:t>
            </a:fld>
            <a:endParaRPr sz="1800">
              <a:solidFill>
                <a:schemeClr val="dk1"/>
              </a:solidFill>
              <a:latin typeface="Roboto"/>
              <a:ea typeface="Roboto"/>
              <a:cs typeface="Roboto"/>
              <a:sym typeface="Roboto"/>
            </a:endParaRPr>
          </a:p>
        </p:txBody>
      </p:sp>
      <p:pic>
        <p:nvPicPr>
          <p:cNvPr id="520" name="Google Shape;520;g2713e46d459_0_368"/>
          <p:cNvPicPr preferRelativeResize="0"/>
          <p:nvPr/>
        </p:nvPicPr>
        <p:blipFill>
          <a:blip r:embed="rId6">
            <a:alphaModFix/>
          </a:blip>
          <a:stretch>
            <a:fillRect/>
          </a:stretch>
        </p:blipFill>
        <p:spPr>
          <a:xfrm>
            <a:off x="9642450" y="916075"/>
            <a:ext cx="679500" cy="679500"/>
          </a:xfrm>
          <a:prstGeom prst="rect">
            <a:avLst/>
          </a:prstGeom>
          <a:noFill/>
          <a:ln>
            <a:noFill/>
          </a:ln>
          <a:effectLst>
            <a:outerShdw blurRad="57150" dist="19050" dir="5400000" algn="bl" rotWithShape="0">
              <a:srgbClr val="000000">
                <a:alpha val="50000"/>
              </a:srgbClr>
            </a:outerShdw>
          </a:effectLst>
        </p:spPr>
      </p:pic>
      <p:grpSp>
        <p:nvGrpSpPr>
          <p:cNvPr id="521" name="Google Shape;521;g2713e46d459_0_368"/>
          <p:cNvGrpSpPr/>
          <p:nvPr/>
        </p:nvGrpSpPr>
        <p:grpSpPr>
          <a:xfrm>
            <a:off x="1172475" y="1300950"/>
            <a:ext cx="10502325" cy="4899487"/>
            <a:chOff x="1172475" y="1300950"/>
            <a:chExt cx="10502325" cy="4899487"/>
          </a:xfrm>
        </p:grpSpPr>
        <p:sp>
          <p:nvSpPr>
            <p:cNvPr id="522" name="Google Shape;522;g2713e46d459_0_368"/>
            <p:cNvSpPr/>
            <p:nvPr/>
          </p:nvSpPr>
          <p:spPr>
            <a:xfrm>
              <a:off x="7255100" y="1917367"/>
              <a:ext cx="1871400" cy="647100"/>
            </a:xfrm>
            <a:prstGeom prst="roundRect">
              <a:avLst>
                <a:gd name="adj" fmla="val 16667"/>
              </a:avLst>
            </a:prstGeom>
            <a:gradFill>
              <a:gsLst>
                <a:gs pos="0">
                  <a:srgbClr val="7FB75F"/>
                </a:gs>
                <a:gs pos="50000">
                  <a:srgbClr val="6EB141"/>
                </a:gs>
                <a:gs pos="100000">
                  <a:srgbClr val="5FA134"/>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g2713e46d459_0_368"/>
            <p:cNvGrpSpPr/>
            <p:nvPr/>
          </p:nvGrpSpPr>
          <p:grpSpPr>
            <a:xfrm>
              <a:off x="1172475" y="1300950"/>
              <a:ext cx="10502325" cy="4899487"/>
              <a:chOff x="1172475" y="1300950"/>
              <a:chExt cx="10502325" cy="4899487"/>
            </a:xfrm>
          </p:grpSpPr>
          <p:grpSp>
            <p:nvGrpSpPr>
              <p:cNvPr id="524" name="Google Shape;524;g2713e46d459_0_368"/>
              <p:cNvGrpSpPr/>
              <p:nvPr/>
            </p:nvGrpSpPr>
            <p:grpSpPr>
              <a:xfrm>
                <a:off x="1172475" y="4073917"/>
                <a:ext cx="1646100" cy="645000"/>
                <a:chOff x="884925" y="4493017"/>
                <a:chExt cx="1646100" cy="645000"/>
              </a:xfrm>
            </p:grpSpPr>
            <p:sp>
              <p:nvSpPr>
                <p:cNvPr id="525" name="Google Shape;525;g2713e46d459_0_368"/>
                <p:cNvSpPr/>
                <p:nvPr/>
              </p:nvSpPr>
              <p:spPr>
                <a:xfrm>
                  <a:off x="884925" y="4493017"/>
                  <a:ext cx="1646100" cy="645000"/>
                </a:xfrm>
                <a:prstGeom prst="roundRect">
                  <a:avLst>
                    <a:gd name="adj" fmla="val 16667"/>
                  </a:avLst>
                </a:prstGeom>
                <a:gradFill>
                  <a:gsLst>
                    <a:gs pos="0">
                      <a:srgbClr val="7FB75F"/>
                    </a:gs>
                    <a:gs pos="50000">
                      <a:srgbClr val="6EB141"/>
                    </a:gs>
                    <a:gs pos="100000">
                      <a:srgbClr val="5FA134"/>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g2713e46d459_0_368"/>
                <p:cNvSpPr txBox="1"/>
                <p:nvPr/>
              </p:nvSpPr>
              <p:spPr>
                <a:xfrm>
                  <a:off x="921543" y="4524499"/>
                  <a:ext cx="1572900" cy="58200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Fingerprinting</a:t>
                  </a:r>
                  <a:endParaRPr sz="1800">
                    <a:solidFill>
                      <a:schemeClr val="lt1"/>
                    </a:solidFill>
                    <a:latin typeface="Roboto"/>
                    <a:ea typeface="Roboto"/>
                    <a:cs typeface="Roboto"/>
                    <a:sym typeface="Roboto"/>
                  </a:endParaRPr>
                </a:p>
              </p:txBody>
            </p:sp>
          </p:grpSp>
          <p:grpSp>
            <p:nvGrpSpPr>
              <p:cNvPr id="527" name="Google Shape;527;g2713e46d459_0_368"/>
              <p:cNvGrpSpPr/>
              <p:nvPr/>
            </p:nvGrpSpPr>
            <p:grpSpPr>
              <a:xfrm>
                <a:off x="3760601" y="4073917"/>
                <a:ext cx="2125390" cy="2083453"/>
                <a:chOff x="2531026" y="4007792"/>
                <a:chExt cx="2125390" cy="2083453"/>
              </a:xfrm>
            </p:grpSpPr>
            <p:grpSp>
              <p:nvGrpSpPr>
                <p:cNvPr id="528" name="Google Shape;528;g2713e46d459_0_368"/>
                <p:cNvGrpSpPr/>
                <p:nvPr/>
              </p:nvGrpSpPr>
              <p:grpSpPr>
                <a:xfrm>
                  <a:off x="2531026" y="4007792"/>
                  <a:ext cx="1356217" cy="631714"/>
                  <a:chOff x="3188401" y="3712117"/>
                  <a:chExt cx="1356217" cy="631714"/>
                </a:xfrm>
              </p:grpSpPr>
              <p:sp>
                <p:nvSpPr>
                  <p:cNvPr id="529" name="Google Shape;529;g2713e46d459_0_368"/>
                  <p:cNvSpPr/>
                  <p:nvPr/>
                </p:nvSpPr>
                <p:spPr>
                  <a:xfrm>
                    <a:off x="3188401" y="3712117"/>
                    <a:ext cx="1356217" cy="631714"/>
                  </a:xfrm>
                  <a:prstGeom prst="roundRect">
                    <a:avLst>
                      <a:gd name="adj" fmla="val 16667"/>
                    </a:avLst>
                  </a:prstGeom>
                  <a:gradFill>
                    <a:gsLst>
                      <a:gs pos="0">
                        <a:srgbClr val="7FB75F"/>
                      </a:gs>
                      <a:gs pos="50000">
                        <a:srgbClr val="6EB141"/>
                      </a:gs>
                      <a:gs pos="100000">
                        <a:srgbClr val="5FA134"/>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g2713e46d459_0_368"/>
                  <p:cNvSpPr txBox="1"/>
                  <p:nvPr/>
                </p:nvSpPr>
                <p:spPr>
                  <a:xfrm>
                    <a:off x="3224269" y="3742954"/>
                    <a:ext cx="1284524" cy="570078"/>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Malicious JavaScript</a:t>
                    </a:r>
                    <a:endParaRPr sz="1800">
                      <a:solidFill>
                        <a:schemeClr val="lt1"/>
                      </a:solidFill>
                      <a:latin typeface="Roboto"/>
                      <a:ea typeface="Roboto"/>
                      <a:cs typeface="Roboto"/>
                      <a:sym typeface="Roboto"/>
                    </a:endParaRPr>
                  </a:p>
                </p:txBody>
              </p:sp>
            </p:grpSp>
            <p:grpSp>
              <p:nvGrpSpPr>
                <p:cNvPr id="531" name="Google Shape;531;g2713e46d459_0_368"/>
                <p:cNvGrpSpPr/>
                <p:nvPr/>
              </p:nvGrpSpPr>
              <p:grpSpPr>
                <a:xfrm>
                  <a:off x="3062955" y="4634888"/>
                  <a:ext cx="1593461" cy="1456357"/>
                  <a:chOff x="3324018" y="4343813"/>
                  <a:chExt cx="1593461" cy="1456357"/>
                </a:xfrm>
              </p:grpSpPr>
              <p:sp>
                <p:nvSpPr>
                  <p:cNvPr id="532" name="Google Shape;532;g2713e46d459_0_368"/>
                  <p:cNvSpPr/>
                  <p:nvPr/>
                </p:nvSpPr>
                <p:spPr>
                  <a:xfrm>
                    <a:off x="3324018" y="4343813"/>
                    <a:ext cx="203446" cy="1199932"/>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en-IN"/>
                  </a:p>
                </p:txBody>
              </p:sp>
              <p:sp>
                <p:nvSpPr>
                  <p:cNvPr id="533" name="Google Shape;533;g2713e46d459_0_368"/>
                  <p:cNvSpPr/>
                  <p:nvPr/>
                </p:nvSpPr>
                <p:spPr>
                  <a:xfrm>
                    <a:off x="3324018" y="4343813"/>
                    <a:ext cx="203446" cy="471693"/>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en-IN"/>
                  </a:p>
                </p:txBody>
              </p:sp>
              <p:grpSp>
                <p:nvGrpSpPr>
                  <p:cNvPr id="534" name="Google Shape;534;g2713e46d459_0_368"/>
                  <p:cNvGrpSpPr/>
                  <p:nvPr/>
                </p:nvGrpSpPr>
                <p:grpSpPr>
                  <a:xfrm>
                    <a:off x="3527444" y="4559176"/>
                    <a:ext cx="1192811" cy="512861"/>
                    <a:chOff x="3527444" y="4559176"/>
                    <a:chExt cx="1192811" cy="512861"/>
                  </a:xfrm>
                </p:grpSpPr>
                <p:sp>
                  <p:nvSpPr>
                    <p:cNvPr id="535" name="Google Shape;535;g2713e46d459_0_368"/>
                    <p:cNvSpPr/>
                    <p:nvPr/>
                  </p:nvSpPr>
                  <p:spPr>
                    <a:xfrm>
                      <a:off x="3527444" y="4559176"/>
                      <a:ext cx="1192811" cy="512861"/>
                    </a:xfrm>
                    <a:prstGeom prst="roundRect">
                      <a:avLst>
                        <a:gd name="adj" fmla="val 16667"/>
                      </a:avLst>
                    </a:prstGeom>
                    <a:gradFill>
                      <a:gsLst>
                        <a:gs pos="0">
                          <a:srgbClr val="5E81C9"/>
                        </a:gs>
                        <a:gs pos="50000">
                          <a:srgbClr val="3B70C9"/>
                        </a:gs>
                        <a:gs pos="100000">
                          <a:srgbClr val="2E60B8"/>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g2713e46d459_0_368"/>
                    <p:cNvSpPr txBox="1"/>
                    <p:nvPr/>
                  </p:nvSpPr>
                  <p:spPr>
                    <a:xfrm>
                      <a:off x="3556560" y="4584207"/>
                      <a:ext cx="1134645" cy="46262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Website</a:t>
                      </a:r>
                      <a:endParaRPr sz="1800">
                        <a:solidFill>
                          <a:schemeClr val="lt1"/>
                        </a:solidFill>
                        <a:latin typeface="Roboto"/>
                        <a:ea typeface="Roboto"/>
                        <a:cs typeface="Roboto"/>
                        <a:sym typeface="Roboto"/>
                      </a:endParaRPr>
                    </a:p>
                  </p:txBody>
                </p:sp>
              </p:grpSp>
              <p:grpSp>
                <p:nvGrpSpPr>
                  <p:cNvPr id="537" name="Google Shape;537;g2713e46d459_0_368"/>
                  <p:cNvGrpSpPr/>
                  <p:nvPr/>
                </p:nvGrpSpPr>
                <p:grpSpPr>
                  <a:xfrm>
                    <a:off x="3527444" y="5287309"/>
                    <a:ext cx="1390035" cy="512861"/>
                    <a:chOff x="3527444" y="5287309"/>
                    <a:chExt cx="1390035" cy="512861"/>
                  </a:xfrm>
                </p:grpSpPr>
                <p:sp>
                  <p:nvSpPr>
                    <p:cNvPr id="538" name="Google Shape;538;g2713e46d459_0_368"/>
                    <p:cNvSpPr/>
                    <p:nvPr/>
                  </p:nvSpPr>
                  <p:spPr>
                    <a:xfrm>
                      <a:off x="3527444" y="5287309"/>
                      <a:ext cx="1390035" cy="512861"/>
                    </a:xfrm>
                    <a:prstGeom prst="roundRect">
                      <a:avLst>
                        <a:gd name="adj" fmla="val 16667"/>
                      </a:avLst>
                    </a:prstGeom>
                    <a:gradFill>
                      <a:gsLst>
                        <a:gs pos="0">
                          <a:srgbClr val="5E81C9"/>
                        </a:gs>
                        <a:gs pos="50000">
                          <a:srgbClr val="3B70C9"/>
                        </a:gs>
                        <a:gs pos="100000">
                          <a:srgbClr val="2E60B8"/>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g2713e46d459_0_368"/>
                    <p:cNvSpPr txBox="1"/>
                    <p:nvPr/>
                  </p:nvSpPr>
                  <p:spPr>
                    <a:xfrm>
                      <a:off x="3556560" y="5312340"/>
                      <a:ext cx="1331868" cy="46262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Extensions</a:t>
                      </a:r>
                      <a:endParaRPr sz="1800">
                        <a:solidFill>
                          <a:schemeClr val="lt1"/>
                        </a:solidFill>
                        <a:latin typeface="Roboto"/>
                        <a:ea typeface="Roboto"/>
                        <a:cs typeface="Roboto"/>
                        <a:sym typeface="Roboto"/>
                      </a:endParaRPr>
                    </a:p>
                  </p:txBody>
                </p:sp>
              </p:grpSp>
            </p:grpSp>
          </p:grpSp>
          <p:grpSp>
            <p:nvGrpSpPr>
              <p:cNvPr id="540" name="Google Shape;540;g2713e46d459_0_368"/>
              <p:cNvGrpSpPr/>
              <p:nvPr/>
            </p:nvGrpSpPr>
            <p:grpSpPr>
              <a:xfrm>
                <a:off x="9986700" y="1300950"/>
                <a:ext cx="1688100" cy="1628696"/>
                <a:chOff x="4795075" y="3712125"/>
                <a:chExt cx="1688100" cy="1628696"/>
              </a:xfrm>
            </p:grpSpPr>
            <p:sp>
              <p:nvSpPr>
                <p:cNvPr id="541" name="Google Shape;541;g2713e46d459_0_368"/>
                <p:cNvSpPr/>
                <p:nvPr/>
              </p:nvSpPr>
              <p:spPr>
                <a:xfrm>
                  <a:off x="4952380" y="4375122"/>
                  <a:ext cx="235800" cy="590400"/>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en-IN"/>
                </a:p>
              </p:txBody>
            </p:sp>
            <p:sp>
              <p:nvSpPr>
                <p:cNvPr id="542" name="Google Shape;542;g2713e46d459_0_368"/>
                <p:cNvSpPr txBox="1"/>
                <p:nvPr/>
              </p:nvSpPr>
              <p:spPr>
                <a:xfrm>
                  <a:off x="4832721" y="3744482"/>
                  <a:ext cx="1497600" cy="59820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Cryptojacking</a:t>
                  </a:r>
                  <a:endParaRPr sz="1800">
                    <a:solidFill>
                      <a:schemeClr val="lt1"/>
                    </a:solidFill>
                    <a:latin typeface="Roboto"/>
                    <a:ea typeface="Roboto"/>
                    <a:cs typeface="Roboto"/>
                    <a:sym typeface="Roboto"/>
                  </a:endParaRPr>
                </a:p>
              </p:txBody>
            </p:sp>
            <p:sp>
              <p:nvSpPr>
                <p:cNvPr id="543" name="Google Shape;543;g2713e46d459_0_368"/>
                <p:cNvSpPr/>
                <p:nvPr/>
              </p:nvSpPr>
              <p:spPr>
                <a:xfrm>
                  <a:off x="4795075" y="3712125"/>
                  <a:ext cx="1688100" cy="663000"/>
                </a:xfrm>
                <a:prstGeom prst="roundRect">
                  <a:avLst>
                    <a:gd name="adj" fmla="val 16667"/>
                  </a:avLst>
                </a:prstGeom>
                <a:gradFill>
                  <a:gsLst>
                    <a:gs pos="0">
                      <a:srgbClr val="7FB75F"/>
                    </a:gs>
                    <a:gs pos="50000">
                      <a:srgbClr val="6EB141"/>
                    </a:gs>
                    <a:gs pos="100000">
                      <a:srgbClr val="5FA134"/>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US" sz="1800">
                      <a:solidFill>
                        <a:schemeClr val="lt1"/>
                      </a:solidFill>
                      <a:latin typeface="Roboto"/>
                      <a:ea typeface="Roboto"/>
                      <a:cs typeface="Roboto"/>
                      <a:sym typeface="Roboto"/>
                    </a:rPr>
                    <a:t>Cryptojacking</a:t>
                  </a:r>
                  <a:endParaRPr sz="1800">
                    <a:solidFill>
                      <a:schemeClr val="lt1"/>
                    </a:solidFill>
                    <a:latin typeface="Roboto"/>
                    <a:ea typeface="Roboto"/>
                    <a:cs typeface="Roboto"/>
                    <a:sym typeface="Roboto"/>
                  </a:endParaRPr>
                </a:p>
              </p:txBody>
            </p:sp>
            <p:sp>
              <p:nvSpPr>
                <p:cNvPr id="544" name="Google Shape;544;g2713e46d459_0_368"/>
                <p:cNvSpPr/>
                <p:nvPr/>
              </p:nvSpPr>
              <p:spPr>
                <a:xfrm>
                  <a:off x="5188338" y="4590485"/>
                  <a:ext cx="1192811" cy="750335"/>
                </a:xfrm>
                <a:prstGeom prst="roundRect">
                  <a:avLst>
                    <a:gd name="adj" fmla="val 16667"/>
                  </a:avLst>
                </a:prstGeom>
                <a:gradFill>
                  <a:gsLst>
                    <a:gs pos="0">
                      <a:srgbClr val="5E81C9"/>
                    </a:gs>
                    <a:gs pos="50000">
                      <a:srgbClr val="3B70C9"/>
                    </a:gs>
                    <a:gs pos="100000">
                      <a:srgbClr val="2E60B8"/>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g2713e46d459_0_368"/>
                <p:cNvSpPr txBox="1"/>
                <p:nvPr/>
              </p:nvSpPr>
              <p:spPr>
                <a:xfrm>
                  <a:off x="5230941" y="4627113"/>
                  <a:ext cx="1107600" cy="67710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Service workers</a:t>
                  </a:r>
                  <a:endParaRPr sz="1800">
                    <a:solidFill>
                      <a:schemeClr val="lt1"/>
                    </a:solidFill>
                    <a:latin typeface="Roboto"/>
                    <a:ea typeface="Roboto"/>
                    <a:cs typeface="Roboto"/>
                    <a:sym typeface="Roboto"/>
                  </a:endParaRPr>
                </a:p>
              </p:txBody>
            </p:sp>
          </p:grpSp>
          <p:sp>
            <p:nvSpPr>
              <p:cNvPr id="546" name="Google Shape;546;g2713e46d459_0_368"/>
              <p:cNvSpPr txBox="1"/>
              <p:nvPr/>
            </p:nvSpPr>
            <p:spPr>
              <a:xfrm>
                <a:off x="7291893" y="1948881"/>
                <a:ext cx="1797600" cy="58410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Intrusive</a:t>
                </a:r>
                <a:endParaRPr/>
              </a:p>
              <a:p>
                <a:pPr marL="0" marR="0" lvl="0" indent="0" algn="ctr" rtl="0">
                  <a:lnSpc>
                    <a:spcPct val="90000"/>
                  </a:lnSpc>
                  <a:spcBef>
                    <a:spcPts val="630"/>
                  </a:spcBef>
                  <a:spcAft>
                    <a:spcPts val="0"/>
                  </a:spcAft>
                  <a:buClr>
                    <a:schemeClr val="lt1"/>
                  </a:buClr>
                  <a:buSzPts val="1800"/>
                  <a:buFont typeface="Roboto"/>
                  <a:buNone/>
                </a:pPr>
                <a:r>
                  <a:rPr lang="en-US" sz="1800">
                    <a:solidFill>
                      <a:schemeClr val="lt1"/>
                    </a:solidFill>
                    <a:latin typeface="Roboto"/>
                    <a:ea typeface="Roboto"/>
                    <a:cs typeface="Roboto"/>
                    <a:sym typeface="Roboto"/>
                  </a:rPr>
                  <a:t>advertisements</a:t>
                </a:r>
                <a:endParaRPr sz="1800">
                  <a:solidFill>
                    <a:schemeClr val="lt1"/>
                  </a:solidFill>
                  <a:latin typeface="Roboto"/>
                  <a:ea typeface="Roboto"/>
                  <a:cs typeface="Roboto"/>
                  <a:sym typeface="Roboto"/>
                </a:endParaRPr>
              </a:p>
            </p:txBody>
          </p:sp>
          <p:grpSp>
            <p:nvGrpSpPr>
              <p:cNvPr id="547" name="Google Shape;547;g2713e46d459_0_368"/>
              <p:cNvGrpSpPr/>
              <p:nvPr/>
            </p:nvGrpSpPr>
            <p:grpSpPr>
              <a:xfrm>
                <a:off x="6341818" y="3192392"/>
                <a:ext cx="1491017" cy="1698228"/>
                <a:chOff x="6714168" y="3900917"/>
                <a:chExt cx="1491017" cy="1698228"/>
              </a:xfrm>
            </p:grpSpPr>
            <p:sp>
              <p:nvSpPr>
                <p:cNvPr id="548" name="Google Shape;548;g2713e46d459_0_368"/>
                <p:cNvSpPr/>
                <p:nvPr/>
              </p:nvSpPr>
              <p:spPr>
                <a:xfrm>
                  <a:off x="6833454" y="4561482"/>
                  <a:ext cx="178800" cy="626400"/>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en-IN"/>
                </a:p>
              </p:txBody>
            </p:sp>
            <p:sp>
              <p:nvSpPr>
                <p:cNvPr id="549" name="Google Shape;549;g2713e46d459_0_368"/>
                <p:cNvSpPr/>
                <p:nvPr/>
              </p:nvSpPr>
              <p:spPr>
                <a:xfrm>
                  <a:off x="6714168" y="3900917"/>
                  <a:ext cx="1192800" cy="660600"/>
                </a:xfrm>
                <a:prstGeom prst="roundRect">
                  <a:avLst>
                    <a:gd name="adj" fmla="val 16667"/>
                  </a:avLst>
                </a:prstGeom>
                <a:gradFill>
                  <a:gsLst>
                    <a:gs pos="0">
                      <a:srgbClr val="7FB75F"/>
                    </a:gs>
                    <a:gs pos="50000">
                      <a:srgbClr val="6EB141"/>
                    </a:gs>
                    <a:gs pos="100000">
                      <a:srgbClr val="5FA134"/>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g2713e46d459_0_368"/>
                <p:cNvSpPr txBox="1"/>
                <p:nvPr/>
              </p:nvSpPr>
              <p:spPr>
                <a:xfrm>
                  <a:off x="6751675" y="3933163"/>
                  <a:ext cx="1117800" cy="59610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Trust model</a:t>
                  </a:r>
                  <a:endParaRPr sz="1800">
                    <a:solidFill>
                      <a:schemeClr val="lt1"/>
                    </a:solidFill>
                    <a:latin typeface="Roboto"/>
                    <a:ea typeface="Roboto"/>
                    <a:cs typeface="Roboto"/>
                    <a:sym typeface="Roboto"/>
                  </a:endParaRPr>
                </a:p>
              </p:txBody>
            </p:sp>
            <p:sp>
              <p:nvSpPr>
                <p:cNvPr id="551" name="Google Shape;551;g2713e46d459_0_368"/>
                <p:cNvSpPr/>
                <p:nvPr/>
              </p:nvSpPr>
              <p:spPr>
                <a:xfrm>
                  <a:off x="7012385" y="4776845"/>
                  <a:ext cx="1192800" cy="822300"/>
                </a:xfrm>
                <a:prstGeom prst="roundRect">
                  <a:avLst>
                    <a:gd name="adj" fmla="val 16667"/>
                  </a:avLst>
                </a:prstGeom>
                <a:gradFill>
                  <a:gsLst>
                    <a:gs pos="0">
                      <a:srgbClr val="5E81C9"/>
                    </a:gs>
                    <a:gs pos="50000">
                      <a:srgbClr val="3B70C9"/>
                    </a:gs>
                    <a:gs pos="100000">
                      <a:srgbClr val="2E60B8"/>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g2713e46d459_0_368"/>
                <p:cNvSpPr txBox="1"/>
                <p:nvPr/>
              </p:nvSpPr>
              <p:spPr>
                <a:xfrm>
                  <a:off x="7059067" y="4816978"/>
                  <a:ext cx="1099500" cy="74190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Man in the machine</a:t>
                  </a:r>
                  <a:endParaRPr sz="1800">
                    <a:solidFill>
                      <a:schemeClr val="lt1"/>
                    </a:solidFill>
                    <a:latin typeface="Roboto"/>
                    <a:ea typeface="Roboto"/>
                    <a:cs typeface="Roboto"/>
                    <a:sym typeface="Roboto"/>
                  </a:endParaRPr>
                </a:p>
              </p:txBody>
            </p:sp>
          </p:grpSp>
          <p:grpSp>
            <p:nvGrpSpPr>
              <p:cNvPr id="553" name="Google Shape;553;g2713e46d459_0_368"/>
              <p:cNvGrpSpPr/>
              <p:nvPr/>
            </p:nvGrpSpPr>
            <p:grpSpPr>
              <a:xfrm>
                <a:off x="9089488" y="3299629"/>
                <a:ext cx="1585353" cy="2900807"/>
                <a:chOff x="10089438" y="3682792"/>
                <a:chExt cx="1585353" cy="2900807"/>
              </a:xfrm>
            </p:grpSpPr>
            <p:sp>
              <p:nvSpPr>
                <p:cNvPr id="554" name="Google Shape;554;g2713e46d459_0_368"/>
                <p:cNvSpPr/>
                <p:nvPr/>
              </p:nvSpPr>
              <p:spPr>
                <a:xfrm>
                  <a:off x="10303051" y="4399109"/>
                  <a:ext cx="178827" cy="1927939"/>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en-IN"/>
                </a:p>
              </p:txBody>
            </p:sp>
            <p:sp>
              <p:nvSpPr>
                <p:cNvPr id="555" name="Google Shape;555;g2713e46d459_0_368"/>
                <p:cNvSpPr/>
                <p:nvPr/>
              </p:nvSpPr>
              <p:spPr>
                <a:xfrm>
                  <a:off x="10303051" y="4399109"/>
                  <a:ext cx="178827" cy="1199932"/>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en-IN"/>
                </a:p>
              </p:txBody>
            </p:sp>
            <p:sp>
              <p:nvSpPr>
                <p:cNvPr id="556" name="Google Shape;556;g2713e46d459_0_368"/>
                <p:cNvSpPr/>
                <p:nvPr/>
              </p:nvSpPr>
              <p:spPr>
                <a:xfrm>
                  <a:off x="10303051" y="4399109"/>
                  <a:ext cx="178827" cy="471693"/>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en-IN"/>
                </a:p>
              </p:txBody>
            </p:sp>
            <p:sp>
              <p:nvSpPr>
                <p:cNvPr id="557" name="Google Shape;557;g2713e46d459_0_368"/>
                <p:cNvSpPr/>
                <p:nvPr/>
              </p:nvSpPr>
              <p:spPr>
                <a:xfrm>
                  <a:off x="10089438" y="3682792"/>
                  <a:ext cx="1192800" cy="687000"/>
                </a:xfrm>
                <a:prstGeom prst="roundRect">
                  <a:avLst>
                    <a:gd name="adj" fmla="val 16667"/>
                  </a:avLst>
                </a:prstGeom>
                <a:gradFill>
                  <a:gsLst>
                    <a:gs pos="0">
                      <a:srgbClr val="7FB75F"/>
                    </a:gs>
                    <a:gs pos="50000">
                      <a:srgbClr val="6EB141"/>
                    </a:gs>
                    <a:gs pos="100000">
                      <a:srgbClr val="5FA134"/>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g2713e46d459_0_368"/>
                <p:cNvSpPr txBox="1"/>
                <p:nvPr/>
              </p:nvSpPr>
              <p:spPr>
                <a:xfrm>
                  <a:off x="10167447" y="3750003"/>
                  <a:ext cx="1114800" cy="619800"/>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Injection based</a:t>
                  </a:r>
                  <a:endParaRPr sz="1800">
                    <a:solidFill>
                      <a:schemeClr val="lt1"/>
                    </a:solidFill>
                    <a:latin typeface="Roboto"/>
                    <a:ea typeface="Roboto"/>
                    <a:cs typeface="Roboto"/>
                    <a:sym typeface="Roboto"/>
                  </a:endParaRPr>
                </a:p>
              </p:txBody>
            </p:sp>
            <p:sp>
              <p:nvSpPr>
                <p:cNvPr id="559" name="Google Shape;559;g2713e46d459_0_368"/>
                <p:cNvSpPr/>
                <p:nvPr/>
              </p:nvSpPr>
              <p:spPr>
                <a:xfrm>
                  <a:off x="10481980" y="4614473"/>
                  <a:ext cx="1192811" cy="512861"/>
                </a:xfrm>
                <a:prstGeom prst="roundRect">
                  <a:avLst>
                    <a:gd name="adj" fmla="val 16667"/>
                  </a:avLst>
                </a:prstGeom>
                <a:gradFill>
                  <a:gsLst>
                    <a:gs pos="0">
                      <a:srgbClr val="5E81C9"/>
                    </a:gs>
                    <a:gs pos="50000">
                      <a:srgbClr val="3B70C9"/>
                    </a:gs>
                    <a:gs pos="100000">
                      <a:srgbClr val="2E60B8"/>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g2713e46d459_0_368"/>
                <p:cNvSpPr txBox="1"/>
                <p:nvPr/>
              </p:nvSpPr>
              <p:spPr>
                <a:xfrm>
                  <a:off x="10511096" y="4639504"/>
                  <a:ext cx="1134645" cy="46262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XSS</a:t>
                  </a:r>
                  <a:endParaRPr sz="1800">
                    <a:solidFill>
                      <a:schemeClr val="lt1"/>
                    </a:solidFill>
                    <a:latin typeface="Roboto"/>
                    <a:ea typeface="Roboto"/>
                    <a:cs typeface="Roboto"/>
                    <a:sym typeface="Roboto"/>
                  </a:endParaRPr>
                </a:p>
              </p:txBody>
            </p:sp>
            <p:sp>
              <p:nvSpPr>
                <p:cNvPr id="561" name="Google Shape;561;g2713e46d459_0_368"/>
                <p:cNvSpPr/>
                <p:nvPr/>
              </p:nvSpPr>
              <p:spPr>
                <a:xfrm>
                  <a:off x="10481980" y="5342605"/>
                  <a:ext cx="1192811" cy="512861"/>
                </a:xfrm>
                <a:prstGeom prst="roundRect">
                  <a:avLst>
                    <a:gd name="adj" fmla="val 16667"/>
                  </a:avLst>
                </a:prstGeom>
                <a:gradFill>
                  <a:gsLst>
                    <a:gs pos="0">
                      <a:srgbClr val="5E81C9"/>
                    </a:gs>
                    <a:gs pos="50000">
                      <a:srgbClr val="3B70C9"/>
                    </a:gs>
                    <a:gs pos="100000">
                      <a:srgbClr val="2E60B8"/>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g2713e46d459_0_368"/>
                <p:cNvSpPr txBox="1"/>
                <p:nvPr/>
              </p:nvSpPr>
              <p:spPr>
                <a:xfrm>
                  <a:off x="10511096" y="5367637"/>
                  <a:ext cx="1134645" cy="46262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CSRF</a:t>
                  </a:r>
                  <a:endParaRPr sz="1800">
                    <a:solidFill>
                      <a:schemeClr val="lt1"/>
                    </a:solidFill>
                    <a:latin typeface="Roboto"/>
                    <a:ea typeface="Roboto"/>
                    <a:cs typeface="Roboto"/>
                    <a:sym typeface="Roboto"/>
                  </a:endParaRPr>
                </a:p>
              </p:txBody>
            </p:sp>
            <p:sp>
              <p:nvSpPr>
                <p:cNvPr id="563" name="Google Shape;563;g2713e46d459_0_368"/>
                <p:cNvSpPr/>
                <p:nvPr/>
              </p:nvSpPr>
              <p:spPr>
                <a:xfrm>
                  <a:off x="10481980" y="6070738"/>
                  <a:ext cx="1192811" cy="512861"/>
                </a:xfrm>
                <a:prstGeom prst="roundRect">
                  <a:avLst>
                    <a:gd name="adj" fmla="val 16667"/>
                  </a:avLst>
                </a:prstGeom>
                <a:gradFill>
                  <a:gsLst>
                    <a:gs pos="0">
                      <a:srgbClr val="5E81C9"/>
                    </a:gs>
                    <a:gs pos="50000">
                      <a:srgbClr val="3B70C9"/>
                    </a:gs>
                    <a:gs pos="100000">
                      <a:srgbClr val="2E60B8"/>
                    </a:gs>
                  </a:gsLst>
                  <a:lin ang="5400012" scaled="0"/>
                </a:gradFill>
                <a:ln>
                  <a:noFill/>
                </a:ln>
                <a:effectLst>
                  <a:outerShdw blurRad="57150" dist="19050" dir="5400000" algn="ctr" rotWithShape="0">
                    <a:srgbClr val="000000">
                      <a:alpha val="6275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g2713e46d459_0_368"/>
                <p:cNvSpPr txBox="1"/>
                <p:nvPr/>
              </p:nvSpPr>
              <p:spPr>
                <a:xfrm>
                  <a:off x="10511096" y="6095770"/>
                  <a:ext cx="1134645" cy="462622"/>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Roboto"/>
                    <a:buNone/>
                  </a:pPr>
                  <a:r>
                    <a:rPr lang="en-US" sz="1800">
                      <a:solidFill>
                        <a:schemeClr val="lt1"/>
                      </a:solidFill>
                      <a:latin typeface="Roboto"/>
                      <a:ea typeface="Roboto"/>
                      <a:cs typeface="Roboto"/>
                      <a:sym typeface="Roboto"/>
                    </a:rPr>
                    <a:t>SQL Injection</a:t>
                  </a:r>
                  <a:endParaRPr sz="1800">
                    <a:solidFill>
                      <a:schemeClr val="lt1"/>
                    </a:solidFill>
                    <a:latin typeface="Roboto"/>
                    <a:ea typeface="Roboto"/>
                    <a:cs typeface="Roboto"/>
                    <a:sym typeface="Roboto"/>
                  </a:endParaRPr>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
                                        </p:tgtEl>
                                        <p:attrNameLst>
                                          <p:attrName>style.visibility</p:attrName>
                                        </p:attrNameLst>
                                      </p:cBhvr>
                                      <p:to>
                                        <p:strVal val="visible"/>
                                      </p:to>
                                    </p:set>
                                    <p:animEffect transition="in" filter="fade">
                                      <p:cBhvr>
                                        <p:cTn id="7" dur="300"/>
                                        <p:tgtEl>
                                          <p:spTgt spid="512"/>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508"/>
                                        </p:tgtEl>
                                        <p:attrNameLst>
                                          <p:attrName>style.visibility</p:attrName>
                                        </p:attrNameLst>
                                      </p:cBhvr>
                                      <p:to>
                                        <p:strVal val="visible"/>
                                      </p:to>
                                    </p:set>
                                    <p:animEffect transition="in" filter="fade">
                                      <p:cBhvr>
                                        <p:cTn id="11" dur="300"/>
                                        <p:tgtEl>
                                          <p:spTgt spid="508"/>
                                        </p:tgtEl>
                                      </p:cBhvr>
                                    </p:animEffect>
                                  </p:childTnLst>
                                </p:cTn>
                              </p:par>
                            </p:childTnLst>
                          </p:cTn>
                        </p:par>
                        <p:par>
                          <p:cTn id="12" fill="hold">
                            <p:stCondLst>
                              <p:cond delay="600"/>
                            </p:stCondLst>
                            <p:childTnLst>
                              <p:par>
                                <p:cTn id="13" presetID="10" presetClass="entr" presetSubtype="0" fill="hold" nodeType="afterEffect">
                                  <p:stCondLst>
                                    <p:cond delay="0"/>
                                  </p:stCondLst>
                                  <p:childTnLst>
                                    <p:set>
                                      <p:cBhvr>
                                        <p:cTn id="14" dur="1" fill="hold">
                                          <p:stCondLst>
                                            <p:cond delay="0"/>
                                          </p:stCondLst>
                                        </p:cTn>
                                        <p:tgtEl>
                                          <p:spTgt spid="509"/>
                                        </p:tgtEl>
                                        <p:attrNameLst>
                                          <p:attrName>style.visibility</p:attrName>
                                        </p:attrNameLst>
                                      </p:cBhvr>
                                      <p:to>
                                        <p:strVal val="visible"/>
                                      </p:to>
                                    </p:set>
                                    <p:animEffect transition="in" filter="fade">
                                      <p:cBhvr>
                                        <p:cTn id="15" dur="400"/>
                                        <p:tgtEl>
                                          <p:spTgt spid="50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21"/>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0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04"/>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20"/>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g2713e46d459_0_892"/>
          <p:cNvSpPr/>
          <p:nvPr/>
        </p:nvSpPr>
        <p:spPr>
          <a:xfrm>
            <a:off x="543463" y="1729898"/>
            <a:ext cx="1865700" cy="254400"/>
          </a:xfrm>
          <a:prstGeom prst="roundRect">
            <a:avLst>
              <a:gd name="adj" fmla="val 16667"/>
            </a:avLst>
          </a:prstGeom>
          <a:solidFill>
            <a:schemeClr val="accent6">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571" name="Google Shape;571;g2713e46d459_0_892"/>
          <p:cNvSpPr/>
          <p:nvPr/>
        </p:nvSpPr>
        <p:spPr>
          <a:xfrm>
            <a:off x="992038" y="3861302"/>
            <a:ext cx="1665000" cy="327900"/>
          </a:xfrm>
          <a:prstGeom prst="roundRect">
            <a:avLst>
              <a:gd name="adj" fmla="val 16667"/>
            </a:avLst>
          </a:prstGeom>
          <a:solidFill>
            <a:schemeClr val="accent4">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572" name="Google Shape;572;g2713e46d459_0_892"/>
          <p:cNvSpPr/>
          <p:nvPr/>
        </p:nvSpPr>
        <p:spPr>
          <a:xfrm>
            <a:off x="992038" y="4407287"/>
            <a:ext cx="1665000" cy="327900"/>
          </a:xfrm>
          <a:prstGeom prst="roundRect">
            <a:avLst>
              <a:gd name="adj" fmla="val 16667"/>
            </a:avLst>
          </a:prstGeom>
          <a:solidFill>
            <a:schemeClr val="accent4">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573" name="Google Shape;573;g2713e46d459_0_892"/>
          <p:cNvSpPr/>
          <p:nvPr/>
        </p:nvSpPr>
        <p:spPr>
          <a:xfrm>
            <a:off x="543464" y="1397479"/>
            <a:ext cx="2843100" cy="335100"/>
          </a:xfrm>
          <a:prstGeom prst="roundRect">
            <a:avLst>
              <a:gd name="adj" fmla="val 16667"/>
            </a:avLst>
          </a:pr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574" name="Google Shape;574;g2713e46d459_0_892"/>
          <p:cNvSpPr/>
          <p:nvPr/>
        </p:nvSpPr>
        <p:spPr>
          <a:xfrm>
            <a:off x="543464" y="5561532"/>
            <a:ext cx="3213000" cy="335100"/>
          </a:xfrm>
          <a:prstGeom prst="roundRect">
            <a:avLst>
              <a:gd name="adj" fmla="val 16667"/>
            </a:avLst>
          </a:prstGeom>
          <a:solidFill>
            <a:schemeClr val="accent2">
              <a:alpha val="4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boto"/>
              <a:ea typeface="Roboto"/>
              <a:cs typeface="Roboto"/>
              <a:sym typeface="Roboto"/>
            </a:endParaRPr>
          </a:p>
        </p:txBody>
      </p:sp>
      <p:sp>
        <p:nvSpPr>
          <p:cNvPr id="575" name="Google Shape;575;g2713e46d459_0_892"/>
          <p:cNvSpPr txBox="1">
            <a:spLocks noGrp="1"/>
          </p:cNvSpPr>
          <p:nvPr>
            <p:ph type="body" idx="1"/>
          </p:nvPr>
        </p:nvSpPr>
        <p:spPr>
          <a:xfrm>
            <a:off x="1684338" y="612775"/>
            <a:ext cx="9597900" cy="303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a:t>Taint analysis</a:t>
            </a:r>
            <a:endParaRPr/>
          </a:p>
        </p:txBody>
      </p:sp>
      <p:sp>
        <p:nvSpPr>
          <p:cNvPr id="576" name="Google Shape;576;g2713e46d459_0_89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grpSp>
        <p:nvGrpSpPr>
          <p:cNvPr id="577" name="Google Shape;577;g2713e46d459_0_892"/>
          <p:cNvGrpSpPr/>
          <p:nvPr/>
        </p:nvGrpSpPr>
        <p:grpSpPr>
          <a:xfrm>
            <a:off x="6643250" y="1105875"/>
            <a:ext cx="5671829" cy="5510812"/>
            <a:chOff x="-7" y="9163"/>
            <a:chExt cx="5507700" cy="5510812"/>
          </a:xfrm>
        </p:grpSpPr>
        <p:sp>
          <p:nvSpPr>
            <p:cNvPr id="578" name="Google Shape;578;g2713e46d459_0_892"/>
            <p:cNvSpPr/>
            <p:nvPr/>
          </p:nvSpPr>
          <p:spPr>
            <a:xfrm>
              <a:off x="0" y="9163"/>
              <a:ext cx="5127300" cy="6177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g2713e46d459_0_892"/>
            <p:cNvSpPr txBox="1"/>
            <p:nvPr/>
          </p:nvSpPr>
          <p:spPr>
            <a:xfrm>
              <a:off x="30157" y="39320"/>
              <a:ext cx="5067000" cy="5574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Roboto"/>
                <a:buNone/>
              </a:pPr>
              <a:r>
                <a:rPr lang="en-US" sz="2400">
                  <a:solidFill>
                    <a:schemeClr val="lt1"/>
                  </a:solidFill>
                  <a:latin typeface="Roboto"/>
                  <a:ea typeface="Roboto"/>
                  <a:cs typeface="Roboto"/>
                  <a:sym typeface="Roboto"/>
                </a:rPr>
                <a:t>Taint analysis</a:t>
              </a:r>
              <a:endParaRPr/>
            </a:p>
          </p:txBody>
        </p:sp>
        <p:sp>
          <p:nvSpPr>
            <p:cNvPr id="580" name="Google Shape;580;g2713e46d459_0_892"/>
            <p:cNvSpPr/>
            <p:nvPr/>
          </p:nvSpPr>
          <p:spPr>
            <a:xfrm>
              <a:off x="0" y="626923"/>
              <a:ext cx="5127300" cy="54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g2713e46d459_0_892"/>
            <p:cNvSpPr txBox="1"/>
            <p:nvPr/>
          </p:nvSpPr>
          <p:spPr>
            <a:xfrm>
              <a:off x="0" y="626923"/>
              <a:ext cx="5127300" cy="546600"/>
            </a:xfrm>
            <a:prstGeom prst="rect">
              <a:avLst/>
            </a:prstGeom>
            <a:noFill/>
            <a:ln>
              <a:noFill/>
            </a:ln>
          </p:spPr>
          <p:txBody>
            <a:bodyPr spcFirstLastPara="1" wrap="square" lIns="162775" tIns="22850" rIns="128000" bIns="22850" anchor="t" anchorCtr="0">
              <a:noAutofit/>
            </a:bodyPr>
            <a:lstStyle/>
            <a:p>
              <a:pPr marL="457200" marR="0" lvl="0" indent="-355600" algn="l" rtl="0">
                <a:lnSpc>
                  <a:spcPct val="90000"/>
                </a:lnSpc>
                <a:spcBef>
                  <a:spcPts val="0"/>
                </a:spcBef>
                <a:spcAft>
                  <a:spcPts val="0"/>
                </a:spcAft>
                <a:buClr>
                  <a:schemeClr val="dk1"/>
                </a:buClr>
                <a:buSzPts val="2000"/>
                <a:buFont typeface="Roboto"/>
                <a:buChar char="●"/>
              </a:pPr>
              <a:r>
                <a:rPr lang="en-US" sz="2000" b="0" i="0" u="none" strike="noStrike" cap="none">
                  <a:solidFill>
                    <a:schemeClr val="dk1"/>
                  </a:solidFill>
                  <a:latin typeface="Roboto"/>
                  <a:ea typeface="Roboto"/>
                  <a:cs typeface="Roboto"/>
                  <a:sym typeface="Roboto"/>
                </a:rPr>
                <a:t>Models an attack as an information flow graph</a:t>
              </a:r>
              <a:endParaRPr sz="2000"/>
            </a:p>
          </p:txBody>
        </p:sp>
        <p:sp>
          <p:nvSpPr>
            <p:cNvPr id="582" name="Google Shape;582;g2713e46d459_0_892"/>
            <p:cNvSpPr/>
            <p:nvPr/>
          </p:nvSpPr>
          <p:spPr>
            <a:xfrm>
              <a:off x="-7" y="1320404"/>
              <a:ext cx="5127300" cy="470700"/>
            </a:xfrm>
            <a:prstGeom prst="roundRect">
              <a:avLst>
                <a:gd name="adj" fmla="val 16667"/>
              </a:avLst>
            </a:prstGeom>
            <a:solidFill>
              <a:srgbClr val="50C9B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g2713e46d459_0_892"/>
            <p:cNvSpPr txBox="1"/>
            <p:nvPr/>
          </p:nvSpPr>
          <p:spPr>
            <a:xfrm>
              <a:off x="30168" y="1336029"/>
              <a:ext cx="5067000" cy="4248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Roboto"/>
                <a:buNone/>
              </a:pPr>
              <a:r>
                <a:rPr lang="en-US" sz="2400">
                  <a:solidFill>
                    <a:schemeClr val="lt1"/>
                  </a:solidFill>
                  <a:latin typeface="Roboto"/>
                  <a:ea typeface="Roboto"/>
                  <a:cs typeface="Roboto"/>
                  <a:sym typeface="Roboto"/>
                </a:rPr>
                <a:t>Sources</a:t>
              </a:r>
              <a:endParaRPr/>
            </a:p>
          </p:txBody>
        </p:sp>
        <p:sp>
          <p:nvSpPr>
            <p:cNvPr id="584" name="Google Shape;584;g2713e46d459_0_892"/>
            <p:cNvSpPr/>
            <p:nvPr/>
          </p:nvSpPr>
          <p:spPr>
            <a:xfrm>
              <a:off x="0" y="1791163"/>
              <a:ext cx="5127300" cy="122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g2713e46d459_0_892"/>
            <p:cNvSpPr txBox="1"/>
            <p:nvPr/>
          </p:nvSpPr>
          <p:spPr>
            <a:xfrm>
              <a:off x="0" y="1791163"/>
              <a:ext cx="5127300" cy="1229700"/>
            </a:xfrm>
            <a:prstGeom prst="rect">
              <a:avLst/>
            </a:prstGeom>
            <a:noFill/>
            <a:ln>
              <a:noFill/>
            </a:ln>
          </p:spPr>
          <p:txBody>
            <a:bodyPr spcFirstLastPara="1" wrap="square" lIns="162775" tIns="22850" rIns="128000" bIns="22850" anchor="t" anchorCtr="0">
              <a:noAutofit/>
            </a:bodyPr>
            <a:lstStyle/>
            <a:p>
              <a:pPr marL="457200" marR="0" lvl="0" indent="-355600" algn="l" rtl="0">
                <a:lnSpc>
                  <a:spcPct val="90000"/>
                </a:lnSpc>
                <a:spcBef>
                  <a:spcPts val="0"/>
                </a:spcBef>
                <a:spcAft>
                  <a:spcPts val="0"/>
                </a:spcAft>
                <a:buClr>
                  <a:schemeClr val="dk1"/>
                </a:buClr>
                <a:buSzPts val="2000"/>
                <a:buFont typeface="Roboto"/>
                <a:buChar char="●"/>
              </a:pPr>
              <a:r>
                <a:rPr lang="en-US" sz="2000" b="0" i="0" u="none" strike="noStrike" cap="none">
                  <a:solidFill>
                    <a:schemeClr val="dk1"/>
                  </a:solidFill>
                  <a:latin typeface="Roboto"/>
                  <a:ea typeface="Roboto"/>
                  <a:cs typeface="Roboto"/>
                  <a:sym typeface="Roboto"/>
                </a:rPr>
                <a:t>Any attacker-controlled data</a:t>
              </a:r>
              <a:endParaRPr sz="2000"/>
            </a:p>
            <a:p>
              <a:pPr marL="914400" marR="0" lvl="1" indent="-355600" algn="l" rtl="0">
                <a:lnSpc>
                  <a:spcPct val="90000"/>
                </a:lnSpc>
                <a:spcBef>
                  <a:spcPts val="0"/>
                </a:spcBef>
                <a:spcAft>
                  <a:spcPts val="0"/>
                </a:spcAft>
                <a:buClr>
                  <a:schemeClr val="dk1"/>
                </a:buClr>
                <a:buSzPts val="2000"/>
                <a:buFont typeface="Roboto"/>
                <a:buChar char="○"/>
              </a:pPr>
              <a:r>
                <a:rPr lang="en-US" sz="2000" b="0" i="0" u="none" strike="noStrike" cap="none">
                  <a:solidFill>
                    <a:schemeClr val="dk1"/>
                  </a:solidFill>
                  <a:latin typeface="Roboto"/>
                  <a:ea typeface="Roboto"/>
                  <a:cs typeface="Roboto"/>
                  <a:sym typeface="Roboto"/>
                </a:rPr>
                <a:t>URL parameters</a:t>
              </a:r>
              <a:endParaRPr sz="2000"/>
            </a:p>
            <a:p>
              <a:pPr marL="457200" marR="0" lvl="0" indent="-355600" algn="l" rtl="0">
                <a:lnSpc>
                  <a:spcPct val="90000"/>
                </a:lnSpc>
                <a:spcBef>
                  <a:spcPts val="0"/>
                </a:spcBef>
                <a:spcAft>
                  <a:spcPts val="0"/>
                </a:spcAft>
                <a:buClr>
                  <a:schemeClr val="dk1"/>
                </a:buClr>
                <a:buSzPts val="2000"/>
                <a:buFont typeface="Roboto"/>
                <a:buChar char="●"/>
              </a:pPr>
              <a:r>
                <a:rPr lang="en-US" sz="2000" b="0" i="0" u="none" strike="noStrike" cap="none">
                  <a:solidFill>
                    <a:schemeClr val="dk1"/>
                  </a:solidFill>
                  <a:latin typeface="Roboto"/>
                  <a:ea typeface="Roboto"/>
                  <a:cs typeface="Roboto"/>
                  <a:sym typeface="Roboto"/>
                </a:rPr>
                <a:t>User’s private data</a:t>
              </a:r>
              <a:endParaRPr sz="2000"/>
            </a:p>
            <a:p>
              <a:pPr marL="914400" marR="0" lvl="1" indent="-355600" algn="l" rtl="0">
                <a:lnSpc>
                  <a:spcPct val="90000"/>
                </a:lnSpc>
                <a:spcBef>
                  <a:spcPts val="0"/>
                </a:spcBef>
                <a:spcAft>
                  <a:spcPts val="0"/>
                </a:spcAft>
                <a:buClr>
                  <a:schemeClr val="dk1"/>
                </a:buClr>
                <a:buSzPts val="2000"/>
                <a:buFont typeface="Roboto"/>
                <a:buChar char="○"/>
              </a:pPr>
              <a:r>
                <a:rPr lang="en-US" sz="2000" b="0" i="0" u="none" strike="noStrike" cap="none">
                  <a:solidFill>
                    <a:schemeClr val="dk1"/>
                  </a:solidFill>
                  <a:latin typeface="Roboto"/>
                  <a:ea typeface="Roboto"/>
                  <a:cs typeface="Roboto"/>
                  <a:sym typeface="Roboto"/>
                </a:rPr>
                <a:t>Cookies, file contents</a:t>
              </a:r>
              <a:endParaRPr sz="2000"/>
            </a:p>
          </p:txBody>
        </p:sp>
        <p:sp>
          <p:nvSpPr>
            <p:cNvPr id="586" name="Google Shape;586;g2713e46d459_0_892"/>
            <p:cNvSpPr/>
            <p:nvPr/>
          </p:nvSpPr>
          <p:spPr>
            <a:xfrm>
              <a:off x="18" y="2981226"/>
              <a:ext cx="5127300" cy="470700"/>
            </a:xfrm>
            <a:prstGeom prst="roundRect">
              <a:avLst>
                <a:gd name="adj" fmla="val 16667"/>
              </a:avLst>
            </a:prstGeom>
            <a:solidFill>
              <a:srgbClr val="48BD6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g2713e46d459_0_892"/>
            <p:cNvSpPr txBox="1"/>
            <p:nvPr/>
          </p:nvSpPr>
          <p:spPr>
            <a:xfrm>
              <a:off x="109868" y="3004178"/>
              <a:ext cx="5067000" cy="4248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Roboto"/>
                <a:buNone/>
              </a:pPr>
              <a:r>
                <a:rPr lang="en-US" sz="2400">
                  <a:solidFill>
                    <a:schemeClr val="lt1"/>
                  </a:solidFill>
                  <a:latin typeface="Roboto"/>
                  <a:ea typeface="Roboto"/>
                  <a:cs typeface="Roboto"/>
                  <a:sym typeface="Roboto"/>
                </a:rPr>
                <a:t>Sinks</a:t>
              </a:r>
              <a:endParaRPr sz="2900">
                <a:solidFill>
                  <a:schemeClr val="lt1"/>
                </a:solidFill>
                <a:latin typeface="Roboto"/>
                <a:ea typeface="Roboto"/>
                <a:cs typeface="Roboto"/>
                <a:sym typeface="Roboto"/>
              </a:endParaRPr>
            </a:p>
          </p:txBody>
        </p:sp>
        <p:sp>
          <p:nvSpPr>
            <p:cNvPr id="588" name="Google Shape;588;g2713e46d459_0_892"/>
            <p:cNvSpPr/>
            <p:nvPr/>
          </p:nvSpPr>
          <p:spPr>
            <a:xfrm>
              <a:off x="0" y="3638503"/>
              <a:ext cx="5127300" cy="59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g2713e46d459_0_892"/>
            <p:cNvSpPr txBox="1"/>
            <p:nvPr/>
          </p:nvSpPr>
          <p:spPr>
            <a:xfrm>
              <a:off x="-7" y="3451929"/>
              <a:ext cx="5507700" cy="597600"/>
            </a:xfrm>
            <a:prstGeom prst="rect">
              <a:avLst/>
            </a:prstGeom>
            <a:noFill/>
            <a:ln>
              <a:noFill/>
            </a:ln>
          </p:spPr>
          <p:txBody>
            <a:bodyPr spcFirstLastPara="1" wrap="square" lIns="162775" tIns="22850" rIns="128000" bIns="22850" anchor="t" anchorCtr="0">
              <a:noAutofit/>
            </a:bodyPr>
            <a:lstStyle/>
            <a:p>
              <a:pPr marL="457200" marR="0" lvl="0" indent="-355600" algn="l" rtl="0">
                <a:lnSpc>
                  <a:spcPct val="90000"/>
                </a:lnSpc>
                <a:spcBef>
                  <a:spcPts val="0"/>
                </a:spcBef>
                <a:spcAft>
                  <a:spcPts val="0"/>
                </a:spcAft>
                <a:buClr>
                  <a:schemeClr val="dk1"/>
                </a:buClr>
                <a:buSzPts val="2000"/>
                <a:buFont typeface="Roboto"/>
                <a:buChar char="●"/>
              </a:pPr>
              <a:r>
                <a:rPr lang="en-US" sz="2000" b="0" i="0" u="none" strike="noStrike" cap="none">
                  <a:solidFill>
                    <a:schemeClr val="dk1"/>
                  </a:solidFill>
                  <a:latin typeface="Roboto"/>
                  <a:ea typeface="Roboto"/>
                  <a:cs typeface="Roboto"/>
                  <a:sym typeface="Roboto"/>
                </a:rPr>
                <a:t>Functions that can execute arbitrary code</a:t>
              </a:r>
              <a:endParaRPr sz="2000"/>
            </a:p>
            <a:p>
              <a:pPr marL="457200" marR="0" lvl="0" indent="-355600" algn="l" rtl="0">
                <a:lnSpc>
                  <a:spcPct val="90000"/>
                </a:lnSpc>
                <a:spcBef>
                  <a:spcPts val="0"/>
                </a:spcBef>
                <a:spcAft>
                  <a:spcPts val="0"/>
                </a:spcAft>
                <a:buClr>
                  <a:schemeClr val="dk1"/>
                </a:buClr>
                <a:buSzPts val="2000"/>
                <a:buFont typeface="Roboto"/>
                <a:buChar char="●"/>
              </a:pPr>
              <a:r>
                <a:rPr lang="en-US" sz="2000" b="0" i="0" u="none" strike="noStrike" cap="none">
                  <a:solidFill>
                    <a:schemeClr val="dk1"/>
                  </a:solidFill>
                  <a:latin typeface="Roboto"/>
                  <a:ea typeface="Roboto"/>
                  <a:cs typeface="Roboto"/>
                  <a:sym typeface="Roboto"/>
                </a:rPr>
                <a:t>Functions that can make network request</a:t>
              </a:r>
              <a:endParaRPr sz="2000"/>
            </a:p>
          </p:txBody>
        </p:sp>
        <p:sp>
          <p:nvSpPr>
            <p:cNvPr id="590" name="Google Shape;590;g2713e46d459_0_892"/>
            <p:cNvSpPr/>
            <p:nvPr/>
          </p:nvSpPr>
          <p:spPr>
            <a:xfrm>
              <a:off x="-7" y="4136739"/>
              <a:ext cx="5127300" cy="527400"/>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g2713e46d459_0_892"/>
            <p:cNvSpPr txBox="1"/>
            <p:nvPr/>
          </p:nvSpPr>
          <p:spPr>
            <a:xfrm>
              <a:off x="30144" y="4185165"/>
              <a:ext cx="5067000" cy="4248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Roboto"/>
                <a:buNone/>
              </a:pPr>
              <a:r>
                <a:rPr lang="en-US" sz="2400">
                  <a:solidFill>
                    <a:schemeClr val="lt1"/>
                  </a:solidFill>
                  <a:latin typeface="Roboto"/>
                  <a:ea typeface="Roboto"/>
                  <a:cs typeface="Roboto"/>
                  <a:sym typeface="Roboto"/>
                </a:rPr>
                <a:t>Propagation rules</a:t>
              </a:r>
              <a:endParaRPr/>
            </a:p>
          </p:txBody>
        </p:sp>
        <p:sp>
          <p:nvSpPr>
            <p:cNvPr id="592" name="Google Shape;592;g2713e46d459_0_892"/>
            <p:cNvSpPr/>
            <p:nvPr/>
          </p:nvSpPr>
          <p:spPr>
            <a:xfrm>
              <a:off x="0" y="4853975"/>
              <a:ext cx="5127300" cy="66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g2713e46d459_0_892"/>
            <p:cNvSpPr txBox="1"/>
            <p:nvPr/>
          </p:nvSpPr>
          <p:spPr>
            <a:xfrm>
              <a:off x="-7" y="4664138"/>
              <a:ext cx="5127300" cy="754200"/>
            </a:xfrm>
            <a:prstGeom prst="rect">
              <a:avLst/>
            </a:prstGeom>
            <a:noFill/>
            <a:ln>
              <a:noFill/>
            </a:ln>
          </p:spPr>
          <p:txBody>
            <a:bodyPr spcFirstLastPara="1" wrap="square" lIns="162775" tIns="25400" rIns="142225" bIns="25400" anchor="t" anchorCtr="0">
              <a:noAutofit/>
            </a:bodyPr>
            <a:lstStyle/>
            <a:p>
              <a:pPr marL="457200" marR="0" lvl="0" indent="-355600" algn="l" rtl="0">
                <a:lnSpc>
                  <a:spcPct val="90000"/>
                </a:lnSpc>
                <a:spcBef>
                  <a:spcPts val="0"/>
                </a:spcBef>
                <a:spcAft>
                  <a:spcPts val="0"/>
                </a:spcAft>
                <a:buClr>
                  <a:schemeClr val="dk1"/>
                </a:buClr>
                <a:buSzPts val="2000"/>
                <a:buFont typeface="Roboto"/>
                <a:buChar char="●"/>
              </a:pPr>
              <a:r>
                <a:rPr lang="en-US" sz="2000" b="0" i="0" u="none" strike="noStrike" cap="none">
                  <a:solidFill>
                    <a:schemeClr val="dk1"/>
                  </a:solidFill>
                  <a:latin typeface="Roboto"/>
                  <a:ea typeface="Roboto"/>
                  <a:cs typeface="Roboto"/>
                  <a:sym typeface="Roboto"/>
                </a:rPr>
                <a:t>Explicit flows (direct flows)</a:t>
              </a:r>
              <a:endParaRPr sz="2000"/>
            </a:p>
            <a:p>
              <a:pPr marL="457200" marR="0" lvl="0" indent="-355600" algn="l" rtl="0">
                <a:lnSpc>
                  <a:spcPct val="90000"/>
                </a:lnSpc>
                <a:spcBef>
                  <a:spcPts val="0"/>
                </a:spcBef>
                <a:spcAft>
                  <a:spcPts val="0"/>
                </a:spcAft>
                <a:buClr>
                  <a:schemeClr val="dk1"/>
                </a:buClr>
                <a:buSzPts val="2000"/>
                <a:buFont typeface="Roboto"/>
                <a:buChar char="●"/>
              </a:pPr>
              <a:r>
                <a:rPr lang="en-US" sz="2000" b="0" i="0" u="none" strike="noStrike" cap="none">
                  <a:solidFill>
                    <a:schemeClr val="dk1"/>
                  </a:solidFill>
                  <a:latin typeface="Roboto"/>
                  <a:ea typeface="Roboto"/>
                  <a:cs typeface="Roboto"/>
                  <a:sym typeface="Roboto"/>
                </a:rPr>
                <a:t>Implicit flows (indirect flows)</a:t>
              </a:r>
              <a:endParaRPr sz="2000"/>
            </a:p>
          </p:txBody>
        </p:sp>
      </p:grpSp>
      <p:sp>
        <p:nvSpPr>
          <p:cNvPr id="594" name="Google Shape;594;g2713e46d459_0_892"/>
          <p:cNvSpPr/>
          <p:nvPr/>
        </p:nvSpPr>
        <p:spPr>
          <a:xfrm>
            <a:off x="4263748" y="3734186"/>
            <a:ext cx="1626600" cy="527400"/>
          </a:xfrm>
          <a:prstGeom prst="roundRect">
            <a:avLst>
              <a:gd name="adj" fmla="val 16667"/>
            </a:avLst>
          </a:prstGeom>
          <a:gradFill>
            <a:gsLst>
              <a:gs pos="0">
                <a:srgbClr val="FFC647"/>
              </a:gs>
              <a:gs pos="50000">
                <a:srgbClr val="FFC600"/>
              </a:gs>
              <a:gs pos="100000">
                <a:srgbClr val="E3B400"/>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a:ea typeface="Roboto"/>
                <a:cs typeface="Roboto"/>
                <a:sym typeface="Roboto"/>
              </a:rPr>
              <a:t>implicit flow</a:t>
            </a:r>
            <a:endParaRPr sz="1800">
              <a:solidFill>
                <a:schemeClr val="lt1"/>
              </a:solidFill>
              <a:latin typeface="Roboto"/>
              <a:ea typeface="Roboto"/>
              <a:cs typeface="Roboto"/>
              <a:sym typeface="Roboto"/>
            </a:endParaRPr>
          </a:p>
        </p:txBody>
      </p:sp>
      <p:cxnSp>
        <p:nvCxnSpPr>
          <p:cNvPr id="595" name="Google Shape;595;g2713e46d459_0_892"/>
          <p:cNvCxnSpPr>
            <a:stCxn id="594" idx="1"/>
          </p:cNvCxnSpPr>
          <p:nvPr/>
        </p:nvCxnSpPr>
        <p:spPr>
          <a:xfrm flipH="1">
            <a:off x="2656948" y="3997886"/>
            <a:ext cx="1606800" cy="46500"/>
          </a:xfrm>
          <a:prstGeom prst="straightConnector1">
            <a:avLst/>
          </a:prstGeom>
          <a:noFill/>
          <a:ln w="19050" cap="flat" cmpd="sng">
            <a:solidFill>
              <a:schemeClr val="accent4"/>
            </a:solidFill>
            <a:prstDash val="solid"/>
            <a:miter lim="800000"/>
            <a:headEnd type="none" w="sm" len="sm"/>
            <a:tailEnd type="stealth" w="med" len="med"/>
          </a:ln>
          <a:effectLst>
            <a:outerShdw blurRad="50800" dist="38100" dir="2700000" algn="tl" rotWithShape="0">
              <a:srgbClr val="000000">
                <a:alpha val="40000"/>
              </a:srgbClr>
            </a:outerShdw>
          </a:effectLst>
        </p:spPr>
      </p:cxnSp>
      <p:cxnSp>
        <p:nvCxnSpPr>
          <p:cNvPr id="596" name="Google Shape;596;g2713e46d459_0_892"/>
          <p:cNvCxnSpPr>
            <a:stCxn id="594" idx="1"/>
          </p:cNvCxnSpPr>
          <p:nvPr/>
        </p:nvCxnSpPr>
        <p:spPr>
          <a:xfrm flipH="1">
            <a:off x="2656948" y="3997886"/>
            <a:ext cx="1606800" cy="545700"/>
          </a:xfrm>
          <a:prstGeom prst="straightConnector1">
            <a:avLst/>
          </a:prstGeom>
          <a:noFill/>
          <a:ln w="19050" cap="flat" cmpd="sng">
            <a:solidFill>
              <a:schemeClr val="accent4"/>
            </a:solidFill>
            <a:prstDash val="solid"/>
            <a:miter lim="800000"/>
            <a:headEnd type="none" w="sm" len="sm"/>
            <a:tailEnd type="stealth" w="med" len="med"/>
          </a:ln>
          <a:effectLst>
            <a:outerShdw blurRad="50800" dist="38100" dir="2700000" algn="tl" rotWithShape="0">
              <a:srgbClr val="000000">
                <a:alpha val="40000"/>
              </a:srgbClr>
            </a:outerShdw>
          </a:effectLst>
        </p:spPr>
      </p:cxnSp>
      <p:sp>
        <p:nvSpPr>
          <p:cNvPr id="597" name="Google Shape;597;g2713e46d459_0_892"/>
          <p:cNvSpPr/>
          <p:nvPr/>
        </p:nvSpPr>
        <p:spPr>
          <a:xfrm>
            <a:off x="4866977" y="1114556"/>
            <a:ext cx="1626600" cy="527400"/>
          </a:xfrm>
          <a:prstGeom prst="roundRect">
            <a:avLst>
              <a:gd name="adj" fmla="val 16667"/>
            </a:avLst>
          </a:prstGeom>
          <a:gradFill>
            <a:gsLst>
              <a:gs pos="0">
                <a:srgbClr val="F08B54"/>
              </a:gs>
              <a:gs pos="50000">
                <a:srgbClr val="F67A26"/>
              </a:gs>
              <a:gs pos="100000">
                <a:srgbClr val="E36A1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a:ea typeface="Roboto"/>
                <a:cs typeface="Roboto"/>
                <a:sym typeface="Roboto"/>
              </a:rPr>
              <a:t>source</a:t>
            </a:r>
            <a:endParaRPr sz="1800">
              <a:solidFill>
                <a:schemeClr val="lt1"/>
              </a:solidFill>
              <a:latin typeface="Roboto"/>
              <a:ea typeface="Roboto"/>
              <a:cs typeface="Roboto"/>
              <a:sym typeface="Roboto"/>
            </a:endParaRPr>
          </a:p>
        </p:txBody>
      </p:sp>
      <p:sp>
        <p:nvSpPr>
          <p:cNvPr id="598" name="Google Shape;598;g2713e46d459_0_892"/>
          <p:cNvSpPr/>
          <p:nvPr/>
        </p:nvSpPr>
        <p:spPr>
          <a:xfrm>
            <a:off x="4469373" y="5850755"/>
            <a:ext cx="1626600" cy="527400"/>
          </a:xfrm>
          <a:prstGeom prst="roundRect">
            <a:avLst>
              <a:gd name="adj" fmla="val 16667"/>
            </a:avLst>
          </a:prstGeom>
          <a:gradFill>
            <a:gsLst>
              <a:gs pos="0">
                <a:srgbClr val="F08B54"/>
              </a:gs>
              <a:gs pos="50000">
                <a:srgbClr val="F67A26"/>
              </a:gs>
              <a:gs pos="100000">
                <a:srgbClr val="E36A18"/>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a:ea typeface="Roboto"/>
                <a:cs typeface="Roboto"/>
                <a:sym typeface="Roboto"/>
              </a:rPr>
              <a:t>sink</a:t>
            </a:r>
            <a:endParaRPr sz="1800">
              <a:solidFill>
                <a:schemeClr val="lt1"/>
              </a:solidFill>
              <a:latin typeface="Roboto"/>
              <a:ea typeface="Roboto"/>
              <a:cs typeface="Roboto"/>
              <a:sym typeface="Roboto"/>
            </a:endParaRPr>
          </a:p>
        </p:txBody>
      </p:sp>
      <p:sp>
        <p:nvSpPr>
          <p:cNvPr id="599" name="Google Shape;599;g2713e46d459_0_892"/>
          <p:cNvSpPr/>
          <p:nvPr/>
        </p:nvSpPr>
        <p:spPr>
          <a:xfrm>
            <a:off x="4602706" y="2169047"/>
            <a:ext cx="1626600" cy="527400"/>
          </a:xfrm>
          <a:prstGeom prst="roundRect">
            <a:avLst>
              <a:gd name="adj" fmla="val 16667"/>
            </a:avLst>
          </a:prstGeom>
          <a:gradFill>
            <a:gsLst>
              <a:gs pos="0">
                <a:srgbClr val="7FB75F"/>
              </a:gs>
              <a:gs pos="50000">
                <a:srgbClr val="6EB141"/>
              </a:gs>
              <a:gs pos="100000">
                <a:srgbClr val="5FA134"/>
              </a:gs>
            </a:gsLst>
            <a:lin ang="5400012" scaled="0"/>
          </a:gradFill>
          <a:ln>
            <a:noFill/>
          </a:ln>
          <a:effectLst>
            <a:outerShdw blurRad="57150" dist="19050" dir="5400000" algn="ctr" rotWithShape="0">
              <a:srgbClr val="000000">
                <a:alpha val="6275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Roboto"/>
                <a:ea typeface="Roboto"/>
                <a:cs typeface="Roboto"/>
                <a:sym typeface="Roboto"/>
              </a:rPr>
              <a:t>explicit flow</a:t>
            </a:r>
            <a:endParaRPr sz="1800">
              <a:solidFill>
                <a:schemeClr val="lt1"/>
              </a:solidFill>
              <a:latin typeface="Roboto"/>
              <a:ea typeface="Roboto"/>
              <a:cs typeface="Roboto"/>
              <a:sym typeface="Roboto"/>
            </a:endParaRPr>
          </a:p>
        </p:txBody>
      </p:sp>
      <p:cxnSp>
        <p:nvCxnSpPr>
          <p:cNvPr id="600" name="Google Shape;600;g2713e46d459_0_892"/>
          <p:cNvCxnSpPr>
            <a:stCxn id="599" idx="1"/>
          </p:cNvCxnSpPr>
          <p:nvPr/>
        </p:nvCxnSpPr>
        <p:spPr>
          <a:xfrm rot="10800000">
            <a:off x="2409106" y="1962047"/>
            <a:ext cx="2193600" cy="470700"/>
          </a:xfrm>
          <a:prstGeom prst="straightConnector1">
            <a:avLst/>
          </a:prstGeom>
          <a:noFill/>
          <a:ln w="19050" cap="flat" cmpd="sng">
            <a:solidFill>
              <a:schemeClr val="accent6"/>
            </a:solidFill>
            <a:prstDash val="solid"/>
            <a:miter lim="800000"/>
            <a:headEnd type="none" w="sm" len="sm"/>
            <a:tailEnd type="triangle" w="med" len="med"/>
          </a:ln>
          <a:effectLst>
            <a:outerShdw blurRad="50800" dist="38100" dir="2700000" algn="tl" rotWithShape="0">
              <a:srgbClr val="000000">
                <a:alpha val="40000"/>
              </a:srgbClr>
            </a:outerShdw>
          </a:effectLst>
        </p:spPr>
      </p:cxnSp>
      <p:cxnSp>
        <p:nvCxnSpPr>
          <p:cNvPr id="601" name="Google Shape;601;g2713e46d459_0_892"/>
          <p:cNvCxnSpPr>
            <a:stCxn id="597" idx="1"/>
          </p:cNvCxnSpPr>
          <p:nvPr/>
        </p:nvCxnSpPr>
        <p:spPr>
          <a:xfrm flipH="1">
            <a:off x="3429977" y="1378256"/>
            <a:ext cx="1437000" cy="142500"/>
          </a:xfrm>
          <a:prstGeom prst="straightConnector1">
            <a:avLst/>
          </a:prstGeom>
          <a:noFill/>
          <a:ln w="19050" cap="flat" cmpd="sng">
            <a:solidFill>
              <a:schemeClr val="accent2"/>
            </a:solidFill>
            <a:prstDash val="solid"/>
            <a:miter lim="800000"/>
            <a:headEnd type="none" w="sm" len="sm"/>
            <a:tailEnd type="stealth" w="med" len="med"/>
          </a:ln>
          <a:effectLst>
            <a:outerShdw blurRad="50800" dist="38100" dir="2700000" algn="tl" rotWithShape="0">
              <a:srgbClr val="000000">
                <a:alpha val="40000"/>
              </a:srgbClr>
            </a:outerShdw>
          </a:effectLst>
        </p:spPr>
      </p:cxnSp>
      <p:cxnSp>
        <p:nvCxnSpPr>
          <p:cNvPr id="602" name="Google Shape;602;g2713e46d459_0_892"/>
          <p:cNvCxnSpPr>
            <a:stCxn id="598" idx="1"/>
          </p:cNvCxnSpPr>
          <p:nvPr/>
        </p:nvCxnSpPr>
        <p:spPr>
          <a:xfrm rot="10800000">
            <a:off x="3053673" y="5925155"/>
            <a:ext cx="1415700" cy="189300"/>
          </a:xfrm>
          <a:prstGeom prst="straightConnector1">
            <a:avLst/>
          </a:prstGeom>
          <a:noFill/>
          <a:ln w="19050" cap="flat" cmpd="sng">
            <a:solidFill>
              <a:schemeClr val="accent2"/>
            </a:solidFill>
            <a:prstDash val="solid"/>
            <a:miter lim="800000"/>
            <a:headEnd type="none" w="sm" len="sm"/>
            <a:tailEnd type="stealth" w="med" len="med"/>
          </a:ln>
          <a:effectLst>
            <a:outerShdw blurRad="50800" dist="38100" dir="2700000" algn="tl" rotWithShape="0">
              <a:srgbClr val="000000">
                <a:alpha val="40000"/>
              </a:srgbClr>
            </a:outerShdw>
          </a:effectLst>
        </p:spPr>
      </p:cxnSp>
      <p:sp>
        <p:nvSpPr>
          <p:cNvPr id="603" name="Google Shape;603;g2713e46d459_0_892"/>
          <p:cNvSpPr txBox="1"/>
          <p:nvPr/>
        </p:nvSpPr>
        <p:spPr>
          <a:xfrm>
            <a:off x="73323" y="1111516"/>
            <a:ext cx="5127300" cy="535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Roboto"/>
              <a:ea typeface="Roboto"/>
              <a:cs typeface="Roboto"/>
              <a:sym typeface="Roboto"/>
            </a:endParaRPr>
          </a:p>
          <a:p>
            <a:pPr marL="457200" marR="0" lvl="1" indent="0" algn="l" rtl="0">
              <a:spcBef>
                <a:spcPts val="0"/>
              </a:spcBef>
              <a:spcAft>
                <a:spcPts val="0"/>
              </a:spcAft>
              <a:buNone/>
            </a:pPr>
            <a:r>
              <a:rPr lang="en-US" sz="1800" b="0" i="0" u="none" strike="noStrike" cap="none">
                <a:solidFill>
                  <a:schemeClr val="accent5"/>
                </a:solidFill>
                <a:latin typeface="Roboto"/>
                <a:ea typeface="Roboto"/>
                <a:cs typeface="Roboto"/>
                <a:sym typeface="Roboto"/>
              </a:rPr>
              <a:t>var</a:t>
            </a:r>
            <a:r>
              <a:rPr lang="en-US" sz="1800" b="0" i="0" u="none" strike="noStrike" cap="none">
                <a:solidFill>
                  <a:schemeClr val="dk1"/>
                </a:solidFill>
                <a:latin typeface="Roboto"/>
                <a:ea typeface="Roboto"/>
                <a:cs typeface="Roboto"/>
                <a:sym typeface="Roboto"/>
              </a:rPr>
              <a:t> cok = </a:t>
            </a:r>
            <a:r>
              <a:rPr lang="en-US" sz="1800" b="0" i="0" u="none" strike="noStrike" cap="none">
                <a:solidFill>
                  <a:schemeClr val="accent6"/>
                </a:solidFill>
                <a:latin typeface="Roboto"/>
                <a:ea typeface="Roboto"/>
                <a:cs typeface="Roboto"/>
                <a:sym typeface="Roboto"/>
              </a:rPr>
              <a:t>document.cookie</a:t>
            </a:r>
            <a:r>
              <a:rPr lang="en-US" sz="1800" b="0" i="0" u="none" strike="noStrike" cap="none">
                <a:solidFill>
                  <a:schemeClr val="dk1"/>
                </a:solidFill>
                <a:latin typeface="Roboto"/>
                <a:ea typeface="Roboto"/>
                <a:cs typeface="Roboto"/>
                <a:sym typeface="Roboto"/>
              </a:rPr>
              <a:t>; </a:t>
            </a: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r>
              <a:rPr lang="en-US" sz="1800" b="0" i="0" u="none" strike="noStrike" cap="none">
                <a:solidFill>
                  <a:schemeClr val="accent5"/>
                </a:solidFill>
                <a:latin typeface="Roboto"/>
                <a:ea typeface="Roboto"/>
                <a:cs typeface="Roboto"/>
                <a:sym typeface="Roboto"/>
              </a:rPr>
              <a:t>var</a:t>
            </a:r>
            <a:r>
              <a:rPr lang="en-US" sz="1800" b="0" i="0" u="none" strike="noStrike" cap="none">
                <a:solidFill>
                  <a:schemeClr val="dk1"/>
                </a:solidFill>
                <a:latin typeface="Roboto"/>
                <a:ea typeface="Roboto"/>
                <a:cs typeface="Roboto"/>
                <a:sym typeface="Roboto"/>
              </a:rPr>
              <a:t> obj = { cookie: cok, length: cok.length }; </a:t>
            </a: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r>
              <a:rPr lang="en-US" sz="1800" b="0" i="0" u="none" strike="noStrike" cap="none">
                <a:solidFill>
                  <a:schemeClr val="accent5"/>
                </a:solidFill>
                <a:latin typeface="Roboto"/>
                <a:ea typeface="Roboto"/>
                <a:cs typeface="Roboto"/>
                <a:sym typeface="Roboto"/>
              </a:rPr>
              <a:t>var</a:t>
            </a:r>
            <a:r>
              <a:rPr lang="en-US" sz="1800" b="0" i="0" u="none" strike="noStrike" cap="none">
                <a:solidFill>
                  <a:schemeClr val="dk1"/>
                </a:solidFill>
                <a:latin typeface="Roboto"/>
                <a:ea typeface="Roboto"/>
                <a:cs typeface="Roboto"/>
                <a:sym typeface="Roboto"/>
              </a:rPr>
              <a:t> length = obj.length; </a:t>
            </a: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r>
              <a:rPr lang="en-US" sz="1800" b="0" i="0" u="none" strike="noStrike" cap="none">
                <a:solidFill>
                  <a:schemeClr val="accent5"/>
                </a:solidFill>
                <a:latin typeface="Roboto"/>
                <a:ea typeface="Roboto"/>
                <a:cs typeface="Roboto"/>
                <a:sym typeface="Roboto"/>
              </a:rPr>
              <a:t>var</a:t>
            </a:r>
            <a:r>
              <a:rPr lang="en-US" sz="1800" b="0" i="0" u="none" strike="noStrike" cap="none">
                <a:solidFill>
                  <a:schemeClr val="dk1"/>
                </a:solidFill>
                <a:latin typeface="Roboto"/>
                <a:ea typeface="Roboto"/>
                <a:cs typeface="Roboto"/>
                <a:sym typeface="Roboto"/>
              </a:rPr>
              <a:t> output = " ";</a:t>
            </a:r>
            <a:endParaRPr/>
          </a:p>
          <a:p>
            <a:pPr marL="457200" marR="0" lvl="1" indent="0" algn="l" rtl="0">
              <a:spcBef>
                <a:spcPts val="0"/>
              </a:spcBef>
              <a:spcAft>
                <a:spcPts val="0"/>
              </a:spcAft>
              <a:buNone/>
            </a:pP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r>
              <a:rPr lang="en-US" sz="1800" b="0" i="0" u="none" strike="noStrike" cap="none">
                <a:solidFill>
                  <a:schemeClr val="accent5"/>
                </a:solidFill>
                <a:latin typeface="Roboto"/>
                <a:ea typeface="Roboto"/>
                <a:cs typeface="Roboto"/>
                <a:sym typeface="Roboto"/>
              </a:rPr>
              <a:t>for</a:t>
            </a:r>
            <a:r>
              <a:rPr lang="en-US" sz="1800" b="0" i="0" u="none" strike="noStrike" cap="none">
                <a:solidFill>
                  <a:schemeClr val="dk1"/>
                </a:solidFill>
                <a:latin typeface="Roboto"/>
                <a:ea typeface="Roboto"/>
                <a:cs typeface="Roboto"/>
                <a:sym typeface="Roboto"/>
              </a:rPr>
              <a:t> (</a:t>
            </a:r>
            <a:r>
              <a:rPr lang="en-US" sz="1800" b="0" i="0" u="none" strike="noStrike" cap="none">
                <a:solidFill>
                  <a:schemeClr val="accent5"/>
                </a:solidFill>
                <a:latin typeface="Roboto"/>
                <a:ea typeface="Roboto"/>
                <a:cs typeface="Roboto"/>
                <a:sym typeface="Roboto"/>
              </a:rPr>
              <a:t>var</a:t>
            </a:r>
            <a:r>
              <a:rPr lang="en-US" sz="1800" b="0" i="0" u="none" strike="noStrike" cap="none">
                <a:solidFill>
                  <a:schemeClr val="dk1"/>
                </a:solidFill>
                <a:latin typeface="Roboto"/>
                <a:ea typeface="Roboto"/>
                <a:cs typeface="Roboto"/>
                <a:sym typeface="Roboto"/>
              </a:rPr>
              <a:t> i = 0; i &lt; length; i ++) { </a:t>
            </a:r>
            <a:endParaRPr sz="1800" b="0" i="0" u="none" strike="noStrike" cap="none">
              <a:solidFill>
                <a:schemeClr val="dk1"/>
              </a:solidFill>
              <a:latin typeface="Roboto"/>
              <a:ea typeface="Roboto"/>
              <a:cs typeface="Roboto"/>
              <a:sym typeface="Roboto"/>
            </a:endParaRPr>
          </a:p>
          <a:p>
            <a:pPr marL="914400" marR="0" lvl="2" indent="0" algn="l" rtl="0">
              <a:spcBef>
                <a:spcPts val="0"/>
              </a:spcBef>
              <a:spcAft>
                <a:spcPts val="0"/>
              </a:spcAft>
              <a:buNone/>
            </a:pPr>
            <a:r>
              <a:rPr lang="en-US" sz="1800" b="0" i="0" u="none" strike="noStrike" cap="none">
                <a:solidFill>
                  <a:schemeClr val="accent5"/>
                </a:solidFill>
                <a:latin typeface="Roboto"/>
                <a:ea typeface="Roboto"/>
                <a:cs typeface="Roboto"/>
                <a:sym typeface="Roboto"/>
              </a:rPr>
              <a:t>var</a:t>
            </a:r>
            <a:r>
              <a:rPr lang="en-US" sz="1800" b="0" i="0" u="none" strike="noStrike" cap="none">
                <a:solidFill>
                  <a:schemeClr val="dk1"/>
                </a:solidFill>
                <a:latin typeface="Roboto"/>
                <a:ea typeface="Roboto"/>
                <a:cs typeface="Roboto"/>
                <a:sym typeface="Roboto"/>
              </a:rPr>
              <a:t> c = obj.cookie[ i ]; </a:t>
            </a:r>
            <a:endParaRPr sz="1800" b="0" i="0" u="none" strike="noStrike" cap="none">
              <a:solidFill>
                <a:schemeClr val="dk1"/>
              </a:solidFill>
              <a:latin typeface="Roboto"/>
              <a:ea typeface="Roboto"/>
              <a:cs typeface="Roboto"/>
              <a:sym typeface="Roboto"/>
            </a:endParaRPr>
          </a:p>
          <a:p>
            <a:pPr marL="914400" marR="0" lvl="2" indent="0" algn="l" rtl="0">
              <a:spcBef>
                <a:spcPts val="0"/>
              </a:spcBef>
              <a:spcAft>
                <a:spcPts val="0"/>
              </a:spcAft>
              <a:buNone/>
            </a:pPr>
            <a:r>
              <a:rPr lang="en-US" sz="1800" b="0" i="0" u="none" strike="noStrike" cap="none">
                <a:solidFill>
                  <a:schemeClr val="accent5"/>
                </a:solidFill>
                <a:latin typeface="Roboto"/>
                <a:ea typeface="Roboto"/>
                <a:cs typeface="Roboto"/>
                <a:sym typeface="Roboto"/>
              </a:rPr>
              <a:t>if</a:t>
            </a:r>
            <a:r>
              <a:rPr lang="en-US" sz="1800" b="0" i="0" u="none" strike="noStrike" cap="none">
                <a:solidFill>
                  <a:schemeClr val="dk1"/>
                </a:solidFill>
                <a:latin typeface="Roboto"/>
                <a:ea typeface="Roboto"/>
                <a:cs typeface="Roboto"/>
                <a:sym typeface="Roboto"/>
              </a:rPr>
              <a:t> ( c == " a ") </a:t>
            </a:r>
            <a:endParaRPr sz="1800" b="0" i="0" u="none" strike="noStrike" cap="none">
              <a:solidFill>
                <a:schemeClr val="dk1"/>
              </a:solidFill>
              <a:latin typeface="Roboto"/>
              <a:ea typeface="Roboto"/>
              <a:cs typeface="Roboto"/>
              <a:sym typeface="Roboto"/>
            </a:endParaRPr>
          </a:p>
          <a:p>
            <a:pPr marL="914400" marR="0" lvl="2" indent="0" algn="l" rtl="0">
              <a:spcBef>
                <a:spcPts val="0"/>
              </a:spcBef>
              <a:spcAft>
                <a:spcPts val="0"/>
              </a:spcAft>
              <a:buNone/>
            </a:pPr>
            <a:r>
              <a:rPr lang="en-US" sz="1800" b="0" i="0" u="none" strike="noStrike" cap="none">
                <a:solidFill>
                  <a:schemeClr val="dk1"/>
                </a:solidFill>
                <a:latin typeface="Roboto"/>
                <a:ea typeface="Roboto"/>
                <a:cs typeface="Roboto"/>
                <a:sym typeface="Roboto"/>
              </a:rPr>
              <a:t>output += " a ";</a:t>
            </a:r>
            <a:endParaRPr sz="1800" b="0" i="0" u="none" strike="noStrike" cap="none">
              <a:solidFill>
                <a:schemeClr val="dk1"/>
              </a:solidFill>
              <a:latin typeface="Roboto"/>
              <a:ea typeface="Roboto"/>
              <a:cs typeface="Roboto"/>
              <a:sym typeface="Roboto"/>
            </a:endParaRPr>
          </a:p>
          <a:p>
            <a:pPr marL="914400" marR="0" lvl="2" indent="0" algn="l" rtl="0">
              <a:spcBef>
                <a:spcPts val="0"/>
              </a:spcBef>
              <a:spcAft>
                <a:spcPts val="0"/>
              </a:spcAft>
              <a:buNone/>
            </a:pPr>
            <a:r>
              <a:rPr lang="en-US" sz="1800" b="0" i="0" u="none" strike="noStrike" cap="none">
                <a:solidFill>
                  <a:schemeClr val="accent5"/>
                </a:solidFill>
                <a:latin typeface="Roboto"/>
                <a:ea typeface="Roboto"/>
                <a:cs typeface="Roboto"/>
                <a:sym typeface="Roboto"/>
              </a:rPr>
              <a:t>else if </a:t>
            </a:r>
            <a:r>
              <a:rPr lang="en-US" sz="1800" b="0" i="0" u="none" strike="noStrike" cap="none">
                <a:solidFill>
                  <a:schemeClr val="dk1"/>
                </a:solidFill>
                <a:latin typeface="Roboto"/>
                <a:ea typeface="Roboto"/>
                <a:cs typeface="Roboto"/>
                <a:sym typeface="Roboto"/>
              </a:rPr>
              <a:t>( c == " b ") </a:t>
            </a:r>
            <a:endParaRPr sz="1800" b="0" i="0" u="none" strike="noStrike" cap="none">
              <a:solidFill>
                <a:schemeClr val="dk1"/>
              </a:solidFill>
              <a:latin typeface="Roboto"/>
              <a:ea typeface="Roboto"/>
              <a:cs typeface="Roboto"/>
              <a:sym typeface="Roboto"/>
            </a:endParaRPr>
          </a:p>
          <a:p>
            <a:pPr marL="914400" marR="0" lvl="2" indent="0" algn="l" rtl="0">
              <a:spcBef>
                <a:spcPts val="0"/>
              </a:spcBef>
              <a:spcAft>
                <a:spcPts val="0"/>
              </a:spcAft>
              <a:buNone/>
            </a:pPr>
            <a:r>
              <a:rPr lang="en-US" sz="1800" b="0" i="0" u="none" strike="noStrike" cap="none">
                <a:solidFill>
                  <a:schemeClr val="dk1"/>
                </a:solidFill>
                <a:latin typeface="Roboto"/>
                <a:ea typeface="Roboto"/>
                <a:cs typeface="Roboto"/>
                <a:sym typeface="Roboto"/>
              </a:rPr>
              <a:t>output += " b "; </a:t>
            </a: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r>
              <a:rPr lang="en-US" sz="1800" b="0" i="0" u="none" strike="noStrike" cap="none">
                <a:solidFill>
                  <a:schemeClr val="dk1"/>
                </a:solidFill>
                <a:latin typeface="Roboto"/>
                <a:ea typeface="Roboto"/>
                <a:cs typeface="Roboto"/>
                <a:sym typeface="Roboto"/>
              </a:rPr>
              <a:t>/* repeated for all valid URL characters */ </a:t>
            </a: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r>
              <a:rPr lang="en-US" sz="1800" b="0" i="0" u="none" strike="noStrike" cap="none">
                <a:solidFill>
                  <a:schemeClr val="dk1"/>
                </a:solidFill>
                <a:latin typeface="Roboto"/>
                <a:ea typeface="Roboto"/>
                <a:cs typeface="Roboto"/>
                <a:sym typeface="Roboto"/>
              </a:rPr>
              <a:t>} </a:t>
            </a: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r>
              <a:rPr lang="en-US" sz="1800" b="0" i="0" u="none" strike="noStrike" cap="none">
                <a:solidFill>
                  <a:schemeClr val="accent5"/>
                </a:solidFill>
                <a:latin typeface="Roboto"/>
                <a:ea typeface="Roboto"/>
                <a:cs typeface="Roboto"/>
                <a:sym typeface="Roboto"/>
              </a:rPr>
              <a:t>var</a:t>
            </a:r>
            <a:r>
              <a:rPr lang="en-US" sz="1800" b="0" i="0" u="none" strike="noStrike" cap="none">
                <a:solidFill>
                  <a:schemeClr val="dk1"/>
                </a:solidFill>
                <a:latin typeface="Roboto"/>
                <a:ea typeface="Roboto"/>
                <a:cs typeface="Roboto"/>
                <a:sym typeface="Roboto"/>
              </a:rPr>
              <a:t> result = xhr.send( output ) ; </a:t>
            </a:r>
            <a:endParaRPr sz="1800" b="0" i="0" u="none" strike="noStrike" cap="none">
              <a:solidFill>
                <a:schemeClr val="dk1"/>
              </a:solidFill>
              <a:latin typeface="Roboto"/>
              <a:ea typeface="Roboto"/>
              <a:cs typeface="Roboto"/>
              <a:sym typeface="Roboto"/>
            </a:endParaRPr>
          </a:p>
          <a:p>
            <a:pPr marL="457200" marR="0" lvl="1" indent="0" algn="l" rtl="0">
              <a:spcBef>
                <a:spcPts val="0"/>
              </a:spcBef>
              <a:spcAft>
                <a:spcPts val="0"/>
              </a:spcAft>
              <a:buNone/>
            </a:pPr>
            <a:endParaRPr sz="1800" b="0" i="0" u="none" strike="noStrike" cap="none">
              <a:solidFill>
                <a:schemeClr val="dk1"/>
              </a:solidFill>
              <a:latin typeface="Roboto"/>
              <a:ea typeface="Roboto"/>
              <a:cs typeface="Roboto"/>
              <a:sym typeface="Roboto"/>
            </a:endParaRPr>
          </a:p>
          <a:p>
            <a:pPr marL="0" marR="0" lvl="0" indent="0" algn="l" rtl="0">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Roboto"/>
              <a:buNone/>
            </a:pPr>
            <a:r>
              <a:rPr lang="en-US" dirty="0"/>
              <a:t>The n</a:t>
            </a:r>
            <a:r>
              <a:rPr lang="en-US" sz="1800" b="0" i="0" u="none" strike="noStrike" cap="none" dirty="0">
                <a:solidFill>
                  <a:schemeClr val="dk1"/>
                </a:solidFill>
                <a:latin typeface="Roboto"/>
                <a:ea typeface="Roboto"/>
                <a:cs typeface="Roboto"/>
                <a:sym typeface="Roboto"/>
              </a:rPr>
              <a:t>eed for In-browser dynamic analysis</a:t>
            </a:r>
            <a:endParaRPr sz="1800" b="0" i="0" u="none" strike="noStrike" cap="none" dirty="0">
              <a:solidFill>
                <a:srgbClr val="000000"/>
              </a:solidFill>
              <a:latin typeface="Arial"/>
              <a:ea typeface="Arial"/>
              <a:cs typeface="Arial"/>
              <a:sym typeface="Arial"/>
            </a:endParaRPr>
          </a:p>
        </p:txBody>
      </p:sp>
      <p:sp>
        <p:nvSpPr>
          <p:cNvPr id="617" name="Google Shape;617;p5"/>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919191"/>
              </a:buClr>
              <a:buSzPts val="1200"/>
              <a:buFont typeface="Roboto"/>
              <a:buNone/>
            </a:pPr>
            <a:fld id="{00000000-1234-1234-1234-123412341234}" type="slidenum">
              <a:rPr lang="en-US" sz="1200" b="0" strike="noStrike">
                <a:solidFill>
                  <a:srgbClr val="919191"/>
                </a:solidFill>
                <a:latin typeface="Roboto"/>
                <a:ea typeface="Roboto"/>
                <a:cs typeface="Roboto"/>
                <a:sym typeface="Roboto"/>
              </a:rPr>
              <a:t>5</a:t>
            </a:fld>
            <a:endParaRPr/>
          </a:p>
        </p:txBody>
      </p:sp>
      <p:grpSp>
        <p:nvGrpSpPr>
          <p:cNvPr id="609" name="Google Shape;609;p5"/>
          <p:cNvGrpSpPr/>
          <p:nvPr/>
        </p:nvGrpSpPr>
        <p:grpSpPr>
          <a:xfrm>
            <a:off x="1015123" y="1089360"/>
            <a:ext cx="9731702" cy="5440459"/>
            <a:chOff x="1015123" y="1089360"/>
            <a:chExt cx="9731702" cy="5440459"/>
          </a:xfrm>
        </p:grpSpPr>
        <p:sp>
          <p:nvSpPr>
            <p:cNvPr id="610" name="Google Shape;610;p5"/>
            <p:cNvSpPr/>
            <p:nvPr/>
          </p:nvSpPr>
          <p:spPr>
            <a:xfrm>
              <a:off x="1016640" y="1089360"/>
              <a:ext cx="8922600" cy="636480"/>
            </a:xfrm>
            <a:prstGeom prst="roundRect">
              <a:avLst>
                <a:gd name="adj" fmla="val 16667"/>
              </a:avLst>
            </a:prstGeom>
            <a:solidFill>
              <a:srgbClr val="599BD5"/>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400">
                  <a:solidFill>
                    <a:schemeClr val="lt1"/>
                  </a:solidFill>
                  <a:latin typeface="Roboto"/>
                  <a:ea typeface="Roboto"/>
                  <a:cs typeface="Roboto"/>
                  <a:sym typeface="Roboto"/>
                </a:rPr>
                <a:t>      </a:t>
              </a:r>
              <a:r>
                <a:rPr lang="en-US" sz="2400" b="0" strike="noStrike">
                  <a:solidFill>
                    <a:schemeClr val="lt1"/>
                  </a:solidFill>
                  <a:latin typeface="Roboto"/>
                  <a:ea typeface="Roboto"/>
                  <a:cs typeface="Roboto"/>
                  <a:sym typeface="Roboto"/>
                </a:rPr>
                <a:t>Dynamic nature</a:t>
              </a:r>
              <a:endParaRPr sz="2400" b="0" strike="noStrike">
                <a:solidFill>
                  <a:srgbClr val="000000"/>
                </a:solidFill>
                <a:latin typeface="Arial"/>
                <a:ea typeface="Arial"/>
                <a:cs typeface="Arial"/>
                <a:sym typeface="Arial"/>
              </a:endParaRPr>
            </a:p>
          </p:txBody>
        </p:sp>
        <p:sp>
          <p:nvSpPr>
            <p:cNvPr id="611" name="Google Shape;611;p5"/>
            <p:cNvSpPr/>
            <p:nvPr/>
          </p:nvSpPr>
          <p:spPr>
            <a:xfrm>
              <a:off x="1016640" y="1727640"/>
              <a:ext cx="8922600" cy="562680"/>
            </a:xfrm>
            <a:prstGeom prst="rect">
              <a:avLst/>
            </a:prstGeom>
            <a:noFill/>
            <a:ln>
              <a:noFill/>
            </a:ln>
          </p:spPr>
          <p:txBody>
            <a:bodyPr spcFirstLastPara="1" wrap="square" lIns="162700" tIns="23025" rIns="128150" bIns="23025" anchor="t" anchorCtr="0">
              <a:noAutofit/>
            </a:bodyPr>
            <a:lstStyle/>
            <a:p>
              <a:pPr marL="457200" marR="0" lvl="0" indent="-355600" algn="l" rtl="0">
                <a:lnSpc>
                  <a:spcPct val="90000"/>
                </a:lnSpc>
                <a:spcBef>
                  <a:spcPts val="0"/>
                </a:spcBef>
                <a:spcAft>
                  <a:spcPts val="0"/>
                </a:spcAft>
                <a:buClr>
                  <a:srgbClr val="000000"/>
                </a:buClr>
                <a:buSzPts val="2000"/>
                <a:buFont typeface="Roboto"/>
                <a:buChar char="●"/>
              </a:pPr>
              <a:r>
                <a:rPr lang="en-US" sz="2000" b="0" strike="noStrike">
                  <a:solidFill>
                    <a:srgbClr val="000000"/>
                  </a:solidFill>
                  <a:latin typeface="Roboto"/>
                  <a:ea typeface="Roboto"/>
                  <a:cs typeface="Roboto"/>
                  <a:sym typeface="Roboto"/>
                </a:rPr>
                <a:t>Eval, monkey-patching, prototypal inheritance</a:t>
              </a:r>
              <a:endParaRPr sz="2000" b="0" strike="noStrike">
                <a:solidFill>
                  <a:srgbClr val="000000"/>
                </a:solidFill>
                <a:latin typeface="Arial"/>
                <a:ea typeface="Arial"/>
                <a:cs typeface="Arial"/>
                <a:sym typeface="Arial"/>
              </a:endParaRPr>
            </a:p>
            <a:p>
              <a:pPr marL="457200" marR="0" lvl="0" indent="-355600" algn="l" rtl="0">
                <a:lnSpc>
                  <a:spcPct val="90000"/>
                </a:lnSpc>
                <a:spcBef>
                  <a:spcPts val="0"/>
                </a:spcBef>
                <a:spcAft>
                  <a:spcPts val="0"/>
                </a:spcAft>
                <a:buClr>
                  <a:srgbClr val="000000"/>
                </a:buClr>
                <a:buSzPts val="2000"/>
                <a:buFont typeface="Roboto"/>
                <a:buChar char="●"/>
              </a:pPr>
              <a:r>
                <a:rPr lang="en-US" sz="2000" b="0" strike="noStrike">
                  <a:solidFill>
                    <a:srgbClr val="000000"/>
                  </a:solidFill>
                  <a:latin typeface="Roboto"/>
                  <a:ea typeface="Roboto"/>
                  <a:cs typeface="Roboto"/>
                  <a:sym typeface="Roboto"/>
                </a:rPr>
                <a:t>Dynamic typing</a:t>
              </a:r>
              <a:endParaRPr sz="2000" b="0" strike="noStrike">
                <a:solidFill>
                  <a:srgbClr val="000000"/>
                </a:solidFill>
                <a:latin typeface="Arial"/>
                <a:ea typeface="Arial"/>
                <a:cs typeface="Arial"/>
                <a:sym typeface="Arial"/>
              </a:endParaRPr>
            </a:p>
          </p:txBody>
        </p:sp>
        <p:sp>
          <p:nvSpPr>
            <p:cNvPr id="612" name="Google Shape;612;p5"/>
            <p:cNvSpPr/>
            <p:nvPr/>
          </p:nvSpPr>
          <p:spPr>
            <a:xfrm>
              <a:off x="1016640" y="2469960"/>
              <a:ext cx="8922600" cy="636480"/>
            </a:xfrm>
            <a:prstGeom prst="roundRect">
              <a:avLst>
                <a:gd name="adj" fmla="val 16667"/>
              </a:avLst>
            </a:prstGeom>
            <a:solidFill>
              <a:srgbClr val="50C9B6"/>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400">
                  <a:solidFill>
                    <a:schemeClr val="lt1"/>
                  </a:solidFill>
                  <a:latin typeface="Roboto"/>
                  <a:ea typeface="Roboto"/>
                  <a:cs typeface="Roboto"/>
                  <a:sym typeface="Roboto"/>
                </a:rPr>
                <a:t>      </a:t>
              </a:r>
              <a:r>
                <a:rPr lang="en-US" sz="2400" b="0" strike="noStrike">
                  <a:solidFill>
                    <a:schemeClr val="lt1"/>
                  </a:solidFill>
                  <a:latin typeface="Roboto"/>
                  <a:ea typeface="Roboto"/>
                  <a:cs typeface="Roboto"/>
                  <a:sym typeface="Roboto"/>
                </a:rPr>
                <a:t>Source transformations</a:t>
              </a:r>
              <a:endParaRPr sz="2400" b="0" strike="noStrike">
                <a:solidFill>
                  <a:srgbClr val="000000"/>
                </a:solidFill>
                <a:latin typeface="Arial"/>
                <a:ea typeface="Arial"/>
                <a:cs typeface="Arial"/>
                <a:sym typeface="Arial"/>
              </a:endParaRPr>
            </a:p>
          </p:txBody>
        </p:sp>
        <p:sp>
          <p:nvSpPr>
            <p:cNvPr id="613" name="Google Shape;613;p5"/>
            <p:cNvSpPr/>
            <p:nvPr/>
          </p:nvSpPr>
          <p:spPr>
            <a:xfrm>
              <a:off x="1016640" y="3139560"/>
              <a:ext cx="8922600" cy="896400"/>
            </a:xfrm>
            <a:prstGeom prst="rect">
              <a:avLst/>
            </a:prstGeom>
            <a:noFill/>
            <a:ln>
              <a:noFill/>
            </a:ln>
          </p:spPr>
          <p:txBody>
            <a:bodyPr spcFirstLastPara="1" wrap="square" lIns="162700" tIns="23025" rIns="128150" bIns="23025" anchor="t" anchorCtr="0">
              <a:noAutofit/>
            </a:bodyPr>
            <a:lstStyle/>
            <a:p>
              <a:pPr marL="457200" marR="0" lvl="0" indent="-355600" algn="l" rtl="0">
                <a:lnSpc>
                  <a:spcPct val="90000"/>
                </a:lnSpc>
                <a:spcBef>
                  <a:spcPts val="0"/>
                </a:spcBef>
                <a:spcAft>
                  <a:spcPts val="0"/>
                </a:spcAft>
                <a:buClr>
                  <a:srgbClr val="000000"/>
                </a:buClr>
                <a:buSzPts val="2000"/>
                <a:buFont typeface="Roboto"/>
                <a:buChar char="●"/>
              </a:pPr>
              <a:r>
                <a:rPr lang="en-US" sz="2000" b="0" strike="noStrike">
                  <a:solidFill>
                    <a:srgbClr val="000000"/>
                  </a:solidFill>
                  <a:latin typeface="Roboto"/>
                  <a:ea typeface="Roboto"/>
                  <a:cs typeface="Roboto"/>
                  <a:sym typeface="Roboto"/>
                </a:rPr>
                <a:t>Minification</a:t>
              </a:r>
              <a:endParaRPr sz="2000" b="0" strike="noStrike">
                <a:solidFill>
                  <a:srgbClr val="000000"/>
                </a:solidFill>
                <a:latin typeface="Arial"/>
                <a:ea typeface="Arial"/>
                <a:cs typeface="Arial"/>
                <a:sym typeface="Arial"/>
              </a:endParaRPr>
            </a:p>
            <a:p>
              <a:pPr marL="457200" marR="0" lvl="0" indent="-355600" algn="l" rtl="0">
                <a:lnSpc>
                  <a:spcPct val="90000"/>
                </a:lnSpc>
                <a:spcBef>
                  <a:spcPts val="0"/>
                </a:spcBef>
                <a:spcAft>
                  <a:spcPts val="0"/>
                </a:spcAft>
                <a:buClr>
                  <a:srgbClr val="000000"/>
                </a:buClr>
                <a:buSzPts val="2000"/>
                <a:buFont typeface="Roboto"/>
                <a:buChar char="●"/>
              </a:pPr>
              <a:r>
                <a:rPr lang="en-US" sz="2000" b="0" strike="noStrike">
                  <a:solidFill>
                    <a:srgbClr val="000000"/>
                  </a:solidFill>
                  <a:latin typeface="Roboto"/>
                  <a:ea typeface="Roboto"/>
                  <a:cs typeface="Roboto"/>
                  <a:sym typeface="Roboto"/>
                </a:rPr>
                <a:t>Obfuscation</a:t>
              </a:r>
              <a:endParaRPr sz="2000" b="0" strike="noStrike">
                <a:solidFill>
                  <a:srgbClr val="000000"/>
                </a:solidFill>
                <a:latin typeface="Arial"/>
                <a:ea typeface="Arial"/>
                <a:cs typeface="Arial"/>
                <a:sym typeface="Arial"/>
              </a:endParaRPr>
            </a:p>
            <a:p>
              <a:pPr marL="457200" marR="0" lvl="0" indent="-355600" algn="l" rtl="0">
                <a:lnSpc>
                  <a:spcPct val="90000"/>
                </a:lnSpc>
                <a:spcBef>
                  <a:spcPts val="0"/>
                </a:spcBef>
                <a:spcAft>
                  <a:spcPts val="0"/>
                </a:spcAft>
                <a:buClr>
                  <a:srgbClr val="000000"/>
                </a:buClr>
                <a:buSzPts val="2000"/>
                <a:buFont typeface="Roboto"/>
                <a:buChar char="●"/>
              </a:pPr>
              <a:r>
                <a:rPr lang="en-US" sz="2000" b="0" strike="noStrike">
                  <a:solidFill>
                    <a:srgbClr val="000000"/>
                  </a:solidFill>
                  <a:latin typeface="Roboto"/>
                  <a:ea typeface="Roboto"/>
                  <a:cs typeface="Roboto"/>
                  <a:sym typeface="Roboto"/>
                </a:rPr>
                <a:t>Encryption </a:t>
              </a:r>
              <a:endParaRPr sz="2000" b="0" strike="noStrike">
                <a:solidFill>
                  <a:srgbClr val="000000"/>
                </a:solidFill>
                <a:latin typeface="Arial"/>
                <a:ea typeface="Arial"/>
                <a:cs typeface="Arial"/>
                <a:sym typeface="Arial"/>
              </a:endParaRPr>
            </a:p>
          </p:txBody>
        </p:sp>
        <p:sp>
          <p:nvSpPr>
            <p:cNvPr id="614" name="Google Shape;614;p5"/>
            <p:cNvSpPr/>
            <p:nvPr/>
          </p:nvSpPr>
          <p:spPr>
            <a:xfrm>
              <a:off x="1016640" y="4143240"/>
              <a:ext cx="8922600" cy="636480"/>
            </a:xfrm>
            <a:prstGeom prst="roundRect">
              <a:avLst>
                <a:gd name="adj" fmla="val 16667"/>
              </a:avLst>
            </a:prstGeom>
            <a:solidFill>
              <a:srgbClr val="48BD62"/>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400">
                  <a:solidFill>
                    <a:schemeClr val="lt1"/>
                  </a:solidFill>
                  <a:latin typeface="Roboto"/>
                  <a:ea typeface="Roboto"/>
                  <a:cs typeface="Roboto"/>
                  <a:sym typeface="Roboto"/>
                </a:rPr>
                <a:t>      </a:t>
              </a:r>
              <a:r>
                <a:rPr lang="en-US" sz="2400" b="0" strike="noStrike">
                  <a:solidFill>
                    <a:schemeClr val="lt1"/>
                  </a:solidFill>
                  <a:latin typeface="Roboto"/>
                  <a:ea typeface="Roboto"/>
                  <a:cs typeface="Roboto"/>
                  <a:sym typeface="Roboto"/>
                </a:rPr>
                <a:t>Dependency on Web APIs</a:t>
              </a:r>
              <a:endParaRPr sz="2400" b="0" strike="noStrike">
                <a:solidFill>
                  <a:srgbClr val="000000"/>
                </a:solidFill>
                <a:latin typeface="Arial"/>
                <a:ea typeface="Arial"/>
                <a:cs typeface="Arial"/>
                <a:sym typeface="Arial"/>
              </a:endParaRPr>
            </a:p>
          </p:txBody>
        </p:sp>
        <p:sp>
          <p:nvSpPr>
            <p:cNvPr id="615" name="Google Shape;615;p5"/>
            <p:cNvSpPr/>
            <p:nvPr/>
          </p:nvSpPr>
          <p:spPr>
            <a:xfrm>
              <a:off x="1039320" y="4826520"/>
              <a:ext cx="8922600" cy="615600"/>
            </a:xfrm>
            <a:prstGeom prst="rect">
              <a:avLst/>
            </a:prstGeom>
            <a:noFill/>
            <a:ln>
              <a:noFill/>
            </a:ln>
          </p:spPr>
          <p:txBody>
            <a:bodyPr spcFirstLastPara="1" wrap="square" lIns="162700" tIns="23025" rIns="128150" bIns="23025" anchor="t" anchorCtr="0">
              <a:noAutofit/>
            </a:bodyPr>
            <a:lstStyle/>
            <a:p>
              <a:pPr marL="457200" marR="0" lvl="0" indent="-355600" algn="l" rtl="0">
                <a:lnSpc>
                  <a:spcPct val="90000"/>
                </a:lnSpc>
                <a:spcBef>
                  <a:spcPts val="0"/>
                </a:spcBef>
                <a:spcAft>
                  <a:spcPts val="0"/>
                </a:spcAft>
                <a:buClr>
                  <a:srgbClr val="000000"/>
                </a:buClr>
                <a:buSzPts val="2000"/>
                <a:buFont typeface="Roboto"/>
                <a:buChar char="●"/>
              </a:pPr>
              <a:r>
                <a:rPr lang="en-US" sz="2000" b="0" strike="noStrike">
                  <a:solidFill>
                    <a:srgbClr val="000000"/>
                  </a:solidFill>
                  <a:latin typeface="Roboto"/>
                  <a:ea typeface="Roboto"/>
                  <a:cs typeface="Roboto"/>
                  <a:sym typeface="Roboto"/>
                </a:rPr>
                <a:t>WebGPU, WebRTC, WebSockets</a:t>
              </a:r>
              <a:endParaRPr sz="2000" b="0" strike="noStrike">
                <a:solidFill>
                  <a:srgbClr val="000000"/>
                </a:solidFill>
                <a:latin typeface="Arial"/>
                <a:ea typeface="Arial"/>
                <a:cs typeface="Arial"/>
                <a:sym typeface="Arial"/>
              </a:endParaRPr>
            </a:p>
            <a:p>
              <a:pPr marL="457200" marR="0" lvl="0" indent="-355600" algn="l" rtl="0">
                <a:lnSpc>
                  <a:spcPct val="90000"/>
                </a:lnSpc>
                <a:spcBef>
                  <a:spcPts val="0"/>
                </a:spcBef>
                <a:spcAft>
                  <a:spcPts val="0"/>
                </a:spcAft>
                <a:buClr>
                  <a:srgbClr val="000000"/>
                </a:buClr>
                <a:buSzPts val="2000"/>
                <a:buFont typeface="Roboto"/>
                <a:buChar char="●"/>
              </a:pPr>
              <a:r>
                <a:rPr lang="en-US" sz="2000" b="0" strike="noStrike">
                  <a:solidFill>
                    <a:srgbClr val="000000"/>
                  </a:solidFill>
                  <a:latin typeface="Roboto"/>
                  <a:ea typeface="Roboto"/>
                  <a:cs typeface="Roboto"/>
                  <a:sym typeface="Roboto"/>
                </a:rPr>
                <a:t>WebXR, WebHID</a:t>
              </a:r>
              <a:endParaRPr sz="2000" b="0" strike="noStrike">
                <a:solidFill>
                  <a:srgbClr val="000000"/>
                </a:solidFill>
                <a:latin typeface="Arial"/>
                <a:ea typeface="Arial"/>
                <a:cs typeface="Arial"/>
                <a:sym typeface="Arial"/>
              </a:endParaRPr>
            </a:p>
          </p:txBody>
        </p:sp>
        <p:sp>
          <p:nvSpPr>
            <p:cNvPr id="616" name="Google Shape;616;p5"/>
            <p:cNvSpPr/>
            <p:nvPr/>
          </p:nvSpPr>
          <p:spPr>
            <a:xfrm rot="-2437">
              <a:off x="1015123" y="5893219"/>
              <a:ext cx="9731702" cy="636600"/>
            </a:xfrm>
            <a:prstGeom prst="roundRect">
              <a:avLst>
                <a:gd name="adj" fmla="val 16667"/>
              </a:avLst>
            </a:prstGeom>
            <a:solidFill>
              <a:srgbClr val="FB8C00"/>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600">
                  <a:latin typeface="Roboto"/>
                  <a:ea typeface="Roboto"/>
                  <a:cs typeface="Roboto"/>
                  <a:sym typeface="Roboto"/>
                </a:rPr>
                <a:t>      </a:t>
              </a:r>
              <a:r>
                <a:rPr lang="en-US" sz="2600" b="0" strike="noStrike">
                  <a:solidFill>
                    <a:srgbClr val="000000"/>
                  </a:solidFill>
                  <a:latin typeface="Roboto"/>
                  <a:ea typeface="Roboto"/>
                  <a:cs typeface="Roboto"/>
                  <a:sym typeface="Roboto"/>
                </a:rPr>
                <a:t>In-browser dynamic analysis is the most feasible approach</a:t>
              </a:r>
              <a:endParaRPr sz="2600" b="0" strike="noStrike">
                <a:solidFill>
                  <a:srgbClr val="000000"/>
                </a:solidFill>
                <a:latin typeface="Arial"/>
                <a:ea typeface="Arial"/>
                <a:cs typeface="Arial"/>
                <a:sym typeface="Arial"/>
              </a:endParaRPr>
            </a:p>
          </p:txBody>
        </p:sp>
      </p:grpSp>
      <p:pic>
        <p:nvPicPr>
          <p:cNvPr id="618" name="Google Shape;618;p5"/>
          <p:cNvPicPr preferRelativeResize="0"/>
          <p:nvPr/>
        </p:nvPicPr>
        <p:blipFill>
          <a:blip r:embed="rId3">
            <a:alphaModFix/>
          </a:blip>
          <a:stretch>
            <a:fillRect/>
          </a:stretch>
        </p:blipFill>
        <p:spPr>
          <a:xfrm>
            <a:off x="1151000" y="2585775"/>
            <a:ext cx="363225" cy="363225"/>
          </a:xfrm>
          <a:prstGeom prst="rect">
            <a:avLst/>
          </a:prstGeom>
          <a:noFill/>
          <a:ln>
            <a:noFill/>
          </a:ln>
        </p:spPr>
      </p:pic>
      <p:pic>
        <p:nvPicPr>
          <p:cNvPr id="619" name="Google Shape;619;p5"/>
          <p:cNvPicPr preferRelativeResize="0"/>
          <p:nvPr/>
        </p:nvPicPr>
        <p:blipFill>
          <a:blip r:embed="rId4">
            <a:alphaModFix/>
          </a:blip>
          <a:stretch>
            <a:fillRect/>
          </a:stretch>
        </p:blipFill>
        <p:spPr>
          <a:xfrm>
            <a:off x="1151012" y="4265651"/>
            <a:ext cx="363225" cy="363225"/>
          </a:xfrm>
          <a:prstGeom prst="rect">
            <a:avLst/>
          </a:prstGeom>
          <a:noFill/>
          <a:ln>
            <a:noFill/>
          </a:ln>
        </p:spPr>
      </p:pic>
      <p:pic>
        <p:nvPicPr>
          <p:cNvPr id="620" name="Google Shape;620;p5"/>
          <p:cNvPicPr preferRelativeResize="0"/>
          <p:nvPr/>
        </p:nvPicPr>
        <p:blipFill>
          <a:blip r:embed="rId5">
            <a:alphaModFix/>
          </a:blip>
          <a:stretch>
            <a:fillRect/>
          </a:stretch>
        </p:blipFill>
        <p:spPr>
          <a:xfrm>
            <a:off x="1151012" y="1227550"/>
            <a:ext cx="363225" cy="363225"/>
          </a:xfrm>
          <a:prstGeom prst="rect">
            <a:avLst/>
          </a:prstGeom>
          <a:noFill/>
          <a:ln>
            <a:noFill/>
          </a:ln>
        </p:spPr>
      </p:pic>
      <p:pic>
        <p:nvPicPr>
          <p:cNvPr id="621" name="Google Shape;621;p5"/>
          <p:cNvPicPr preferRelativeResize="0"/>
          <p:nvPr/>
        </p:nvPicPr>
        <p:blipFill>
          <a:blip r:embed="rId6">
            <a:alphaModFix/>
          </a:blip>
          <a:stretch>
            <a:fillRect/>
          </a:stretch>
        </p:blipFill>
        <p:spPr>
          <a:xfrm>
            <a:off x="1124562" y="5998050"/>
            <a:ext cx="416100" cy="41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1800"/>
              <a:buFont typeface="Roboto"/>
              <a:buNone/>
            </a:pPr>
            <a:r>
              <a:rPr lang="en-US" sz="1800" b="0" i="0" u="none" strike="noStrike" cap="none">
                <a:solidFill>
                  <a:schemeClr val="dk1"/>
                </a:solidFill>
                <a:latin typeface="Roboto"/>
                <a:ea typeface="Roboto"/>
                <a:cs typeface="Roboto"/>
                <a:sym typeface="Roboto"/>
              </a:rPr>
              <a:t>Limitations of prior approaches</a:t>
            </a:r>
            <a:endParaRPr sz="1800" b="0" i="0" u="none" strike="noStrike" cap="none">
              <a:solidFill>
                <a:srgbClr val="000000"/>
              </a:solidFill>
              <a:latin typeface="Arial"/>
              <a:ea typeface="Arial"/>
              <a:cs typeface="Arial"/>
              <a:sym typeface="Arial"/>
            </a:endParaRPr>
          </a:p>
        </p:txBody>
      </p:sp>
      <p:sp>
        <p:nvSpPr>
          <p:cNvPr id="635" name="Google Shape;635;p6"/>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919191"/>
              </a:buClr>
              <a:buSzPts val="1200"/>
              <a:buFont typeface="Roboto"/>
              <a:buNone/>
            </a:pPr>
            <a:fld id="{00000000-1234-1234-1234-123412341234}" type="slidenum">
              <a:rPr lang="en-US" sz="1200" b="0" strike="noStrike">
                <a:solidFill>
                  <a:srgbClr val="919191"/>
                </a:solidFill>
                <a:latin typeface="Roboto"/>
                <a:ea typeface="Roboto"/>
                <a:cs typeface="Roboto"/>
                <a:sym typeface="Roboto"/>
              </a:rPr>
              <a:t>6</a:t>
            </a:fld>
            <a:endParaRPr/>
          </a:p>
        </p:txBody>
      </p:sp>
      <p:grpSp>
        <p:nvGrpSpPr>
          <p:cNvPr id="627" name="Google Shape;627;p6"/>
          <p:cNvGrpSpPr/>
          <p:nvPr/>
        </p:nvGrpSpPr>
        <p:grpSpPr>
          <a:xfrm>
            <a:off x="548640" y="1120320"/>
            <a:ext cx="10478520" cy="5342040"/>
            <a:chOff x="548640" y="1120320"/>
            <a:chExt cx="10478520" cy="5342040"/>
          </a:xfrm>
        </p:grpSpPr>
        <p:sp>
          <p:nvSpPr>
            <p:cNvPr id="628" name="Google Shape;628;p6"/>
            <p:cNvSpPr/>
            <p:nvPr/>
          </p:nvSpPr>
          <p:spPr>
            <a:xfrm>
              <a:off x="548640" y="1120320"/>
              <a:ext cx="10478520" cy="53420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6"/>
            <p:cNvSpPr/>
            <p:nvPr/>
          </p:nvSpPr>
          <p:spPr>
            <a:xfrm>
              <a:off x="548640" y="1180080"/>
              <a:ext cx="10478520" cy="789840"/>
            </a:xfrm>
            <a:prstGeom prst="roundRect">
              <a:avLst>
                <a:gd name="adj" fmla="val 16667"/>
              </a:avLst>
            </a:prstGeom>
            <a:solidFill>
              <a:srgbClr val="599BD5"/>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3300" b="0" strike="noStrike">
                  <a:solidFill>
                    <a:schemeClr val="lt1"/>
                  </a:solidFill>
                  <a:latin typeface="Roboto"/>
                  <a:ea typeface="Roboto"/>
                  <a:cs typeface="Roboto"/>
                  <a:sym typeface="Roboto"/>
                </a:rPr>
                <a:t>Fixed set of sensitive endpoints: </a:t>
              </a:r>
              <a:r>
                <a:rPr lang="en-US" sz="3300" b="0" strike="noStrike">
                  <a:solidFill>
                    <a:srgbClr val="FFFF00"/>
                  </a:solidFill>
                  <a:latin typeface="Roboto"/>
                  <a:ea typeface="Roboto"/>
                  <a:cs typeface="Roboto"/>
                  <a:sym typeface="Roboto"/>
                </a:rPr>
                <a:t>non-extensible</a:t>
              </a:r>
              <a:endParaRPr sz="3300" b="0" strike="noStrike">
                <a:solidFill>
                  <a:srgbClr val="FFFF00"/>
                </a:solidFill>
                <a:latin typeface="Arial"/>
                <a:ea typeface="Arial"/>
                <a:cs typeface="Arial"/>
                <a:sym typeface="Arial"/>
              </a:endParaRPr>
            </a:p>
          </p:txBody>
        </p:sp>
        <p:sp>
          <p:nvSpPr>
            <p:cNvPr id="630" name="Google Shape;630;p6"/>
            <p:cNvSpPr/>
            <p:nvPr/>
          </p:nvSpPr>
          <p:spPr>
            <a:xfrm>
              <a:off x="548640" y="2066760"/>
              <a:ext cx="10478520" cy="789840"/>
            </a:xfrm>
            <a:prstGeom prst="roundRect">
              <a:avLst>
                <a:gd name="adj" fmla="val 16667"/>
              </a:avLst>
            </a:prstGeom>
            <a:solidFill>
              <a:srgbClr val="53C1CE"/>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3300" b="0" strike="noStrike">
                  <a:solidFill>
                    <a:schemeClr val="lt1"/>
                  </a:solidFill>
                  <a:latin typeface="Roboto"/>
                  <a:ea typeface="Roboto"/>
                  <a:cs typeface="Roboto"/>
                  <a:sym typeface="Roboto"/>
                </a:rPr>
                <a:t>Heavy weight patches : </a:t>
              </a:r>
              <a:r>
                <a:rPr lang="en-US" sz="3300" b="0" strike="noStrike">
                  <a:solidFill>
                    <a:srgbClr val="FFFF00"/>
                  </a:solidFill>
                  <a:latin typeface="Roboto"/>
                  <a:ea typeface="Roboto"/>
                  <a:cs typeface="Roboto"/>
                  <a:sym typeface="Roboto"/>
                </a:rPr>
                <a:t>non-maintainable</a:t>
              </a:r>
              <a:endParaRPr sz="3300" b="0" strike="noStrike">
                <a:solidFill>
                  <a:srgbClr val="FFFF00"/>
                </a:solidFill>
                <a:latin typeface="Arial"/>
                <a:ea typeface="Arial"/>
                <a:cs typeface="Arial"/>
                <a:sym typeface="Arial"/>
              </a:endParaRPr>
            </a:p>
          </p:txBody>
        </p:sp>
        <p:sp>
          <p:nvSpPr>
            <p:cNvPr id="631" name="Google Shape;631;p6"/>
            <p:cNvSpPr/>
            <p:nvPr/>
          </p:nvSpPr>
          <p:spPr>
            <a:xfrm>
              <a:off x="548640" y="2953080"/>
              <a:ext cx="10478520" cy="789840"/>
            </a:xfrm>
            <a:prstGeom prst="roundRect">
              <a:avLst>
                <a:gd name="adj" fmla="val 16667"/>
              </a:avLst>
            </a:prstGeom>
            <a:solidFill>
              <a:srgbClr val="4EC7A5"/>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3300" b="0" strike="noStrike" dirty="0">
                  <a:solidFill>
                    <a:schemeClr val="lt1"/>
                  </a:solidFill>
                  <a:latin typeface="Roboto"/>
                  <a:ea typeface="Roboto"/>
                  <a:cs typeface="Roboto"/>
                  <a:sym typeface="Roboto"/>
                </a:rPr>
                <a:t>Do not cover all data types : </a:t>
              </a:r>
              <a:r>
                <a:rPr lang="en-US" sz="3300" b="0" strike="noStrike" dirty="0">
                  <a:solidFill>
                    <a:srgbClr val="FF0000"/>
                  </a:solidFill>
                  <a:latin typeface="Roboto"/>
                  <a:ea typeface="Roboto"/>
                  <a:cs typeface="Roboto"/>
                  <a:sym typeface="Roboto"/>
                </a:rPr>
                <a:t>incomplete</a:t>
              </a:r>
              <a:endParaRPr sz="3300" b="0" strike="noStrike" dirty="0">
                <a:solidFill>
                  <a:srgbClr val="FF0000"/>
                </a:solidFill>
                <a:latin typeface="Arial"/>
                <a:ea typeface="Arial"/>
                <a:cs typeface="Arial"/>
                <a:sym typeface="Arial"/>
              </a:endParaRPr>
            </a:p>
          </p:txBody>
        </p:sp>
        <p:sp>
          <p:nvSpPr>
            <p:cNvPr id="632" name="Google Shape;632;p6"/>
            <p:cNvSpPr/>
            <p:nvPr/>
          </p:nvSpPr>
          <p:spPr>
            <a:xfrm>
              <a:off x="548640" y="3839760"/>
              <a:ext cx="10478520" cy="789840"/>
            </a:xfrm>
            <a:prstGeom prst="roundRect">
              <a:avLst>
                <a:gd name="adj" fmla="val 16667"/>
              </a:avLst>
            </a:prstGeom>
            <a:solidFill>
              <a:srgbClr val="49C073"/>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3300" b="0" strike="noStrike">
                  <a:solidFill>
                    <a:schemeClr val="lt1"/>
                  </a:solidFill>
                  <a:latin typeface="Roboto"/>
                  <a:ea typeface="Roboto"/>
                  <a:cs typeface="Roboto"/>
                  <a:sym typeface="Roboto"/>
                </a:rPr>
                <a:t>Do not cover all flow paths : </a:t>
              </a:r>
              <a:r>
                <a:rPr lang="en-US" sz="3300" b="0" strike="noStrike">
                  <a:solidFill>
                    <a:srgbClr val="FF0000"/>
                  </a:solidFill>
                  <a:latin typeface="Roboto"/>
                  <a:ea typeface="Roboto"/>
                  <a:cs typeface="Roboto"/>
                  <a:sym typeface="Roboto"/>
                </a:rPr>
                <a:t>incomplete</a:t>
              </a:r>
              <a:endParaRPr sz="3300" b="0" strike="noStrike">
                <a:solidFill>
                  <a:srgbClr val="FF0000"/>
                </a:solidFill>
                <a:latin typeface="Arial"/>
                <a:ea typeface="Arial"/>
                <a:cs typeface="Arial"/>
                <a:sym typeface="Arial"/>
              </a:endParaRPr>
            </a:p>
          </p:txBody>
        </p:sp>
        <p:sp>
          <p:nvSpPr>
            <p:cNvPr id="633" name="Google Shape;633;p6"/>
            <p:cNvSpPr/>
            <p:nvPr/>
          </p:nvSpPr>
          <p:spPr>
            <a:xfrm>
              <a:off x="548640" y="4726080"/>
              <a:ext cx="10478520" cy="789840"/>
            </a:xfrm>
            <a:prstGeom prst="roundRect">
              <a:avLst>
                <a:gd name="adj" fmla="val 16667"/>
              </a:avLst>
            </a:prstGeom>
            <a:solidFill>
              <a:srgbClr val="49B845"/>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3300" b="0" strike="noStrike">
                  <a:solidFill>
                    <a:schemeClr val="lt1"/>
                  </a:solidFill>
                  <a:latin typeface="Roboto"/>
                  <a:ea typeface="Roboto"/>
                  <a:cs typeface="Roboto"/>
                  <a:sym typeface="Roboto"/>
                </a:rPr>
                <a:t>Coarse grained</a:t>
              </a:r>
              <a:endParaRPr sz="3300" b="0" strike="noStrike">
                <a:solidFill>
                  <a:srgbClr val="000000"/>
                </a:solidFill>
                <a:latin typeface="Arial"/>
                <a:ea typeface="Arial"/>
                <a:cs typeface="Arial"/>
                <a:sym typeface="Arial"/>
              </a:endParaRPr>
            </a:p>
          </p:txBody>
        </p:sp>
        <p:sp>
          <p:nvSpPr>
            <p:cNvPr id="634" name="Google Shape;634;p6"/>
            <p:cNvSpPr/>
            <p:nvPr/>
          </p:nvSpPr>
          <p:spPr>
            <a:xfrm>
              <a:off x="548640" y="5634720"/>
              <a:ext cx="10478520" cy="789840"/>
            </a:xfrm>
            <a:prstGeom prst="roundRect">
              <a:avLst>
                <a:gd name="adj" fmla="val 16667"/>
              </a:avLst>
            </a:prstGeom>
            <a:solidFill>
              <a:srgbClr val="6FAB46"/>
            </a:solidFill>
            <a:ln w="19050" cap="flat" cmpd="sng">
              <a:solidFill>
                <a:srgbClr val="FFFFFF"/>
              </a:solidFill>
              <a:prstDash val="solid"/>
              <a:miter lim="800000"/>
              <a:headEnd type="none" w="sm" len="sm"/>
              <a:tailEnd type="none" w="sm" len="sm"/>
            </a:ln>
          </p:spPr>
          <p:txBody>
            <a:bodyPr spcFirstLastPara="1" wrap="square" lIns="125625" tIns="125625" rIns="125625" bIns="125625" anchor="ctr" anchorCtr="0">
              <a:noAutofit/>
            </a:bodyPr>
            <a:lstStyle/>
            <a:p>
              <a:pPr marL="0" marR="0" lvl="0" indent="0" algn="l" rtl="0">
                <a:lnSpc>
                  <a:spcPct val="90000"/>
                </a:lnSpc>
                <a:spcBef>
                  <a:spcPts val="0"/>
                </a:spcBef>
                <a:spcAft>
                  <a:spcPts val="0"/>
                </a:spcAft>
                <a:buNone/>
              </a:pPr>
              <a:r>
                <a:rPr lang="en-US" sz="3300" b="0" strike="noStrike">
                  <a:solidFill>
                    <a:schemeClr val="lt1"/>
                  </a:solidFill>
                  <a:latin typeface="Roboto"/>
                  <a:ea typeface="Roboto"/>
                  <a:cs typeface="Roboto"/>
                  <a:sym typeface="Roboto"/>
                </a:rPr>
                <a:t>Platform dependent</a:t>
              </a:r>
              <a:endParaRPr sz="3300" b="0" strike="noStrike">
                <a:solidFill>
                  <a:srgbClr val="000000"/>
                </a:solidFill>
                <a:latin typeface="Arial"/>
                <a:ea typeface="Arial"/>
                <a:cs typeface="Arial"/>
                <a:sym typeface="Arial"/>
              </a:endParaRPr>
            </a:p>
          </p:txBody>
        </p:sp>
      </p:grpSp>
      <p:pic>
        <p:nvPicPr>
          <p:cNvPr id="636" name="Google Shape;636;p6"/>
          <p:cNvPicPr preferRelativeResize="0"/>
          <p:nvPr/>
        </p:nvPicPr>
        <p:blipFill>
          <a:blip r:embed="rId3">
            <a:alphaModFix/>
          </a:blip>
          <a:stretch>
            <a:fillRect/>
          </a:stretch>
        </p:blipFill>
        <p:spPr>
          <a:xfrm>
            <a:off x="8541950" y="3853575"/>
            <a:ext cx="721425" cy="721400"/>
          </a:xfrm>
          <a:prstGeom prst="rect">
            <a:avLst/>
          </a:prstGeom>
          <a:noFill/>
          <a:ln>
            <a:noFill/>
          </a:ln>
        </p:spPr>
      </p:pic>
      <p:pic>
        <p:nvPicPr>
          <p:cNvPr id="637" name="Google Shape;637;p6"/>
          <p:cNvPicPr preferRelativeResize="0"/>
          <p:nvPr/>
        </p:nvPicPr>
        <p:blipFill>
          <a:blip r:embed="rId4">
            <a:alphaModFix/>
          </a:blip>
          <a:stretch>
            <a:fillRect/>
          </a:stretch>
        </p:blipFill>
        <p:spPr>
          <a:xfrm>
            <a:off x="8610475" y="2166225"/>
            <a:ext cx="584375" cy="584375"/>
          </a:xfrm>
          <a:prstGeom prst="rect">
            <a:avLst/>
          </a:prstGeom>
          <a:noFill/>
          <a:ln>
            <a:noFill/>
          </a:ln>
        </p:spPr>
      </p:pic>
      <p:pic>
        <p:nvPicPr>
          <p:cNvPr id="638" name="Google Shape;638;p6"/>
          <p:cNvPicPr preferRelativeResize="0"/>
          <p:nvPr/>
        </p:nvPicPr>
        <p:blipFill>
          <a:blip r:embed="rId3">
            <a:alphaModFix/>
          </a:blip>
          <a:stretch>
            <a:fillRect/>
          </a:stretch>
        </p:blipFill>
        <p:spPr>
          <a:xfrm>
            <a:off x="8473425" y="2941375"/>
            <a:ext cx="721425" cy="72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7</a:t>
            </a:fld>
            <a:endParaRPr sz="1200" b="0" strike="noStrike">
              <a:solidFill>
                <a:srgbClr val="000000"/>
              </a:solidFill>
              <a:latin typeface="Times New Roman"/>
              <a:ea typeface="Times New Roman"/>
              <a:cs typeface="Times New Roman"/>
              <a:sym typeface="Times New Roman"/>
            </a:endParaRPr>
          </a:p>
        </p:txBody>
      </p:sp>
      <p:sp>
        <p:nvSpPr>
          <p:cNvPr id="644" name="Google Shape;644;p8"/>
          <p:cNvSpPr txBox="1">
            <a:spLocks noGrp="1"/>
          </p:cNvSpPr>
          <p:nvPr>
            <p:ph type="body" idx="4294967295"/>
          </p:nvPr>
        </p:nvSpPr>
        <p:spPr>
          <a:xfrm>
            <a:off x="1577796" y="631074"/>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a:solidFill>
                  <a:schemeClr val="dk1"/>
                </a:solidFill>
                <a:latin typeface="Roboto"/>
                <a:ea typeface="Roboto"/>
                <a:cs typeface="Roboto"/>
                <a:sym typeface="Roboto"/>
              </a:rPr>
              <a:t>Enter </a:t>
            </a:r>
            <a:r>
              <a:rPr lang="en-US" sz="1800" b="0" i="0" u="none" strike="noStrike" cap="none" dirty="0" err="1">
                <a:solidFill>
                  <a:schemeClr val="dk1"/>
                </a:solidFill>
                <a:latin typeface="Roboto"/>
                <a:ea typeface="Roboto"/>
                <a:cs typeface="Roboto"/>
                <a:sym typeface="Roboto"/>
              </a:rPr>
              <a:t>PanoptiChrome</a:t>
            </a:r>
            <a:endParaRPr sz="1800" b="0" i="0" u="none" strike="noStrike" cap="none" dirty="0">
              <a:solidFill>
                <a:schemeClr val="dk1"/>
              </a:solidFill>
              <a:latin typeface="Arial"/>
              <a:ea typeface="Arial"/>
              <a:cs typeface="Arial"/>
              <a:sym typeface="Arial"/>
            </a:endParaRPr>
          </a:p>
        </p:txBody>
      </p:sp>
      <p:sp>
        <p:nvSpPr>
          <p:cNvPr id="646" name="Google Shape;646;p8"/>
          <p:cNvSpPr/>
          <p:nvPr/>
        </p:nvSpPr>
        <p:spPr>
          <a:xfrm>
            <a:off x="305275" y="4111125"/>
            <a:ext cx="5344200" cy="449400"/>
          </a:xfrm>
          <a:prstGeom prst="roundRect">
            <a:avLst>
              <a:gd name="adj" fmla="val 16667"/>
            </a:avLst>
          </a:prstGeom>
          <a:solidFill>
            <a:srgbClr val="599BD5"/>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a:solidFill>
                  <a:schemeClr val="lt1"/>
                </a:solidFill>
                <a:latin typeface="Roboto"/>
                <a:ea typeface="Roboto"/>
                <a:cs typeface="Roboto"/>
                <a:sym typeface="Roboto"/>
              </a:rPr>
              <a:t>Patches limited to the V8 engine only</a:t>
            </a:r>
            <a:endParaRPr sz="2000" b="0" strike="noStrike">
              <a:solidFill>
                <a:srgbClr val="000000"/>
              </a:solidFill>
              <a:latin typeface="Arial"/>
              <a:ea typeface="Arial"/>
              <a:cs typeface="Arial"/>
              <a:sym typeface="Arial"/>
            </a:endParaRPr>
          </a:p>
        </p:txBody>
      </p:sp>
      <p:sp>
        <p:nvSpPr>
          <p:cNvPr id="647" name="Google Shape;647;p8"/>
          <p:cNvSpPr/>
          <p:nvPr/>
        </p:nvSpPr>
        <p:spPr>
          <a:xfrm>
            <a:off x="123222" y="4591762"/>
            <a:ext cx="5344200" cy="712981"/>
          </a:xfrm>
          <a:prstGeom prst="rect">
            <a:avLst/>
          </a:prstGeom>
          <a:noFill/>
          <a:ln>
            <a:noFill/>
          </a:ln>
        </p:spPr>
        <p:txBody>
          <a:bodyPr spcFirstLastPara="1" wrap="square" lIns="162700" tIns="23025" rIns="128150" bIns="23025" anchor="t" anchorCtr="0">
            <a:noAutofit/>
          </a:bodyPr>
          <a:lstStyle/>
          <a:p>
            <a:pPr marL="457200" marR="0" lvl="0" indent="-342900" algn="l" rtl="0">
              <a:lnSpc>
                <a:spcPct val="90000"/>
              </a:lnSpc>
              <a:spcBef>
                <a:spcPts val="0"/>
              </a:spcBef>
              <a:spcAft>
                <a:spcPts val="0"/>
              </a:spcAft>
              <a:buClr>
                <a:srgbClr val="000000"/>
              </a:buClr>
              <a:buSzPts val="1800"/>
              <a:buFont typeface="Roboto"/>
              <a:buChar char="❖"/>
            </a:pPr>
            <a:r>
              <a:rPr lang="en-US" sz="1800" dirty="0">
                <a:latin typeface="Roboto"/>
                <a:ea typeface="Roboto"/>
                <a:cs typeface="Roboto"/>
                <a:sym typeface="Roboto"/>
              </a:rPr>
              <a:t>~7000 lines of changes</a:t>
            </a:r>
          </a:p>
          <a:p>
            <a:pPr marL="457200" marR="0" lvl="0" indent="-342900" algn="l" rtl="0">
              <a:lnSpc>
                <a:spcPct val="90000"/>
              </a:lnSpc>
              <a:spcBef>
                <a:spcPts val="0"/>
              </a:spcBef>
              <a:spcAft>
                <a:spcPts val="0"/>
              </a:spcAft>
              <a:buClr>
                <a:srgbClr val="000000"/>
              </a:buClr>
              <a:buSzPts val="1800"/>
              <a:buFont typeface="Roboto"/>
              <a:buChar char="❖"/>
            </a:pPr>
            <a:r>
              <a:rPr lang="en-US" sz="1800" dirty="0">
                <a:latin typeface="Roboto"/>
                <a:ea typeface="Roboto"/>
                <a:cs typeface="Roboto"/>
                <a:sym typeface="Roboto"/>
              </a:rPr>
              <a:t>Does not touch the Blink rendering engine</a:t>
            </a:r>
            <a:endParaRPr sz="1800" b="0" strike="noStrike" dirty="0">
              <a:solidFill>
                <a:srgbClr val="000000"/>
              </a:solidFill>
              <a:latin typeface="Arial"/>
              <a:ea typeface="Arial"/>
              <a:cs typeface="Arial"/>
              <a:sym typeface="Arial"/>
            </a:endParaRPr>
          </a:p>
          <a:p>
            <a:pPr marL="457200" marR="0" lvl="0" indent="-342900" algn="l" rtl="0">
              <a:lnSpc>
                <a:spcPct val="90000"/>
              </a:lnSpc>
              <a:spcBef>
                <a:spcPts val="0"/>
              </a:spcBef>
              <a:spcAft>
                <a:spcPts val="0"/>
              </a:spcAft>
              <a:buClr>
                <a:srgbClr val="000000"/>
              </a:buClr>
              <a:buSzPts val="1800"/>
              <a:buFont typeface="Roboto"/>
              <a:buChar char="❖"/>
            </a:pPr>
            <a:r>
              <a:rPr lang="en-US" sz="1800" dirty="0">
                <a:latin typeface="Roboto"/>
                <a:ea typeface="Roboto"/>
                <a:cs typeface="Roboto"/>
                <a:sym typeface="Roboto"/>
              </a:rPr>
              <a:t>Can be embedded in Node JS and Electron</a:t>
            </a:r>
            <a:endParaRPr sz="1800" b="0" strike="noStrike" dirty="0">
              <a:solidFill>
                <a:srgbClr val="000000"/>
              </a:solidFill>
              <a:latin typeface="Arial"/>
              <a:ea typeface="Arial"/>
              <a:cs typeface="Arial"/>
              <a:sym typeface="Arial"/>
            </a:endParaRPr>
          </a:p>
        </p:txBody>
      </p:sp>
      <p:sp>
        <p:nvSpPr>
          <p:cNvPr id="648" name="Google Shape;648;p8"/>
          <p:cNvSpPr/>
          <p:nvPr/>
        </p:nvSpPr>
        <p:spPr>
          <a:xfrm>
            <a:off x="305274" y="5387800"/>
            <a:ext cx="5344200" cy="452100"/>
          </a:xfrm>
          <a:prstGeom prst="roundRect">
            <a:avLst>
              <a:gd name="adj" fmla="val 16667"/>
            </a:avLst>
          </a:prstGeom>
          <a:solidFill>
            <a:srgbClr val="50C9B6"/>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a:solidFill>
                  <a:schemeClr val="lt1"/>
                </a:solidFill>
                <a:latin typeface="Roboto"/>
                <a:ea typeface="Roboto"/>
                <a:cs typeface="Roboto"/>
                <a:sym typeface="Roboto"/>
              </a:rPr>
              <a:t>Open source</a:t>
            </a:r>
            <a:endParaRPr sz="2000" b="0" strike="noStrike">
              <a:solidFill>
                <a:srgbClr val="000000"/>
              </a:solidFill>
              <a:latin typeface="Arial"/>
              <a:ea typeface="Arial"/>
              <a:cs typeface="Arial"/>
              <a:sym typeface="Arial"/>
            </a:endParaRPr>
          </a:p>
        </p:txBody>
      </p:sp>
      <p:sp>
        <p:nvSpPr>
          <p:cNvPr id="649" name="Google Shape;649;p8"/>
          <p:cNvSpPr/>
          <p:nvPr/>
        </p:nvSpPr>
        <p:spPr>
          <a:xfrm>
            <a:off x="305276" y="5839900"/>
            <a:ext cx="5344200" cy="266100"/>
          </a:xfrm>
          <a:prstGeom prst="rect">
            <a:avLst/>
          </a:prstGeom>
          <a:noFill/>
          <a:ln>
            <a:noFill/>
          </a:ln>
        </p:spPr>
        <p:txBody>
          <a:bodyPr spcFirstLastPara="1" wrap="square" lIns="162700" tIns="23025" rIns="128150" bIns="23025" anchor="t" anchorCtr="0">
            <a:noAutofit/>
          </a:bodyPr>
          <a:lstStyle/>
          <a:p>
            <a:pPr marL="0" marR="0" lvl="0" indent="0" algn="l" rtl="0">
              <a:lnSpc>
                <a:spcPct val="90000"/>
              </a:lnSpc>
              <a:spcBef>
                <a:spcPts val="360"/>
              </a:spcBef>
              <a:spcAft>
                <a:spcPts val="0"/>
              </a:spcAft>
              <a:buNone/>
            </a:pPr>
            <a:r>
              <a:rPr lang="en-US" sz="1800">
                <a:latin typeface="Roboto"/>
                <a:ea typeface="Roboto"/>
                <a:cs typeface="Roboto"/>
                <a:sym typeface="Roboto"/>
              </a:rPr>
              <a:t>https:/github.com/therahulkanyal/panoptichrome</a:t>
            </a:r>
            <a:endParaRPr sz="1800" b="0" strike="noStrike">
              <a:solidFill>
                <a:srgbClr val="000000"/>
              </a:solidFill>
              <a:latin typeface="Arial"/>
              <a:ea typeface="Arial"/>
              <a:cs typeface="Arial"/>
              <a:sym typeface="Arial"/>
            </a:endParaRPr>
          </a:p>
        </p:txBody>
      </p:sp>
      <p:sp>
        <p:nvSpPr>
          <p:cNvPr id="650" name="Google Shape;650;p8"/>
          <p:cNvSpPr/>
          <p:nvPr/>
        </p:nvSpPr>
        <p:spPr>
          <a:xfrm>
            <a:off x="5990200" y="4111126"/>
            <a:ext cx="5747100" cy="456600"/>
          </a:xfrm>
          <a:prstGeom prst="roundRect">
            <a:avLst>
              <a:gd name="adj" fmla="val 16667"/>
            </a:avLst>
          </a:prstGeom>
          <a:solidFill>
            <a:srgbClr val="48BD62"/>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a:solidFill>
                  <a:schemeClr val="lt1"/>
                </a:solidFill>
                <a:latin typeface="Roboto"/>
                <a:ea typeface="Roboto"/>
                <a:cs typeface="Roboto"/>
                <a:sym typeface="Roboto"/>
              </a:rPr>
              <a:t>Novel Taint marking and generation</a:t>
            </a:r>
            <a:endParaRPr sz="2000" b="0" strike="noStrike">
              <a:solidFill>
                <a:srgbClr val="000000"/>
              </a:solidFill>
              <a:latin typeface="Arial"/>
              <a:ea typeface="Arial"/>
              <a:cs typeface="Arial"/>
              <a:sym typeface="Arial"/>
            </a:endParaRPr>
          </a:p>
        </p:txBody>
      </p:sp>
      <p:sp>
        <p:nvSpPr>
          <p:cNvPr id="651" name="Google Shape;651;p8"/>
          <p:cNvSpPr/>
          <p:nvPr/>
        </p:nvSpPr>
        <p:spPr>
          <a:xfrm rot="-2677">
            <a:off x="5990199" y="4719575"/>
            <a:ext cx="5747071" cy="452241"/>
          </a:xfrm>
          <a:prstGeom prst="roundRect">
            <a:avLst>
              <a:gd name="adj" fmla="val 16667"/>
            </a:avLst>
          </a:prstGeom>
          <a:solidFill>
            <a:srgbClr val="FB8C00"/>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000">
                <a:solidFill>
                  <a:schemeClr val="lt1"/>
                </a:solidFill>
                <a:latin typeface="Roboto"/>
                <a:ea typeface="Roboto"/>
                <a:cs typeface="Roboto"/>
                <a:sym typeface="Roboto"/>
              </a:rPr>
              <a:t>Features</a:t>
            </a:r>
            <a:endParaRPr sz="2000" b="0" strike="noStrike">
              <a:solidFill>
                <a:schemeClr val="lt1"/>
              </a:solidFill>
              <a:latin typeface="Arial"/>
              <a:ea typeface="Arial"/>
              <a:cs typeface="Arial"/>
              <a:sym typeface="Arial"/>
            </a:endParaRPr>
          </a:p>
        </p:txBody>
      </p:sp>
      <p:sp>
        <p:nvSpPr>
          <p:cNvPr id="652" name="Google Shape;652;p8"/>
          <p:cNvSpPr/>
          <p:nvPr/>
        </p:nvSpPr>
        <p:spPr>
          <a:xfrm>
            <a:off x="6062691" y="5174059"/>
            <a:ext cx="5747070" cy="1063043"/>
          </a:xfrm>
          <a:prstGeom prst="rect">
            <a:avLst/>
          </a:prstGeom>
          <a:noFill/>
          <a:ln>
            <a:noFill/>
          </a:ln>
        </p:spPr>
        <p:txBody>
          <a:bodyPr spcFirstLastPara="1" wrap="square" lIns="162700" tIns="23025" rIns="128150" bIns="23025" anchor="t" anchorCtr="0">
            <a:noAutofit/>
          </a:bodyPr>
          <a:lstStyle/>
          <a:p>
            <a:pPr marL="216000" marR="0" lvl="0" indent="-273150" algn="l" rtl="0">
              <a:lnSpc>
                <a:spcPct val="90000"/>
              </a:lnSpc>
              <a:spcBef>
                <a:spcPts val="360"/>
              </a:spcBef>
              <a:spcAft>
                <a:spcPts val="0"/>
              </a:spcAft>
              <a:buClr>
                <a:srgbClr val="000000"/>
              </a:buClr>
              <a:buSzPts val="1800"/>
              <a:buFont typeface="Noto Sans Symbols"/>
              <a:buChar char="★"/>
            </a:pPr>
            <a:r>
              <a:rPr lang="en-US" sz="1800">
                <a:latin typeface="Roboto"/>
                <a:ea typeface="Roboto"/>
                <a:cs typeface="Roboto"/>
                <a:sym typeface="Roboto"/>
              </a:rPr>
              <a:t>Handles all data types (complete)</a:t>
            </a:r>
            <a:endParaRPr sz="1800">
              <a:latin typeface="Roboto"/>
              <a:ea typeface="Roboto"/>
              <a:cs typeface="Roboto"/>
              <a:sym typeface="Roboto"/>
            </a:endParaRPr>
          </a:p>
          <a:p>
            <a:pPr marL="216000" marR="0" lvl="0" indent="-273150" algn="l" rtl="0">
              <a:lnSpc>
                <a:spcPct val="90000"/>
              </a:lnSpc>
              <a:spcBef>
                <a:spcPts val="360"/>
              </a:spcBef>
              <a:spcAft>
                <a:spcPts val="0"/>
              </a:spcAft>
              <a:buSzPts val="1800"/>
              <a:buFont typeface="Roboto"/>
              <a:buChar char="★"/>
            </a:pPr>
            <a:r>
              <a:rPr lang="en-US" sz="1800">
                <a:latin typeface="Roboto"/>
                <a:ea typeface="Roboto"/>
                <a:cs typeface="Roboto"/>
                <a:sym typeface="Roboto"/>
              </a:rPr>
              <a:t>Fine-grained taint tracking (variable level)</a:t>
            </a:r>
            <a:endParaRPr sz="1800">
              <a:latin typeface="Roboto"/>
              <a:ea typeface="Roboto"/>
              <a:cs typeface="Roboto"/>
              <a:sym typeface="Roboto"/>
            </a:endParaRPr>
          </a:p>
          <a:p>
            <a:pPr marL="216000" marR="0" lvl="0" indent="-273150" algn="l" rtl="0">
              <a:lnSpc>
                <a:spcPct val="90000"/>
              </a:lnSpc>
              <a:spcBef>
                <a:spcPts val="360"/>
              </a:spcBef>
              <a:spcAft>
                <a:spcPts val="0"/>
              </a:spcAft>
              <a:buSzPts val="1800"/>
              <a:buFont typeface="Roboto"/>
              <a:buChar char="★"/>
            </a:pPr>
            <a:r>
              <a:rPr lang="en-US" sz="1800">
                <a:latin typeface="Roboto"/>
                <a:ea typeface="Roboto"/>
                <a:cs typeface="Roboto"/>
                <a:sym typeface="Roboto"/>
              </a:rPr>
              <a:t>Platform agnostic (Linux, Android)</a:t>
            </a:r>
            <a:endParaRPr sz="1800">
              <a:latin typeface="Roboto"/>
              <a:ea typeface="Roboto"/>
              <a:cs typeface="Roboto"/>
              <a:sym typeface="Roboto"/>
            </a:endParaRPr>
          </a:p>
          <a:p>
            <a:pPr marL="216000" marR="0" lvl="0" indent="-273150" algn="l" rtl="0">
              <a:lnSpc>
                <a:spcPct val="90000"/>
              </a:lnSpc>
              <a:spcBef>
                <a:spcPts val="360"/>
              </a:spcBef>
              <a:spcAft>
                <a:spcPts val="0"/>
              </a:spcAft>
              <a:buSzPts val="1800"/>
              <a:buFont typeface="Roboto"/>
              <a:buChar char="★"/>
            </a:pPr>
            <a:r>
              <a:rPr lang="en-US" sz="1800">
                <a:latin typeface="Roboto"/>
                <a:ea typeface="Roboto"/>
                <a:cs typeface="Roboto"/>
                <a:sym typeface="Roboto"/>
              </a:rPr>
              <a:t>User configurable sources and sinks (JSON)</a:t>
            </a:r>
            <a:endParaRPr sz="1800">
              <a:latin typeface="Roboto"/>
              <a:ea typeface="Roboto"/>
              <a:cs typeface="Roboto"/>
              <a:sym typeface="Roboto"/>
            </a:endParaRPr>
          </a:p>
        </p:txBody>
      </p:sp>
      <p:grpSp>
        <p:nvGrpSpPr>
          <p:cNvPr id="653" name="Google Shape;653;p8"/>
          <p:cNvGrpSpPr/>
          <p:nvPr/>
        </p:nvGrpSpPr>
        <p:grpSpPr>
          <a:xfrm>
            <a:off x="4286363" y="1260000"/>
            <a:ext cx="4392360" cy="3027300"/>
            <a:chOff x="4286363" y="1260000"/>
            <a:chExt cx="4392360" cy="3027300"/>
          </a:xfrm>
        </p:grpSpPr>
        <p:pic>
          <p:nvPicPr>
            <p:cNvPr id="654" name="Google Shape;654;p8" descr="A diagram of a software development&#10;&#10;Description automatically generated"/>
            <p:cNvPicPr preferRelativeResize="0"/>
            <p:nvPr/>
          </p:nvPicPr>
          <p:blipFill rotWithShape="1">
            <a:blip r:embed="rId3">
              <a:alphaModFix/>
            </a:blip>
            <a:srcRect/>
            <a:stretch/>
          </p:blipFill>
          <p:spPr>
            <a:xfrm>
              <a:off x="4286363" y="1260000"/>
              <a:ext cx="4392360" cy="2699999"/>
            </a:xfrm>
            <a:prstGeom prst="rect">
              <a:avLst/>
            </a:prstGeom>
            <a:noFill/>
            <a:ln>
              <a:noFill/>
            </a:ln>
          </p:spPr>
        </p:pic>
        <p:cxnSp>
          <p:nvCxnSpPr>
            <p:cNvPr id="655" name="Google Shape;655;p8"/>
            <p:cNvCxnSpPr/>
            <p:nvPr/>
          </p:nvCxnSpPr>
          <p:spPr>
            <a:xfrm rot="10800000" flipH="1">
              <a:off x="4650750" y="3415200"/>
              <a:ext cx="2338800" cy="872100"/>
            </a:xfrm>
            <a:prstGeom prst="straightConnector1">
              <a:avLst/>
            </a:prstGeom>
            <a:noFill/>
            <a:ln w="38100" cap="flat" cmpd="sng">
              <a:solidFill>
                <a:srgbClr val="F08C56"/>
              </a:solidFill>
              <a:prstDash val="solid"/>
              <a:round/>
              <a:headEnd type="none" w="med" len="med"/>
              <a:tailEnd type="triangle" w="med" len="med"/>
            </a:ln>
          </p:spPr>
        </p:cxnSp>
      </p:grpSp>
      <p:pic>
        <p:nvPicPr>
          <p:cNvPr id="656" name="Google Shape;656;p8"/>
          <p:cNvPicPr preferRelativeResize="0"/>
          <p:nvPr/>
        </p:nvPicPr>
        <p:blipFill>
          <a:blip r:embed="rId4">
            <a:alphaModFix/>
          </a:blip>
          <a:stretch>
            <a:fillRect/>
          </a:stretch>
        </p:blipFill>
        <p:spPr>
          <a:xfrm>
            <a:off x="1937375" y="5432236"/>
            <a:ext cx="363225" cy="363225"/>
          </a:xfrm>
          <a:prstGeom prst="rect">
            <a:avLst/>
          </a:prstGeom>
          <a:noFill/>
          <a:ln>
            <a:noFill/>
          </a:ln>
        </p:spPr>
      </p:pic>
      <p:pic>
        <p:nvPicPr>
          <p:cNvPr id="657" name="Google Shape;657;p8" descr="A diagram of a process&#10;&#10;Description automatically generated"/>
          <p:cNvPicPr preferRelativeResize="0"/>
          <p:nvPr/>
        </p:nvPicPr>
        <p:blipFill rotWithShape="1">
          <a:blip r:embed="rId5">
            <a:alphaModFix/>
          </a:blip>
          <a:srcRect/>
          <a:stretch/>
        </p:blipFill>
        <p:spPr>
          <a:xfrm>
            <a:off x="2300588" y="1260722"/>
            <a:ext cx="8363877" cy="2698560"/>
          </a:xfrm>
          <a:prstGeom prst="rect">
            <a:avLst/>
          </a:prstGeom>
          <a:noFill/>
          <a:ln>
            <a:noFill/>
          </a:ln>
        </p:spPr>
      </p:pic>
      <p:cxnSp>
        <p:nvCxnSpPr>
          <p:cNvPr id="658" name="Google Shape;658;p8"/>
          <p:cNvCxnSpPr/>
          <p:nvPr/>
        </p:nvCxnSpPr>
        <p:spPr>
          <a:xfrm rot="10800000">
            <a:off x="8409750" y="2436575"/>
            <a:ext cx="2086800" cy="1922400"/>
          </a:xfrm>
          <a:prstGeom prst="straightConnector1">
            <a:avLst/>
          </a:prstGeom>
          <a:noFill/>
          <a:ln w="38100" cap="flat" cmpd="sng">
            <a:solidFill>
              <a:srgbClr val="AF1E04"/>
            </a:solidFill>
            <a:prstDash val="solid"/>
            <a:round/>
            <a:headEnd type="none" w="med" len="med"/>
            <a:tailEnd type="triangle" w="med" len="med"/>
          </a:ln>
        </p:spPr>
      </p:cxnSp>
      <p:cxnSp>
        <p:nvCxnSpPr>
          <p:cNvPr id="659" name="Google Shape;659;p8"/>
          <p:cNvCxnSpPr/>
          <p:nvPr/>
        </p:nvCxnSpPr>
        <p:spPr>
          <a:xfrm rot="10800000">
            <a:off x="8409725" y="3830700"/>
            <a:ext cx="1737000" cy="2288400"/>
          </a:xfrm>
          <a:prstGeom prst="straightConnector1">
            <a:avLst/>
          </a:prstGeom>
          <a:noFill/>
          <a:ln w="38100" cap="flat" cmpd="sng">
            <a:solidFill>
              <a:srgbClr val="21212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53"/>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57"/>
                                        </p:tgtEl>
                                        <p:attrNameLst>
                                          <p:attrName>style.visibility</p:attrName>
                                        </p:attrNameLst>
                                      </p:cBhvr>
                                      <p:to>
                                        <p:strVal val="visible"/>
                                      </p:to>
                                    </p:set>
                                    <p:animEffect transition="in" filter="fade">
                                      <p:cBhvr>
                                        <p:cTn id="10" dur="10"/>
                                        <p:tgtEl>
                                          <p:spTgt spid="65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9"/>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6" name="Google Shape;666;p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8</a:t>
            </a:fld>
            <a:endParaRPr sz="1200" b="0" strike="noStrike">
              <a:solidFill>
                <a:srgbClr val="000000"/>
              </a:solidFill>
              <a:latin typeface="Times New Roman"/>
              <a:ea typeface="Times New Roman"/>
              <a:cs typeface="Times New Roman"/>
              <a:sym typeface="Times New Roman"/>
            </a:endParaRPr>
          </a:p>
        </p:txBody>
      </p:sp>
      <p:sp>
        <p:nvSpPr>
          <p:cNvPr id="665" name="Google Shape;665;p9"/>
          <p:cNvSpPr txBox="1">
            <a:spLocks noGrp="1"/>
          </p:cNvSpPr>
          <p:nvPr>
            <p:ph type="body" idx="4294967295"/>
          </p:nvPr>
        </p:nvSpPr>
        <p:spPr>
          <a:xfrm>
            <a:off x="1577638" y="620950"/>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err="1">
                <a:solidFill>
                  <a:schemeClr val="dk1"/>
                </a:solidFill>
                <a:latin typeface="Roboto"/>
                <a:ea typeface="Roboto"/>
                <a:cs typeface="Roboto"/>
                <a:sym typeface="Roboto"/>
              </a:rPr>
              <a:t>PanoptiChrome's</a:t>
            </a:r>
            <a:r>
              <a:rPr lang="en-US" sz="1800" b="0" i="0" u="none" strike="noStrike" cap="none" dirty="0">
                <a:solidFill>
                  <a:schemeClr val="dk1"/>
                </a:solidFill>
                <a:latin typeface="Roboto"/>
                <a:ea typeface="Roboto"/>
                <a:cs typeface="Roboto"/>
                <a:sym typeface="Roboto"/>
              </a:rPr>
              <a:t> instrumentation system</a:t>
            </a:r>
            <a:endParaRPr sz="1800" b="0" i="0" u="none" strike="noStrike" cap="none" dirty="0">
              <a:solidFill>
                <a:schemeClr val="dk1"/>
              </a:solidFill>
              <a:latin typeface="Arial"/>
              <a:ea typeface="Arial"/>
              <a:cs typeface="Arial"/>
              <a:sym typeface="Arial"/>
            </a:endParaRPr>
          </a:p>
        </p:txBody>
      </p:sp>
      <p:grpSp>
        <p:nvGrpSpPr>
          <p:cNvPr id="667" name="Google Shape;667;p9"/>
          <p:cNvGrpSpPr/>
          <p:nvPr/>
        </p:nvGrpSpPr>
        <p:grpSpPr>
          <a:xfrm>
            <a:off x="227058" y="1173826"/>
            <a:ext cx="7555898" cy="5289156"/>
            <a:chOff x="1015119" y="1089360"/>
            <a:chExt cx="9710702" cy="5289156"/>
          </a:xfrm>
        </p:grpSpPr>
        <p:sp>
          <p:nvSpPr>
            <p:cNvPr id="668" name="Google Shape;668;p9"/>
            <p:cNvSpPr/>
            <p:nvPr/>
          </p:nvSpPr>
          <p:spPr>
            <a:xfrm>
              <a:off x="1016640" y="1089360"/>
              <a:ext cx="8922600" cy="636600"/>
            </a:xfrm>
            <a:prstGeom prst="roundRect">
              <a:avLst>
                <a:gd name="adj" fmla="val 16667"/>
              </a:avLst>
            </a:prstGeom>
            <a:solidFill>
              <a:srgbClr val="599BD5"/>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a:solidFill>
                    <a:schemeClr val="lt1"/>
                  </a:solidFill>
                  <a:latin typeface="Roboto"/>
                  <a:ea typeface="Roboto"/>
                  <a:cs typeface="Roboto"/>
                  <a:sym typeface="Roboto"/>
                </a:rPr>
                <a:t>      Bytecode generator patches</a:t>
              </a:r>
              <a:endParaRPr sz="2300" b="0" strike="noStrike">
                <a:solidFill>
                  <a:srgbClr val="000000"/>
                </a:solidFill>
                <a:latin typeface="Arial"/>
                <a:ea typeface="Arial"/>
                <a:cs typeface="Arial"/>
                <a:sym typeface="Arial"/>
              </a:endParaRPr>
            </a:p>
          </p:txBody>
        </p:sp>
        <p:sp>
          <p:nvSpPr>
            <p:cNvPr id="669" name="Google Shape;669;p9"/>
            <p:cNvSpPr/>
            <p:nvPr/>
          </p:nvSpPr>
          <p:spPr>
            <a:xfrm>
              <a:off x="1016640" y="1727640"/>
              <a:ext cx="8922600" cy="562800"/>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Clr>
                  <a:srgbClr val="000000"/>
                </a:buClr>
                <a:buSzPts val="1900"/>
                <a:buFont typeface="Roboto"/>
                <a:buChar char="●"/>
              </a:pPr>
              <a:r>
                <a:rPr lang="en-US" sz="1900">
                  <a:latin typeface="Roboto"/>
                  <a:ea typeface="Roboto"/>
                  <a:cs typeface="Roboto"/>
                  <a:sym typeface="Roboto"/>
                </a:rPr>
                <a:t>Emits instrumented code that traps into runtime functions</a:t>
              </a:r>
              <a:endParaRPr sz="1900">
                <a:latin typeface="Roboto"/>
                <a:ea typeface="Roboto"/>
                <a:cs typeface="Roboto"/>
                <a:sym typeface="Roboto"/>
              </a:endParaRPr>
            </a:p>
            <a:p>
              <a:pPr marL="457200" marR="0" lvl="0" indent="-349250" algn="l" rtl="0">
                <a:lnSpc>
                  <a:spcPct val="90000"/>
                </a:lnSpc>
                <a:spcBef>
                  <a:spcPts val="0"/>
                </a:spcBef>
                <a:spcAft>
                  <a:spcPts val="0"/>
                </a:spcAft>
                <a:buSzPts val="1900"/>
                <a:buFont typeface="Roboto"/>
                <a:buChar char="●"/>
              </a:pPr>
              <a:r>
                <a:rPr lang="en-US" sz="1900">
                  <a:latin typeface="Roboto"/>
                  <a:ea typeface="Roboto"/>
                  <a:cs typeface="Roboto"/>
                  <a:sym typeface="Roboto"/>
                </a:rPr>
                <a:t>Modifies 3 / 60 bytecode builders and 8 / 85 AST visitors</a:t>
              </a:r>
              <a:endParaRPr sz="1900">
                <a:latin typeface="Roboto"/>
                <a:ea typeface="Roboto"/>
                <a:cs typeface="Roboto"/>
                <a:sym typeface="Roboto"/>
              </a:endParaRPr>
            </a:p>
          </p:txBody>
        </p:sp>
        <p:sp>
          <p:nvSpPr>
            <p:cNvPr id="670" name="Google Shape;670;p9"/>
            <p:cNvSpPr/>
            <p:nvPr/>
          </p:nvSpPr>
          <p:spPr>
            <a:xfrm>
              <a:off x="1016640" y="2615984"/>
              <a:ext cx="8922599" cy="490575"/>
            </a:xfrm>
            <a:prstGeom prst="roundRect">
              <a:avLst>
                <a:gd name="adj" fmla="val 16667"/>
              </a:avLst>
            </a:prstGeom>
            <a:solidFill>
              <a:srgbClr val="50C9B6"/>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a:solidFill>
                    <a:schemeClr val="lt1"/>
                  </a:solidFill>
                  <a:latin typeface="Roboto"/>
                  <a:ea typeface="Roboto"/>
                  <a:cs typeface="Roboto"/>
                  <a:sym typeface="Roboto"/>
                </a:rPr>
                <a:t>      Hooks</a:t>
              </a:r>
              <a:endParaRPr sz="2300" b="0" strike="noStrike">
                <a:solidFill>
                  <a:srgbClr val="000000"/>
                </a:solidFill>
                <a:latin typeface="Arial"/>
                <a:ea typeface="Arial"/>
                <a:cs typeface="Arial"/>
                <a:sym typeface="Arial"/>
              </a:endParaRPr>
            </a:p>
          </p:txBody>
        </p:sp>
        <p:sp>
          <p:nvSpPr>
            <p:cNvPr id="671" name="Google Shape;671;p9"/>
            <p:cNvSpPr/>
            <p:nvPr/>
          </p:nvSpPr>
          <p:spPr>
            <a:xfrm>
              <a:off x="1016640" y="3139560"/>
              <a:ext cx="8922600" cy="896400"/>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Clr>
                  <a:srgbClr val="000000"/>
                </a:buClr>
                <a:buSzPts val="1900"/>
                <a:buFont typeface="Roboto"/>
                <a:buChar char="●"/>
              </a:pPr>
              <a:r>
                <a:rPr lang="en-US" sz="1900">
                  <a:latin typeface="Roboto"/>
                  <a:ea typeface="Roboto"/>
                  <a:cs typeface="Roboto"/>
                  <a:sym typeface="Roboto"/>
                </a:rPr>
                <a:t>End of each basic block</a:t>
              </a:r>
              <a:endParaRPr sz="1900">
                <a:latin typeface="Roboto"/>
                <a:ea typeface="Roboto"/>
                <a:cs typeface="Roboto"/>
                <a:sym typeface="Roboto"/>
              </a:endParaRPr>
            </a:p>
            <a:p>
              <a:pPr marL="457200" marR="0" lvl="0" indent="-349250" algn="l" rtl="0">
                <a:lnSpc>
                  <a:spcPct val="90000"/>
                </a:lnSpc>
                <a:spcBef>
                  <a:spcPts val="0"/>
                </a:spcBef>
                <a:spcAft>
                  <a:spcPts val="0"/>
                </a:spcAft>
                <a:buSzPts val="1900"/>
                <a:buFont typeface="Roboto"/>
                <a:buChar char="●"/>
              </a:pPr>
              <a:r>
                <a:rPr lang="en-US" sz="1900">
                  <a:latin typeface="Roboto"/>
                  <a:ea typeface="Roboto"/>
                  <a:cs typeface="Roboto"/>
                  <a:sym typeface="Roboto"/>
                </a:rPr>
                <a:t>Function call and return</a:t>
              </a:r>
              <a:endParaRPr sz="1900">
                <a:latin typeface="Roboto"/>
                <a:ea typeface="Roboto"/>
                <a:cs typeface="Roboto"/>
                <a:sym typeface="Roboto"/>
              </a:endParaRPr>
            </a:p>
            <a:p>
              <a:pPr marL="457200" marR="0" lvl="0" indent="-349250" algn="l" rtl="0">
                <a:lnSpc>
                  <a:spcPct val="90000"/>
                </a:lnSpc>
                <a:spcBef>
                  <a:spcPts val="0"/>
                </a:spcBef>
                <a:spcAft>
                  <a:spcPts val="0"/>
                </a:spcAft>
                <a:buSzPts val="1900"/>
                <a:buFont typeface="Roboto"/>
                <a:buChar char="●"/>
              </a:pPr>
              <a:r>
                <a:rPr lang="en-US" sz="1900">
                  <a:latin typeface="Roboto"/>
                  <a:ea typeface="Roboto"/>
                  <a:cs typeface="Roboto"/>
                  <a:sym typeface="Roboto"/>
                </a:rPr>
                <a:t>Assignment expressions and object/array access</a:t>
              </a:r>
              <a:endParaRPr sz="1900">
                <a:latin typeface="Roboto"/>
                <a:ea typeface="Roboto"/>
                <a:cs typeface="Roboto"/>
                <a:sym typeface="Roboto"/>
              </a:endParaRPr>
            </a:p>
          </p:txBody>
        </p:sp>
        <p:sp>
          <p:nvSpPr>
            <p:cNvPr id="672" name="Google Shape;672;p9"/>
            <p:cNvSpPr/>
            <p:nvPr/>
          </p:nvSpPr>
          <p:spPr>
            <a:xfrm>
              <a:off x="1016640" y="4143240"/>
              <a:ext cx="8922600" cy="636600"/>
            </a:xfrm>
            <a:prstGeom prst="roundRect">
              <a:avLst>
                <a:gd name="adj" fmla="val 16667"/>
              </a:avLst>
            </a:prstGeom>
            <a:solidFill>
              <a:srgbClr val="48BD62"/>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a:solidFill>
                    <a:schemeClr val="lt1"/>
                  </a:solidFill>
                  <a:latin typeface="Roboto"/>
                  <a:ea typeface="Roboto"/>
                  <a:cs typeface="Roboto"/>
                  <a:sym typeface="Roboto"/>
                </a:rPr>
                <a:t>      Data Structures</a:t>
              </a:r>
              <a:endParaRPr sz="2300" b="0" strike="noStrike">
                <a:solidFill>
                  <a:srgbClr val="000000"/>
                </a:solidFill>
                <a:latin typeface="Arial"/>
                <a:ea typeface="Arial"/>
                <a:cs typeface="Arial"/>
                <a:sym typeface="Arial"/>
              </a:endParaRPr>
            </a:p>
          </p:txBody>
        </p:sp>
        <p:sp>
          <p:nvSpPr>
            <p:cNvPr id="673" name="Google Shape;673;p9"/>
            <p:cNvSpPr/>
            <p:nvPr/>
          </p:nvSpPr>
          <p:spPr>
            <a:xfrm>
              <a:off x="1039320" y="4826520"/>
              <a:ext cx="8922600" cy="615600"/>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Clr>
                  <a:srgbClr val="000000"/>
                </a:buClr>
                <a:buSzPts val="1900"/>
                <a:buFont typeface="Roboto"/>
                <a:buChar char="●"/>
              </a:pPr>
              <a:r>
                <a:rPr lang="en-US" sz="1900">
                  <a:latin typeface="Roboto"/>
                  <a:ea typeface="Roboto"/>
                  <a:cs typeface="Roboto"/>
                  <a:sym typeface="Roboto"/>
                </a:rPr>
                <a:t>Object Taint Table, AST Taint Table</a:t>
              </a:r>
              <a:endParaRPr sz="1900">
                <a:latin typeface="Roboto"/>
                <a:ea typeface="Roboto"/>
                <a:cs typeface="Roboto"/>
                <a:sym typeface="Roboto"/>
              </a:endParaRPr>
            </a:p>
            <a:p>
              <a:pPr marL="457200" marR="0" lvl="0" indent="-349250" algn="l" rtl="0">
                <a:lnSpc>
                  <a:spcPct val="90000"/>
                </a:lnSpc>
                <a:spcBef>
                  <a:spcPts val="0"/>
                </a:spcBef>
                <a:spcAft>
                  <a:spcPts val="0"/>
                </a:spcAft>
                <a:buClr>
                  <a:srgbClr val="000000"/>
                </a:buClr>
                <a:buSzPts val="1900"/>
                <a:buFont typeface="Roboto"/>
                <a:buChar char="●"/>
              </a:pPr>
              <a:r>
                <a:rPr lang="en-US" sz="1900">
                  <a:latin typeface="Roboto"/>
                  <a:ea typeface="Roboto"/>
                  <a:cs typeface="Roboto"/>
                  <a:sym typeface="Roboto"/>
                </a:rPr>
                <a:t>AST to Object Map Table</a:t>
              </a:r>
              <a:endParaRPr sz="1900" b="0" strike="noStrike">
                <a:solidFill>
                  <a:srgbClr val="000000"/>
                </a:solidFill>
                <a:latin typeface="Arial"/>
                <a:ea typeface="Arial"/>
                <a:cs typeface="Arial"/>
                <a:sym typeface="Arial"/>
              </a:endParaRPr>
            </a:p>
          </p:txBody>
        </p:sp>
        <p:sp>
          <p:nvSpPr>
            <p:cNvPr id="674" name="Google Shape;674;p9"/>
            <p:cNvSpPr/>
            <p:nvPr/>
          </p:nvSpPr>
          <p:spPr>
            <a:xfrm rot="-2337">
              <a:off x="1015119" y="5555916"/>
              <a:ext cx="9710702" cy="822600"/>
            </a:xfrm>
            <a:prstGeom prst="roundRect">
              <a:avLst>
                <a:gd name="adj" fmla="val 16667"/>
              </a:avLst>
            </a:prstGeom>
            <a:solidFill>
              <a:srgbClr val="FB8C00"/>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a:latin typeface="Roboto"/>
                  <a:ea typeface="Roboto"/>
                  <a:cs typeface="Roboto"/>
                  <a:sym typeface="Roboto"/>
                </a:rPr>
                <a:t>     Handles persistence in the face of garbage collection</a:t>
              </a:r>
              <a:endParaRPr sz="2300" b="0" strike="noStrike">
                <a:solidFill>
                  <a:srgbClr val="000000"/>
                </a:solidFill>
                <a:latin typeface="Arial"/>
                <a:ea typeface="Arial"/>
                <a:cs typeface="Arial"/>
                <a:sym typeface="Arial"/>
              </a:endParaRPr>
            </a:p>
          </p:txBody>
        </p:sp>
      </p:grpSp>
      <p:grpSp>
        <p:nvGrpSpPr>
          <p:cNvPr id="675" name="Google Shape;675;p9"/>
          <p:cNvGrpSpPr/>
          <p:nvPr/>
        </p:nvGrpSpPr>
        <p:grpSpPr>
          <a:xfrm>
            <a:off x="7069363" y="1173813"/>
            <a:ext cx="5019327" cy="3152750"/>
            <a:chOff x="7067550" y="1209663"/>
            <a:chExt cx="5019327" cy="3152750"/>
          </a:xfrm>
        </p:grpSpPr>
        <p:pic>
          <p:nvPicPr>
            <p:cNvPr id="676" name="Google Shape;676;p9" descr="A screenshot of a computer program&#10;&#10;Description automatically generated"/>
            <p:cNvPicPr preferRelativeResize="0"/>
            <p:nvPr/>
          </p:nvPicPr>
          <p:blipFill rotWithShape="1">
            <a:blip r:embed="rId3">
              <a:alphaModFix/>
            </a:blip>
            <a:srcRect l="33252" r="1507"/>
            <a:stretch/>
          </p:blipFill>
          <p:spPr>
            <a:xfrm>
              <a:off x="7188575" y="1209663"/>
              <a:ext cx="4898302" cy="3152750"/>
            </a:xfrm>
            <a:prstGeom prst="rect">
              <a:avLst/>
            </a:prstGeom>
            <a:noFill/>
            <a:ln>
              <a:noFill/>
            </a:ln>
          </p:spPr>
        </p:pic>
        <p:cxnSp>
          <p:nvCxnSpPr>
            <p:cNvPr id="677" name="Google Shape;677;p9"/>
            <p:cNvCxnSpPr/>
            <p:nvPr/>
          </p:nvCxnSpPr>
          <p:spPr>
            <a:xfrm>
              <a:off x="7078250" y="2007975"/>
              <a:ext cx="283800" cy="1138800"/>
            </a:xfrm>
            <a:prstGeom prst="straightConnector1">
              <a:avLst/>
            </a:prstGeom>
            <a:noFill/>
            <a:ln w="28575" cap="flat" cmpd="sng">
              <a:solidFill>
                <a:srgbClr val="38761D"/>
              </a:solidFill>
              <a:prstDash val="solid"/>
              <a:round/>
              <a:headEnd type="none" w="med" len="med"/>
              <a:tailEnd type="triangle" w="med" len="med"/>
            </a:ln>
          </p:spPr>
        </p:cxnSp>
        <p:cxnSp>
          <p:nvCxnSpPr>
            <p:cNvPr id="678" name="Google Shape;678;p9"/>
            <p:cNvCxnSpPr/>
            <p:nvPr/>
          </p:nvCxnSpPr>
          <p:spPr>
            <a:xfrm rot="10800000" flipH="1">
              <a:off x="7075375" y="1614050"/>
              <a:ext cx="243300" cy="388200"/>
            </a:xfrm>
            <a:prstGeom prst="straightConnector1">
              <a:avLst/>
            </a:prstGeom>
            <a:noFill/>
            <a:ln w="28575" cap="flat" cmpd="sng">
              <a:solidFill>
                <a:srgbClr val="93C47D"/>
              </a:solidFill>
              <a:prstDash val="solid"/>
              <a:round/>
              <a:headEnd type="none" w="med" len="med"/>
              <a:tailEnd type="triangle" w="med" len="med"/>
            </a:ln>
          </p:spPr>
        </p:cxnSp>
        <p:cxnSp>
          <p:nvCxnSpPr>
            <p:cNvPr id="679" name="Google Shape;679;p9"/>
            <p:cNvCxnSpPr/>
            <p:nvPr/>
          </p:nvCxnSpPr>
          <p:spPr>
            <a:xfrm>
              <a:off x="7067550" y="2003725"/>
              <a:ext cx="354900" cy="60600"/>
            </a:xfrm>
            <a:prstGeom prst="straightConnector1">
              <a:avLst/>
            </a:prstGeom>
            <a:noFill/>
            <a:ln w="28575" cap="flat" cmpd="sng">
              <a:solidFill>
                <a:srgbClr val="6AA84F"/>
              </a:solidFill>
              <a:prstDash val="solid"/>
              <a:round/>
              <a:headEnd type="none" w="med" len="med"/>
              <a:tailEnd type="triangle" w="med" len="med"/>
            </a:ln>
          </p:spPr>
        </p:cxnSp>
      </p:grpSp>
      <p:grpSp>
        <p:nvGrpSpPr>
          <p:cNvPr id="680" name="Google Shape;680;p9"/>
          <p:cNvGrpSpPr/>
          <p:nvPr/>
        </p:nvGrpSpPr>
        <p:grpSpPr>
          <a:xfrm>
            <a:off x="3465325" y="3347475"/>
            <a:ext cx="7325700" cy="301200"/>
            <a:chOff x="3465325" y="3347475"/>
            <a:chExt cx="7325700" cy="301200"/>
          </a:xfrm>
        </p:grpSpPr>
        <p:sp>
          <p:nvSpPr>
            <p:cNvPr id="681" name="Google Shape;681;p9"/>
            <p:cNvSpPr/>
            <p:nvPr/>
          </p:nvSpPr>
          <p:spPr>
            <a:xfrm>
              <a:off x="8427025" y="3347475"/>
              <a:ext cx="2364000" cy="301200"/>
            </a:xfrm>
            <a:prstGeom prst="rect">
              <a:avLst/>
            </a:prstGeom>
            <a:solidFill>
              <a:srgbClr val="E89090">
                <a:alpha val="295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682" name="Google Shape;682;p9"/>
            <p:cNvCxnSpPr>
              <a:endCxn id="681" idx="1"/>
            </p:cNvCxnSpPr>
            <p:nvPr/>
          </p:nvCxnSpPr>
          <p:spPr>
            <a:xfrm>
              <a:off x="3465325" y="3354375"/>
              <a:ext cx="4961700" cy="143700"/>
            </a:xfrm>
            <a:prstGeom prst="straightConnector1">
              <a:avLst/>
            </a:prstGeom>
            <a:noFill/>
            <a:ln w="28575" cap="flat" cmpd="sng">
              <a:solidFill>
                <a:srgbClr val="E89090"/>
              </a:solidFill>
              <a:prstDash val="solid"/>
              <a:round/>
              <a:headEnd type="none" w="med" len="med"/>
              <a:tailEnd type="triangle" w="med" len="med"/>
            </a:ln>
          </p:spPr>
        </p:cxnSp>
      </p:grpSp>
      <p:grpSp>
        <p:nvGrpSpPr>
          <p:cNvPr id="683" name="Google Shape;683;p9"/>
          <p:cNvGrpSpPr/>
          <p:nvPr/>
        </p:nvGrpSpPr>
        <p:grpSpPr>
          <a:xfrm>
            <a:off x="3361171" y="2313575"/>
            <a:ext cx="7918890" cy="1500000"/>
            <a:chOff x="3428706" y="3347475"/>
            <a:chExt cx="7362300" cy="1500000"/>
          </a:xfrm>
        </p:grpSpPr>
        <p:sp>
          <p:nvSpPr>
            <p:cNvPr id="684" name="Google Shape;684;p9"/>
            <p:cNvSpPr/>
            <p:nvPr/>
          </p:nvSpPr>
          <p:spPr>
            <a:xfrm>
              <a:off x="8154606" y="3347475"/>
              <a:ext cx="2636400" cy="301200"/>
            </a:xfrm>
            <a:prstGeom prst="rect">
              <a:avLst/>
            </a:prstGeom>
            <a:solidFill>
              <a:srgbClr val="E89090">
                <a:alpha val="295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685" name="Google Shape;685;p9"/>
            <p:cNvCxnSpPr>
              <a:endCxn id="684" idx="1"/>
            </p:cNvCxnSpPr>
            <p:nvPr/>
          </p:nvCxnSpPr>
          <p:spPr>
            <a:xfrm rot="10800000" flipH="1">
              <a:off x="3428706" y="3498075"/>
              <a:ext cx="4725900" cy="1349400"/>
            </a:xfrm>
            <a:prstGeom prst="straightConnector1">
              <a:avLst/>
            </a:prstGeom>
            <a:noFill/>
            <a:ln w="28575" cap="flat" cmpd="sng">
              <a:solidFill>
                <a:srgbClr val="E89090"/>
              </a:solidFill>
              <a:prstDash val="solid"/>
              <a:round/>
              <a:headEnd type="none" w="med" len="med"/>
              <a:tailEnd type="triangle" w="med" len="med"/>
            </a:ln>
          </p:spPr>
        </p:cxnSp>
      </p:grpSp>
      <p:grpSp>
        <p:nvGrpSpPr>
          <p:cNvPr id="686" name="Google Shape;686;p9"/>
          <p:cNvGrpSpPr/>
          <p:nvPr/>
        </p:nvGrpSpPr>
        <p:grpSpPr>
          <a:xfrm>
            <a:off x="1785601" y="1473150"/>
            <a:ext cx="9317062" cy="2123700"/>
            <a:chOff x="1963796" y="3347488"/>
            <a:chExt cx="8662200" cy="2123700"/>
          </a:xfrm>
        </p:grpSpPr>
        <p:sp>
          <p:nvSpPr>
            <p:cNvPr id="687" name="Google Shape;687;p9"/>
            <p:cNvSpPr/>
            <p:nvPr/>
          </p:nvSpPr>
          <p:spPr>
            <a:xfrm>
              <a:off x="8154596" y="3347488"/>
              <a:ext cx="2471400" cy="301200"/>
            </a:xfrm>
            <a:prstGeom prst="rect">
              <a:avLst/>
            </a:prstGeom>
            <a:solidFill>
              <a:srgbClr val="E89090">
                <a:alpha val="295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688" name="Google Shape;688;p9"/>
            <p:cNvCxnSpPr>
              <a:endCxn id="687" idx="1"/>
            </p:cNvCxnSpPr>
            <p:nvPr/>
          </p:nvCxnSpPr>
          <p:spPr>
            <a:xfrm rot="10800000" flipH="1">
              <a:off x="1963796" y="3498088"/>
              <a:ext cx="6190800" cy="1973100"/>
            </a:xfrm>
            <a:prstGeom prst="straightConnector1">
              <a:avLst/>
            </a:prstGeom>
            <a:noFill/>
            <a:ln w="28575" cap="flat" cmpd="sng">
              <a:solidFill>
                <a:srgbClr val="E89090"/>
              </a:solidFill>
              <a:prstDash val="solid"/>
              <a:round/>
              <a:headEnd type="none" w="med" len="med"/>
              <a:tailEnd type="triangle" w="med" len="med"/>
            </a:ln>
          </p:spPr>
        </p:cxnSp>
      </p:grpSp>
      <p:grpSp>
        <p:nvGrpSpPr>
          <p:cNvPr id="689" name="Google Shape;689;p9"/>
          <p:cNvGrpSpPr/>
          <p:nvPr/>
        </p:nvGrpSpPr>
        <p:grpSpPr>
          <a:xfrm>
            <a:off x="8319163" y="4181800"/>
            <a:ext cx="3377062" cy="2580051"/>
            <a:chOff x="8319163" y="4181800"/>
            <a:chExt cx="3377062" cy="2580051"/>
          </a:xfrm>
        </p:grpSpPr>
        <p:pic>
          <p:nvPicPr>
            <p:cNvPr id="690" name="Google Shape;690;p9" descr="A screenshot of a computer program&#10;&#10;Description automatically generated"/>
            <p:cNvPicPr preferRelativeResize="0"/>
            <p:nvPr/>
          </p:nvPicPr>
          <p:blipFill rotWithShape="1">
            <a:blip r:embed="rId3">
              <a:alphaModFix/>
            </a:blip>
            <a:srcRect l="1623" t="11582" r="75012" b="40377"/>
            <a:stretch/>
          </p:blipFill>
          <p:spPr>
            <a:xfrm>
              <a:off x="8319163" y="4586325"/>
              <a:ext cx="2519751" cy="2175525"/>
            </a:xfrm>
            <a:prstGeom prst="rect">
              <a:avLst/>
            </a:prstGeom>
            <a:noFill/>
            <a:ln>
              <a:noFill/>
            </a:ln>
          </p:spPr>
        </p:pic>
        <p:cxnSp>
          <p:nvCxnSpPr>
            <p:cNvPr id="691" name="Google Shape;691;p9"/>
            <p:cNvCxnSpPr/>
            <p:nvPr/>
          </p:nvCxnSpPr>
          <p:spPr>
            <a:xfrm rot="10800000">
              <a:off x="10525700" y="4181800"/>
              <a:ext cx="0" cy="814800"/>
            </a:xfrm>
            <a:prstGeom prst="straightConnector1">
              <a:avLst/>
            </a:prstGeom>
            <a:noFill/>
            <a:ln w="38100" cap="flat" cmpd="sng">
              <a:solidFill>
                <a:schemeClr val="dk2"/>
              </a:solidFill>
              <a:prstDash val="solid"/>
              <a:round/>
              <a:headEnd type="none" w="med" len="med"/>
              <a:tailEnd type="triangle" w="med" len="med"/>
            </a:ln>
          </p:spPr>
        </p:cxnSp>
        <p:sp>
          <p:nvSpPr>
            <p:cNvPr id="692" name="Google Shape;692;p9"/>
            <p:cNvSpPr/>
            <p:nvPr/>
          </p:nvSpPr>
          <p:spPr>
            <a:xfrm>
              <a:off x="10651925" y="4216300"/>
              <a:ext cx="1044300" cy="745800"/>
            </a:xfrm>
            <a:prstGeom prst="wave">
              <a:avLst>
                <a:gd name="adj1" fmla="val 12500"/>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emits this instead</a:t>
              </a:r>
              <a:endParaRPr/>
            </a:p>
          </p:txBody>
        </p:sp>
      </p:grpSp>
      <p:pic>
        <p:nvPicPr>
          <p:cNvPr id="693" name="Google Shape;693;p9"/>
          <p:cNvPicPr preferRelativeResize="0"/>
          <p:nvPr/>
        </p:nvPicPr>
        <p:blipFill>
          <a:blip r:embed="rId4">
            <a:alphaModFix/>
          </a:blip>
          <a:stretch>
            <a:fillRect/>
          </a:stretch>
        </p:blipFill>
        <p:spPr>
          <a:xfrm>
            <a:off x="7787737" y="1173825"/>
            <a:ext cx="3721274" cy="5230251"/>
          </a:xfrm>
          <a:prstGeom prst="rect">
            <a:avLst/>
          </a:prstGeom>
          <a:noFill/>
          <a:ln>
            <a:noFill/>
          </a:ln>
        </p:spPr>
      </p:pic>
      <p:pic>
        <p:nvPicPr>
          <p:cNvPr id="694" name="Google Shape;694;p9"/>
          <p:cNvPicPr preferRelativeResize="0"/>
          <p:nvPr/>
        </p:nvPicPr>
        <p:blipFill>
          <a:blip r:embed="rId5">
            <a:alphaModFix/>
          </a:blip>
          <a:stretch>
            <a:fillRect/>
          </a:stretch>
        </p:blipFill>
        <p:spPr>
          <a:xfrm>
            <a:off x="289100" y="4326550"/>
            <a:ext cx="486175" cy="486175"/>
          </a:xfrm>
          <a:prstGeom prst="rect">
            <a:avLst/>
          </a:prstGeom>
          <a:noFill/>
          <a:ln>
            <a:noFill/>
          </a:ln>
        </p:spPr>
      </p:pic>
      <p:pic>
        <p:nvPicPr>
          <p:cNvPr id="695" name="Google Shape;695;p9"/>
          <p:cNvPicPr preferRelativeResize="0"/>
          <p:nvPr/>
        </p:nvPicPr>
        <p:blipFill>
          <a:blip r:embed="rId6">
            <a:alphaModFix/>
          </a:blip>
          <a:stretch>
            <a:fillRect/>
          </a:stretch>
        </p:blipFill>
        <p:spPr>
          <a:xfrm>
            <a:off x="289100" y="5790025"/>
            <a:ext cx="486175" cy="486175"/>
          </a:xfrm>
          <a:prstGeom prst="rect">
            <a:avLst/>
          </a:prstGeom>
          <a:noFill/>
          <a:ln>
            <a:noFill/>
          </a:ln>
        </p:spPr>
      </p:pic>
      <p:pic>
        <p:nvPicPr>
          <p:cNvPr id="696" name="Google Shape;696;p9"/>
          <p:cNvPicPr preferRelativeResize="0"/>
          <p:nvPr/>
        </p:nvPicPr>
        <p:blipFill>
          <a:blip r:embed="rId7">
            <a:alphaModFix/>
          </a:blip>
          <a:stretch>
            <a:fillRect/>
          </a:stretch>
        </p:blipFill>
        <p:spPr>
          <a:xfrm>
            <a:off x="315063" y="2736770"/>
            <a:ext cx="460212" cy="411150"/>
          </a:xfrm>
          <a:prstGeom prst="rect">
            <a:avLst/>
          </a:prstGeom>
          <a:noFill/>
          <a:ln>
            <a:noFill/>
          </a:ln>
        </p:spPr>
      </p:pic>
      <p:pic>
        <p:nvPicPr>
          <p:cNvPr id="697" name="Google Shape;697;p9"/>
          <p:cNvPicPr preferRelativeResize="0"/>
          <p:nvPr/>
        </p:nvPicPr>
        <p:blipFill>
          <a:blip r:embed="rId8">
            <a:alphaModFix/>
          </a:blip>
          <a:stretch>
            <a:fillRect/>
          </a:stretch>
        </p:blipFill>
        <p:spPr>
          <a:xfrm>
            <a:off x="315063" y="1254275"/>
            <a:ext cx="434250" cy="434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9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75"/>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8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80"/>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8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9" name="Google Shape;739;g27148a644c4_3_148"/>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1200"/>
              <a:buFont typeface="Roboto"/>
              <a:buNone/>
            </a:pPr>
            <a:fld id="{00000000-1234-1234-1234-123412341234}" type="slidenum">
              <a:rPr lang="en-US" sz="1200" b="0" strike="noStrike">
                <a:solidFill>
                  <a:schemeClr val="dk1"/>
                </a:solidFill>
                <a:latin typeface="Roboto"/>
                <a:ea typeface="Roboto"/>
                <a:cs typeface="Roboto"/>
                <a:sym typeface="Roboto"/>
              </a:rPr>
              <a:t>9</a:t>
            </a:fld>
            <a:endParaRPr sz="1200" b="0" strike="noStrike">
              <a:solidFill>
                <a:srgbClr val="000000"/>
              </a:solidFill>
              <a:latin typeface="Times New Roman"/>
              <a:ea typeface="Times New Roman"/>
              <a:cs typeface="Times New Roman"/>
              <a:sym typeface="Times New Roman"/>
            </a:endParaRPr>
          </a:p>
        </p:txBody>
      </p:sp>
      <p:sp>
        <p:nvSpPr>
          <p:cNvPr id="738" name="Google Shape;738;g27148a644c4_3_148"/>
          <p:cNvSpPr txBox="1">
            <a:spLocks noGrp="1"/>
          </p:cNvSpPr>
          <p:nvPr>
            <p:ph type="body" idx="4294967295"/>
          </p:nvPr>
        </p:nvSpPr>
        <p:spPr>
          <a:xfrm>
            <a:off x="1603453" y="638900"/>
            <a:ext cx="9596437" cy="3016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800"/>
              <a:buFont typeface="Roboto"/>
              <a:buNone/>
            </a:pPr>
            <a:r>
              <a:rPr lang="en-US" sz="1800" b="0" i="0" u="none" strike="noStrike" cap="none" dirty="0">
                <a:solidFill>
                  <a:schemeClr val="dk1"/>
                </a:solidFill>
                <a:latin typeface="Roboto"/>
                <a:ea typeface="Roboto"/>
                <a:cs typeface="Roboto"/>
                <a:sym typeface="Roboto"/>
              </a:rPr>
              <a:t>Taint State Management</a:t>
            </a:r>
            <a:endParaRPr sz="1800" b="0" i="0" u="none" strike="noStrike" cap="none" dirty="0">
              <a:solidFill>
                <a:schemeClr val="dk1"/>
              </a:solidFill>
              <a:latin typeface="Arial"/>
              <a:ea typeface="Arial"/>
              <a:cs typeface="Arial"/>
              <a:sym typeface="Arial"/>
            </a:endParaRPr>
          </a:p>
        </p:txBody>
      </p:sp>
      <p:pic>
        <p:nvPicPr>
          <p:cNvPr id="8" name="Picture 7">
            <a:extLst>
              <a:ext uri="{FF2B5EF4-FFF2-40B4-BE49-F238E27FC236}">
                <a16:creationId xmlns:a16="http://schemas.microsoft.com/office/drawing/2014/main" id="{C7F0F778-0ADF-4ED0-4A09-224035B4AA0D}"/>
              </a:ext>
            </a:extLst>
          </p:cNvPr>
          <p:cNvPicPr>
            <a:picLocks noChangeAspect="1"/>
          </p:cNvPicPr>
          <p:nvPr/>
        </p:nvPicPr>
        <p:blipFill>
          <a:blip r:embed="rId3"/>
          <a:stretch>
            <a:fillRect/>
          </a:stretch>
        </p:blipFill>
        <p:spPr>
          <a:xfrm>
            <a:off x="617156" y="1169215"/>
            <a:ext cx="5414189" cy="3246267"/>
          </a:xfrm>
          <a:prstGeom prst="rect">
            <a:avLst/>
          </a:prstGeom>
        </p:spPr>
      </p:pic>
      <p:grpSp>
        <p:nvGrpSpPr>
          <p:cNvPr id="13" name="Google Shape;706;p10">
            <a:extLst>
              <a:ext uri="{FF2B5EF4-FFF2-40B4-BE49-F238E27FC236}">
                <a16:creationId xmlns:a16="http://schemas.microsoft.com/office/drawing/2014/main" id="{6226D6A6-F63B-BF57-7424-6DD50694B5F4}"/>
              </a:ext>
            </a:extLst>
          </p:cNvPr>
          <p:cNvGrpSpPr/>
          <p:nvPr/>
        </p:nvGrpSpPr>
        <p:grpSpPr>
          <a:xfrm>
            <a:off x="6327307" y="1148602"/>
            <a:ext cx="5675515" cy="5537842"/>
            <a:chOff x="1016635" y="763546"/>
            <a:chExt cx="8922602" cy="4099396"/>
          </a:xfrm>
        </p:grpSpPr>
        <p:sp>
          <p:nvSpPr>
            <p:cNvPr id="14" name="Google Shape;707;p10">
              <a:extLst>
                <a:ext uri="{FF2B5EF4-FFF2-40B4-BE49-F238E27FC236}">
                  <a16:creationId xmlns:a16="http://schemas.microsoft.com/office/drawing/2014/main" id="{722AE357-B54C-7BCF-8A60-18EC0D6EB7D9}"/>
                </a:ext>
              </a:extLst>
            </p:cNvPr>
            <p:cNvSpPr/>
            <p:nvPr/>
          </p:nvSpPr>
          <p:spPr>
            <a:xfrm>
              <a:off x="1016635" y="763546"/>
              <a:ext cx="8922601" cy="387958"/>
            </a:xfrm>
            <a:prstGeom prst="roundRect">
              <a:avLst>
                <a:gd name="adj" fmla="val 16667"/>
              </a:avLst>
            </a:prstGeom>
            <a:solidFill>
              <a:srgbClr val="599BD5"/>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b="0" strike="noStrike" dirty="0">
                  <a:solidFill>
                    <a:schemeClr val="lt1"/>
                  </a:solidFill>
                  <a:latin typeface="Roboto"/>
                  <a:ea typeface="Roboto"/>
                  <a:cs typeface="Roboto"/>
                  <a:sym typeface="Roboto"/>
                </a:rPr>
                <a:t>Object Taint Table</a:t>
              </a:r>
              <a:endParaRPr lang="en-US" sz="2300" b="0" strike="noStrike" dirty="0">
                <a:solidFill>
                  <a:srgbClr val="000000"/>
                </a:solidFill>
                <a:latin typeface="Arial"/>
                <a:ea typeface="Arial"/>
                <a:cs typeface="Arial"/>
                <a:sym typeface="Arial"/>
              </a:endParaRPr>
            </a:p>
          </p:txBody>
        </p:sp>
        <p:sp>
          <p:nvSpPr>
            <p:cNvPr id="15" name="Google Shape;708;p10">
              <a:extLst>
                <a:ext uri="{FF2B5EF4-FFF2-40B4-BE49-F238E27FC236}">
                  <a16:creationId xmlns:a16="http://schemas.microsoft.com/office/drawing/2014/main" id="{62217331-B86B-20DF-FB81-0319F84542ED}"/>
                </a:ext>
              </a:extLst>
            </p:cNvPr>
            <p:cNvSpPr/>
            <p:nvPr/>
          </p:nvSpPr>
          <p:spPr>
            <a:xfrm>
              <a:off x="1016637" y="1181517"/>
              <a:ext cx="8922600" cy="2115648"/>
            </a:xfrm>
            <a:prstGeom prst="rect">
              <a:avLst/>
            </a:prstGeom>
            <a:noFill/>
            <a:ln>
              <a:noFill/>
            </a:ln>
          </p:spPr>
          <p:txBody>
            <a:bodyPr spcFirstLastPara="1" wrap="square" lIns="162700" tIns="23025" rIns="128150" bIns="23025" anchor="t" anchorCtr="0">
              <a:noAutofit/>
            </a:bodyPr>
            <a:lstStyle/>
            <a:p>
              <a:pPr marL="457200" indent="-349250">
                <a:lnSpc>
                  <a:spcPct val="90000"/>
                </a:lnSpc>
                <a:spcBef>
                  <a:spcPts val="360"/>
                </a:spcBef>
                <a:buSzPts val="1900"/>
                <a:buFont typeface="Roboto"/>
                <a:buChar char="●"/>
              </a:pPr>
              <a:r>
                <a:rPr lang="en-US" sz="1900" dirty="0">
                  <a:latin typeface="Roboto"/>
                  <a:ea typeface="Roboto"/>
                  <a:cs typeface="Roboto"/>
                  <a:sym typeface="Roboto"/>
                </a:rPr>
                <a:t>Maps the tagged heap pointer (of the runtime object) to the list of string-encoded taint sources</a:t>
              </a:r>
            </a:p>
            <a:p>
              <a:pPr marL="457200" marR="0" lvl="0" indent="-349250" algn="l" rtl="0">
                <a:lnSpc>
                  <a:spcPct val="90000"/>
                </a:lnSpc>
                <a:spcBef>
                  <a:spcPts val="360"/>
                </a:spcBef>
                <a:spcAft>
                  <a:spcPts val="0"/>
                </a:spcAft>
                <a:buSzPts val="1900"/>
                <a:buFont typeface="Roboto"/>
                <a:buChar char="●"/>
              </a:pPr>
              <a:r>
                <a:rPr lang="en-US" sz="1900" dirty="0">
                  <a:latin typeface="Roboto"/>
                  <a:ea typeface="Roboto"/>
                  <a:cs typeface="Roboto"/>
                  <a:sym typeface="Roboto"/>
                </a:rPr>
                <a:t>The garbage collector (GC) relocates and removes runtime objects, taint sources, and taint tables in memory.</a:t>
              </a:r>
            </a:p>
            <a:p>
              <a:pPr marL="457200" marR="0" lvl="0" indent="-349250" algn="l" rtl="0">
                <a:lnSpc>
                  <a:spcPct val="90000"/>
                </a:lnSpc>
                <a:spcBef>
                  <a:spcPts val="360"/>
                </a:spcBef>
                <a:spcAft>
                  <a:spcPts val="0"/>
                </a:spcAft>
                <a:buSzPts val="1900"/>
                <a:buFont typeface="Roboto"/>
                <a:buChar char="●"/>
              </a:pPr>
              <a:r>
                <a:rPr lang="en-US" sz="1900" dirty="0">
                  <a:latin typeface="Roboto"/>
                  <a:ea typeface="Roboto"/>
                  <a:cs typeface="Roboto"/>
                  <a:sym typeface="Roboto"/>
                </a:rPr>
                <a:t>Implemented as a custom persistent ephemeron hash table </a:t>
              </a:r>
            </a:p>
            <a:p>
              <a:pPr marL="457200" marR="0" lvl="0" indent="-349250" algn="l" rtl="0">
                <a:lnSpc>
                  <a:spcPct val="90000"/>
                </a:lnSpc>
                <a:spcBef>
                  <a:spcPts val="360"/>
                </a:spcBef>
                <a:spcAft>
                  <a:spcPts val="0"/>
                </a:spcAft>
                <a:buSzPts val="1900"/>
                <a:buFont typeface="Roboto"/>
                <a:buChar char="●"/>
              </a:pPr>
              <a:r>
                <a:rPr lang="en-US" sz="1900" dirty="0">
                  <a:latin typeface="Roboto"/>
                  <a:ea typeface="Roboto"/>
                  <a:cs typeface="Roboto"/>
                  <a:sym typeface="Roboto"/>
                </a:rPr>
                <a:t>Interlinks the lifetime of string-encoded taint sources to the runtime object</a:t>
              </a:r>
              <a:endParaRPr sz="1900" dirty="0">
                <a:latin typeface="Roboto"/>
                <a:ea typeface="Roboto"/>
                <a:cs typeface="Roboto"/>
                <a:sym typeface="Roboto"/>
              </a:endParaRPr>
            </a:p>
          </p:txBody>
        </p:sp>
        <p:sp>
          <p:nvSpPr>
            <p:cNvPr id="16" name="Google Shape;709;p10">
              <a:extLst>
                <a:ext uri="{FF2B5EF4-FFF2-40B4-BE49-F238E27FC236}">
                  <a16:creationId xmlns:a16="http://schemas.microsoft.com/office/drawing/2014/main" id="{B77F8FF5-B33C-9672-B69D-446A79568B76}"/>
                </a:ext>
              </a:extLst>
            </p:cNvPr>
            <p:cNvSpPr/>
            <p:nvPr/>
          </p:nvSpPr>
          <p:spPr>
            <a:xfrm>
              <a:off x="1016637" y="3327179"/>
              <a:ext cx="8922600" cy="387958"/>
            </a:xfrm>
            <a:prstGeom prst="roundRect">
              <a:avLst>
                <a:gd name="adj" fmla="val 16667"/>
              </a:avLst>
            </a:prstGeom>
            <a:solidFill>
              <a:srgbClr val="50C9B6"/>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dirty="0">
                  <a:solidFill>
                    <a:schemeClr val="lt1"/>
                  </a:solidFill>
                  <a:latin typeface="Roboto"/>
                  <a:ea typeface="Roboto"/>
                  <a:cs typeface="Roboto"/>
                  <a:sym typeface="Roboto"/>
                </a:rPr>
                <a:t>AST, Object Mapping Table</a:t>
              </a:r>
              <a:endParaRPr sz="2300" b="0" strike="noStrike" dirty="0">
                <a:solidFill>
                  <a:srgbClr val="000000"/>
                </a:solidFill>
                <a:latin typeface="Arial"/>
                <a:ea typeface="Arial"/>
                <a:cs typeface="Arial"/>
                <a:sym typeface="Arial"/>
              </a:endParaRPr>
            </a:p>
          </p:txBody>
        </p:sp>
        <p:sp>
          <p:nvSpPr>
            <p:cNvPr id="17" name="Google Shape;710;p10">
              <a:extLst>
                <a:ext uri="{FF2B5EF4-FFF2-40B4-BE49-F238E27FC236}">
                  <a16:creationId xmlns:a16="http://schemas.microsoft.com/office/drawing/2014/main" id="{D39CF81F-D5F1-93E7-D837-41CA2DC61A4E}"/>
                </a:ext>
              </a:extLst>
            </p:cNvPr>
            <p:cNvSpPr/>
            <p:nvPr/>
          </p:nvSpPr>
          <p:spPr>
            <a:xfrm>
              <a:off x="1016635" y="3673129"/>
              <a:ext cx="8922602" cy="1189813"/>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SzPts val="1900"/>
                <a:buFont typeface="Roboto"/>
                <a:buChar char="●"/>
              </a:pPr>
              <a:r>
                <a:rPr lang="en-US" sz="1900" dirty="0">
                  <a:latin typeface="Roboto"/>
                  <a:ea typeface="Roboto"/>
                  <a:cs typeface="Roboto"/>
                  <a:sym typeface="Roboto"/>
                </a:rPr>
                <a:t>Multi-level Hash Table </a:t>
              </a:r>
            </a:p>
            <a:p>
              <a:pPr marL="457200" lvl="3" indent="-349250">
                <a:lnSpc>
                  <a:spcPct val="90000"/>
                </a:lnSpc>
                <a:spcBef>
                  <a:spcPts val="360"/>
                </a:spcBef>
                <a:buSzPts val="1900"/>
                <a:buFont typeface="Roboto"/>
                <a:buChar char="●"/>
              </a:pPr>
              <a:r>
                <a:rPr lang="en-US" sz="1900" dirty="0">
                  <a:latin typeface="Roboto"/>
                  <a:ea typeface="Roboto"/>
                  <a:cs typeface="Roboto"/>
                  <a:sym typeface="Roboto"/>
                </a:rPr>
                <a:t>Frame pointer -&gt; unique location in AST</a:t>
              </a:r>
            </a:p>
            <a:p>
              <a:pPr marL="457200" lvl="1" indent="-349250">
                <a:lnSpc>
                  <a:spcPct val="90000"/>
                </a:lnSpc>
                <a:spcBef>
                  <a:spcPts val="360"/>
                </a:spcBef>
                <a:buSzPts val="1900"/>
                <a:buFont typeface="Roboto"/>
                <a:buChar char="●"/>
              </a:pPr>
              <a:r>
                <a:rPr lang="en-US" sz="1900" dirty="0">
                  <a:latin typeface="Roboto"/>
                  <a:ea typeface="Roboto"/>
                  <a:cs typeface="Roboto"/>
                  <a:sym typeface="Roboto"/>
                </a:rPr>
                <a:t>Maps the location of the AST node to the corresponding runtime object</a:t>
              </a:r>
              <a:endParaRPr sz="1900" dirty="0">
                <a:latin typeface="Roboto"/>
                <a:ea typeface="Roboto"/>
                <a:cs typeface="Roboto"/>
                <a:sym typeface="Roboto"/>
              </a:endParaRPr>
            </a:p>
          </p:txBody>
        </p:sp>
      </p:grpSp>
      <p:sp>
        <p:nvSpPr>
          <p:cNvPr id="21" name="Rectangle: Rounded Corners 20">
            <a:extLst>
              <a:ext uri="{FF2B5EF4-FFF2-40B4-BE49-F238E27FC236}">
                <a16:creationId xmlns:a16="http://schemas.microsoft.com/office/drawing/2014/main" id="{58C77ED4-AA00-F8BB-C16B-C8CF3ADBE5C2}"/>
              </a:ext>
            </a:extLst>
          </p:cNvPr>
          <p:cNvSpPr/>
          <p:nvPr/>
        </p:nvSpPr>
        <p:spPr>
          <a:xfrm>
            <a:off x="3160824" y="3004484"/>
            <a:ext cx="2870521" cy="1607309"/>
          </a:xfrm>
          <a:prstGeom prst="roundRect">
            <a:avLst/>
          </a:prstGeom>
          <a:solidFill>
            <a:srgbClr val="F4B183">
              <a:alpha val="41961"/>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23" name="Straight Arrow Connector 22">
            <a:extLst>
              <a:ext uri="{FF2B5EF4-FFF2-40B4-BE49-F238E27FC236}">
                <a16:creationId xmlns:a16="http://schemas.microsoft.com/office/drawing/2014/main" id="{472D6295-3835-CB9C-D0D7-39BCE0E6AA64}"/>
              </a:ext>
            </a:extLst>
          </p:cNvPr>
          <p:cNvCxnSpPr>
            <a:cxnSpLocks/>
          </p:cNvCxnSpPr>
          <p:nvPr/>
        </p:nvCxnSpPr>
        <p:spPr>
          <a:xfrm>
            <a:off x="4150805" y="3663707"/>
            <a:ext cx="740779" cy="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5231189D-5105-A25F-7A3D-581C1E80F3E9}"/>
              </a:ext>
            </a:extLst>
          </p:cNvPr>
          <p:cNvCxnSpPr>
            <a:cxnSpLocks/>
            <a:endCxn id="21" idx="3"/>
          </p:cNvCxnSpPr>
          <p:nvPr/>
        </p:nvCxnSpPr>
        <p:spPr>
          <a:xfrm flipH="1" flipV="1">
            <a:off x="6031345" y="3808139"/>
            <a:ext cx="609600" cy="3016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Google Shape;729;p11">
            <a:extLst>
              <a:ext uri="{FF2B5EF4-FFF2-40B4-BE49-F238E27FC236}">
                <a16:creationId xmlns:a16="http://schemas.microsoft.com/office/drawing/2014/main" id="{068EEEFE-8166-8885-D259-9B355B873BAD}"/>
              </a:ext>
            </a:extLst>
          </p:cNvPr>
          <p:cNvSpPr/>
          <p:nvPr/>
        </p:nvSpPr>
        <p:spPr>
          <a:xfrm>
            <a:off x="569110" y="5007569"/>
            <a:ext cx="5675516" cy="524089"/>
          </a:xfrm>
          <a:prstGeom prst="roundRect">
            <a:avLst>
              <a:gd name="adj" fmla="val 16667"/>
            </a:avLst>
          </a:prstGeom>
          <a:solidFill>
            <a:srgbClr val="48BD62"/>
          </a:solidFill>
          <a:ln w="12700" cap="flat" cmpd="sng">
            <a:solidFill>
              <a:srgbClr val="FFFFFF"/>
            </a:solidFill>
            <a:prstDash val="solid"/>
            <a:miter lim="800000"/>
            <a:headEnd type="none" w="sm" len="sm"/>
            <a:tailEnd type="none" w="sm" len="sm"/>
          </a:ln>
        </p:spPr>
        <p:txBody>
          <a:bodyPr spcFirstLastPara="1" wrap="square" lIns="90000" tIns="91425" rIns="90000" bIns="91425" anchor="ctr" anchorCtr="0">
            <a:noAutofit/>
          </a:bodyPr>
          <a:lstStyle/>
          <a:p>
            <a:pPr marL="0" marR="0" lvl="0" indent="0" algn="l" rtl="0">
              <a:lnSpc>
                <a:spcPct val="90000"/>
              </a:lnSpc>
              <a:spcBef>
                <a:spcPts val="0"/>
              </a:spcBef>
              <a:spcAft>
                <a:spcPts val="0"/>
              </a:spcAft>
              <a:buNone/>
            </a:pPr>
            <a:r>
              <a:rPr lang="en-US" sz="2300" dirty="0">
                <a:solidFill>
                  <a:schemeClr val="lt1"/>
                </a:solidFill>
                <a:latin typeface="Roboto"/>
                <a:ea typeface="Roboto"/>
                <a:cs typeface="Roboto"/>
                <a:sym typeface="Roboto"/>
              </a:rPr>
              <a:t>AST Taint Table</a:t>
            </a:r>
            <a:endParaRPr sz="2300" b="0" strike="noStrike" dirty="0">
              <a:solidFill>
                <a:srgbClr val="000000"/>
              </a:solidFill>
              <a:latin typeface="Arial"/>
              <a:ea typeface="Arial"/>
              <a:cs typeface="Arial"/>
              <a:sym typeface="Arial"/>
            </a:endParaRPr>
          </a:p>
        </p:txBody>
      </p:sp>
      <p:sp>
        <p:nvSpPr>
          <p:cNvPr id="29" name="Google Shape;730;p11">
            <a:extLst>
              <a:ext uri="{FF2B5EF4-FFF2-40B4-BE49-F238E27FC236}">
                <a16:creationId xmlns:a16="http://schemas.microsoft.com/office/drawing/2014/main" id="{DE85D4B3-A9EE-C0E6-5DA2-B20C5D2A7160}"/>
              </a:ext>
            </a:extLst>
          </p:cNvPr>
          <p:cNvSpPr/>
          <p:nvPr/>
        </p:nvSpPr>
        <p:spPr>
          <a:xfrm>
            <a:off x="601873" y="5531658"/>
            <a:ext cx="5675516" cy="868471"/>
          </a:xfrm>
          <a:prstGeom prst="rect">
            <a:avLst/>
          </a:prstGeom>
          <a:noFill/>
          <a:ln>
            <a:noFill/>
          </a:ln>
        </p:spPr>
        <p:txBody>
          <a:bodyPr spcFirstLastPara="1" wrap="square" lIns="162700" tIns="23025" rIns="128150" bIns="23025" anchor="t" anchorCtr="0">
            <a:noAutofit/>
          </a:bodyPr>
          <a:lstStyle/>
          <a:p>
            <a:pPr marL="457200" marR="0" lvl="0" indent="-349250" algn="l" rtl="0">
              <a:lnSpc>
                <a:spcPct val="90000"/>
              </a:lnSpc>
              <a:spcBef>
                <a:spcPts val="360"/>
              </a:spcBef>
              <a:spcAft>
                <a:spcPts val="0"/>
              </a:spcAft>
              <a:buClr>
                <a:srgbClr val="000000"/>
              </a:buClr>
              <a:buSzPts val="1900"/>
              <a:buFont typeface="Roboto"/>
              <a:buChar char="●"/>
            </a:pPr>
            <a:r>
              <a:rPr lang="en-US" sz="1900" dirty="0">
                <a:latin typeface="Roboto"/>
                <a:ea typeface="Roboto"/>
                <a:cs typeface="Roboto"/>
                <a:sym typeface="Roboto"/>
              </a:rPr>
              <a:t>Stores the taint status of AST nodes</a:t>
            </a:r>
          </a:p>
          <a:p>
            <a:pPr marL="457200" marR="0" lvl="0" indent="-349250" algn="l" rtl="0">
              <a:lnSpc>
                <a:spcPct val="90000"/>
              </a:lnSpc>
              <a:spcBef>
                <a:spcPts val="360"/>
              </a:spcBef>
              <a:spcAft>
                <a:spcPts val="0"/>
              </a:spcAft>
              <a:buClr>
                <a:srgbClr val="000000"/>
              </a:buClr>
              <a:buSzPts val="1900"/>
              <a:buFont typeface="Roboto"/>
              <a:buChar char="●"/>
            </a:pPr>
            <a:r>
              <a:rPr lang="en-US" sz="1900" dirty="0">
                <a:latin typeface="Roboto"/>
                <a:ea typeface="Roboto"/>
                <a:cs typeface="Roboto"/>
                <a:sym typeface="Roboto"/>
              </a:rPr>
              <a:t>Implemented as a multi-level simple number dictionary</a:t>
            </a:r>
          </a:p>
        </p:txBody>
      </p:sp>
      <p:sp>
        <p:nvSpPr>
          <p:cNvPr id="2" name="Rectangle: Rounded Corners 1">
            <a:extLst>
              <a:ext uri="{FF2B5EF4-FFF2-40B4-BE49-F238E27FC236}">
                <a16:creationId xmlns:a16="http://schemas.microsoft.com/office/drawing/2014/main" id="{10690796-FCA8-AF8A-16B1-8BFDE87369FA}"/>
              </a:ext>
            </a:extLst>
          </p:cNvPr>
          <p:cNvSpPr/>
          <p:nvPr/>
        </p:nvSpPr>
        <p:spPr>
          <a:xfrm>
            <a:off x="3062100" y="1906323"/>
            <a:ext cx="1533984" cy="936017"/>
          </a:xfrm>
          <a:prstGeom prst="roundRect">
            <a:avLst/>
          </a:prstGeom>
          <a:solidFill>
            <a:srgbClr val="F4B183">
              <a:alpha val="41961"/>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Rectangle: Rounded Corners 2">
            <a:extLst>
              <a:ext uri="{FF2B5EF4-FFF2-40B4-BE49-F238E27FC236}">
                <a16:creationId xmlns:a16="http://schemas.microsoft.com/office/drawing/2014/main" id="{E12F6BF2-4269-C89F-CE0F-51F7AA8AFD4F}"/>
              </a:ext>
            </a:extLst>
          </p:cNvPr>
          <p:cNvSpPr/>
          <p:nvPr/>
        </p:nvSpPr>
        <p:spPr>
          <a:xfrm>
            <a:off x="4596084" y="1895642"/>
            <a:ext cx="1533984" cy="936017"/>
          </a:xfrm>
          <a:prstGeom prst="roundRect">
            <a:avLst/>
          </a:prstGeom>
          <a:solidFill>
            <a:srgbClr val="F4B183">
              <a:alpha val="41961"/>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0405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 grpId="0" animBg="1"/>
      <p:bldP spid="3" grpId="0" animBg="1"/>
    </p:bldLst>
  </p:timing>
</p:sld>
</file>

<file path=ppt/theme/theme1.xml><?xml version="1.0" encoding="utf-8"?>
<a:theme xmlns:a="http://schemas.openxmlformats.org/drawingml/2006/main" name="Custom Design">
  <a:themeElements>
    <a:clrScheme name="Custom 1">
      <a:dk1>
        <a:srgbClr val="434343"/>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Custom 1">
      <a:dk1>
        <a:srgbClr val="434343"/>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Custom 1">
      <a:dk1>
        <a:srgbClr val="434343"/>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Design">
  <a:themeElements>
    <a:clrScheme name="Custom 1">
      <a:dk1>
        <a:srgbClr val="434343"/>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Custom Design">
  <a:themeElements>
    <a:clrScheme name="Custom 1">
      <a:dk1>
        <a:srgbClr val="434343"/>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2655</Words>
  <Application>Microsoft Office PowerPoint</Application>
  <PresentationFormat>Widescreen</PresentationFormat>
  <Paragraphs>361</Paragraphs>
  <Slides>17</Slides>
  <Notes>17</Notes>
  <HiddenSlides>0</HiddenSlides>
  <MMClips>0</MMClips>
  <ScaleCrop>false</ScaleCrop>
  <HeadingPairs>
    <vt:vector size="4" baseType="variant">
      <vt:variant>
        <vt:lpstr>Theme</vt:lpstr>
      </vt:variant>
      <vt:variant>
        <vt:i4>6</vt:i4>
      </vt:variant>
      <vt:variant>
        <vt:lpstr>Slide Titles</vt:lpstr>
      </vt:variant>
      <vt:variant>
        <vt:i4>17</vt:i4>
      </vt:variant>
    </vt:vector>
  </HeadingPairs>
  <TitlesOfParts>
    <vt:vector size="23" baseType="lpstr">
      <vt:lpstr>Custom Design</vt:lpstr>
      <vt:lpstr>Custom Design</vt:lpstr>
      <vt:lpstr>Office Theme</vt:lpstr>
      <vt:lpstr>Custom Design</vt:lpstr>
      <vt:lpstr>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Kanyal</dc:creator>
  <cp:lastModifiedBy>Rahul Kanyal</cp:lastModifiedBy>
  <cp:revision>2</cp:revision>
  <dcterms:created xsi:type="dcterms:W3CDTF">2022-03-30T09:06:12Z</dcterms:created>
  <dcterms:modified xsi:type="dcterms:W3CDTF">2024-06-19T14:06:57Z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0x0101004F205C47597AED4BA9DDE11A5F4BDD65</vt:lpwstr>
  </property>
  <property fmtid="{D5CDD505-2E9C-101B-9397-08002B2CF9AE}" pid="3" name="Notes">
    <vt:i4>16</vt:i4>
  </property>
  <property fmtid="{D5CDD505-2E9C-101B-9397-08002B2CF9AE}" pid="4" name="PresentationFormat">
    <vt:lpwstr>Widescreen</vt:lpwstr>
  </property>
  <property fmtid="{D5CDD505-2E9C-101B-9397-08002B2CF9AE}" pid="5" name="Slides">
    <vt:i4>17</vt:i4>
  </property>
</Properties>
</file>