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42"/>
  </p:notesMasterIdLst>
  <p:sldIdLst>
    <p:sldId id="256" r:id="rId2"/>
    <p:sldId id="280" r:id="rId3"/>
    <p:sldId id="325" r:id="rId4"/>
    <p:sldId id="352" r:id="rId5"/>
    <p:sldId id="353" r:id="rId6"/>
    <p:sldId id="259" r:id="rId7"/>
    <p:sldId id="326" r:id="rId8"/>
    <p:sldId id="296" r:id="rId9"/>
    <p:sldId id="305" r:id="rId10"/>
    <p:sldId id="328" r:id="rId11"/>
    <p:sldId id="331" r:id="rId12"/>
    <p:sldId id="263" r:id="rId13"/>
    <p:sldId id="282" r:id="rId14"/>
    <p:sldId id="306" r:id="rId15"/>
    <p:sldId id="327" r:id="rId16"/>
    <p:sldId id="283" r:id="rId17"/>
    <p:sldId id="267" r:id="rId18"/>
    <p:sldId id="329" r:id="rId19"/>
    <p:sldId id="332" r:id="rId20"/>
    <p:sldId id="339" r:id="rId21"/>
    <p:sldId id="318" r:id="rId22"/>
    <p:sldId id="337" r:id="rId23"/>
    <p:sldId id="342" r:id="rId24"/>
    <p:sldId id="340" r:id="rId25"/>
    <p:sldId id="350" r:id="rId26"/>
    <p:sldId id="351" r:id="rId27"/>
    <p:sldId id="343" r:id="rId28"/>
    <p:sldId id="346" r:id="rId29"/>
    <p:sldId id="349" r:id="rId30"/>
    <p:sldId id="344" r:id="rId31"/>
    <p:sldId id="321" r:id="rId32"/>
    <p:sldId id="317" r:id="rId33"/>
    <p:sldId id="330" r:id="rId34"/>
    <p:sldId id="307" r:id="rId35"/>
    <p:sldId id="274" r:id="rId36"/>
    <p:sldId id="295" r:id="rId37"/>
    <p:sldId id="285" r:id="rId38"/>
    <p:sldId id="322" r:id="rId39"/>
    <p:sldId id="278" r:id="rId40"/>
    <p:sldId id="27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90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4E7E6-5DE7-4D73-A5CE-57DD6CB4F13E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dirty="0"/>
        </a:p>
      </dgm:t>
    </dgm:pt>
    <dgm:pt modelId="{855A1272-43F2-41E9-9653-FC2680954AFA}" type="parTrans" cxnId="{6AC30EAA-7439-46F5-90A6-CCF7BBA3A90A}">
      <dgm:prSet/>
      <dgm:spPr/>
      <dgm:t>
        <a:bodyPr/>
        <a:lstStyle/>
        <a:p>
          <a:endParaRPr lang="en-US"/>
        </a:p>
      </dgm:t>
    </dgm:pt>
    <dgm:pt modelId="{B8D98162-6E64-4CF2-B97A-2708BE82B942}" type="sibTrans" cxnId="{6AC30EAA-7439-46F5-90A6-CCF7BBA3A90A}">
      <dgm:prSet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3200" dirty="0" smtClean="0"/>
            <a:t>Characterization of OS intensive applications</a:t>
          </a:r>
          <a:endParaRPr lang="en-US" dirty="0"/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/>
        </a:p>
      </dgm:t>
    </dgm:pt>
    <dgm:pt modelId="{DBB438B2-D3B9-46A8-B66D-2E2C01F2E926}">
      <dgm:prSet phldrT="[Text]"/>
      <dgm:spPr/>
      <dgm:t>
        <a:bodyPr/>
        <a:lstStyle/>
        <a:p>
          <a:endParaRPr lang="en-US" dirty="0"/>
        </a:p>
      </dgm:t>
    </dgm:pt>
    <dgm:pt modelId="{BB78E221-7A2B-41B3-9170-D1A8C2827D38}" type="parTrans" cxnId="{97913356-F165-42A1-9E47-DBF47AE0BB84}">
      <dgm:prSet/>
      <dgm:spPr/>
      <dgm:t>
        <a:bodyPr/>
        <a:lstStyle/>
        <a:p>
          <a:endParaRPr lang="en-US"/>
        </a:p>
      </dgm:t>
    </dgm:pt>
    <dgm:pt modelId="{D987382C-D6D7-4A83-AF10-D0081A07AFBA}" type="sibTrans" cxnId="{97913356-F165-42A1-9E47-DBF47AE0BB84}">
      <dgm:prSet/>
      <dgm:spPr/>
      <dgm:t>
        <a:bodyPr/>
        <a:lstStyle/>
        <a:p>
          <a:endParaRPr lang="en-US"/>
        </a:p>
      </dgm:t>
    </dgm:pt>
    <dgm:pt modelId="{E7D085E2-48AD-45A8-A621-94877052042F}">
      <dgm:prSet phldrT="[Text]" custT="1"/>
      <dgm:spPr/>
      <dgm:t>
        <a:bodyPr/>
        <a:lstStyle/>
        <a:p>
          <a:r>
            <a:rPr lang="en-US" sz="3200" dirty="0" smtClean="0"/>
            <a:t>Results</a:t>
          </a:r>
          <a:endParaRPr lang="en-US" sz="3200" dirty="0"/>
        </a:p>
      </dgm:t>
    </dgm:pt>
    <dgm:pt modelId="{AB1C1FC9-B1E5-4BE8-BDF1-31678E424328}" type="parTrans" cxnId="{3CF26E6B-ABDB-49E8-BB31-054F2AA42DC5}">
      <dgm:prSet/>
      <dgm:spPr/>
      <dgm:t>
        <a:bodyPr/>
        <a:lstStyle/>
        <a:p>
          <a:endParaRPr lang="en-US"/>
        </a:p>
      </dgm:t>
    </dgm:pt>
    <dgm:pt modelId="{2FF36D80-CBDE-4D0E-BC7D-73B42EA6DC58}" type="sibTrans" cxnId="{3CF26E6B-ABDB-49E8-BB31-054F2AA42DC5}">
      <dgm:prSet/>
      <dgm:spPr/>
      <dgm:t>
        <a:bodyPr/>
        <a:lstStyle/>
        <a:p>
          <a:endParaRPr lang="en-US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3200" dirty="0" smtClean="0"/>
            <a:t>Design of our prefetching technique ‘</a:t>
          </a:r>
          <a:r>
            <a:rPr lang="en-US" sz="3200" dirty="0" err="1" smtClean="0"/>
            <a:t>pTask</a:t>
          </a:r>
          <a:r>
            <a:rPr lang="en-US" sz="3200" dirty="0" smtClean="0"/>
            <a:t>’</a:t>
          </a:r>
          <a:endParaRPr lang="en-US" sz="3200" dirty="0"/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/>
        </a:p>
      </dgm:t>
    </dgm:pt>
    <dgm:pt modelId="{E8703028-B91C-42B1-A935-9A13A9BBD2BC}">
      <dgm:prSet phldrT="[Text]" custT="1"/>
      <dgm:spPr/>
      <dgm:t>
        <a:bodyPr/>
        <a:lstStyle/>
        <a:p>
          <a:endParaRPr lang="en-US" sz="3200" dirty="0"/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/>
        </a:p>
      </dgm:t>
    </dgm:pt>
    <dgm:pt modelId="{02B2F0E9-6061-406D-82DD-AE977F71F91E}">
      <dgm:prSet phldrT="[Text]" custT="1"/>
      <dgm:spPr/>
      <dgm:t>
        <a:bodyPr/>
        <a:lstStyle/>
        <a:p>
          <a:endParaRPr lang="en-US" dirty="0"/>
        </a:p>
      </dgm:t>
    </dgm:pt>
    <dgm:pt modelId="{5D705CCF-8907-4FE1-B563-0AA3A41EA569}" type="parTrans" cxnId="{4560F964-788D-403F-A6E6-EA391D21A16B}">
      <dgm:prSet/>
      <dgm:spPr/>
      <dgm:t>
        <a:bodyPr/>
        <a:lstStyle/>
        <a:p>
          <a:endParaRPr lang="en-US"/>
        </a:p>
      </dgm:t>
    </dgm:pt>
    <dgm:pt modelId="{173921B5-BB6C-4CD5-8564-70FC6BBBF987}" type="sibTrans" cxnId="{4560F964-788D-403F-A6E6-EA391D21A16B}">
      <dgm:prSet/>
      <dgm:spPr/>
      <dgm:t>
        <a:bodyPr/>
        <a:lstStyle/>
        <a:p>
          <a:endParaRPr lang="en-US"/>
        </a:p>
      </dgm:t>
    </dgm:pt>
    <dgm:pt modelId="{02BF9B58-3CA3-47D0-935F-74D5D4204510}">
      <dgm:prSet phldrT="[Text]" custT="1"/>
      <dgm:spPr/>
      <dgm:t>
        <a:bodyPr/>
        <a:lstStyle/>
        <a:p>
          <a:endParaRPr lang="en-US" dirty="0"/>
        </a:p>
      </dgm:t>
    </dgm:pt>
    <dgm:pt modelId="{DB761662-31A8-45A2-8C9F-D2E9727EDA32}" type="parTrans" cxnId="{7E59170C-EBFF-4969-99BC-BE1254E4AACF}">
      <dgm:prSet/>
      <dgm:spPr/>
      <dgm:t>
        <a:bodyPr/>
        <a:lstStyle/>
        <a:p>
          <a:endParaRPr lang="en-US"/>
        </a:p>
      </dgm:t>
    </dgm:pt>
    <dgm:pt modelId="{D3F6FA3B-BEE5-4B94-AA1F-80F45DAC7CD9}" type="sibTrans" cxnId="{7E59170C-EBFF-4969-99BC-BE1254E4AACF}">
      <dgm:prSet/>
      <dgm:spPr/>
      <dgm:t>
        <a:bodyPr/>
        <a:lstStyle/>
        <a:p>
          <a:endParaRPr lang="en-US"/>
        </a:p>
      </dgm:t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C92504-18E9-4AE2-A5D6-5ABCBE5C0BB1}" type="pres">
      <dgm:prSet presAssocID="{02BF9B58-3CA3-47D0-935F-74D5D4204510}" presName="composite" presStyleCnt="0"/>
      <dgm:spPr/>
    </dgm:pt>
    <dgm:pt modelId="{68082362-8AFB-4E1E-A1E7-A0631A1BE1A3}" type="pres">
      <dgm:prSet presAssocID="{02BF9B58-3CA3-47D0-935F-74D5D42045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C7A2F-423D-4297-B1A1-6B9479C38A49}" type="pres">
      <dgm:prSet presAssocID="{02BF9B58-3CA3-47D0-935F-74D5D42045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F3708-FBFA-4088-BAFA-EAB0DA5F51AF}" type="pres">
      <dgm:prSet presAssocID="{D3F6FA3B-BEE5-4B94-AA1F-80F45DAC7CD9}" presName="sp" presStyleCnt="0"/>
      <dgm:spPr/>
    </dgm:pt>
    <dgm:pt modelId="{E5859200-A5E8-47E4-AEB3-EC5AA4E774D1}" type="pres">
      <dgm:prSet presAssocID="{02B2F0E9-6061-406D-82DD-AE977F71F91E}" presName="composite" presStyleCnt="0"/>
      <dgm:spPr/>
    </dgm:pt>
    <dgm:pt modelId="{EBF9AE02-AB8E-4D8D-B134-365B46E62CA7}" type="pres">
      <dgm:prSet presAssocID="{02B2F0E9-6061-406D-82DD-AE977F71F91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BCE0F-397F-4425-8D01-3C491F4D60D5}" type="pres">
      <dgm:prSet presAssocID="{02B2F0E9-6061-406D-82DD-AE977F71F91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2A64A-3CBB-4914-8782-6FB829964A0A}" type="pres">
      <dgm:prSet presAssocID="{173921B5-BB6C-4CD5-8564-70FC6BBBF987}" presName="sp" presStyleCnt="0"/>
      <dgm:spPr/>
    </dgm:pt>
    <dgm:pt modelId="{7A478D16-B562-4931-8F72-FDA8C89C57EF}" type="pres">
      <dgm:prSet presAssocID="{E8703028-B91C-42B1-A935-9A13A9BBD2BC}" presName="composite" presStyleCnt="0"/>
      <dgm:spPr/>
    </dgm:pt>
    <dgm:pt modelId="{471C8CB9-4D28-4D96-B2EB-0FCE18BDC606}" type="pres">
      <dgm:prSet presAssocID="{E8703028-B91C-42B1-A935-9A13A9BBD2B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52962-5E04-436A-B914-7BE09074BB76}" type="pres">
      <dgm:prSet presAssocID="{E8703028-B91C-42B1-A935-9A13A9BBD2B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90851-6FBD-4EFF-8204-1447FF3A3795}" type="pres">
      <dgm:prSet presAssocID="{8C6606C5-B96C-475B-928D-458FE4AA4109}" presName="sp" presStyleCnt="0"/>
      <dgm:spPr/>
    </dgm:pt>
    <dgm:pt modelId="{2A75FCAF-7EAC-4F89-B0FD-6FD7574EDE01}" type="pres">
      <dgm:prSet presAssocID="{DBB438B2-D3B9-46A8-B66D-2E2C01F2E926}" presName="composite" presStyleCnt="0"/>
      <dgm:spPr/>
    </dgm:pt>
    <dgm:pt modelId="{AA2695D5-2D08-4F24-BBF3-12A87C1FF9A4}" type="pres">
      <dgm:prSet presAssocID="{DBB438B2-D3B9-46A8-B66D-2E2C01F2E92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A2424-151E-48D5-B4E8-8180453D8F67}" type="pres">
      <dgm:prSet presAssocID="{DBB438B2-D3B9-46A8-B66D-2E2C01F2E92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913356-F165-42A1-9E47-DBF47AE0BB84}" srcId="{079BE7AD-BE9B-4CEC-94F9-EF0EDD8F63CC}" destId="{DBB438B2-D3B9-46A8-B66D-2E2C01F2E926}" srcOrd="3" destOrd="0" parTransId="{BB78E221-7A2B-41B3-9170-D1A8C2827D38}" sibTransId="{D987382C-D6D7-4A83-AF10-D0081A07AFBA}"/>
    <dgm:cxn modelId="{7E59170C-EBFF-4969-99BC-BE1254E4AACF}" srcId="{079BE7AD-BE9B-4CEC-94F9-EF0EDD8F63CC}" destId="{02BF9B58-3CA3-47D0-935F-74D5D4204510}" srcOrd="0" destOrd="0" parTransId="{DB761662-31A8-45A2-8C9F-D2E9727EDA32}" sibTransId="{D3F6FA3B-BEE5-4B94-AA1F-80F45DAC7CD9}"/>
    <dgm:cxn modelId="{AF7F48B2-F475-4BB3-894E-CBA37F49B52C}" srcId="{079BE7AD-BE9B-4CEC-94F9-EF0EDD8F63CC}" destId="{E8703028-B91C-42B1-A935-9A13A9BBD2BC}" srcOrd="2" destOrd="0" parTransId="{487B5FDF-E11B-41BC-B048-CDEB3AC38190}" sibTransId="{8C6606C5-B96C-475B-928D-458FE4AA4109}"/>
    <dgm:cxn modelId="{83ACFCE0-C9C2-4CCC-897C-610A772CA864}" type="presOf" srcId="{9BD4E7E6-5DE7-4D73-A5CE-57DD6CB4F13E}" destId="{1E5C7A2F-423D-4297-B1A1-6B9479C38A49}" srcOrd="0" destOrd="0" presId="urn:microsoft.com/office/officeart/2005/8/layout/chevron2"/>
    <dgm:cxn modelId="{0558F0B0-13E4-4AC4-A3A8-9A2AC77D6D45}" srcId="{E8703028-B91C-42B1-A935-9A13A9BBD2BC}" destId="{481B27ED-7F51-41BB-81D2-24C6131BA83E}" srcOrd="0" destOrd="0" parTransId="{F6B3833F-C54D-4A7D-A92E-6DFC1D838177}" sibTransId="{008CFD6D-F69C-4D31-AE08-B2BEF278DAFF}"/>
    <dgm:cxn modelId="{98E81A88-5954-4B0A-90C6-D5975E88B941}" type="presOf" srcId="{DBB438B2-D3B9-46A8-B66D-2E2C01F2E926}" destId="{AA2695D5-2D08-4F24-BBF3-12A87C1FF9A4}" srcOrd="0" destOrd="0" presId="urn:microsoft.com/office/officeart/2005/8/layout/chevron2"/>
    <dgm:cxn modelId="{68BAFE36-27D0-4599-ABCA-70703C5D73CB}" type="presOf" srcId="{079BE7AD-BE9B-4CEC-94F9-EF0EDD8F63CC}" destId="{FD3401D6-0EFA-46B8-B998-19AC02F74268}" srcOrd="0" destOrd="0" presId="urn:microsoft.com/office/officeart/2005/8/layout/chevron2"/>
    <dgm:cxn modelId="{9B5D1E2A-CE70-402B-8759-DF624F3378D2}" type="presOf" srcId="{E8703028-B91C-42B1-A935-9A13A9BBD2BC}" destId="{471C8CB9-4D28-4D96-B2EB-0FCE18BDC606}" srcOrd="0" destOrd="0" presId="urn:microsoft.com/office/officeart/2005/8/layout/chevron2"/>
    <dgm:cxn modelId="{946E3D1B-0D88-4AC1-B26E-637D5983A869}" type="presOf" srcId="{481B27ED-7F51-41BB-81D2-24C6131BA83E}" destId="{C8552962-5E04-436A-B914-7BE09074BB76}" srcOrd="0" destOrd="0" presId="urn:microsoft.com/office/officeart/2005/8/layout/chevron2"/>
    <dgm:cxn modelId="{55770D52-D15E-4F58-8A60-A05EA6F095B3}" type="presOf" srcId="{02BF9B58-3CA3-47D0-935F-74D5D4204510}" destId="{68082362-8AFB-4E1E-A1E7-A0631A1BE1A3}" srcOrd="0" destOrd="0" presId="urn:microsoft.com/office/officeart/2005/8/layout/chevron2"/>
    <dgm:cxn modelId="{F0F43888-3CC6-4A1E-8DE3-0EF6D14AFE4D}" srcId="{02B2F0E9-6061-406D-82DD-AE977F71F91E}" destId="{8F596704-AA16-4675-8C36-F6932A4AF73A}" srcOrd="0" destOrd="0" parTransId="{F64D3AAE-120C-470B-91DD-391AD5B05A8C}" sibTransId="{23197828-43BD-4EBD-8175-01C0C4818AA2}"/>
    <dgm:cxn modelId="{6AC30EAA-7439-46F5-90A6-CCF7BBA3A90A}" srcId="{02BF9B58-3CA3-47D0-935F-74D5D4204510}" destId="{9BD4E7E6-5DE7-4D73-A5CE-57DD6CB4F13E}" srcOrd="0" destOrd="0" parTransId="{855A1272-43F2-41E9-9653-FC2680954AFA}" sibTransId="{B8D98162-6E64-4CF2-B97A-2708BE82B942}"/>
    <dgm:cxn modelId="{09B7382A-B9AB-4E8E-AEAB-AEAE4F726E84}" type="presOf" srcId="{8F596704-AA16-4675-8C36-F6932A4AF73A}" destId="{51EBCE0F-397F-4425-8D01-3C491F4D60D5}" srcOrd="0" destOrd="0" presId="urn:microsoft.com/office/officeart/2005/8/layout/chevron2"/>
    <dgm:cxn modelId="{3CF26E6B-ABDB-49E8-BB31-054F2AA42DC5}" srcId="{DBB438B2-D3B9-46A8-B66D-2E2C01F2E926}" destId="{E7D085E2-48AD-45A8-A621-94877052042F}" srcOrd="0" destOrd="0" parTransId="{AB1C1FC9-B1E5-4BE8-BDF1-31678E424328}" sibTransId="{2FF36D80-CBDE-4D0E-BC7D-73B42EA6DC58}"/>
    <dgm:cxn modelId="{FC4FDA69-A8A8-4825-A503-ACBA5E0981E6}" type="presOf" srcId="{E7D085E2-48AD-45A8-A621-94877052042F}" destId="{5CBA2424-151E-48D5-B4E8-8180453D8F67}" srcOrd="0" destOrd="0" presId="urn:microsoft.com/office/officeart/2005/8/layout/chevron2"/>
    <dgm:cxn modelId="{4560F964-788D-403F-A6E6-EA391D21A16B}" srcId="{079BE7AD-BE9B-4CEC-94F9-EF0EDD8F63CC}" destId="{02B2F0E9-6061-406D-82DD-AE977F71F91E}" srcOrd="1" destOrd="0" parTransId="{5D705CCF-8907-4FE1-B563-0AA3A41EA569}" sibTransId="{173921B5-BB6C-4CD5-8564-70FC6BBBF987}"/>
    <dgm:cxn modelId="{52D53D35-A071-4FAD-9381-8BACC9DE3D0F}" type="presOf" srcId="{02B2F0E9-6061-406D-82DD-AE977F71F91E}" destId="{EBF9AE02-AB8E-4D8D-B134-365B46E62CA7}" srcOrd="0" destOrd="0" presId="urn:microsoft.com/office/officeart/2005/8/layout/chevron2"/>
    <dgm:cxn modelId="{7A3D4416-D00D-46D9-B92F-3605D0C26AC6}" type="presParOf" srcId="{FD3401D6-0EFA-46B8-B998-19AC02F74268}" destId="{3BC92504-18E9-4AE2-A5D6-5ABCBE5C0BB1}" srcOrd="0" destOrd="0" presId="urn:microsoft.com/office/officeart/2005/8/layout/chevron2"/>
    <dgm:cxn modelId="{558CF332-2686-43A7-8DD2-67DEE601FEEC}" type="presParOf" srcId="{3BC92504-18E9-4AE2-A5D6-5ABCBE5C0BB1}" destId="{68082362-8AFB-4E1E-A1E7-A0631A1BE1A3}" srcOrd="0" destOrd="0" presId="urn:microsoft.com/office/officeart/2005/8/layout/chevron2"/>
    <dgm:cxn modelId="{45D5BAFB-AE4B-4D89-A1DF-B2FA8EC78142}" type="presParOf" srcId="{3BC92504-18E9-4AE2-A5D6-5ABCBE5C0BB1}" destId="{1E5C7A2F-423D-4297-B1A1-6B9479C38A49}" srcOrd="1" destOrd="0" presId="urn:microsoft.com/office/officeart/2005/8/layout/chevron2"/>
    <dgm:cxn modelId="{68C4D7B4-7619-49E6-867D-099CD4404B5E}" type="presParOf" srcId="{FD3401D6-0EFA-46B8-B998-19AC02F74268}" destId="{6ECF3708-FBFA-4088-BAFA-EAB0DA5F51AF}" srcOrd="1" destOrd="0" presId="urn:microsoft.com/office/officeart/2005/8/layout/chevron2"/>
    <dgm:cxn modelId="{E8E8C36C-C0CE-458B-A73D-276F55B03CA3}" type="presParOf" srcId="{FD3401D6-0EFA-46B8-B998-19AC02F74268}" destId="{E5859200-A5E8-47E4-AEB3-EC5AA4E774D1}" srcOrd="2" destOrd="0" presId="urn:microsoft.com/office/officeart/2005/8/layout/chevron2"/>
    <dgm:cxn modelId="{835A818D-F8B5-46CB-88EC-FD188214036D}" type="presParOf" srcId="{E5859200-A5E8-47E4-AEB3-EC5AA4E774D1}" destId="{EBF9AE02-AB8E-4D8D-B134-365B46E62CA7}" srcOrd="0" destOrd="0" presId="urn:microsoft.com/office/officeart/2005/8/layout/chevron2"/>
    <dgm:cxn modelId="{2F6B9C60-8806-4572-B5E1-0AF2C904F053}" type="presParOf" srcId="{E5859200-A5E8-47E4-AEB3-EC5AA4E774D1}" destId="{51EBCE0F-397F-4425-8D01-3C491F4D60D5}" srcOrd="1" destOrd="0" presId="urn:microsoft.com/office/officeart/2005/8/layout/chevron2"/>
    <dgm:cxn modelId="{CB3A4648-2C8D-4D62-8F3F-5EE4BC9DB2FF}" type="presParOf" srcId="{FD3401D6-0EFA-46B8-B998-19AC02F74268}" destId="{B2D2A64A-3CBB-4914-8782-6FB829964A0A}" srcOrd="3" destOrd="0" presId="urn:microsoft.com/office/officeart/2005/8/layout/chevron2"/>
    <dgm:cxn modelId="{7BF9F0C4-9E16-4168-AD80-E63D20E2BD1E}" type="presParOf" srcId="{FD3401D6-0EFA-46B8-B998-19AC02F74268}" destId="{7A478D16-B562-4931-8F72-FDA8C89C57EF}" srcOrd="4" destOrd="0" presId="urn:microsoft.com/office/officeart/2005/8/layout/chevron2"/>
    <dgm:cxn modelId="{10F0A313-9677-4EF2-8ACC-3A4B733BE342}" type="presParOf" srcId="{7A478D16-B562-4931-8F72-FDA8C89C57EF}" destId="{471C8CB9-4D28-4D96-B2EB-0FCE18BDC606}" srcOrd="0" destOrd="0" presId="urn:microsoft.com/office/officeart/2005/8/layout/chevron2"/>
    <dgm:cxn modelId="{816B7D44-6549-4384-BE4E-15EBEC60F0A1}" type="presParOf" srcId="{7A478D16-B562-4931-8F72-FDA8C89C57EF}" destId="{C8552962-5E04-436A-B914-7BE09074BB76}" srcOrd="1" destOrd="0" presId="urn:microsoft.com/office/officeart/2005/8/layout/chevron2"/>
    <dgm:cxn modelId="{CD9AD18F-6C1E-4C2D-B8D0-EFD94DD3C11E}" type="presParOf" srcId="{FD3401D6-0EFA-46B8-B998-19AC02F74268}" destId="{1A890851-6FBD-4EFF-8204-1447FF3A3795}" srcOrd="5" destOrd="0" presId="urn:microsoft.com/office/officeart/2005/8/layout/chevron2"/>
    <dgm:cxn modelId="{D0BD91FC-648A-4E11-8B78-64F30C11ECCA}" type="presParOf" srcId="{FD3401D6-0EFA-46B8-B998-19AC02F74268}" destId="{2A75FCAF-7EAC-4F89-B0FD-6FD7574EDE01}" srcOrd="6" destOrd="0" presId="urn:microsoft.com/office/officeart/2005/8/layout/chevron2"/>
    <dgm:cxn modelId="{A74D37A1-01AA-4B7D-AFB8-EB13C9F79851}" type="presParOf" srcId="{2A75FCAF-7EAC-4F89-B0FD-6FD7574EDE01}" destId="{AA2695D5-2D08-4F24-BBF3-12A87C1FF9A4}" srcOrd="0" destOrd="0" presId="urn:microsoft.com/office/officeart/2005/8/layout/chevron2"/>
    <dgm:cxn modelId="{88FFD2F2-2D44-4CF8-B489-6E09B270713E}" type="presParOf" srcId="{2A75FCAF-7EAC-4F89-B0FD-6FD7574EDE01}" destId="{5CBA2424-151E-48D5-B4E8-8180453D8F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4E7E6-5DE7-4D73-A5CE-57DD6CB4F13E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dirty="0"/>
        </a:p>
      </dgm:t>
    </dgm:pt>
    <dgm:pt modelId="{855A1272-43F2-41E9-9653-FC2680954AFA}" type="parTrans" cxnId="{6AC30EAA-7439-46F5-90A6-CCF7BBA3A90A}">
      <dgm:prSet/>
      <dgm:spPr/>
      <dgm:t>
        <a:bodyPr/>
        <a:lstStyle/>
        <a:p>
          <a:endParaRPr lang="en-US"/>
        </a:p>
      </dgm:t>
    </dgm:pt>
    <dgm:pt modelId="{B8D98162-6E64-4CF2-B97A-2708BE82B942}" type="sibTrans" cxnId="{6AC30EAA-7439-46F5-90A6-CCF7BBA3A90A}">
      <dgm:prSet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FF0000"/>
              </a:solidFill>
            </a:rPr>
            <a:t>Characterization of OS intensive applications</a:t>
          </a:r>
          <a:endParaRPr lang="en-US" b="1" dirty="0">
            <a:solidFill>
              <a:srgbClr val="FF0000"/>
            </a:solidFill>
          </a:endParaRPr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/>
        </a:p>
      </dgm:t>
    </dgm:pt>
    <dgm:pt modelId="{DBB438B2-D3B9-46A8-B66D-2E2C01F2E926}">
      <dgm:prSet phldrT="[Text]"/>
      <dgm:spPr/>
      <dgm:t>
        <a:bodyPr/>
        <a:lstStyle/>
        <a:p>
          <a:endParaRPr lang="en-US" dirty="0"/>
        </a:p>
      </dgm:t>
    </dgm:pt>
    <dgm:pt modelId="{BB78E221-7A2B-41B3-9170-D1A8C2827D38}" type="parTrans" cxnId="{97913356-F165-42A1-9E47-DBF47AE0BB84}">
      <dgm:prSet/>
      <dgm:spPr/>
      <dgm:t>
        <a:bodyPr/>
        <a:lstStyle/>
        <a:p>
          <a:endParaRPr lang="en-US"/>
        </a:p>
      </dgm:t>
    </dgm:pt>
    <dgm:pt modelId="{D987382C-D6D7-4A83-AF10-D0081A07AFBA}" type="sibTrans" cxnId="{97913356-F165-42A1-9E47-DBF47AE0BB84}">
      <dgm:prSet/>
      <dgm:spPr/>
      <dgm:t>
        <a:bodyPr/>
        <a:lstStyle/>
        <a:p>
          <a:endParaRPr lang="en-US"/>
        </a:p>
      </dgm:t>
    </dgm:pt>
    <dgm:pt modelId="{E7D085E2-48AD-45A8-A621-94877052042F}">
      <dgm:prSet phldrT="[Text]" custT="1"/>
      <dgm:spPr/>
      <dgm:t>
        <a:bodyPr/>
        <a:lstStyle/>
        <a:p>
          <a:r>
            <a:rPr lang="en-US" sz="3200" dirty="0" smtClean="0"/>
            <a:t>Results</a:t>
          </a:r>
          <a:endParaRPr lang="en-US" sz="3200" dirty="0"/>
        </a:p>
      </dgm:t>
    </dgm:pt>
    <dgm:pt modelId="{AB1C1FC9-B1E5-4BE8-BDF1-31678E424328}" type="parTrans" cxnId="{3CF26E6B-ABDB-49E8-BB31-054F2AA42DC5}">
      <dgm:prSet/>
      <dgm:spPr/>
      <dgm:t>
        <a:bodyPr/>
        <a:lstStyle/>
        <a:p>
          <a:endParaRPr lang="en-US"/>
        </a:p>
      </dgm:t>
    </dgm:pt>
    <dgm:pt modelId="{2FF36D80-CBDE-4D0E-BC7D-73B42EA6DC58}" type="sibTrans" cxnId="{3CF26E6B-ABDB-49E8-BB31-054F2AA42DC5}">
      <dgm:prSet/>
      <dgm:spPr/>
      <dgm:t>
        <a:bodyPr/>
        <a:lstStyle/>
        <a:p>
          <a:endParaRPr lang="en-US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3200" dirty="0" smtClean="0"/>
            <a:t>Design of our prefetching technique ‘</a:t>
          </a:r>
          <a:r>
            <a:rPr lang="en-US" sz="3200" dirty="0" err="1" smtClean="0"/>
            <a:t>pTask</a:t>
          </a:r>
          <a:r>
            <a:rPr lang="en-US" sz="3200" dirty="0" smtClean="0"/>
            <a:t>’</a:t>
          </a:r>
          <a:endParaRPr lang="en-US" sz="3200" dirty="0"/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/>
        </a:p>
      </dgm:t>
    </dgm:pt>
    <dgm:pt modelId="{E8703028-B91C-42B1-A935-9A13A9BBD2BC}">
      <dgm:prSet phldrT="[Text]" custT="1"/>
      <dgm:spPr/>
      <dgm:t>
        <a:bodyPr/>
        <a:lstStyle/>
        <a:p>
          <a:endParaRPr lang="en-US" sz="3200" dirty="0"/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/>
        </a:p>
      </dgm:t>
    </dgm:pt>
    <dgm:pt modelId="{02B2F0E9-6061-406D-82DD-AE977F71F91E}">
      <dgm:prSet phldrT="[Text]" custT="1"/>
      <dgm:spPr/>
      <dgm:t>
        <a:bodyPr/>
        <a:lstStyle/>
        <a:p>
          <a:endParaRPr lang="en-US" dirty="0"/>
        </a:p>
      </dgm:t>
    </dgm:pt>
    <dgm:pt modelId="{5D705CCF-8907-4FE1-B563-0AA3A41EA569}" type="parTrans" cxnId="{4560F964-788D-403F-A6E6-EA391D21A16B}">
      <dgm:prSet/>
      <dgm:spPr/>
      <dgm:t>
        <a:bodyPr/>
        <a:lstStyle/>
        <a:p>
          <a:endParaRPr lang="en-US"/>
        </a:p>
      </dgm:t>
    </dgm:pt>
    <dgm:pt modelId="{173921B5-BB6C-4CD5-8564-70FC6BBBF987}" type="sibTrans" cxnId="{4560F964-788D-403F-A6E6-EA391D21A16B}">
      <dgm:prSet/>
      <dgm:spPr/>
      <dgm:t>
        <a:bodyPr/>
        <a:lstStyle/>
        <a:p>
          <a:endParaRPr lang="en-US"/>
        </a:p>
      </dgm:t>
    </dgm:pt>
    <dgm:pt modelId="{02BF9B58-3CA3-47D0-935F-74D5D4204510}">
      <dgm:prSet phldrT="[Text]" custT="1"/>
      <dgm:spPr/>
      <dgm:t>
        <a:bodyPr/>
        <a:lstStyle/>
        <a:p>
          <a:endParaRPr lang="en-US" dirty="0"/>
        </a:p>
      </dgm:t>
    </dgm:pt>
    <dgm:pt modelId="{DB761662-31A8-45A2-8C9F-D2E9727EDA32}" type="parTrans" cxnId="{7E59170C-EBFF-4969-99BC-BE1254E4AACF}">
      <dgm:prSet/>
      <dgm:spPr/>
      <dgm:t>
        <a:bodyPr/>
        <a:lstStyle/>
        <a:p>
          <a:endParaRPr lang="en-US"/>
        </a:p>
      </dgm:t>
    </dgm:pt>
    <dgm:pt modelId="{D3F6FA3B-BEE5-4B94-AA1F-80F45DAC7CD9}" type="sibTrans" cxnId="{7E59170C-EBFF-4969-99BC-BE1254E4AACF}">
      <dgm:prSet/>
      <dgm:spPr/>
      <dgm:t>
        <a:bodyPr/>
        <a:lstStyle/>
        <a:p>
          <a:endParaRPr lang="en-US"/>
        </a:p>
      </dgm:t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C92504-18E9-4AE2-A5D6-5ABCBE5C0BB1}" type="pres">
      <dgm:prSet presAssocID="{02BF9B58-3CA3-47D0-935F-74D5D4204510}" presName="composite" presStyleCnt="0"/>
      <dgm:spPr/>
    </dgm:pt>
    <dgm:pt modelId="{68082362-8AFB-4E1E-A1E7-A0631A1BE1A3}" type="pres">
      <dgm:prSet presAssocID="{02BF9B58-3CA3-47D0-935F-74D5D42045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C7A2F-423D-4297-B1A1-6B9479C38A49}" type="pres">
      <dgm:prSet presAssocID="{02BF9B58-3CA3-47D0-935F-74D5D42045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F3708-FBFA-4088-BAFA-EAB0DA5F51AF}" type="pres">
      <dgm:prSet presAssocID="{D3F6FA3B-BEE5-4B94-AA1F-80F45DAC7CD9}" presName="sp" presStyleCnt="0"/>
      <dgm:spPr/>
    </dgm:pt>
    <dgm:pt modelId="{E5859200-A5E8-47E4-AEB3-EC5AA4E774D1}" type="pres">
      <dgm:prSet presAssocID="{02B2F0E9-6061-406D-82DD-AE977F71F91E}" presName="composite" presStyleCnt="0"/>
      <dgm:spPr/>
    </dgm:pt>
    <dgm:pt modelId="{EBF9AE02-AB8E-4D8D-B134-365B46E62CA7}" type="pres">
      <dgm:prSet presAssocID="{02B2F0E9-6061-406D-82DD-AE977F71F91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BCE0F-397F-4425-8D01-3C491F4D60D5}" type="pres">
      <dgm:prSet presAssocID="{02B2F0E9-6061-406D-82DD-AE977F71F91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2A64A-3CBB-4914-8782-6FB829964A0A}" type="pres">
      <dgm:prSet presAssocID="{173921B5-BB6C-4CD5-8564-70FC6BBBF987}" presName="sp" presStyleCnt="0"/>
      <dgm:spPr/>
    </dgm:pt>
    <dgm:pt modelId="{7A478D16-B562-4931-8F72-FDA8C89C57EF}" type="pres">
      <dgm:prSet presAssocID="{E8703028-B91C-42B1-A935-9A13A9BBD2BC}" presName="composite" presStyleCnt="0"/>
      <dgm:spPr/>
    </dgm:pt>
    <dgm:pt modelId="{471C8CB9-4D28-4D96-B2EB-0FCE18BDC606}" type="pres">
      <dgm:prSet presAssocID="{E8703028-B91C-42B1-A935-9A13A9BBD2B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52962-5E04-436A-B914-7BE09074BB76}" type="pres">
      <dgm:prSet presAssocID="{E8703028-B91C-42B1-A935-9A13A9BBD2B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90851-6FBD-4EFF-8204-1447FF3A3795}" type="pres">
      <dgm:prSet presAssocID="{8C6606C5-B96C-475B-928D-458FE4AA4109}" presName="sp" presStyleCnt="0"/>
      <dgm:spPr/>
    </dgm:pt>
    <dgm:pt modelId="{2A75FCAF-7EAC-4F89-B0FD-6FD7574EDE01}" type="pres">
      <dgm:prSet presAssocID="{DBB438B2-D3B9-46A8-B66D-2E2C01F2E926}" presName="composite" presStyleCnt="0"/>
      <dgm:spPr/>
    </dgm:pt>
    <dgm:pt modelId="{AA2695D5-2D08-4F24-BBF3-12A87C1FF9A4}" type="pres">
      <dgm:prSet presAssocID="{DBB438B2-D3B9-46A8-B66D-2E2C01F2E92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A2424-151E-48D5-B4E8-8180453D8F67}" type="pres">
      <dgm:prSet presAssocID="{DBB438B2-D3B9-46A8-B66D-2E2C01F2E92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368D5D5-0030-4BB2-97D7-94B3175136E3}" type="presOf" srcId="{9BD4E7E6-5DE7-4D73-A5CE-57DD6CB4F13E}" destId="{1E5C7A2F-423D-4297-B1A1-6B9479C38A49}" srcOrd="0" destOrd="0" presId="urn:microsoft.com/office/officeart/2005/8/layout/chevron2"/>
    <dgm:cxn modelId="{AF7F48B2-F475-4BB3-894E-CBA37F49B52C}" srcId="{079BE7AD-BE9B-4CEC-94F9-EF0EDD8F63CC}" destId="{E8703028-B91C-42B1-A935-9A13A9BBD2BC}" srcOrd="2" destOrd="0" parTransId="{487B5FDF-E11B-41BC-B048-CDEB3AC38190}" sibTransId="{8C6606C5-B96C-475B-928D-458FE4AA4109}"/>
    <dgm:cxn modelId="{7E59170C-EBFF-4969-99BC-BE1254E4AACF}" srcId="{079BE7AD-BE9B-4CEC-94F9-EF0EDD8F63CC}" destId="{02BF9B58-3CA3-47D0-935F-74D5D4204510}" srcOrd="0" destOrd="0" parTransId="{DB761662-31A8-45A2-8C9F-D2E9727EDA32}" sibTransId="{D3F6FA3B-BEE5-4B94-AA1F-80F45DAC7CD9}"/>
    <dgm:cxn modelId="{4560F964-788D-403F-A6E6-EA391D21A16B}" srcId="{079BE7AD-BE9B-4CEC-94F9-EF0EDD8F63CC}" destId="{02B2F0E9-6061-406D-82DD-AE977F71F91E}" srcOrd="1" destOrd="0" parTransId="{5D705CCF-8907-4FE1-B563-0AA3A41EA569}" sibTransId="{173921B5-BB6C-4CD5-8564-70FC6BBBF987}"/>
    <dgm:cxn modelId="{0558F0B0-13E4-4AC4-A3A8-9A2AC77D6D45}" srcId="{E8703028-B91C-42B1-A935-9A13A9BBD2BC}" destId="{481B27ED-7F51-41BB-81D2-24C6131BA83E}" srcOrd="0" destOrd="0" parTransId="{F6B3833F-C54D-4A7D-A92E-6DFC1D838177}" sibTransId="{008CFD6D-F69C-4D31-AE08-B2BEF278DAFF}"/>
    <dgm:cxn modelId="{12549FF5-4751-4FCA-B20A-6FF478C8826F}" type="presOf" srcId="{E8703028-B91C-42B1-A935-9A13A9BBD2BC}" destId="{471C8CB9-4D28-4D96-B2EB-0FCE18BDC606}" srcOrd="0" destOrd="0" presId="urn:microsoft.com/office/officeart/2005/8/layout/chevron2"/>
    <dgm:cxn modelId="{4017B82C-0762-4A87-8519-05F9D62A0D8B}" type="presOf" srcId="{8F596704-AA16-4675-8C36-F6932A4AF73A}" destId="{51EBCE0F-397F-4425-8D01-3C491F4D60D5}" srcOrd="0" destOrd="0" presId="urn:microsoft.com/office/officeart/2005/8/layout/chevron2"/>
    <dgm:cxn modelId="{B7FFE8E2-77D3-4105-A757-43A8C2F9E9BF}" type="presOf" srcId="{079BE7AD-BE9B-4CEC-94F9-EF0EDD8F63CC}" destId="{FD3401D6-0EFA-46B8-B998-19AC02F74268}" srcOrd="0" destOrd="0" presId="urn:microsoft.com/office/officeart/2005/8/layout/chevron2"/>
    <dgm:cxn modelId="{E718A293-E8D9-42FA-9622-DB4B723CA23F}" type="presOf" srcId="{02BF9B58-3CA3-47D0-935F-74D5D4204510}" destId="{68082362-8AFB-4E1E-A1E7-A0631A1BE1A3}" srcOrd="0" destOrd="0" presId="urn:microsoft.com/office/officeart/2005/8/layout/chevron2"/>
    <dgm:cxn modelId="{97913356-F165-42A1-9E47-DBF47AE0BB84}" srcId="{079BE7AD-BE9B-4CEC-94F9-EF0EDD8F63CC}" destId="{DBB438B2-D3B9-46A8-B66D-2E2C01F2E926}" srcOrd="3" destOrd="0" parTransId="{BB78E221-7A2B-41B3-9170-D1A8C2827D38}" sibTransId="{D987382C-D6D7-4A83-AF10-D0081A07AFBA}"/>
    <dgm:cxn modelId="{D66BD7A7-BD73-487F-9CC5-F6AFA0895136}" type="presOf" srcId="{02B2F0E9-6061-406D-82DD-AE977F71F91E}" destId="{EBF9AE02-AB8E-4D8D-B134-365B46E62CA7}" srcOrd="0" destOrd="0" presId="urn:microsoft.com/office/officeart/2005/8/layout/chevron2"/>
    <dgm:cxn modelId="{74FF2CD4-D170-4836-A50D-6C6451E4F511}" type="presOf" srcId="{DBB438B2-D3B9-46A8-B66D-2E2C01F2E926}" destId="{AA2695D5-2D08-4F24-BBF3-12A87C1FF9A4}" srcOrd="0" destOrd="0" presId="urn:microsoft.com/office/officeart/2005/8/layout/chevron2"/>
    <dgm:cxn modelId="{FD56C69B-7812-4581-98FB-3201539DD22F}" type="presOf" srcId="{E7D085E2-48AD-45A8-A621-94877052042F}" destId="{5CBA2424-151E-48D5-B4E8-8180453D8F67}" srcOrd="0" destOrd="0" presId="urn:microsoft.com/office/officeart/2005/8/layout/chevron2"/>
    <dgm:cxn modelId="{F0F43888-3CC6-4A1E-8DE3-0EF6D14AFE4D}" srcId="{02B2F0E9-6061-406D-82DD-AE977F71F91E}" destId="{8F596704-AA16-4675-8C36-F6932A4AF73A}" srcOrd="0" destOrd="0" parTransId="{F64D3AAE-120C-470B-91DD-391AD5B05A8C}" sibTransId="{23197828-43BD-4EBD-8175-01C0C4818AA2}"/>
    <dgm:cxn modelId="{6AC30EAA-7439-46F5-90A6-CCF7BBA3A90A}" srcId="{02BF9B58-3CA3-47D0-935F-74D5D4204510}" destId="{9BD4E7E6-5DE7-4D73-A5CE-57DD6CB4F13E}" srcOrd="0" destOrd="0" parTransId="{855A1272-43F2-41E9-9653-FC2680954AFA}" sibTransId="{B8D98162-6E64-4CF2-B97A-2708BE82B942}"/>
    <dgm:cxn modelId="{3CF26E6B-ABDB-49E8-BB31-054F2AA42DC5}" srcId="{DBB438B2-D3B9-46A8-B66D-2E2C01F2E926}" destId="{E7D085E2-48AD-45A8-A621-94877052042F}" srcOrd="0" destOrd="0" parTransId="{AB1C1FC9-B1E5-4BE8-BDF1-31678E424328}" sibTransId="{2FF36D80-CBDE-4D0E-BC7D-73B42EA6DC58}"/>
    <dgm:cxn modelId="{3FA67E76-EE2C-4830-83B0-8AA0DA513429}" type="presOf" srcId="{481B27ED-7F51-41BB-81D2-24C6131BA83E}" destId="{C8552962-5E04-436A-B914-7BE09074BB76}" srcOrd="0" destOrd="0" presId="urn:microsoft.com/office/officeart/2005/8/layout/chevron2"/>
    <dgm:cxn modelId="{6C9A2B80-BAC3-4A5C-9F30-77687CFF1697}" type="presParOf" srcId="{FD3401D6-0EFA-46B8-B998-19AC02F74268}" destId="{3BC92504-18E9-4AE2-A5D6-5ABCBE5C0BB1}" srcOrd="0" destOrd="0" presId="urn:microsoft.com/office/officeart/2005/8/layout/chevron2"/>
    <dgm:cxn modelId="{B20FBEAE-2A46-4A27-978F-87378E27F615}" type="presParOf" srcId="{3BC92504-18E9-4AE2-A5D6-5ABCBE5C0BB1}" destId="{68082362-8AFB-4E1E-A1E7-A0631A1BE1A3}" srcOrd="0" destOrd="0" presId="urn:microsoft.com/office/officeart/2005/8/layout/chevron2"/>
    <dgm:cxn modelId="{CF375D10-58AA-409A-BDDA-9BFA192DEBF6}" type="presParOf" srcId="{3BC92504-18E9-4AE2-A5D6-5ABCBE5C0BB1}" destId="{1E5C7A2F-423D-4297-B1A1-6B9479C38A49}" srcOrd="1" destOrd="0" presId="urn:microsoft.com/office/officeart/2005/8/layout/chevron2"/>
    <dgm:cxn modelId="{C4AF6FC8-5C7E-4761-97A3-6E5EAF397F71}" type="presParOf" srcId="{FD3401D6-0EFA-46B8-B998-19AC02F74268}" destId="{6ECF3708-FBFA-4088-BAFA-EAB0DA5F51AF}" srcOrd="1" destOrd="0" presId="urn:microsoft.com/office/officeart/2005/8/layout/chevron2"/>
    <dgm:cxn modelId="{D6648F77-2957-4C8D-BEE1-947CC4CD4F79}" type="presParOf" srcId="{FD3401D6-0EFA-46B8-B998-19AC02F74268}" destId="{E5859200-A5E8-47E4-AEB3-EC5AA4E774D1}" srcOrd="2" destOrd="0" presId="urn:microsoft.com/office/officeart/2005/8/layout/chevron2"/>
    <dgm:cxn modelId="{948BD09E-F78B-4AAA-B276-EC4E35C7452C}" type="presParOf" srcId="{E5859200-A5E8-47E4-AEB3-EC5AA4E774D1}" destId="{EBF9AE02-AB8E-4D8D-B134-365B46E62CA7}" srcOrd="0" destOrd="0" presId="urn:microsoft.com/office/officeart/2005/8/layout/chevron2"/>
    <dgm:cxn modelId="{5BFA1956-1F59-47E7-A29A-670A5D8AEEBB}" type="presParOf" srcId="{E5859200-A5E8-47E4-AEB3-EC5AA4E774D1}" destId="{51EBCE0F-397F-4425-8D01-3C491F4D60D5}" srcOrd="1" destOrd="0" presId="urn:microsoft.com/office/officeart/2005/8/layout/chevron2"/>
    <dgm:cxn modelId="{4BB9C17C-CE4C-4131-92B0-ABBDDC38639B}" type="presParOf" srcId="{FD3401D6-0EFA-46B8-B998-19AC02F74268}" destId="{B2D2A64A-3CBB-4914-8782-6FB829964A0A}" srcOrd="3" destOrd="0" presId="urn:microsoft.com/office/officeart/2005/8/layout/chevron2"/>
    <dgm:cxn modelId="{49857568-03F2-4DC0-9BE3-4DB246A33989}" type="presParOf" srcId="{FD3401D6-0EFA-46B8-B998-19AC02F74268}" destId="{7A478D16-B562-4931-8F72-FDA8C89C57EF}" srcOrd="4" destOrd="0" presId="urn:microsoft.com/office/officeart/2005/8/layout/chevron2"/>
    <dgm:cxn modelId="{4AF32AF3-DB17-434D-A9F7-689E48ADDBD3}" type="presParOf" srcId="{7A478D16-B562-4931-8F72-FDA8C89C57EF}" destId="{471C8CB9-4D28-4D96-B2EB-0FCE18BDC606}" srcOrd="0" destOrd="0" presId="urn:microsoft.com/office/officeart/2005/8/layout/chevron2"/>
    <dgm:cxn modelId="{893BD7DC-EC0E-4AD5-AA67-DF7B91E4E2E9}" type="presParOf" srcId="{7A478D16-B562-4931-8F72-FDA8C89C57EF}" destId="{C8552962-5E04-436A-B914-7BE09074BB76}" srcOrd="1" destOrd="0" presId="urn:microsoft.com/office/officeart/2005/8/layout/chevron2"/>
    <dgm:cxn modelId="{9CE1CC50-DD3E-48F2-B9D3-9BF84854C2C0}" type="presParOf" srcId="{FD3401D6-0EFA-46B8-B998-19AC02F74268}" destId="{1A890851-6FBD-4EFF-8204-1447FF3A3795}" srcOrd="5" destOrd="0" presId="urn:microsoft.com/office/officeart/2005/8/layout/chevron2"/>
    <dgm:cxn modelId="{89FDD411-E361-4B01-95F1-AE4BFADF1ED0}" type="presParOf" srcId="{FD3401D6-0EFA-46B8-B998-19AC02F74268}" destId="{2A75FCAF-7EAC-4F89-B0FD-6FD7574EDE01}" srcOrd="6" destOrd="0" presId="urn:microsoft.com/office/officeart/2005/8/layout/chevron2"/>
    <dgm:cxn modelId="{1C8623F6-6D7A-407D-81B7-369E91200676}" type="presParOf" srcId="{2A75FCAF-7EAC-4F89-B0FD-6FD7574EDE01}" destId="{AA2695D5-2D08-4F24-BBF3-12A87C1FF9A4}" srcOrd="0" destOrd="0" presId="urn:microsoft.com/office/officeart/2005/8/layout/chevron2"/>
    <dgm:cxn modelId="{2709F005-329D-402E-80A5-1F50AD044799}" type="presParOf" srcId="{2A75FCAF-7EAC-4F89-B0FD-6FD7574EDE01}" destId="{5CBA2424-151E-48D5-B4E8-8180453D8F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4E7E6-5DE7-4D73-A5CE-57DD6CB4F13E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dirty="0"/>
        </a:p>
      </dgm:t>
    </dgm:pt>
    <dgm:pt modelId="{855A1272-43F2-41E9-9653-FC2680954AFA}" type="parTrans" cxnId="{6AC30EAA-7439-46F5-90A6-CCF7BBA3A90A}">
      <dgm:prSet/>
      <dgm:spPr/>
      <dgm:t>
        <a:bodyPr/>
        <a:lstStyle/>
        <a:p>
          <a:endParaRPr lang="en-US"/>
        </a:p>
      </dgm:t>
    </dgm:pt>
    <dgm:pt modelId="{B8D98162-6E64-4CF2-B97A-2708BE82B942}" type="sibTrans" cxnId="{6AC30EAA-7439-46F5-90A6-CCF7BBA3A90A}">
      <dgm:prSet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3200" b="0" dirty="0" smtClean="0">
              <a:solidFill>
                <a:schemeClr val="tx1"/>
              </a:solidFill>
            </a:rPr>
            <a:t>Characterization of OS intensive applications</a:t>
          </a:r>
          <a:endParaRPr lang="en-US" b="0" dirty="0">
            <a:solidFill>
              <a:schemeClr val="tx1"/>
            </a:solidFill>
          </a:endParaRPr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/>
        </a:p>
      </dgm:t>
    </dgm:pt>
    <dgm:pt modelId="{DBB438B2-D3B9-46A8-B66D-2E2C01F2E926}">
      <dgm:prSet phldrT="[Text]"/>
      <dgm:spPr/>
      <dgm:t>
        <a:bodyPr/>
        <a:lstStyle/>
        <a:p>
          <a:endParaRPr lang="en-US" dirty="0"/>
        </a:p>
      </dgm:t>
    </dgm:pt>
    <dgm:pt modelId="{BB78E221-7A2B-41B3-9170-D1A8C2827D38}" type="parTrans" cxnId="{97913356-F165-42A1-9E47-DBF47AE0BB84}">
      <dgm:prSet/>
      <dgm:spPr/>
      <dgm:t>
        <a:bodyPr/>
        <a:lstStyle/>
        <a:p>
          <a:endParaRPr lang="en-US"/>
        </a:p>
      </dgm:t>
    </dgm:pt>
    <dgm:pt modelId="{D987382C-D6D7-4A83-AF10-D0081A07AFBA}" type="sibTrans" cxnId="{97913356-F165-42A1-9E47-DBF47AE0BB84}">
      <dgm:prSet/>
      <dgm:spPr/>
      <dgm:t>
        <a:bodyPr/>
        <a:lstStyle/>
        <a:p>
          <a:endParaRPr lang="en-US"/>
        </a:p>
      </dgm:t>
    </dgm:pt>
    <dgm:pt modelId="{E7D085E2-48AD-45A8-A621-94877052042F}">
      <dgm:prSet phldrT="[Text]" custT="1"/>
      <dgm:spPr/>
      <dgm:t>
        <a:bodyPr/>
        <a:lstStyle/>
        <a:p>
          <a:r>
            <a:rPr lang="en-US" sz="3200" dirty="0" smtClean="0"/>
            <a:t>Results</a:t>
          </a:r>
          <a:endParaRPr lang="en-US" sz="3200" dirty="0"/>
        </a:p>
      </dgm:t>
    </dgm:pt>
    <dgm:pt modelId="{AB1C1FC9-B1E5-4BE8-BDF1-31678E424328}" type="parTrans" cxnId="{3CF26E6B-ABDB-49E8-BB31-054F2AA42DC5}">
      <dgm:prSet/>
      <dgm:spPr/>
      <dgm:t>
        <a:bodyPr/>
        <a:lstStyle/>
        <a:p>
          <a:endParaRPr lang="en-US"/>
        </a:p>
      </dgm:t>
    </dgm:pt>
    <dgm:pt modelId="{2FF36D80-CBDE-4D0E-BC7D-73B42EA6DC58}" type="sibTrans" cxnId="{3CF26E6B-ABDB-49E8-BB31-054F2AA42DC5}">
      <dgm:prSet/>
      <dgm:spPr/>
      <dgm:t>
        <a:bodyPr/>
        <a:lstStyle/>
        <a:p>
          <a:endParaRPr lang="en-US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FF0000"/>
              </a:solidFill>
            </a:rPr>
            <a:t>Design of our prefetching technique ‘</a:t>
          </a:r>
          <a:r>
            <a:rPr lang="en-US" sz="3200" b="1" dirty="0" err="1" smtClean="0">
              <a:solidFill>
                <a:srgbClr val="FF0000"/>
              </a:solidFill>
            </a:rPr>
            <a:t>pTask</a:t>
          </a:r>
          <a:r>
            <a:rPr lang="en-US" sz="3200" b="1" dirty="0" smtClean="0">
              <a:solidFill>
                <a:srgbClr val="FF0000"/>
              </a:solidFill>
            </a:rPr>
            <a:t>’</a:t>
          </a:r>
          <a:endParaRPr lang="en-US" sz="3200" b="1" dirty="0">
            <a:solidFill>
              <a:srgbClr val="FF0000"/>
            </a:solidFill>
          </a:endParaRPr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/>
        </a:p>
      </dgm:t>
    </dgm:pt>
    <dgm:pt modelId="{E8703028-B91C-42B1-A935-9A13A9BBD2BC}">
      <dgm:prSet phldrT="[Text]" custT="1"/>
      <dgm:spPr/>
      <dgm:t>
        <a:bodyPr/>
        <a:lstStyle/>
        <a:p>
          <a:endParaRPr lang="en-US" sz="3200" dirty="0"/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/>
        </a:p>
      </dgm:t>
    </dgm:pt>
    <dgm:pt modelId="{02B2F0E9-6061-406D-82DD-AE977F71F91E}">
      <dgm:prSet phldrT="[Text]" custT="1"/>
      <dgm:spPr/>
      <dgm:t>
        <a:bodyPr/>
        <a:lstStyle/>
        <a:p>
          <a:endParaRPr lang="en-US" dirty="0"/>
        </a:p>
      </dgm:t>
    </dgm:pt>
    <dgm:pt modelId="{5D705CCF-8907-4FE1-B563-0AA3A41EA569}" type="parTrans" cxnId="{4560F964-788D-403F-A6E6-EA391D21A16B}">
      <dgm:prSet/>
      <dgm:spPr/>
      <dgm:t>
        <a:bodyPr/>
        <a:lstStyle/>
        <a:p>
          <a:endParaRPr lang="en-US"/>
        </a:p>
      </dgm:t>
    </dgm:pt>
    <dgm:pt modelId="{173921B5-BB6C-4CD5-8564-70FC6BBBF987}" type="sibTrans" cxnId="{4560F964-788D-403F-A6E6-EA391D21A16B}">
      <dgm:prSet/>
      <dgm:spPr/>
      <dgm:t>
        <a:bodyPr/>
        <a:lstStyle/>
        <a:p>
          <a:endParaRPr lang="en-US"/>
        </a:p>
      </dgm:t>
    </dgm:pt>
    <dgm:pt modelId="{02BF9B58-3CA3-47D0-935F-74D5D4204510}">
      <dgm:prSet phldrT="[Text]" custT="1"/>
      <dgm:spPr/>
      <dgm:t>
        <a:bodyPr/>
        <a:lstStyle/>
        <a:p>
          <a:endParaRPr lang="en-US" dirty="0"/>
        </a:p>
      </dgm:t>
    </dgm:pt>
    <dgm:pt modelId="{DB761662-31A8-45A2-8C9F-D2E9727EDA32}" type="parTrans" cxnId="{7E59170C-EBFF-4969-99BC-BE1254E4AACF}">
      <dgm:prSet/>
      <dgm:spPr/>
      <dgm:t>
        <a:bodyPr/>
        <a:lstStyle/>
        <a:p>
          <a:endParaRPr lang="en-US"/>
        </a:p>
      </dgm:t>
    </dgm:pt>
    <dgm:pt modelId="{D3F6FA3B-BEE5-4B94-AA1F-80F45DAC7CD9}" type="sibTrans" cxnId="{7E59170C-EBFF-4969-99BC-BE1254E4AACF}">
      <dgm:prSet/>
      <dgm:spPr/>
      <dgm:t>
        <a:bodyPr/>
        <a:lstStyle/>
        <a:p>
          <a:endParaRPr lang="en-US"/>
        </a:p>
      </dgm:t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C92504-18E9-4AE2-A5D6-5ABCBE5C0BB1}" type="pres">
      <dgm:prSet presAssocID="{02BF9B58-3CA3-47D0-935F-74D5D4204510}" presName="composite" presStyleCnt="0"/>
      <dgm:spPr/>
    </dgm:pt>
    <dgm:pt modelId="{68082362-8AFB-4E1E-A1E7-A0631A1BE1A3}" type="pres">
      <dgm:prSet presAssocID="{02BF9B58-3CA3-47D0-935F-74D5D42045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C7A2F-423D-4297-B1A1-6B9479C38A49}" type="pres">
      <dgm:prSet presAssocID="{02BF9B58-3CA3-47D0-935F-74D5D42045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F3708-FBFA-4088-BAFA-EAB0DA5F51AF}" type="pres">
      <dgm:prSet presAssocID="{D3F6FA3B-BEE5-4B94-AA1F-80F45DAC7CD9}" presName="sp" presStyleCnt="0"/>
      <dgm:spPr/>
    </dgm:pt>
    <dgm:pt modelId="{E5859200-A5E8-47E4-AEB3-EC5AA4E774D1}" type="pres">
      <dgm:prSet presAssocID="{02B2F0E9-6061-406D-82DD-AE977F71F91E}" presName="composite" presStyleCnt="0"/>
      <dgm:spPr/>
    </dgm:pt>
    <dgm:pt modelId="{EBF9AE02-AB8E-4D8D-B134-365B46E62CA7}" type="pres">
      <dgm:prSet presAssocID="{02B2F0E9-6061-406D-82DD-AE977F71F91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BCE0F-397F-4425-8D01-3C491F4D60D5}" type="pres">
      <dgm:prSet presAssocID="{02B2F0E9-6061-406D-82DD-AE977F71F91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2A64A-3CBB-4914-8782-6FB829964A0A}" type="pres">
      <dgm:prSet presAssocID="{173921B5-BB6C-4CD5-8564-70FC6BBBF987}" presName="sp" presStyleCnt="0"/>
      <dgm:spPr/>
    </dgm:pt>
    <dgm:pt modelId="{7A478D16-B562-4931-8F72-FDA8C89C57EF}" type="pres">
      <dgm:prSet presAssocID="{E8703028-B91C-42B1-A935-9A13A9BBD2BC}" presName="composite" presStyleCnt="0"/>
      <dgm:spPr/>
    </dgm:pt>
    <dgm:pt modelId="{471C8CB9-4D28-4D96-B2EB-0FCE18BDC606}" type="pres">
      <dgm:prSet presAssocID="{E8703028-B91C-42B1-A935-9A13A9BBD2B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52962-5E04-436A-B914-7BE09074BB76}" type="pres">
      <dgm:prSet presAssocID="{E8703028-B91C-42B1-A935-9A13A9BBD2B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90851-6FBD-4EFF-8204-1447FF3A3795}" type="pres">
      <dgm:prSet presAssocID="{8C6606C5-B96C-475B-928D-458FE4AA4109}" presName="sp" presStyleCnt="0"/>
      <dgm:spPr/>
    </dgm:pt>
    <dgm:pt modelId="{2A75FCAF-7EAC-4F89-B0FD-6FD7574EDE01}" type="pres">
      <dgm:prSet presAssocID="{DBB438B2-D3B9-46A8-B66D-2E2C01F2E926}" presName="composite" presStyleCnt="0"/>
      <dgm:spPr/>
    </dgm:pt>
    <dgm:pt modelId="{AA2695D5-2D08-4F24-BBF3-12A87C1FF9A4}" type="pres">
      <dgm:prSet presAssocID="{DBB438B2-D3B9-46A8-B66D-2E2C01F2E92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A2424-151E-48D5-B4E8-8180453D8F67}" type="pres">
      <dgm:prSet presAssocID="{DBB438B2-D3B9-46A8-B66D-2E2C01F2E92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913356-F165-42A1-9E47-DBF47AE0BB84}" srcId="{079BE7AD-BE9B-4CEC-94F9-EF0EDD8F63CC}" destId="{DBB438B2-D3B9-46A8-B66D-2E2C01F2E926}" srcOrd="3" destOrd="0" parTransId="{BB78E221-7A2B-41B3-9170-D1A8C2827D38}" sibTransId="{D987382C-D6D7-4A83-AF10-D0081A07AFBA}"/>
    <dgm:cxn modelId="{7E59170C-EBFF-4969-99BC-BE1254E4AACF}" srcId="{079BE7AD-BE9B-4CEC-94F9-EF0EDD8F63CC}" destId="{02BF9B58-3CA3-47D0-935F-74D5D4204510}" srcOrd="0" destOrd="0" parTransId="{DB761662-31A8-45A2-8C9F-D2E9727EDA32}" sibTransId="{D3F6FA3B-BEE5-4B94-AA1F-80F45DAC7CD9}"/>
    <dgm:cxn modelId="{AAF976D7-AF56-4D4C-BF71-DA128B2FB461}" type="presOf" srcId="{02BF9B58-3CA3-47D0-935F-74D5D4204510}" destId="{68082362-8AFB-4E1E-A1E7-A0631A1BE1A3}" srcOrd="0" destOrd="0" presId="urn:microsoft.com/office/officeart/2005/8/layout/chevron2"/>
    <dgm:cxn modelId="{AF7F48B2-F475-4BB3-894E-CBA37F49B52C}" srcId="{079BE7AD-BE9B-4CEC-94F9-EF0EDD8F63CC}" destId="{E8703028-B91C-42B1-A935-9A13A9BBD2BC}" srcOrd="2" destOrd="0" parTransId="{487B5FDF-E11B-41BC-B048-CDEB3AC38190}" sibTransId="{8C6606C5-B96C-475B-928D-458FE4AA4109}"/>
    <dgm:cxn modelId="{6ED383AE-3009-4CA6-961A-47B622CD5223}" type="presOf" srcId="{02B2F0E9-6061-406D-82DD-AE977F71F91E}" destId="{EBF9AE02-AB8E-4D8D-B134-365B46E62CA7}" srcOrd="0" destOrd="0" presId="urn:microsoft.com/office/officeart/2005/8/layout/chevron2"/>
    <dgm:cxn modelId="{9DA2D028-D592-43A5-AD7C-CA8961E54867}" type="presOf" srcId="{8F596704-AA16-4675-8C36-F6932A4AF73A}" destId="{51EBCE0F-397F-4425-8D01-3C491F4D60D5}" srcOrd="0" destOrd="0" presId="urn:microsoft.com/office/officeart/2005/8/layout/chevron2"/>
    <dgm:cxn modelId="{0558F0B0-13E4-4AC4-A3A8-9A2AC77D6D45}" srcId="{E8703028-B91C-42B1-A935-9A13A9BBD2BC}" destId="{481B27ED-7F51-41BB-81D2-24C6131BA83E}" srcOrd="0" destOrd="0" parTransId="{F6B3833F-C54D-4A7D-A92E-6DFC1D838177}" sibTransId="{008CFD6D-F69C-4D31-AE08-B2BEF278DAFF}"/>
    <dgm:cxn modelId="{A4759856-B933-4C28-9C94-573857AD5BBC}" type="presOf" srcId="{E8703028-B91C-42B1-A935-9A13A9BBD2BC}" destId="{471C8CB9-4D28-4D96-B2EB-0FCE18BDC606}" srcOrd="0" destOrd="0" presId="urn:microsoft.com/office/officeart/2005/8/layout/chevron2"/>
    <dgm:cxn modelId="{182DCB36-E984-43C0-99E7-9548CE25AD29}" type="presOf" srcId="{DBB438B2-D3B9-46A8-B66D-2E2C01F2E926}" destId="{AA2695D5-2D08-4F24-BBF3-12A87C1FF9A4}" srcOrd="0" destOrd="0" presId="urn:microsoft.com/office/officeart/2005/8/layout/chevron2"/>
    <dgm:cxn modelId="{9934CA45-D45B-4918-8763-E530DA15DA35}" type="presOf" srcId="{481B27ED-7F51-41BB-81D2-24C6131BA83E}" destId="{C8552962-5E04-436A-B914-7BE09074BB76}" srcOrd="0" destOrd="0" presId="urn:microsoft.com/office/officeart/2005/8/layout/chevron2"/>
    <dgm:cxn modelId="{F0F43888-3CC6-4A1E-8DE3-0EF6D14AFE4D}" srcId="{02B2F0E9-6061-406D-82DD-AE977F71F91E}" destId="{8F596704-AA16-4675-8C36-F6932A4AF73A}" srcOrd="0" destOrd="0" parTransId="{F64D3AAE-120C-470B-91DD-391AD5B05A8C}" sibTransId="{23197828-43BD-4EBD-8175-01C0C4818AA2}"/>
    <dgm:cxn modelId="{6AC30EAA-7439-46F5-90A6-CCF7BBA3A90A}" srcId="{02BF9B58-3CA3-47D0-935F-74D5D4204510}" destId="{9BD4E7E6-5DE7-4D73-A5CE-57DD6CB4F13E}" srcOrd="0" destOrd="0" parTransId="{855A1272-43F2-41E9-9653-FC2680954AFA}" sibTransId="{B8D98162-6E64-4CF2-B97A-2708BE82B942}"/>
    <dgm:cxn modelId="{3CF26E6B-ABDB-49E8-BB31-054F2AA42DC5}" srcId="{DBB438B2-D3B9-46A8-B66D-2E2C01F2E926}" destId="{E7D085E2-48AD-45A8-A621-94877052042F}" srcOrd="0" destOrd="0" parTransId="{AB1C1FC9-B1E5-4BE8-BDF1-31678E424328}" sibTransId="{2FF36D80-CBDE-4D0E-BC7D-73B42EA6DC58}"/>
    <dgm:cxn modelId="{2C60F3E7-50D2-4A78-9AC6-255DFBF9182D}" type="presOf" srcId="{9BD4E7E6-5DE7-4D73-A5CE-57DD6CB4F13E}" destId="{1E5C7A2F-423D-4297-B1A1-6B9479C38A49}" srcOrd="0" destOrd="0" presId="urn:microsoft.com/office/officeart/2005/8/layout/chevron2"/>
    <dgm:cxn modelId="{4560F964-788D-403F-A6E6-EA391D21A16B}" srcId="{079BE7AD-BE9B-4CEC-94F9-EF0EDD8F63CC}" destId="{02B2F0E9-6061-406D-82DD-AE977F71F91E}" srcOrd="1" destOrd="0" parTransId="{5D705CCF-8907-4FE1-B563-0AA3A41EA569}" sibTransId="{173921B5-BB6C-4CD5-8564-70FC6BBBF987}"/>
    <dgm:cxn modelId="{5BEC4254-9466-4B0E-B78A-54E7364EB144}" type="presOf" srcId="{079BE7AD-BE9B-4CEC-94F9-EF0EDD8F63CC}" destId="{FD3401D6-0EFA-46B8-B998-19AC02F74268}" srcOrd="0" destOrd="0" presId="urn:microsoft.com/office/officeart/2005/8/layout/chevron2"/>
    <dgm:cxn modelId="{2067B2F2-CDE1-48A4-AAF2-28BFC342BFE8}" type="presOf" srcId="{E7D085E2-48AD-45A8-A621-94877052042F}" destId="{5CBA2424-151E-48D5-B4E8-8180453D8F67}" srcOrd="0" destOrd="0" presId="urn:microsoft.com/office/officeart/2005/8/layout/chevron2"/>
    <dgm:cxn modelId="{B0072CB8-4123-4D61-A413-FF46E9C18958}" type="presParOf" srcId="{FD3401D6-0EFA-46B8-B998-19AC02F74268}" destId="{3BC92504-18E9-4AE2-A5D6-5ABCBE5C0BB1}" srcOrd="0" destOrd="0" presId="urn:microsoft.com/office/officeart/2005/8/layout/chevron2"/>
    <dgm:cxn modelId="{13EE03C8-945F-4E6D-B42D-E7C6359A5C6D}" type="presParOf" srcId="{3BC92504-18E9-4AE2-A5D6-5ABCBE5C0BB1}" destId="{68082362-8AFB-4E1E-A1E7-A0631A1BE1A3}" srcOrd="0" destOrd="0" presId="urn:microsoft.com/office/officeart/2005/8/layout/chevron2"/>
    <dgm:cxn modelId="{E8DFAFAD-BB8D-4728-97F0-07925353C426}" type="presParOf" srcId="{3BC92504-18E9-4AE2-A5D6-5ABCBE5C0BB1}" destId="{1E5C7A2F-423D-4297-B1A1-6B9479C38A49}" srcOrd="1" destOrd="0" presId="urn:microsoft.com/office/officeart/2005/8/layout/chevron2"/>
    <dgm:cxn modelId="{F427DDFE-7B5E-401B-806C-24F36030DEF6}" type="presParOf" srcId="{FD3401D6-0EFA-46B8-B998-19AC02F74268}" destId="{6ECF3708-FBFA-4088-BAFA-EAB0DA5F51AF}" srcOrd="1" destOrd="0" presId="urn:microsoft.com/office/officeart/2005/8/layout/chevron2"/>
    <dgm:cxn modelId="{7554089E-0961-4C41-B066-13ED4E776884}" type="presParOf" srcId="{FD3401D6-0EFA-46B8-B998-19AC02F74268}" destId="{E5859200-A5E8-47E4-AEB3-EC5AA4E774D1}" srcOrd="2" destOrd="0" presId="urn:microsoft.com/office/officeart/2005/8/layout/chevron2"/>
    <dgm:cxn modelId="{8DE9BD1E-2E35-4E43-8720-CE77D6E0DF6E}" type="presParOf" srcId="{E5859200-A5E8-47E4-AEB3-EC5AA4E774D1}" destId="{EBF9AE02-AB8E-4D8D-B134-365B46E62CA7}" srcOrd="0" destOrd="0" presId="urn:microsoft.com/office/officeart/2005/8/layout/chevron2"/>
    <dgm:cxn modelId="{62A86AE8-1985-4129-A334-409C4F475DEA}" type="presParOf" srcId="{E5859200-A5E8-47E4-AEB3-EC5AA4E774D1}" destId="{51EBCE0F-397F-4425-8D01-3C491F4D60D5}" srcOrd="1" destOrd="0" presId="urn:microsoft.com/office/officeart/2005/8/layout/chevron2"/>
    <dgm:cxn modelId="{103EBD4E-AE3B-43E9-850B-C24A8C4F9678}" type="presParOf" srcId="{FD3401D6-0EFA-46B8-B998-19AC02F74268}" destId="{B2D2A64A-3CBB-4914-8782-6FB829964A0A}" srcOrd="3" destOrd="0" presId="urn:microsoft.com/office/officeart/2005/8/layout/chevron2"/>
    <dgm:cxn modelId="{B67EC200-B85E-485C-BE4E-49627B5DE69E}" type="presParOf" srcId="{FD3401D6-0EFA-46B8-B998-19AC02F74268}" destId="{7A478D16-B562-4931-8F72-FDA8C89C57EF}" srcOrd="4" destOrd="0" presId="urn:microsoft.com/office/officeart/2005/8/layout/chevron2"/>
    <dgm:cxn modelId="{43FE88E3-4D42-4354-B618-644272722D27}" type="presParOf" srcId="{7A478D16-B562-4931-8F72-FDA8C89C57EF}" destId="{471C8CB9-4D28-4D96-B2EB-0FCE18BDC606}" srcOrd="0" destOrd="0" presId="urn:microsoft.com/office/officeart/2005/8/layout/chevron2"/>
    <dgm:cxn modelId="{D9D4E824-5AE1-43F7-9F77-E30CCFDE8540}" type="presParOf" srcId="{7A478D16-B562-4931-8F72-FDA8C89C57EF}" destId="{C8552962-5E04-436A-B914-7BE09074BB76}" srcOrd="1" destOrd="0" presId="urn:microsoft.com/office/officeart/2005/8/layout/chevron2"/>
    <dgm:cxn modelId="{42115CAB-6930-4FFA-90DA-DBC582DABAC4}" type="presParOf" srcId="{FD3401D6-0EFA-46B8-B998-19AC02F74268}" destId="{1A890851-6FBD-4EFF-8204-1447FF3A3795}" srcOrd="5" destOrd="0" presId="urn:microsoft.com/office/officeart/2005/8/layout/chevron2"/>
    <dgm:cxn modelId="{954A9BA0-9CC5-41E3-AEAE-9750DE22F83D}" type="presParOf" srcId="{FD3401D6-0EFA-46B8-B998-19AC02F74268}" destId="{2A75FCAF-7EAC-4F89-B0FD-6FD7574EDE01}" srcOrd="6" destOrd="0" presId="urn:microsoft.com/office/officeart/2005/8/layout/chevron2"/>
    <dgm:cxn modelId="{AF55BD55-7C8C-493D-9EE4-150E534359A5}" type="presParOf" srcId="{2A75FCAF-7EAC-4F89-B0FD-6FD7574EDE01}" destId="{AA2695D5-2D08-4F24-BBF3-12A87C1FF9A4}" srcOrd="0" destOrd="0" presId="urn:microsoft.com/office/officeart/2005/8/layout/chevron2"/>
    <dgm:cxn modelId="{6D752663-9726-403A-A402-3FAD7CFC42EB}" type="presParOf" srcId="{2A75FCAF-7EAC-4F89-B0FD-6FD7574EDE01}" destId="{5CBA2424-151E-48D5-B4E8-8180453D8F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Profiling</a:t>
          </a:r>
          <a:endParaRPr lang="en-US" sz="2800" b="1" dirty="0">
            <a:solidFill>
              <a:srgbClr val="FF0000"/>
            </a:solidFill>
          </a:endParaRPr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 sz="2800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 sz="2800"/>
        </a:p>
      </dgm:t>
    </dgm:pt>
    <dgm:pt modelId="{DBB438B2-D3B9-46A8-B66D-2E2C01F2E926}">
      <dgm:prSet phldrT="[Text]" custT="1"/>
      <dgm:spPr/>
      <dgm:t>
        <a:bodyPr/>
        <a:lstStyle/>
        <a:p>
          <a:endParaRPr lang="en-US" sz="2800" dirty="0"/>
        </a:p>
      </dgm:t>
    </dgm:pt>
    <dgm:pt modelId="{BB78E221-7A2B-41B3-9170-D1A8C2827D38}" type="parTrans" cxnId="{97913356-F165-42A1-9E47-DBF47AE0BB84}">
      <dgm:prSet/>
      <dgm:spPr/>
      <dgm:t>
        <a:bodyPr/>
        <a:lstStyle/>
        <a:p>
          <a:endParaRPr lang="en-US" sz="2800"/>
        </a:p>
      </dgm:t>
    </dgm:pt>
    <dgm:pt modelId="{D987382C-D6D7-4A83-AF10-D0081A07AFBA}" type="sibTrans" cxnId="{97913356-F165-42A1-9E47-DBF47AE0BB84}">
      <dgm:prSet/>
      <dgm:spPr/>
      <dgm:t>
        <a:bodyPr/>
        <a:lstStyle/>
        <a:p>
          <a:endParaRPr lang="en-US" sz="2800"/>
        </a:p>
      </dgm:t>
    </dgm:pt>
    <dgm:pt modelId="{E7D085E2-48AD-45A8-A621-94877052042F}">
      <dgm:prSet phldrT="[Text]" custT="1"/>
      <dgm:spPr/>
      <dgm:t>
        <a:bodyPr/>
        <a:lstStyle/>
        <a:p>
          <a:r>
            <a:rPr lang="en-US" sz="2800" dirty="0" err="1" smtClean="0"/>
            <a:t>Prefetch</a:t>
          </a:r>
          <a:r>
            <a:rPr lang="en-US" sz="2800" dirty="0" smtClean="0"/>
            <a:t> list</a:t>
          </a:r>
          <a:endParaRPr lang="en-US" sz="2800" dirty="0"/>
        </a:p>
      </dgm:t>
    </dgm:pt>
    <dgm:pt modelId="{AB1C1FC9-B1E5-4BE8-BDF1-31678E424328}" type="parTrans" cxnId="{3CF26E6B-ABDB-49E8-BB31-054F2AA42DC5}">
      <dgm:prSet/>
      <dgm:spPr/>
      <dgm:t>
        <a:bodyPr/>
        <a:lstStyle/>
        <a:p>
          <a:endParaRPr lang="en-US" sz="2800"/>
        </a:p>
      </dgm:t>
    </dgm:pt>
    <dgm:pt modelId="{2FF36D80-CBDE-4D0E-BC7D-73B42EA6DC58}" type="sibTrans" cxnId="{3CF26E6B-ABDB-49E8-BB31-054F2AA42DC5}">
      <dgm:prSet/>
      <dgm:spPr/>
      <dgm:t>
        <a:bodyPr/>
        <a:lstStyle/>
        <a:p>
          <a:endParaRPr lang="en-US" sz="2800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2800" b="0" dirty="0" err="1" smtClean="0">
              <a:solidFill>
                <a:schemeClr val="tx1"/>
              </a:solidFill>
            </a:rPr>
            <a:t>HyperTask</a:t>
          </a:r>
          <a:r>
            <a:rPr lang="en-US" sz="2800" b="0" dirty="0" smtClean="0">
              <a:solidFill>
                <a:schemeClr val="tx1"/>
              </a:solidFill>
            </a:rPr>
            <a:t> annotation</a:t>
          </a:r>
          <a:endParaRPr lang="en-US" sz="2800" b="0" dirty="0">
            <a:solidFill>
              <a:schemeClr val="tx1"/>
            </a:solidFill>
          </a:endParaRPr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 sz="2800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 sz="2800"/>
        </a:p>
      </dgm:t>
    </dgm:pt>
    <dgm:pt modelId="{E8703028-B91C-42B1-A935-9A13A9BBD2BC}">
      <dgm:prSet phldrT="[Text]" custT="1"/>
      <dgm:spPr/>
      <dgm:t>
        <a:bodyPr/>
        <a:lstStyle/>
        <a:p>
          <a:endParaRPr lang="en-US" sz="2800" dirty="0"/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 sz="2800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 sz="2800"/>
        </a:p>
      </dgm:t>
    </dgm:pt>
    <dgm:pt modelId="{02B2F0E9-6061-406D-82DD-AE977F71F91E}">
      <dgm:prSet phldrT="[Text]" custT="1"/>
      <dgm:spPr/>
      <dgm:t>
        <a:bodyPr/>
        <a:lstStyle/>
        <a:p>
          <a:endParaRPr lang="en-US" sz="2800" dirty="0"/>
        </a:p>
      </dgm:t>
    </dgm:pt>
    <dgm:pt modelId="{5D705CCF-8907-4FE1-B563-0AA3A41EA569}" type="parTrans" cxnId="{4560F964-788D-403F-A6E6-EA391D21A16B}">
      <dgm:prSet/>
      <dgm:spPr/>
      <dgm:t>
        <a:bodyPr/>
        <a:lstStyle/>
        <a:p>
          <a:endParaRPr lang="en-US" sz="2800"/>
        </a:p>
      </dgm:t>
    </dgm:pt>
    <dgm:pt modelId="{173921B5-BB6C-4CD5-8564-70FC6BBBF987}" type="sibTrans" cxnId="{4560F964-788D-403F-A6E6-EA391D21A16B}">
      <dgm:prSet/>
      <dgm:spPr/>
      <dgm:t>
        <a:bodyPr/>
        <a:lstStyle/>
        <a:p>
          <a:endParaRPr lang="en-US" sz="2800"/>
        </a:p>
      </dgm:t>
    </dgm:pt>
    <dgm:pt modelId="{B15D8039-5DA7-421B-94EF-CAB445C5E1B4}">
      <dgm:prSet phldrT="[Text]" custT="1"/>
      <dgm:spPr/>
      <dgm:t>
        <a:bodyPr/>
        <a:lstStyle/>
        <a:p>
          <a:r>
            <a:rPr lang="en-US" sz="2800" dirty="0" smtClean="0"/>
            <a:t>Normal mode</a:t>
          </a:r>
          <a:endParaRPr lang="en-US" sz="2800" dirty="0"/>
        </a:p>
      </dgm:t>
    </dgm:pt>
    <dgm:pt modelId="{732E5EB1-9507-4CDE-9173-8693E7E12544}" type="parTrans" cxnId="{6AA0988A-AF39-4353-8A8F-156BC2F8B5DC}">
      <dgm:prSet/>
      <dgm:spPr/>
      <dgm:t>
        <a:bodyPr/>
        <a:lstStyle/>
        <a:p>
          <a:endParaRPr lang="en-US" sz="2800"/>
        </a:p>
      </dgm:t>
    </dgm:pt>
    <dgm:pt modelId="{FF7B8794-637C-4AFC-B60C-183755A401A7}" type="sibTrans" cxnId="{6AA0988A-AF39-4353-8A8F-156BC2F8B5DC}">
      <dgm:prSet/>
      <dgm:spPr/>
      <dgm:t>
        <a:bodyPr/>
        <a:lstStyle/>
        <a:p>
          <a:endParaRPr lang="en-US" sz="2800"/>
        </a:p>
      </dgm:t>
    </dgm:pt>
    <dgm:pt modelId="{8F9A4B6B-399A-4E0C-8108-8A2B1DE93FE1}">
      <dgm:prSet phldrT="[Text]" custT="1"/>
      <dgm:spPr/>
      <dgm:t>
        <a:bodyPr/>
        <a:lstStyle/>
        <a:p>
          <a:endParaRPr lang="en-US" sz="2800" dirty="0"/>
        </a:p>
      </dgm:t>
    </dgm:pt>
    <dgm:pt modelId="{E1282946-B6FD-4397-B739-787E9797D3B9}" type="parTrans" cxnId="{7D960609-1448-4261-B120-ACA5F7316F81}">
      <dgm:prSet/>
      <dgm:spPr/>
      <dgm:t>
        <a:bodyPr/>
        <a:lstStyle/>
        <a:p>
          <a:endParaRPr lang="en-US" sz="2800"/>
        </a:p>
      </dgm:t>
    </dgm:pt>
    <dgm:pt modelId="{FBFB0C0E-40DB-4ABC-A012-75D1EC315A93}" type="sibTrans" cxnId="{7D960609-1448-4261-B120-ACA5F7316F81}">
      <dgm:prSet/>
      <dgm:spPr/>
      <dgm:t>
        <a:bodyPr/>
        <a:lstStyle/>
        <a:p>
          <a:endParaRPr lang="en-US" sz="2800"/>
        </a:p>
      </dgm:t>
    </dgm:pt>
    <dgm:pt modelId="{B03E942F-F9C2-4044-8C98-6631D0E1C4FE}">
      <dgm:prSet phldrT="[Text]" custT="1"/>
      <dgm:spPr/>
      <dgm:t>
        <a:bodyPr/>
        <a:lstStyle/>
        <a:p>
          <a:r>
            <a:rPr lang="en-US" sz="2800" b="0" smtClean="0">
              <a:solidFill>
                <a:schemeClr val="tx1"/>
              </a:solidFill>
            </a:rPr>
            <a:t>Recording functions in a single execution </a:t>
          </a:r>
          <a:endParaRPr lang="en-US" sz="2800" b="0" dirty="0">
            <a:solidFill>
              <a:schemeClr val="tx1"/>
            </a:solidFill>
          </a:endParaRPr>
        </a:p>
      </dgm:t>
    </dgm:pt>
    <dgm:pt modelId="{2E094B32-BE9E-4325-B832-E47B02331DC6}" type="sibTrans" cxnId="{F956B5FD-4393-439B-B6E1-BB190EE9B8A5}">
      <dgm:prSet/>
      <dgm:spPr/>
      <dgm:t>
        <a:bodyPr/>
        <a:lstStyle/>
        <a:p>
          <a:endParaRPr lang="en-US" sz="2800"/>
        </a:p>
      </dgm:t>
    </dgm:pt>
    <dgm:pt modelId="{2FCF1B8E-1182-44AA-A425-C86A08ED2778}" type="parTrans" cxnId="{F956B5FD-4393-439B-B6E1-BB190EE9B8A5}">
      <dgm:prSet/>
      <dgm:spPr/>
      <dgm:t>
        <a:bodyPr/>
        <a:lstStyle/>
        <a:p>
          <a:endParaRPr lang="en-US" sz="2800"/>
        </a:p>
      </dgm:t>
    </dgm:pt>
    <dgm:pt modelId="{46B21003-6D56-4C05-B405-BF6729B201B2}">
      <dgm:prSet phldrT="[Text]" custT="1"/>
      <dgm:spPr/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Function annotation in OS and application executables</a:t>
          </a:r>
          <a:endParaRPr lang="en-US" sz="2800" b="0" dirty="0">
            <a:solidFill>
              <a:schemeClr val="tx1"/>
            </a:solidFill>
          </a:endParaRPr>
        </a:p>
      </dgm:t>
    </dgm:pt>
    <dgm:pt modelId="{F244B20E-3B6A-4CF9-A742-9389037C3732}" type="sibTrans" cxnId="{17C696DC-A39D-41EB-8256-E584F867E585}">
      <dgm:prSet/>
      <dgm:spPr/>
      <dgm:t>
        <a:bodyPr/>
        <a:lstStyle/>
        <a:p>
          <a:endParaRPr lang="en-US" sz="2800"/>
        </a:p>
      </dgm:t>
    </dgm:pt>
    <dgm:pt modelId="{C8F5F9D6-8C7F-4A5B-841E-D16CE5B6CDB9}" type="parTrans" cxnId="{17C696DC-A39D-41EB-8256-E584F867E585}">
      <dgm:prSet/>
      <dgm:spPr/>
      <dgm:t>
        <a:bodyPr/>
        <a:lstStyle/>
        <a:p>
          <a:endParaRPr lang="en-US" sz="2800"/>
        </a:p>
      </dgm:t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59200-A5E8-47E4-AEB3-EC5AA4E774D1}" type="pres">
      <dgm:prSet presAssocID="{02B2F0E9-6061-406D-82DD-AE977F71F91E}" presName="composite" presStyleCnt="0"/>
      <dgm:spPr/>
    </dgm:pt>
    <dgm:pt modelId="{EBF9AE02-AB8E-4D8D-B134-365B46E62CA7}" type="pres">
      <dgm:prSet presAssocID="{02B2F0E9-6061-406D-82DD-AE977F71F91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BCE0F-397F-4425-8D01-3C491F4D60D5}" type="pres">
      <dgm:prSet presAssocID="{02B2F0E9-6061-406D-82DD-AE977F71F91E}" presName="descendantText" presStyleLbl="alignAcc1" presStyleIdx="0" presStyleCnt="4" custScaleY="18022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2A64A-3CBB-4914-8782-6FB829964A0A}" type="pres">
      <dgm:prSet presAssocID="{173921B5-BB6C-4CD5-8564-70FC6BBBF987}" presName="sp" presStyleCnt="0"/>
      <dgm:spPr/>
    </dgm:pt>
    <dgm:pt modelId="{7A478D16-B562-4931-8F72-FDA8C89C57EF}" type="pres">
      <dgm:prSet presAssocID="{E8703028-B91C-42B1-A935-9A13A9BBD2BC}" presName="composite" presStyleCnt="0"/>
      <dgm:spPr/>
    </dgm:pt>
    <dgm:pt modelId="{471C8CB9-4D28-4D96-B2EB-0FCE18BDC606}" type="pres">
      <dgm:prSet presAssocID="{E8703028-B91C-42B1-A935-9A13A9BBD2B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52962-5E04-436A-B914-7BE09074BB76}" type="pres">
      <dgm:prSet presAssocID="{E8703028-B91C-42B1-A935-9A13A9BBD2BC}" presName="descendantText" presStyleLbl="alignAcc1" presStyleIdx="1" presStyleCnt="4" custScaleY="81457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90851-6FBD-4EFF-8204-1447FF3A3795}" type="pres">
      <dgm:prSet presAssocID="{8C6606C5-B96C-475B-928D-458FE4AA4109}" presName="sp" presStyleCnt="0"/>
      <dgm:spPr/>
    </dgm:pt>
    <dgm:pt modelId="{2A75FCAF-7EAC-4F89-B0FD-6FD7574EDE01}" type="pres">
      <dgm:prSet presAssocID="{DBB438B2-D3B9-46A8-B66D-2E2C01F2E926}" presName="composite" presStyleCnt="0"/>
      <dgm:spPr/>
    </dgm:pt>
    <dgm:pt modelId="{AA2695D5-2D08-4F24-BBF3-12A87C1FF9A4}" type="pres">
      <dgm:prSet presAssocID="{DBB438B2-D3B9-46A8-B66D-2E2C01F2E92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A2424-151E-48D5-B4E8-8180453D8F67}" type="pres">
      <dgm:prSet presAssocID="{DBB438B2-D3B9-46A8-B66D-2E2C01F2E92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32ACE-80E7-40C6-8F96-270B5C9C586F}" type="pres">
      <dgm:prSet presAssocID="{D987382C-D6D7-4A83-AF10-D0081A07AFBA}" presName="sp" presStyleCnt="0"/>
      <dgm:spPr/>
    </dgm:pt>
    <dgm:pt modelId="{79D0F5F1-E967-438C-8A9C-50D0DDF2D57B}" type="pres">
      <dgm:prSet presAssocID="{8F9A4B6B-399A-4E0C-8108-8A2B1DE93FE1}" presName="composite" presStyleCnt="0"/>
      <dgm:spPr/>
    </dgm:pt>
    <dgm:pt modelId="{368F0560-D1CB-49DF-83DA-F99A78222797}" type="pres">
      <dgm:prSet presAssocID="{8F9A4B6B-399A-4E0C-8108-8A2B1DE93FE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CE4A3-4F8A-4528-BD04-7C9F00BA08E5}" type="pres">
      <dgm:prSet presAssocID="{8F9A4B6B-399A-4E0C-8108-8A2B1DE93FE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913356-F165-42A1-9E47-DBF47AE0BB84}" srcId="{079BE7AD-BE9B-4CEC-94F9-EF0EDD8F63CC}" destId="{DBB438B2-D3B9-46A8-B66D-2E2C01F2E926}" srcOrd="2" destOrd="0" parTransId="{BB78E221-7A2B-41B3-9170-D1A8C2827D38}" sibTransId="{D987382C-D6D7-4A83-AF10-D0081A07AFBA}"/>
    <dgm:cxn modelId="{FA3E8D90-BF68-4511-94CF-C390A27C403B}" type="presOf" srcId="{E7D085E2-48AD-45A8-A621-94877052042F}" destId="{5CBA2424-151E-48D5-B4E8-8180453D8F67}" srcOrd="0" destOrd="0" presId="urn:microsoft.com/office/officeart/2005/8/layout/chevron2"/>
    <dgm:cxn modelId="{AF7F48B2-F475-4BB3-894E-CBA37F49B52C}" srcId="{079BE7AD-BE9B-4CEC-94F9-EF0EDD8F63CC}" destId="{E8703028-B91C-42B1-A935-9A13A9BBD2BC}" srcOrd="1" destOrd="0" parTransId="{487B5FDF-E11B-41BC-B048-CDEB3AC38190}" sibTransId="{8C6606C5-B96C-475B-928D-458FE4AA4109}"/>
    <dgm:cxn modelId="{F956B5FD-4393-439B-B6E1-BB190EE9B8A5}" srcId="{8F596704-AA16-4675-8C36-F6932A4AF73A}" destId="{B03E942F-F9C2-4044-8C98-6631D0E1C4FE}" srcOrd="1" destOrd="0" parTransId="{2FCF1B8E-1182-44AA-A425-C86A08ED2778}" sibTransId="{2E094B32-BE9E-4325-B832-E47B02331DC6}"/>
    <dgm:cxn modelId="{0558F0B0-13E4-4AC4-A3A8-9A2AC77D6D45}" srcId="{E8703028-B91C-42B1-A935-9A13A9BBD2BC}" destId="{481B27ED-7F51-41BB-81D2-24C6131BA83E}" srcOrd="0" destOrd="0" parTransId="{F6B3833F-C54D-4A7D-A92E-6DFC1D838177}" sibTransId="{008CFD6D-F69C-4D31-AE08-B2BEF278DAFF}"/>
    <dgm:cxn modelId="{E4955F33-B0F4-40BF-B9A6-404C73CD2A18}" type="presOf" srcId="{46B21003-6D56-4C05-B405-BF6729B201B2}" destId="{51EBCE0F-397F-4425-8D01-3C491F4D60D5}" srcOrd="0" destOrd="1" presId="urn:microsoft.com/office/officeart/2005/8/layout/chevron2"/>
    <dgm:cxn modelId="{9D4C2587-EAC8-48B0-826A-FFDB98E04D4E}" type="presOf" srcId="{02B2F0E9-6061-406D-82DD-AE977F71F91E}" destId="{EBF9AE02-AB8E-4D8D-B134-365B46E62CA7}" srcOrd="0" destOrd="0" presId="urn:microsoft.com/office/officeart/2005/8/layout/chevron2"/>
    <dgm:cxn modelId="{17C696DC-A39D-41EB-8256-E584F867E585}" srcId="{8F596704-AA16-4675-8C36-F6932A4AF73A}" destId="{46B21003-6D56-4C05-B405-BF6729B201B2}" srcOrd="0" destOrd="0" parTransId="{C8F5F9D6-8C7F-4A5B-841E-D16CE5B6CDB9}" sibTransId="{F244B20E-3B6A-4CF9-A742-9389037C3732}"/>
    <dgm:cxn modelId="{6AA0988A-AF39-4353-8A8F-156BC2F8B5DC}" srcId="{8F9A4B6B-399A-4E0C-8108-8A2B1DE93FE1}" destId="{B15D8039-5DA7-421B-94EF-CAB445C5E1B4}" srcOrd="0" destOrd="0" parTransId="{732E5EB1-9507-4CDE-9173-8693E7E12544}" sibTransId="{FF7B8794-637C-4AFC-B60C-183755A401A7}"/>
    <dgm:cxn modelId="{801A404F-B93E-4C22-A590-24D1A933F75F}" type="presOf" srcId="{481B27ED-7F51-41BB-81D2-24C6131BA83E}" destId="{C8552962-5E04-436A-B914-7BE09074BB76}" srcOrd="0" destOrd="0" presId="urn:microsoft.com/office/officeart/2005/8/layout/chevron2"/>
    <dgm:cxn modelId="{96715905-7939-4F59-8420-7C985E4A1104}" type="presOf" srcId="{8F596704-AA16-4675-8C36-F6932A4AF73A}" destId="{51EBCE0F-397F-4425-8D01-3C491F4D60D5}" srcOrd="0" destOrd="0" presId="urn:microsoft.com/office/officeart/2005/8/layout/chevron2"/>
    <dgm:cxn modelId="{F0F43888-3CC6-4A1E-8DE3-0EF6D14AFE4D}" srcId="{02B2F0E9-6061-406D-82DD-AE977F71F91E}" destId="{8F596704-AA16-4675-8C36-F6932A4AF73A}" srcOrd="0" destOrd="0" parTransId="{F64D3AAE-120C-470B-91DD-391AD5B05A8C}" sibTransId="{23197828-43BD-4EBD-8175-01C0C4818AA2}"/>
    <dgm:cxn modelId="{E7C44213-48B6-41AD-80F5-441978532618}" type="presOf" srcId="{079BE7AD-BE9B-4CEC-94F9-EF0EDD8F63CC}" destId="{FD3401D6-0EFA-46B8-B998-19AC02F74268}" srcOrd="0" destOrd="0" presId="urn:microsoft.com/office/officeart/2005/8/layout/chevron2"/>
    <dgm:cxn modelId="{7D960609-1448-4261-B120-ACA5F7316F81}" srcId="{079BE7AD-BE9B-4CEC-94F9-EF0EDD8F63CC}" destId="{8F9A4B6B-399A-4E0C-8108-8A2B1DE93FE1}" srcOrd="3" destOrd="0" parTransId="{E1282946-B6FD-4397-B739-787E9797D3B9}" sibTransId="{FBFB0C0E-40DB-4ABC-A012-75D1EC315A93}"/>
    <dgm:cxn modelId="{D624A4F9-543D-4D9F-8DB2-CCBEF7F65652}" type="presOf" srcId="{B15D8039-5DA7-421B-94EF-CAB445C5E1B4}" destId="{F95CE4A3-4F8A-4528-BD04-7C9F00BA08E5}" srcOrd="0" destOrd="0" presId="urn:microsoft.com/office/officeart/2005/8/layout/chevron2"/>
    <dgm:cxn modelId="{1B1B507F-BA4D-4DD2-91D4-FCAF0AE1A950}" type="presOf" srcId="{B03E942F-F9C2-4044-8C98-6631D0E1C4FE}" destId="{51EBCE0F-397F-4425-8D01-3C491F4D60D5}" srcOrd="0" destOrd="2" presId="urn:microsoft.com/office/officeart/2005/8/layout/chevron2"/>
    <dgm:cxn modelId="{3CF26E6B-ABDB-49E8-BB31-054F2AA42DC5}" srcId="{DBB438B2-D3B9-46A8-B66D-2E2C01F2E926}" destId="{E7D085E2-48AD-45A8-A621-94877052042F}" srcOrd="0" destOrd="0" parTransId="{AB1C1FC9-B1E5-4BE8-BDF1-31678E424328}" sibTransId="{2FF36D80-CBDE-4D0E-BC7D-73B42EA6DC58}"/>
    <dgm:cxn modelId="{FB6CF374-2DC2-4E1B-9FA6-1925FA8605F7}" type="presOf" srcId="{DBB438B2-D3B9-46A8-B66D-2E2C01F2E926}" destId="{AA2695D5-2D08-4F24-BBF3-12A87C1FF9A4}" srcOrd="0" destOrd="0" presId="urn:microsoft.com/office/officeart/2005/8/layout/chevron2"/>
    <dgm:cxn modelId="{4560F964-788D-403F-A6E6-EA391D21A16B}" srcId="{079BE7AD-BE9B-4CEC-94F9-EF0EDD8F63CC}" destId="{02B2F0E9-6061-406D-82DD-AE977F71F91E}" srcOrd="0" destOrd="0" parTransId="{5D705CCF-8907-4FE1-B563-0AA3A41EA569}" sibTransId="{173921B5-BB6C-4CD5-8564-70FC6BBBF987}"/>
    <dgm:cxn modelId="{3339C7BC-08C9-49D9-B10F-D91D699E752E}" type="presOf" srcId="{E8703028-B91C-42B1-A935-9A13A9BBD2BC}" destId="{471C8CB9-4D28-4D96-B2EB-0FCE18BDC606}" srcOrd="0" destOrd="0" presId="urn:microsoft.com/office/officeart/2005/8/layout/chevron2"/>
    <dgm:cxn modelId="{8EEE4310-928F-4C52-85DF-E5908708AEDE}" type="presOf" srcId="{8F9A4B6B-399A-4E0C-8108-8A2B1DE93FE1}" destId="{368F0560-D1CB-49DF-83DA-F99A78222797}" srcOrd="0" destOrd="0" presId="urn:microsoft.com/office/officeart/2005/8/layout/chevron2"/>
    <dgm:cxn modelId="{704043E1-EFB4-4010-A691-1DE37FC27433}" type="presParOf" srcId="{FD3401D6-0EFA-46B8-B998-19AC02F74268}" destId="{E5859200-A5E8-47E4-AEB3-EC5AA4E774D1}" srcOrd="0" destOrd="0" presId="urn:microsoft.com/office/officeart/2005/8/layout/chevron2"/>
    <dgm:cxn modelId="{366651AD-7F5E-4FF6-8093-2E9A5E54D530}" type="presParOf" srcId="{E5859200-A5E8-47E4-AEB3-EC5AA4E774D1}" destId="{EBF9AE02-AB8E-4D8D-B134-365B46E62CA7}" srcOrd="0" destOrd="0" presId="urn:microsoft.com/office/officeart/2005/8/layout/chevron2"/>
    <dgm:cxn modelId="{D9DEEA12-2F49-405B-A963-5A4B1B892C03}" type="presParOf" srcId="{E5859200-A5E8-47E4-AEB3-EC5AA4E774D1}" destId="{51EBCE0F-397F-4425-8D01-3C491F4D60D5}" srcOrd="1" destOrd="0" presId="urn:microsoft.com/office/officeart/2005/8/layout/chevron2"/>
    <dgm:cxn modelId="{7D5A6871-D97E-451E-94C7-0882532F63D5}" type="presParOf" srcId="{FD3401D6-0EFA-46B8-B998-19AC02F74268}" destId="{B2D2A64A-3CBB-4914-8782-6FB829964A0A}" srcOrd="1" destOrd="0" presId="urn:microsoft.com/office/officeart/2005/8/layout/chevron2"/>
    <dgm:cxn modelId="{CD1535C6-1F41-40CC-A321-807A5D29BEF1}" type="presParOf" srcId="{FD3401D6-0EFA-46B8-B998-19AC02F74268}" destId="{7A478D16-B562-4931-8F72-FDA8C89C57EF}" srcOrd="2" destOrd="0" presId="urn:microsoft.com/office/officeart/2005/8/layout/chevron2"/>
    <dgm:cxn modelId="{235158DA-3419-43CC-95DE-82682C17D130}" type="presParOf" srcId="{7A478D16-B562-4931-8F72-FDA8C89C57EF}" destId="{471C8CB9-4D28-4D96-B2EB-0FCE18BDC606}" srcOrd="0" destOrd="0" presId="urn:microsoft.com/office/officeart/2005/8/layout/chevron2"/>
    <dgm:cxn modelId="{DD750F95-C1AD-4CCC-A8E8-1095927DB148}" type="presParOf" srcId="{7A478D16-B562-4931-8F72-FDA8C89C57EF}" destId="{C8552962-5E04-436A-B914-7BE09074BB76}" srcOrd="1" destOrd="0" presId="urn:microsoft.com/office/officeart/2005/8/layout/chevron2"/>
    <dgm:cxn modelId="{18718A16-C837-426D-AAD8-57E321136528}" type="presParOf" srcId="{FD3401D6-0EFA-46B8-B998-19AC02F74268}" destId="{1A890851-6FBD-4EFF-8204-1447FF3A3795}" srcOrd="3" destOrd="0" presId="urn:microsoft.com/office/officeart/2005/8/layout/chevron2"/>
    <dgm:cxn modelId="{244CA23D-787F-46E9-8F03-72F703190B1C}" type="presParOf" srcId="{FD3401D6-0EFA-46B8-B998-19AC02F74268}" destId="{2A75FCAF-7EAC-4F89-B0FD-6FD7574EDE01}" srcOrd="4" destOrd="0" presId="urn:microsoft.com/office/officeart/2005/8/layout/chevron2"/>
    <dgm:cxn modelId="{DF234076-A5C6-4DEB-9D86-B11CB78504C3}" type="presParOf" srcId="{2A75FCAF-7EAC-4F89-B0FD-6FD7574EDE01}" destId="{AA2695D5-2D08-4F24-BBF3-12A87C1FF9A4}" srcOrd="0" destOrd="0" presId="urn:microsoft.com/office/officeart/2005/8/layout/chevron2"/>
    <dgm:cxn modelId="{D23B046B-4987-485B-9943-6EB6CC57BC77}" type="presParOf" srcId="{2A75FCAF-7EAC-4F89-B0FD-6FD7574EDE01}" destId="{5CBA2424-151E-48D5-B4E8-8180453D8F67}" srcOrd="1" destOrd="0" presId="urn:microsoft.com/office/officeart/2005/8/layout/chevron2"/>
    <dgm:cxn modelId="{2B8BBCCF-7624-4D69-A018-4DEB148AEA8F}" type="presParOf" srcId="{FD3401D6-0EFA-46B8-B998-19AC02F74268}" destId="{6D732ACE-80E7-40C6-8F96-270B5C9C586F}" srcOrd="5" destOrd="0" presId="urn:microsoft.com/office/officeart/2005/8/layout/chevron2"/>
    <dgm:cxn modelId="{76A95E4F-43EC-49C7-8147-39E3135AF0F0}" type="presParOf" srcId="{FD3401D6-0EFA-46B8-B998-19AC02F74268}" destId="{79D0F5F1-E967-438C-8A9C-50D0DDF2D57B}" srcOrd="6" destOrd="0" presId="urn:microsoft.com/office/officeart/2005/8/layout/chevron2"/>
    <dgm:cxn modelId="{48041CB2-AF24-4284-8E06-6D7250986F4C}" type="presParOf" srcId="{79D0F5F1-E967-438C-8A9C-50D0DDF2D57B}" destId="{368F0560-D1CB-49DF-83DA-F99A78222797}" srcOrd="0" destOrd="0" presId="urn:microsoft.com/office/officeart/2005/8/layout/chevron2"/>
    <dgm:cxn modelId="{69CB0559-6A5D-4C25-AF90-5B23086F7898}" type="presParOf" srcId="{79D0F5F1-E967-438C-8A9C-50D0DDF2D57B}" destId="{F95CE4A3-4F8A-4528-BD04-7C9F00BA08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Profiling</a:t>
          </a:r>
          <a:endParaRPr lang="en-US" sz="2800" b="0" dirty="0">
            <a:solidFill>
              <a:schemeClr val="tx1"/>
            </a:solidFill>
          </a:endParaRPr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 sz="2800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 sz="2800"/>
        </a:p>
      </dgm:t>
    </dgm:pt>
    <dgm:pt modelId="{DBB438B2-D3B9-46A8-B66D-2E2C01F2E926}">
      <dgm:prSet phldrT="[Text]" custT="1"/>
      <dgm:spPr/>
      <dgm:t>
        <a:bodyPr/>
        <a:lstStyle/>
        <a:p>
          <a:endParaRPr lang="en-US" sz="2800" dirty="0"/>
        </a:p>
      </dgm:t>
    </dgm:pt>
    <dgm:pt modelId="{BB78E221-7A2B-41B3-9170-D1A8C2827D38}" type="parTrans" cxnId="{97913356-F165-42A1-9E47-DBF47AE0BB84}">
      <dgm:prSet/>
      <dgm:spPr/>
      <dgm:t>
        <a:bodyPr/>
        <a:lstStyle/>
        <a:p>
          <a:endParaRPr lang="en-US" sz="2800"/>
        </a:p>
      </dgm:t>
    </dgm:pt>
    <dgm:pt modelId="{D987382C-D6D7-4A83-AF10-D0081A07AFBA}" type="sibTrans" cxnId="{97913356-F165-42A1-9E47-DBF47AE0BB84}">
      <dgm:prSet/>
      <dgm:spPr/>
      <dgm:t>
        <a:bodyPr/>
        <a:lstStyle/>
        <a:p>
          <a:endParaRPr lang="en-US" sz="2800"/>
        </a:p>
      </dgm:t>
    </dgm:pt>
    <dgm:pt modelId="{E7D085E2-48AD-45A8-A621-94877052042F}">
      <dgm:prSet phldrT="[Text]" custT="1"/>
      <dgm:spPr/>
      <dgm:t>
        <a:bodyPr/>
        <a:lstStyle/>
        <a:p>
          <a:r>
            <a:rPr lang="en-US" sz="2800" dirty="0" err="1" smtClean="0"/>
            <a:t>Prefetch</a:t>
          </a:r>
          <a:r>
            <a:rPr lang="en-US" sz="2800" dirty="0" smtClean="0"/>
            <a:t> list</a:t>
          </a:r>
          <a:endParaRPr lang="en-US" sz="2800" dirty="0"/>
        </a:p>
      </dgm:t>
    </dgm:pt>
    <dgm:pt modelId="{AB1C1FC9-B1E5-4BE8-BDF1-31678E424328}" type="parTrans" cxnId="{3CF26E6B-ABDB-49E8-BB31-054F2AA42DC5}">
      <dgm:prSet/>
      <dgm:spPr/>
      <dgm:t>
        <a:bodyPr/>
        <a:lstStyle/>
        <a:p>
          <a:endParaRPr lang="en-US" sz="2800"/>
        </a:p>
      </dgm:t>
    </dgm:pt>
    <dgm:pt modelId="{2FF36D80-CBDE-4D0E-BC7D-73B42EA6DC58}" type="sibTrans" cxnId="{3CF26E6B-ABDB-49E8-BB31-054F2AA42DC5}">
      <dgm:prSet/>
      <dgm:spPr/>
      <dgm:t>
        <a:bodyPr/>
        <a:lstStyle/>
        <a:p>
          <a:endParaRPr lang="en-US" sz="2800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2800" b="1" dirty="0" err="1" smtClean="0">
              <a:solidFill>
                <a:srgbClr val="FF0000"/>
              </a:solidFill>
            </a:rPr>
            <a:t>HyperTask</a:t>
          </a:r>
          <a:r>
            <a:rPr lang="en-US" sz="2800" b="1" dirty="0" smtClean="0">
              <a:solidFill>
                <a:srgbClr val="FF0000"/>
              </a:solidFill>
            </a:rPr>
            <a:t> annotation</a:t>
          </a:r>
          <a:endParaRPr lang="en-US" sz="2800" b="1" dirty="0">
            <a:solidFill>
              <a:srgbClr val="FF0000"/>
            </a:solidFill>
          </a:endParaRPr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 sz="2800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 sz="2800"/>
        </a:p>
      </dgm:t>
    </dgm:pt>
    <dgm:pt modelId="{E8703028-B91C-42B1-A935-9A13A9BBD2BC}">
      <dgm:prSet phldrT="[Text]" custT="1"/>
      <dgm:spPr/>
      <dgm:t>
        <a:bodyPr/>
        <a:lstStyle/>
        <a:p>
          <a:endParaRPr lang="en-US" sz="2800" dirty="0"/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 sz="2800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 sz="2800"/>
        </a:p>
      </dgm:t>
    </dgm:pt>
    <dgm:pt modelId="{02B2F0E9-6061-406D-82DD-AE977F71F91E}">
      <dgm:prSet phldrT="[Text]" custT="1"/>
      <dgm:spPr/>
      <dgm:t>
        <a:bodyPr/>
        <a:lstStyle/>
        <a:p>
          <a:endParaRPr lang="en-US" sz="2800" dirty="0"/>
        </a:p>
      </dgm:t>
    </dgm:pt>
    <dgm:pt modelId="{5D705CCF-8907-4FE1-B563-0AA3A41EA569}" type="parTrans" cxnId="{4560F964-788D-403F-A6E6-EA391D21A16B}">
      <dgm:prSet/>
      <dgm:spPr/>
      <dgm:t>
        <a:bodyPr/>
        <a:lstStyle/>
        <a:p>
          <a:endParaRPr lang="en-US" sz="2800"/>
        </a:p>
      </dgm:t>
    </dgm:pt>
    <dgm:pt modelId="{173921B5-BB6C-4CD5-8564-70FC6BBBF987}" type="sibTrans" cxnId="{4560F964-788D-403F-A6E6-EA391D21A16B}">
      <dgm:prSet/>
      <dgm:spPr/>
      <dgm:t>
        <a:bodyPr/>
        <a:lstStyle/>
        <a:p>
          <a:endParaRPr lang="en-US" sz="2800"/>
        </a:p>
      </dgm:t>
    </dgm:pt>
    <dgm:pt modelId="{B15D8039-5DA7-421B-94EF-CAB445C5E1B4}">
      <dgm:prSet phldrT="[Text]" custT="1"/>
      <dgm:spPr/>
      <dgm:t>
        <a:bodyPr/>
        <a:lstStyle/>
        <a:p>
          <a:r>
            <a:rPr lang="en-US" sz="2800" dirty="0" smtClean="0"/>
            <a:t>Normal mode</a:t>
          </a:r>
          <a:endParaRPr lang="en-US" sz="2800" dirty="0"/>
        </a:p>
      </dgm:t>
    </dgm:pt>
    <dgm:pt modelId="{732E5EB1-9507-4CDE-9173-8693E7E12544}" type="parTrans" cxnId="{6AA0988A-AF39-4353-8A8F-156BC2F8B5DC}">
      <dgm:prSet/>
      <dgm:spPr/>
      <dgm:t>
        <a:bodyPr/>
        <a:lstStyle/>
        <a:p>
          <a:endParaRPr lang="en-US" sz="2800"/>
        </a:p>
      </dgm:t>
    </dgm:pt>
    <dgm:pt modelId="{FF7B8794-637C-4AFC-B60C-183755A401A7}" type="sibTrans" cxnId="{6AA0988A-AF39-4353-8A8F-156BC2F8B5DC}">
      <dgm:prSet/>
      <dgm:spPr/>
      <dgm:t>
        <a:bodyPr/>
        <a:lstStyle/>
        <a:p>
          <a:endParaRPr lang="en-US" sz="2800"/>
        </a:p>
      </dgm:t>
    </dgm:pt>
    <dgm:pt modelId="{8F9A4B6B-399A-4E0C-8108-8A2B1DE93FE1}">
      <dgm:prSet phldrT="[Text]" custT="1"/>
      <dgm:spPr/>
      <dgm:t>
        <a:bodyPr/>
        <a:lstStyle/>
        <a:p>
          <a:endParaRPr lang="en-US" sz="2800" dirty="0"/>
        </a:p>
      </dgm:t>
    </dgm:pt>
    <dgm:pt modelId="{E1282946-B6FD-4397-B739-787E9797D3B9}" type="parTrans" cxnId="{7D960609-1448-4261-B120-ACA5F7316F81}">
      <dgm:prSet/>
      <dgm:spPr/>
      <dgm:t>
        <a:bodyPr/>
        <a:lstStyle/>
        <a:p>
          <a:endParaRPr lang="en-US" sz="2800"/>
        </a:p>
      </dgm:t>
    </dgm:pt>
    <dgm:pt modelId="{FBFB0C0E-40DB-4ABC-A012-75D1EC315A93}" type="sibTrans" cxnId="{7D960609-1448-4261-B120-ACA5F7316F81}">
      <dgm:prSet/>
      <dgm:spPr/>
      <dgm:t>
        <a:bodyPr/>
        <a:lstStyle/>
        <a:p>
          <a:endParaRPr lang="en-US" sz="2800"/>
        </a:p>
      </dgm:t>
    </dgm:pt>
    <dgm:pt modelId="{896C7771-40C7-49F1-BF45-98BB9FF7B0A6}">
      <dgm:prSet phldrT="[Text]" custT="1"/>
      <dgm:spPr/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Identifying application </a:t>
          </a:r>
          <a:r>
            <a:rPr lang="en-US" sz="2800" b="0" dirty="0" err="1" smtClean="0">
              <a:solidFill>
                <a:schemeClr val="tx1"/>
              </a:solidFill>
            </a:rPr>
            <a:t>HyperTasks</a:t>
          </a:r>
          <a:endParaRPr lang="en-US" sz="2800" b="0" dirty="0">
            <a:solidFill>
              <a:schemeClr val="tx1"/>
            </a:solidFill>
          </a:endParaRPr>
        </a:p>
      </dgm:t>
    </dgm:pt>
    <dgm:pt modelId="{08985D5D-6BFF-49E9-A6D8-5EC109D97892}" type="parTrans" cxnId="{5D76EFA8-DBBE-4C35-BDB1-6B1A9275E34B}">
      <dgm:prSet/>
      <dgm:spPr/>
      <dgm:t>
        <a:bodyPr/>
        <a:lstStyle/>
        <a:p>
          <a:endParaRPr lang="en-US"/>
        </a:p>
      </dgm:t>
    </dgm:pt>
    <dgm:pt modelId="{E484EF5C-3EF1-4460-9983-52744418D4C4}" type="sibTrans" cxnId="{5D76EFA8-DBBE-4C35-BDB1-6B1A9275E34B}">
      <dgm:prSet/>
      <dgm:spPr/>
      <dgm:t>
        <a:bodyPr/>
        <a:lstStyle/>
        <a:p>
          <a:endParaRPr lang="en-US"/>
        </a:p>
      </dgm:t>
    </dgm:pt>
    <dgm:pt modelId="{C2108415-3A5B-4AA3-BE1B-1320D443BDEC}">
      <dgm:prSet phldrT="[Text]" custT="1"/>
      <dgm:spPr/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Identifying OS </a:t>
          </a:r>
          <a:r>
            <a:rPr lang="en-US" sz="2800" b="0" dirty="0" err="1" smtClean="0">
              <a:solidFill>
                <a:schemeClr val="tx1"/>
              </a:solidFill>
            </a:rPr>
            <a:t>HyperTasks</a:t>
          </a:r>
          <a:endParaRPr lang="en-US" sz="2800" b="0" dirty="0">
            <a:solidFill>
              <a:schemeClr val="tx1"/>
            </a:solidFill>
          </a:endParaRPr>
        </a:p>
      </dgm:t>
    </dgm:pt>
    <dgm:pt modelId="{59686D9A-E93B-4260-BC4A-4EC5580BF78E}" type="parTrans" cxnId="{7A35BCA3-29A7-4009-A3B7-CA4265E72218}">
      <dgm:prSet/>
      <dgm:spPr/>
      <dgm:t>
        <a:bodyPr/>
        <a:lstStyle/>
        <a:p>
          <a:endParaRPr lang="en-US"/>
        </a:p>
      </dgm:t>
    </dgm:pt>
    <dgm:pt modelId="{BD03C637-CEDF-4DE1-8A72-7D9889B57CF7}" type="sibTrans" cxnId="{7A35BCA3-29A7-4009-A3B7-CA4265E72218}">
      <dgm:prSet/>
      <dgm:spPr/>
      <dgm:t>
        <a:bodyPr/>
        <a:lstStyle/>
        <a:p>
          <a:endParaRPr lang="en-US"/>
        </a:p>
      </dgm:t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59200-A5E8-47E4-AEB3-EC5AA4E774D1}" type="pres">
      <dgm:prSet presAssocID="{02B2F0E9-6061-406D-82DD-AE977F71F91E}" presName="composite" presStyleCnt="0"/>
      <dgm:spPr/>
    </dgm:pt>
    <dgm:pt modelId="{EBF9AE02-AB8E-4D8D-B134-365B46E62CA7}" type="pres">
      <dgm:prSet presAssocID="{02B2F0E9-6061-406D-82DD-AE977F71F91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BCE0F-397F-4425-8D01-3C491F4D60D5}" type="pres">
      <dgm:prSet presAssocID="{02B2F0E9-6061-406D-82DD-AE977F71F91E}" presName="descendantText" presStyleLbl="alignAcc1" presStyleIdx="0" presStyleCnt="4" custScaleY="123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2A64A-3CBB-4914-8782-6FB829964A0A}" type="pres">
      <dgm:prSet presAssocID="{173921B5-BB6C-4CD5-8564-70FC6BBBF987}" presName="sp" presStyleCnt="0"/>
      <dgm:spPr/>
    </dgm:pt>
    <dgm:pt modelId="{7A478D16-B562-4931-8F72-FDA8C89C57EF}" type="pres">
      <dgm:prSet presAssocID="{E8703028-B91C-42B1-A935-9A13A9BBD2BC}" presName="composite" presStyleCnt="0"/>
      <dgm:spPr/>
    </dgm:pt>
    <dgm:pt modelId="{471C8CB9-4D28-4D96-B2EB-0FCE18BDC606}" type="pres">
      <dgm:prSet presAssocID="{E8703028-B91C-42B1-A935-9A13A9BBD2B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52962-5E04-436A-B914-7BE09074BB76}" type="pres">
      <dgm:prSet presAssocID="{E8703028-B91C-42B1-A935-9A13A9BBD2BC}" presName="descendantText" presStyleLbl="alignAcc1" presStyleIdx="1" presStyleCnt="4" custScaleY="16644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90851-6FBD-4EFF-8204-1447FF3A3795}" type="pres">
      <dgm:prSet presAssocID="{8C6606C5-B96C-475B-928D-458FE4AA4109}" presName="sp" presStyleCnt="0"/>
      <dgm:spPr/>
    </dgm:pt>
    <dgm:pt modelId="{2A75FCAF-7EAC-4F89-B0FD-6FD7574EDE01}" type="pres">
      <dgm:prSet presAssocID="{DBB438B2-D3B9-46A8-B66D-2E2C01F2E926}" presName="composite" presStyleCnt="0"/>
      <dgm:spPr/>
    </dgm:pt>
    <dgm:pt modelId="{AA2695D5-2D08-4F24-BBF3-12A87C1FF9A4}" type="pres">
      <dgm:prSet presAssocID="{DBB438B2-D3B9-46A8-B66D-2E2C01F2E92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A2424-151E-48D5-B4E8-8180453D8F67}" type="pres">
      <dgm:prSet presAssocID="{DBB438B2-D3B9-46A8-B66D-2E2C01F2E92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32ACE-80E7-40C6-8F96-270B5C9C586F}" type="pres">
      <dgm:prSet presAssocID="{D987382C-D6D7-4A83-AF10-D0081A07AFBA}" presName="sp" presStyleCnt="0"/>
      <dgm:spPr/>
    </dgm:pt>
    <dgm:pt modelId="{79D0F5F1-E967-438C-8A9C-50D0DDF2D57B}" type="pres">
      <dgm:prSet presAssocID="{8F9A4B6B-399A-4E0C-8108-8A2B1DE93FE1}" presName="composite" presStyleCnt="0"/>
      <dgm:spPr/>
    </dgm:pt>
    <dgm:pt modelId="{368F0560-D1CB-49DF-83DA-F99A78222797}" type="pres">
      <dgm:prSet presAssocID="{8F9A4B6B-399A-4E0C-8108-8A2B1DE93FE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CE4A3-4F8A-4528-BD04-7C9F00BA08E5}" type="pres">
      <dgm:prSet presAssocID="{8F9A4B6B-399A-4E0C-8108-8A2B1DE93FE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D960609-1448-4261-B120-ACA5F7316F81}" srcId="{079BE7AD-BE9B-4CEC-94F9-EF0EDD8F63CC}" destId="{8F9A4B6B-399A-4E0C-8108-8A2B1DE93FE1}" srcOrd="3" destOrd="0" parTransId="{E1282946-B6FD-4397-B739-787E9797D3B9}" sibTransId="{FBFB0C0E-40DB-4ABC-A012-75D1EC315A93}"/>
    <dgm:cxn modelId="{7A35BCA3-29A7-4009-A3B7-CA4265E72218}" srcId="{481B27ED-7F51-41BB-81D2-24C6131BA83E}" destId="{C2108415-3A5B-4AA3-BE1B-1320D443BDEC}" srcOrd="1" destOrd="0" parTransId="{59686D9A-E93B-4260-BC4A-4EC5580BF78E}" sibTransId="{BD03C637-CEDF-4DE1-8A72-7D9889B57CF7}"/>
    <dgm:cxn modelId="{C1BF2433-3DF7-4606-A2AF-1C9B59AC7E03}" type="presOf" srcId="{C2108415-3A5B-4AA3-BE1B-1320D443BDEC}" destId="{C8552962-5E04-436A-B914-7BE09074BB76}" srcOrd="0" destOrd="2" presId="urn:microsoft.com/office/officeart/2005/8/layout/chevron2"/>
    <dgm:cxn modelId="{CC308E61-881D-4EA1-9BE5-F354445659D9}" type="presOf" srcId="{E8703028-B91C-42B1-A935-9A13A9BBD2BC}" destId="{471C8CB9-4D28-4D96-B2EB-0FCE18BDC606}" srcOrd="0" destOrd="0" presId="urn:microsoft.com/office/officeart/2005/8/layout/chevron2"/>
    <dgm:cxn modelId="{BCE95BB4-9563-4738-8437-00F3DA09D466}" type="presOf" srcId="{DBB438B2-D3B9-46A8-B66D-2E2C01F2E926}" destId="{AA2695D5-2D08-4F24-BBF3-12A87C1FF9A4}" srcOrd="0" destOrd="0" presId="urn:microsoft.com/office/officeart/2005/8/layout/chevron2"/>
    <dgm:cxn modelId="{AF7F48B2-F475-4BB3-894E-CBA37F49B52C}" srcId="{079BE7AD-BE9B-4CEC-94F9-EF0EDD8F63CC}" destId="{E8703028-B91C-42B1-A935-9A13A9BBD2BC}" srcOrd="1" destOrd="0" parTransId="{487B5FDF-E11B-41BC-B048-CDEB3AC38190}" sibTransId="{8C6606C5-B96C-475B-928D-458FE4AA4109}"/>
    <dgm:cxn modelId="{87792053-6303-4A8B-A9D9-0E1CD4EDD4BD}" type="presOf" srcId="{B15D8039-5DA7-421B-94EF-CAB445C5E1B4}" destId="{F95CE4A3-4F8A-4528-BD04-7C9F00BA08E5}" srcOrd="0" destOrd="0" presId="urn:microsoft.com/office/officeart/2005/8/layout/chevron2"/>
    <dgm:cxn modelId="{4560F964-788D-403F-A6E6-EA391D21A16B}" srcId="{079BE7AD-BE9B-4CEC-94F9-EF0EDD8F63CC}" destId="{02B2F0E9-6061-406D-82DD-AE977F71F91E}" srcOrd="0" destOrd="0" parTransId="{5D705CCF-8907-4FE1-B563-0AA3A41EA569}" sibTransId="{173921B5-BB6C-4CD5-8564-70FC6BBBF987}"/>
    <dgm:cxn modelId="{0558F0B0-13E4-4AC4-A3A8-9A2AC77D6D45}" srcId="{E8703028-B91C-42B1-A935-9A13A9BBD2BC}" destId="{481B27ED-7F51-41BB-81D2-24C6131BA83E}" srcOrd="0" destOrd="0" parTransId="{F6B3833F-C54D-4A7D-A92E-6DFC1D838177}" sibTransId="{008CFD6D-F69C-4D31-AE08-B2BEF278DAFF}"/>
    <dgm:cxn modelId="{6AA0988A-AF39-4353-8A8F-156BC2F8B5DC}" srcId="{8F9A4B6B-399A-4E0C-8108-8A2B1DE93FE1}" destId="{B15D8039-5DA7-421B-94EF-CAB445C5E1B4}" srcOrd="0" destOrd="0" parTransId="{732E5EB1-9507-4CDE-9173-8693E7E12544}" sibTransId="{FF7B8794-637C-4AFC-B60C-183755A401A7}"/>
    <dgm:cxn modelId="{38FC1AA1-738E-41D6-BAD5-6758F2762D8A}" type="presOf" srcId="{481B27ED-7F51-41BB-81D2-24C6131BA83E}" destId="{C8552962-5E04-436A-B914-7BE09074BB76}" srcOrd="0" destOrd="0" presId="urn:microsoft.com/office/officeart/2005/8/layout/chevron2"/>
    <dgm:cxn modelId="{C7362B87-31E5-4A72-A537-14B14E8EA284}" type="presOf" srcId="{896C7771-40C7-49F1-BF45-98BB9FF7B0A6}" destId="{C8552962-5E04-436A-B914-7BE09074BB76}" srcOrd="0" destOrd="1" presId="urn:microsoft.com/office/officeart/2005/8/layout/chevron2"/>
    <dgm:cxn modelId="{97913356-F165-42A1-9E47-DBF47AE0BB84}" srcId="{079BE7AD-BE9B-4CEC-94F9-EF0EDD8F63CC}" destId="{DBB438B2-D3B9-46A8-B66D-2E2C01F2E926}" srcOrd="2" destOrd="0" parTransId="{BB78E221-7A2B-41B3-9170-D1A8C2827D38}" sibTransId="{D987382C-D6D7-4A83-AF10-D0081A07AFBA}"/>
    <dgm:cxn modelId="{AF424D9B-FE48-467C-9E7D-5B952B489CF3}" type="presOf" srcId="{8F9A4B6B-399A-4E0C-8108-8A2B1DE93FE1}" destId="{368F0560-D1CB-49DF-83DA-F99A78222797}" srcOrd="0" destOrd="0" presId="urn:microsoft.com/office/officeart/2005/8/layout/chevron2"/>
    <dgm:cxn modelId="{0ADFBAD4-DB79-4F1C-A6C6-A1E604B9FF43}" type="presOf" srcId="{8F596704-AA16-4675-8C36-F6932A4AF73A}" destId="{51EBCE0F-397F-4425-8D01-3C491F4D60D5}" srcOrd="0" destOrd="0" presId="urn:microsoft.com/office/officeart/2005/8/layout/chevron2"/>
    <dgm:cxn modelId="{16D3076A-11BA-485D-96B5-1B5B5B14EDEE}" type="presOf" srcId="{E7D085E2-48AD-45A8-A621-94877052042F}" destId="{5CBA2424-151E-48D5-B4E8-8180453D8F67}" srcOrd="0" destOrd="0" presId="urn:microsoft.com/office/officeart/2005/8/layout/chevron2"/>
    <dgm:cxn modelId="{5D76EFA8-DBBE-4C35-BDB1-6B1A9275E34B}" srcId="{481B27ED-7F51-41BB-81D2-24C6131BA83E}" destId="{896C7771-40C7-49F1-BF45-98BB9FF7B0A6}" srcOrd="0" destOrd="0" parTransId="{08985D5D-6BFF-49E9-A6D8-5EC109D97892}" sibTransId="{E484EF5C-3EF1-4460-9983-52744418D4C4}"/>
    <dgm:cxn modelId="{45EE179F-E233-410F-BDBD-0B7BE2C5D974}" type="presOf" srcId="{079BE7AD-BE9B-4CEC-94F9-EF0EDD8F63CC}" destId="{FD3401D6-0EFA-46B8-B998-19AC02F74268}" srcOrd="0" destOrd="0" presId="urn:microsoft.com/office/officeart/2005/8/layout/chevron2"/>
    <dgm:cxn modelId="{F0F43888-3CC6-4A1E-8DE3-0EF6D14AFE4D}" srcId="{02B2F0E9-6061-406D-82DD-AE977F71F91E}" destId="{8F596704-AA16-4675-8C36-F6932A4AF73A}" srcOrd="0" destOrd="0" parTransId="{F64D3AAE-120C-470B-91DD-391AD5B05A8C}" sibTransId="{23197828-43BD-4EBD-8175-01C0C4818AA2}"/>
    <dgm:cxn modelId="{3CF26E6B-ABDB-49E8-BB31-054F2AA42DC5}" srcId="{DBB438B2-D3B9-46A8-B66D-2E2C01F2E926}" destId="{E7D085E2-48AD-45A8-A621-94877052042F}" srcOrd="0" destOrd="0" parTransId="{AB1C1FC9-B1E5-4BE8-BDF1-31678E424328}" sibTransId="{2FF36D80-CBDE-4D0E-BC7D-73B42EA6DC58}"/>
    <dgm:cxn modelId="{D7A3D4A3-7398-4327-B0DA-44E9A6DBFE78}" type="presOf" srcId="{02B2F0E9-6061-406D-82DD-AE977F71F91E}" destId="{EBF9AE02-AB8E-4D8D-B134-365B46E62CA7}" srcOrd="0" destOrd="0" presId="urn:microsoft.com/office/officeart/2005/8/layout/chevron2"/>
    <dgm:cxn modelId="{028877E4-CDCB-4D6D-9871-D4999B5E737F}" type="presParOf" srcId="{FD3401D6-0EFA-46B8-B998-19AC02F74268}" destId="{E5859200-A5E8-47E4-AEB3-EC5AA4E774D1}" srcOrd="0" destOrd="0" presId="urn:microsoft.com/office/officeart/2005/8/layout/chevron2"/>
    <dgm:cxn modelId="{37374F24-1E09-4621-AD4E-31CC3DA70F87}" type="presParOf" srcId="{E5859200-A5E8-47E4-AEB3-EC5AA4E774D1}" destId="{EBF9AE02-AB8E-4D8D-B134-365B46E62CA7}" srcOrd="0" destOrd="0" presId="urn:microsoft.com/office/officeart/2005/8/layout/chevron2"/>
    <dgm:cxn modelId="{A8078BA2-2ED3-4737-BAC4-24C29245A583}" type="presParOf" srcId="{E5859200-A5E8-47E4-AEB3-EC5AA4E774D1}" destId="{51EBCE0F-397F-4425-8D01-3C491F4D60D5}" srcOrd="1" destOrd="0" presId="urn:microsoft.com/office/officeart/2005/8/layout/chevron2"/>
    <dgm:cxn modelId="{5D330DB7-A007-4C8E-9011-5FB412D03037}" type="presParOf" srcId="{FD3401D6-0EFA-46B8-B998-19AC02F74268}" destId="{B2D2A64A-3CBB-4914-8782-6FB829964A0A}" srcOrd="1" destOrd="0" presId="urn:microsoft.com/office/officeart/2005/8/layout/chevron2"/>
    <dgm:cxn modelId="{27B617C8-6C4A-426D-97BC-BB795FCD7A57}" type="presParOf" srcId="{FD3401D6-0EFA-46B8-B998-19AC02F74268}" destId="{7A478D16-B562-4931-8F72-FDA8C89C57EF}" srcOrd="2" destOrd="0" presId="urn:microsoft.com/office/officeart/2005/8/layout/chevron2"/>
    <dgm:cxn modelId="{FF8DE07A-420A-49F9-9DC7-EA72210EAD7F}" type="presParOf" srcId="{7A478D16-B562-4931-8F72-FDA8C89C57EF}" destId="{471C8CB9-4D28-4D96-B2EB-0FCE18BDC606}" srcOrd="0" destOrd="0" presId="urn:microsoft.com/office/officeart/2005/8/layout/chevron2"/>
    <dgm:cxn modelId="{07511774-93A3-4DDB-BC46-3E038E0DDD66}" type="presParOf" srcId="{7A478D16-B562-4931-8F72-FDA8C89C57EF}" destId="{C8552962-5E04-436A-B914-7BE09074BB76}" srcOrd="1" destOrd="0" presId="urn:microsoft.com/office/officeart/2005/8/layout/chevron2"/>
    <dgm:cxn modelId="{116B7D74-4615-44C2-85F8-C8016CA6303F}" type="presParOf" srcId="{FD3401D6-0EFA-46B8-B998-19AC02F74268}" destId="{1A890851-6FBD-4EFF-8204-1447FF3A3795}" srcOrd="3" destOrd="0" presId="urn:microsoft.com/office/officeart/2005/8/layout/chevron2"/>
    <dgm:cxn modelId="{F0F4C1ED-1D63-4FFB-A431-C293F2CDB446}" type="presParOf" srcId="{FD3401D6-0EFA-46B8-B998-19AC02F74268}" destId="{2A75FCAF-7EAC-4F89-B0FD-6FD7574EDE01}" srcOrd="4" destOrd="0" presId="urn:microsoft.com/office/officeart/2005/8/layout/chevron2"/>
    <dgm:cxn modelId="{5DC06FC2-4E4C-4507-972F-DCB365E629BD}" type="presParOf" srcId="{2A75FCAF-7EAC-4F89-B0FD-6FD7574EDE01}" destId="{AA2695D5-2D08-4F24-BBF3-12A87C1FF9A4}" srcOrd="0" destOrd="0" presId="urn:microsoft.com/office/officeart/2005/8/layout/chevron2"/>
    <dgm:cxn modelId="{8B23F9FD-460A-4B64-9489-4B7BA773B0DA}" type="presParOf" srcId="{2A75FCAF-7EAC-4F89-B0FD-6FD7574EDE01}" destId="{5CBA2424-151E-48D5-B4E8-8180453D8F67}" srcOrd="1" destOrd="0" presId="urn:microsoft.com/office/officeart/2005/8/layout/chevron2"/>
    <dgm:cxn modelId="{6B0664EF-E742-405B-8C73-93F69DE5C7B7}" type="presParOf" srcId="{FD3401D6-0EFA-46B8-B998-19AC02F74268}" destId="{6D732ACE-80E7-40C6-8F96-270B5C9C586F}" srcOrd="5" destOrd="0" presId="urn:microsoft.com/office/officeart/2005/8/layout/chevron2"/>
    <dgm:cxn modelId="{664AB40B-6623-4041-B6DE-639336F2EA14}" type="presParOf" srcId="{FD3401D6-0EFA-46B8-B998-19AC02F74268}" destId="{79D0F5F1-E967-438C-8A9C-50D0DDF2D57B}" srcOrd="6" destOrd="0" presId="urn:microsoft.com/office/officeart/2005/8/layout/chevron2"/>
    <dgm:cxn modelId="{633CE4C9-2880-4BA4-8145-8A74A690E821}" type="presParOf" srcId="{79D0F5F1-E967-438C-8A9C-50D0DDF2D57B}" destId="{368F0560-D1CB-49DF-83DA-F99A78222797}" srcOrd="0" destOrd="0" presId="urn:microsoft.com/office/officeart/2005/8/layout/chevron2"/>
    <dgm:cxn modelId="{B0414B14-857B-4E58-820C-878788D6584D}" type="presParOf" srcId="{79D0F5F1-E967-438C-8A9C-50D0DDF2D57B}" destId="{F95CE4A3-4F8A-4528-BD04-7C9F00BA08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BA89819-4BC4-4791-A43F-C27F7C2C3C31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42B404AA-787A-4440-AA4E-3E9803D4561A}">
      <dgm:prSet phldrT="[Text]"/>
      <dgm:spPr>
        <a:solidFill>
          <a:schemeClr val="accent2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OS </a:t>
          </a:r>
          <a:r>
            <a:rPr lang="en-US" dirty="0" err="1" smtClean="0">
              <a:solidFill>
                <a:schemeClr val="tx1"/>
              </a:solidFill>
            </a:rPr>
            <a:t>HyperTasks</a:t>
          </a:r>
          <a:endParaRPr lang="en-US" dirty="0">
            <a:solidFill>
              <a:schemeClr val="tx1"/>
            </a:solidFill>
          </a:endParaRPr>
        </a:p>
      </dgm:t>
    </dgm:pt>
    <dgm:pt modelId="{8E6D8563-D131-46F4-9F91-54E091A9B37C}" type="parTrans" cxnId="{74B8952B-342A-4B83-83E3-53C078F1E125}">
      <dgm:prSet/>
      <dgm:spPr/>
      <dgm:t>
        <a:bodyPr/>
        <a:lstStyle/>
        <a:p>
          <a:endParaRPr lang="en-US"/>
        </a:p>
      </dgm:t>
    </dgm:pt>
    <dgm:pt modelId="{3DA108EA-BB77-4E34-99A1-3061634C03AF}" type="sibTrans" cxnId="{74B8952B-342A-4B83-83E3-53C078F1E125}">
      <dgm:prSet/>
      <dgm:spPr/>
      <dgm:t>
        <a:bodyPr/>
        <a:lstStyle/>
        <a:p>
          <a:endParaRPr lang="en-US"/>
        </a:p>
      </dgm:t>
    </dgm:pt>
    <dgm:pt modelId="{634FF027-0A41-4989-B11F-C2CCC05583FD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System call handler</a:t>
          </a:r>
          <a:endParaRPr lang="en-US" dirty="0">
            <a:solidFill>
              <a:schemeClr val="tx1"/>
            </a:solidFill>
          </a:endParaRPr>
        </a:p>
      </dgm:t>
    </dgm:pt>
    <dgm:pt modelId="{E5587B5C-F84D-4D7A-AB0D-4687C20E7B51}" type="parTrans" cxnId="{FE461CA5-EC2D-4033-A92A-2F07D548A021}">
      <dgm:prSet/>
      <dgm:spPr/>
      <dgm:t>
        <a:bodyPr/>
        <a:lstStyle/>
        <a:p>
          <a:endParaRPr lang="en-US"/>
        </a:p>
      </dgm:t>
    </dgm:pt>
    <dgm:pt modelId="{84BC73FA-34A0-4099-9700-EC86084CB3EE}" type="sibTrans" cxnId="{FE461CA5-EC2D-4033-A92A-2F07D548A021}">
      <dgm:prSet/>
      <dgm:spPr/>
      <dgm:t>
        <a:bodyPr/>
        <a:lstStyle/>
        <a:p>
          <a:endParaRPr lang="en-US"/>
        </a:p>
      </dgm:t>
    </dgm:pt>
    <dgm:pt modelId="{DD496D16-5F92-49A4-9443-2BC1CDAC77B3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Interrupt handler</a:t>
          </a:r>
          <a:endParaRPr lang="en-US" dirty="0">
            <a:solidFill>
              <a:schemeClr val="tx1"/>
            </a:solidFill>
          </a:endParaRPr>
        </a:p>
      </dgm:t>
    </dgm:pt>
    <dgm:pt modelId="{603379AF-8720-4865-8520-79E64F40CFAD}" type="sibTrans" cxnId="{15B8DFC6-71E4-4346-97DE-9CE06FB727C7}">
      <dgm:prSet/>
      <dgm:spPr/>
      <dgm:t>
        <a:bodyPr/>
        <a:lstStyle/>
        <a:p>
          <a:endParaRPr lang="en-US"/>
        </a:p>
      </dgm:t>
    </dgm:pt>
    <dgm:pt modelId="{A235C1FB-28EA-4AE4-ABC2-90A31135AE8C}" type="parTrans" cxnId="{15B8DFC6-71E4-4346-97DE-9CE06FB727C7}">
      <dgm:prSet/>
      <dgm:spPr/>
      <dgm:t>
        <a:bodyPr/>
        <a:lstStyle/>
        <a:p>
          <a:endParaRPr lang="en-US"/>
        </a:p>
      </dgm:t>
    </dgm:pt>
    <dgm:pt modelId="{7AC2BC51-89F8-4A82-9C7F-78A207A284A5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Bottom half handler</a:t>
          </a:r>
          <a:endParaRPr lang="en-US" dirty="0">
            <a:solidFill>
              <a:schemeClr val="tx1"/>
            </a:solidFill>
          </a:endParaRPr>
        </a:p>
      </dgm:t>
    </dgm:pt>
    <dgm:pt modelId="{C4D007B3-7AC7-40DB-9221-2335D63DF10F}" type="parTrans" cxnId="{7C9E1FDA-58F2-476E-8489-E18F90BC2B70}">
      <dgm:prSet/>
      <dgm:spPr/>
      <dgm:t>
        <a:bodyPr/>
        <a:lstStyle/>
        <a:p>
          <a:endParaRPr lang="en-US"/>
        </a:p>
      </dgm:t>
    </dgm:pt>
    <dgm:pt modelId="{9877921D-BA01-4E8D-9B4B-FE6199C77BD7}" type="sibTrans" cxnId="{7C9E1FDA-58F2-476E-8489-E18F90BC2B70}">
      <dgm:prSet/>
      <dgm:spPr/>
      <dgm:t>
        <a:bodyPr/>
        <a:lstStyle/>
        <a:p>
          <a:endParaRPr lang="en-US"/>
        </a:p>
      </dgm:t>
    </dgm:pt>
    <dgm:pt modelId="{5DF23C48-39AA-466E-BD8A-5C306826D5EE}">
      <dgm:prSet phldrT="[Text]"/>
      <dgm:spPr>
        <a:solidFill>
          <a:schemeClr val="accent6">
            <a:lumMod val="40000"/>
            <a:lumOff val="60000"/>
          </a:schemeClr>
        </a:solidFill>
      </dgm:spPr>
      <dgm:t>
        <a:bodyPr/>
        <a:lstStyle/>
        <a:p>
          <a:r>
            <a:rPr lang="en-US" smtClean="0">
              <a:solidFill>
                <a:schemeClr val="tx1"/>
              </a:solidFill>
            </a:rPr>
            <a:t>Scheduler</a:t>
          </a:r>
          <a:endParaRPr lang="en-US" dirty="0">
            <a:solidFill>
              <a:schemeClr val="tx1"/>
            </a:solidFill>
          </a:endParaRPr>
        </a:p>
      </dgm:t>
    </dgm:pt>
    <dgm:pt modelId="{91D92B42-DA88-4928-B438-4C079056EAA6}" type="parTrans" cxnId="{4D2D86F9-C7AB-4FC5-92E7-E43611C73FED}">
      <dgm:prSet/>
      <dgm:spPr/>
      <dgm:t>
        <a:bodyPr/>
        <a:lstStyle/>
        <a:p>
          <a:endParaRPr lang="en-US"/>
        </a:p>
      </dgm:t>
    </dgm:pt>
    <dgm:pt modelId="{AE4C390C-0869-48B1-95FA-B29A1AC78259}" type="sibTrans" cxnId="{4D2D86F9-C7AB-4FC5-92E7-E43611C73FED}">
      <dgm:prSet/>
      <dgm:spPr/>
      <dgm:t>
        <a:bodyPr/>
        <a:lstStyle/>
        <a:p>
          <a:endParaRPr lang="en-US"/>
        </a:p>
      </dgm:t>
    </dgm:pt>
    <dgm:pt modelId="{85168E53-2896-41B2-B607-F68BA3CDF539}" type="pres">
      <dgm:prSet presAssocID="{BBA89819-4BC4-4791-A43F-C27F7C2C3C31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108E64B7-F6B5-43EB-84A3-901C7656F582}" type="pres">
      <dgm:prSet presAssocID="{42B404AA-787A-4440-AA4E-3E9803D4561A}" presName="hierRoot1" presStyleCnt="0">
        <dgm:presLayoutVars>
          <dgm:hierBranch val="init"/>
        </dgm:presLayoutVars>
      </dgm:prSet>
      <dgm:spPr/>
    </dgm:pt>
    <dgm:pt modelId="{E25CBF41-E410-49CC-8838-2950B4C82797}" type="pres">
      <dgm:prSet presAssocID="{42B404AA-787A-4440-AA4E-3E9803D4561A}" presName="rootComposite1" presStyleCnt="0"/>
      <dgm:spPr/>
    </dgm:pt>
    <dgm:pt modelId="{B3C08ACD-2A46-4EAE-AB28-C4A87656D6EB}" type="pres">
      <dgm:prSet presAssocID="{42B404AA-787A-4440-AA4E-3E9803D4561A}" presName="rootText1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B639D70-C778-47A9-ADAF-E0C844D89B0E}" type="pres">
      <dgm:prSet presAssocID="{42B404AA-787A-4440-AA4E-3E9803D4561A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D1EB42D-F9B5-4403-8B8F-B2D6DD1F9449}" type="pres">
      <dgm:prSet presAssocID="{42B404AA-787A-4440-AA4E-3E9803D4561A}" presName="hierChild2" presStyleCnt="0"/>
      <dgm:spPr/>
    </dgm:pt>
    <dgm:pt modelId="{5C909853-867C-4A1F-8282-6D046E37B85D}" type="pres">
      <dgm:prSet presAssocID="{E5587B5C-F84D-4D7A-AB0D-4687C20E7B51}" presName="Name37" presStyleLbl="parChTrans1D2" presStyleIdx="0" presStyleCnt="4"/>
      <dgm:spPr/>
      <dgm:t>
        <a:bodyPr/>
        <a:lstStyle/>
        <a:p>
          <a:endParaRPr lang="en-US"/>
        </a:p>
      </dgm:t>
    </dgm:pt>
    <dgm:pt modelId="{1C1BE26E-5E53-4850-8248-6F67CD1289A7}" type="pres">
      <dgm:prSet presAssocID="{634FF027-0A41-4989-B11F-C2CCC05583FD}" presName="hierRoot2" presStyleCnt="0">
        <dgm:presLayoutVars>
          <dgm:hierBranch val="init"/>
        </dgm:presLayoutVars>
      </dgm:prSet>
      <dgm:spPr/>
    </dgm:pt>
    <dgm:pt modelId="{A7AFBC6C-F520-4DCC-9DEF-8368D2ED0A21}" type="pres">
      <dgm:prSet presAssocID="{634FF027-0A41-4989-B11F-C2CCC05583FD}" presName="rootComposite" presStyleCnt="0"/>
      <dgm:spPr/>
    </dgm:pt>
    <dgm:pt modelId="{187F0225-44CE-4910-ACFB-B4CD0939AA01}" type="pres">
      <dgm:prSet presAssocID="{634FF027-0A41-4989-B11F-C2CCC05583FD}" presName="rootText" presStyleLbl="node2" presStyleIdx="0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0D9F6DE-2651-46D0-B7F2-52F49CDB85B9}" type="pres">
      <dgm:prSet presAssocID="{634FF027-0A41-4989-B11F-C2CCC05583FD}" presName="rootConnector" presStyleLbl="node2" presStyleIdx="0" presStyleCnt="4"/>
      <dgm:spPr/>
      <dgm:t>
        <a:bodyPr/>
        <a:lstStyle/>
        <a:p>
          <a:endParaRPr lang="en-US"/>
        </a:p>
      </dgm:t>
    </dgm:pt>
    <dgm:pt modelId="{31F51D04-8449-47AD-976E-388E82FD20E4}" type="pres">
      <dgm:prSet presAssocID="{634FF027-0A41-4989-B11F-C2CCC05583FD}" presName="hierChild4" presStyleCnt="0"/>
      <dgm:spPr/>
    </dgm:pt>
    <dgm:pt modelId="{06929935-69A6-421E-8968-EC6378D674AD}" type="pres">
      <dgm:prSet presAssocID="{634FF027-0A41-4989-B11F-C2CCC05583FD}" presName="hierChild5" presStyleCnt="0"/>
      <dgm:spPr/>
    </dgm:pt>
    <dgm:pt modelId="{A578EE53-2838-4026-B49B-C0C4221A13D0}" type="pres">
      <dgm:prSet presAssocID="{A235C1FB-28EA-4AE4-ABC2-90A31135AE8C}" presName="Name37" presStyleLbl="parChTrans1D2" presStyleIdx="1" presStyleCnt="4"/>
      <dgm:spPr/>
      <dgm:t>
        <a:bodyPr/>
        <a:lstStyle/>
        <a:p>
          <a:endParaRPr lang="en-US"/>
        </a:p>
      </dgm:t>
    </dgm:pt>
    <dgm:pt modelId="{2DC1A70B-DB7F-4EA2-B9C1-C2604839E142}" type="pres">
      <dgm:prSet presAssocID="{DD496D16-5F92-49A4-9443-2BC1CDAC77B3}" presName="hierRoot2" presStyleCnt="0">
        <dgm:presLayoutVars>
          <dgm:hierBranch val="init"/>
        </dgm:presLayoutVars>
      </dgm:prSet>
      <dgm:spPr/>
    </dgm:pt>
    <dgm:pt modelId="{85080DEF-7ECD-41AB-A42F-796915EA984F}" type="pres">
      <dgm:prSet presAssocID="{DD496D16-5F92-49A4-9443-2BC1CDAC77B3}" presName="rootComposite" presStyleCnt="0"/>
      <dgm:spPr/>
    </dgm:pt>
    <dgm:pt modelId="{608DD1A6-E09A-47D4-B137-9AC44A192DC6}" type="pres">
      <dgm:prSet presAssocID="{DD496D16-5F92-49A4-9443-2BC1CDAC77B3}" presName="rootText" presStyleLbl="node2" presStyleIdx="1" presStyleCnt="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186A6E0D-786C-484A-AB86-6C0B3798AEAF}" type="pres">
      <dgm:prSet presAssocID="{DD496D16-5F92-49A4-9443-2BC1CDAC77B3}" presName="rootConnector" presStyleLbl="node2" presStyleIdx="1" presStyleCnt="4"/>
      <dgm:spPr/>
      <dgm:t>
        <a:bodyPr/>
        <a:lstStyle/>
        <a:p>
          <a:endParaRPr lang="en-US"/>
        </a:p>
      </dgm:t>
    </dgm:pt>
    <dgm:pt modelId="{CD282EE5-393B-43A9-9FC0-14AD16B916CA}" type="pres">
      <dgm:prSet presAssocID="{DD496D16-5F92-49A4-9443-2BC1CDAC77B3}" presName="hierChild4" presStyleCnt="0"/>
      <dgm:spPr/>
    </dgm:pt>
    <dgm:pt modelId="{20A8E1BC-4865-42FD-AF43-ED87CB319153}" type="pres">
      <dgm:prSet presAssocID="{DD496D16-5F92-49A4-9443-2BC1CDAC77B3}" presName="hierChild5" presStyleCnt="0"/>
      <dgm:spPr/>
    </dgm:pt>
    <dgm:pt modelId="{85E222C9-5DCA-4830-8F04-E628ADDB333E}" type="pres">
      <dgm:prSet presAssocID="{C4D007B3-7AC7-40DB-9221-2335D63DF10F}" presName="Name37" presStyleLbl="parChTrans1D2" presStyleIdx="2" presStyleCnt="4"/>
      <dgm:spPr/>
      <dgm:t>
        <a:bodyPr/>
        <a:lstStyle/>
        <a:p>
          <a:endParaRPr lang="en-US"/>
        </a:p>
      </dgm:t>
    </dgm:pt>
    <dgm:pt modelId="{0149C912-C582-4EB1-BF08-DBC931A89933}" type="pres">
      <dgm:prSet presAssocID="{7AC2BC51-89F8-4A82-9C7F-78A207A284A5}" presName="hierRoot2" presStyleCnt="0">
        <dgm:presLayoutVars>
          <dgm:hierBranch val="init"/>
        </dgm:presLayoutVars>
      </dgm:prSet>
      <dgm:spPr/>
    </dgm:pt>
    <dgm:pt modelId="{C1FF19C8-713E-431F-B903-26BB120E9356}" type="pres">
      <dgm:prSet presAssocID="{7AC2BC51-89F8-4A82-9C7F-78A207A284A5}" presName="rootComposite" presStyleCnt="0"/>
      <dgm:spPr/>
    </dgm:pt>
    <dgm:pt modelId="{B42C1CCE-28F5-4770-B746-B659FBE8E681}" type="pres">
      <dgm:prSet presAssocID="{7AC2BC51-89F8-4A82-9C7F-78A207A284A5}" presName="rootText" presStyleLbl="node2" presStyleIdx="2" presStyleCnt="4" custLinFactNeighborX="331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37386FB5-BB5F-449A-95D0-AF9381963D14}" type="pres">
      <dgm:prSet presAssocID="{7AC2BC51-89F8-4A82-9C7F-78A207A284A5}" presName="rootConnector" presStyleLbl="node2" presStyleIdx="2" presStyleCnt="4"/>
      <dgm:spPr/>
      <dgm:t>
        <a:bodyPr/>
        <a:lstStyle/>
        <a:p>
          <a:endParaRPr lang="en-US"/>
        </a:p>
      </dgm:t>
    </dgm:pt>
    <dgm:pt modelId="{00C59AEA-3C28-4AD0-AC8E-2BDD1C6CDD95}" type="pres">
      <dgm:prSet presAssocID="{7AC2BC51-89F8-4A82-9C7F-78A207A284A5}" presName="hierChild4" presStyleCnt="0"/>
      <dgm:spPr/>
    </dgm:pt>
    <dgm:pt modelId="{361C3B18-5980-4BAB-B3D8-A81E5F99AA4B}" type="pres">
      <dgm:prSet presAssocID="{7AC2BC51-89F8-4A82-9C7F-78A207A284A5}" presName="hierChild5" presStyleCnt="0"/>
      <dgm:spPr/>
    </dgm:pt>
    <dgm:pt modelId="{FA38E1C8-5D41-4AAA-8E49-162607F70D2A}" type="pres">
      <dgm:prSet presAssocID="{91D92B42-DA88-4928-B438-4C079056EAA6}" presName="Name37" presStyleLbl="parChTrans1D2" presStyleIdx="3" presStyleCnt="4"/>
      <dgm:spPr/>
      <dgm:t>
        <a:bodyPr/>
        <a:lstStyle/>
        <a:p>
          <a:endParaRPr lang="en-US"/>
        </a:p>
      </dgm:t>
    </dgm:pt>
    <dgm:pt modelId="{10E933C2-B91E-4FBE-9580-5E77422C973A}" type="pres">
      <dgm:prSet presAssocID="{5DF23C48-39AA-466E-BD8A-5C306826D5EE}" presName="hierRoot2" presStyleCnt="0">
        <dgm:presLayoutVars>
          <dgm:hierBranch val="init"/>
        </dgm:presLayoutVars>
      </dgm:prSet>
      <dgm:spPr/>
    </dgm:pt>
    <dgm:pt modelId="{EACEB098-52C8-4097-8211-CA69C105E75F}" type="pres">
      <dgm:prSet presAssocID="{5DF23C48-39AA-466E-BD8A-5C306826D5EE}" presName="rootComposite" presStyleCnt="0"/>
      <dgm:spPr/>
    </dgm:pt>
    <dgm:pt modelId="{53BB0156-25A8-48D3-9468-EE9FC75F12ED}" type="pres">
      <dgm:prSet presAssocID="{5DF23C48-39AA-466E-BD8A-5C306826D5EE}" presName="rootText" presStyleLbl="node2" presStyleIdx="3" presStyleCnt="4" custLinFactNeighborX="5884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BEB5033-2AC1-466C-8199-45CBC4C4E09C}" type="pres">
      <dgm:prSet presAssocID="{5DF23C48-39AA-466E-BD8A-5C306826D5EE}" presName="rootConnector" presStyleLbl="node2" presStyleIdx="3" presStyleCnt="4"/>
      <dgm:spPr/>
      <dgm:t>
        <a:bodyPr/>
        <a:lstStyle/>
        <a:p>
          <a:endParaRPr lang="en-US"/>
        </a:p>
      </dgm:t>
    </dgm:pt>
    <dgm:pt modelId="{912EB8AA-04F8-4CB1-BA2D-6AFE66369A9D}" type="pres">
      <dgm:prSet presAssocID="{5DF23C48-39AA-466E-BD8A-5C306826D5EE}" presName="hierChild4" presStyleCnt="0"/>
      <dgm:spPr/>
    </dgm:pt>
    <dgm:pt modelId="{97DCEF40-41CF-4347-8D89-0A13CA09CC0A}" type="pres">
      <dgm:prSet presAssocID="{5DF23C48-39AA-466E-BD8A-5C306826D5EE}" presName="hierChild5" presStyleCnt="0"/>
      <dgm:spPr/>
    </dgm:pt>
    <dgm:pt modelId="{B981EEC3-655F-489A-A163-257F1BE0D210}" type="pres">
      <dgm:prSet presAssocID="{42B404AA-787A-4440-AA4E-3E9803D4561A}" presName="hierChild3" presStyleCnt="0"/>
      <dgm:spPr/>
    </dgm:pt>
  </dgm:ptLst>
  <dgm:cxnLst>
    <dgm:cxn modelId="{5DDC6E96-079B-4ADF-8845-38B6E8FDE77D}" type="presOf" srcId="{E5587B5C-F84D-4D7A-AB0D-4687C20E7B51}" destId="{5C909853-867C-4A1F-8282-6D046E37B85D}" srcOrd="0" destOrd="0" presId="urn:microsoft.com/office/officeart/2005/8/layout/orgChart1"/>
    <dgm:cxn modelId="{EC45AF61-0EA6-411D-BC21-3A8EB3974CAE}" type="presOf" srcId="{DD496D16-5F92-49A4-9443-2BC1CDAC77B3}" destId="{186A6E0D-786C-484A-AB86-6C0B3798AEAF}" srcOrd="1" destOrd="0" presId="urn:microsoft.com/office/officeart/2005/8/layout/orgChart1"/>
    <dgm:cxn modelId="{D6542B78-3AC0-4D75-9CD0-401A68DAA258}" type="presOf" srcId="{91D92B42-DA88-4928-B438-4C079056EAA6}" destId="{FA38E1C8-5D41-4AAA-8E49-162607F70D2A}" srcOrd="0" destOrd="0" presId="urn:microsoft.com/office/officeart/2005/8/layout/orgChart1"/>
    <dgm:cxn modelId="{26D8AAD8-2920-4A72-B0BF-1FC5F816D05D}" type="presOf" srcId="{DD496D16-5F92-49A4-9443-2BC1CDAC77B3}" destId="{608DD1A6-E09A-47D4-B137-9AC44A192DC6}" srcOrd="0" destOrd="0" presId="urn:microsoft.com/office/officeart/2005/8/layout/orgChart1"/>
    <dgm:cxn modelId="{3D7BAE80-8FCC-49F7-920A-4EBD18D1584E}" type="presOf" srcId="{634FF027-0A41-4989-B11F-C2CCC05583FD}" destId="{D0D9F6DE-2651-46D0-B7F2-52F49CDB85B9}" srcOrd="1" destOrd="0" presId="urn:microsoft.com/office/officeart/2005/8/layout/orgChart1"/>
    <dgm:cxn modelId="{493A5CAE-B9A4-457F-8938-A61CD219C996}" type="presOf" srcId="{42B404AA-787A-4440-AA4E-3E9803D4561A}" destId="{1B639D70-C778-47A9-ADAF-E0C844D89B0E}" srcOrd="1" destOrd="0" presId="urn:microsoft.com/office/officeart/2005/8/layout/orgChart1"/>
    <dgm:cxn modelId="{74B8952B-342A-4B83-83E3-53C078F1E125}" srcId="{BBA89819-4BC4-4791-A43F-C27F7C2C3C31}" destId="{42B404AA-787A-4440-AA4E-3E9803D4561A}" srcOrd="0" destOrd="0" parTransId="{8E6D8563-D131-46F4-9F91-54E091A9B37C}" sibTransId="{3DA108EA-BB77-4E34-99A1-3061634C03AF}"/>
    <dgm:cxn modelId="{1CB7C495-6BE5-493F-BC7B-D12BBBE070C3}" type="presOf" srcId="{A235C1FB-28EA-4AE4-ABC2-90A31135AE8C}" destId="{A578EE53-2838-4026-B49B-C0C4221A13D0}" srcOrd="0" destOrd="0" presId="urn:microsoft.com/office/officeart/2005/8/layout/orgChart1"/>
    <dgm:cxn modelId="{4D2D86F9-C7AB-4FC5-92E7-E43611C73FED}" srcId="{42B404AA-787A-4440-AA4E-3E9803D4561A}" destId="{5DF23C48-39AA-466E-BD8A-5C306826D5EE}" srcOrd="3" destOrd="0" parTransId="{91D92B42-DA88-4928-B438-4C079056EAA6}" sibTransId="{AE4C390C-0869-48B1-95FA-B29A1AC78259}"/>
    <dgm:cxn modelId="{AF05B6E0-D76F-4D1A-86F7-2F613FCB1F42}" type="presOf" srcId="{634FF027-0A41-4989-B11F-C2CCC05583FD}" destId="{187F0225-44CE-4910-ACFB-B4CD0939AA01}" srcOrd="0" destOrd="0" presId="urn:microsoft.com/office/officeart/2005/8/layout/orgChart1"/>
    <dgm:cxn modelId="{586E6EFD-73FE-4D85-858F-3B8221FEB19E}" type="presOf" srcId="{7AC2BC51-89F8-4A82-9C7F-78A207A284A5}" destId="{37386FB5-BB5F-449A-95D0-AF9381963D14}" srcOrd="1" destOrd="0" presId="urn:microsoft.com/office/officeart/2005/8/layout/orgChart1"/>
    <dgm:cxn modelId="{044460AE-6DD1-48AC-B9F7-7B7A00CD1AE0}" type="presOf" srcId="{5DF23C48-39AA-466E-BD8A-5C306826D5EE}" destId="{5BEB5033-2AC1-466C-8199-45CBC4C4E09C}" srcOrd="1" destOrd="0" presId="urn:microsoft.com/office/officeart/2005/8/layout/orgChart1"/>
    <dgm:cxn modelId="{FE461CA5-EC2D-4033-A92A-2F07D548A021}" srcId="{42B404AA-787A-4440-AA4E-3E9803D4561A}" destId="{634FF027-0A41-4989-B11F-C2CCC05583FD}" srcOrd="0" destOrd="0" parTransId="{E5587B5C-F84D-4D7A-AB0D-4687C20E7B51}" sibTransId="{84BC73FA-34A0-4099-9700-EC86084CB3EE}"/>
    <dgm:cxn modelId="{15B8DFC6-71E4-4346-97DE-9CE06FB727C7}" srcId="{42B404AA-787A-4440-AA4E-3E9803D4561A}" destId="{DD496D16-5F92-49A4-9443-2BC1CDAC77B3}" srcOrd="1" destOrd="0" parTransId="{A235C1FB-28EA-4AE4-ABC2-90A31135AE8C}" sibTransId="{603379AF-8720-4865-8520-79E64F40CFAD}"/>
    <dgm:cxn modelId="{7C9E1FDA-58F2-476E-8489-E18F90BC2B70}" srcId="{42B404AA-787A-4440-AA4E-3E9803D4561A}" destId="{7AC2BC51-89F8-4A82-9C7F-78A207A284A5}" srcOrd="2" destOrd="0" parTransId="{C4D007B3-7AC7-40DB-9221-2335D63DF10F}" sibTransId="{9877921D-BA01-4E8D-9B4B-FE6199C77BD7}"/>
    <dgm:cxn modelId="{A1334D6C-910B-45F3-9258-0E1C332BD733}" type="presOf" srcId="{7AC2BC51-89F8-4A82-9C7F-78A207A284A5}" destId="{B42C1CCE-28F5-4770-B746-B659FBE8E681}" srcOrd="0" destOrd="0" presId="urn:microsoft.com/office/officeart/2005/8/layout/orgChart1"/>
    <dgm:cxn modelId="{9D4D4029-72EB-4938-A58C-48A6C782D3C0}" type="presOf" srcId="{5DF23C48-39AA-466E-BD8A-5C306826D5EE}" destId="{53BB0156-25A8-48D3-9468-EE9FC75F12ED}" srcOrd="0" destOrd="0" presId="urn:microsoft.com/office/officeart/2005/8/layout/orgChart1"/>
    <dgm:cxn modelId="{D0D7DEAD-1360-4A26-B74A-795F65FB56FB}" type="presOf" srcId="{42B404AA-787A-4440-AA4E-3E9803D4561A}" destId="{B3C08ACD-2A46-4EAE-AB28-C4A87656D6EB}" srcOrd="0" destOrd="0" presId="urn:microsoft.com/office/officeart/2005/8/layout/orgChart1"/>
    <dgm:cxn modelId="{F439179E-327D-4D98-81D5-09A0439E421E}" type="presOf" srcId="{C4D007B3-7AC7-40DB-9221-2335D63DF10F}" destId="{85E222C9-5DCA-4830-8F04-E628ADDB333E}" srcOrd="0" destOrd="0" presId="urn:microsoft.com/office/officeart/2005/8/layout/orgChart1"/>
    <dgm:cxn modelId="{202610F8-F8D2-4B80-9E11-4EB09BEF3E7F}" type="presOf" srcId="{BBA89819-4BC4-4791-A43F-C27F7C2C3C31}" destId="{85168E53-2896-41B2-B607-F68BA3CDF539}" srcOrd="0" destOrd="0" presId="urn:microsoft.com/office/officeart/2005/8/layout/orgChart1"/>
    <dgm:cxn modelId="{2962DC33-9727-47B0-8CE2-CC6C587AD4B0}" type="presParOf" srcId="{85168E53-2896-41B2-B607-F68BA3CDF539}" destId="{108E64B7-F6B5-43EB-84A3-901C7656F582}" srcOrd="0" destOrd="0" presId="urn:microsoft.com/office/officeart/2005/8/layout/orgChart1"/>
    <dgm:cxn modelId="{D2207393-31FD-44EC-A0D4-86A33CFB4FBA}" type="presParOf" srcId="{108E64B7-F6B5-43EB-84A3-901C7656F582}" destId="{E25CBF41-E410-49CC-8838-2950B4C82797}" srcOrd="0" destOrd="0" presId="urn:microsoft.com/office/officeart/2005/8/layout/orgChart1"/>
    <dgm:cxn modelId="{D0D92183-CB4C-44AA-9A4F-1C49748022D6}" type="presParOf" srcId="{E25CBF41-E410-49CC-8838-2950B4C82797}" destId="{B3C08ACD-2A46-4EAE-AB28-C4A87656D6EB}" srcOrd="0" destOrd="0" presId="urn:microsoft.com/office/officeart/2005/8/layout/orgChart1"/>
    <dgm:cxn modelId="{A6F4410D-01BB-4739-A94B-957368C0C8EF}" type="presParOf" srcId="{E25CBF41-E410-49CC-8838-2950B4C82797}" destId="{1B639D70-C778-47A9-ADAF-E0C844D89B0E}" srcOrd="1" destOrd="0" presId="urn:microsoft.com/office/officeart/2005/8/layout/orgChart1"/>
    <dgm:cxn modelId="{9CB1B382-123A-4CF9-9302-D162BC696BDB}" type="presParOf" srcId="{108E64B7-F6B5-43EB-84A3-901C7656F582}" destId="{BD1EB42D-F9B5-4403-8B8F-B2D6DD1F9449}" srcOrd="1" destOrd="0" presId="urn:microsoft.com/office/officeart/2005/8/layout/orgChart1"/>
    <dgm:cxn modelId="{BFBD08BF-9741-4D26-95EA-88EF7219C665}" type="presParOf" srcId="{BD1EB42D-F9B5-4403-8B8F-B2D6DD1F9449}" destId="{5C909853-867C-4A1F-8282-6D046E37B85D}" srcOrd="0" destOrd="0" presId="urn:microsoft.com/office/officeart/2005/8/layout/orgChart1"/>
    <dgm:cxn modelId="{0C8CA0FF-AC82-47B6-A927-4720675438F7}" type="presParOf" srcId="{BD1EB42D-F9B5-4403-8B8F-B2D6DD1F9449}" destId="{1C1BE26E-5E53-4850-8248-6F67CD1289A7}" srcOrd="1" destOrd="0" presId="urn:microsoft.com/office/officeart/2005/8/layout/orgChart1"/>
    <dgm:cxn modelId="{4CAE13B9-AEC8-48D0-AC87-1173B9CF5937}" type="presParOf" srcId="{1C1BE26E-5E53-4850-8248-6F67CD1289A7}" destId="{A7AFBC6C-F520-4DCC-9DEF-8368D2ED0A21}" srcOrd="0" destOrd="0" presId="urn:microsoft.com/office/officeart/2005/8/layout/orgChart1"/>
    <dgm:cxn modelId="{623F9C59-AFAE-4EE9-97BE-DC31CF2287A2}" type="presParOf" srcId="{A7AFBC6C-F520-4DCC-9DEF-8368D2ED0A21}" destId="{187F0225-44CE-4910-ACFB-B4CD0939AA01}" srcOrd="0" destOrd="0" presId="urn:microsoft.com/office/officeart/2005/8/layout/orgChart1"/>
    <dgm:cxn modelId="{348C24A3-66F6-4BE8-B2C9-9871B318B9F1}" type="presParOf" srcId="{A7AFBC6C-F520-4DCC-9DEF-8368D2ED0A21}" destId="{D0D9F6DE-2651-46D0-B7F2-52F49CDB85B9}" srcOrd="1" destOrd="0" presId="urn:microsoft.com/office/officeart/2005/8/layout/orgChart1"/>
    <dgm:cxn modelId="{8734B4C3-67E1-4942-BB23-A1D5BF9AEB05}" type="presParOf" srcId="{1C1BE26E-5E53-4850-8248-6F67CD1289A7}" destId="{31F51D04-8449-47AD-976E-388E82FD20E4}" srcOrd="1" destOrd="0" presId="urn:microsoft.com/office/officeart/2005/8/layout/orgChart1"/>
    <dgm:cxn modelId="{43659800-D83D-4DC7-AB12-F365A72795D3}" type="presParOf" srcId="{1C1BE26E-5E53-4850-8248-6F67CD1289A7}" destId="{06929935-69A6-421E-8968-EC6378D674AD}" srcOrd="2" destOrd="0" presId="urn:microsoft.com/office/officeart/2005/8/layout/orgChart1"/>
    <dgm:cxn modelId="{4EDE84B0-74BC-4AE7-81B9-50979A0A0F27}" type="presParOf" srcId="{BD1EB42D-F9B5-4403-8B8F-B2D6DD1F9449}" destId="{A578EE53-2838-4026-B49B-C0C4221A13D0}" srcOrd="2" destOrd="0" presId="urn:microsoft.com/office/officeart/2005/8/layout/orgChart1"/>
    <dgm:cxn modelId="{3270FB27-0C70-45DA-975E-76C504300D33}" type="presParOf" srcId="{BD1EB42D-F9B5-4403-8B8F-B2D6DD1F9449}" destId="{2DC1A70B-DB7F-4EA2-B9C1-C2604839E142}" srcOrd="3" destOrd="0" presId="urn:microsoft.com/office/officeart/2005/8/layout/orgChart1"/>
    <dgm:cxn modelId="{E3850B76-51E5-44EC-B6F6-2B67CFC7DB04}" type="presParOf" srcId="{2DC1A70B-DB7F-4EA2-B9C1-C2604839E142}" destId="{85080DEF-7ECD-41AB-A42F-796915EA984F}" srcOrd="0" destOrd="0" presId="urn:microsoft.com/office/officeart/2005/8/layout/orgChart1"/>
    <dgm:cxn modelId="{E228749C-B038-4769-8CFF-BFE6859531E0}" type="presParOf" srcId="{85080DEF-7ECD-41AB-A42F-796915EA984F}" destId="{608DD1A6-E09A-47D4-B137-9AC44A192DC6}" srcOrd="0" destOrd="0" presId="urn:microsoft.com/office/officeart/2005/8/layout/orgChart1"/>
    <dgm:cxn modelId="{8DE0C058-9314-453D-813F-0BD568C80446}" type="presParOf" srcId="{85080DEF-7ECD-41AB-A42F-796915EA984F}" destId="{186A6E0D-786C-484A-AB86-6C0B3798AEAF}" srcOrd="1" destOrd="0" presId="urn:microsoft.com/office/officeart/2005/8/layout/orgChart1"/>
    <dgm:cxn modelId="{BEC4AFB2-BB3A-4281-997C-9E6C9A93B101}" type="presParOf" srcId="{2DC1A70B-DB7F-4EA2-B9C1-C2604839E142}" destId="{CD282EE5-393B-43A9-9FC0-14AD16B916CA}" srcOrd="1" destOrd="0" presId="urn:microsoft.com/office/officeart/2005/8/layout/orgChart1"/>
    <dgm:cxn modelId="{84B6565B-03EA-45C2-895A-5867B04F6283}" type="presParOf" srcId="{2DC1A70B-DB7F-4EA2-B9C1-C2604839E142}" destId="{20A8E1BC-4865-42FD-AF43-ED87CB319153}" srcOrd="2" destOrd="0" presId="urn:microsoft.com/office/officeart/2005/8/layout/orgChart1"/>
    <dgm:cxn modelId="{07689169-5183-4A45-9C61-7ABDF53B33AE}" type="presParOf" srcId="{BD1EB42D-F9B5-4403-8B8F-B2D6DD1F9449}" destId="{85E222C9-5DCA-4830-8F04-E628ADDB333E}" srcOrd="4" destOrd="0" presId="urn:microsoft.com/office/officeart/2005/8/layout/orgChart1"/>
    <dgm:cxn modelId="{38E287D7-171B-4240-AFB3-AE2DAD1963D7}" type="presParOf" srcId="{BD1EB42D-F9B5-4403-8B8F-B2D6DD1F9449}" destId="{0149C912-C582-4EB1-BF08-DBC931A89933}" srcOrd="5" destOrd="0" presId="urn:microsoft.com/office/officeart/2005/8/layout/orgChart1"/>
    <dgm:cxn modelId="{FC29D3E1-5AEA-4C8E-A746-F3BE27DFF3A5}" type="presParOf" srcId="{0149C912-C582-4EB1-BF08-DBC931A89933}" destId="{C1FF19C8-713E-431F-B903-26BB120E9356}" srcOrd="0" destOrd="0" presId="urn:microsoft.com/office/officeart/2005/8/layout/orgChart1"/>
    <dgm:cxn modelId="{04721213-91CB-48FD-8BBA-5441B1806B21}" type="presParOf" srcId="{C1FF19C8-713E-431F-B903-26BB120E9356}" destId="{B42C1CCE-28F5-4770-B746-B659FBE8E681}" srcOrd="0" destOrd="0" presId="urn:microsoft.com/office/officeart/2005/8/layout/orgChart1"/>
    <dgm:cxn modelId="{B4E73403-BB88-4FDC-8783-B140AED9155C}" type="presParOf" srcId="{C1FF19C8-713E-431F-B903-26BB120E9356}" destId="{37386FB5-BB5F-449A-95D0-AF9381963D14}" srcOrd="1" destOrd="0" presId="urn:microsoft.com/office/officeart/2005/8/layout/orgChart1"/>
    <dgm:cxn modelId="{701BEB55-2A11-4542-B2F0-49825F237639}" type="presParOf" srcId="{0149C912-C582-4EB1-BF08-DBC931A89933}" destId="{00C59AEA-3C28-4AD0-AC8E-2BDD1C6CDD95}" srcOrd="1" destOrd="0" presId="urn:microsoft.com/office/officeart/2005/8/layout/orgChart1"/>
    <dgm:cxn modelId="{6AD2ECE6-56ED-450C-909B-F4CAE091302E}" type="presParOf" srcId="{0149C912-C582-4EB1-BF08-DBC931A89933}" destId="{361C3B18-5980-4BAB-B3D8-A81E5F99AA4B}" srcOrd="2" destOrd="0" presId="urn:microsoft.com/office/officeart/2005/8/layout/orgChart1"/>
    <dgm:cxn modelId="{97B60145-26A2-44FA-94A0-957A80C491A5}" type="presParOf" srcId="{BD1EB42D-F9B5-4403-8B8F-B2D6DD1F9449}" destId="{FA38E1C8-5D41-4AAA-8E49-162607F70D2A}" srcOrd="6" destOrd="0" presId="urn:microsoft.com/office/officeart/2005/8/layout/orgChart1"/>
    <dgm:cxn modelId="{EE5A8858-AA3F-4120-AEF9-43FE001A80E2}" type="presParOf" srcId="{BD1EB42D-F9B5-4403-8B8F-B2D6DD1F9449}" destId="{10E933C2-B91E-4FBE-9580-5E77422C973A}" srcOrd="7" destOrd="0" presId="urn:microsoft.com/office/officeart/2005/8/layout/orgChart1"/>
    <dgm:cxn modelId="{270EBBE2-E8C7-4ED4-AC0B-075196CDD637}" type="presParOf" srcId="{10E933C2-B91E-4FBE-9580-5E77422C973A}" destId="{EACEB098-52C8-4097-8211-CA69C105E75F}" srcOrd="0" destOrd="0" presId="urn:microsoft.com/office/officeart/2005/8/layout/orgChart1"/>
    <dgm:cxn modelId="{3F606822-6957-4D56-B44D-22A183C7BF0C}" type="presParOf" srcId="{EACEB098-52C8-4097-8211-CA69C105E75F}" destId="{53BB0156-25A8-48D3-9468-EE9FC75F12ED}" srcOrd="0" destOrd="0" presId="urn:microsoft.com/office/officeart/2005/8/layout/orgChart1"/>
    <dgm:cxn modelId="{D9810107-1D27-468A-A6B5-ED25E125F80C}" type="presParOf" srcId="{EACEB098-52C8-4097-8211-CA69C105E75F}" destId="{5BEB5033-2AC1-466C-8199-45CBC4C4E09C}" srcOrd="1" destOrd="0" presId="urn:microsoft.com/office/officeart/2005/8/layout/orgChart1"/>
    <dgm:cxn modelId="{BFCFBEC0-2051-40D0-8968-CC516A976816}" type="presParOf" srcId="{10E933C2-B91E-4FBE-9580-5E77422C973A}" destId="{912EB8AA-04F8-4CB1-BA2D-6AFE66369A9D}" srcOrd="1" destOrd="0" presId="urn:microsoft.com/office/officeart/2005/8/layout/orgChart1"/>
    <dgm:cxn modelId="{459F7EEC-986B-4EC5-B47A-2C1A641E32F5}" type="presParOf" srcId="{10E933C2-B91E-4FBE-9580-5E77422C973A}" destId="{97DCEF40-41CF-4347-8D89-0A13CA09CC0A}" srcOrd="2" destOrd="0" presId="urn:microsoft.com/office/officeart/2005/8/layout/orgChart1"/>
    <dgm:cxn modelId="{03682BF6-7CF4-4F69-9C9A-229F5D501265}" type="presParOf" srcId="{108E64B7-F6B5-43EB-84A3-901C7656F582}" destId="{B981EEC3-655F-489A-A163-257F1BE0D210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Profiling</a:t>
          </a:r>
          <a:endParaRPr lang="en-US" sz="2800" b="0" dirty="0">
            <a:solidFill>
              <a:schemeClr val="tx1"/>
            </a:solidFill>
          </a:endParaRPr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 sz="2800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 sz="2800"/>
        </a:p>
      </dgm:t>
    </dgm:pt>
    <dgm:pt modelId="{DBB438B2-D3B9-46A8-B66D-2E2C01F2E926}">
      <dgm:prSet phldrT="[Text]" custT="1"/>
      <dgm:spPr/>
      <dgm:t>
        <a:bodyPr/>
        <a:lstStyle/>
        <a:p>
          <a:endParaRPr lang="en-US" sz="2800" dirty="0"/>
        </a:p>
      </dgm:t>
    </dgm:pt>
    <dgm:pt modelId="{BB78E221-7A2B-41B3-9170-D1A8C2827D38}" type="parTrans" cxnId="{97913356-F165-42A1-9E47-DBF47AE0BB84}">
      <dgm:prSet/>
      <dgm:spPr/>
      <dgm:t>
        <a:bodyPr/>
        <a:lstStyle/>
        <a:p>
          <a:endParaRPr lang="en-US" sz="2800"/>
        </a:p>
      </dgm:t>
    </dgm:pt>
    <dgm:pt modelId="{D987382C-D6D7-4A83-AF10-D0081A07AFBA}" type="sibTrans" cxnId="{97913356-F165-42A1-9E47-DBF47AE0BB84}">
      <dgm:prSet/>
      <dgm:spPr/>
      <dgm:t>
        <a:bodyPr/>
        <a:lstStyle/>
        <a:p>
          <a:endParaRPr lang="en-US" sz="2800"/>
        </a:p>
      </dgm:t>
    </dgm:pt>
    <dgm:pt modelId="{E7D085E2-48AD-45A8-A621-94877052042F}">
      <dgm:prSet phldrT="[Text]" custT="1"/>
      <dgm:spPr/>
      <dgm:t>
        <a:bodyPr/>
        <a:lstStyle/>
        <a:p>
          <a:r>
            <a:rPr lang="en-US" sz="2800" b="1" dirty="0" err="1" smtClean="0">
              <a:solidFill>
                <a:srgbClr val="FF0000"/>
              </a:solidFill>
            </a:rPr>
            <a:t>Prefetch</a:t>
          </a:r>
          <a:r>
            <a:rPr lang="en-US" sz="2800" b="1" dirty="0" smtClean="0">
              <a:solidFill>
                <a:srgbClr val="FF0000"/>
              </a:solidFill>
            </a:rPr>
            <a:t> list</a:t>
          </a:r>
          <a:endParaRPr lang="en-US" sz="2800" b="1" dirty="0">
            <a:solidFill>
              <a:srgbClr val="FF0000"/>
            </a:solidFill>
          </a:endParaRPr>
        </a:p>
      </dgm:t>
    </dgm:pt>
    <dgm:pt modelId="{AB1C1FC9-B1E5-4BE8-BDF1-31678E424328}" type="parTrans" cxnId="{3CF26E6B-ABDB-49E8-BB31-054F2AA42DC5}">
      <dgm:prSet/>
      <dgm:spPr/>
      <dgm:t>
        <a:bodyPr/>
        <a:lstStyle/>
        <a:p>
          <a:endParaRPr lang="en-US" sz="2800"/>
        </a:p>
      </dgm:t>
    </dgm:pt>
    <dgm:pt modelId="{2FF36D80-CBDE-4D0E-BC7D-73B42EA6DC58}" type="sibTrans" cxnId="{3CF26E6B-ABDB-49E8-BB31-054F2AA42DC5}">
      <dgm:prSet/>
      <dgm:spPr/>
      <dgm:t>
        <a:bodyPr/>
        <a:lstStyle/>
        <a:p>
          <a:endParaRPr lang="en-US" sz="2800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2800" b="0" dirty="0" err="1" smtClean="0">
              <a:solidFill>
                <a:schemeClr val="tx1"/>
              </a:solidFill>
            </a:rPr>
            <a:t>HyperTask</a:t>
          </a:r>
          <a:r>
            <a:rPr lang="en-US" sz="2800" b="0" dirty="0" smtClean="0">
              <a:solidFill>
                <a:schemeClr val="tx1"/>
              </a:solidFill>
            </a:rPr>
            <a:t> annotation</a:t>
          </a:r>
          <a:endParaRPr lang="en-US" sz="2800" b="0" dirty="0">
            <a:solidFill>
              <a:schemeClr val="tx1"/>
            </a:solidFill>
          </a:endParaRPr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 sz="2800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 sz="2800"/>
        </a:p>
      </dgm:t>
    </dgm:pt>
    <dgm:pt modelId="{E8703028-B91C-42B1-A935-9A13A9BBD2BC}">
      <dgm:prSet phldrT="[Text]" custT="1"/>
      <dgm:spPr/>
      <dgm:t>
        <a:bodyPr/>
        <a:lstStyle/>
        <a:p>
          <a:endParaRPr lang="en-US" sz="2800" dirty="0"/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 sz="2800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 sz="2800"/>
        </a:p>
      </dgm:t>
    </dgm:pt>
    <dgm:pt modelId="{02B2F0E9-6061-406D-82DD-AE977F71F91E}">
      <dgm:prSet phldrT="[Text]" custT="1"/>
      <dgm:spPr/>
      <dgm:t>
        <a:bodyPr/>
        <a:lstStyle/>
        <a:p>
          <a:endParaRPr lang="en-US" sz="2800" dirty="0"/>
        </a:p>
      </dgm:t>
    </dgm:pt>
    <dgm:pt modelId="{5D705CCF-8907-4FE1-B563-0AA3A41EA569}" type="parTrans" cxnId="{4560F964-788D-403F-A6E6-EA391D21A16B}">
      <dgm:prSet/>
      <dgm:spPr/>
      <dgm:t>
        <a:bodyPr/>
        <a:lstStyle/>
        <a:p>
          <a:endParaRPr lang="en-US" sz="2800"/>
        </a:p>
      </dgm:t>
    </dgm:pt>
    <dgm:pt modelId="{173921B5-BB6C-4CD5-8564-70FC6BBBF987}" type="sibTrans" cxnId="{4560F964-788D-403F-A6E6-EA391D21A16B}">
      <dgm:prSet/>
      <dgm:spPr/>
      <dgm:t>
        <a:bodyPr/>
        <a:lstStyle/>
        <a:p>
          <a:endParaRPr lang="en-US" sz="2800"/>
        </a:p>
      </dgm:t>
    </dgm:pt>
    <dgm:pt modelId="{B15D8039-5DA7-421B-94EF-CAB445C5E1B4}">
      <dgm:prSet phldrT="[Text]" custT="1"/>
      <dgm:spPr/>
      <dgm:t>
        <a:bodyPr/>
        <a:lstStyle/>
        <a:p>
          <a:r>
            <a:rPr lang="en-US" sz="2800" dirty="0" smtClean="0"/>
            <a:t>Normal mode</a:t>
          </a:r>
          <a:endParaRPr lang="en-US" sz="2800" dirty="0"/>
        </a:p>
      </dgm:t>
    </dgm:pt>
    <dgm:pt modelId="{732E5EB1-9507-4CDE-9173-8693E7E12544}" type="parTrans" cxnId="{6AA0988A-AF39-4353-8A8F-156BC2F8B5DC}">
      <dgm:prSet/>
      <dgm:spPr/>
      <dgm:t>
        <a:bodyPr/>
        <a:lstStyle/>
        <a:p>
          <a:endParaRPr lang="en-US" sz="2800"/>
        </a:p>
      </dgm:t>
    </dgm:pt>
    <dgm:pt modelId="{FF7B8794-637C-4AFC-B60C-183755A401A7}" type="sibTrans" cxnId="{6AA0988A-AF39-4353-8A8F-156BC2F8B5DC}">
      <dgm:prSet/>
      <dgm:spPr/>
      <dgm:t>
        <a:bodyPr/>
        <a:lstStyle/>
        <a:p>
          <a:endParaRPr lang="en-US" sz="2800"/>
        </a:p>
      </dgm:t>
    </dgm:pt>
    <dgm:pt modelId="{8F9A4B6B-399A-4E0C-8108-8A2B1DE93FE1}">
      <dgm:prSet phldrT="[Text]" custT="1"/>
      <dgm:spPr/>
      <dgm:t>
        <a:bodyPr/>
        <a:lstStyle/>
        <a:p>
          <a:endParaRPr lang="en-US" sz="2800" dirty="0"/>
        </a:p>
      </dgm:t>
    </dgm:pt>
    <dgm:pt modelId="{E1282946-B6FD-4397-B739-787E9797D3B9}" type="parTrans" cxnId="{7D960609-1448-4261-B120-ACA5F7316F81}">
      <dgm:prSet/>
      <dgm:spPr/>
      <dgm:t>
        <a:bodyPr/>
        <a:lstStyle/>
        <a:p>
          <a:endParaRPr lang="en-US" sz="2800"/>
        </a:p>
      </dgm:t>
    </dgm:pt>
    <dgm:pt modelId="{FBFB0C0E-40DB-4ABC-A012-75D1EC315A93}" type="sibTrans" cxnId="{7D960609-1448-4261-B120-ACA5F7316F81}">
      <dgm:prSet/>
      <dgm:spPr/>
      <dgm:t>
        <a:bodyPr/>
        <a:lstStyle/>
        <a:p>
          <a:endParaRPr lang="en-US" sz="2800"/>
        </a:p>
      </dgm:t>
    </dgm:pt>
    <dgm:pt modelId="{301424A3-E889-4BB8-B94F-766B72167F79}">
      <dgm:prSet phldrT="[Text]" custT="1"/>
      <dgm:spPr/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Profile store</a:t>
          </a:r>
          <a:endParaRPr lang="en-US" sz="2800" b="0" dirty="0">
            <a:solidFill>
              <a:schemeClr val="tx1"/>
            </a:solidFill>
          </a:endParaRPr>
        </a:p>
      </dgm:t>
    </dgm:pt>
    <dgm:pt modelId="{5B7DAAF3-5686-4BBA-8496-99E481013073}" type="parTrans" cxnId="{95FF0305-0765-49EC-B757-709E90977E8E}">
      <dgm:prSet/>
      <dgm:spPr/>
      <dgm:t>
        <a:bodyPr/>
        <a:lstStyle/>
        <a:p>
          <a:endParaRPr lang="en-US"/>
        </a:p>
      </dgm:t>
    </dgm:pt>
    <dgm:pt modelId="{C4CD677B-E07E-434E-87E4-3D469BDD5CE0}" type="sibTrans" cxnId="{95FF0305-0765-49EC-B757-709E90977E8E}">
      <dgm:prSet/>
      <dgm:spPr/>
      <dgm:t>
        <a:bodyPr/>
        <a:lstStyle/>
        <a:p>
          <a:endParaRPr lang="en-US"/>
        </a:p>
      </dgm:t>
    </dgm:pt>
    <dgm:pt modelId="{E24C9F02-6130-416F-8B21-59DD654261C5}">
      <dgm:prSet phldrT="[Text]" custT="1"/>
      <dgm:spPr/>
      <dgm:t>
        <a:bodyPr/>
        <a:lstStyle/>
        <a:p>
          <a:r>
            <a:rPr lang="en-US" sz="2800" b="0" dirty="0" err="1" smtClean="0">
              <a:solidFill>
                <a:schemeClr val="tx1"/>
              </a:solidFill>
            </a:rPr>
            <a:t>Prefetch</a:t>
          </a:r>
          <a:r>
            <a:rPr lang="en-US" sz="2800" b="0" dirty="0" smtClean="0">
              <a:solidFill>
                <a:schemeClr val="tx1"/>
              </a:solidFill>
            </a:rPr>
            <a:t> store</a:t>
          </a:r>
          <a:endParaRPr lang="en-US" sz="2800" b="0" dirty="0">
            <a:solidFill>
              <a:schemeClr val="tx1"/>
            </a:solidFill>
          </a:endParaRPr>
        </a:p>
      </dgm:t>
    </dgm:pt>
    <dgm:pt modelId="{16935A53-5C6E-475F-91CD-8552D941E87E}" type="parTrans" cxnId="{1C3846F1-CADB-4331-9D46-874C8B384423}">
      <dgm:prSet/>
      <dgm:spPr/>
      <dgm:t>
        <a:bodyPr/>
        <a:lstStyle/>
        <a:p>
          <a:endParaRPr lang="en-US"/>
        </a:p>
      </dgm:t>
    </dgm:pt>
    <dgm:pt modelId="{3ACA2078-ADF0-4325-9A05-8EEE4C10DABC}" type="sibTrans" cxnId="{1C3846F1-CADB-4331-9D46-874C8B384423}">
      <dgm:prSet/>
      <dgm:spPr/>
      <dgm:t>
        <a:bodyPr/>
        <a:lstStyle/>
        <a:p>
          <a:endParaRPr lang="en-US"/>
        </a:p>
      </dgm:t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59200-A5E8-47E4-AEB3-EC5AA4E774D1}" type="pres">
      <dgm:prSet presAssocID="{02B2F0E9-6061-406D-82DD-AE977F71F91E}" presName="composite" presStyleCnt="0"/>
      <dgm:spPr/>
    </dgm:pt>
    <dgm:pt modelId="{EBF9AE02-AB8E-4D8D-B134-365B46E62CA7}" type="pres">
      <dgm:prSet presAssocID="{02B2F0E9-6061-406D-82DD-AE977F71F91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BCE0F-397F-4425-8D01-3C491F4D60D5}" type="pres">
      <dgm:prSet presAssocID="{02B2F0E9-6061-406D-82DD-AE977F71F91E}" presName="descendantText" presStyleLbl="alignAcc1" presStyleIdx="0" presStyleCnt="4" custScaleY="123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2A64A-3CBB-4914-8782-6FB829964A0A}" type="pres">
      <dgm:prSet presAssocID="{173921B5-BB6C-4CD5-8564-70FC6BBBF987}" presName="sp" presStyleCnt="0"/>
      <dgm:spPr/>
    </dgm:pt>
    <dgm:pt modelId="{7A478D16-B562-4931-8F72-FDA8C89C57EF}" type="pres">
      <dgm:prSet presAssocID="{E8703028-B91C-42B1-A935-9A13A9BBD2BC}" presName="composite" presStyleCnt="0"/>
      <dgm:spPr/>
    </dgm:pt>
    <dgm:pt modelId="{471C8CB9-4D28-4D96-B2EB-0FCE18BDC606}" type="pres">
      <dgm:prSet presAssocID="{E8703028-B91C-42B1-A935-9A13A9BBD2B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52962-5E04-436A-B914-7BE09074BB76}" type="pres">
      <dgm:prSet presAssocID="{E8703028-B91C-42B1-A935-9A13A9BBD2B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90851-6FBD-4EFF-8204-1447FF3A3795}" type="pres">
      <dgm:prSet presAssocID="{8C6606C5-B96C-475B-928D-458FE4AA4109}" presName="sp" presStyleCnt="0"/>
      <dgm:spPr/>
    </dgm:pt>
    <dgm:pt modelId="{2A75FCAF-7EAC-4F89-B0FD-6FD7574EDE01}" type="pres">
      <dgm:prSet presAssocID="{DBB438B2-D3B9-46A8-B66D-2E2C01F2E926}" presName="composite" presStyleCnt="0"/>
      <dgm:spPr/>
    </dgm:pt>
    <dgm:pt modelId="{AA2695D5-2D08-4F24-BBF3-12A87C1FF9A4}" type="pres">
      <dgm:prSet presAssocID="{DBB438B2-D3B9-46A8-B66D-2E2C01F2E92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A2424-151E-48D5-B4E8-8180453D8F67}" type="pres">
      <dgm:prSet presAssocID="{DBB438B2-D3B9-46A8-B66D-2E2C01F2E926}" presName="descendantText" presStyleLbl="alignAcc1" presStyleIdx="2" presStyleCnt="4" custScaleY="156013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32ACE-80E7-40C6-8F96-270B5C9C586F}" type="pres">
      <dgm:prSet presAssocID="{D987382C-D6D7-4A83-AF10-D0081A07AFBA}" presName="sp" presStyleCnt="0"/>
      <dgm:spPr/>
    </dgm:pt>
    <dgm:pt modelId="{79D0F5F1-E967-438C-8A9C-50D0DDF2D57B}" type="pres">
      <dgm:prSet presAssocID="{8F9A4B6B-399A-4E0C-8108-8A2B1DE93FE1}" presName="composite" presStyleCnt="0"/>
      <dgm:spPr/>
    </dgm:pt>
    <dgm:pt modelId="{368F0560-D1CB-49DF-83DA-F99A78222797}" type="pres">
      <dgm:prSet presAssocID="{8F9A4B6B-399A-4E0C-8108-8A2B1DE93FE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CE4A3-4F8A-4528-BD04-7C9F00BA08E5}" type="pres">
      <dgm:prSet presAssocID="{8F9A4B6B-399A-4E0C-8108-8A2B1DE93FE1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913356-F165-42A1-9E47-DBF47AE0BB84}" srcId="{079BE7AD-BE9B-4CEC-94F9-EF0EDD8F63CC}" destId="{DBB438B2-D3B9-46A8-B66D-2E2C01F2E926}" srcOrd="2" destOrd="0" parTransId="{BB78E221-7A2B-41B3-9170-D1A8C2827D38}" sibTransId="{D987382C-D6D7-4A83-AF10-D0081A07AFBA}"/>
    <dgm:cxn modelId="{AF7F48B2-F475-4BB3-894E-CBA37F49B52C}" srcId="{079BE7AD-BE9B-4CEC-94F9-EF0EDD8F63CC}" destId="{E8703028-B91C-42B1-A935-9A13A9BBD2BC}" srcOrd="1" destOrd="0" parTransId="{487B5FDF-E11B-41BC-B048-CDEB3AC38190}" sibTransId="{8C6606C5-B96C-475B-928D-458FE4AA4109}"/>
    <dgm:cxn modelId="{B26AC0E2-DE88-4743-8969-CAA10A78B818}" type="presOf" srcId="{301424A3-E889-4BB8-B94F-766B72167F79}" destId="{5CBA2424-151E-48D5-B4E8-8180453D8F67}" srcOrd="0" destOrd="1" presId="urn:microsoft.com/office/officeart/2005/8/layout/chevron2"/>
    <dgm:cxn modelId="{E81EB8B0-17D5-4AB6-ACD7-EE57475E053D}" type="presOf" srcId="{E8703028-B91C-42B1-A935-9A13A9BBD2BC}" destId="{471C8CB9-4D28-4D96-B2EB-0FCE18BDC606}" srcOrd="0" destOrd="0" presId="urn:microsoft.com/office/officeart/2005/8/layout/chevron2"/>
    <dgm:cxn modelId="{0558F0B0-13E4-4AC4-A3A8-9A2AC77D6D45}" srcId="{E8703028-B91C-42B1-A935-9A13A9BBD2BC}" destId="{481B27ED-7F51-41BB-81D2-24C6131BA83E}" srcOrd="0" destOrd="0" parTransId="{F6B3833F-C54D-4A7D-A92E-6DFC1D838177}" sibTransId="{008CFD6D-F69C-4D31-AE08-B2BEF278DAFF}"/>
    <dgm:cxn modelId="{B6F558EA-7030-4549-86ED-94C46A701259}" type="presOf" srcId="{8F9A4B6B-399A-4E0C-8108-8A2B1DE93FE1}" destId="{368F0560-D1CB-49DF-83DA-F99A78222797}" srcOrd="0" destOrd="0" presId="urn:microsoft.com/office/officeart/2005/8/layout/chevron2"/>
    <dgm:cxn modelId="{6AA0988A-AF39-4353-8A8F-156BC2F8B5DC}" srcId="{8F9A4B6B-399A-4E0C-8108-8A2B1DE93FE1}" destId="{B15D8039-5DA7-421B-94EF-CAB445C5E1B4}" srcOrd="0" destOrd="0" parTransId="{732E5EB1-9507-4CDE-9173-8693E7E12544}" sibTransId="{FF7B8794-637C-4AFC-B60C-183755A401A7}"/>
    <dgm:cxn modelId="{1C3846F1-CADB-4331-9D46-874C8B384423}" srcId="{E7D085E2-48AD-45A8-A621-94877052042F}" destId="{E24C9F02-6130-416F-8B21-59DD654261C5}" srcOrd="1" destOrd="0" parTransId="{16935A53-5C6E-475F-91CD-8552D941E87E}" sibTransId="{3ACA2078-ADF0-4325-9A05-8EEE4C10DABC}"/>
    <dgm:cxn modelId="{0EDDBCE2-95DB-4723-9D26-273DCEE753B8}" type="presOf" srcId="{B15D8039-5DA7-421B-94EF-CAB445C5E1B4}" destId="{F95CE4A3-4F8A-4528-BD04-7C9F00BA08E5}" srcOrd="0" destOrd="0" presId="urn:microsoft.com/office/officeart/2005/8/layout/chevron2"/>
    <dgm:cxn modelId="{F0F43888-3CC6-4A1E-8DE3-0EF6D14AFE4D}" srcId="{02B2F0E9-6061-406D-82DD-AE977F71F91E}" destId="{8F596704-AA16-4675-8C36-F6932A4AF73A}" srcOrd="0" destOrd="0" parTransId="{F64D3AAE-120C-470B-91DD-391AD5B05A8C}" sibTransId="{23197828-43BD-4EBD-8175-01C0C4818AA2}"/>
    <dgm:cxn modelId="{7D960609-1448-4261-B120-ACA5F7316F81}" srcId="{079BE7AD-BE9B-4CEC-94F9-EF0EDD8F63CC}" destId="{8F9A4B6B-399A-4E0C-8108-8A2B1DE93FE1}" srcOrd="3" destOrd="0" parTransId="{E1282946-B6FD-4397-B739-787E9797D3B9}" sibTransId="{FBFB0C0E-40DB-4ABC-A012-75D1EC315A93}"/>
    <dgm:cxn modelId="{45442C0A-528C-4B11-A268-FD2EE91300C3}" type="presOf" srcId="{DBB438B2-D3B9-46A8-B66D-2E2C01F2E926}" destId="{AA2695D5-2D08-4F24-BBF3-12A87C1FF9A4}" srcOrd="0" destOrd="0" presId="urn:microsoft.com/office/officeart/2005/8/layout/chevron2"/>
    <dgm:cxn modelId="{C3C56F24-3341-4143-9F3C-F3745D66C28D}" type="presOf" srcId="{E7D085E2-48AD-45A8-A621-94877052042F}" destId="{5CBA2424-151E-48D5-B4E8-8180453D8F67}" srcOrd="0" destOrd="0" presId="urn:microsoft.com/office/officeart/2005/8/layout/chevron2"/>
    <dgm:cxn modelId="{3CF26E6B-ABDB-49E8-BB31-054F2AA42DC5}" srcId="{DBB438B2-D3B9-46A8-B66D-2E2C01F2E926}" destId="{E7D085E2-48AD-45A8-A621-94877052042F}" srcOrd="0" destOrd="0" parTransId="{AB1C1FC9-B1E5-4BE8-BDF1-31678E424328}" sibTransId="{2FF36D80-CBDE-4D0E-BC7D-73B42EA6DC58}"/>
    <dgm:cxn modelId="{6AC79C8A-79CF-4F2E-AB86-503134E428C4}" type="presOf" srcId="{079BE7AD-BE9B-4CEC-94F9-EF0EDD8F63CC}" destId="{FD3401D6-0EFA-46B8-B998-19AC02F74268}" srcOrd="0" destOrd="0" presId="urn:microsoft.com/office/officeart/2005/8/layout/chevron2"/>
    <dgm:cxn modelId="{9A6CD186-E6F8-4681-B310-6C84AA6FD40F}" type="presOf" srcId="{481B27ED-7F51-41BB-81D2-24C6131BA83E}" destId="{C8552962-5E04-436A-B914-7BE09074BB76}" srcOrd="0" destOrd="0" presId="urn:microsoft.com/office/officeart/2005/8/layout/chevron2"/>
    <dgm:cxn modelId="{4560F964-788D-403F-A6E6-EA391D21A16B}" srcId="{079BE7AD-BE9B-4CEC-94F9-EF0EDD8F63CC}" destId="{02B2F0E9-6061-406D-82DD-AE977F71F91E}" srcOrd="0" destOrd="0" parTransId="{5D705CCF-8907-4FE1-B563-0AA3A41EA569}" sibTransId="{173921B5-BB6C-4CD5-8564-70FC6BBBF987}"/>
    <dgm:cxn modelId="{50DA2CEE-4090-4109-9D45-C59DD3097886}" type="presOf" srcId="{E24C9F02-6130-416F-8B21-59DD654261C5}" destId="{5CBA2424-151E-48D5-B4E8-8180453D8F67}" srcOrd="0" destOrd="2" presId="urn:microsoft.com/office/officeart/2005/8/layout/chevron2"/>
    <dgm:cxn modelId="{2E9D01A9-6D28-4138-B0E9-FBEC3B736254}" type="presOf" srcId="{8F596704-AA16-4675-8C36-F6932A4AF73A}" destId="{51EBCE0F-397F-4425-8D01-3C491F4D60D5}" srcOrd="0" destOrd="0" presId="urn:microsoft.com/office/officeart/2005/8/layout/chevron2"/>
    <dgm:cxn modelId="{AB5F1BB5-D432-4B8B-958B-76FCF368B225}" type="presOf" srcId="{02B2F0E9-6061-406D-82DD-AE977F71F91E}" destId="{EBF9AE02-AB8E-4D8D-B134-365B46E62CA7}" srcOrd="0" destOrd="0" presId="urn:microsoft.com/office/officeart/2005/8/layout/chevron2"/>
    <dgm:cxn modelId="{95FF0305-0765-49EC-B757-709E90977E8E}" srcId="{E7D085E2-48AD-45A8-A621-94877052042F}" destId="{301424A3-E889-4BB8-B94F-766B72167F79}" srcOrd="0" destOrd="0" parTransId="{5B7DAAF3-5686-4BBA-8496-99E481013073}" sibTransId="{C4CD677B-E07E-434E-87E4-3D469BDD5CE0}"/>
    <dgm:cxn modelId="{1DE6CFBB-A0CE-446B-BA75-46B0953375FF}" type="presParOf" srcId="{FD3401D6-0EFA-46B8-B998-19AC02F74268}" destId="{E5859200-A5E8-47E4-AEB3-EC5AA4E774D1}" srcOrd="0" destOrd="0" presId="urn:microsoft.com/office/officeart/2005/8/layout/chevron2"/>
    <dgm:cxn modelId="{A95A1FB6-79B3-4E0B-BE52-82B893404CC0}" type="presParOf" srcId="{E5859200-A5E8-47E4-AEB3-EC5AA4E774D1}" destId="{EBF9AE02-AB8E-4D8D-B134-365B46E62CA7}" srcOrd="0" destOrd="0" presId="urn:microsoft.com/office/officeart/2005/8/layout/chevron2"/>
    <dgm:cxn modelId="{D3D4B7A5-56BE-4A41-BC87-D3F5C92AB953}" type="presParOf" srcId="{E5859200-A5E8-47E4-AEB3-EC5AA4E774D1}" destId="{51EBCE0F-397F-4425-8D01-3C491F4D60D5}" srcOrd="1" destOrd="0" presId="urn:microsoft.com/office/officeart/2005/8/layout/chevron2"/>
    <dgm:cxn modelId="{16B776F5-B1F1-4441-B4C7-CFD6658F0DF6}" type="presParOf" srcId="{FD3401D6-0EFA-46B8-B998-19AC02F74268}" destId="{B2D2A64A-3CBB-4914-8782-6FB829964A0A}" srcOrd="1" destOrd="0" presId="urn:microsoft.com/office/officeart/2005/8/layout/chevron2"/>
    <dgm:cxn modelId="{D0913950-0E70-4958-A5AB-A019FD17F774}" type="presParOf" srcId="{FD3401D6-0EFA-46B8-B998-19AC02F74268}" destId="{7A478D16-B562-4931-8F72-FDA8C89C57EF}" srcOrd="2" destOrd="0" presId="urn:microsoft.com/office/officeart/2005/8/layout/chevron2"/>
    <dgm:cxn modelId="{1AF8AE70-5515-4E23-84E7-4843F0055C00}" type="presParOf" srcId="{7A478D16-B562-4931-8F72-FDA8C89C57EF}" destId="{471C8CB9-4D28-4D96-B2EB-0FCE18BDC606}" srcOrd="0" destOrd="0" presId="urn:microsoft.com/office/officeart/2005/8/layout/chevron2"/>
    <dgm:cxn modelId="{7A6A5C0E-FB6D-48BF-A018-B405CADBA1E2}" type="presParOf" srcId="{7A478D16-B562-4931-8F72-FDA8C89C57EF}" destId="{C8552962-5E04-436A-B914-7BE09074BB76}" srcOrd="1" destOrd="0" presId="urn:microsoft.com/office/officeart/2005/8/layout/chevron2"/>
    <dgm:cxn modelId="{0E4BA670-17C0-43AE-9BE3-16955C312ED1}" type="presParOf" srcId="{FD3401D6-0EFA-46B8-B998-19AC02F74268}" destId="{1A890851-6FBD-4EFF-8204-1447FF3A3795}" srcOrd="3" destOrd="0" presId="urn:microsoft.com/office/officeart/2005/8/layout/chevron2"/>
    <dgm:cxn modelId="{DB283DF3-9AC0-4BA4-BB1F-CA96BF8EBA39}" type="presParOf" srcId="{FD3401D6-0EFA-46B8-B998-19AC02F74268}" destId="{2A75FCAF-7EAC-4F89-B0FD-6FD7574EDE01}" srcOrd="4" destOrd="0" presId="urn:microsoft.com/office/officeart/2005/8/layout/chevron2"/>
    <dgm:cxn modelId="{76A1AB59-CAC3-493B-B4C7-935056550D3E}" type="presParOf" srcId="{2A75FCAF-7EAC-4F89-B0FD-6FD7574EDE01}" destId="{AA2695D5-2D08-4F24-BBF3-12A87C1FF9A4}" srcOrd="0" destOrd="0" presId="urn:microsoft.com/office/officeart/2005/8/layout/chevron2"/>
    <dgm:cxn modelId="{7AC46DE9-62E9-4368-AAF0-2267762237C8}" type="presParOf" srcId="{2A75FCAF-7EAC-4F89-B0FD-6FD7574EDE01}" destId="{5CBA2424-151E-48D5-B4E8-8180453D8F67}" srcOrd="1" destOrd="0" presId="urn:microsoft.com/office/officeart/2005/8/layout/chevron2"/>
    <dgm:cxn modelId="{E3720A90-757A-4A3B-8919-C009B301ECC8}" type="presParOf" srcId="{FD3401D6-0EFA-46B8-B998-19AC02F74268}" destId="{6D732ACE-80E7-40C6-8F96-270B5C9C586F}" srcOrd="5" destOrd="0" presId="urn:microsoft.com/office/officeart/2005/8/layout/chevron2"/>
    <dgm:cxn modelId="{70C43FEE-7F7E-4E02-B522-F3F5D31008AD}" type="presParOf" srcId="{FD3401D6-0EFA-46B8-B998-19AC02F74268}" destId="{79D0F5F1-E967-438C-8A9C-50D0DDF2D57B}" srcOrd="6" destOrd="0" presId="urn:microsoft.com/office/officeart/2005/8/layout/chevron2"/>
    <dgm:cxn modelId="{2F36D053-E3D9-4246-8DFB-8DA010C7E708}" type="presParOf" srcId="{79D0F5F1-E967-438C-8A9C-50D0DDF2D57B}" destId="{368F0560-D1CB-49DF-83DA-F99A78222797}" srcOrd="0" destOrd="0" presId="urn:microsoft.com/office/officeart/2005/8/layout/chevron2"/>
    <dgm:cxn modelId="{8CC2FDA6-F6B7-431E-91B1-6A6F226C4077}" type="presParOf" srcId="{79D0F5F1-E967-438C-8A9C-50D0DDF2D57B}" destId="{F95CE4A3-4F8A-4528-BD04-7C9F00BA08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Profiling</a:t>
          </a:r>
          <a:endParaRPr lang="en-US" sz="2800" b="0" dirty="0">
            <a:solidFill>
              <a:schemeClr val="tx1"/>
            </a:solidFill>
          </a:endParaRPr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 sz="2800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 sz="2800"/>
        </a:p>
      </dgm:t>
    </dgm:pt>
    <dgm:pt modelId="{DBB438B2-D3B9-46A8-B66D-2E2C01F2E926}">
      <dgm:prSet phldrT="[Text]" custT="1"/>
      <dgm:spPr/>
      <dgm:t>
        <a:bodyPr/>
        <a:lstStyle/>
        <a:p>
          <a:endParaRPr lang="en-US" sz="2800" dirty="0"/>
        </a:p>
      </dgm:t>
    </dgm:pt>
    <dgm:pt modelId="{BB78E221-7A2B-41B3-9170-D1A8C2827D38}" type="parTrans" cxnId="{97913356-F165-42A1-9E47-DBF47AE0BB84}">
      <dgm:prSet/>
      <dgm:spPr/>
      <dgm:t>
        <a:bodyPr/>
        <a:lstStyle/>
        <a:p>
          <a:endParaRPr lang="en-US" sz="2800"/>
        </a:p>
      </dgm:t>
    </dgm:pt>
    <dgm:pt modelId="{D987382C-D6D7-4A83-AF10-D0081A07AFBA}" type="sibTrans" cxnId="{97913356-F165-42A1-9E47-DBF47AE0BB84}">
      <dgm:prSet/>
      <dgm:spPr/>
      <dgm:t>
        <a:bodyPr/>
        <a:lstStyle/>
        <a:p>
          <a:endParaRPr lang="en-US" sz="2800"/>
        </a:p>
      </dgm:t>
    </dgm:pt>
    <dgm:pt modelId="{E7D085E2-48AD-45A8-A621-94877052042F}">
      <dgm:prSet phldrT="[Text]" custT="1"/>
      <dgm:spPr/>
      <dgm:t>
        <a:bodyPr/>
        <a:lstStyle/>
        <a:p>
          <a:r>
            <a:rPr lang="en-US" sz="2800" dirty="0" err="1" smtClean="0"/>
            <a:t>Prefetch</a:t>
          </a:r>
          <a:r>
            <a:rPr lang="en-US" sz="2800" dirty="0" smtClean="0"/>
            <a:t> list</a:t>
          </a:r>
          <a:endParaRPr lang="en-US" sz="2800" dirty="0"/>
        </a:p>
      </dgm:t>
    </dgm:pt>
    <dgm:pt modelId="{AB1C1FC9-B1E5-4BE8-BDF1-31678E424328}" type="parTrans" cxnId="{3CF26E6B-ABDB-49E8-BB31-054F2AA42DC5}">
      <dgm:prSet/>
      <dgm:spPr/>
      <dgm:t>
        <a:bodyPr/>
        <a:lstStyle/>
        <a:p>
          <a:endParaRPr lang="en-US" sz="2800"/>
        </a:p>
      </dgm:t>
    </dgm:pt>
    <dgm:pt modelId="{2FF36D80-CBDE-4D0E-BC7D-73B42EA6DC58}" type="sibTrans" cxnId="{3CF26E6B-ABDB-49E8-BB31-054F2AA42DC5}">
      <dgm:prSet/>
      <dgm:spPr/>
      <dgm:t>
        <a:bodyPr/>
        <a:lstStyle/>
        <a:p>
          <a:endParaRPr lang="en-US" sz="2800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2800" b="0" dirty="0" err="1" smtClean="0">
              <a:solidFill>
                <a:schemeClr val="tx1"/>
              </a:solidFill>
            </a:rPr>
            <a:t>HyperTask</a:t>
          </a:r>
          <a:r>
            <a:rPr lang="en-US" sz="2800" b="0" dirty="0" smtClean="0">
              <a:solidFill>
                <a:schemeClr val="tx1"/>
              </a:solidFill>
            </a:rPr>
            <a:t> annotation</a:t>
          </a:r>
          <a:endParaRPr lang="en-US" sz="2800" b="0" dirty="0">
            <a:solidFill>
              <a:schemeClr val="tx1"/>
            </a:solidFill>
          </a:endParaRPr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 sz="2800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 sz="2800"/>
        </a:p>
      </dgm:t>
    </dgm:pt>
    <dgm:pt modelId="{E8703028-B91C-42B1-A935-9A13A9BBD2BC}">
      <dgm:prSet phldrT="[Text]" custT="1"/>
      <dgm:spPr/>
      <dgm:t>
        <a:bodyPr/>
        <a:lstStyle/>
        <a:p>
          <a:endParaRPr lang="en-US" sz="2800" dirty="0"/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 sz="2800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 sz="2800"/>
        </a:p>
      </dgm:t>
    </dgm:pt>
    <dgm:pt modelId="{02B2F0E9-6061-406D-82DD-AE977F71F91E}">
      <dgm:prSet phldrT="[Text]" custT="1"/>
      <dgm:spPr/>
      <dgm:t>
        <a:bodyPr/>
        <a:lstStyle/>
        <a:p>
          <a:endParaRPr lang="en-US" sz="2800" dirty="0"/>
        </a:p>
      </dgm:t>
    </dgm:pt>
    <dgm:pt modelId="{5D705CCF-8907-4FE1-B563-0AA3A41EA569}" type="parTrans" cxnId="{4560F964-788D-403F-A6E6-EA391D21A16B}">
      <dgm:prSet/>
      <dgm:spPr/>
      <dgm:t>
        <a:bodyPr/>
        <a:lstStyle/>
        <a:p>
          <a:endParaRPr lang="en-US" sz="2800"/>
        </a:p>
      </dgm:t>
    </dgm:pt>
    <dgm:pt modelId="{173921B5-BB6C-4CD5-8564-70FC6BBBF987}" type="sibTrans" cxnId="{4560F964-788D-403F-A6E6-EA391D21A16B}">
      <dgm:prSet/>
      <dgm:spPr/>
      <dgm:t>
        <a:bodyPr/>
        <a:lstStyle/>
        <a:p>
          <a:endParaRPr lang="en-US" sz="2800"/>
        </a:p>
      </dgm:t>
    </dgm:pt>
    <dgm:pt modelId="{B15D8039-5DA7-421B-94EF-CAB445C5E1B4}">
      <dgm:prSet phldrT="[Text]" custT="1"/>
      <dgm:spPr/>
      <dgm:t>
        <a:bodyPr/>
        <a:lstStyle/>
        <a:p>
          <a:r>
            <a:rPr lang="en-US" sz="2800" b="1" dirty="0" smtClean="0">
              <a:solidFill>
                <a:srgbClr val="FF0000"/>
              </a:solidFill>
            </a:rPr>
            <a:t>Normal mode</a:t>
          </a:r>
          <a:endParaRPr lang="en-US" sz="2800" b="1" dirty="0">
            <a:solidFill>
              <a:srgbClr val="FF0000"/>
            </a:solidFill>
          </a:endParaRPr>
        </a:p>
      </dgm:t>
    </dgm:pt>
    <dgm:pt modelId="{732E5EB1-9507-4CDE-9173-8693E7E12544}" type="parTrans" cxnId="{6AA0988A-AF39-4353-8A8F-156BC2F8B5DC}">
      <dgm:prSet/>
      <dgm:spPr/>
      <dgm:t>
        <a:bodyPr/>
        <a:lstStyle/>
        <a:p>
          <a:endParaRPr lang="en-US" sz="2800"/>
        </a:p>
      </dgm:t>
    </dgm:pt>
    <dgm:pt modelId="{FF7B8794-637C-4AFC-B60C-183755A401A7}" type="sibTrans" cxnId="{6AA0988A-AF39-4353-8A8F-156BC2F8B5DC}">
      <dgm:prSet/>
      <dgm:spPr/>
      <dgm:t>
        <a:bodyPr/>
        <a:lstStyle/>
        <a:p>
          <a:endParaRPr lang="en-US" sz="2800"/>
        </a:p>
      </dgm:t>
    </dgm:pt>
    <dgm:pt modelId="{8F9A4B6B-399A-4E0C-8108-8A2B1DE93FE1}">
      <dgm:prSet phldrT="[Text]" custT="1"/>
      <dgm:spPr/>
      <dgm:t>
        <a:bodyPr/>
        <a:lstStyle/>
        <a:p>
          <a:endParaRPr lang="en-US" sz="2800" dirty="0"/>
        </a:p>
      </dgm:t>
    </dgm:pt>
    <dgm:pt modelId="{E1282946-B6FD-4397-B739-787E9797D3B9}" type="parTrans" cxnId="{7D960609-1448-4261-B120-ACA5F7316F81}">
      <dgm:prSet/>
      <dgm:spPr/>
      <dgm:t>
        <a:bodyPr/>
        <a:lstStyle/>
        <a:p>
          <a:endParaRPr lang="en-US" sz="2800"/>
        </a:p>
      </dgm:t>
    </dgm:pt>
    <dgm:pt modelId="{FBFB0C0E-40DB-4ABC-A012-75D1EC315A93}" type="sibTrans" cxnId="{7D960609-1448-4261-B120-ACA5F7316F81}">
      <dgm:prSet/>
      <dgm:spPr/>
      <dgm:t>
        <a:bodyPr/>
        <a:lstStyle/>
        <a:p>
          <a:endParaRPr lang="en-US" sz="2800"/>
        </a:p>
      </dgm:t>
    </dgm:pt>
    <dgm:pt modelId="{4AF6D16D-FD16-46DF-A891-9DE56E09EA06}">
      <dgm:prSet phldrT="[Text]" custT="1"/>
      <dgm:spPr/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Issue </a:t>
          </a:r>
          <a:r>
            <a:rPr lang="en-US" sz="2800" b="0" dirty="0" err="1" smtClean="0">
              <a:solidFill>
                <a:schemeClr val="tx1"/>
              </a:solidFill>
            </a:rPr>
            <a:t>prefetch</a:t>
          </a:r>
          <a:r>
            <a:rPr lang="en-US" sz="2800" b="0" dirty="0" smtClean="0">
              <a:solidFill>
                <a:schemeClr val="tx1"/>
              </a:solidFill>
            </a:rPr>
            <a:t> operations</a:t>
          </a:r>
          <a:endParaRPr lang="en-US" sz="2800" b="0" dirty="0">
            <a:solidFill>
              <a:schemeClr val="tx1"/>
            </a:solidFill>
          </a:endParaRPr>
        </a:p>
      </dgm:t>
    </dgm:pt>
    <dgm:pt modelId="{4E0E6B3C-0CFC-4B44-A0E4-351D25C6281E}" type="parTrans" cxnId="{0358AE09-24F1-4809-A626-C60301F3CA61}">
      <dgm:prSet/>
      <dgm:spPr/>
      <dgm:t>
        <a:bodyPr/>
        <a:lstStyle/>
        <a:p>
          <a:endParaRPr lang="en-US"/>
        </a:p>
      </dgm:t>
    </dgm:pt>
    <dgm:pt modelId="{D092297F-32FD-416A-8F3E-7FEF68F1E01B}" type="sibTrans" cxnId="{0358AE09-24F1-4809-A626-C60301F3CA61}">
      <dgm:prSet/>
      <dgm:spPr/>
      <dgm:t>
        <a:bodyPr/>
        <a:lstStyle/>
        <a:p>
          <a:endParaRPr lang="en-US"/>
        </a:p>
      </dgm:t>
    </dgm:pt>
    <dgm:pt modelId="{41818D59-A4F1-4C6B-95CC-5E607288F33E}">
      <dgm:prSet phldrT="[Text]" custT="1"/>
      <dgm:spPr/>
      <dgm:t>
        <a:bodyPr/>
        <a:lstStyle/>
        <a:p>
          <a:r>
            <a:rPr lang="en-US" sz="2800" b="0" dirty="0" smtClean="0">
              <a:solidFill>
                <a:schemeClr val="tx1"/>
              </a:solidFill>
            </a:rPr>
            <a:t>Re-profiling</a:t>
          </a:r>
          <a:endParaRPr lang="en-US" sz="2800" b="0" dirty="0">
            <a:solidFill>
              <a:schemeClr val="tx1"/>
            </a:solidFill>
          </a:endParaRPr>
        </a:p>
      </dgm:t>
    </dgm:pt>
    <dgm:pt modelId="{7BDA9F66-003D-49F8-8ED7-BD8BB54B8D5B}" type="parTrans" cxnId="{DDDA24FE-DF7C-415B-BA76-576A332A6045}">
      <dgm:prSet/>
      <dgm:spPr/>
      <dgm:t>
        <a:bodyPr/>
        <a:lstStyle/>
        <a:p>
          <a:endParaRPr lang="en-US"/>
        </a:p>
      </dgm:t>
    </dgm:pt>
    <dgm:pt modelId="{9B8E153A-C6CE-4671-9570-7F1366FC980A}" type="sibTrans" cxnId="{DDDA24FE-DF7C-415B-BA76-576A332A6045}">
      <dgm:prSet/>
      <dgm:spPr/>
      <dgm:t>
        <a:bodyPr/>
        <a:lstStyle/>
        <a:p>
          <a:endParaRPr lang="en-US"/>
        </a:p>
      </dgm:t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E5859200-A5E8-47E4-AEB3-EC5AA4E774D1}" type="pres">
      <dgm:prSet presAssocID="{02B2F0E9-6061-406D-82DD-AE977F71F91E}" presName="composite" presStyleCnt="0"/>
      <dgm:spPr/>
    </dgm:pt>
    <dgm:pt modelId="{EBF9AE02-AB8E-4D8D-B134-365B46E62CA7}" type="pres">
      <dgm:prSet presAssocID="{02B2F0E9-6061-406D-82DD-AE977F71F91E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BCE0F-397F-4425-8D01-3C491F4D60D5}" type="pres">
      <dgm:prSet presAssocID="{02B2F0E9-6061-406D-82DD-AE977F71F91E}" presName="descendantText" presStyleLbl="alignAcc1" presStyleIdx="0" presStyleCnt="4" custScaleY="12303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2A64A-3CBB-4914-8782-6FB829964A0A}" type="pres">
      <dgm:prSet presAssocID="{173921B5-BB6C-4CD5-8564-70FC6BBBF987}" presName="sp" presStyleCnt="0"/>
      <dgm:spPr/>
    </dgm:pt>
    <dgm:pt modelId="{7A478D16-B562-4931-8F72-FDA8C89C57EF}" type="pres">
      <dgm:prSet presAssocID="{E8703028-B91C-42B1-A935-9A13A9BBD2BC}" presName="composite" presStyleCnt="0"/>
      <dgm:spPr/>
    </dgm:pt>
    <dgm:pt modelId="{471C8CB9-4D28-4D96-B2EB-0FCE18BDC606}" type="pres">
      <dgm:prSet presAssocID="{E8703028-B91C-42B1-A935-9A13A9BBD2BC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52962-5E04-436A-B914-7BE09074BB76}" type="pres">
      <dgm:prSet presAssocID="{E8703028-B91C-42B1-A935-9A13A9BBD2BC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90851-6FBD-4EFF-8204-1447FF3A3795}" type="pres">
      <dgm:prSet presAssocID="{8C6606C5-B96C-475B-928D-458FE4AA4109}" presName="sp" presStyleCnt="0"/>
      <dgm:spPr/>
    </dgm:pt>
    <dgm:pt modelId="{2A75FCAF-7EAC-4F89-B0FD-6FD7574EDE01}" type="pres">
      <dgm:prSet presAssocID="{DBB438B2-D3B9-46A8-B66D-2E2C01F2E926}" presName="composite" presStyleCnt="0"/>
      <dgm:spPr/>
    </dgm:pt>
    <dgm:pt modelId="{AA2695D5-2D08-4F24-BBF3-12A87C1FF9A4}" type="pres">
      <dgm:prSet presAssocID="{DBB438B2-D3B9-46A8-B66D-2E2C01F2E926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A2424-151E-48D5-B4E8-8180453D8F67}" type="pres">
      <dgm:prSet presAssocID="{DBB438B2-D3B9-46A8-B66D-2E2C01F2E926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D732ACE-80E7-40C6-8F96-270B5C9C586F}" type="pres">
      <dgm:prSet presAssocID="{D987382C-D6D7-4A83-AF10-D0081A07AFBA}" presName="sp" presStyleCnt="0"/>
      <dgm:spPr/>
    </dgm:pt>
    <dgm:pt modelId="{79D0F5F1-E967-438C-8A9C-50D0DDF2D57B}" type="pres">
      <dgm:prSet presAssocID="{8F9A4B6B-399A-4E0C-8108-8A2B1DE93FE1}" presName="composite" presStyleCnt="0"/>
      <dgm:spPr/>
    </dgm:pt>
    <dgm:pt modelId="{368F0560-D1CB-49DF-83DA-F99A78222797}" type="pres">
      <dgm:prSet presAssocID="{8F9A4B6B-399A-4E0C-8108-8A2B1DE93FE1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95CE4A3-4F8A-4528-BD04-7C9F00BA08E5}" type="pres">
      <dgm:prSet presAssocID="{8F9A4B6B-399A-4E0C-8108-8A2B1DE93FE1}" presName="descendantText" presStyleLbl="alignAcc1" presStyleIdx="3" presStyleCnt="4" custScaleY="167879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EC7CA11-7AB9-419F-9DDF-94434BBCC3FA}" type="presOf" srcId="{B15D8039-5DA7-421B-94EF-CAB445C5E1B4}" destId="{F95CE4A3-4F8A-4528-BD04-7C9F00BA08E5}" srcOrd="0" destOrd="0" presId="urn:microsoft.com/office/officeart/2005/8/layout/chevron2"/>
    <dgm:cxn modelId="{97913356-F165-42A1-9E47-DBF47AE0BB84}" srcId="{079BE7AD-BE9B-4CEC-94F9-EF0EDD8F63CC}" destId="{DBB438B2-D3B9-46A8-B66D-2E2C01F2E926}" srcOrd="2" destOrd="0" parTransId="{BB78E221-7A2B-41B3-9170-D1A8C2827D38}" sibTransId="{D987382C-D6D7-4A83-AF10-D0081A07AFBA}"/>
    <dgm:cxn modelId="{AF7F48B2-F475-4BB3-894E-CBA37F49B52C}" srcId="{079BE7AD-BE9B-4CEC-94F9-EF0EDD8F63CC}" destId="{E8703028-B91C-42B1-A935-9A13A9BBD2BC}" srcOrd="1" destOrd="0" parTransId="{487B5FDF-E11B-41BC-B048-CDEB3AC38190}" sibTransId="{8C6606C5-B96C-475B-928D-458FE4AA4109}"/>
    <dgm:cxn modelId="{44CA1553-DB15-4B8B-AF2C-1334B4A48340}" type="presOf" srcId="{8F9A4B6B-399A-4E0C-8108-8A2B1DE93FE1}" destId="{368F0560-D1CB-49DF-83DA-F99A78222797}" srcOrd="0" destOrd="0" presId="urn:microsoft.com/office/officeart/2005/8/layout/chevron2"/>
    <dgm:cxn modelId="{4C05C6D8-0FB7-41AE-9E8C-E03B4810646D}" type="presOf" srcId="{E7D085E2-48AD-45A8-A621-94877052042F}" destId="{5CBA2424-151E-48D5-B4E8-8180453D8F67}" srcOrd="0" destOrd="0" presId="urn:microsoft.com/office/officeart/2005/8/layout/chevron2"/>
    <dgm:cxn modelId="{0558F0B0-13E4-4AC4-A3A8-9A2AC77D6D45}" srcId="{E8703028-B91C-42B1-A935-9A13A9BBD2BC}" destId="{481B27ED-7F51-41BB-81D2-24C6131BA83E}" srcOrd="0" destOrd="0" parTransId="{F6B3833F-C54D-4A7D-A92E-6DFC1D838177}" sibTransId="{008CFD6D-F69C-4D31-AE08-B2BEF278DAFF}"/>
    <dgm:cxn modelId="{10DFB9B0-E61D-4667-B210-42493BEA1090}" type="presOf" srcId="{02B2F0E9-6061-406D-82DD-AE977F71F91E}" destId="{EBF9AE02-AB8E-4D8D-B134-365B46E62CA7}" srcOrd="0" destOrd="0" presId="urn:microsoft.com/office/officeart/2005/8/layout/chevron2"/>
    <dgm:cxn modelId="{E3730401-FE76-4D12-BEE6-74B2D0BFDF33}" type="presOf" srcId="{079BE7AD-BE9B-4CEC-94F9-EF0EDD8F63CC}" destId="{FD3401D6-0EFA-46B8-B998-19AC02F74268}" srcOrd="0" destOrd="0" presId="urn:microsoft.com/office/officeart/2005/8/layout/chevron2"/>
    <dgm:cxn modelId="{6AA0988A-AF39-4353-8A8F-156BC2F8B5DC}" srcId="{8F9A4B6B-399A-4E0C-8108-8A2B1DE93FE1}" destId="{B15D8039-5DA7-421B-94EF-CAB445C5E1B4}" srcOrd="0" destOrd="0" parTransId="{732E5EB1-9507-4CDE-9173-8693E7E12544}" sibTransId="{FF7B8794-637C-4AFC-B60C-183755A401A7}"/>
    <dgm:cxn modelId="{DDDA24FE-DF7C-415B-BA76-576A332A6045}" srcId="{B15D8039-5DA7-421B-94EF-CAB445C5E1B4}" destId="{41818D59-A4F1-4C6B-95CC-5E607288F33E}" srcOrd="1" destOrd="0" parTransId="{7BDA9F66-003D-49F8-8ED7-BD8BB54B8D5B}" sibTransId="{9B8E153A-C6CE-4671-9570-7F1366FC980A}"/>
    <dgm:cxn modelId="{2A29D7E9-4B72-487F-A72F-F5CB3115ED1E}" type="presOf" srcId="{E8703028-B91C-42B1-A935-9A13A9BBD2BC}" destId="{471C8CB9-4D28-4D96-B2EB-0FCE18BDC606}" srcOrd="0" destOrd="0" presId="urn:microsoft.com/office/officeart/2005/8/layout/chevron2"/>
    <dgm:cxn modelId="{F3352971-4B2A-40B5-955A-2DC240B16F9C}" type="presOf" srcId="{DBB438B2-D3B9-46A8-B66D-2E2C01F2E926}" destId="{AA2695D5-2D08-4F24-BBF3-12A87C1FF9A4}" srcOrd="0" destOrd="0" presId="urn:microsoft.com/office/officeart/2005/8/layout/chevron2"/>
    <dgm:cxn modelId="{938942E3-F603-4A95-9A25-24081D87922F}" type="presOf" srcId="{41818D59-A4F1-4C6B-95CC-5E607288F33E}" destId="{F95CE4A3-4F8A-4528-BD04-7C9F00BA08E5}" srcOrd="0" destOrd="2" presId="urn:microsoft.com/office/officeart/2005/8/layout/chevron2"/>
    <dgm:cxn modelId="{F0F43888-3CC6-4A1E-8DE3-0EF6D14AFE4D}" srcId="{02B2F0E9-6061-406D-82DD-AE977F71F91E}" destId="{8F596704-AA16-4675-8C36-F6932A4AF73A}" srcOrd="0" destOrd="0" parTransId="{F64D3AAE-120C-470B-91DD-391AD5B05A8C}" sibTransId="{23197828-43BD-4EBD-8175-01C0C4818AA2}"/>
    <dgm:cxn modelId="{7D960609-1448-4261-B120-ACA5F7316F81}" srcId="{079BE7AD-BE9B-4CEC-94F9-EF0EDD8F63CC}" destId="{8F9A4B6B-399A-4E0C-8108-8A2B1DE93FE1}" srcOrd="3" destOrd="0" parTransId="{E1282946-B6FD-4397-B739-787E9797D3B9}" sibTransId="{FBFB0C0E-40DB-4ABC-A012-75D1EC315A93}"/>
    <dgm:cxn modelId="{11DC2F98-3C2D-4588-8959-81D706F91C4E}" type="presOf" srcId="{481B27ED-7F51-41BB-81D2-24C6131BA83E}" destId="{C8552962-5E04-436A-B914-7BE09074BB76}" srcOrd="0" destOrd="0" presId="urn:microsoft.com/office/officeart/2005/8/layout/chevron2"/>
    <dgm:cxn modelId="{7EDF6C92-B8E4-42EE-89D3-A373B75B238B}" type="presOf" srcId="{4AF6D16D-FD16-46DF-A891-9DE56E09EA06}" destId="{F95CE4A3-4F8A-4528-BD04-7C9F00BA08E5}" srcOrd="0" destOrd="1" presId="urn:microsoft.com/office/officeart/2005/8/layout/chevron2"/>
    <dgm:cxn modelId="{3CF26E6B-ABDB-49E8-BB31-054F2AA42DC5}" srcId="{DBB438B2-D3B9-46A8-B66D-2E2C01F2E926}" destId="{E7D085E2-48AD-45A8-A621-94877052042F}" srcOrd="0" destOrd="0" parTransId="{AB1C1FC9-B1E5-4BE8-BDF1-31678E424328}" sibTransId="{2FF36D80-CBDE-4D0E-BC7D-73B42EA6DC58}"/>
    <dgm:cxn modelId="{0358AE09-24F1-4809-A626-C60301F3CA61}" srcId="{B15D8039-5DA7-421B-94EF-CAB445C5E1B4}" destId="{4AF6D16D-FD16-46DF-A891-9DE56E09EA06}" srcOrd="0" destOrd="0" parTransId="{4E0E6B3C-0CFC-4B44-A0E4-351D25C6281E}" sibTransId="{D092297F-32FD-416A-8F3E-7FEF68F1E01B}"/>
    <dgm:cxn modelId="{4560F964-788D-403F-A6E6-EA391D21A16B}" srcId="{079BE7AD-BE9B-4CEC-94F9-EF0EDD8F63CC}" destId="{02B2F0E9-6061-406D-82DD-AE977F71F91E}" srcOrd="0" destOrd="0" parTransId="{5D705CCF-8907-4FE1-B563-0AA3A41EA569}" sibTransId="{173921B5-BB6C-4CD5-8564-70FC6BBBF987}"/>
    <dgm:cxn modelId="{E6929B65-75B2-43B2-A1D1-3130A35F9C65}" type="presOf" srcId="{8F596704-AA16-4675-8C36-F6932A4AF73A}" destId="{51EBCE0F-397F-4425-8D01-3C491F4D60D5}" srcOrd="0" destOrd="0" presId="urn:microsoft.com/office/officeart/2005/8/layout/chevron2"/>
    <dgm:cxn modelId="{84CFB877-F3BB-44F0-B942-D7B061AA18AC}" type="presParOf" srcId="{FD3401D6-0EFA-46B8-B998-19AC02F74268}" destId="{E5859200-A5E8-47E4-AEB3-EC5AA4E774D1}" srcOrd="0" destOrd="0" presId="urn:microsoft.com/office/officeart/2005/8/layout/chevron2"/>
    <dgm:cxn modelId="{094BFFF0-38E4-47D5-A150-6F03B500FD03}" type="presParOf" srcId="{E5859200-A5E8-47E4-AEB3-EC5AA4E774D1}" destId="{EBF9AE02-AB8E-4D8D-B134-365B46E62CA7}" srcOrd="0" destOrd="0" presId="urn:microsoft.com/office/officeart/2005/8/layout/chevron2"/>
    <dgm:cxn modelId="{24E041AC-8C22-410B-B8AD-C60A662D3682}" type="presParOf" srcId="{E5859200-A5E8-47E4-AEB3-EC5AA4E774D1}" destId="{51EBCE0F-397F-4425-8D01-3C491F4D60D5}" srcOrd="1" destOrd="0" presId="urn:microsoft.com/office/officeart/2005/8/layout/chevron2"/>
    <dgm:cxn modelId="{3DBD8752-E945-47A7-AC98-B7812CADAFFA}" type="presParOf" srcId="{FD3401D6-0EFA-46B8-B998-19AC02F74268}" destId="{B2D2A64A-3CBB-4914-8782-6FB829964A0A}" srcOrd="1" destOrd="0" presId="urn:microsoft.com/office/officeart/2005/8/layout/chevron2"/>
    <dgm:cxn modelId="{6E1DB624-1F36-4753-970B-1559C8AC4BCB}" type="presParOf" srcId="{FD3401D6-0EFA-46B8-B998-19AC02F74268}" destId="{7A478D16-B562-4931-8F72-FDA8C89C57EF}" srcOrd="2" destOrd="0" presId="urn:microsoft.com/office/officeart/2005/8/layout/chevron2"/>
    <dgm:cxn modelId="{E457B877-9BC2-4E1D-AF39-ABD1537EA974}" type="presParOf" srcId="{7A478D16-B562-4931-8F72-FDA8C89C57EF}" destId="{471C8CB9-4D28-4D96-B2EB-0FCE18BDC606}" srcOrd="0" destOrd="0" presId="urn:microsoft.com/office/officeart/2005/8/layout/chevron2"/>
    <dgm:cxn modelId="{D608322D-2E19-4E96-90F0-2CC4C64D1C59}" type="presParOf" srcId="{7A478D16-B562-4931-8F72-FDA8C89C57EF}" destId="{C8552962-5E04-436A-B914-7BE09074BB76}" srcOrd="1" destOrd="0" presId="urn:microsoft.com/office/officeart/2005/8/layout/chevron2"/>
    <dgm:cxn modelId="{AEAF8A86-A3E3-4B21-85F8-729C1A983D2E}" type="presParOf" srcId="{FD3401D6-0EFA-46B8-B998-19AC02F74268}" destId="{1A890851-6FBD-4EFF-8204-1447FF3A3795}" srcOrd="3" destOrd="0" presId="urn:microsoft.com/office/officeart/2005/8/layout/chevron2"/>
    <dgm:cxn modelId="{429628FF-C2D6-4639-985A-C56F0827C8EE}" type="presParOf" srcId="{FD3401D6-0EFA-46B8-B998-19AC02F74268}" destId="{2A75FCAF-7EAC-4F89-B0FD-6FD7574EDE01}" srcOrd="4" destOrd="0" presId="urn:microsoft.com/office/officeart/2005/8/layout/chevron2"/>
    <dgm:cxn modelId="{B8BF281B-0E02-4B9E-AC44-EDD1B6AC3412}" type="presParOf" srcId="{2A75FCAF-7EAC-4F89-B0FD-6FD7574EDE01}" destId="{AA2695D5-2D08-4F24-BBF3-12A87C1FF9A4}" srcOrd="0" destOrd="0" presId="urn:microsoft.com/office/officeart/2005/8/layout/chevron2"/>
    <dgm:cxn modelId="{868E9C11-085C-48F5-BB94-916CEB2C333E}" type="presParOf" srcId="{2A75FCAF-7EAC-4F89-B0FD-6FD7574EDE01}" destId="{5CBA2424-151E-48D5-B4E8-8180453D8F67}" srcOrd="1" destOrd="0" presId="urn:microsoft.com/office/officeart/2005/8/layout/chevron2"/>
    <dgm:cxn modelId="{3E6C351D-7761-4BFE-BF23-0AB1FC79B67C}" type="presParOf" srcId="{FD3401D6-0EFA-46B8-B998-19AC02F74268}" destId="{6D732ACE-80E7-40C6-8F96-270B5C9C586F}" srcOrd="5" destOrd="0" presId="urn:microsoft.com/office/officeart/2005/8/layout/chevron2"/>
    <dgm:cxn modelId="{8A85F08E-170A-4B6E-8C93-77566219D632}" type="presParOf" srcId="{FD3401D6-0EFA-46B8-B998-19AC02F74268}" destId="{79D0F5F1-E967-438C-8A9C-50D0DDF2D57B}" srcOrd="6" destOrd="0" presId="urn:microsoft.com/office/officeart/2005/8/layout/chevron2"/>
    <dgm:cxn modelId="{C585BD32-9168-4269-99C6-B27E51B5D39E}" type="presParOf" srcId="{79D0F5F1-E967-438C-8A9C-50D0DDF2D57B}" destId="{368F0560-D1CB-49DF-83DA-F99A78222797}" srcOrd="0" destOrd="0" presId="urn:microsoft.com/office/officeart/2005/8/layout/chevron2"/>
    <dgm:cxn modelId="{BFBE19B6-F3A7-4C8B-9CE3-6FC25411CD54}" type="presParOf" srcId="{79D0F5F1-E967-438C-8A9C-50D0DDF2D57B}" destId="{F95CE4A3-4F8A-4528-BD04-7C9F00BA08E5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4E7E6-5DE7-4D73-A5CE-57DD6CB4F13E}">
      <dgm:prSet phldrT="[Text]" custT="1"/>
      <dgm:spPr/>
      <dgm:t>
        <a:bodyPr/>
        <a:lstStyle/>
        <a:p>
          <a:r>
            <a:rPr lang="en-US" sz="3200" dirty="0" smtClean="0"/>
            <a:t>Introduction</a:t>
          </a:r>
          <a:endParaRPr lang="en-US" dirty="0"/>
        </a:p>
      </dgm:t>
    </dgm:pt>
    <dgm:pt modelId="{855A1272-43F2-41E9-9653-FC2680954AFA}" type="parTrans" cxnId="{6AC30EAA-7439-46F5-90A6-CCF7BBA3A90A}">
      <dgm:prSet/>
      <dgm:spPr/>
      <dgm:t>
        <a:bodyPr/>
        <a:lstStyle/>
        <a:p>
          <a:endParaRPr lang="en-US"/>
        </a:p>
      </dgm:t>
    </dgm:pt>
    <dgm:pt modelId="{B8D98162-6E64-4CF2-B97A-2708BE82B942}" type="sibTrans" cxnId="{6AC30EAA-7439-46F5-90A6-CCF7BBA3A90A}">
      <dgm:prSet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3200" b="0" dirty="0" smtClean="0">
              <a:solidFill>
                <a:schemeClr val="tx1"/>
              </a:solidFill>
            </a:rPr>
            <a:t>Characterization of OS intensive applications</a:t>
          </a:r>
          <a:endParaRPr lang="en-US" b="0" dirty="0">
            <a:solidFill>
              <a:schemeClr val="tx1"/>
            </a:solidFill>
          </a:endParaRPr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/>
        </a:p>
      </dgm:t>
    </dgm:pt>
    <dgm:pt modelId="{DBB438B2-D3B9-46A8-B66D-2E2C01F2E926}">
      <dgm:prSet phldrT="[Text]"/>
      <dgm:spPr/>
      <dgm:t>
        <a:bodyPr/>
        <a:lstStyle/>
        <a:p>
          <a:endParaRPr lang="en-US" dirty="0"/>
        </a:p>
      </dgm:t>
    </dgm:pt>
    <dgm:pt modelId="{BB78E221-7A2B-41B3-9170-D1A8C2827D38}" type="parTrans" cxnId="{97913356-F165-42A1-9E47-DBF47AE0BB84}">
      <dgm:prSet/>
      <dgm:spPr/>
      <dgm:t>
        <a:bodyPr/>
        <a:lstStyle/>
        <a:p>
          <a:endParaRPr lang="en-US"/>
        </a:p>
      </dgm:t>
    </dgm:pt>
    <dgm:pt modelId="{D987382C-D6D7-4A83-AF10-D0081A07AFBA}" type="sibTrans" cxnId="{97913356-F165-42A1-9E47-DBF47AE0BB84}">
      <dgm:prSet/>
      <dgm:spPr/>
      <dgm:t>
        <a:bodyPr/>
        <a:lstStyle/>
        <a:p>
          <a:endParaRPr lang="en-US"/>
        </a:p>
      </dgm:t>
    </dgm:pt>
    <dgm:pt modelId="{E7D085E2-48AD-45A8-A621-94877052042F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FF0000"/>
              </a:solidFill>
            </a:rPr>
            <a:t>Results</a:t>
          </a:r>
          <a:endParaRPr lang="en-US" sz="3200" b="1" dirty="0">
            <a:solidFill>
              <a:srgbClr val="FF0000"/>
            </a:solidFill>
          </a:endParaRPr>
        </a:p>
      </dgm:t>
    </dgm:pt>
    <dgm:pt modelId="{AB1C1FC9-B1E5-4BE8-BDF1-31678E424328}" type="parTrans" cxnId="{3CF26E6B-ABDB-49E8-BB31-054F2AA42DC5}">
      <dgm:prSet/>
      <dgm:spPr/>
      <dgm:t>
        <a:bodyPr/>
        <a:lstStyle/>
        <a:p>
          <a:endParaRPr lang="en-US"/>
        </a:p>
      </dgm:t>
    </dgm:pt>
    <dgm:pt modelId="{2FF36D80-CBDE-4D0E-BC7D-73B42EA6DC58}" type="sibTrans" cxnId="{3CF26E6B-ABDB-49E8-BB31-054F2AA42DC5}">
      <dgm:prSet/>
      <dgm:spPr/>
      <dgm:t>
        <a:bodyPr/>
        <a:lstStyle/>
        <a:p>
          <a:endParaRPr lang="en-US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3200" dirty="0" smtClean="0"/>
            <a:t>Design of our prefetching technique ‘</a:t>
          </a:r>
          <a:r>
            <a:rPr lang="en-US" sz="3200" dirty="0" err="1" smtClean="0"/>
            <a:t>pTask</a:t>
          </a:r>
          <a:r>
            <a:rPr lang="en-US" sz="3200" dirty="0" smtClean="0"/>
            <a:t>’</a:t>
          </a:r>
          <a:endParaRPr lang="en-US" sz="3200" dirty="0"/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/>
        </a:p>
      </dgm:t>
    </dgm:pt>
    <dgm:pt modelId="{E8703028-B91C-42B1-A935-9A13A9BBD2BC}">
      <dgm:prSet phldrT="[Text]" custT="1"/>
      <dgm:spPr/>
      <dgm:t>
        <a:bodyPr/>
        <a:lstStyle/>
        <a:p>
          <a:endParaRPr lang="en-US" sz="3200" dirty="0"/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/>
        </a:p>
      </dgm:t>
    </dgm:pt>
    <dgm:pt modelId="{02B2F0E9-6061-406D-82DD-AE977F71F91E}">
      <dgm:prSet phldrT="[Text]" custT="1"/>
      <dgm:spPr/>
      <dgm:t>
        <a:bodyPr/>
        <a:lstStyle/>
        <a:p>
          <a:endParaRPr lang="en-US" dirty="0"/>
        </a:p>
      </dgm:t>
    </dgm:pt>
    <dgm:pt modelId="{5D705CCF-8907-4FE1-B563-0AA3A41EA569}" type="parTrans" cxnId="{4560F964-788D-403F-A6E6-EA391D21A16B}">
      <dgm:prSet/>
      <dgm:spPr/>
      <dgm:t>
        <a:bodyPr/>
        <a:lstStyle/>
        <a:p>
          <a:endParaRPr lang="en-US"/>
        </a:p>
      </dgm:t>
    </dgm:pt>
    <dgm:pt modelId="{173921B5-BB6C-4CD5-8564-70FC6BBBF987}" type="sibTrans" cxnId="{4560F964-788D-403F-A6E6-EA391D21A16B}">
      <dgm:prSet/>
      <dgm:spPr/>
      <dgm:t>
        <a:bodyPr/>
        <a:lstStyle/>
        <a:p>
          <a:endParaRPr lang="en-US"/>
        </a:p>
      </dgm:t>
    </dgm:pt>
    <dgm:pt modelId="{02BF9B58-3CA3-47D0-935F-74D5D4204510}">
      <dgm:prSet phldrT="[Text]" custT="1"/>
      <dgm:spPr/>
      <dgm:t>
        <a:bodyPr/>
        <a:lstStyle/>
        <a:p>
          <a:endParaRPr lang="en-US" dirty="0"/>
        </a:p>
      </dgm:t>
    </dgm:pt>
    <dgm:pt modelId="{DB761662-31A8-45A2-8C9F-D2E9727EDA32}" type="parTrans" cxnId="{7E59170C-EBFF-4969-99BC-BE1254E4AACF}">
      <dgm:prSet/>
      <dgm:spPr/>
      <dgm:t>
        <a:bodyPr/>
        <a:lstStyle/>
        <a:p>
          <a:endParaRPr lang="en-US"/>
        </a:p>
      </dgm:t>
    </dgm:pt>
    <dgm:pt modelId="{D3F6FA3B-BEE5-4B94-AA1F-80F45DAC7CD9}" type="sibTrans" cxnId="{7E59170C-EBFF-4969-99BC-BE1254E4AACF}">
      <dgm:prSet/>
      <dgm:spPr/>
      <dgm:t>
        <a:bodyPr/>
        <a:lstStyle/>
        <a:p>
          <a:endParaRPr lang="en-US"/>
        </a:p>
      </dgm:t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C92504-18E9-4AE2-A5D6-5ABCBE5C0BB1}" type="pres">
      <dgm:prSet presAssocID="{02BF9B58-3CA3-47D0-935F-74D5D4204510}" presName="composite" presStyleCnt="0"/>
      <dgm:spPr/>
    </dgm:pt>
    <dgm:pt modelId="{68082362-8AFB-4E1E-A1E7-A0631A1BE1A3}" type="pres">
      <dgm:prSet presAssocID="{02BF9B58-3CA3-47D0-935F-74D5D4204510}" presName="parentText" presStyleLbl="alignNode1" presStyleIdx="0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C7A2F-423D-4297-B1A1-6B9479C38A49}" type="pres">
      <dgm:prSet presAssocID="{02BF9B58-3CA3-47D0-935F-74D5D4204510}" presName="descendantText" presStyleLbl="alignAcc1" presStyleIdx="0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F3708-FBFA-4088-BAFA-EAB0DA5F51AF}" type="pres">
      <dgm:prSet presAssocID="{D3F6FA3B-BEE5-4B94-AA1F-80F45DAC7CD9}" presName="sp" presStyleCnt="0"/>
      <dgm:spPr/>
    </dgm:pt>
    <dgm:pt modelId="{E5859200-A5E8-47E4-AEB3-EC5AA4E774D1}" type="pres">
      <dgm:prSet presAssocID="{02B2F0E9-6061-406D-82DD-AE977F71F91E}" presName="composite" presStyleCnt="0"/>
      <dgm:spPr/>
    </dgm:pt>
    <dgm:pt modelId="{EBF9AE02-AB8E-4D8D-B134-365B46E62CA7}" type="pres">
      <dgm:prSet presAssocID="{02B2F0E9-6061-406D-82DD-AE977F71F91E}" presName="parentText" presStyleLbl="alignNode1" presStyleIdx="1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1EBCE0F-397F-4425-8D01-3C491F4D60D5}" type="pres">
      <dgm:prSet presAssocID="{02B2F0E9-6061-406D-82DD-AE977F71F91E}" presName="descendantText" presStyleLbl="alignAcc1" presStyleIdx="1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2D2A64A-3CBB-4914-8782-6FB829964A0A}" type="pres">
      <dgm:prSet presAssocID="{173921B5-BB6C-4CD5-8564-70FC6BBBF987}" presName="sp" presStyleCnt="0"/>
      <dgm:spPr/>
    </dgm:pt>
    <dgm:pt modelId="{7A478D16-B562-4931-8F72-FDA8C89C57EF}" type="pres">
      <dgm:prSet presAssocID="{E8703028-B91C-42B1-A935-9A13A9BBD2BC}" presName="composite" presStyleCnt="0"/>
      <dgm:spPr/>
    </dgm:pt>
    <dgm:pt modelId="{471C8CB9-4D28-4D96-B2EB-0FCE18BDC606}" type="pres">
      <dgm:prSet presAssocID="{E8703028-B91C-42B1-A935-9A13A9BBD2BC}" presName="parentText" presStyleLbl="alignNode1" presStyleIdx="2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52962-5E04-436A-B914-7BE09074BB76}" type="pres">
      <dgm:prSet presAssocID="{E8703028-B91C-42B1-A935-9A13A9BBD2BC}" presName="descendantText" presStyleLbl="alignAcc1" presStyleIdx="2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A890851-6FBD-4EFF-8204-1447FF3A3795}" type="pres">
      <dgm:prSet presAssocID="{8C6606C5-B96C-475B-928D-458FE4AA4109}" presName="sp" presStyleCnt="0"/>
      <dgm:spPr/>
    </dgm:pt>
    <dgm:pt modelId="{2A75FCAF-7EAC-4F89-B0FD-6FD7574EDE01}" type="pres">
      <dgm:prSet presAssocID="{DBB438B2-D3B9-46A8-B66D-2E2C01F2E926}" presName="composite" presStyleCnt="0"/>
      <dgm:spPr/>
    </dgm:pt>
    <dgm:pt modelId="{AA2695D5-2D08-4F24-BBF3-12A87C1FF9A4}" type="pres">
      <dgm:prSet presAssocID="{DBB438B2-D3B9-46A8-B66D-2E2C01F2E926}" presName="parentText" presStyleLbl="alignNode1" presStyleIdx="3" presStyleCnt="4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CBA2424-151E-48D5-B4E8-8180453D8F67}" type="pres">
      <dgm:prSet presAssocID="{DBB438B2-D3B9-46A8-B66D-2E2C01F2E926}" presName="descendantText" presStyleLbl="alignAcc1" presStyleIdx="3" presStyleCnt="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97913356-F165-42A1-9E47-DBF47AE0BB84}" srcId="{079BE7AD-BE9B-4CEC-94F9-EF0EDD8F63CC}" destId="{DBB438B2-D3B9-46A8-B66D-2E2C01F2E926}" srcOrd="3" destOrd="0" parTransId="{BB78E221-7A2B-41B3-9170-D1A8C2827D38}" sibTransId="{D987382C-D6D7-4A83-AF10-D0081A07AFBA}"/>
    <dgm:cxn modelId="{7E59170C-EBFF-4969-99BC-BE1254E4AACF}" srcId="{079BE7AD-BE9B-4CEC-94F9-EF0EDD8F63CC}" destId="{02BF9B58-3CA3-47D0-935F-74D5D4204510}" srcOrd="0" destOrd="0" parTransId="{DB761662-31A8-45A2-8C9F-D2E9727EDA32}" sibTransId="{D3F6FA3B-BEE5-4B94-AA1F-80F45DAC7CD9}"/>
    <dgm:cxn modelId="{AF7F48B2-F475-4BB3-894E-CBA37F49B52C}" srcId="{079BE7AD-BE9B-4CEC-94F9-EF0EDD8F63CC}" destId="{E8703028-B91C-42B1-A935-9A13A9BBD2BC}" srcOrd="2" destOrd="0" parTransId="{487B5FDF-E11B-41BC-B048-CDEB3AC38190}" sibTransId="{8C6606C5-B96C-475B-928D-458FE4AA4109}"/>
    <dgm:cxn modelId="{59056F65-0665-4212-A670-DAB046DEF303}" type="presOf" srcId="{E8703028-B91C-42B1-A935-9A13A9BBD2BC}" destId="{471C8CB9-4D28-4D96-B2EB-0FCE18BDC606}" srcOrd="0" destOrd="0" presId="urn:microsoft.com/office/officeart/2005/8/layout/chevron2"/>
    <dgm:cxn modelId="{0558F0B0-13E4-4AC4-A3A8-9A2AC77D6D45}" srcId="{E8703028-B91C-42B1-A935-9A13A9BBD2BC}" destId="{481B27ED-7F51-41BB-81D2-24C6131BA83E}" srcOrd="0" destOrd="0" parTransId="{F6B3833F-C54D-4A7D-A92E-6DFC1D838177}" sibTransId="{008CFD6D-F69C-4D31-AE08-B2BEF278DAFF}"/>
    <dgm:cxn modelId="{58310D71-6C73-4821-804C-8DABFF944E27}" type="presOf" srcId="{DBB438B2-D3B9-46A8-B66D-2E2C01F2E926}" destId="{AA2695D5-2D08-4F24-BBF3-12A87C1FF9A4}" srcOrd="0" destOrd="0" presId="urn:microsoft.com/office/officeart/2005/8/layout/chevron2"/>
    <dgm:cxn modelId="{11EF6F0E-DD13-433C-B39E-349789B03F79}" type="presOf" srcId="{02B2F0E9-6061-406D-82DD-AE977F71F91E}" destId="{EBF9AE02-AB8E-4D8D-B134-365B46E62CA7}" srcOrd="0" destOrd="0" presId="urn:microsoft.com/office/officeart/2005/8/layout/chevron2"/>
    <dgm:cxn modelId="{29067D8C-FE6B-404C-B32D-6C3ED2F081C3}" type="presOf" srcId="{8F596704-AA16-4675-8C36-F6932A4AF73A}" destId="{51EBCE0F-397F-4425-8D01-3C491F4D60D5}" srcOrd="0" destOrd="0" presId="urn:microsoft.com/office/officeart/2005/8/layout/chevron2"/>
    <dgm:cxn modelId="{40C4E82D-FCD1-45EF-A001-A4C65D00409C}" type="presOf" srcId="{E7D085E2-48AD-45A8-A621-94877052042F}" destId="{5CBA2424-151E-48D5-B4E8-8180453D8F67}" srcOrd="0" destOrd="0" presId="urn:microsoft.com/office/officeart/2005/8/layout/chevron2"/>
    <dgm:cxn modelId="{2E0073C2-80F5-4A7C-8F2D-A6E883D88646}" type="presOf" srcId="{079BE7AD-BE9B-4CEC-94F9-EF0EDD8F63CC}" destId="{FD3401D6-0EFA-46B8-B998-19AC02F74268}" srcOrd="0" destOrd="0" presId="urn:microsoft.com/office/officeart/2005/8/layout/chevron2"/>
    <dgm:cxn modelId="{F0F43888-3CC6-4A1E-8DE3-0EF6D14AFE4D}" srcId="{02B2F0E9-6061-406D-82DD-AE977F71F91E}" destId="{8F596704-AA16-4675-8C36-F6932A4AF73A}" srcOrd="0" destOrd="0" parTransId="{F64D3AAE-120C-470B-91DD-391AD5B05A8C}" sibTransId="{23197828-43BD-4EBD-8175-01C0C4818AA2}"/>
    <dgm:cxn modelId="{6AC30EAA-7439-46F5-90A6-CCF7BBA3A90A}" srcId="{02BF9B58-3CA3-47D0-935F-74D5D4204510}" destId="{9BD4E7E6-5DE7-4D73-A5CE-57DD6CB4F13E}" srcOrd="0" destOrd="0" parTransId="{855A1272-43F2-41E9-9653-FC2680954AFA}" sibTransId="{B8D98162-6E64-4CF2-B97A-2708BE82B942}"/>
    <dgm:cxn modelId="{3CF26E6B-ABDB-49E8-BB31-054F2AA42DC5}" srcId="{DBB438B2-D3B9-46A8-B66D-2E2C01F2E926}" destId="{E7D085E2-48AD-45A8-A621-94877052042F}" srcOrd="0" destOrd="0" parTransId="{AB1C1FC9-B1E5-4BE8-BDF1-31678E424328}" sibTransId="{2FF36D80-CBDE-4D0E-BC7D-73B42EA6DC58}"/>
    <dgm:cxn modelId="{66EF66B7-1BEC-4093-95CC-FE6E8F0DBDB2}" type="presOf" srcId="{481B27ED-7F51-41BB-81D2-24C6131BA83E}" destId="{C8552962-5E04-436A-B914-7BE09074BB76}" srcOrd="0" destOrd="0" presId="urn:microsoft.com/office/officeart/2005/8/layout/chevron2"/>
    <dgm:cxn modelId="{4560F964-788D-403F-A6E6-EA391D21A16B}" srcId="{079BE7AD-BE9B-4CEC-94F9-EF0EDD8F63CC}" destId="{02B2F0E9-6061-406D-82DD-AE977F71F91E}" srcOrd="1" destOrd="0" parTransId="{5D705CCF-8907-4FE1-B563-0AA3A41EA569}" sibTransId="{173921B5-BB6C-4CD5-8564-70FC6BBBF987}"/>
    <dgm:cxn modelId="{C07E5E61-B529-47DE-A272-80CA6BDBA8A0}" type="presOf" srcId="{02BF9B58-3CA3-47D0-935F-74D5D4204510}" destId="{68082362-8AFB-4E1E-A1E7-A0631A1BE1A3}" srcOrd="0" destOrd="0" presId="urn:microsoft.com/office/officeart/2005/8/layout/chevron2"/>
    <dgm:cxn modelId="{42FD625F-A52B-44E7-A327-EA0C9DD05549}" type="presOf" srcId="{9BD4E7E6-5DE7-4D73-A5CE-57DD6CB4F13E}" destId="{1E5C7A2F-423D-4297-B1A1-6B9479C38A49}" srcOrd="0" destOrd="0" presId="urn:microsoft.com/office/officeart/2005/8/layout/chevron2"/>
    <dgm:cxn modelId="{F8500BD1-56A3-4B7D-85C6-AE80131B1BEB}" type="presParOf" srcId="{FD3401D6-0EFA-46B8-B998-19AC02F74268}" destId="{3BC92504-18E9-4AE2-A5D6-5ABCBE5C0BB1}" srcOrd="0" destOrd="0" presId="urn:microsoft.com/office/officeart/2005/8/layout/chevron2"/>
    <dgm:cxn modelId="{FCDC85DB-ED30-469D-96D4-D583C2D80BAF}" type="presParOf" srcId="{3BC92504-18E9-4AE2-A5D6-5ABCBE5C0BB1}" destId="{68082362-8AFB-4E1E-A1E7-A0631A1BE1A3}" srcOrd="0" destOrd="0" presId="urn:microsoft.com/office/officeart/2005/8/layout/chevron2"/>
    <dgm:cxn modelId="{46FE9C0E-DC3E-44E7-ABC3-A4731E4FFF54}" type="presParOf" srcId="{3BC92504-18E9-4AE2-A5D6-5ABCBE5C0BB1}" destId="{1E5C7A2F-423D-4297-B1A1-6B9479C38A49}" srcOrd="1" destOrd="0" presId="urn:microsoft.com/office/officeart/2005/8/layout/chevron2"/>
    <dgm:cxn modelId="{992580C5-5674-477F-8404-EBC64635EB2E}" type="presParOf" srcId="{FD3401D6-0EFA-46B8-B998-19AC02F74268}" destId="{6ECF3708-FBFA-4088-BAFA-EAB0DA5F51AF}" srcOrd="1" destOrd="0" presId="urn:microsoft.com/office/officeart/2005/8/layout/chevron2"/>
    <dgm:cxn modelId="{A8387669-9CA0-4CD6-AB46-88AC7596B78F}" type="presParOf" srcId="{FD3401D6-0EFA-46B8-B998-19AC02F74268}" destId="{E5859200-A5E8-47E4-AEB3-EC5AA4E774D1}" srcOrd="2" destOrd="0" presId="urn:microsoft.com/office/officeart/2005/8/layout/chevron2"/>
    <dgm:cxn modelId="{7BDD8553-AE7C-4C84-AE5B-3648F8B0EBA9}" type="presParOf" srcId="{E5859200-A5E8-47E4-AEB3-EC5AA4E774D1}" destId="{EBF9AE02-AB8E-4D8D-B134-365B46E62CA7}" srcOrd="0" destOrd="0" presId="urn:microsoft.com/office/officeart/2005/8/layout/chevron2"/>
    <dgm:cxn modelId="{BE5C89BD-B217-46AE-9802-B710FDC8ED2F}" type="presParOf" srcId="{E5859200-A5E8-47E4-AEB3-EC5AA4E774D1}" destId="{51EBCE0F-397F-4425-8D01-3C491F4D60D5}" srcOrd="1" destOrd="0" presId="urn:microsoft.com/office/officeart/2005/8/layout/chevron2"/>
    <dgm:cxn modelId="{B0B6C426-E77D-4895-B0DE-443665624E07}" type="presParOf" srcId="{FD3401D6-0EFA-46B8-B998-19AC02F74268}" destId="{B2D2A64A-3CBB-4914-8782-6FB829964A0A}" srcOrd="3" destOrd="0" presId="urn:microsoft.com/office/officeart/2005/8/layout/chevron2"/>
    <dgm:cxn modelId="{39173827-2AD5-44A0-A45C-E25BFD6FB8ED}" type="presParOf" srcId="{FD3401D6-0EFA-46B8-B998-19AC02F74268}" destId="{7A478D16-B562-4931-8F72-FDA8C89C57EF}" srcOrd="4" destOrd="0" presId="urn:microsoft.com/office/officeart/2005/8/layout/chevron2"/>
    <dgm:cxn modelId="{5AE541E1-2033-40E8-8794-6C0A075E7A6F}" type="presParOf" srcId="{7A478D16-B562-4931-8F72-FDA8C89C57EF}" destId="{471C8CB9-4D28-4D96-B2EB-0FCE18BDC606}" srcOrd="0" destOrd="0" presId="urn:microsoft.com/office/officeart/2005/8/layout/chevron2"/>
    <dgm:cxn modelId="{DA7765A5-9EB2-42F4-BD01-438BB3AFFF2B}" type="presParOf" srcId="{7A478D16-B562-4931-8F72-FDA8C89C57EF}" destId="{C8552962-5E04-436A-B914-7BE09074BB76}" srcOrd="1" destOrd="0" presId="urn:microsoft.com/office/officeart/2005/8/layout/chevron2"/>
    <dgm:cxn modelId="{15FF1463-91D3-4612-BBC0-982F36BF3A81}" type="presParOf" srcId="{FD3401D6-0EFA-46B8-B998-19AC02F74268}" destId="{1A890851-6FBD-4EFF-8204-1447FF3A3795}" srcOrd="5" destOrd="0" presId="urn:microsoft.com/office/officeart/2005/8/layout/chevron2"/>
    <dgm:cxn modelId="{B54E2987-EFF9-4782-AD03-3BF6E8E06D14}" type="presParOf" srcId="{FD3401D6-0EFA-46B8-B998-19AC02F74268}" destId="{2A75FCAF-7EAC-4F89-B0FD-6FD7574EDE01}" srcOrd="6" destOrd="0" presId="urn:microsoft.com/office/officeart/2005/8/layout/chevron2"/>
    <dgm:cxn modelId="{A4A9D617-E13C-4FB2-A348-F31FEEDA0467}" type="presParOf" srcId="{2A75FCAF-7EAC-4F89-B0FD-6FD7574EDE01}" destId="{AA2695D5-2D08-4F24-BBF3-12A87C1FF9A4}" srcOrd="0" destOrd="0" presId="urn:microsoft.com/office/officeart/2005/8/layout/chevron2"/>
    <dgm:cxn modelId="{951127FF-7081-4A12-86EA-9220374882D4}" type="presParOf" srcId="{2A75FCAF-7EAC-4F89-B0FD-6FD7574EDE01}" destId="{5CBA2424-151E-48D5-B4E8-8180453D8F67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82362-8AFB-4E1E-A1E7-A0631A1BE1A3}">
      <dsp:nvSpPr>
        <dsp:cNvPr id="0" name=""/>
        <dsp:cNvSpPr/>
      </dsp:nvSpPr>
      <dsp:spPr>
        <a:xfrm rot="5400000">
          <a:off x="-193298" y="195921"/>
          <a:ext cx="1288654" cy="90205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0" y="453652"/>
        <a:ext cx="902058" cy="386596"/>
      </dsp:txXfrm>
    </dsp:sp>
    <dsp:sp modelId="{1E5C7A2F-423D-4297-B1A1-6B9479C38A49}">
      <dsp:nvSpPr>
        <dsp:cNvPr id="0" name=""/>
        <dsp:cNvSpPr/>
      </dsp:nvSpPr>
      <dsp:spPr>
        <a:xfrm rot="5400000">
          <a:off x="4804241" y="-3899559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Introduction</a:t>
          </a:r>
          <a:endParaRPr lang="en-US" kern="1200" dirty="0"/>
        </a:p>
      </dsp:txBody>
      <dsp:txXfrm rot="-5400000">
        <a:off x="902059" y="43512"/>
        <a:ext cx="8601102" cy="755847"/>
      </dsp:txXfrm>
    </dsp:sp>
    <dsp:sp modelId="{EBF9AE02-AB8E-4D8D-B134-365B46E62CA7}">
      <dsp:nvSpPr>
        <dsp:cNvPr id="0" name=""/>
        <dsp:cNvSpPr/>
      </dsp:nvSpPr>
      <dsp:spPr>
        <a:xfrm rot="5400000">
          <a:off x="-193298" y="1338363"/>
          <a:ext cx="1288654" cy="902058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0" y="1596094"/>
        <a:ext cx="902058" cy="386596"/>
      </dsp:txXfrm>
    </dsp:sp>
    <dsp:sp modelId="{51EBCE0F-397F-4425-8D01-3C491F4D60D5}">
      <dsp:nvSpPr>
        <dsp:cNvPr id="0" name=""/>
        <dsp:cNvSpPr/>
      </dsp:nvSpPr>
      <dsp:spPr>
        <a:xfrm rot="5400000">
          <a:off x="4804241" y="-2757118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Characterization of OS intensive applications</a:t>
          </a:r>
          <a:endParaRPr lang="en-US" kern="1200" dirty="0"/>
        </a:p>
      </dsp:txBody>
      <dsp:txXfrm rot="-5400000">
        <a:off x="902059" y="1185953"/>
        <a:ext cx="8601102" cy="755847"/>
      </dsp:txXfrm>
    </dsp:sp>
    <dsp:sp modelId="{471C8CB9-4D28-4D96-B2EB-0FCE18BDC606}">
      <dsp:nvSpPr>
        <dsp:cNvPr id="0" name=""/>
        <dsp:cNvSpPr/>
      </dsp:nvSpPr>
      <dsp:spPr>
        <a:xfrm rot="5400000">
          <a:off x="-193298" y="2480804"/>
          <a:ext cx="1288654" cy="902058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0" y="2738535"/>
        <a:ext cx="902058" cy="386596"/>
      </dsp:txXfrm>
    </dsp:sp>
    <dsp:sp modelId="{C8552962-5E04-436A-B914-7BE09074BB76}">
      <dsp:nvSpPr>
        <dsp:cNvPr id="0" name=""/>
        <dsp:cNvSpPr/>
      </dsp:nvSpPr>
      <dsp:spPr>
        <a:xfrm rot="5400000">
          <a:off x="4804241" y="-1614676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Design of our prefetching technique ‘</a:t>
          </a:r>
          <a:r>
            <a:rPr lang="en-US" sz="3200" kern="1200" dirty="0" err="1" smtClean="0"/>
            <a:t>pTask</a:t>
          </a:r>
          <a:r>
            <a:rPr lang="en-US" sz="3200" kern="1200" dirty="0" smtClean="0"/>
            <a:t>’</a:t>
          </a:r>
          <a:endParaRPr lang="en-US" sz="3200" kern="1200" dirty="0"/>
        </a:p>
      </dsp:txBody>
      <dsp:txXfrm rot="-5400000">
        <a:off x="902059" y="2328395"/>
        <a:ext cx="8601102" cy="755847"/>
      </dsp:txXfrm>
    </dsp:sp>
    <dsp:sp modelId="{AA2695D5-2D08-4F24-BBF3-12A87C1FF9A4}">
      <dsp:nvSpPr>
        <dsp:cNvPr id="0" name=""/>
        <dsp:cNvSpPr/>
      </dsp:nvSpPr>
      <dsp:spPr>
        <a:xfrm rot="5400000">
          <a:off x="-193298" y="3623246"/>
          <a:ext cx="1288654" cy="902058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-5400000">
        <a:off x="0" y="3880977"/>
        <a:ext cx="902058" cy="386596"/>
      </dsp:txXfrm>
    </dsp:sp>
    <dsp:sp modelId="{5CBA2424-151E-48D5-B4E8-8180453D8F67}">
      <dsp:nvSpPr>
        <dsp:cNvPr id="0" name=""/>
        <dsp:cNvSpPr/>
      </dsp:nvSpPr>
      <dsp:spPr>
        <a:xfrm rot="5400000">
          <a:off x="4804241" y="-472235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Results</a:t>
          </a:r>
          <a:endParaRPr lang="en-US" sz="3200" kern="1200" dirty="0"/>
        </a:p>
      </dsp:txBody>
      <dsp:txXfrm rot="-5400000">
        <a:off x="902059" y="3470836"/>
        <a:ext cx="8601102" cy="7558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82362-8AFB-4E1E-A1E7-A0631A1BE1A3}">
      <dsp:nvSpPr>
        <dsp:cNvPr id="0" name=""/>
        <dsp:cNvSpPr/>
      </dsp:nvSpPr>
      <dsp:spPr>
        <a:xfrm rot="5400000">
          <a:off x="-193298" y="195921"/>
          <a:ext cx="1288654" cy="90205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0" y="453652"/>
        <a:ext cx="902058" cy="386596"/>
      </dsp:txXfrm>
    </dsp:sp>
    <dsp:sp modelId="{1E5C7A2F-423D-4297-B1A1-6B9479C38A49}">
      <dsp:nvSpPr>
        <dsp:cNvPr id="0" name=""/>
        <dsp:cNvSpPr/>
      </dsp:nvSpPr>
      <dsp:spPr>
        <a:xfrm rot="5400000">
          <a:off x="4804241" y="-3899559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Introduction</a:t>
          </a:r>
          <a:endParaRPr lang="en-US" kern="1200" dirty="0"/>
        </a:p>
      </dsp:txBody>
      <dsp:txXfrm rot="-5400000">
        <a:off x="902059" y="43512"/>
        <a:ext cx="8601102" cy="755847"/>
      </dsp:txXfrm>
    </dsp:sp>
    <dsp:sp modelId="{EBF9AE02-AB8E-4D8D-B134-365B46E62CA7}">
      <dsp:nvSpPr>
        <dsp:cNvPr id="0" name=""/>
        <dsp:cNvSpPr/>
      </dsp:nvSpPr>
      <dsp:spPr>
        <a:xfrm rot="5400000">
          <a:off x="-193298" y="1338363"/>
          <a:ext cx="1288654" cy="902058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0" y="1596094"/>
        <a:ext cx="902058" cy="386596"/>
      </dsp:txXfrm>
    </dsp:sp>
    <dsp:sp modelId="{51EBCE0F-397F-4425-8D01-3C491F4D60D5}">
      <dsp:nvSpPr>
        <dsp:cNvPr id="0" name=""/>
        <dsp:cNvSpPr/>
      </dsp:nvSpPr>
      <dsp:spPr>
        <a:xfrm rot="5400000">
          <a:off x="4804241" y="-2757118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rgbClr val="FF0000"/>
              </a:solidFill>
            </a:rPr>
            <a:t>Characterization of OS intensive applications</a:t>
          </a:r>
          <a:endParaRPr lang="en-US" b="1" kern="1200" dirty="0">
            <a:solidFill>
              <a:srgbClr val="FF0000"/>
            </a:solidFill>
          </a:endParaRPr>
        </a:p>
      </dsp:txBody>
      <dsp:txXfrm rot="-5400000">
        <a:off x="902059" y="1185953"/>
        <a:ext cx="8601102" cy="755847"/>
      </dsp:txXfrm>
    </dsp:sp>
    <dsp:sp modelId="{471C8CB9-4D28-4D96-B2EB-0FCE18BDC606}">
      <dsp:nvSpPr>
        <dsp:cNvPr id="0" name=""/>
        <dsp:cNvSpPr/>
      </dsp:nvSpPr>
      <dsp:spPr>
        <a:xfrm rot="5400000">
          <a:off x="-193298" y="2480804"/>
          <a:ext cx="1288654" cy="902058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0" y="2738535"/>
        <a:ext cx="902058" cy="386596"/>
      </dsp:txXfrm>
    </dsp:sp>
    <dsp:sp modelId="{C8552962-5E04-436A-B914-7BE09074BB76}">
      <dsp:nvSpPr>
        <dsp:cNvPr id="0" name=""/>
        <dsp:cNvSpPr/>
      </dsp:nvSpPr>
      <dsp:spPr>
        <a:xfrm rot="5400000">
          <a:off x="4804241" y="-1614676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Design of our prefetching technique ‘</a:t>
          </a:r>
          <a:r>
            <a:rPr lang="en-US" sz="3200" kern="1200" dirty="0" err="1" smtClean="0"/>
            <a:t>pTask</a:t>
          </a:r>
          <a:r>
            <a:rPr lang="en-US" sz="3200" kern="1200" dirty="0" smtClean="0"/>
            <a:t>’</a:t>
          </a:r>
          <a:endParaRPr lang="en-US" sz="3200" kern="1200" dirty="0"/>
        </a:p>
      </dsp:txBody>
      <dsp:txXfrm rot="-5400000">
        <a:off x="902059" y="2328395"/>
        <a:ext cx="8601102" cy="755847"/>
      </dsp:txXfrm>
    </dsp:sp>
    <dsp:sp modelId="{AA2695D5-2D08-4F24-BBF3-12A87C1FF9A4}">
      <dsp:nvSpPr>
        <dsp:cNvPr id="0" name=""/>
        <dsp:cNvSpPr/>
      </dsp:nvSpPr>
      <dsp:spPr>
        <a:xfrm rot="5400000">
          <a:off x="-193298" y="3623246"/>
          <a:ext cx="1288654" cy="902058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-5400000">
        <a:off x="0" y="3880977"/>
        <a:ext cx="902058" cy="386596"/>
      </dsp:txXfrm>
    </dsp:sp>
    <dsp:sp modelId="{5CBA2424-151E-48D5-B4E8-8180453D8F67}">
      <dsp:nvSpPr>
        <dsp:cNvPr id="0" name=""/>
        <dsp:cNvSpPr/>
      </dsp:nvSpPr>
      <dsp:spPr>
        <a:xfrm rot="5400000">
          <a:off x="4804241" y="-472235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Results</a:t>
          </a:r>
          <a:endParaRPr lang="en-US" sz="3200" kern="1200" dirty="0"/>
        </a:p>
      </dsp:txBody>
      <dsp:txXfrm rot="-5400000">
        <a:off x="902059" y="3470836"/>
        <a:ext cx="8601102" cy="75584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82362-8AFB-4E1E-A1E7-A0631A1BE1A3}">
      <dsp:nvSpPr>
        <dsp:cNvPr id="0" name=""/>
        <dsp:cNvSpPr/>
      </dsp:nvSpPr>
      <dsp:spPr>
        <a:xfrm rot="5400000">
          <a:off x="-193298" y="195921"/>
          <a:ext cx="1288654" cy="90205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0" y="453652"/>
        <a:ext cx="902058" cy="386596"/>
      </dsp:txXfrm>
    </dsp:sp>
    <dsp:sp modelId="{1E5C7A2F-423D-4297-B1A1-6B9479C38A49}">
      <dsp:nvSpPr>
        <dsp:cNvPr id="0" name=""/>
        <dsp:cNvSpPr/>
      </dsp:nvSpPr>
      <dsp:spPr>
        <a:xfrm rot="5400000">
          <a:off x="4804241" y="-3899559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Introduction</a:t>
          </a:r>
          <a:endParaRPr lang="en-US" kern="1200" dirty="0"/>
        </a:p>
      </dsp:txBody>
      <dsp:txXfrm rot="-5400000">
        <a:off x="902059" y="43512"/>
        <a:ext cx="8601102" cy="755847"/>
      </dsp:txXfrm>
    </dsp:sp>
    <dsp:sp modelId="{EBF9AE02-AB8E-4D8D-B134-365B46E62CA7}">
      <dsp:nvSpPr>
        <dsp:cNvPr id="0" name=""/>
        <dsp:cNvSpPr/>
      </dsp:nvSpPr>
      <dsp:spPr>
        <a:xfrm rot="5400000">
          <a:off x="-193298" y="1338363"/>
          <a:ext cx="1288654" cy="902058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0" y="1596094"/>
        <a:ext cx="902058" cy="386596"/>
      </dsp:txXfrm>
    </dsp:sp>
    <dsp:sp modelId="{51EBCE0F-397F-4425-8D01-3C491F4D60D5}">
      <dsp:nvSpPr>
        <dsp:cNvPr id="0" name=""/>
        <dsp:cNvSpPr/>
      </dsp:nvSpPr>
      <dsp:spPr>
        <a:xfrm rot="5400000">
          <a:off x="4804241" y="-2757118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solidFill>
                <a:schemeClr val="tx1"/>
              </a:solidFill>
            </a:rPr>
            <a:t>Characterization of OS intensive applications</a:t>
          </a:r>
          <a:endParaRPr lang="en-US" b="0" kern="1200" dirty="0">
            <a:solidFill>
              <a:schemeClr val="tx1"/>
            </a:solidFill>
          </a:endParaRPr>
        </a:p>
      </dsp:txBody>
      <dsp:txXfrm rot="-5400000">
        <a:off x="902059" y="1185953"/>
        <a:ext cx="8601102" cy="755847"/>
      </dsp:txXfrm>
    </dsp:sp>
    <dsp:sp modelId="{471C8CB9-4D28-4D96-B2EB-0FCE18BDC606}">
      <dsp:nvSpPr>
        <dsp:cNvPr id="0" name=""/>
        <dsp:cNvSpPr/>
      </dsp:nvSpPr>
      <dsp:spPr>
        <a:xfrm rot="5400000">
          <a:off x="-193298" y="2480804"/>
          <a:ext cx="1288654" cy="902058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0" y="2738535"/>
        <a:ext cx="902058" cy="386596"/>
      </dsp:txXfrm>
    </dsp:sp>
    <dsp:sp modelId="{C8552962-5E04-436A-B914-7BE09074BB76}">
      <dsp:nvSpPr>
        <dsp:cNvPr id="0" name=""/>
        <dsp:cNvSpPr/>
      </dsp:nvSpPr>
      <dsp:spPr>
        <a:xfrm rot="5400000">
          <a:off x="4804241" y="-1614676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rgbClr val="FF0000"/>
              </a:solidFill>
            </a:rPr>
            <a:t>Design of our prefetching technique ‘</a:t>
          </a:r>
          <a:r>
            <a:rPr lang="en-US" sz="3200" b="1" kern="1200" dirty="0" err="1" smtClean="0">
              <a:solidFill>
                <a:srgbClr val="FF0000"/>
              </a:solidFill>
            </a:rPr>
            <a:t>pTask</a:t>
          </a:r>
          <a:r>
            <a:rPr lang="en-US" sz="3200" b="1" kern="1200" dirty="0" smtClean="0">
              <a:solidFill>
                <a:srgbClr val="FF0000"/>
              </a:solidFill>
            </a:rPr>
            <a:t>’</a:t>
          </a:r>
          <a:endParaRPr lang="en-US" sz="3200" b="1" kern="1200" dirty="0">
            <a:solidFill>
              <a:srgbClr val="FF0000"/>
            </a:solidFill>
          </a:endParaRPr>
        </a:p>
      </dsp:txBody>
      <dsp:txXfrm rot="-5400000">
        <a:off x="902059" y="2328395"/>
        <a:ext cx="8601102" cy="755847"/>
      </dsp:txXfrm>
    </dsp:sp>
    <dsp:sp modelId="{AA2695D5-2D08-4F24-BBF3-12A87C1FF9A4}">
      <dsp:nvSpPr>
        <dsp:cNvPr id="0" name=""/>
        <dsp:cNvSpPr/>
      </dsp:nvSpPr>
      <dsp:spPr>
        <a:xfrm rot="5400000">
          <a:off x="-193298" y="3623246"/>
          <a:ext cx="1288654" cy="902058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-5400000">
        <a:off x="0" y="3880977"/>
        <a:ext cx="902058" cy="386596"/>
      </dsp:txXfrm>
    </dsp:sp>
    <dsp:sp modelId="{5CBA2424-151E-48D5-B4E8-8180453D8F67}">
      <dsp:nvSpPr>
        <dsp:cNvPr id="0" name=""/>
        <dsp:cNvSpPr/>
      </dsp:nvSpPr>
      <dsp:spPr>
        <a:xfrm rot="5400000">
          <a:off x="4804241" y="-472235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Results</a:t>
          </a:r>
          <a:endParaRPr lang="en-US" sz="3200" kern="1200" dirty="0"/>
        </a:p>
      </dsp:txBody>
      <dsp:txXfrm rot="-5400000">
        <a:off x="902059" y="3470836"/>
        <a:ext cx="8601102" cy="75584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9AE02-AB8E-4D8D-B134-365B46E62CA7}">
      <dsp:nvSpPr>
        <dsp:cNvPr id="0" name=""/>
        <dsp:cNvSpPr/>
      </dsp:nvSpPr>
      <dsp:spPr>
        <a:xfrm rot="5400000">
          <a:off x="-188640" y="520123"/>
          <a:ext cx="1257604" cy="88032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771645"/>
        <a:ext cx="880323" cy="377281"/>
      </dsp:txXfrm>
    </dsp:sp>
    <dsp:sp modelId="{51EBCE0F-397F-4425-8D01-3C491F4D60D5}">
      <dsp:nvSpPr>
        <dsp:cNvPr id="0" name=""/>
        <dsp:cNvSpPr/>
      </dsp:nvSpPr>
      <dsp:spPr>
        <a:xfrm rot="5400000">
          <a:off x="4717929" y="-3834000"/>
          <a:ext cx="1473195" cy="9148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>
              <a:solidFill>
                <a:srgbClr val="FF0000"/>
              </a:solidFill>
            </a:rPr>
            <a:t>Profiling</a:t>
          </a:r>
          <a:endParaRPr lang="en-US" sz="2800" b="1" kern="1200" dirty="0">
            <a:solidFill>
              <a:srgbClr val="FF0000"/>
            </a:solidFill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>
              <a:solidFill>
                <a:schemeClr val="tx1"/>
              </a:solidFill>
            </a:rPr>
            <a:t>Function annotation in OS and application executables</a:t>
          </a:r>
          <a:endParaRPr lang="en-US" sz="2800" b="0" kern="1200" dirty="0">
            <a:solidFill>
              <a:schemeClr val="tx1"/>
            </a:solidFill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smtClean="0">
              <a:solidFill>
                <a:schemeClr val="tx1"/>
              </a:solidFill>
            </a:rPr>
            <a:t>Recording functions in a single execution </a:t>
          </a:r>
          <a:endParaRPr lang="en-US" sz="2800" b="0" kern="1200" dirty="0">
            <a:solidFill>
              <a:schemeClr val="tx1"/>
            </a:solidFill>
          </a:endParaRPr>
        </a:p>
      </dsp:txBody>
      <dsp:txXfrm rot="-5400000">
        <a:off x="880323" y="75521"/>
        <a:ext cx="9076493" cy="1329365"/>
      </dsp:txXfrm>
    </dsp:sp>
    <dsp:sp modelId="{471C8CB9-4D28-4D96-B2EB-0FCE18BDC606}">
      <dsp:nvSpPr>
        <dsp:cNvPr id="0" name=""/>
        <dsp:cNvSpPr/>
      </dsp:nvSpPr>
      <dsp:spPr>
        <a:xfrm rot="5400000">
          <a:off x="-188640" y="1641848"/>
          <a:ext cx="1257604" cy="880323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1893370"/>
        <a:ext cx="880323" cy="377281"/>
      </dsp:txXfrm>
    </dsp:sp>
    <dsp:sp modelId="{C8552962-5E04-436A-B914-7BE09074BB76}">
      <dsp:nvSpPr>
        <dsp:cNvPr id="0" name=""/>
        <dsp:cNvSpPr/>
      </dsp:nvSpPr>
      <dsp:spPr>
        <a:xfrm rot="5400000">
          <a:off x="5121595" y="-2712275"/>
          <a:ext cx="665864" cy="9148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err="1" smtClean="0">
              <a:solidFill>
                <a:schemeClr val="tx1"/>
              </a:solidFill>
            </a:rPr>
            <a:t>HyperTask</a:t>
          </a:r>
          <a:r>
            <a:rPr lang="en-US" sz="2800" b="0" kern="1200" dirty="0" smtClean="0">
              <a:solidFill>
                <a:schemeClr val="tx1"/>
              </a:solidFill>
            </a:rPr>
            <a:t> annotation</a:t>
          </a:r>
          <a:endParaRPr lang="en-US" sz="2800" b="0" kern="1200" dirty="0">
            <a:solidFill>
              <a:schemeClr val="tx1"/>
            </a:solidFill>
          </a:endParaRPr>
        </a:p>
      </dsp:txBody>
      <dsp:txXfrm rot="-5400000">
        <a:off x="880324" y="1561501"/>
        <a:ext cx="9115903" cy="600854"/>
      </dsp:txXfrm>
    </dsp:sp>
    <dsp:sp modelId="{AA2695D5-2D08-4F24-BBF3-12A87C1FF9A4}">
      <dsp:nvSpPr>
        <dsp:cNvPr id="0" name=""/>
        <dsp:cNvSpPr/>
      </dsp:nvSpPr>
      <dsp:spPr>
        <a:xfrm rot="5400000">
          <a:off x="-188640" y="2763572"/>
          <a:ext cx="1257604" cy="880323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3015094"/>
        <a:ext cx="880323" cy="377281"/>
      </dsp:txXfrm>
    </dsp:sp>
    <dsp:sp modelId="{5CBA2424-151E-48D5-B4E8-8180453D8F67}">
      <dsp:nvSpPr>
        <dsp:cNvPr id="0" name=""/>
        <dsp:cNvSpPr/>
      </dsp:nvSpPr>
      <dsp:spPr>
        <a:xfrm rot="5400000">
          <a:off x="5045806" y="-1590550"/>
          <a:ext cx="817442" cy="9148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Prefetch</a:t>
          </a:r>
          <a:r>
            <a:rPr lang="en-US" sz="2800" kern="1200" dirty="0" smtClean="0"/>
            <a:t> list</a:t>
          </a:r>
          <a:endParaRPr lang="en-US" sz="2800" kern="1200" dirty="0"/>
        </a:p>
      </dsp:txBody>
      <dsp:txXfrm rot="-5400000">
        <a:off x="880323" y="2614837"/>
        <a:ext cx="9108504" cy="737634"/>
      </dsp:txXfrm>
    </dsp:sp>
    <dsp:sp modelId="{368F0560-D1CB-49DF-83DA-F99A78222797}">
      <dsp:nvSpPr>
        <dsp:cNvPr id="0" name=""/>
        <dsp:cNvSpPr/>
      </dsp:nvSpPr>
      <dsp:spPr>
        <a:xfrm rot="5400000">
          <a:off x="-188640" y="3885297"/>
          <a:ext cx="1257604" cy="880323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4136819"/>
        <a:ext cx="880323" cy="377281"/>
      </dsp:txXfrm>
    </dsp:sp>
    <dsp:sp modelId="{F95CE4A3-4F8A-4528-BD04-7C9F00BA08E5}">
      <dsp:nvSpPr>
        <dsp:cNvPr id="0" name=""/>
        <dsp:cNvSpPr/>
      </dsp:nvSpPr>
      <dsp:spPr>
        <a:xfrm rot="5400000">
          <a:off x="5045806" y="-468826"/>
          <a:ext cx="817442" cy="9148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Normal mode</a:t>
          </a:r>
          <a:endParaRPr lang="en-US" sz="2800" kern="1200" dirty="0"/>
        </a:p>
      </dsp:txBody>
      <dsp:txXfrm rot="-5400000">
        <a:off x="880323" y="3736561"/>
        <a:ext cx="9108504" cy="73763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9AE02-AB8E-4D8D-B134-365B46E62CA7}">
      <dsp:nvSpPr>
        <dsp:cNvPr id="0" name=""/>
        <dsp:cNvSpPr/>
      </dsp:nvSpPr>
      <dsp:spPr>
        <a:xfrm rot="5400000">
          <a:off x="-187189" y="284483"/>
          <a:ext cx="1247930" cy="873551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534070"/>
        <a:ext cx="873551" cy="374379"/>
      </dsp:txXfrm>
    </dsp:sp>
    <dsp:sp modelId="{51EBCE0F-397F-4425-8D01-3C491F4D60D5}">
      <dsp:nvSpPr>
        <dsp:cNvPr id="0" name=""/>
        <dsp:cNvSpPr/>
      </dsp:nvSpPr>
      <dsp:spPr>
        <a:xfrm rot="5400000">
          <a:off x="4952139" y="-4074718"/>
          <a:ext cx="998004" cy="9155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>
              <a:solidFill>
                <a:schemeClr val="tx1"/>
              </a:solidFill>
            </a:rPr>
            <a:t>Profiling</a:t>
          </a:r>
          <a:endParaRPr lang="en-US" sz="2800" b="0" kern="1200" dirty="0">
            <a:solidFill>
              <a:schemeClr val="tx1"/>
            </a:solidFill>
          </a:endParaRPr>
        </a:p>
      </dsp:txBody>
      <dsp:txXfrm rot="-5400000">
        <a:off x="873552" y="52588"/>
        <a:ext cx="9106461" cy="900566"/>
      </dsp:txXfrm>
    </dsp:sp>
    <dsp:sp modelId="{471C8CB9-4D28-4D96-B2EB-0FCE18BDC606}">
      <dsp:nvSpPr>
        <dsp:cNvPr id="0" name=""/>
        <dsp:cNvSpPr/>
      </dsp:nvSpPr>
      <dsp:spPr>
        <a:xfrm rot="5400000">
          <a:off x="-187189" y="1667065"/>
          <a:ext cx="1247930" cy="873551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1916652"/>
        <a:ext cx="873551" cy="374379"/>
      </dsp:txXfrm>
    </dsp:sp>
    <dsp:sp modelId="{C8552962-5E04-436A-B914-7BE09074BB76}">
      <dsp:nvSpPr>
        <dsp:cNvPr id="0" name=""/>
        <dsp:cNvSpPr/>
      </dsp:nvSpPr>
      <dsp:spPr>
        <a:xfrm rot="5400000">
          <a:off x="4776078" y="-2692136"/>
          <a:ext cx="1350126" cy="9155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err="1" smtClean="0">
              <a:solidFill>
                <a:srgbClr val="FF0000"/>
              </a:solidFill>
            </a:rPr>
            <a:t>HyperTask</a:t>
          </a:r>
          <a:r>
            <a:rPr lang="en-US" sz="2800" b="1" kern="1200" dirty="0" smtClean="0">
              <a:solidFill>
                <a:srgbClr val="FF0000"/>
              </a:solidFill>
            </a:rPr>
            <a:t> annotation</a:t>
          </a:r>
          <a:endParaRPr lang="en-US" sz="2800" b="1" kern="1200" dirty="0">
            <a:solidFill>
              <a:srgbClr val="FF0000"/>
            </a:solidFill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>
              <a:solidFill>
                <a:schemeClr val="tx1"/>
              </a:solidFill>
            </a:rPr>
            <a:t>Identifying application </a:t>
          </a:r>
          <a:r>
            <a:rPr lang="en-US" sz="2800" b="0" kern="1200" dirty="0" err="1" smtClean="0">
              <a:solidFill>
                <a:schemeClr val="tx1"/>
              </a:solidFill>
            </a:rPr>
            <a:t>HyperTasks</a:t>
          </a:r>
          <a:endParaRPr lang="en-US" sz="2800" b="0" kern="1200" dirty="0">
            <a:solidFill>
              <a:schemeClr val="tx1"/>
            </a:solidFill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>
              <a:solidFill>
                <a:schemeClr val="tx1"/>
              </a:solidFill>
            </a:rPr>
            <a:t>Identifying OS </a:t>
          </a:r>
          <a:r>
            <a:rPr lang="en-US" sz="2800" b="0" kern="1200" dirty="0" err="1" smtClean="0">
              <a:solidFill>
                <a:schemeClr val="tx1"/>
              </a:solidFill>
            </a:rPr>
            <a:t>HyperTasks</a:t>
          </a:r>
          <a:endParaRPr lang="en-US" sz="2800" b="0" kern="1200" dirty="0">
            <a:solidFill>
              <a:schemeClr val="tx1"/>
            </a:solidFill>
          </a:endParaRPr>
        </a:p>
      </dsp:txBody>
      <dsp:txXfrm rot="-5400000">
        <a:off x="873551" y="1276299"/>
        <a:ext cx="9089272" cy="1218310"/>
      </dsp:txXfrm>
    </dsp:sp>
    <dsp:sp modelId="{AA2695D5-2D08-4F24-BBF3-12A87C1FF9A4}">
      <dsp:nvSpPr>
        <dsp:cNvPr id="0" name=""/>
        <dsp:cNvSpPr/>
      </dsp:nvSpPr>
      <dsp:spPr>
        <a:xfrm rot="5400000">
          <a:off x="-187189" y="2780161"/>
          <a:ext cx="1247930" cy="873551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3029748"/>
        <a:ext cx="873551" cy="374379"/>
      </dsp:txXfrm>
    </dsp:sp>
    <dsp:sp modelId="{5CBA2424-151E-48D5-B4E8-8180453D8F67}">
      <dsp:nvSpPr>
        <dsp:cNvPr id="0" name=""/>
        <dsp:cNvSpPr/>
      </dsp:nvSpPr>
      <dsp:spPr>
        <a:xfrm rot="5400000">
          <a:off x="5045564" y="-1579040"/>
          <a:ext cx="811154" cy="9155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Prefetch</a:t>
          </a:r>
          <a:r>
            <a:rPr lang="en-US" sz="2800" kern="1200" dirty="0" smtClean="0"/>
            <a:t> list</a:t>
          </a:r>
          <a:endParaRPr lang="en-US" sz="2800" kern="1200" dirty="0"/>
        </a:p>
      </dsp:txBody>
      <dsp:txXfrm rot="-5400000">
        <a:off x="873552" y="2632569"/>
        <a:ext cx="9115583" cy="731960"/>
      </dsp:txXfrm>
    </dsp:sp>
    <dsp:sp modelId="{368F0560-D1CB-49DF-83DA-F99A78222797}">
      <dsp:nvSpPr>
        <dsp:cNvPr id="0" name=""/>
        <dsp:cNvSpPr/>
      </dsp:nvSpPr>
      <dsp:spPr>
        <a:xfrm rot="5400000">
          <a:off x="-187189" y="3893257"/>
          <a:ext cx="1247930" cy="873551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4142844"/>
        <a:ext cx="873551" cy="374379"/>
      </dsp:txXfrm>
    </dsp:sp>
    <dsp:sp modelId="{F95CE4A3-4F8A-4528-BD04-7C9F00BA08E5}">
      <dsp:nvSpPr>
        <dsp:cNvPr id="0" name=""/>
        <dsp:cNvSpPr/>
      </dsp:nvSpPr>
      <dsp:spPr>
        <a:xfrm rot="5400000">
          <a:off x="5045564" y="-465944"/>
          <a:ext cx="811154" cy="915518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Normal mode</a:t>
          </a:r>
          <a:endParaRPr lang="en-US" sz="2800" kern="1200" dirty="0"/>
        </a:p>
      </dsp:txBody>
      <dsp:txXfrm rot="-5400000">
        <a:off x="873552" y="3745665"/>
        <a:ext cx="9115583" cy="73196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38E1C8-5D41-4AAA-8E49-162607F70D2A}">
      <dsp:nvSpPr>
        <dsp:cNvPr id="0" name=""/>
        <dsp:cNvSpPr/>
      </dsp:nvSpPr>
      <dsp:spPr>
        <a:xfrm>
          <a:off x="5285508" y="2829683"/>
          <a:ext cx="4145111" cy="478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483"/>
              </a:lnTo>
              <a:lnTo>
                <a:pt x="4145111" y="239483"/>
              </a:lnTo>
              <a:lnTo>
                <a:pt x="4145111" y="4789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5E222C9-5DCA-4830-8F04-E628ADDB333E}">
      <dsp:nvSpPr>
        <dsp:cNvPr id="0" name=""/>
        <dsp:cNvSpPr/>
      </dsp:nvSpPr>
      <dsp:spPr>
        <a:xfrm>
          <a:off x="5285508" y="2829683"/>
          <a:ext cx="1455375" cy="47896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39483"/>
              </a:lnTo>
              <a:lnTo>
                <a:pt x="1455375" y="239483"/>
              </a:lnTo>
              <a:lnTo>
                <a:pt x="1455375" y="4789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578EE53-2838-4026-B49B-C0C4221A13D0}">
      <dsp:nvSpPr>
        <dsp:cNvPr id="0" name=""/>
        <dsp:cNvSpPr/>
      </dsp:nvSpPr>
      <dsp:spPr>
        <a:xfrm>
          <a:off x="3905627" y="2829683"/>
          <a:ext cx="1379880" cy="478966"/>
        </a:xfrm>
        <a:custGeom>
          <a:avLst/>
          <a:gdLst/>
          <a:ahLst/>
          <a:cxnLst/>
          <a:rect l="0" t="0" r="0" b="0"/>
          <a:pathLst>
            <a:path>
              <a:moveTo>
                <a:pt x="1379880" y="0"/>
              </a:moveTo>
              <a:lnTo>
                <a:pt x="1379880" y="239483"/>
              </a:lnTo>
              <a:lnTo>
                <a:pt x="0" y="239483"/>
              </a:lnTo>
              <a:lnTo>
                <a:pt x="0" y="4789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C909853-867C-4A1F-8282-6D046E37B85D}">
      <dsp:nvSpPr>
        <dsp:cNvPr id="0" name=""/>
        <dsp:cNvSpPr/>
      </dsp:nvSpPr>
      <dsp:spPr>
        <a:xfrm>
          <a:off x="1145865" y="2829683"/>
          <a:ext cx="4139642" cy="478966"/>
        </a:xfrm>
        <a:custGeom>
          <a:avLst/>
          <a:gdLst/>
          <a:ahLst/>
          <a:cxnLst/>
          <a:rect l="0" t="0" r="0" b="0"/>
          <a:pathLst>
            <a:path>
              <a:moveTo>
                <a:pt x="4139642" y="0"/>
              </a:moveTo>
              <a:lnTo>
                <a:pt x="4139642" y="239483"/>
              </a:lnTo>
              <a:lnTo>
                <a:pt x="0" y="239483"/>
              </a:lnTo>
              <a:lnTo>
                <a:pt x="0" y="478966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08ACD-2A46-4EAE-AB28-C4A87656D6EB}">
      <dsp:nvSpPr>
        <dsp:cNvPr id="0" name=""/>
        <dsp:cNvSpPr/>
      </dsp:nvSpPr>
      <dsp:spPr>
        <a:xfrm>
          <a:off x="4145111" y="1689286"/>
          <a:ext cx="2280794" cy="1140397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OS </a:t>
          </a:r>
          <a:r>
            <a:rPr lang="en-US" sz="3600" kern="1200" dirty="0" err="1" smtClean="0">
              <a:solidFill>
                <a:schemeClr val="tx1"/>
              </a:solidFill>
            </a:rPr>
            <a:t>HyperTasks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4145111" y="1689286"/>
        <a:ext cx="2280794" cy="1140397"/>
      </dsp:txXfrm>
    </dsp:sp>
    <dsp:sp modelId="{187F0225-44CE-4910-ACFB-B4CD0939AA01}">
      <dsp:nvSpPr>
        <dsp:cNvPr id="0" name=""/>
        <dsp:cNvSpPr/>
      </dsp:nvSpPr>
      <dsp:spPr>
        <a:xfrm>
          <a:off x="5468" y="3308650"/>
          <a:ext cx="2280794" cy="1140397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System call handler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468" y="3308650"/>
        <a:ext cx="2280794" cy="1140397"/>
      </dsp:txXfrm>
    </dsp:sp>
    <dsp:sp modelId="{608DD1A6-E09A-47D4-B137-9AC44A192DC6}">
      <dsp:nvSpPr>
        <dsp:cNvPr id="0" name=""/>
        <dsp:cNvSpPr/>
      </dsp:nvSpPr>
      <dsp:spPr>
        <a:xfrm>
          <a:off x="2765230" y="3308650"/>
          <a:ext cx="2280794" cy="1140397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Interrupt handler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2765230" y="3308650"/>
        <a:ext cx="2280794" cy="1140397"/>
      </dsp:txXfrm>
    </dsp:sp>
    <dsp:sp modelId="{B42C1CCE-28F5-4770-B746-B659FBE8E681}">
      <dsp:nvSpPr>
        <dsp:cNvPr id="0" name=""/>
        <dsp:cNvSpPr/>
      </dsp:nvSpPr>
      <dsp:spPr>
        <a:xfrm>
          <a:off x="5600486" y="3308650"/>
          <a:ext cx="2280794" cy="1140397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>
              <a:solidFill>
                <a:schemeClr val="tx1"/>
              </a:solidFill>
            </a:rPr>
            <a:t>Bottom half handler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5600486" y="3308650"/>
        <a:ext cx="2280794" cy="1140397"/>
      </dsp:txXfrm>
    </dsp:sp>
    <dsp:sp modelId="{53BB0156-25A8-48D3-9468-EE9FC75F12ED}">
      <dsp:nvSpPr>
        <dsp:cNvPr id="0" name=""/>
        <dsp:cNvSpPr/>
      </dsp:nvSpPr>
      <dsp:spPr>
        <a:xfrm>
          <a:off x="8290222" y="3308650"/>
          <a:ext cx="2280794" cy="1140397"/>
        </a:xfrm>
        <a:prstGeom prst="rect">
          <a:avLst/>
        </a:prstGeom>
        <a:solidFill>
          <a:schemeClr val="accent6">
            <a:lumMod val="40000"/>
            <a:lumOff val="6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smtClean="0">
              <a:solidFill>
                <a:schemeClr val="tx1"/>
              </a:solidFill>
            </a:rPr>
            <a:t>Scheduler</a:t>
          </a:r>
          <a:endParaRPr lang="en-US" sz="3600" kern="1200" dirty="0">
            <a:solidFill>
              <a:schemeClr val="tx1"/>
            </a:solidFill>
          </a:endParaRPr>
        </a:p>
      </dsp:txBody>
      <dsp:txXfrm>
        <a:off x="8290222" y="3308650"/>
        <a:ext cx="2280794" cy="1140397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9AE02-AB8E-4D8D-B134-365B46E62CA7}">
      <dsp:nvSpPr>
        <dsp:cNvPr id="0" name=""/>
        <dsp:cNvSpPr/>
      </dsp:nvSpPr>
      <dsp:spPr>
        <a:xfrm rot="5400000">
          <a:off x="-188640" y="288791"/>
          <a:ext cx="1257604" cy="880323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540313"/>
        <a:ext cx="880323" cy="377281"/>
      </dsp:txXfrm>
    </dsp:sp>
    <dsp:sp modelId="{51EBCE0F-397F-4425-8D01-3C491F4D60D5}">
      <dsp:nvSpPr>
        <dsp:cNvPr id="0" name=""/>
        <dsp:cNvSpPr/>
      </dsp:nvSpPr>
      <dsp:spPr>
        <a:xfrm rot="5400000">
          <a:off x="4951657" y="-4065332"/>
          <a:ext cx="1005740" cy="9148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>
              <a:solidFill>
                <a:schemeClr val="tx1"/>
              </a:solidFill>
            </a:rPr>
            <a:t>Profiling</a:t>
          </a:r>
          <a:endParaRPr lang="en-US" sz="2800" b="0" kern="1200" dirty="0">
            <a:solidFill>
              <a:schemeClr val="tx1"/>
            </a:solidFill>
          </a:endParaRPr>
        </a:p>
      </dsp:txBody>
      <dsp:txXfrm rot="-5400000">
        <a:off x="880323" y="55098"/>
        <a:ext cx="9099312" cy="907548"/>
      </dsp:txXfrm>
    </dsp:sp>
    <dsp:sp modelId="{471C8CB9-4D28-4D96-B2EB-0FCE18BDC606}">
      <dsp:nvSpPr>
        <dsp:cNvPr id="0" name=""/>
        <dsp:cNvSpPr/>
      </dsp:nvSpPr>
      <dsp:spPr>
        <a:xfrm rot="5400000">
          <a:off x="-188640" y="1410516"/>
          <a:ext cx="1257604" cy="880323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1662038"/>
        <a:ext cx="880323" cy="377281"/>
      </dsp:txXfrm>
    </dsp:sp>
    <dsp:sp modelId="{C8552962-5E04-436A-B914-7BE09074BB76}">
      <dsp:nvSpPr>
        <dsp:cNvPr id="0" name=""/>
        <dsp:cNvSpPr/>
      </dsp:nvSpPr>
      <dsp:spPr>
        <a:xfrm rot="5400000">
          <a:off x="5045806" y="-2943607"/>
          <a:ext cx="817442" cy="9148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err="1" smtClean="0">
              <a:solidFill>
                <a:schemeClr val="tx1"/>
              </a:solidFill>
            </a:rPr>
            <a:t>HyperTask</a:t>
          </a:r>
          <a:r>
            <a:rPr lang="en-US" sz="2800" b="0" kern="1200" dirty="0" smtClean="0">
              <a:solidFill>
                <a:schemeClr val="tx1"/>
              </a:solidFill>
            </a:rPr>
            <a:t> annotation</a:t>
          </a:r>
          <a:endParaRPr lang="en-US" sz="2800" b="0" kern="1200" dirty="0">
            <a:solidFill>
              <a:schemeClr val="tx1"/>
            </a:solidFill>
          </a:endParaRPr>
        </a:p>
      </dsp:txBody>
      <dsp:txXfrm rot="-5400000">
        <a:off x="880323" y="1261780"/>
        <a:ext cx="9108504" cy="737634"/>
      </dsp:txXfrm>
    </dsp:sp>
    <dsp:sp modelId="{AA2695D5-2D08-4F24-BBF3-12A87C1FF9A4}">
      <dsp:nvSpPr>
        <dsp:cNvPr id="0" name=""/>
        <dsp:cNvSpPr/>
      </dsp:nvSpPr>
      <dsp:spPr>
        <a:xfrm rot="5400000">
          <a:off x="-188640" y="2761177"/>
          <a:ext cx="1257604" cy="880323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3012699"/>
        <a:ext cx="880323" cy="377281"/>
      </dsp:txXfrm>
    </dsp:sp>
    <dsp:sp modelId="{5CBA2424-151E-48D5-B4E8-8180453D8F67}">
      <dsp:nvSpPr>
        <dsp:cNvPr id="0" name=""/>
        <dsp:cNvSpPr/>
      </dsp:nvSpPr>
      <dsp:spPr>
        <a:xfrm rot="5400000">
          <a:off x="4816868" y="-1592945"/>
          <a:ext cx="1275317" cy="9148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err="1" smtClean="0">
              <a:solidFill>
                <a:srgbClr val="FF0000"/>
              </a:solidFill>
            </a:rPr>
            <a:t>Prefetch</a:t>
          </a:r>
          <a:r>
            <a:rPr lang="en-US" sz="2800" b="1" kern="1200" dirty="0" smtClean="0">
              <a:solidFill>
                <a:srgbClr val="FF0000"/>
              </a:solidFill>
            </a:rPr>
            <a:t> list</a:t>
          </a:r>
          <a:endParaRPr lang="en-US" sz="2800" b="1" kern="1200" dirty="0">
            <a:solidFill>
              <a:srgbClr val="FF0000"/>
            </a:solidFill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>
              <a:solidFill>
                <a:schemeClr val="tx1"/>
              </a:solidFill>
            </a:rPr>
            <a:t>Profile store</a:t>
          </a:r>
          <a:endParaRPr lang="en-US" sz="2800" b="0" kern="1200" dirty="0">
            <a:solidFill>
              <a:schemeClr val="tx1"/>
            </a:solidFill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err="1" smtClean="0">
              <a:solidFill>
                <a:schemeClr val="tx1"/>
              </a:solidFill>
            </a:rPr>
            <a:t>Prefetch</a:t>
          </a:r>
          <a:r>
            <a:rPr lang="en-US" sz="2800" b="0" kern="1200" dirty="0" smtClean="0">
              <a:solidFill>
                <a:schemeClr val="tx1"/>
              </a:solidFill>
            </a:rPr>
            <a:t> store</a:t>
          </a:r>
          <a:endParaRPr lang="en-US" sz="2800" b="0" kern="1200" dirty="0">
            <a:solidFill>
              <a:schemeClr val="tx1"/>
            </a:solidFill>
          </a:endParaRPr>
        </a:p>
      </dsp:txBody>
      <dsp:txXfrm rot="-5400000">
        <a:off x="880323" y="2405856"/>
        <a:ext cx="9086152" cy="1150805"/>
      </dsp:txXfrm>
    </dsp:sp>
    <dsp:sp modelId="{368F0560-D1CB-49DF-83DA-F99A78222797}">
      <dsp:nvSpPr>
        <dsp:cNvPr id="0" name=""/>
        <dsp:cNvSpPr/>
      </dsp:nvSpPr>
      <dsp:spPr>
        <a:xfrm rot="5400000">
          <a:off x="-188640" y="3882902"/>
          <a:ext cx="1257604" cy="880323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4134424"/>
        <a:ext cx="880323" cy="377281"/>
      </dsp:txXfrm>
    </dsp:sp>
    <dsp:sp modelId="{F95CE4A3-4F8A-4528-BD04-7C9F00BA08E5}">
      <dsp:nvSpPr>
        <dsp:cNvPr id="0" name=""/>
        <dsp:cNvSpPr/>
      </dsp:nvSpPr>
      <dsp:spPr>
        <a:xfrm rot="5400000">
          <a:off x="5045806" y="-471221"/>
          <a:ext cx="817442" cy="9148408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smtClean="0"/>
            <a:t>Normal mode</a:t>
          </a:r>
          <a:endParaRPr lang="en-US" sz="2800" kern="1200" dirty="0"/>
        </a:p>
      </dsp:txBody>
      <dsp:txXfrm rot="-5400000">
        <a:off x="880323" y="3734166"/>
        <a:ext cx="9108504" cy="737634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BF9AE02-AB8E-4D8D-B134-365B46E62CA7}">
      <dsp:nvSpPr>
        <dsp:cNvPr id="0" name=""/>
        <dsp:cNvSpPr/>
      </dsp:nvSpPr>
      <dsp:spPr>
        <a:xfrm rot="5400000">
          <a:off x="-186826" y="285834"/>
          <a:ext cx="1245511" cy="87185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534936"/>
        <a:ext cx="871858" cy="373653"/>
      </dsp:txXfrm>
    </dsp:sp>
    <dsp:sp modelId="{51EBCE0F-397F-4425-8D01-3C491F4D60D5}">
      <dsp:nvSpPr>
        <dsp:cNvPr id="0" name=""/>
        <dsp:cNvSpPr/>
      </dsp:nvSpPr>
      <dsp:spPr>
        <a:xfrm rot="5400000">
          <a:off x="4952260" y="-4074638"/>
          <a:ext cx="996070" cy="91568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>
              <a:solidFill>
                <a:schemeClr val="tx1"/>
              </a:solidFill>
            </a:rPr>
            <a:t>Profiling</a:t>
          </a:r>
          <a:endParaRPr lang="en-US" sz="2800" b="0" kern="1200" dirty="0">
            <a:solidFill>
              <a:schemeClr val="tx1"/>
            </a:solidFill>
          </a:endParaRPr>
        </a:p>
      </dsp:txBody>
      <dsp:txXfrm rot="-5400000">
        <a:off x="871859" y="54387"/>
        <a:ext cx="9108249" cy="898822"/>
      </dsp:txXfrm>
    </dsp:sp>
    <dsp:sp modelId="{471C8CB9-4D28-4D96-B2EB-0FCE18BDC606}">
      <dsp:nvSpPr>
        <dsp:cNvPr id="0" name=""/>
        <dsp:cNvSpPr/>
      </dsp:nvSpPr>
      <dsp:spPr>
        <a:xfrm rot="5400000">
          <a:off x="-186826" y="1396773"/>
          <a:ext cx="1245511" cy="871858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1645875"/>
        <a:ext cx="871858" cy="373653"/>
      </dsp:txXfrm>
    </dsp:sp>
    <dsp:sp modelId="{C8552962-5E04-436A-B914-7BE09074BB76}">
      <dsp:nvSpPr>
        <dsp:cNvPr id="0" name=""/>
        <dsp:cNvSpPr/>
      </dsp:nvSpPr>
      <dsp:spPr>
        <a:xfrm rot="5400000">
          <a:off x="5045503" y="-2963699"/>
          <a:ext cx="809582" cy="91568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err="1" smtClean="0">
              <a:solidFill>
                <a:schemeClr val="tx1"/>
              </a:solidFill>
            </a:rPr>
            <a:t>HyperTask</a:t>
          </a:r>
          <a:r>
            <a:rPr lang="en-US" sz="2800" b="0" kern="1200" dirty="0" smtClean="0">
              <a:solidFill>
                <a:schemeClr val="tx1"/>
              </a:solidFill>
            </a:rPr>
            <a:t> annotation</a:t>
          </a:r>
          <a:endParaRPr lang="en-US" sz="2800" b="0" kern="1200" dirty="0">
            <a:solidFill>
              <a:schemeClr val="tx1"/>
            </a:solidFill>
          </a:endParaRPr>
        </a:p>
      </dsp:txBody>
      <dsp:txXfrm rot="-5400000">
        <a:off x="871858" y="1249467"/>
        <a:ext cx="9117352" cy="730540"/>
      </dsp:txXfrm>
    </dsp:sp>
    <dsp:sp modelId="{AA2695D5-2D08-4F24-BBF3-12A87C1FF9A4}">
      <dsp:nvSpPr>
        <dsp:cNvPr id="0" name=""/>
        <dsp:cNvSpPr/>
      </dsp:nvSpPr>
      <dsp:spPr>
        <a:xfrm rot="5400000">
          <a:off x="-186826" y="2507711"/>
          <a:ext cx="1245511" cy="871858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2756813"/>
        <a:ext cx="871858" cy="373653"/>
      </dsp:txXfrm>
    </dsp:sp>
    <dsp:sp modelId="{5CBA2424-151E-48D5-B4E8-8180453D8F67}">
      <dsp:nvSpPr>
        <dsp:cNvPr id="0" name=""/>
        <dsp:cNvSpPr/>
      </dsp:nvSpPr>
      <dsp:spPr>
        <a:xfrm rot="5400000">
          <a:off x="5045503" y="-1852760"/>
          <a:ext cx="809582" cy="91568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kern="1200" dirty="0" err="1" smtClean="0"/>
            <a:t>Prefetch</a:t>
          </a:r>
          <a:r>
            <a:rPr lang="en-US" sz="2800" kern="1200" dirty="0" smtClean="0"/>
            <a:t> list</a:t>
          </a:r>
          <a:endParaRPr lang="en-US" sz="2800" kern="1200" dirty="0"/>
        </a:p>
      </dsp:txBody>
      <dsp:txXfrm rot="-5400000">
        <a:off x="871858" y="2360406"/>
        <a:ext cx="9117352" cy="730540"/>
      </dsp:txXfrm>
    </dsp:sp>
    <dsp:sp modelId="{368F0560-D1CB-49DF-83DA-F99A78222797}">
      <dsp:nvSpPr>
        <dsp:cNvPr id="0" name=""/>
        <dsp:cNvSpPr/>
      </dsp:nvSpPr>
      <dsp:spPr>
        <a:xfrm rot="5400000">
          <a:off x="-186826" y="3893419"/>
          <a:ext cx="1245511" cy="871858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lvl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800" kern="1200" dirty="0"/>
        </a:p>
      </dsp:txBody>
      <dsp:txXfrm rot="-5400000">
        <a:off x="1" y="4142521"/>
        <a:ext cx="871858" cy="373653"/>
      </dsp:txXfrm>
    </dsp:sp>
    <dsp:sp modelId="{F95CE4A3-4F8A-4528-BD04-7C9F00BA08E5}">
      <dsp:nvSpPr>
        <dsp:cNvPr id="0" name=""/>
        <dsp:cNvSpPr/>
      </dsp:nvSpPr>
      <dsp:spPr>
        <a:xfrm rot="5400000">
          <a:off x="4770735" y="-467053"/>
          <a:ext cx="1359119" cy="9156873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1" kern="1200" dirty="0" smtClean="0">
              <a:solidFill>
                <a:srgbClr val="FF0000"/>
              </a:solidFill>
            </a:rPr>
            <a:t>Normal mode</a:t>
          </a:r>
          <a:endParaRPr lang="en-US" sz="2800" b="1" kern="1200" dirty="0">
            <a:solidFill>
              <a:srgbClr val="FF0000"/>
            </a:solidFill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>
              <a:solidFill>
                <a:schemeClr val="tx1"/>
              </a:solidFill>
            </a:rPr>
            <a:t>Issue </a:t>
          </a:r>
          <a:r>
            <a:rPr lang="en-US" sz="2800" b="0" kern="1200" dirty="0" err="1" smtClean="0">
              <a:solidFill>
                <a:schemeClr val="tx1"/>
              </a:solidFill>
            </a:rPr>
            <a:t>prefetch</a:t>
          </a:r>
          <a:r>
            <a:rPr lang="en-US" sz="2800" b="0" kern="1200" dirty="0" smtClean="0">
              <a:solidFill>
                <a:schemeClr val="tx1"/>
              </a:solidFill>
            </a:rPr>
            <a:t> operations</a:t>
          </a:r>
          <a:endParaRPr lang="en-US" sz="2800" b="0" kern="1200" dirty="0">
            <a:solidFill>
              <a:schemeClr val="tx1"/>
            </a:solidFill>
          </a:endParaRPr>
        </a:p>
        <a:p>
          <a:pPr marL="571500" lvl="2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800" b="0" kern="1200" dirty="0" smtClean="0">
              <a:solidFill>
                <a:schemeClr val="tx1"/>
              </a:solidFill>
            </a:rPr>
            <a:t>Re-profiling</a:t>
          </a:r>
          <a:endParaRPr lang="en-US" sz="2800" b="0" kern="1200" dirty="0">
            <a:solidFill>
              <a:schemeClr val="tx1"/>
            </a:solidFill>
          </a:endParaRPr>
        </a:p>
      </dsp:txBody>
      <dsp:txXfrm rot="-5400000">
        <a:off x="871859" y="3498170"/>
        <a:ext cx="9090526" cy="122642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82362-8AFB-4E1E-A1E7-A0631A1BE1A3}">
      <dsp:nvSpPr>
        <dsp:cNvPr id="0" name=""/>
        <dsp:cNvSpPr/>
      </dsp:nvSpPr>
      <dsp:spPr>
        <a:xfrm rot="5400000">
          <a:off x="-193298" y="195921"/>
          <a:ext cx="1288654" cy="902058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0" y="453652"/>
        <a:ext cx="902058" cy="386596"/>
      </dsp:txXfrm>
    </dsp:sp>
    <dsp:sp modelId="{1E5C7A2F-423D-4297-B1A1-6B9479C38A49}">
      <dsp:nvSpPr>
        <dsp:cNvPr id="0" name=""/>
        <dsp:cNvSpPr/>
      </dsp:nvSpPr>
      <dsp:spPr>
        <a:xfrm rot="5400000">
          <a:off x="4804241" y="-3899559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Introduction</a:t>
          </a:r>
          <a:endParaRPr lang="en-US" kern="1200" dirty="0"/>
        </a:p>
      </dsp:txBody>
      <dsp:txXfrm rot="-5400000">
        <a:off x="902059" y="43512"/>
        <a:ext cx="8601102" cy="755847"/>
      </dsp:txXfrm>
    </dsp:sp>
    <dsp:sp modelId="{EBF9AE02-AB8E-4D8D-B134-365B46E62CA7}">
      <dsp:nvSpPr>
        <dsp:cNvPr id="0" name=""/>
        <dsp:cNvSpPr/>
      </dsp:nvSpPr>
      <dsp:spPr>
        <a:xfrm rot="5400000">
          <a:off x="-193298" y="1338363"/>
          <a:ext cx="1288654" cy="902058"/>
        </a:xfrm>
        <a:prstGeom prst="chevron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0" y="1596094"/>
        <a:ext cx="902058" cy="386596"/>
      </dsp:txXfrm>
    </dsp:sp>
    <dsp:sp modelId="{51EBCE0F-397F-4425-8D01-3C491F4D60D5}">
      <dsp:nvSpPr>
        <dsp:cNvPr id="0" name=""/>
        <dsp:cNvSpPr/>
      </dsp:nvSpPr>
      <dsp:spPr>
        <a:xfrm rot="5400000">
          <a:off x="4804241" y="-2757118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451115"/>
              <a:satOff val="-3409"/>
              <a:lumOff val="-130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solidFill>
                <a:schemeClr val="tx1"/>
              </a:solidFill>
            </a:rPr>
            <a:t>Characterization of OS intensive applications</a:t>
          </a:r>
          <a:endParaRPr lang="en-US" b="0" kern="1200" dirty="0">
            <a:solidFill>
              <a:schemeClr val="tx1"/>
            </a:solidFill>
          </a:endParaRPr>
        </a:p>
      </dsp:txBody>
      <dsp:txXfrm rot="-5400000">
        <a:off x="902059" y="1185953"/>
        <a:ext cx="8601102" cy="755847"/>
      </dsp:txXfrm>
    </dsp:sp>
    <dsp:sp modelId="{471C8CB9-4D28-4D96-B2EB-0FCE18BDC606}">
      <dsp:nvSpPr>
        <dsp:cNvPr id="0" name=""/>
        <dsp:cNvSpPr/>
      </dsp:nvSpPr>
      <dsp:spPr>
        <a:xfrm rot="5400000">
          <a:off x="-193298" y="2480804"/>
          <a:ext cx="1288654" cy="902058"/>
        </a:xfrm>
        <a:prstGeom prst="chevron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0" y="2738535"/>
        <a:ext cx="902058" cy="386596"/>
      </dsp:txXfrm>
    </dsp:sp>
    <dsp:sp modelId="{C8552962-5E04-436A-B914-7BE09074BB76}">
      <dsp:nvSpPr>
        <dsp:cNvPr id="0" name=""/>
        <dsp:cNvSpPr/>
      </dsp:nvSpPr>
      <dsp:spPr>
        <a:xfrm rot="5400000">
          <a:off x="4804241" y="-1614676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902230"/>
              <a:satOff val="-6819"/>
              <a:lumOff val="-26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Design of our prefetching technique ‘</a:t>
          </a:r>
          <a:r>
            <a:rPr lang="en-US" sz="3200" kern="1200" dirty="0" err="1" smtClean="0"/>
            <a:t>pTask</a:t>
          </a:r>
          <a:r>
            <a:rPr lang="en-US" sz="3200" kern="1200" dirty="0" smtClean="0"/>
            <a:t>’</a:t>
          </a:r>
          <a:endParaRPr lang="en-US" sz="3200" kern="1200" dirty="0"/>
        </a:p>
      </dsp:txBody>
      <dsp:txXfrm rot="-5400000">
        <a:off x="902059" y="2328395"/>
        <a:ext cx="8601102" cy="755847"/>
      </dsp:txXfrm>
    </dsp:sp>
    <dsp:sp modelId="{AA2695D5-2D08-4F24-BBF3-12A87C1FF9A4}">
      <dsp:nvSpPr>
        <dsp:cNvPr id="0" name=""/>
        <dsp:cNvSpPr/>
      </dsp:nvSpPr>
      <dsp:spPr>
        <a:xfrm rot="5400000">
          <a:off x="-193298" y="3623246"/>
          <a:ext cx="1288654" cy="902058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875" tIns="15875" rIns="15875" bIns="15875" numCol="1" spcCol="1270" anchor="ctr" anchorCtr="0">
          <a:noAutofit/>
        </a:bodyPr>
        <a:lstStyle/>
        <a:p>
          <a:pPr lvl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2500" kern="1200" dirty="0"/>
        </a:p>
      </dsp:txBody>
      <dsp:txXfrm rot="-5400000">
        <a:off x="0" y="3880977"/>
        <a:ext cx="902058" cy="386596"/>
      </dsp:txXfrm>
    </dsp:sp>
    <dsp:sp modelId="{5CBA2424-151E-48D5-B4E8-8180453D8F67}">
      <dsp:nvSpPr>
        <dsp:cNvPr id="0" name=""/>
        <dsp:cNvSpPr/>
      </dsp:nvSpPr>
      <dsp:spPr>
        <a:xfrm rot="5400000">
          <a:off x="4804241" y="-472235"/>
          <a:ext cx="837625" cy="8641991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rgbClr val="FF0000"/>
              </a:solidFill>
            </a:rPr>
            <a:t>Results</a:t>
          </a:r>
          <a:endParaRPr lang="en-US" sz="3200" b="1" kern="1200" dirty="0">
            <a:solidFill>
              <a:srgbClr val="FF0000"/>
            </a:solidFill>
          </a:endParaRPr>
        </a:p>
      </dsp:txBody>
      <dsp:txXfrm rot="-5400000">
        <a:off x="902059" y="3470836"/>
        <a:ext cx="8601102" cy="75584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AA3F0-AE87-4662-A04D-A9665A584B85}" type="datetimeFigureOut">
              <a:rPr lang="en-US" smtClean="0"/>
              <a:t>10/16/2016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45790-D8BE-486E-A3FD-8017D063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4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6ED2-9609-456F-A960-AB5AD6186B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197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6ED2-9609-456F-A960-AB5AD6186B1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49962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972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6ED2-9609-456F-A960-AB5AD6186B1E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9723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6ED2-9609-456F-A960-AB5AD6186B1E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689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6ED2-9609-456F-A960-AB5AD6186B1E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6709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0623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1870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BAD892-D1B6-4059-8060-2AF5EA665D96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2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9E23CB-9821-4B5B-8535-185CA1A8052C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40BE6E-3C8C-4C1F-BFAB-D1BAFA944A4D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3D3ADA-433B-46D6-A8E9-6DF07FBF02D4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9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A5A1A-FF45-43B9-895D-F9C5F5CED4C1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2223AC-888A-4F9C-A19E-F8466713D0D8}" type="datetime1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CCB04-9367-4773-B086-DAF5348DC979}" type="datetime1">
              <a:rPr lang="en-US" smtClean="0"/>
              <a:t>10/16/2016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DDBDA-0501-46F1-9812-D14358F61A80}" type="datetime1">
              <a:rPr lang="en-US" smtClean="0"/>
              <a:t>10/16/2016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406D4-C225-481F-B4B2-C37844F7667B}" type="datetime1">
              <a:rPr lang="en-US" smtClean="0"/>
              <a:t>10/16/2016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C42379-E051-410E-B5E1-DD57C08716BB}" type="datetime1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91448B-6881-4A3B-B5AC-3C56CE4CD075}" type="datetime1">
              <a:rPr lang="en-US" smtClean="0"/>
              <a:t>10/16/2016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6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74F336-1A83-4525-B155-7797C1AC4714}" type="datetime1">
              <a:rPr lang="en-US" smtClean="0"/>
              <a:t>10/16/2016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26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notesSlide" Target="../notesSlides/notesSlide6.xml"/><Relationship Id="rId7" Type="http://schemas.openxmlformats.org/officeDocument/2006/relationships/diagramColors" Target="../diagrams/colors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1.jp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3150" y="1046163"/>
            <a:ext cx="10045700" cy="23876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pTask</a:t>
            </a:r>
            <a:r>
              <a:rPr lang="en-US" dirty="0" smtClean="0"/>
              <a:t>: A Smart Prefetching Scheme for OS Intensive Applications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52838"/>
            <a:ext cx="9144000" cy="1655762"/>
          </a:xfrm>
        </p:spPr>
        <p:txBody>
          <a:bodyPr/>
          <a:lstStyle/>
          <a:p>
            <a:r>
              <a:rPr lang="en-US" b="1" dirty="0" err="1" smtClean="0">
                <a:solidFill>
                  <a:srgbClr val="FF0000"/>
                </a:solidFill>
              </a:rPr>
              <a:t>Prathmesh</a:t>
            </a:r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b="1" dirty="0" err="1" smtClean="0">
                <a:solidFill>
                  <a:srgbClr val="FF0000"/>
                </a:solidFill>
              </a:rPr>
              <a:t>Kallurkar</a:t>
            </a:r>
            <a:r>
              <a:rPr lang="en-US" dirty="0" smtClean="0"/>
              <a:t>, </a:t>
            </a:r>
            <a:r>
              <a:rPr lang="en-US" dirty="0" err="1" smtClean="0"/>
              <a:t>Smruti</a:t>
            </a:r>
            <a:r>
              <a:rPr lang="en-US" dirty="0" smtClean="0"/>
              <a:t> R. Sarangi</a:t>
            </a:r>
          </a:p>
          <a:p>
            <a:r>
              <a:rPr lang="en-US" i="1" dirty="0" smtClean="0"/>
              <a:t>Indian Institute of Technology Delhi</a:t>
            </a:r>
            <a:endParaRPr lang="en-US" i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38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7869810"/>
              </p:ext>
            </p:extLst>
          </p:nvPr>
        </p:nvGraphicFramePr>
        <p:xfrm>
          <a:off x="1123950" y="1690688"/>
          <a:ext cx="9544050" cy="472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29007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Network:</a:t>
            </a:r>
          </a:p>
          <a:p>
            <a:pPr marL="457200" lvl="1" indent="0">
              <a:buNone/>
            </a:pPr>
            <a:r>
              <a:rPr lang="en-US" dirty="0" smtClean="0"/>
              <a:t>1) Apache: Web server (</a:t>
            </a:r>
            <a:r>
              <a:rPr lang="en-US" i="1" dirty="0" smtClean="0"/>
              <a:t>Apache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2) ISCP: Secure copy file from remote machine to local machine (</a:t>
            </a:r>
            <a:r>
              <a:rPr lang="en-US" i="1" dirty="0" smtClean="0"/>
              <a:t>SCP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3) OSCP: Secure copy file from local machine to remote machine (</a:t>
            </a:r>
            <a:r>
              <a:rPr lang="en-US" i="1" dirty="0" smtClean="0"/>
              <a:t>SCP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Database: </a:t>
            </a:r>
          </a:p>
          <a:p>
            <a:pPr marL="457200" lvl="1" indent="0">
              <a:buNone/>
            </a:pPr>
            <a:r>
              <a:rPr lang="en-US" dirty="0" smtClean="0"/>
              <a:t>4) DSS: Decision Support System (</a:t>
            </a:r>
            <a:r>
              <a:rPr lang="en-US" i="1" dirty="0" smtClean="0"/>
              <a:t>TPCH: Query 2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5) OLTP: Online Transaction Processing (</a:t>
            </a:r>
            <a:r>
              <a:rPr lang="en-US" i="1" dirty="0" err="1" smtClean="0"/>
              <a:t>Sysbench</a:t>
            </a:r>
            <a:r>
              <a:rPr lang="en-US" i="1" dirty="0" smtClean="0"/>
              <a:t> benchmark suite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system</a:t>
            </a:r>
          </a:p>
          <a:p>
            <a:pPr marL="457200" lvl="1" indent="0">
              <a:buNone/>
            </a:pPr>
            <a:r>
              <a:rPr lang="en-US" dirty="0" smtClean="0"/>
              <a:t>6) Find: </a:t>
            </a:r>
            <a:r>
              <a:rPr lang="en-US" dirty="0" err="1" smtClean="0"/>
              <a:t>Filesystem</a:t>
            </a:r>
            <a:r>
              <a:rPr lang="en-US" dirty="0" smtClean="0"/>
              <a:t> browsing (</a:t>
            </a:r>
            <a:r>
              <a:rPr lang="en-US" i="1" dirty="0" smtClean="0"/>
              <a:t>Linux utility application Find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7) </a:t>
            </a:r>
            <a:r>
              <a:rPr lang="en-US" dirty="0" err="1" smtClean="0"/>
              <a:t>FileSrv</a:t>
            </a:r>
            <a:r>
              <a:rPr lang="en-US" dirty="0" smtClean="0"/>
              <a:t>: Random reads and writes to file (</a:t>
            </a:r>
            <a:r>
              <a:rPr lang="en-US" i="1" dirty="0" err="1" smtClean="0"/>
              <a:t>Sysbench</a:t>
            </a:r>
            <a:r>
              <a:rPr lang="en-US" i="1" dirty="0" smtClean="0"/>
              <a:t> benchmark suite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8) </a:t>
            </a:r>
            <a:r>
              <a:rPr lang="en-US" dirty="0" err="1" smtClean="0"/>
              <a:t>MailSrvIO</a:t>
            </a:r>
            <a:r>
              <a:rPr lang="en-US" dirty="0" smtClean="0"/>
              <a:t>: Imitate file operations of a mail server (</a:t>
            </a:r>
            <a:r>
              <a:rPr lang="en-US" i="1" dirty="0" err="1" smtClean="0"/>
              <a:t>Filebench</a:t>
            </a:r>
            <a:r>
              <a:rPr lang="en-US" i="1" dirty="0" smtClean="0"/>
              <a:t> benchmark suite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11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139252" y="1825625"/>
            <a:ext cx="10214548" cy="152249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39252" y="3371849"/>
            <a:ext cx="10214548" cy="12197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139252" y="4618037"/>
            <a:ext cx="10214548" cy="15325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735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" grpId="1" animBg="1"/>
      <p:bldP spid="6" grpId="0" animBg="1"/>
      <p:bldP spid="6" grpId="1" animBg="1"/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Instruction break 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12</a:t>
            </a:fld>
            <a:endParaRPr lang="en-US"/>
          </a:p>
        </p:txBody>
      </p:sp>
      <p:pic>
        <p:nvPicPr>
          <p:cNvPr id="6" name="Picture 3"/>
          <p:cNvPicPr/>
          <p:nvPr/>
        </p:nvPicPr>
        <p:blipFill>
          <a:blip r:embed="rId2"/>
          <a:stretch>
            <a:fillRect/>
          </a:stretch>
        </p:blipFill>
        <p:spPr>
          <a:xfrm>
            <a:off x="3958871" y="1474788"/>
            <a:ext cx="6428095" cy="4881562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9636052" y="2098311"/>
            <a:ext cx="329784" cy="854439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6210297" y="2095447"/>
            <a:ext cx="457419" cy="3160426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0217423" y="3284969"/>
            <a:ext cx="185031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20% for </a:t>
            </a:r>
            <a:r>
              <a:rPr lang="en-US" sz="2400" b="1" dirty="0" err="1" smtClean="0">
                <a:solidFill>
                  <a:srgbClr val="FF0000"/>
                </a:solidFill>
              </a:rPr>
              <a:t>Oscp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3" name="Straight Arrow Connector 12"/>
          <p:cNvCxnSpPr>
            <a:stCxn id="7" idx="6"/>
            <a:endCxn id="11" idx="1"/>
          </p:cNvCxnSpPr>
          <p:nvPr/>
        </p:nvCxnSpPr>
        <p:spPr>
          <a:xfrm>
            <a:off x="9965836" y="2525531"/>
            <a:ext cx="251587" cy="99027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0030385" y="4629019"/>
            <a:ext cx="20758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90% </a:t>
            </a:r>
            <a:r>
              <a:rPr lang="en-US" sz="2400" b="1" dirty="0" smtClean="0">
                <a:solidFill>
                  <a:srgbClr val="FF0000"/>
                </a:solidFill>
              </a:rPr>
              <a:t>for </a:t>
            </a:r>
            <a:r>
              <a:rPr lang="en-US" sz="2400" b="1" dirty="0" err="1" smtClean="0">
                <a:solidFill>
                  <a:srgbClr val="FF0000"/>
                </a:solidFill>
              </a:rPr>
              <a:t>FileSrv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6" name="Straight Arrow Connector 15"/>
          <p:cNvCxnSpPr>
            <a:stCxn id="8" idx="6"/>
            <a:endCxn id="14" idx="0"/>
          </p:cNvCxnSpPr>
          <p:nvPr/>
        </p:nvCxnSpPr>
        <p:spPr>
          <a:xfrm>
            <a:off x="6667716" y="3675660"/>
            <a:ext cx="4400582" cy="953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/>
          <p:cNvSpPr/>
          <p:nvPr/>
        </p:nvSpPr>
        <p:spPr>
          <a:xfrm>
            <a:off x="4980651" y="2095447"/>
            <a:ext cx="344915" cy="11725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6307980" y="2214056"/>
            <a:ext cx="344915" cy="117259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30904" y="3238689"/>
            <a:ext cx="4017446" cy="156966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Interrupt handlers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(top-half and bottom-half)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should also be considered for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Instruction prefetching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>
            <a:stCxn id="18" idx="2"/>
            <a:endCxn id="17" idx="0"/>
          </p:cNvCxnSpPr>
          <p:nvPr/>
        </p:nvCxnSpPr>
        <p:spPr>
          <a:xfrm flipH="1">
            <a:off x="2239627" y="2681742"/>
            <a:ext cx="2741024" cy="55694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88286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1" grpId="0"/>
      <p:bldP spid="14" grpId="0"/>
      <p:bldP spid="18" grpId="0" animBg="1"/>
      <p:bldP spid="19" grpId="0" animBg="1"/>
      <p:bldP spid="1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Shape 1"/>
          <p:cNvSpPr txBox="1"/>
          <p:nvPr/>
        </p:nvSpPr>
        <p:spPr>
          <a:xfrm>
            <a:off x="198089" y="115200"/>
            <a:ext cx="9770369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262626"/>
                </a:solidFill>
                <a:latin typeface="Century Gothic"/>
              </a:rPr>
              <a:t>Break-up of </a:t>
            </a:r>
            <a:r>
              <a:rPr lang="en-US" sz="3600" dirty="0" err="1" smtClean="0">
                <a:solidFill>
                  <a:srgbClr val="262626"/>
                </a:solidFill>
                <a:latin typeface="Century Gothic"/>
              </a:rPr>
              <a:t>i</a:t>
            </a:r>
            <a:r>
              <a:rPr lang="en-US" sz="3600" dirty="0" smtClean="0">
                <a:solidFill>
                  <a:srgbClr val="262626"/>
                </a:solidFill>
                <a:latin typeface="Century Gothic"/>
              </a:rPr>
              <a:t>-cache’s hit rate and evictions</a:t>
            </a:r>
            <a:endParaRPr dirty="0"/>
          </a:p>
        </p:txBody>
      </p:sp>
      <p:sp>
        <p:nvSpPr>
          <p:cNvPr id="180" name="TextShape 5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D213F80-8CAD-449E-B0E9-5B75218F1286}" type="slidenum">
              <a:rPr lang="en-US">
                <a:solidFill>
                  <a:srgbClr val="000000"/>
                </a:solidFill>
                <a:latin typeface="Century Gothic"/>
              </a:rPr>
              <a:t>13</a:t>
            </a:fld>
            <a:r>
              <a:rPr lang="en-US">
                <a:solidFill>
                  <a:srgbClr val="000000"/>
                </a:solidFill>
                <a:latin typeface="Century Gothic"/>
              </a:rPr>
              <a:t>/40</a:t>
            </a:r>
            <a:endParaRPr/>
          </a:p>
        </p:txBody>
      </p:sp>
      <p:sp>
        <p:nvSpPr>
          <p:cNvPr id="8" name="Rectangle 7"/>
          <p:cNvSpPr/>
          <p:nvPr/>
        </p:nvSpPr>
        <p:spPr>
          <a:xfrm>
            <a:off x="539930" y="5370520"/>
            <a:ext cx="11321870" cy="66089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err="1" smtClean="0">
                <a:solidFill>
                  <a:schemeClr val="tx1"/>
                </a:solidFill>
              </a:rPr>
              <a:t>i</a:t>
            </a:r>
            <a:r>
              <a:rPr lang="en-US" sz="3000" dirty="0" smtClean="0">
                <a:solidFill>
                  <a:schemeClr val="tx1"/>
                </a:solidFill>
              </a:rPr>
              <a:t>-cache hit rate: OS intensive applications (80-90%) SPEC/PARSEC (&gt;99%)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39930" y="6071890"/>
            <a:ext cx="11321870" cy="66089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Most </a:t>
            </a:r>
            <a:r>
              <a:rPr lang="en-US" sz="3000" dirty="0" err="1" smtClean="0">
                <a:solidFill>
                  <a:schemeClr val="tx1"/>
                </a:solidFill>
              </a:rPr>
              <a:t>i</a:t>
            </a:r>
            <a:r>
              <a:rPr lang="en-US" sz="3000" dirty="0" smtClean="0">
                <a:solidFill>
                  <a:schemeClr val="tx1"/>
                </a:solidFill>
              </a:rPr>
              <a:t>-cache evictions occur because of inter-</a:t>
            </a:r>
            <a:r>
              <a:rPr lang="en-US" sz="3000" dirty="0" err="1" smtClean="0">
                <a:solidFill>
                  <a:schemeClr val="tx1"/>
                </a:solidFill>
              </a:rPr>
              <a:t>HyperTask</a:t>
            </a:r>
            <a:r>
              <a:rPr lang="en-US" sz="3000" dirty="0" smtClean="0">
                <a:solidFill>
                  <a:schemeClr val="tx1"/>
                </a:solidFill>
              </a:rPr>
              <a:t> competition</a:t>
            </a:r>
            <a:endParaRPr lang="en-US" sz="3000" dirty="0">
              <a:solidFill>
                <a:schemeClr val="tx1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00" y="755461"/>
            <a:ext cx="5905500" cy="4485148"/>
          </a:xfrm>
          <a:prstGeom prst="rect">
            <a:avLst/>
          </a:prstGeom>
        </p:spPr>
      </p:pic>
      <p:sp>
        <p:nvSpPr>
          <p:cNvPr id="178" name="CustomShape 3"/>
          <p:cNvSpPr/>
          <p:nvPr/>
        </p:nvSpPr>
        <p:spPr>
          <a:xfrm>
            <a:off x="1004341" y="1782720"/>
            <a:ext cx="1711581" cy="848520"/>
          </a:xfrm>
          <a:prstGeom prst="wedgeEllipseCallout">
            <a:avLst>
              <a:gd name="adj1" fmla="val 118308"/>
              <a:gd name="adj2" fmla="val 181645"/>
            </a:avLst>
          </a:prstGeom>
          <a:solidFill>
            <a:schemeClr val="accent5">
              <a:lumMod val="20000"/>
              <a:lumOff val="80000"/>
            </a:schemeClr>
          </a:solidFill>
          <a:ln w="15840">
            <a:solidFill>
              <a:srgbClr val="7A230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dirty="0">
                <a:latin typeface="Century Gothic"/>
              </a:rPr>
              <a:t>hit rate</a:t>
            </a:r>
            <a:endParaRPr sz="2200" dirty="0"/>
          </a:p>
        </p:txBody>
      </p:sp>
      <p:sp>
        <p:nvSpPr>
          <p:cNvPr id="179" name="CustomShape 4"/>
          <p:cNvSpPr/>
          <p:nvPr/>
        </p:nvSpPr>
        <p:spPr>
          <a:xfrm>
            <a:off x="9605696" y="860710"/>
            <a:ext cx="2205330" cy="1150980"/>
          </a:xfrm>
          <a:prstGeom prst="wedgeEllipseCallout">
            <a:avLst>
              <a:gd name="adj1" fmla="val -91981"/>
              <a:gd name="adj2" fmla="val 89147"/>
            </a:avLst>
          </a:prstGeom>
          <a:solidFill>
            <a:schemeClr val="accent2">
              <a:lumMod val="40000"/>
              <a:lumOff val="60000"/>
            </a:schemeClr>
          </a:solidFill>
          <a:ln w="15840">
            <a:solidFill>
              <a:srgbClr val="7A230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dirty="0">
                <a:latin typeface="Century Gothic"/>
              </a:rPr>
              <a:t>breakup of evictions</a:t>
            </a:r>
            <a:endParaRPr sz="2200" dirty="0"/>
          </a:p>
        </p:txBody>
      </p:sp>
    </p:spTree>
    <p:extLst>
      <p:ext uri="{BB962C8B-B14F-4D97-AF65-F5344CB8AC3E}">
        <p14:creationId xmlns:p14="http://schemas.microsoft.com/office/powerpoint/2010/main" val="2062127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Flowchart: Magnetic Disk 54"/>
          <p:cNvSpPr/>
          <p:nvPr/>
        </p:nvSpPr>
        <p:spPr>
          <a:xfrm>
            <a:off x="8592496" y="4186063"/>
            <a:ext cx="2045536" cy="1638300"/>
          </a:xfrm>
          <a:prstGeom prst="flowChartMagneticDisk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Magnetic Disk 52"/>
          <p:cNvSpPr/>
          <p:nvPr/>
        </p:nvSpPr>
        <p:spPr>
          <a:xfrm>
            <a:off x="5729074" y="4186064"/>
            <a:ext cx="2045536" cy="1638300"/>
          </a:xfrm>
          <a:prstGeom prst="flowChartMagneticDisk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012196" y="4205113"/>
            <a:ext cx="2045536" cy="1638300"/>
          </a:xfrm>
          <a:prstGeom prst="flowChartMagneticDisk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itle 2"/>
          <p:cNvSpPr txBox="1">
            <a:spLocks/>
          </p:cNvSpPr>
          <p:nvPr/>
        </p:nvSpPr>
        <p:spPr>
          <a:xfrm>
            <a:off x="218116" y="186751"/>
            <a:ext cx="11370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u="sng" dirty="0" smtClean="0"/>
              <a:t>Challenge 1:</a:t>
            </a:r>
            <a:r>
              <a:rPr lang="en-US" sz="4200" dirty="0" smtClean="0"/>
              <a:t> Which functions should be </a:t>
            </a:r>
            <a:r>
              <a:rPr lang="en-US" sz="4200" dirty="0" err="1" smtClean="0"/>
              <a:t>prefetched</a:t>
            </a:r>
            <a:r>
              <a:rPr lang="en-US" sz="4200" dirty="0" smtClean="0"/>
              <a:t>?</a:t>
            </a:r>
            <a:endParaRPr lang="en-US" sz="4200" dirty="0"/>
          </a:p>
        </p:txBody>
      </p:sp>
      <p:sp>
        <p:nvSpPr>
          <p:cNvPr id="22" name="Oval 21"/>
          <p:cNvSpPr/>
          <p:nvPr/>
        </p:nvSpPr>
        <p:spPr>
          <a:xfrm>
            <a:off x="1833380" y="2122046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a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23" name="Oval 22"/>
          <p:cNvSpPr/>
          <p:nvPr/>
        </p:nvSpPr>
        <p:spPr>
          <a:xfrm>
            <a:off x="2995742" y="2122045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b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26" name="Oval 25"/>
          <p:cNvSpPr/>
          <p:nvPr/>
        </p:nvSpPr>
        <p:spPr>
          <a:xfrm>
            <a:off x="4002582" y="2122045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27" name="Oval 26"/>
          <p:cNvSpPr/>
          <p:nvPr/>
        </p:nvSpPr>
        <p:spPr>
          <a:xfrm>
            <a:off x="5007553" y="1477467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d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28" name="Oval 27"/>
          <p:cNvSpPr/>
          <p:nvPr/>
        </p:nvSpPr>
        <p:spPr>
          <a:xfrm>
            <a:off x="6481583" y="1477467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e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29" name="Oval 28"/>
          <p:cNvSpPr/>
          <p:nvPr/>
        </p:nvSpPr>
        <p:spPr>
          <a:xfrm>
            <a:off x="7932503" y="1477466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f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0" name="Oval 29"/>
          <p:cNvSpPr/>
          <p:nvPr/>
        </p:nvSpPr>
        <p:spPr>
          <a:xfrm>
            <a:off x="5007553" y="3066425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g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1" name="Oval 30"/>
          <p:cNvSpPr/>
          <p:nvPr/>
        </p:nvSpPr>
        <p:spPr>
          <a:xfrm>
            <a:off x="6527803" y="3094657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h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2" name="Oval 31"/>
          <p:cNvSpPr/>
          <p:nvPr/>
        </p:nvSpPr>
        <p:spPr>
          <a:xfrm>
            <a:off x="7962753" y="3081419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tx1"/>
                </a:solidFill>
              </a:rPr>
              <a:t>i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33" name="Oval 32"/>
          <p:cNvSpPr/>
          <p:nvPr/>
        </p:nvSpPr>
        <p:spPr>
          <a:xfrm>
            <a:off x="9383423" y="2122045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j</a:t>
            </a:r>
            <a:endParaRPr lang="en-US" sz="3000" b="1" dirty="0">
              <a:solidFill>
                <a:schemeClr val="tx1"/>
              </a:solidFill>
            </a:endParaRPr>
          </a:p>
        </p:txBody>
      </p:sp>
      <p:cxnSp>
        <p:nvCxnSpPr>
          <p:cNvPr id="34" name="Straight Arrow Connector 33"/>
          <p:cNvCxnSpPr>
            <a:stCxn id="22" idx="6"/>
            <a:endCxn id="23" idx="2"/>
          </p:cNvCxnSpPr>
          <p:nvPr/>
        </p:nvCxnSpPr>
        <p:spPr>
          <a:xfrm flipV="1">
            <a:off x="2358036" y="2444334"/>
            <a:ext cx="637706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stCxn id="23" idx="6"/>
            <a:endCxn id="26" idx="2"/>
          </p:cNvCxnSpPr>
          <p:nvPr/>
        </p:nvCxnSpPr>
        <p:spPr>
          <a:xfrm>
            <a:off x="3520398" y="2444334"/>
            <a:ext cx="48218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>
            <a:stCxn id="26" idx="6"/>
            <a:endCxn id="27" idx="2"/>
          </p:cNvCxnSpPr>
          <p:nvPr/>
        </p:nvCxnSpPr>
        <p:spPr>
          <a:xfrm flipV="1">
            <a:off x="4527238" y="1799756"/>
            <a:ext cx="480315" cy="64457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26" idx="6"/>
            <a:endCxn id="30" idx="2"/>
          </p:cNvCxnSpPr>
          <p:nvPr/>
        </p:nvCxnSpPr>
        <p:spPr>
          <a:xfrm>
            <a:off x="4527238" y="2444334"/>
            <a:ext cx="480315" cy="94438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stCxn id="27" idx="6"/>
            <a:endCxn id="28" idx="2"/>
          </p:cNvCxnSpPr>
          <p:nvPr/>
        </p:nvCxnSpPr>
        <p:spPr>
          <a:xfrm>
            <a:off x="5532209" y="1799756"/>
            <a:ext cx="949374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>
            <a:stCxn id="28" idx="6"/>
            <a:endCxn id="29" idx="2"/>
          </p:cNvCxnSpPr>
          <p:nvPr/>
        </p:nvCxnSpPr>
        <p:spPr>
          <a:xfrm flipV="1">
            <a:off x="7006239" y="1799755"/>
            <a:ext cx="926264" cy="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>
            <a:stCxn id="29" idx="6"/>
            <a:endCxn id="33" idx="2"/>
          </p:cNvCxnSpPr>
          <p:nvPr/>
        </p:nvCxnSpPr>
        <p:spPr>
          <a:xfrm>
            <a:off x="8457159" y="1799755"/>
            <a:ext cx="926264" cy="64457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30" idx="6"/>
            <a:endCxn id="31" idx="2"/>
          </p:cNvCxnSpPr>
          <p:nvPr/>
        </p:nvCxnSpPr>
        <p:spPr>
          <a:xfrm>
            <a:off x="5532209" y="3388714"/>
            <a:ext cx="995594" cy="2823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31" idx="6"/>
            <a:endCxn id="32" idx="2"/>
          </p:cNvCxnSpPr>
          <p:nvPr/>
        </p:nvCxnSpPr>
        <p:spPr>
          <a:xfrm flipV="1">
            <a:off x="7052459" y="3403708"/>
            <a:ext cx="910294" cy="1323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>
            <a:stCxn id="32" idx="6"/>
            <a:endCxn id="33" idx="2"/>
          </p:cNvCxnSpPr>
          <p:nvPr/>
        </p:nvCxnSpPr>
        <p:spPr>
          <a:xfrm flipV="1">
            <a:off x="8487409" y="2444334"/>
            <a:ext cx="896014" cy="95937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739098" y="2196996"/>
            <a:ext cx="8637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Start: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9969646" y="2196996"/>
            <a:ext cx="8098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: End</a:t>
            </a:r>
            <a:endParaRPr lang="en-US" sz="2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2238115" y="2002124"/>
            <a:ext cx="2289123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/>
          <p:cNvCxnSpPr/>
          <p:nvPr/>
        </p:nvCxnSpPr>
        <p:spPr>
          <a:xfrm flipV="1">
            <a:off x="4527238" y="1357547"/>
            <a:ext cx="480315" cy="644577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>
            <a:off x="5007553" y="1357547"/>
            <a:ext cx="344960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/>
          <p:nvPr/>
        </p:nvCxnSpPr>
        <p:spPr>
          <a:xfrm>
            <a:off x="8457159" y="1357547"/>
            <a:ext cx="926264" cy="644577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/>
          <p:cNvCxnSpPr/>
          <p:nvPr/>
        </p:nvCxnSpPr>
        <p:spPr>
          <a:xfrm>
            <a:off x="4527238" y="2002124"/>
            <a:ext cx="514041" cy="1047936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5041279" y="3050060"/>
            <a:ext cx="3449606" cy="0"/>
          </a:xfrm>
          <a:prstGeom prst="line">
            <a:avLst/>
          </a:prstGeom>
          <a:ln w="76200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flipV="1">
            <a:off x="8487409" y="2444334"/>
            <a:ext cx="766103" cy="605726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2865512" y="5995813"/>
            <a:ext cx="2274139" cy="60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100 %</a:t>
            </a:r>
            <a:r>
              <a:rPr lang="en-US" sz="2400" dirty="0" smtClean="0">
                <a:solidFill>
                  <a:schemeClr val="tx1"/>
                </a:solidFill>
              </a:rPr>
              <a:t>  (10/10)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82390" y="5976764"/>
            <a:ext cx="2274139" cy="608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90 %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(9/10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445812" y="5976763"/>
            <a:ext cx="2274139" cy="608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10 %</a:t>
            </a:r>
            <a:r>
              <a:rPr lang="en-US" sz="2400" dirty="0" smtClean="0">
                <a:solidFill>
                  <a:schemeClr val="tx1"/>
                </a:solidFill>
              </a:rPr>
              <a:t>  (1/10)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242301" y="1372672"/>
            <a:ext cx="2035557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10 profile runs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366" y="4147963"/>
            <a:ext cx="2139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Classes of functions based on their frequency in profile runs:</a:t>
            </a:r>
            <a:endParaRPr lang="en-US" sz="2400" b="1" dirty="0"/>
          </a:p>
        </p:txBody>
      </p:sp>
      <p:sp>
        <p:nvSpPr>
          <p:cNvPr id="58" name="Oval 57"/>
          <p:cNvSpPr/>
          <p:nvPr/>
        </p:nvSpPr>
        <p:spPr>
          <a:xfrm>
            <a:off x="1833380" y="2127448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a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2" name="Oval 61"/>
          <p:cNvSpPr/>
          <p:nvPr/>
        </p:nvSpPr>
        <p:spPr>
          <a:xfrm>
            <a:off x="2995742" y="2122045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b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4002582" y="2122045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007553" y="1477466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d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481583" y="1495950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e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930454" y="1477465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f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9381374" y="2122044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j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5007553" y="3066425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g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6527803" y="3102712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h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7963473" y="3081419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tx1"/>
                </a:solidFill>
              </a:rPr>
              <a:t>i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1" name="TextBox 60"/>
          <p:cNvSpPr txBox="1"/>
          <p:nvPr/>
        </p:nvSpPr>
        <p:spPr>
          <a:xfrm>
            <a:off x="9028385" y="1180715"/>
            <a:ext cx="2324098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9/10 profile runs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8939631" y="2923222"/>
            <a:ext cx="2200667" cy="461665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1/10 profile run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79505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0"/>
                            </p:stCondLst>
                            <p:childTnLst>
                              <p:par>
                                <p:cTn id="3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1.48148E-6 L 0.05066 -1.48148E-6 C 0.07318 -1.48148E-6 0.10131 0.12292 0.10131 0.22246 L 0.10131 0.4456 " pathEditMode="relative" rAng="0" ptsTypes="AAAA">
                                      <p:cBhvr>
                                        <p:cTn id="63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65" y="22269"/>
                                    </p:animMotion>
                                  </p:childTnLst>
                                </p:cTn>
                              </p:par>
                              <p:par>
                                <p:cTn id="64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48148E-6 L 0.00534 -1.48148E-6 C 0.00781 -1.48148E-6 0.01094 0.0882 0.01094 0.16019 L 0.01094 0.32037 " pathEditMode="relative" rAng="0" ptsTypes="AAAA">
                                      <p:cBhvr>
                                        <p:cTn id="65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47" y="16019"/>
                                    </p:animMotion>
                                  </p:childTnLst>
                                </p:cTn>
                              </p:par>
                              <p:par>
                                <p:cTn id="66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1.48148E-6 L -0.01211 -1.48148E-6 C -0.01758 -1.48148E-6 -0.02422 0.11667 -0.02422 0.21134 L -0.02422 0.42292 " pathEditMode="relative" rAng="0" ptsTypes="AAAA">
                                      <p:cBhvr>
                                        <p:cTn id="67" dur="2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11" y="21134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1.48148E-6 L -0.2099 -1.48148E-6 C -0.30404 -1.48148E-6 -0.4198 0.11204 -0.4198 0.20324 L -0.4198 0.40648 " pathEditMode="relative" rAng="0" ptsTypes="AAAA">
                                      <p:cBhvr>
                                        <p:cTn id="69" dur="2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0990" y="2032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2000"/>
                            </p:stCondLst>
                            <p:childTnLst>
                              <p:par>
                                <p:cTn id="71" presetID="42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0 L 0.06654 0.48472 " pathEditMode="relative" rAng="0" ptsTypes="AA">
                                      <p:cBhvr>
                                        <p:cTn id="72" dur="2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0" y="2423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0 L -0.00325 0.46528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23264"/>
                                    </p:animMotion>
                                  </p:childTnLst>
                                </p:cTn>
                              </p:par>
                              <p:par>
                                <p:cTn id="7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58333E-6 0 L -0.06263 0.48194 " pathEditMode="relative" rAng="0" ptsTypes="AA">
                                      <p:cBhvr>
                                        <p:cTn id="76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8" y="2409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4000"/>
                            </p:stCondLst>
                            <p:childTnLst>
                              <p:par>
                                <p:cTn id="78" presetID="50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96296E-6 L 0.15208 -2.96296E-6 C 0.22018 -2.96296E-6 0.3043 0.07431 0.3043 0.13473 L 0.3043 0.26968 " pathEditMode="relative" rAng="0" ptsTypes="AAAA">
                                      <p:cBhvr>
                                        <p:cTn id="79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08" y="13472"/>
                                    </p:animMotion>
                                  </p:childTnLst>
                                </p:cTn>
                              </p:par>
                              <p:par>
                                <p:cTn id="80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1.85185E-6 L 0.11758 1.85185E-6 C 0.17031 1.85185E-6 0.23529 0.06134 0.23529 0.11134 L 0.23529 0.22291 " pathEditMode="relative" rAng="0" ptsTypes="AAAA">
                                      <p:cBhvr>
                                        <p:cTn id="81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758" y="11134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25E-7 3.7037E-6 L 0.08112 3.7037E-6 C 0.11732 3.7037E-6 0.16237 0.06898 0.16237 0.125 L 0.16237 0.25 " pathEditMode="relative" rAng="0" ptsTypes="AAAA">
                                      <p:cBhvr>
                                        <p:cTn id="8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12" y="125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53" grpId="0" animBg="1"/>
      <p:bldP spid="6" grpId="0" animBg="1"/>
      <p:bldP spid="22" grpId="0" animBg="1"/>
      <p:bldP spid="23" grpId="0" animBg="1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7" grpId="0" animBg="1"/>
      <p:bldP spid="54" grpId="0" animBg="1"/>
      <p:bldP spid="56" grpId="0" animBg="1"/>
      <p:bldP spid="57" grpId="0" animBg="1"/>
      <p:bldP spid="8" grpId="0"/>
      <p:bldP spid="61" grpId="0" animBg="1"/>
      <p:bldP spid="7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2"/>
          <p:cNvSpPr txBox="1">
            <a:spLocks/>
          </p:cNvSpPr>
          <p:nvPr/>
        </p:nvSpPr>
        <p:spPr>
          <a:xfrm>
            <a:off x="218116" y="186751"/>
            <a:ext cx="11370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u="sng" dirty="0" smtClean="0"/>
              <a:t>Challenge 1:</a:t>
            </a:r>
            <a:r>
              <a:rPr lang="en-US" sz="4200" dirty="0" smtClean="0"/>
              <a:t> Which functions should be </a:t>
            </a:r>
            <a:r>
              <a:rPr lang="en-US" sz="4200" dirty="0" err="1" smtClean="0"/>
              <a:t>prefetched</a:t>
            </a:r>
            <a:r>
              <a:rPr lang="en-US" sz="4200" dirty="0" smtClean="0"/>
              <a:t>?</a:t>
            </a:r>
            <a:endParaRPr lang="en-US" sz="4200" dirty="0"/>
          </a:p>
        </p:txBody>
      </p:sp>
      <p:sp>
        <p:nvSpPr>
          <p:cNvPr id="55" name="Flowchart: Magnetic Disk 54"/>
          <p:cNvSpPr/>
          <p:nvPr/>
        </p:nvSpPr>
        <p:spPr>
          <a:xfrm>
            <a:off x="8592496" y="4186063"/>
            <a:ext cx="2045536" cy="1638300"/>
          </a:xfrm>
          <a:prstGeom prst="flowChartMagneticDisk">
            <a:avLst/>
          </a:prstGeom>
          <a:noFill/>
          <a:ln w="76200"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Flowchart: Magnetic Disk 52"/>
          <p:cNvSpPr/>
          <p:nvPr/>
        </p:nvSpPr>
        <p:spPr>
          <a:xfrm>
            <a:off x="5729074" y="4186064"/>
            <a:ext cx="2045536" cy="1638300"/>
          </a:xfrm>
          <a:prstGeom prst="flowChartMagneticDisk">
            <a:avLst/>
          </a:prstGeom>
          <a:noFill/>
          <a:ln w="762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lowchart: Magnetic Disk 5"/>
          <p:cNvSpPr/>
          <p:nvPr/>
        </p:nvSpPr>
        <p:spPr>
          <a:xfrm>
            <a:off x="3012196" y="4205113"/>
            <a:ext cx="2045536" cy="1638300"/>
          </a:xfrm>
          <a:prstGeom prst="flowChartMagneticDisk">
            <a:avLst/>
          </a:prstGeom>
          <a:noFill/>
          <a:ln w="762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/>
          <p:cNvSpPr/>
          <p:nvPr/>
        </p:nvSpPr>
        <p:spPr>
          <a:xfrm>
            <a:off x="3120348" y="4916208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a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5512" y="5995813"/>
            <a:ext cx="2274139" cy="60841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100 %</a:t>
            </a:r>
            <a:r>
              <a:rPr lang="en-US" sz="2400" dirty="0" smtClean="0">
                <a:solidFill>
                  <a:schemeClr val="tx1"/>
                </a:solidFill>
              </a:rPr>
              <a:t>  (10/10)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4" name="Rectangle 53"/>
          <p:cNvSpPr/>
          <p:nvPr/>
        </p:nvSpPr>
        <p:spPr>
          <a:xfrm>
            <a:off x="5582390" y="5976764"/>
            <a:ext cx="2274139" cy="60841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90 %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smtClean="0">
                <a:solidFill>
                  <a:schemeClr val="tx1"/>
                </a:solidFill>
              </a:rPr>
              <a:t>(9/10</a:t>
            </a:r>
            <a:r>
              <a:rPr lang="en-US" sz="2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56" name="Rectangle 55"/>
          <p:cNvSpPr/>
          <p:nvPr/>
        </p:nvSpPr>
        <p:spPr>
          <a:xfrm>
            <a:off x="8445812" y="5976763"/>
            <a:ext cx="2274139" cy="60841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chemeClr val="tx1"/>
                </a:solidFill>
              </a:rPr>
              <a:t>10 %</a:t>
            </a:r>
            <a:r>
              <a:rPr lang="en-US" sz="2400" dirty="0" smtClean="0">
                <a:solidFill>
                  <a:schemeClr val="tx1"/>
                </a:solidFill>
              </a:rPr>
              <a:t>  (1/10)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13366" y="4147963"/>
            <a:ext cx="21399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Classes of functions based on their frequency in profile runs:</a:t>
            </a:r>
            <a:endParaRPr lang="en-US" sz="2400" b="1" dirty="0"/>
          </a:p>
        </p:txBody>
      </p:sp>
      <p:sp>
        <p:nvSpPr>
          <p:cNvPr id="62" name="Oval 61"/>
          <p:cNvSpPr/>
          <p:nvPr/>
        </p:nvSpPr>
        <p:spPr>
          <a:xfrm>
            <a:off x="3304196" y="4205137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b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3" name="Oval 62"/>
          <p:cNvSpPr/>
          <p:nvPr/>
        </p:nvSpPr>
        <p:spPr>
          <a:xfrm>
            <a:off x="3791690" y="4916208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c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4" name="Oval 63"/>
          <p:cNvSpPr/>
          <p:nvPr/>
        </p:nvSpPr>
        <p:spPr>
          <a:xfrm>
            <a:off x="5828052" y="4918107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d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5" name="Oval 64"/>
          <p:cNvSpPr/>
          <p:nvPr/>
        </p:nvSpPr>
        <p:spPr>
          <a:xfrm>
            <a:off x="6433298" y="4178009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e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6" name="Oval 65"/>
          <p:cNvSpPr/>
          <p:nvPr/>
        </p:nvSpPr>
        <p:spPr>
          <a:xfrm>
            <a:off x="7025483" y="4896689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f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7" name="Oval 66"/>
          <p:cNvSpPr/>
          <p:nvPr/>
        </p:nvSpPr>
        <p:spPr>
          <a:xfrm>
            <a:off x="4424711" y="4849714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j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8" name="Oval 67"/>
          <p:cNvSpPr/>
          <p:nvPr/>
        </p:nvSpPr>
        <p:spPr>
          <a:xfrm>
            <a:off x="8673088" y="4943268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g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69" name="Oval 68"/>
          <p:cNvSpPr/>
          <p:nvPr/>
        </p:nvSpPr>
        <p:spPr>
          <a:xfrm>
            <a:off x="9320553" y="4298691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smtClean="0">
                <a:solidFill>
                  <a:schemeClr val="tx1"/>
                </a:solidFill>
              </a:rPr>
              <a:t>h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70" name="Oval 69"/>
          <p:cNvSpPr/>
          <p:nvPr/>
        </p:nvSpPr>
        <p:spPr>
          <a:xfrm>
            <a:off x="9925801" y="4888126"/>
            <a:ext cx="524656" cy="644577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b="1" dirty="0" err="1" smtClean="0">
                <a:solidFill>
                  <a:schemeClr val="tx1"/>
                </a:solidFill>
              </a:rPr>
              <a:t>i</a:t>
            </a:r>
            <a:endParaRPr lang="en-US" sz="3000" b="1" dirty="0">
              <a:solidFill>
                <a:schemeClr val="tx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035616" y="1203049"/>
            <a:ext cx="36779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Prefetch</a:t>
            </a:r>
            <a:r>
              <a:rPr lang="en-US" sz="2400" b="1" dirty="0" smtClean="0">
                <a:solidFill>
                  <a:srgbClr val="FF0000"/>
                </a:solidFill>
              </a:rPr>
              <a:t> all functions (&gt;0%)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009754" y="1671227"/>
            <a:ext cx="3629852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 smtClean="0"/>
              <a:t>Advantage:</a:t>
            </a:r>
            <a:r>
              <a:rPr lang="en-US" sz="2200" dirty="0" smtClean="0"/>
              <a:t> Will be able to </a:t>
            </a:r>
            <a:r>
              <a:rPr lang="en-US" sz="2200" dirty="0" err="1" smtClean="0"/>
              <a:t>prefetch</a:t>
            </a:r>
            <a:r>
              <a:rPr lang="en-US" sz="2200" dirty="0" smtClean="0"/>
              <a:t> most functions</a:t>
            </a:r>
          </a:p>
          <a:p>
            <a:endParaRPr lang="en-US" sz="22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 smtClean="0"/>
              <a:t>Disadvantage:</a:t>
            </a:r>
            <a:r>
              <a:rPr lang="en-US" sz="2200" dirty="0" smtClean="0"/>
              <a:t> Many </a:t>
            </a:r>
            <a:r>
              <a:rPr lang="en-US" sz="2200" dirty="0" err="1" smtClean="0"/>
              <a:t>prefetch</a:t>
            </a:r>
            <a:r>
              <a:rPr lang="en-US" sz="2200" dirty="0" smtClean="0"/>
              <a:t> operations may remain unused</a:t>
            </a:r>
            <a:endParaRPr lang="en-US" sz="2200" dirty="0"/>
          </a:p>
        </p:txBody>
      </p:sp>
      <p:sp>
        <p:nvSpPr>
          <p:cNvPr id="71" name="TextBox 70"/>
          <p:cNvSpPr txBox="1"/>
          <p:nvPr/>
        </p:nvSpPr>
        <p:spPr>
          <a:xfrm>
            <a:off x="1168982" y="1152112"/>
            <a:ext cx="410804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err="1" smtClean="0">
                <a:solidFill>
                  <a:srgbClr val="FF0000"/>
                </a:solidFill>
              </a:rPr>
              <a:t>Prefetch</a:t>
            </a:r>
            <a:r>
              <a:rPr lang="en-US" sz="2400" b="1" dirty="0" smtClean="0">
                <a:solidFill>
                  <a:srgbClr val="FF0000"/>
                </a:solidFill>
              </a:rPr>
              <a:t> functions that were</a:t>
            </a:r>
          </a:p>
          <a:p>
            <a:r>
              <a:rPr lang="en-US" sz="2400" b="1" dirty="0" smtClean="0">
                <a:solidFill>
                  <a:srgbClr val="FF0000"/>
                </a:solidFill>
              </a:rPr>
              <a:t>called in all profile runs (100%)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1128126" y="1920090"/>
            <a:ext cx="4079001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 smtClean="0"/>
              <a:t>Disadvantage:</a:t>
            </a:r>
            <a:r>
              <a:rPr lang="en-US" sz="2200" dirty="0" smtClean="0"/>
              <a:t> Will be able to </a:t>
            </a:r>
            <a:r>
              <a:rPr lang="en-US" sz="2200" dirty="0" err="1" smtClean="0"/>
              <a:t>prefetch</a:t>
            </a:r>
            <a:r>
              <a:rPr lang="en-US" sz="2200" dirty="0" smtClean="0"/>
              <a:t> limited  number of functions only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200" u="sng" dirty="0" smtClean="0"/>
              <a:t>Advantage:</a:t>
            </a:r>
            <a:r>
              <a:rPr lang="en-US" sz="2200" dirty="0" smtClean="0"/>
              <a:t> Most of the </a:t>
            </a:r>
            <a:r>
              <a:rPr lang="en-US" sz="2200" dirty="0" err="1" smtClean="0"/>
              <a:t>prefetch</a:t>
            </a:r>
            <a:r>
              <a:rPr lang="en-US" sz="2200" dirty="0" smtClean="0"/>
              <a:t> will be used</a:t>
            </a:r>
            <a:endParaRPr lang="en-US" sz="2200" dirty="0"/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5277030" y="1512314"/>
            <a:ext cx="2718227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1025014" y="1207819"/>
            <a:ext cx="10655388" cy="2768572"/>
          </a:xfrm>
          <a:prstGeom prst="rect">
            <a:avLst/>
          </a:prstGeom>
          <a:noFill/>
          <a:ln w="762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44170" y="2927225"/>
            <a:ext cx="790961" cy="96827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7671" y="2877799"/>
            <a:ext cx="830184" cy="1055040"/>
          </a:xfrm>
          <a:prstGeom prst="rect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38" y="1795985"/>
            <a:ext cx="830184" cy="1055040"/>
          </a:xfrm>
          <a:prstGeom prst="rect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8160" y="1688119"/>
            <a:ext cx="790961" cy="968277"/>
          </a:xfrm>
          <a:prstGeom prst="rect">
            <a:avLst/>
          </a:prstGeom>
        </p:spPr>
      </p:pic>
      <p:cxnSp>
        <p:nvCxnSpPr>
          <p:cNvPr id="5" name="Straight Connector 4"/>
          <p:cNvCxnSpPr/>
          <p:nvPr/>
        </p:nvCxnSpPr>
        <p:spPr>
          <a:xfrm>
            <a:off x="6499020" y="1325880"/>
            <a:ext cx="0" cy="867530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5582390" y="2193410"/>
            <a:ext cx="916630" cy="108319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6499020" y="2193410"/>
            <a:ext cx="663780" cy="153550"/>
          </a:xfrm>
          <a:prstGeom prst="straightConnector1">
            <a:avLst/>
          </a:prstGeom>
          <a:ln w="38100">
            <a:solidFill>
              <a:srgbClr val="FF0000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63298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71" grpId="0"/>
      <p:bldP spid="7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Content Placeholder 5"/>
          <p:cNvPicPr/>
          <p:nvPr/>
        </p:nvPicPr>
        <p:blipFill>
          <a:blip r:embed="rId2"/>
          <a:stretch>
            <a:fillRect/>
          </a:stretch>
        </p:blipFill>
        <p:spPr>
          <a:xfrm>
            <a:off x="6677386" y="2169822"/>
            <a:ext cx="5207082" cy="3773778"/>
          </a:xfrm>
          <a:prstGeom prst="rect">
            <a:avLst/>
          </a:prstGeom>
        </p:spPr>
      </p:pic>
      <p:sp>
        <p:nvSpPr>
          <p:cNvPr id="200" name="CustomShape 4"/>
          <p:cNvSpPr/>
          <p:nvPr/>
        </p:nvSpPr>
        <p:spPr>
          <a:xfrm>
            <a:off x="3466440" y="2800710"/>
            <a:ext cx="6561360" cy="767880"/>
          </a:xfrm>
          <a:prstGeom prst="rect">
            <a:avLst/>
          </a:prstGeom>
        </p:spPr>
      </p:sp>
      <p:sp>
        <p:nvSpPr>
          <p:cNvPr id="202" name="CustomShape 6"/>
          <p:cNvSpPr/>
          <p:nvPr/>
        </p:nvSpPr>
        <p:spPr>
          <a:xfrm>
            <a:off x="9064093" y="3185839"/>
            <a:ext cx="400050" cy="552450"/>
          </a:xfrm>
          <a:prstGeom prst="ellipse">
            <a:avLst/>
          </a:prstGeom>
          <a:noFill/>
          <a:ln w="76200">
            <a:solidFill>
              <a:schemeClr val="accent2">
                <a:lumMod val="60000"/>
                <a:lumOff val="40000"/>
              </a:schemeClr>
            </a:solidFill>
            <a:round/>
          </a:ln>
        </p:spPr>
      </p:sp>
      <p:sp>
        <p:nvSpPr>
          <p:cNvPr id="203" name="CustomShape 7"/>
          <p:cNvSpPr/>
          <p:nvPr/>
        </p:nvSpPr>
        <p:spPr>
          <a:xfrm>
            <a:off x="7984890" y="4395517"/>
            <a:ext cx="2333520" cy="750240"/>
          </a:xfrm>
          <a:prstGeom prst="roundRect">
            <a:avLst>
              <a:gd name="adj" fmla="val 16667"/>
            </a:avLst>
          </a:prstGeom>
          <a:solidFill>
            <a:schemeClr val="accent2">
              <a:lumMod val="40000"/>
              <a:lumOff val="60000"/>
            </a:schemeClr>
          </a:solidFill>
          <a:ln w="9360">
            <a:noFill/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800" b="1" dirty="0">
                <a:solidFill>
                  <a:srgbClr val="000000"/>
                </a:solidFill>
                <a:latin typeface="Century Gothic"/>
              </a:rPr>
              <a:t>Choose P</a:t>
            </a:r>
            <a:r>
              <a:rPr lang="en-US" sz="2800" b="1" baseline="-25000" dirty="0">
                <a:solidFill>
                  <a:srgbClr val="000000"/>
                </a:solidFill>
                <a:latin typeface="Century Gothic"/>
              </a:rPr>
              <a:t>50</a:t>
            </a:r>
            <a:endParaRPr b="1" baseline="-25000" dirty="0"/>
          </a:p>
        </p:txBody>
      </p:sp>
      <p:sp>
        <p:nvSpPr>
          <p:cNvPr id="204" name="TextShape 8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CE8E9E78-6F50-424A-9D3A-8872FD2FEA70}" type="slidenum">
              <a:rPr lang="en-US">
                <a:solidFill>
                  <a:srgbClr val="000000"/>
                </a:solidFill>
                <a:latin typeface="Century Gothic"/>
              </a:rPr>
              <a:t>16</a:t>
            </a:fld>
            <a:r>
              <a:rPr lang="en-US">
                <a:solidFill>
                  <a:srgbClr val="000000"/>
                </a:solidFill>
                <a:latin typeface="Century Gothic"/>
              </a:rPr>
              <a:t>/40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119922" y="2556254"/>
            <a:ext cx="15660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Coverage =</a:t>
            </a:r>
            <a:endParaRPr lang="en-US" sz="2400" dirty="0"/>
          </a:p>
        </p:txBody>
      </p:sp>
      <p:sp>
        <p:nvSpPr>
          <p:cNvPr id="3" name="TextBox 2"/>
          <p:cNvSpPr txBox="1"/>
          <p:nvPr/>
        </p:nvSpPr>
        <p:spPr>
          <a:xfrm>
            <a:off x="1543984" y="2421918"/>
            <a:ext cx="47522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#accessed lines found in 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 list</a:t>
            </a:r>
            <a:endParaRPr lang="en-US" sz="2400" dirty="0"/>
          </a:p>
        </p:txBody>
      </p:sp>
      <p:sp>
        <p:nvSpPr>
          <p:cNvPr id="13" name="TextBox 12"/>
          <p:cNvSpPr txBox="1"/>
          <p:nvPr/>
        </p:nvSpPr>
        <p:spPr>
          <a:xfrm>
            <a:off x="1707003" y="2881039"/>
            <a:ext cx="4315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#lines accessed by the </a:t>
            </a:r>
            <a:r>
              <a:rPr lang="en-US" sz="2400" dirty="0" err="1" smtClean="0"/>
              <a:t>HyperTask</a:t>
            </a:r>
            <a:endParaRPr lang="en-US" sz="24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1662033" y="2881039"/>
            <a:ext cx="458924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60832" y="3744043"/>
            <a:ext cx="116089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Utility =</a:t>
            </a:r>
            <a:endParaRPr lang="en-US" sz="2400" dirty="0"/>
          </a:p>
        </p:txBody>
      </p:sp>
      <p:sp>
        <p:nvSpPr>
          <p:cNvPr id="17" name="TextBox 16"/>
          <p:cNvSpPr txBox="1"/>
          <p:nvPr/>
        </p:nvSpPr>
        <p:spPr>
          <a:xfrm>
            <a:off x="1375034" y="3609707"/>
            <a:ext cx="52252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#lines in </a:t>
            </a:r>
            <a:r>
              <a:rPr lang="en-US" sz="2400" dirty="0" err="1" smtClean="0"/>
              <a:t>prefetch</a:t>
            </a:r>
            <a:r>
              <a:rPr lang="en-US" sz="2400" dirty="0" smtClean="0"/>
              <a:t> list that were accessed</a:t>
            </a:r>
            <a:endParaRPr lang="en-US" sz="2400" dirty="0"/>
          </a:p>
        </p:txBody>
      </p:sp>
      <p:sp>
        <p:nvSpPr>
          <p:cNvPr id="18" name="TextBox 17"/>
          <p:cNvSpPr txBox="1"/>
          <p:nvPr/>
        </p:nvSpPr>
        <p:spPr>
          <a:xfrm>
            <a:off x="2062704" y="4068828"/>
            <a:ext cx="3709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#total lines in the </a:t>
            </a:r>
            <a:r>
              <a:rPr lang="en-US" sz="2400" dirty="0" err="1" smtClean="0"/>
              <a:t>HyperTask</a:t>
            </a:r>
            <a:endParaRPr lang="en-US" sz="2400" dirty="0"/>
          </a:p>
        </p:txBody>
      </p:sp>
      <p:cxnSp>
        <p:nvCxnSpPr>
          <p:cNvPr id="19" name="Straight Connector 18"/>
          <p:cNvCxnSpPr/>
          <p:nvPr/>
        </p:nvCxnSpPr>
        <p:spPr>
          <a:xfrm>
            <a:off x="1388153" y="4068828"/>
            <a:ext cx="5053558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9922" y="2400296"/>
            <a:ext cx="6340839" cy="9424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60831" y="3609707"/>
            <a:ext cx="6439415" cy="94240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480851" y="1524114"/>
            <a:ext cx="83614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P</a:t>
            </a:r>
            <a:r>
              <a:rPr lang="en-US" sz="2400" b="1" baseline="-25000" dirty="0" smtClean="0"/>
              <a:t>X</a:t>
            </a:r>
            <a:r>
              <a:rPr lang="en-US" sz="2400" dirty="0"/>
              <a:t>=</a:t>
            </a:r>
            <a:r>
              <a:rPr lang="en-US" sz="2400" dirty="0" err="1"/>
              <a:t>prefetch</a:t>
            </a:r>
            <a:r>
              <a:rPr lang="en-US" sz="2400" dirty="0"/>
              <a:t> functions that were accessed in </a:t>
            </a:r>
            <a:r>
              <a:rPr lang="en-US" sz="2400" b="1" dirty="0"/>
              <a:t>x%</a:t>
            </a:r>
            <a:r>
              <a:rPr lang="en-US" sz="2400" dirty="0"/>
              <a:t> of the invocations</a:t>
            </a:r>
            <a:endParaRPr lang="en-US" sz="2400" baseline="-25000" dirty="0"/>
          </a:p>
        </p:txBody>
      </p:sp>
      <p:sp>
        <p:nvSpPr>
          <p:cNvPr id="6" name="Rectangle 5"/>
          <p:cNvSpPr/>
          <p:nvPr/>
        </p:nvSpPr>
        <p:spPr>
          <a:xfrm>
            <a:off x="119922" y="4917157"/>
            <a:ext cx="6439415" cy="6096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What we want -&gt;  High Coverage and High Utility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0" name="Title 2"/>
          <p:cNvSpPr txBox="1">
            <a:spLocks/>
          </p:cNvSpPr>
          <p:nvPr/>
        </p:nvSpPr>
        <p:spPr>
          <a:xfrm>
            <a:off x="218116" y="186751"/>
            <a:ext cx="1137036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u="sng" dirty="0" smtClean="0"/>
              <a:t>Challenge 1:</a:t>
            </a:r>
            <a:r>
              <a:rPr lang="en-US" sz="4200" dirty="0" smtClean="0"/>
              <a:t> Which functions should be </a:t>
            </a:r>
            <a:r>
              <a:rPr lang="en-US" sz="4200" dirty="0" err="1" smtClean="0"/>
              <a:t>prefetched</a:t>
            </a:r>
            <a:r>
              <a:rPr lang="en-US" sz="4200" dirty="0" smtClean="0"/>
              <a:t>?</a:t>
            </a:r>
            <a:endParaRPr lang="en-US" sz="4200" dirty="0"/>
          </a:p>
        </p:txBody>
      </p:sp>
    </p:spTree>
    <p:extLst>
      <p:ext uri="{BB962C8B-B14F-4D97-AF65-F5344CB8AC3E}">
        <p14:creationId xmlns:p14="http://schemas.microsoft.com/office/powerpoint/2010/main" val="335010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900" y="314325"/>
            <a:ext cx="11137900" cy="1325563"/>
          </a:xfrm>
        </p:spPr>
        <p:txBody>
          <a:bodyPr/>
          <a:lstStyle/>
          <a:p>
            <a:r>
              <a:rPr lang="en-US" u="sng" dirty="0" smtClean="0"/>
              <a:t>Challenge 2:</a:t>
            </a:r>
            <a:r>
              <a:rPr lang="en-US" dirty="0" smtClean="0"/>
              <a:t> How many times should we profile?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4515929" y="5580047"/>
                <a:ext cx="5859277" cy="77630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𝐽𝑎𝑐𝑐𝑎𝑟𝑑𝐷𝑖𝑠𝑡𝑎𝑛𝑐𝑒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∪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5929" y="5580047"/>
                <a:ext cx="5859277" cy="77630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4403222" y="1372867"/>
            <a:ext cx="7369303" cy="3969082"/>
            <a:chOff x="3603122" y="1379526"/>
            <a:chExt cx="7369303" cy="3969082"/>
          </a:xfrm>
        </p:grpSpPr>
        <p:grpSp>
          <p:nvGrpSpPr>
            <p:cNvPr id="3" name="Group 2"/>
            <p:cNvGrpSpPr/>
            <p:nvPr/>
          </p:nvGrpSpPr>
          <p:grpSpPr>
            <a:xfrm>
              <a:off x="3603122" y="1379526"/>
              <a:ext cx="5971984" cy="3969082"/>
              <a:chOff x="4383185" y="1690688"/>
              <a:chExt cx="5971984" cy="3969082"/>
            </a:xfrm>
          </p:grpSpPr>
          <p:pic>
            <p:nvPicPr>
              <p:cNvPr id="7" name="Picture 6"/>
              <p:cNvPicPr>
                <a:picLocks noChangeAspect="1"/>
              </p:cNvPicPr>
              <p:nvPr/>
            </p:nvPicPr>
            <p:blipFill>
              <a:blip r:embed="rId4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4383185" y="1690688"/>
                <a:ext cx="5971984" cy="3969082"/>
              </a:xfrm>
              <a:prstGeom prst="rect">
                <a:avLst/>
              </a:prstGeom>
            </p:spPr>
          </p:pic>
          <p:cxnSp>
            <p:nvCxnSpPr>
              <p:cNvPr id="9" name="Straight Connector 8"/>
              <p:cNvCxnSpPr/>
              <p:nvPr/>
            </p:nvCxnSpPr>
            <p:spPr>
              <a:xfrm>
                <a:off x="5765167" y="1810178"/>
                <a:ext cx="0" cy="3432748"/>
              </a:xfrm>
              <a:prstGeom prst="line">
                <a:avLst/>
              </a:prstGeom>
              <a:ln w="57150">
                <a:solidFill>
                  <a:srgbClr val="0070C0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/>
            <p:cNvSpPr txBox="1"/>
            <p:nvPr/>
          </p:nvSpPr>
          <p:spPr>
            <a:xfrm>
              <a:off x="4985104" y="1928786"/>
              <a:ext cx="5987321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sz="2400" b="1" dirty="0" smtClean="0">
                  <a:solidFill>
                    <a:srgbClr val="0070C0"/>
                  </a:solidFill>
                </a:rPr>
                <a:t>After 10 profile runs, </a:t>
              </a:r>
              <a:r>
                <a:rPr lang="en-US" sz="2400" b="1" dirty="0" err="1" smtClean="0">
                  <a:solidFill>
                    <a:srgbClr val="0070C0"/>
                  </a:solidFill>
                </a:rPr>
                <a:t>JaccardDistance</a:t>
              </a:r>
              <a:r>
                <a:rPr lang="en-US" sz="2400" b="1" dirty="0" smtClean="0">
                  <a:solidFill>
                    <a:srgbClr val="0070C0"/>
                  </a:solidFill>
                </a:rPr>
                <a:t> &lt; 0.005</a:t>
              </a:r>
              <a:endParaRPr lang="en-US" sz="2400" b="1" dirty="0">
                <a:solidFill>
                  <a:srgbClr val="0070C0"/>
                </a:solidFill>
              </a:endParaRPr>
            </a:p>
          </p:txBody>
        </p:sp>
      </p:grpSp>
      <p:sp>
        <p:nvSpPr>
          <p:cNvPr id="10" name="Rectangle 9"/>
          <p:cNvSpPr/>
          <p:nvPr/>
        </p:nvSpPr>
        <p:spPr>
          <a:xfrm>
            <a:off x="215900" y="1828800"/>
            <a:ext cx="3962400" cy="9017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Create a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Prefetch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list at the end of each profile run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215900" y="3238899"/>
            <a:ext cx="3962400" cy="15192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Plot the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JaccardDistance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between the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Prefetch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lists created at the each of consecutive profile runs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4" name="Straight Arrow Connector 13"/>
          <p:cNvCxnSpPr>
            <a:stCxn id="10" idx="2"/>
            <a:endCxn id="12" idx="0"/>
          </p:cNvCxnSpPr>
          <p:nvPr/>
        </p:nvCxnSpPr>
        <p:spPr>
          <a:xfrm>
            <a:off x="2197100" y="2730500"/>
            <a:ext cx="0" cy="50839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435740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7988653"/>
              </p:ext>
            </p:extLst>
          </p:nvPr>
        </p:nvGraphicFramePr>
        <p:xfrm>
          <a:off x="1123950" y="1690688"/>
          <a:ext cx="9544050" cy="472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9735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Execution Model With </a:t>
            </a:r>
            <a:r>
              <a:rPr lang="en-US" dirty="0" err="1" smtClean="0"/>
              <a:t>pTask</a:t>
            </a:r>
            <a:r>
              <a:rPr lang="en-US" dirty="0" smtClean="0"/>
              <a:t> routines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19</a:t>
            </a:fld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8601" y="1690688"/>
            <a:ext cx="8938068" cy="3794958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665281" y="5696145"/>
            <a:ext cx="8064708" cy="449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600" b="1" dirty="0" err="1" smtClean="0">
                <a:solidFill>
                  <a:srgbClr val="FF0000"/>
                </a:solidFill>
              </a:rPr>
              <a:t>pTask</a:t>
            </a:r>
            <a:r>
              <a:rPr lang="en-US" sz="2600" b="1" dirty="0" smtClean="0">
                <a:solidFill>
                  <a:srgbClr val="FF0000"/>
                </a:solidFill>
              </a:rPr>
              <a:t> routines are called before starting each </a:t>
            </a:r>
            <a:r>
              <a:rPr lang="en-US" sz="2600" b="1" dirty="0" err="1" smtClean="0">
                <a:solidFill>
                  <a:srgbClr val="FF0000"/>
                </a:solidFill>
              </a:rPr>
              <a:t>HyperTask</a:t>
            </a:r>
            <a:endParaRPr lang="en-US" sz="26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0463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0189126"/>
              </p:ext>
            </p:extLst>
          </p:nvPr>
        </p:nvGraphicFramePr>
        <p:xfrm>
          <a:off x="1123950" y="1690688"/>
          <a:ext cx="9544050" cy="472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49453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design section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83230633"/>
              </p:ext>
            </p:extLst>
          </p:nvPr>
        </p:nvGraphicFramePr>
        <p:xfrm>
          <a:off x="1123950" y="1454046"/>
          <a:ext cx="10028732" cy="4957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1152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613350" y="365125"/>
            <a:ext cx="10515600" cy="1325563"/>
          </a:xfrm>
        </p:spPr>
        <p:txBody>
          <a:bodyPr>
            <a:normAutofit/>
          </a:bodyPr>
          <a:lstStyle/>
          <a:p>
            <a:pPr lvl="0"/>
            <a:r>
              <a:rPr lang="en-US" sz="3600" dirty="0" smtClean="0"/>
              <a:t>Function annotation in </a:t>
            </a:r>
            <a:r>
              <a:rPr lang="en-US" sz="3600" dirty="0"/>
              <a:t>OS and Application </a:t>
            </a:r>
            <a:r>
              <a:rPr lang="en-US" sz="3600" dirty="0" smtClean="0"/>
              <a:t>executables</a:t>
            </a:r>
            <a:endParaRPr lang="en-US" sz="3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74756" y="2588720"/>
            <a:ext cx="2177134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 foo () {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  <a:p>
            <a:r>
              <a:rPr lang="en-US" sz="2400" dirty="0" smtClean="0">
                <a:solidFill>
                  <a:schemeClr val="tx1"/>
                </a:solidFill>
              </a:rPr>
              <a:t>Function bar() {</a:t>
            </a:r>
          </a:p>
          <a:p>
            <a:r>
              <a:rPr lang="en-US" sz="2400" dirty="0" smtClean="0"/>
              <a:t>…</a:t>
            </a:r>
            <a:endParaRPr lang="en-US" sz="2400" dirty="0" smtClean="0">
              <a:solidFill>
                <a:schemeClr val="tx1"/>
              </a:solidFill>
            </a:endParaRP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</a:p>
          <a:p>
            <a:endParaRPr lang="en-US" sz="2400" dirty="0"/>
          </a:p>
        </p:txBody>
      </p:sp>
      <p:sp>
        <p:nvSpPr>
          <p:cNvPr id="8" name="Rectangle 7"/>
          <p:cNvSpPr/>
          <p:nvPr/>
        </p:nvSpPr>
        <p:spPr>
          <a:xfrm>
            <a:off x="374756" y="2527837"/>
            <a:ext cx="2473377" cy="3015537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814634" y="2512847"/>
            <a:ext cx="2177134" cy="33239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chemeClr val="tx1"/>
                </a:solidFill>
              </a:rPr>
              <a:t>Function foo () {</a:t>
            </a:r>
          </a:p>
          <a:p>
            <a:r>
              <a:rPr lang="en-US" sz="2400" b="1" i="1" dirty="0" err="1" smtClean="0">
                <a:solidFill>
                  <a:schemeClr val="accent2">
                    <a:lumMod val="75000"/>
                  </a:schemeClr>
                </a:solidFill>
              </a:rPr>
              <a:t>recordFunc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 0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….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}</a:t>
            </a:r>
            <a:endParaRPr lang="en-US" dirty="0"/>
          </a:p>
          <a:p>
            <a:r>
              <a:rPr lang="en-US" sz="2400" dirty="0"/>
              <a:t>Function bar() {</a:t>
            </a:r>
          </a:p>
          <a:p>
            <a:r>
              <a:rPr lang="en-US" sz="2400" b="1" i="1" dirty="0" err="1">
                <a:solidFill>
                  <a:schemeClr val="accent2">
                    <a:lumMod val="75000"/>
                  </a:schemeClr>
                </a:solidFill>
              </a:rPr>
              <a:t>recordFunc</a:t>
            </a:r>
            <a:r>
              <a:rPr lang="en-US" sz="2400" b="1" i="1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en-US" sz="2400" b="1" i="1" dirty="0" smtClean="0">
                <a:solidFill>
                  <a:schemeClr val="accent2">
                    <a:lumMod val="75000"/>
                  </a:schemeClr>
                </a:solidFill>
              </a:rPr>
              <a:t>1</a:t>
            </a:r>
            <a:endParaRPr lang="en-US" sz="2400" dirty="0" smtClean="0"/>
          </a:p>
          <a:p>
            <a:r>
              <a:rPr lang="en-US" sz="2400" dirty="0" smtClean="0"/>
              <a:t>…</a:t>
            </a:r>
            <a:endParaRPr lang="en-US" sz="2400" dirty="0"/>
          </a:p>
          <a:p>
            <a:r>
              <a:rPr lang="en-US" sz="2400" dirty="0"/>
              <a:t>}</a:t>
            </a:r>
          </a:p>
          <a:p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3814634" y="2527837"/>
            <a:ext cx="2473377" cy="3015538"/>
          </a:xfrm>
          <a:prstGeom prst="rect">
            <a:avLst/>
          </a:prstGeom>
          <a:noFill/>
          <a:ln w="28575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Arrow 2"/>
          <p:cNvSpPr/>
          <p:nvPr/>
        </p:nvSpPr>
        <p:spPr>
          <a:xfrm>
            <a:off x="2852423" y="3893198"/>
            <a:ext cx="966501" cy="2848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404737" y="1793127"/>
            <a:ext cx="5913254" cy="56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Add marker instruction to each function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6631360" y="1793127"/>
            <a:ext cx="5345781" cy="7197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Add header to each executable</a:t>
            </a:r>
          </a:p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(Function Map)</a:t>
            </a:r>
            <a:endParaRPr lang="en-US" sz="2400" dirty="0">
              <a:solidFill>
                <a:schemeClr val="tx1"/>
              </a:solidFill>
            </a:endParaRPr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1933690"/>
              </p:ext>
            </p:extLst>
          </p:nvPr>
        </p:nvGraphicFramePr>
        <p:xfrm>
          <a:off x="6621719" y="2721138"/>
          <a:ext cx="5425022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72515"/>
                <a:gridCol w="1972515"/>
                <a:gridCol w="147999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Function </a:t>
                      </a:r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IDx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Start address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#Lines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0x345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0x349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5591331" y="3087974"/>
            <a:ext cx="1813810" cy="2998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5591331" y="3893198"/>
            <a:ext cx="1813810" cy="6788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897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Profiling: Recording Function Execution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13235"/>
              </p:ext>
            </p:extLst>
          </p:nvPr>
        </p:nvGraphicFramePr>
        <p:xfrm>
          <a:off x="3265771" y="2261972"/>
          <a:ext cx="56896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732851" y="2090612"/>
            <a:ext cx="239495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Function Vector</a:t>
            </a:r>
          </a:p>
          <a:p>
            <a:pPr algn="ctr"/>
            <a:r>
              <a:rPr lang="en-US" sz="2200" dirty="0" smtClean="0"/>
              <a:t>(stored in memory)</a:t>
            </a:r>
            <a:endParaRPr lang="en-US" sz="2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3297834" y="2090612"/>
            <a:ext cx="562755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942411" y="1720668"/>
            <a:ext cx="4032354" cy="4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ysClr val="windowText" lastClr="000000"/>
                </a:solidFill>
              </a:rPr>
              <a:t>No. of functions in the executable</a:t>
            </a:r>
            <a:endParaRPr lang="en-US" sz="2200" dirty="0">
              <a:solidFill>
                <a:sysClr val="windowText" lastClr="00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2886850" y="3548924"/>
            <a:ext cx="6038541" cy="4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ysClr val="windowText" lastClr="000000"/>
                </a:solidFill>
              </a:rPr>
              <a:t>All bits are set to ‘0’ at the start of a profile run</a:t>
            </a:r>
            <a:endParaRPr lang="en-US" sz="2200" dirty="0">
              <a:solidFill>
                <a:sysClr val="windowText" lastClr="000000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1270412" y="4039854"/>
            <a:ext cx="2956815" cy="4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ysClr val="windowText" lastClr="000000"/>
                </a:solidFill>
              </a:rPr>
              <a:t>Function call sequence: </a:t>
            </a:r>
            <a:endParaRPr lang="en-US" sz="2200" dirty="0">
              <a:solidFill>
                <a:sysClr val="windowText" lastClr="000000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1630485" y="4653099"/>
            <a:ext cx="2596742" cy="378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ysClr val="windowText" lastClr="000000"/>
                </a:solidFill>
              </a:rPr>
              <a:t>foo(): </a:t>
            </a:r>
            <a:r>
              <a:rPr lang="en-US" sz="2200" dirty="0" err="1" smtClean="0">
                <a:solidFill>
                  <a:sysClr val="windowText" lastClr="000000"/>
                </a:solidFill>
              </a:rPr>
              <a:t>recordFunc</a:t>
            </a:r>
            <a:r>
              <a:rPr lang="en-US" sz="220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</a:rPr>
              <a:t>0</a:t>
            </a:r>
            <a:endParaRPr lang="en-US" sz="2200" b="1" i="1" dirty="0">
              <a:solidFill>
                <a:srgbClr val="FF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3657602" y="2698230"/>
            <a:ext cx="284809" cy="195486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1628253" y="3076812"/>
            <a:ext cx="2097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Set bit number 0</a:t>
            </a:r>
            <a:endParaRPr 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77235"/>
              </p:ext>
            </p:extLst>
          </p:nvPr>
        </p:nvGraphicFramePr>
        <p:xfrm>
          <a:off x="3266812" y="2242507"/>
          <a:ext cx="56896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5" name="Rectangle 24"/>
          <p:cNvSpPr/>
          <p:nvPr/>
        </p:nvSpPr>
        <p:spPr>
          <a:xfrm>
            <a:off x="1579581" y="5185253"/>
            <a:ext cx="2647646" cy="48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ysClr val="windowText" lastClr="000000"/>
                </a:solidFill>
              </a:rPr>
              <a:t>func</a:t>
            </a:r>
            <a:r>
              <a:rPr lang="en-US" sz="2200" dirty="0" smtClean="0">
                <a:solidFill>
                  <a:sysClr val="windowText" lastClr="000000"/>
                </a:solidFill>
              </a:rPr>
              <a:t>(): </a:t>
            </a:r>
            <a:r>
              <a:rPr lang="en-US" sz="2200" dirty="0" err="1" smtClean="0">
                <a:solidFill>
                  <a:sysClr val="windowText" lastClr="000000"/>
                </a:solidFill>
              </a:rPr>
              <a:t>recordFunc</a:t>
            </a:r>
            <a:r>
              <a:rPr lang="en-US" sz="2200" dirty="0" smtClean="0">
                <a:solidFill>
                  <a:sysClr val="windowText" lastClr="000000"/>
                </a:solidFill>
              </a:rPr>
              <a:t> </a:t>
            </a:r>
            <a:r>
              <a:rPr lang="en-US" sz="2200" b="1" i="1" dirty="0" smtClean="0">
                <a:solidFill>
                  <a:srgbClr val="FF0000"/>
                </a:solidFill>
              </a:rPr>
              <a:t>5</a:t>
            </a:r>
            <a:endParaRPr lang="en-US" sz="2200" b="1" i="1" dirty="0">
              <a:solidFill>
                <a:srgbClr val="FF0000"/>
              </a:solidFill>
            </a:endParaRPr>
          </a:p>
        </p:txBody>
      </p:sp>
      <p:cxnSp>
        <p:nvCxnSpPr>
          <p:cNvPr id="28" name="Straight Arrow Connector 27"/>
          <p:cNvCxnSpPr/>
          <p:nvPr/>
        </p:nvCxnSpPr>
        <p:spPr>
          <a:xfrm flipV="1">
            <a:off x="4076700" y="2698232"/>
            <a:ext cx="3613257" cy="272907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5051948" y="2805623"/>
            <a:ext cx="209711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Set bit number 5</a:t>
            </a:r>
            <a:endParaRPr lang="en-US" sz="2200" dirty="0">
              <a:solidFill>
                <a:srgbClr val="FF0000"/>
              </a:solidFill>
            </a:endParaRPr>
          </a:p>
        </p:txBody>
      </p:sp>
      <p:graphicFrame>
        <p:nvGraphicFramePr>
          <p:cNvPr id="33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3384253"/>
              </p:ext>
            </p:extLst>
          </p:nvPr>
        </p:nvGraphicFramePr>
        <p:xfrm>
          <a:off x="3281282" y="2246567"/>
          <a:ext cx="56896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4" name="Rectangle 33"/>
          <p:cNvSpPr/>
          <p:nvPr/>
        </p:nvSpPr>
        <p:spPr>
          <a:xfrm>
            <a:off x="1628253" y="5794851"/>
            <a:ext cx="8718014" cy="48410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Bit of each executed function should be set to ‘1’ at the end of profile run</a:t>
            </a:r>
            <a:endParaRPr lang="en-US" sz="22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568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6" grpId="1" animBg="1"/>
      <p:bldP spid="17" grpId="0" animBg="1"/>
      <p:bldP spid="18" grpId="0" animBg="1"/>
      <p:bldP spid="22" grpId="0"/>
      <p:bldP spid="25" grpId="0" animBg="1"/>
      <p:bldP spid="29" grpId="0"/>
      <p:bldP spid="34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design section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7804879"/>
              </p:ext>
            </p:extLst>
          </p:nvPr>
        </p:nvGraphicFramePr>
        <p:xfrm>
          <a:off x="1123950" y="1454046"/>
          <a:ext cx="10028732" cy="4957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8813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Identifying Application </a:t>
            </a:r>
            <a:r>
              <a:rPr lang="en-US" sz="3800" dirty="0" err="1" smtClean="0"/>
              <a:t>HyperTasks</a:t>
            </a:r>
            <a:endParaRPr lang="en-US" sz="3800" dirty="0"/>
          </a:p>
        </p:txBody>
      </p:sp>
      <p:sp>
        <p:nvSpPr>
          <p:cNvPr id="14" name="Rectangle 13"/>
          <p:cNvSpPr/>
          <p:nvPr/>
        </p:nvSpPr>
        <p:spPr>
          <a:xfrm>
            <a:off x="1303867" y="1394355"/>
            <a:ext cx="9889066" cy="59266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Application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HyperTask</a:t>
            </a:r>
            <a:r>
              <a:rPr lang="en-US" sz="2400" dirty="0" smtClean="0">
                <a:solidFill>
                  <a:sysClr val="windowText" lastClr="000000"/>
                </a:solidFill>
              </a:rPr>
              <a:t>: user process’ execution between two system calls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1320800" y="2128873"/>
            <a:ext cx="9889066" cy="692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Encode the </a:t>
            </a:r>
            <a:r>
              <a:rPr lang="en-US" sz="2400" b="1" dirty="0" smtClean="0">
                <a:solidFill>
                  <a:srgbClr val="FF0000"/>
                </a:solidFill>
              </a:rPr>
              <a:t>sequence </a:t>
            </a:r>
            <a:r>
              <a:rPr lang="en-US" sz="2400" b="1" dirty="0" smtClean="0">
                <a:solidFill>
                  <a:srgbClr val="FF0000"/>
                </a:solidFill>
              </a:rPr>
              <a:t>of functions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called by the user process between two system calls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3064933" y="2484120"/>
            <a:ext cx="882227" cy="91948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CustomShape 8"/>
          <p:cNvSpPr/>
          <p:nvPr/>
        </p:nvSpPr>
        <p:spPr>
          <a:xfrm>
            <a:off x="866427" y="4249143"/>
            <a:ext cx="2079973" cy="56124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360">
            <a:solidFill>
              <a:srgbClr val="65A48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dirty="0" err="1">
                <a:solidFill>
                  <a:srgbClr val="000000"/>
                </a:solidFill>
                <a:latin typeface="Century Gothic"/>
              </a:rPr>
              <a:t>recordFunc</a:t>
            </a:r>
            <a:r>
              <a:rPr lang="en-US" sz="2200" dirty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2200" b="1" dirty="0">
                <a:solidFill>
                  <a:srgbClr val="000000"/>
                </a:solidFill>
                <a:latin typeface="Century Gothic"/>
              </a:rPr>
              <a:t>n</a:t>
            </a:r>
            <a:endParaRPr sz="2200" b="1" dirty="0"/>
          </a:p>
        </p:txBody>
      </p:sp>
      <p:sp>
        <p:nvSpPr>
          <p:cNvPr id="50" name="CustomShape 10"/>
          <p:cNvSpPr/>
          <p:nvPr/>
        </p:nvSpPr>
        <p:spPr>
          <a:xfrm>
            <a:off x="4690533" y="5581513"/>
            <a:ext cx="2064134" cy="778621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360">
            <a:solidFill>
              <a:srgbClr val="65A48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pathVec</a:t>
            </a:r>
            <a:r>
              <a:rPr lang="en-US" sz="2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latin typeface="Century" panose="02040604050505020304" pitchFamily="18" charset="0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] </a:t>
            </a:r>
            <a:r>
              <a:rPr lang="en-US" sz="2200" dirty="0">
                <a:solidFill>
                  <a:srgbClr val="000000"/>
                </a:solidFill>
                <a:latin typeface="Century" panose="02040604050505020304" pitchFamily="18" charset="0"/>
              </a:rPr>
              <a:t>= 1</a:t>
            </a:r>
            <a:endParaRPr sz="2200" dirty="0">
              <a:latin typeface="Century" panose="02040604050505020304" pitchFamily="18" charset="0"/>
            </a:endParaRPr>
          </a:p>
        </p:txBody>
      </p:sp>
      <p:sp>
        <p:nvSpPr>
          <p:cNvPr id="51" name="CustomShape 11"/>
          <p:cNvSpPr/>
          <p:nvPr/>
        </p:nvSpPr>
        <p:spPr>
          <a:xfrm>
            <a:off x="5673679" y="3979629"/>
            <a:ext cx="3334855" cy="1117134"/>
          </a:xfrm>
          <a:prstGeom prst="flowChartDecision">
            <a:avLst/>
          </a:prstGeom>
          <a:solidFill>
            <a:schemeClr val="accent6">
              <a:lumMod val="20000"/>
              <a:lumOff val="80000"/>
            </a:schemeClr>
          </a:solidFill>
          <a:ln w="9360">
            <a:solidFill>
              <a:srgbClr val="65A48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dirty="0" err="1">
                <a:solidFill>
                  <a:srgbClr val="000000"/>
                </a:solidFill>
                <a:latin typeface="Century Gothic"/>
              </a:rPr>
              <a:t>pathVec</a:t>
            </a:r>
            <a:r>
              <a:rPr lang="en-US" sz="2200" dirty="0">
                <a:solidFill>
                  <a:srgbClr val="000000"/>
                </a:solidFill>
                <a:latin typeface="Century Gothic"/>
              </a:rPr>
              <a:t>[</a:t>
            </a:r>
            <a:r>
              <a:rPr lang="en-US" sz="2200" b="1" dirty="0" err="1">
                <a:solidFill>
                  <a:srgbClr val="000000"/>
                </a:solidFill>
                <a:latin typeface="Century Gothic"/>
              </a:rPr>
              <a:t>i</a:t>
            </a: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]</a:t>
            </a:r>
          </a:p>
          <a:p>
            <a:pPr algn="ctr">
              <a:lnSpc>
                <a:spcPct val="100000"/>
              </a:lnSpc>
            </a:pPr>
            <a:r>
              <a:rPr lang="en-US" sz="2200" dirty="0" smtClean="0">
                <a:solidFill>
                  <a:srgbClr val="000000"/>
                </a:solidFill>
                <a:latin typeface="Century Gothic"/>
              </a:rPr>
              <a:t>== </a:t>
            </a:r>
            <a:r>
              <a:rPr lang="en-US" sz="2200" dirty="0">
                <a:solidFill>
                  <a:srgbClr val="000000"/>
                </a:solidFill>
                <a:latin typeface="Century Gothic"/>
              </a:rPr>
              <a:t>0</a:t>
            </a:r>
            <a:endParaRPr sz="2200" dirty="0"/>
          </a:p>
        </p:txBody>
      </p:sp>
      <p:sp>
        <p:nvSpPr>
          <p:cNvPr id="52" name="CustomShape 12"/>
          <p:cNvSpPr/>
          <p:nvPr/>
        </p:nvSpPr>
        <p:spPr>
          <a:xfrm flipH="1">
            <a:off x="6798461" y="5979180"/>
            <a:ext cx="559800" cy="8280"/>
          </a:xfrm>
          <a:prstGeom prst="straightConnector1">
            <a:avLst/>
          </a:prstGeom>
          <a:ln w="57150">
            <a:solidFill>
              <a:srgbClr val="7030A0"/>
            </a:solidFill>
            <a:round/>
            <a:tailEnd type="triangle" w="med" len="med"/>
          </a:ln>
        </p:spPr>
      </p:sp>
      <p:sp>
        <p:nvSpPr>
          <p:cNvPr id="53" name="Line 13"/>
          <p:cNvSpPr/>
          <p:nvPr/>
        </p:nvSpPr>
        <p:spPr>
          <a:xfrm>
            <a:off x="7342421" y="5096762"/>
            <a:ext cx="0" cy="890697"/>
          </a:xfrm>
          <a:prstGeom prst="line">
            <a:avLst/>
          </a:prstGeom>
          <a:ln w="57150">
            <a:solidFill>
              <a:srgbClr val="7030A0"/>
            </a:solidFill>
            <a:round/>
          </a:ln>
        </p:spPr>
      </p:sp>
      <p:sp>
        <p:nvSpPr>
          <p:cNvPr id="54" name="CustomShape 14"/>
          <p:cNvSpPr/>
          <p:nvPr/>
        </p:nvSpPr>
        <p:spPr>
          <a:xfrm>
            <a:off x="7342421" y="5979180"/>
            <a:ext cx="681480" cy="360"/>
          </a:xfrm>
          <a:prstGeom prst="straightConnector1">
            <a:avLst/>
          </a:prstGeom>
          <a:ln w="57150">
            <a:solidFill>
              <a:srgbClr val="7030A0"/>
            </a:solidFill>
            <a:round/>
            <a:tailEnd type="triangle" w="med" len="med"/>
          </a:ln>
        </p:spPr>
      </p:sp>
      <p:sp>
        <p:nvSpPr>
          <p:cNvPr id="56" name="CustomShape 16"/>
          <p:cNvSpPr/>
          <p:nvPr/>
        </p:nvSpPr>
        <p:spPr>
          <a:xfrm>
            <a:off x="7411900" y="5477718"/>
            <a:ext cx="474481" cy="440622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5840">
            <a:solidFill>
              <a:srgbClr val="7A230B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dirty="0">
                <a:latin typeface="Century Gothic"/>
              </a:rPr>
              <a:t>Y</a:t>
            </a:r>
            <a:endParaRPr sz="2400" b="1" dirty="0"/>
          </a:p>
        </p:txBody>
      </p:sp>
      <p:sp>
        <p:nvSpPr>
          <p:cNvPr id="57" name="CustomShape 17"/>
          <p:cNvSpPr/>
          <p:nvPr/>
        </p:nvSpPr>
        <p:spPr>
          <a:xfrm>
            <a:off x="8023901" y="5477719"/>
            <a:ext cx="3169032" cy="882416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9360">
            <a:solidFill>
              <a:srgbClr val="65A48A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dirty="0" err="1">
                <a:solidFill>
                  <a:srgbClr val="000000"/>
                </a:solidFill>
                <a:latin typeface="Century" panose="02040604050505020304" pitchFamily="18" charset="0"/>
              </a:rPr>
              <a:t>pathSum</a:t>
            </a:r>
            <a:r>
              <a:rPr lang="en-US" sz="2200" dirty="0">
                <a:solidFill>
                  <a:srgbClr val="000000"/>
                </a:solidFill>
                <a:latin typeface="Century" panose="02040604050505020304" pitchFamily="18" charset="0"/>
              </a:rPr>
              <a:t> += </a:t>
            </a:r>
            <a:r>
              <a:rPr lang="en-US" sz="2200" b="1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i</a:t>
            </a:r>
            <a:endParaRPr sz="2200" b="1" dirty="0" smtClean="0">
              <a:latin typeface="Century" panose="02040604050505020304" pitchFamily="18" charset="0"/>
            </a:endParaRPr>
          </a:p>
          <a:p>
            <a:pPr algn="ctr">
              <a:lnSpc>
                <a:spcPct val="100000"/>
              </a:lnSpc>
            </a:pPr>
            <a:r>
              <a:rPr lang="en-US" sz="2200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pathSum</a:t>
            </a:r>
            <a:r>
              <a:rPr lang="en-US" sz="2200" dirty="0" smtClean="0">
                <a:solidFill>
                  <a:srgbClr val="000000"/>
                </a:solidFill>
                <a:latin typeface="Century" panose="02040604050505020304" pitchFamily="18" charset="0"/>
              </a:rPr>
              <a:t> (left-shift) </a:t>
            </a:r>
            <a:r>
              <a:rPr lang="en-US" sz="2200" b="1" dirty="0" err="1" smtClean="0">
                <a:solidFill>
                  <a:srgbClr val="000000"/>
                </a:solidFill>
                <a:latin typeface="Century" panose="02040604050505020304" pitchFamily="18" charset="0"/>
              </a:rPr>
              <a:t>i</a:t>
            </a:r>
            <a:endParaRPr sz="2200" b="1" dirty="0">
              <a:latin typeface="Century" panose="02040604050505020304" pitchFamily="18" charset="0"/>
            </a:endParaRPr>
          </a:p>
        </p:txBody>
      </p:sp>
      <p:cxnSp>
        <p:nvCxnSpPr>
          <p:cNvPr id="58" name="Straight Arrow Connector 57"/>
          <p:cNvCxnSpPr>
            <a:stCxn id="48" idx="3"/>
            <a:endCxn id="51" idx="1"/>
          </p:cNvCxnSpPr>
          <p:nvPr/>
        </p:nvCxnSpPr>
        <p:spPr>
          <a:xfrm>
            <a:off x="2946400" y="4529763"/>
            <a:ext cx="2727279" cy="8433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908792" y="3327746"/>
            <a:ext cx="1030107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 smtClean="0"/>
              <a:t>Captured using two 256-bit registers: </a:t>
            </a:r>
            <a:r>
              <a:rPr lang="en-US" sz="2200" b="1" dirty="0" err="1" smtClean="0"/>
              <a:t>pathSum</a:t>
            </a:r>
            <a:r>
              <a:rPr lang="en-US" sz="2200" b="1" dirty="0" smtClean="0"/>
              <a:t> and </a:t>
            </a:r>
            <a:r>
              <a:rPr lang="en-US" sz="2200" b="1" dirty="0" err="1" smtClean="0"/>
              <a:t>pathVector</a:t>
            </a:r>
            <a:endParaRPr lang="en-US" sz="2200" b="1" dirty="0"/>
          </a:p>
        </p:txBody>
      </p:sp>
      <p:sp>
        <p:nvSpPr>
          <p:cNvPr id="55" name="CustomShape 15"/>
          <p:cNvSpPr/>
          <p:nvPr/>
        </p:nvSpPr>
        <p:spPr>
          <a:xfrm>
            <a:off x="3271029" y="3900485"/>
            <a:ext cx="1646639" cy="561240"/>
          </a:xfrm>
          <a:prstGeom prst="roundRect">
            <a:avLst>
              <a:gd name="adj" fmla="val 16667"/>
            </a:avLst>
          </a:prstGeom>
          <a:solidFill>
            <a:schemeClr val="accent2">
              <a:lumMod val="20000"/>
              <a:lumOff val="80000"/>
            </a:schemeClr>
          </a:solidFill>
          <a:ln w="15840">
            <a:noFill/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200" b="1" dirty="0" err="1">
                <a:latin typeface="Century Gothic"/>
              </a:rPr>
              <a:t>i</a:t>
            </a:r>
            <a:r>
              <a:rPr lang="en-US" sz="2200" i="1" dirty="0">
                <a:latin typeface="Century Gothic"/>
              </a:rPr>
              <a:t> = </a:t>
            </a:r>
            <a:r>
              <a:rPr lang="en-US" sz="2200" b="1" dirty="0">
                <a:latin typeface="Century Gothic"/>
              </a:rPr>
              <a:t>n</a:t>
            </a:r>
            <a:r>
              <a:rPr lang="en-US" sz="2200" i="1" dirty="0">
                <a:latin typeface="Century Gothic"/>
              </a:rPr>
              <a:t> % 256</a:t>
            </a:r>
            <a:endParaRPr sz="2200" i="1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3425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Identifying OS </a:t>
            </a:r>
            <a:r>
              <a:rPr lang="en-US" sz="3800" dirty="0" err="1" smtClean="0"/>
              <a:t>HyperTasks</a:t>
            </a:r>
            <a:endParaRPr lang="en-US" sz="3800" dirty="0"/>
          </a:p>
        </p:txBody>
      </p:sp>
      <p:sp>
        <p:nvSpPr>
          <p:cNvPr id="18" name="Rectangle 17"/>
          <p:cNvSpPr/>
          <p:nvPr/>
        </p:nvSpPr>
        <p:spPr>
          <a:xfrm>
            <a:off x="329506" y="1683237"/>
            <a:ext cx="1844067" cy="635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u="sng" dirty="0" smtClean="0">
                <a:solidFill>
                  <a:sysClr val="windowText" lastClr="000000"/>
                </a:solidFill>
              </a:rPr>
              <a:t>System calls</a:t>
            </a:r>
            <a:r>
              <a:rPr lang="en-US" sz="2400" dirty="0" smtClean="0">
                <a:solidFill>
                  <a:sysClr val="windowText" lastClr="000000"/>
                </a:solidFill>
              </a:rPr>
              <a:t>:</a:t>
            </a:r>
          </a:p>
        </p:txBody>
      </p:sp>
      <p:sp>
        <p:nvSpPr>
          <p:cNvPr id="2" name="Rectangle 1"/>
          <p:cNvSpPr/>
          <p:nvPr/>
        </p:nvSpPr>
        <p:spPr>
          <a:xfrm>
            <a:off x="2611408" y="2386069"/>
            <a:ext cx="2113613" cy="539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Read</a:t>
            </a:r>
            <a:r>
              <a:rPr lang="en-US" sz="2200" dirty="0" smtClean="0">
                <a:solidFill>
                  <a:schemeClr val="tx1"/>
                </a:solidFill>
              </a:rPr>
              <a:t> system call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Oval 2"/>
          <p:cNvSpPr/>
          <p:nvPr/>
        </p:nvSpPr>
        <p:spPr>
          <a:xfrm>
            <a:off x="1577087" y="3720194"/>
            <a:ext cx="1723869" cy="7644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Network socket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6" name="Straight Arrow Connector 5"/>
          <p:cNvCxnSpPr>
            <a:stCxn id="2" idx="2"/>
            <a:endCxn id="3" idx="0"/>
          </p:cNvCxnSpPr>
          <p:nvPr/>
        </p:nvCxnSpPr>
        <p:spPr>
          <a:xfrm flipH="1">
            <a:off x="2439022" y="2925715"/>
            <a:ext cx="1229193" cy="794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4162891" y="3720194"/>
            <a:ext cx="1723869" cy="764498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Disk file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8" name="Straight Arrow Connector 7"/>
          <p:cNvCxnSpPr>
            <a:stCxn id="2" idx="2"/>
            <a:endCxn id="11" idx="0"/>
          </p:cNvCxnSpPr>
          <p:nvPr/>
        </p:nvCxnSpPr>
        <p:spPr>
          <a:xfrm>
            <a:off x="3668215" y="2925715"/>
            <a:ext cx="1356611" cy="7944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79484" y="4736325"/>
            <a:ext cx="6464509" cy="63542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ysClr val="windowText" lastClr="000000"/>
                </a:solidFill>
              </a:rPr>
              <a:t>Both versions have different instruction sequences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96661" y="5449660"/>
            <a:ext cx="10180198" cy="9410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How to differentiate at run-time: </a:t>
            </a:r>
          </a:p>
          <a:p>
            <a:r>
              <a:rPr lang="en-US" sz="2400" dirty="0" smtClean="0">
                <a:solidFill>
                  <a:schemeClr val="tx1"/>
                </a:solidFill>
              </a:rPr>
              <a:t>Use ID of the application </a:t>
            </a:r>
            <a:r>
              <a:rPr lang="en-US" sz="2400" dirty="0" err="1" smtClean="0">
                <a:solidFill>
                  <a:schemeClr val="tx1"/>
                </a:solidFill>
              </a:rPr>
              <a:t>HyperTask</a:t>
            </a:r>
            <a:r>
              <a:rPr lang="en-US" sz="2400" dirty="0" smtClean="0">
                <a:solidFill>
                  <a:schemeClr val="tx1"/>
                </a:solidFill>
              </a:rPr>
              <a:t> that executed just before the system call</a:t>
            </a:r>
          </a:p>
        </p:txBody>
      </p:sp>
      <p:sp>
        <p:nvSpPr>
          <p:cNvPr id="9" name="Rectangle 8"/>
          <p:cNvSpPr/>
          <p:nvPr/>
        </p:nvSpPr>
        <p:spPr>
          <a:xfrm>
            <a:off x="2441694" y="1690688"/>
            <a:ext cx="9194421" cy="6279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Naïve approach: Use system call ID (as defined by the OS developer)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5092280" y="2386069"/>
            <a:ext cx="2113613" cy="539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Write</a:t>
            </a:r>
            <a:r>
              <a:rPr lang="en-US" sz="2200" dirty="0" smtClean="0">
                <a:solidFill>
                  <a:schemeClr val="tx1"/>
                </a:solidFill>
              </a:rPr>
              <a:t> system call</a:t>
            </a:r>
            <a:endParaRPr lang="en-US" sz="2200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87369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11" grpId="0" animBg="1"/>
      <p:bldP spid="14" grpId="0" animBg="1"/>
      <p:bldP spid="15" grpId="0" animBg="1"/>
      <p:bldP spid="2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800" dirty="0" smtClean="0"/>
              <a:t>Identifying OS </a:t>
            </a:r>
            <a:r>
              <a:rPr lang="en-US" sz="3800" dirty="0" err="1" smtClean="0"/>
              <a:t>HyperTasks</a:t>
            </a:r>
            <a:endParaRPr lang="en-US" sz="3800" dirty="0"/>
          </a:p>
        </p:txBody>
      </p:sp>
      <p:graphicFrame>
        <p:nvGraphicFramePr>
          <p:cNvPr id="2" name="Diagram 1"/>
          <p:cNvGraphicFramePr/>
          <p:nvPr>
            <p:extLst>
              <p:ext uri="{D42A27DB-BD31-4B8C-83A1-F6EECF244321}">
                <p14:modId xmlns:p14="http://schemas.microsoft.com/office/powerpoint/2010/main" val="2479123159"/>
              </p:ext>
            </p:extLst>
          </p:nvPr>
        </p:nvGraphicFramePr>
        <p:xfrm>
          <a:off x="838200" y="0"/>
          <a:ext cx="10571017" cy="61383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671945" y="4655126"/>
            <a:ext cx="2486891" cy="15696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ID of the previous application </a:t>
            </a:r>
            <a:r>
              <a:rPr lang="en-US" sz="2400" dirty="0" err="1" smtClean="0"/>
              <a:t>HyperTask</a:t>
            </a:r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9" name="TextBox 8"/>
          <p:cNvSpPr txBox="1"/>
          <p:nvPr/>
        </p:nvSpPr>
        <p:spPr>
          <a:xfrm>
            <a:off x="3422072" y="4655125"/>
            <a:ext cx="2486891" cy="15696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Interrupt ID</a:t>
            </a:r>
          </a:p>
          <a:p>
            <a:pPr algn="ctr"/>
            <a:endParaRPr lang="en-US" sz="2400" dirty="0"/>
          </a:p>
          <a:p>
            <a:pPr algn="ctr"/>
            <a:endParaRPr lang="en-US" sz="2400" dirty="0" smtClean="0"/>
          </a:p>
          <a:p>
            <a:pPr algn="ctr"/>
            <a:endParaRPr lang="en-US" sz="2400" dirty="0"/>
          </a:p>
        </p:txBody>
      </p:sp>
      <p:sp>
        <p:nvSpPr>
          <p:cNvPr id="10" name="TextBox 9"/>
          <p:cNvSpPr txBox="1"/>
          <p:nvPr/>
        </p:nvSpPr>
        <p:spPr>
          <a:xfrm>
            <a:off x="6172199" y="4655124"/>
            <a:ext cx="2486891" cy="15696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Program counter of the bottom half handler’s routine</a:t>
            </a:r>
          </a:p>
          <a:p>
            <a:pPr algn="ctr"/>
            <a:endParaRPr lang="en-US" sz="2400" dirty="0" smtClean="0"/>
          </a:p>
        </p:txBody>
      </p:sp>
      <p:sp>
        <p:nvSpPr>
          <p:cNvPr id="11" name="TextBox 10"/>
          <p:cNvSpPr txBox="1"/>
          <p:nvPr/>
        </p:nvSpPr>
        <p:spPr>
          <a:xfrm>
            <a:off x="8922326" y="4655123"/>
            <a:ext cx="2486891" cy="1569660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400" dirty="0" smtClean="0"/>
              <a:t>Add special instruction at the beginning of schedule()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40458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design section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3588172"/>
              </p:ext>
            </p:extLst>
          </p:nvPr>
        </p:nvGraphicFramePr>
        <p:xfrm>
          <a:off x="1123950" y="1454046"/>
          <a:ext cx="10028732" cy="4957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34148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365125"/>
            <a:ext cx="11257614" cy="1325563"/>
          </a:xfrm>
        </p:spPr>
        <p:txBody>
          <a:bodyPr/>
          <a:lstStyle/>
          <a:p>
            <a:r>
              <a:rPr lang="en-US" dirty="0" smtClean="0"/>
              <a:t>Profile Store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9088373" y="6169314"/>
            <a:ext cx="2743200" cy="365125"/>
          </a:xfrm>
        </p:spPr>
        <p:txBody>
          <a:bodyPr/>
          <a:lstStyle/>
          <a:p>
            <a:fld id="{BE45B73D-A6DB-45B9-834E-9BF64FD829E3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0527213"/>
              </p:ext>
            </p:extLst>
          </p:nvPr>
        </p:nvGraphicFramePr>
        <p:xfrm>
          <a:off x="2547910" y="1803800"/>
          <a:ext cx="81280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FF0000"/>
                    </a:solidFill>
                  </a:tcPr>
                </a:tc>
              </a:tr>
            </a:tbl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122801" y="1623675"/>
            <a:ext cx="2353786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Function Vector</a:t>
            </a:r>
          </a:p>
          <a:p>
            <a:pPr algn="ctr"/>
            <a:r>
              <a:rPr lang="en-US" sz="2200" dirty="0" smtClean="0"/>
              <a:t>(End of profile run)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9757" y="3570051"/>
            <a:ext cx="1857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Profile Store</a:t>
            </a:r>
          </a:p>
          <a:p>
            <a:pPr algn="ctr"/>
            <a:r>
              <a:rPr lang="en-US" sz="2400" b="1" dirty="0" smtClean="0"/>
              <a:t>(in-memory) </a:t>
            </a:r>
            <a:endParaRPr lang="en-US" sz="2400" b="1" dirty="0"/>
          </a:p>
        </p:txBody>
      </p:sp>
      <p:sp>
        <p:nvSpPr>
          <p:cNvPr id="17" name="Down Arrow 16"/>
          <p:cNvSpPr/>
          <p:nvPr/>
        </p:nvSpPr>
        <p:spPr>
          <a:xfrm>
            <a:off x="6033540" y="2334898"/>
            <a:ext cx="494675" cy="104244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6460763" y="2640676"/>
            <a:ext cx="52552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Increment frequencies of </a:t>
            </a:r>
            <a:r>
              <a:rPr lang="en-US" sz="2400" dirty="0" smtClean="0"/>
              <a:t>functions 3,6,9</a:t>
            </a:r>
            <a:endParaRPr lang="en-US" sz="2400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4650399"/>
              </p:ext>
            </p:extLst>
          </p:nvPr>
        </p:nvGraphicFramePr>
        <p:xfrm>
          <a:off x="2787266" y="3570051"/>
          <a:ext cx="86464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246"/>
                <a:gridCol w="1911927"/>
                <a:gridCol w="444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ysClr val="windowText" lastClr="000000"/>
                          </a:solidFill>
                        </a:rPr>
                        <a:t>HyperTask</a:t>
                      </a:r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#Profile runs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Function frequency list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(3→1) (6→1) (9→1)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43062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4" y="365125"/>
            <a:ext cx="11257614" cy="1325563"/>
          </a:xfrm>
        </p:spPr>
        <p:txBody>
          <a:bodyPr/>
          <a:lstStyle/>
          <a:p>
            <a:r>
              <a:rPr lang="en-US" dirty="0" err="1" smtClean="0"/>
              <a:t>Prefetch</a:t>
            </a:r>
            <a:r>
              <a:rPr lang="en-US" dirty="0" smtClean="0"/>
              <a:t> Store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206450"/>
            <a:ext cx="2743200" cy="365125"/>
          </a:xfrm>
        </p:spPr>
        <p:txBody>
          <a:bodyPr/>
          <a:lstStyle/>
          <a:p>
            <a:fld id="{BE45B73D-A6DB-45B9-834E-9BF64FD829E3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2833797"/>
              </p:ext>
            </p:extLst>
          </p:nvPr>
        </p:nvGraphicFramePr>
        <p:xfrm>
          <a:off x="3199154" y="1561622"/>
          <a:ext cx="8646482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7246"/>
                <a:gridCol w="1911927"/>
                <a:gridCol w="4447309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ysClr val="windowText" lastClr="000000"/>
                          </a:solidFill>
                        </a:rPr>
                        <a:t>HyperTask</a:t>
                      </a:r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#Profile runs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Function frequency list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10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(3→10) (6→2) (8→7) (9→9)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Down Arrow 2"/>
          <p:cNvSpPr/>
          <p:nvPr/>
        </p:nvSpPr>
        <p:spPr>
          <a:xfrm>
            <a:off x="6056027" y="2863124"/>
            <a:ext cx="494676" cy="81004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460762" y="2987448"/>
            <a:ext cx="5173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Choose functions that satisfy P</a:t>
            </a:r>
            <a:r>
              <a:rPr lang="en-US" sz="2400" baseline="-25000" dirty="0" smtClean="0"/>
              <a:t>50</a:t>
            </a:r>
            <a:r>
              <a:rPr lang="en-US" sz="2400" dirty="0" smtClean="0"/>
              <a:t> criteria</a:t>
            </a:r>
            <a:endParaRPr lang="en-US" sz="2400" dirty="0"/>
          </a:p>
        </p:txBody>
      </p:sp>
      <p:sp>
        <p:nvSpPr>
          <p:cNvPr id="20" name="Rectangle 19"/>
          <p:cNvSpPr/>
          <p:nvPr/>
        </p:nvSpPr>
        <p:spPr>
          <a:xfrm>
            <a:off x="5769339" y="3727836"/>
            <a:ext cx="1068051" cy="5578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i="1" dirty="0" smtClean="0">
                <a:solidFill>
                  <a:sysClr val="windowText" lastClr="000000"/>
                </a:solidFill>
              </a:rPr>
              <a:t>3, 6, 9</a:t>
            </a:r>
            <a:endParaRPr lang="en-US" sz="2400" i="1" dirty="0">
              <a:solidFill>
                <a:sysClr val="windowText" lastClr="000000"/>
              </a:solidFill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1169243" y="3627626"/>
            <a:ext cx="44473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/>
              <a:t>Functions deemed to be frequent</a:t>
            </a:r>
          </a:p>
          <a:p>
            <a:r>
              <a:rPr lang="en-US" sz="2400" b="1" dirty="0" smtClean="0"/>
              <a:t>for </a:t>
            </a:r>
            <a:r>
              <a:rPr lang="en-US" sz="2400" b="1" dirty="0" err="1" smtClean="0"/>
              <a:t>HyperTask</a:t>
            </a:r>
            <a:r>
              <a:rPr lang="en-US" sz="2400" b="1" dirty="0" smtClean="0"/>
              <a:t> H</a:t>
            </a:r>
            <a:r>
              <a:rPr lang="en-US" sz="2400" b="1" baseline="-25000" dirty="0" smtClean="0"/>
              <a:t>1</a:t>
            </a:r>
            <a:r>
              <a:rPr lang="en-US" sz="2400" b="1" dirty="0" smtClean="0"/>
              <a:t>: </a:t>
            </a:r>
            <a:endParaRPr lang="en-US" sz="2400" b="1" dirty="0"/>
          </a:p>
        </p:txBody>
      </p:sp>
      <p:graphicFrame>
        <p:nvGraphicFramePr>
          <p:cNvPr id="22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5576154"/>
              </p:ext>
            </p:extLst>
          </p:nvPr>
        </p:nvGraphicFramePr>
        <p:xfrm>
          <a:off x="3246623" y="4926290"/>
          <a:ext cx="6811777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5550"/>
                <a:gridCol w="4926227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ysClr val="windowText" lastClr="000000"/>
                          </a:solidFill>
                        </a:rPr>
                        <a:t>HyperTask</a:t>
                      </a:r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ysClr val="windowText" lastClr="000000"/>
                          </a:solidFill>
                        </a:rPr>
                        <a:t>ID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ysClr val="windowText" lastClr="000000"/>
                          </a:solidFill>
                        </a:rPr>
                        <a:t>Prefetch</a:t>
                      </a:r>
                      <a:r>
                        <a:rPr lang="en-US" sz="2400" dirty="0" smtClean="0">
                          <a:solidFill>
                            <a:sysClr val="windowText" lastClr="000000"/>
                          </a:solidFill>
                        </a:rPr>
                        <a:t> list (run-length encoding)</a:t>
                      </a:r>
                      <a:endParaRPr lang="en-US" sz="24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H</a:t>
                      </a:r>
                      <a:r>
                        <a:rPr lang="en-US" sz="2400" baseline="-25000" dirty="0" smtClean="0"/>
                        <a:t>1</a:t>
                      </a:r>
                      <a:endParaRPr lang="en-US" sz="24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/>
                        <a:t>(0x695, 3) (0x734, 2) (0x789→4)</a:t>
                      </a:r>
                      <a:endParaRPr lang="en-US" sz="2400" b="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4" name="Down Arrow 23"/>
          <p:cNvSpPr/>
          <p:nvPr/>
        </p:nvSpPr>
        <p:spPr>
          <a:xfrm>
            <a:off x="6094787" y="4334299"/>
            <a:ext cx="494676" cy="5552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1250158" y="1690688"/>
            <a:ext cx="185794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smtClean="0"/>
              <a:t>Profile Store</a:t>
            </a:r>
          </a:p>
          <a:p>
            <a:pPr algn="ctr"/>
            <a:r>
              <a:rPr lang="en-US" sz="2400" b="1" dirty="0" smtClean="0"/>
              <a:t>(in-memory) </a:t>
            </a:r>
            <a:endParaRPr lang="en-US" sz="24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1181741" y="5149065"/>
            <a:ext cx="199477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/>
              <a:t>Prefetch</a:t>
            </a:r>
            <a:r>
              <a:rPr lang="en-US" sz="2400" b="1" dirty="0" smtClean="0"/>
              <a:t> Store</a:t>
            </a:r>
          </a:p>
          <a:p>
            <a:pPr algn="ctr"/>
            <a:r>
              <a:rPr lang="en-US" sz="2400" b="1" dirty="0" smtClean="0"/>
              <a:t>(in-memory)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2036341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7519365"/>
              </p:ext>
            </p:extLst>
          </p:nvPr>
        </p:nvGraphicFramePr>
        <p:xfrm>
          <a:off x="321310" y="1501254"/>
          <a:ext cx="5784850" cy="414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850"/>
              </a:tblGrid>
              <a:tr h="1978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Non-privileged: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Application</a:t>
                      </a:r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1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pPr algn="ctr"/>
                      <a:r>
                        <a:rPr lang="en-US" sz="3200" dirty="0" smtClean="0"/>
                        <a:t>Privileged:</a:t>
                      </a:r>
                      <a:r>
                        <a:rPr lang="en-US" sz="3200" baseline="0" dirty="0" smtClean="0"/>
                        <a:t> OS</a:t>
                      </a:r>
                      <a:endParaRPr lang="en-US" sz="32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03860" y="2275840"/>
            <a:ext cx="135588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Parse web</a:t>
            </a:r>
          </a:p>
          <a:p>
            <a:pPr algn="ctr"/>
            <a:r>
              <a:rPr lang="en-US" sz="2200" dirty="0" smtClean="0"/>
              <a:t>request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714668" y="3914140"/>
            <a:ext cx="1446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Read </a:t>
            </a:r>
          </a:p>
          <a:p>
            <a:pPr algn="ctr"/>
            <a:r>
              <a:rPr lang="en-US" sz="2200" dirty="0" smtClean="0"/>
              <a:t>System call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597568" y="3914139"/>
            <a:ext cx="144603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Write</a:t>
            </a:r>
          </a:p>
          <a:p>
            <a:pPr algn="ctr"/>
            <a:r>
              <a:rPr lang="en-US" sz="2200" dirty="0" smtClean="0"/>
              <a:t>System call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339024" y="2275840"/>
            <a:ext cx="99924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Create </a:t>
            </a:r>
          </a:p>
          <a:p>
            <a:pPr algn="ctr"/>
            <a:r>
              <a:rPr lang="en-US" sz="2200" dirty="0" smtClean="0"/>
              <a:t>page</a:t>
            </a:r>
            <a:endParaRPr lang="en-US" sz="2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22580" y="34925"/>
            <a:ext cx="11214100" cy="1184275"/>
          </a:xfrm>
        </p:spPr>
        <p:txBody>
          <a:bodyPr>
            <a:normAutofit/>
          </a:bodyPr>
          <a:lstStyle/>
          <a:p>
            <a:r>
              <a:rPr lang="en-US" sz="3800" b="1" dirty="0" smtClean="0"/>
              <a:t>Why Instruction Prefetching for OS Intensive Applications</a:t>
            </a:r>
            <a:endParaRPr lang="en-US" sz="38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459740" y="6123376"/>
            <a:ext cx="56397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682240" y="5692419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</a:t>
            </a:r>
            <a:endParaRPr lang="en-US" sz="28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40360" y="3063240"/>
            <a:ext cx="13081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402981" y="3045280"/>
            <a:ext cx="10810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913827" y="3908880"/>
            <a:ext cx="118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60227" y="3908880"/>
            <a:ext cx="118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48460" y="3045280"/>
            <a:ext cx="265367" cy="863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103010" y="3063240"/>
            <a:ext cx="299971" cy="845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84056" y="3063240"/>
            <a:ext cx="376171" cy="845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31607" y="1480669"/>
            <a:ext cx="5242658" cy="79891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Each task has a different instruction footprint.</a:t>
            </a:r>
            <a:endParaRPr lang="en-US" sz="2400" b="1" dirty="0">
              <a:solidFill>
                <a:schemeClr val="tx1"/>
              </a:solidFill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6631607" y="2336800"/>
            <a:ext cx="5242658" cy="108260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Combined size of instruction footprints of all tasks is larger than the instruction cache</a:t>
            </a:r>
            <a:endParaRPr lang="en-US" sz="2400" b="1" dirty="0">
              <a:solidFill>
                <a:schemeClr val="tx1"/>
              </a:solidFill>
            </a:endParaRPr>
          </a:p>
        </p:txBody>
      </p:sp>
      <p:pic>
        <p:nvPicPr>
          <p:cNvPr id="31" name="Picture 3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3792" y="3833634"/>
            <a:ext cx="3133141" cy="2442965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7352525" y="4233544"/>
            <a:ext cx="116810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System call 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156525" y="5878679"/>
            <a:ext cx="16313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Application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9101800" y="3515890"/>
            <a:ext cx="15141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Interrupt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4110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design section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02312436"/>
              </p:ext>
            </p:extLst>
          </p:nvPr>
        </p:nvGraphicFramePr>
        <p:xfrm>
          <a:off x="1123950" y="1454046"/>
          <a:ext cx="10028732" cy="49578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21786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Normal mode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31</a:t>
            </a:fld>
            <a:endParaRPr lang="en-US"/>
          </a:p>
        </p:txBody>
      </p:sp>
      <p:sp>
        <p:nvSpPr>
          <p:cNvPr id="14" name="CustomShape 8"/>
          <p:cNvSpPr/>
          <p:nvPr/>
        </p:nvSpPr>
        <p:spPr>
          <a:xfrm>
            <a:off x="714719" y="3430243"/>
            <a:ext cx="4306986" cy="178475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360">
            <a:noFill/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u="sng" dirty="0" smtClean="0">
                <a:solidFill>
                  <a:srgbClr val="000000"/>
                </a:solidFill>
                <a:latin typeface="Century Gothic"/>
              </a:rPr>
              <a:t>Step 1: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 Locate 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</a:rPr>
              <a:t>prefetch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 list and issue 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</a:rPr>
              <a:t>prefetch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 operations</a:t>
            </a:r>
          </a:p>
        </p:txBody>
      </p:sp>
      <p:sp>
        <p:nvSpPr>
          <p:cNvPr id="16" name="CustomShape 8"/>
          <p:cNvSpPr/>
          <p:nvPr/>
        </p:nvSpPr>
        <p:spPr>
          <a:xfrm>
            <a:off x="5819843" y="3430243"/>
            <a:ext cx="5581514" cy="17847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360">
            <a:solidFill>
              <a:schemeClr val="accent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1" u="sng" dirty="0" smtClean="0">
                <a:solidFill>
                  <a:srgbClr val="000000"/>
                </a:solidFill>
                <a:latin typeface="Century Gothic"/>
              </a:rPr>
              <a:t>Step 2:</a:t>
            </a:r>
            <a:r>
              <a:rPr lang="en-US" sz="2400" b="1" dirty="0" smtClean="0">
                <a:solidFill>
                  <a:srgbClr val="000000"/>
                </a:solidFill>
                <a:latin typeface="Century Gothic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Execute 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</a:rPr>
              <a:t>HyperTask</a:t>
            </a:r>
            <a:endParaRPr lang="en-US" sz="2400" dirty="0" smtClean="0">
              <a:solidFill>
                <a:srgbClr val="000000"/>
              </a:solidFill>
              <a:latin typeface="Century Gothic"/>
            </a:endParaRPr>
          </a:p>
          <a:p>
            <a:pPr algn="ctr">
              <a:lnSpc>
                <a:spcPct val="100000"/>
              </a:lnSpc>
            </a:pPr>
            <a:endParaRPr lang="en-US" sz="2400" dirty="0" smtClean="0">
              <a:solidFill>
                <a:srgbClr val="000000"/>
              </a:solidFill>
              <a:latin typeface="Century Gothic"/>
            </a:endParaRPr>
          </a:p>
          <a:p>
            <a:pPr>
              <a:lnSpc>
                <a:spcPct val="100000"/>
              </a:lnSpc>
            </a:pPr>
            <a:r>
              <a:rPr lang="en-US" sz="2400" dirty="0" err="1" smtClean="0">
                <a:solidFill>
                  <a:srgbClr val="000000"/>
                </a:solidFill>
                <a:latin typeface="Century Gothic"/>
              </a:rPr>
              <a:t>recordFunc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 instruction: </a:t>
            </a: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Treat as NOP for OS 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</a:rPr>
              <a:t>HyperTasks</a:t>
            </a:r>
            <a:endParaRPr lang="en-US" sz="2400" dirty="0" smtClean="0">
              <a:solidFill>
                <a:srgbClr val="000000"/>
              </a:solidFill>
              <a:latin typeface="Century Gothic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Update application 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</a:rPr>
              <a:t>taskID</a:t>
            </a:r>
            <a:endParaRPr sz="2400" dirty="0"/>
          </a:p>
        </p:txBody>
      </p:sp>
      <p:sp>
        <p:nvSpPr>
          <p:cNvPr id="23" name="CustomShape 6"/>
          <p:cNvSpPr/>
          <p:nvPr/>
        </p:nvSpPr>
        <p:spPr>
          <a:xfrm>
            <a:off x="3774744" y="2345056"/>
            <a:ext cx="295740" cy="315169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15840">
            <a:noFill/>
            <a:round/>
          </a:ln>
        </p:spPr>
      </p:sp>
      <p:sp>
        <p:nvSpPr>
          <p:cNvPr id="24" name="CustomShape 10"/>
          <p:cNvSpPr/>
          <p:nvPr/>
        </p:nvSpPr>
        <p:spPr>
          <a:xfrm>
            <a:off x="4070484" y="2345056"/>
            <a:ext cx="5598172" cy="29988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360">
            <a:solidFill>
              <a:schemeClr val="accent1"/>
            </a:solidFill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>
                <a:latin typeface="Century Gothic"/>
              </a:rPr>
              <a:t>Execute </a:t>
            </a:r>
            <a:r>
              <a:rPr lang="en-US" sz="2400" dirty="0" err="1">
                <a:latin typeface="Century Gothic"/>
              </a:rPr>
              <a:t>HyperTask</a:t>
            </a:r>
            <a:endParaRPr sz="2400" dirty="0"/>
          </a:p>
        </p:txBody>
      </p:sp>
      <p:sp>
        <p:nvSpPr>
          <p:cNvPr id="22" name="Line 4"/>
          <p:cNvSpPr/>
          <p:nvPr/>
        </p:nvSpPr>
        <p:spPr>
          <a:xfrm>
            <a:off x="3759394" y="2135435"/>
            <a:ext cx="0" cy="791640"/>
          </a:xfrm>
          <a:prstGeom prst="line">
            <a:avLst/>
          </a:prstGeom>
          <a:ln w="38160">
            <a:solidFill>
              <a:srgbClr val="9D2D0F"/>
            </a:solidFill>
            <a:round/>
          </a:ln>
        </p:spPr>
      </p:sp>
      <p:sp>
        <p:nvSpPr>
          <p:cNvPr id="8" name="TextBox 7"/>
          <p:cNvSpPr txBox="1"/>
          <p:nvPr/>
        </p:nvSpPr>
        <p:spPr>
          <a:xfrm>
            <a:off x="2878115" y="1648920"/>
            <a:ext cx="258827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chemeClr val="accent2">
                    <a:lumMod val="75000"/>
                  </a:schemeClr>
                </a:solidFill>
              </a:rPr>
              <a:t>HyperTask</a:t>
            </a:r>
            <a:r>
              <a:rPr lang="en-US" sz="2200" b="1" dirty="0" smtClean="0">
                <a:solidFill>
                  <a:schemeClr val="accent2">
                    <a:lumMod val="75000"/>
                  </a:schemeClr>
                </a:solidFill>
              </a:rPr>
              <a:t> boundary</a:t>
            </a:r>
            <a:endParaRPr lang="en-US" sz="22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7" name="Line 4"/>
          <p:cNvSpPr/>
          <p:nvPr/>
        </p:nvSpPr>
        <p:spPr>
          <a:xfrm>
            <a:off x="9668656" y="2214717"/>
            <a:ext cx="0" cy="791640"/>
          </a:xfrm>
          <a:prstGeom prst="line">
            <a:avLst/>
          </a:prstGeom>
          <a:ln w="38160">
            <a:solidFill>
              <a:srgbClr val="9D2D0F"/>
            </a:solidFill>
            <a:round/>
          </a:ln>
        </p:spPr>
      </p:sp>
      <p:cxnSp>
        <p:nvCxnSpPr>
          <p:cNvPr id="5" name="Straight Arrow Connector 4"/>
          <p:cNvCxnSpPr>
            <a:stCxn id="23" idx="2"/>
            <a:endCxn id="14" idx="0"/>
          </p:cNvCxnSpPr>
          <p:nvPr/>
        </p:nvCxnSpPr>
        <p:spPr>
          <a:xfrm flipH="1">
            <a:off x="2868212" y="2660225"/>
            <a:ext cx="1054402" cy="770018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stCxn id="24" idx="2"/>
            <a:endCxn id="16" idx="0"/>
          </p:cNvCxnSpPr>
          <p:nvPr/>
        </p:nvCxnSpPr>
        <p:spPr>
          <a:xfrm>
            <a:off x="6869570" y="2644936"/>
            <a:ext cx="1741030" cy="7853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1395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Re-profiling</a:t>
            </a:r>
            <a:endParaRPr lang="en-US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775" y="2305050"/>
            <a:ext cx="11153083" cy="246510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32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4133850" y="5162550"/>
            <a:ext cx="6286500" cy="7937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(Avg. miss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rate</a:t>
            </a:r>
            <a:r>
              <a:rPr lang="en-US" sz="2400" baseline="-25000" dirty="0" err="1" smtClean="0">
                <a:solidFill>
                  <a:sysClr val="windowText" lastClr="000000"/>
                </a:solidFill>
              </a:rPr>
              <a:t>old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– Avg. miss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rate</a:t>
            </a:r>
            <a:r>
              <a:rPr lang="en-US" sz="2400" baseline="-25000" dirty="0" err="1" smtClean="0">
                <a:solidFill>
                  <a:sysClr val="windowText" lastClr="000000"/>
                </a:solidFill>
              </a:rPr>
              <a:t>new</a:t>
            </a:r>
            <a:r>
              <a:rPr lang="en-US" sz="2400" dirty="0" smtClean="0">
                <a:solidFill>
                  <a:sysClr val="windowText" lastClr="000000"/>
                </a:solidFill>
              </a:rPr>
              <a:t>) &gt; 8%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95350" y="5350669"/>
            <a:ext cx="32292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Re-profile </a:t>
            </a:r>
            <a:r>
              <a:rPr lang="en-US" sz="2400" b="1" dirty="0" err="1" smtClean="0"/>
              <a:t>HyperTask</a:t>
            </a:r>
            <a:r>
              <a:rPr lang="en-US" sz="2400" b="1" dirty="0" smtClean="0"/>
              <a:t> if: 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172657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the talk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8894177"/>
              </p:ext>
            </p:extLst>
          </p:nvPr>
        </p:nvGraphicFramePr>
        <p:xfrm>
          <a:off x="1123950" y="1690688"/>
          <a:ext cx="9544050" cy="47212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46412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Evaluation Setup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34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546547" y="4493419"/>
            <a:ext cx="8518036" cy="81518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000" dirty="0" smtClean="0">
                <a:solidFill>
                  <a:schemeClr val="tx1"/>
                </a:solidFill>
              </a:rPr>
              <a:t>Native OS</a:t>
            </a:r>
            <a:endParaRPr lang="en-US" sz="3000" dirty="0">
              <a:solidFill>
                <a:schemeClr val="tx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059397" y="3819168"/>
            <a:ext cx="2716555" cy="679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</a:rPr>
              <a:t>QemuTrace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203714" y="3134783"/>
            <a:ext cx="2427920" cy="679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Guest OS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(Linux 2.6.32)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381988" y="2460532"/>
            <a:ext cx="2071373" cy="67931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Benchmark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Flowchart: Punched Tape 11"/>
          <p:cNvSpPr/>
          <p:nvPr/>
        </p:nvSpPr>
        <p:spPr>
          <a:xfrm>
            <a:off x="5280387" y="2929387"/>
            <a:ext cx="1485697" cy="1032563"/>
          </a:xfrm>
          <a:prstGeom prst="flowChartPunchedTape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Execution</a:t>
            </a:r>
          </a:p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Traces</a:t>
            </a:r>
            <a:endParaRPr lang="en-US" sz="2200" b="1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7292900" y="3814101"/>
            <a:ext cx="2224179" cy="67931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</a:rPr>
              <a:t>Tejas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9" idx="3"/>
            <a:endCxn id="12" idx="1"/>
          </p:cNvCxnSpPr>
          <p:nvPr/>
        </p:nvCxnSpPr>
        <p:spPr>
          <a:xfrm flipV="1">
            <a:off x="4750730" y="3445669"/>
            <a:ext cx="554879" cy="713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12" idx="3"/>
            <a:endCxn id="13" idx="1"/>
          </p:cNvCxnSpPr>
          <p:nvPr/>
        </p:nvCxnSpPr>
        <p:spPr>
          <a:xfrm>
            <a:off x="6739743" y="3445669"/>
            <a:ext cx="579498" cy="7080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2597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Hardware Details</a:t>
            </a:r>
            <a:endParaRPr lang="en-US" dirty="0"/>
          </a:p>
        </p:txBody>
      </p:sp>
      <p:graphicFrame>
        <p:nvGraphicFramePr>
          <p:cNvPr id="18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66060202"/>
              </p:ext>
            </p:extLst>
          </p:nvPr>
        </p:nvGraphicFramePr>
        <p:xfrm>
          <a:off x="1866900" y="1994055"/>
          <a:ext cx="84963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509"/>
                <a:gridCol w="6433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16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Pipeline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 Of</a:t>
                      </a:r>
                      <a:r>
                        <a:rPr lang="en-US" sz="2400" baseline="0" dirty="0" smtClean="0"/>
                        <a:t> Order Pipeline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Private cache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-cache (4-way  32 KB),</a:t>
                      </a:r>
                      <a:r>
                        <a:rPr lang="en-US" sz="2400" baseline="0" dirty="0" smtClean="0"/>
                        <a:t> and </a:t>
                      </a:r>
                      <a:r>
                        <a:rPr lang="en-US" sz="2400" dirty="0" smtClean="0"/>
                        <a:t>d-cache (4-way  32 KB)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Shared cache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L2 cache (8-way  4 MB)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Linux 2.6.32 (</a:t>
                      </a:r>
                      <a:r>
                        <a:rPr lang="en-US" sz="2400" dirty="0" err="1" smtClean="0"/>
                        <a:t>Debian</a:t>
                      </a:r>
                      <a:r>
                        <a:rPr lang="en-US" sz="2400" dirty="0" smtClean="0"/>
                        <a:t> 6.0)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2532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-92075"/>
            <a:ext cx="10515600" cy="1325563"/>
          </a:xfrm>
        </p:spPr>
        <p:txBody>
          <a:bodyPr/>
          <a:lstStyle/>
          <a:p>
            <a:r>
              <a:rPr lang="en-US" dirty="0" smtClean="0"/>
              <a:t>Evaluated Techniques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8067883"/>
              </p:ext>
            </p:extLst>
          </p:nvPr>
        </p:nvGraphicFramePr>
        <p:xfrm>
          <a:off x="850900" y="1055689"/>
          <a:ext cx="10566399" cy="51658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133"/>
                <a:gridCol w="3522133"/>
                <a:gridCol w="3522133"/>
              </a:tblGrid>
              <a:tr h="4363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Technique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Granularity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Hardware overhead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84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Markov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[MICRO’05]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 smtClean="0">
                          <a:solidFill>
                            <a:schemeClr val="tx1"/>
                          </a:solidFill>
                        </a:rPr>
                        <a:t>i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-cache line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4 KB per core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84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Call Graph Prefetching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[TOCS’03]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32 KB per core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510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Proactive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Instruction Fetch [MICRO’11]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Stream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of instructions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200 KB per core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2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 Address Directed Prefetching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[MICRO’13]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Functions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64 KB per core</a:t>
                      </a:r>
                      <a:endParaRPr lang="en-US" sz="2400" dirty="0"/>
                    </a:p>
                  </a:txBody>
                  <a:tcPr/>
                </a:tc>
              </a:tr>
              <a:tr h="785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</a:rPr>
                        <a:t>pTask</a:t>
                      </a:r>
                      <a:endParaRPr lang="en-US" sz="2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[proposed]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Next </a:t>
                      </a:r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</a:rPr>
                        <a:t>HyperTask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72 B</a:t>
                      </a:r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 per core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902203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TextShape 1"/>
          <p:cNvSpPr txBox="1"/>
          <p:nvPr/>
        </p:nvSpPr>
        <p:spPr>
          <a:xfrm>
            <a:off x="707130" y="624240"/>
            <a:ext cx="8911440" cy="128052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 smtClean="0">
                <a:solidFill>
                  <a:srgbClr val="262626"/>
                </a:solidFill>
                <a:latin typeface="Century Gothic"/>
              </a:rPr>
              <a:t>Performance Comparison</a:t>
            </a:r>
            <a:endParaRPr dirty="0"/>
          </a:p>
        </p:txBody>
      </p:sp>
      <p:sp>
        <p:nvSpPr>
          <p:cNvPr id="279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pic>
        <p:nvPicPr>
          <p:cNvPr id="280" name="Picture 4"/>
          <p:cNvPicPr/>
          <p:nvPr/>
        </p:nvPicPr>
        <p:blipFill>
          <a:blip r:embed="rId3"/>
          <a:stretch>
            <a:fillRect/>
          </a:stretch>
        </p:blipFill>
        <p:spPr>
          <a:xfrm>
            <a:off x="1843789" y="1799829"/>
            <a:ext cx="6912871" cy="4690912"/>
          </a:xfrm>
          <a:prstGeom prst="rect">
            <a:avLst/>
          </a:prstGeom>
        </p:spPr>
      </p:pic>
      <p:sp>
        <p:nvSpPr>
          <p:cNvPr id="281" name="CustomShape 3"/>
          <p:cNvSpPr/>
          <p:nvPr/>
        </p:nvSpPr>
        <p:spPr>
          <a:xfrm>
            <a:off x="7899400" y="3517900"/>
            <a:ext cx="892170" cy="1040699"/>
          </a:xfrm>
          <a:prstGeom prst="ellipse">
            <a:avLst/>
          </a:prstGeom>
          <a:ln w="57240">
            <a:solidFill>
              <a:srgbClr val="FF0000"/>
            </a:solidFill>
            <a:round/>
          </a:ln>
        </p:spPr>
      </p:sp>
      <p:sp>
        <p:nvSpPr>
          <p:cNvPr id="282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FF6D764-9B42-4802-901A-995E0F51B541}" type="slidenum">
              <a:rPr lang="en-US">
                <a:solidFill>
                  <a:srgbClr val="000000"/>
                </a:solidFill>
                <a:latin typeface="Century Gothic"/>
              </a:rPr>
              <a:t>37</a:t>
            </a:fld>
            <a:r>
              <a:rPr lang="en-US">
                <a:solidFill>
                  <a:srgbClr val="000000"/>
                </a:solidFill>
                <a:latin typeface="Century Gothic"/>
              </a:rPr>
              <a:t>/40</a:t>
            </a:r>
            <a:endParaRPr/>
          </a:p>
        </p:txBody>
      </p:sp>
      <p:sp>
        <p:nvSpPr>
          <p:cNvPr id="2" name="TextBox 1"/>
          <p:cNvSpPr txBox="1"/>
          <p:nvPr/>
        </p:nvSpPr>
        <p:spPr>
          <a:xfrm>
            <a:off x="8334939" y="2744868"/>
            <a:ext cx="2647776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pTask</a:t>
            </a:r>
            <a:r>
              <a:rPr lang="en-US" sz="2400" b="1" dirty="0" smtClean="0">
                <a:solidFill>
                  <a:srgbClr val="FF0000"/>
                </a:solidFill>
              </a:rPr>
              <a:t> outperforms </a:t>
            </a: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state of the art</a:t>
            </a:r>
          </a:p>
          <a:p>
            <a:pPr algn="ctr"/>
            <a:r>
              <a:rPr lang="en-US" sz="2400" b="1" dirty="0" err="1" smtClean="0">
                <a:solidFill>
                  <a:srgbClr val="FF0000"/>
                </a:solidFill>
              </a:rPr>
              <a:t>prefetchers</a:t>
            </a:r>
            <a:endParaRPr lang="en-US" sz="2400" b="1" dirty="0" smtClean="0">
              <a:solidFill>
                <a:srgbClr val="FF0000"/>
              </a:solidFill>
            </a:endParaRPr>
          </a:p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by 6-7%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0480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TextShape 2"/>
          <p:cNvSpPr txBox="1"/>
          <p:nvPr/>
        </p:nvSpPr>
        <p:spPr>
          <a:xfrm>
            <a:off x="2589120" y="2133720"/>
            <a:ext cx="8915040" cy="377712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2" name="TextShape 4"/>
          <p:cNvSpPr txBox="1"/>
          <p:nvPr/>
        </p:nvSpPr>
        <p:spPr>
          <a:xfrm>
            <a:off x="0" y="0"/>
            <a:ext cx="0" cy="0"/>
          </a:xfrm>
          <a:prstGeom prst="rect">
            <a:avLst/>
          </a:prstGeom>
        </p:spPr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fld id="{DFF6D764-9B42-4802-901A-995E0F51B541}" type="slidenum">
              <a:rPr lang="en-US">
                <a:solidFill>
                  <a:srgbClr val="000000"/>
                </a:solidFill>
                <a:latin typeface="Century Gothic"/>
              </a:rPr>
              <a:t>38</a:t>
            </a:fld>
            <a:r>
              <a:rPr lang="en-US">
                <a:solidFill>
                  <a:srgbClr val="000000"/>
                </a:solidFill>
                <a:latin typeface="Century Gothic"/>
              </a:rPr>
              <a:t>/40</a:t>
            </a:r>
            <a:endParaRPr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892" y="230265"/>
            <a:ext cx="8918108" cy="6429576"/>
          </a:xfrm>
          <a:prstGeom prst="rect">
            <a:avLst/>
          </a:prstGeom>
        </p:spPr>
      </p:pic>
      <p:sp>
        <p:nvSpPr>
          <p:cNvPr id="2" name="Rectangle 1"/>
          <p:cNvSpPr/>
          <p:nvPr/>
        </p:nvSpPr>
        <p:spPr>
          <a:xfrm>
            <a:off x="9381114" y="291665"/>
            <a:ext cx="2379258" cy="1671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smtClean="0">
                <a:solidFill>
                  <a:schemeClr val="tx1"/>
                </a:solidFill>
              </a:rPr>
              <a:t>Breakup of </a:t>
            </a:r>
          </a:p>
          <a:p>
            <a:pPr algn="ctr"/>
            <a:r>
              <a:rPr lang="en-US" sz="3200" dirty="0" err="1" smtClean="0">
                <a:solidFill>
                  <a:schemeClr val="tx1"/>
                </a:solidFill>
              </a:rPr>
              <a:t>i</a:t>
            </a:r>
            <a:r>
              <a:rPr lang="en-US" sz="3200" dirty="0" smtClean="0">
                <a:solidFill>
                  <a:schemeClr val="tx1"/>
                </a:solidFill>
              </a:rPr>
              <a:t>-cache accesses:</a:t>
            </a:r>
            <a:endParaRPr lang="en-US" sz="32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9062323" y="1963370"/>
            <a:ext cx="301683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en-US" sz="2400" u="sng" dirty="0" smtClean="0">
                <a:solidFill>
                  <a:srgbClr val="FF0000"/>
                </a:solidFill>
              </a:rPr>
              <a:t>Low </a:t>
            </a:r>
            <a:r>
              <a:rPr lang="en-US" sz="2400" u="sng" dirty="0" err="1" smtClean="0">
                <a:solidFill>
                  <a:srgbClr val="FF0000"/>
                </a:solidFill>
              </a:rPr>
              <a:t>iWaitPrefetch</a:t>
            </a:r>
            <a:endParaRPr lang="en-US" sz="2400" u="sng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err="1" smtClean="0">
                <a:solidFill>
                  <a:srgbClr val="FF0000"/>
                </a:solidFill>
              </a:rPr>
              <a:t>Prefetch</a:t>
            </a:r>
            <a:r>
              <a:rPr lang="en-US" sz="2400" dirty="0" smtClean="0">
                <a:solidFill>
                  <a:srgbClr val="FF0000"/>
                </a:solidFill>
              </a:rPr>
              <a:t> </a:t>
            </a:r>
            <a:r>
              <a:rPr lang="en-US" sz="2400" dirty="0" err="1" smtClean="0">
                <a:solidFill>
                  <a:srgbClr val="FF0000"/>
                </a:solidFill>
              </a:rPr>
              <a:t>opns</a:t>
            </a:r>
            <a:r>
              <a:rPr lang="en-US" sz="2400" dirty="0" smtClean="0">
                <a:solidFill>
                  <a:srgbClr val="FF0000"/>
                </a:solidFill>
              </a:rPr>
              <a:t> complete before the line is accessed</a:t>
            </a:r>
          </a:p>
          <a:p>
            <a:pPr marL="457200" indent="-457200">
              <a:buAutoNum type="arabicPeriod"/>
            </a:pPr>
            <a:r>
              <a:rPr lang="en-US" sz="2400" u="sng" dirty="0" smtClean="0">
                <a:solidFill>
                  <a:srgbClr val="FF0000"/>
                </a:solidFill>
              </a:rPr>
              <a:t>High </a:t>
            </a:r>
            <a:r>
              <a:rPr lang="en-US" sz="2400" u="sng" dirty="0" err="1" smtClean="0">
                <a:solidFill>
                  <a:srgbClr val="FF0000"/>
                </a:solidFill>
              </a:rPr>
              <a:t>iHit</a:t>
            </a:r>
            <a:endParaRPr lang="en-US" sz="2400" u="sng" dirty="0" smtClean="0">
              <a:solidFill>
                <a:srgbClr val="FF0000"/>
              </a:solidFill>
            </a:endParaRPr>
          </a:p>
          <a:p>
            <a:pPr lvl="1"/>
            <a:r>
              <a:rPr lang="en-US" sz="2400" dirty="0" smtClean="0">
                <a:solidFill>
                  <a:srgbClr val="FF0000"/>
                </a:solidFill>
              </a:rPr>
              <a:t>Able to predict the execution patterns better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027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</a:t>
            </a:r>
            <a:r>
              <a:rPr lang="en-US" dirty="0" err="1" smtClean="0"/>
              <a:t>pTask</a:t>
            </a:r>
            <a:r>
              <a:rPr lang="en-US" dirty="0" smtClean="0"/>
              <a:t>, an instruction </a:t>
            </a:r>
            <a:r>
              <a:rPr lang="en-US" dirty="0" err="1" smtClean="0"/>
              <a:t>prefetcher</a:t>
            </a:r>
            <a:r>
              <a:rPr lang="en-US" dirty="0" smtClean="0"/>
              <a:t> that is optimized for OS intensive workloads</a:t>
            </a:r>
            <a:endParaRPr lang="en-US" dirty="0"/>
          </a:p>
          <a:p>
            <a:r>
              <a:rPr lang="en-US" dirty="0"/>
              <a:t>Basic insights:</a:t>
            </a:r>
          </a:p>
          <a:p>
            <a:pPr lvl="1"/>
            <a:r>
              <a:rPr lang="en-US" dirty="0" err="1"/>
              <a:t>Prefetch</a:t>
            </a:r>
            <a:r>
              <a:rPr lang="en-US" dirty="0"/>
              <a:t> only when transitioning from one task to </a:t>
            </a:r>
            <a:r>
              <a:rPr lang="en-US" dirty="0" smtClean="0"/>
              <a:t>another</a:t>
            </a:r>
            <a:endParaRPr lang="en-US" dirty="0"/>
          </a:p>
          <a:p>
            <a:pPr lvl="1"/>
            <a:r>
              <a:rPr lang="en-US" dirty="0"/>
              <a:t>Turn off prefetching for steady phase of execution when </a:t>
            </a:r>
            <a:r>
              <a:rPr lang="en-US" dirty="0" err="1"/>
              <a:t>i</a:t>
            </a:r>
            <a:r>
              <a:rPr lang="en-US" dirty="0"/>
              <a:t>-cache hit rates are high</a:t>
            </a:r>
          </a:p>
          <a:p>
            <a:r>
              <a:rPr lang="en-US" dirty="0"/>
              <a:t>Demonstrated an average increase in instruction throughput of 7% over highly optimized instruction prefetching proposals for a suite of 8 OS intensive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6619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another instruction </a:t>
            </a:r>
            <a:r>
              <a:rPr lang="en-US" dirty="0" err="1" smtClean="0"/>
              <a:t>prefetcher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1183672"/>
              </p:ext>
            </p:extLst>
          </p:nvPr>
        </p:nvGraphicFramePr>
        <p:xfrm>
          <a:off x="1025701" y="1690688"/>
          <a:ext cx="1014059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80921"/>
                <a:gridCol w="3181250"/>
                <a:gridCol w="3278427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Proactive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Instruction Fetch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(MICRO’11)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 Address Directed Prefetching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(MICRO ‘13)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Prefetch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operation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All the time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All the time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Hardware overhead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200 KB per core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64 KB per core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Software overhead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Performance Improvement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20.51 %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19.78 %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1008046" y="4985869"/>
            <a:ext cx="10208593" cy="9729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Storage overhead of additional structures would make it difficult for the deployment of such sophisticated </a:t>
            </a:r>
            <a:r>
              <a:rPr lang="en-US" sz="2400" b="1" dirty="0" err="1" smtClean="0">
                <a:solidFill>
                  <a:schemeClr val="tx1"/>
                </a:solidFill>
              </a:rPr>
              <a:t>prefetchers</a:t>
            </a:r>
            <a:r>
              <a:rPr lang="en-US" sz="2400" b="1" dirty="0" smtClean="0">
                <a:solidFill>
                  <a:schemeClr val="tx1"/>
                </a:solidFill>
              </a:rPr>
              <a:t> in real systems</a:t>
            </a:r>
          </a:p>
        </p:txBody>
      </p:sp>
    </p:spTree>
    <p:extLst>
      <p:ext uri="{BB962C8B-B14F-4D97-AF65-F5344CB8AC3E}">
        <p14:creationId xmlns:p14="http://schemas.microsoft.com/office/powerpoint/2010/main" val="3637297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14643" y="4633751"/>
            <a:ext cx="10058400" cy="1450757"/>
          </a:xfrm>
        </p:spPr>
        <p:txBody>
          <a:bodyPr/>
          <a:lstStyle/>
          <a:p>
            <a:r>
              <a:rPr lang="en-US" dirty="0" smtClean="0"/>
              <a:t>Questions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318" y="1077046"/>
            <a:ext cx="3953924" cy="3428922"/>
          </a:xfr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7626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are we proposing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5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7294493"/>
              </p:ext>
            </p:extLst>
          </p:nvPr>
        </p:nvGraphicFramePr>
        <p:xfrm>
          <a:off x="838200" y="1690688"/>
          <a:ext cx="10739578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45932"/>
                <a:gridCol w="2546034"/>
                <a:gridCol w="2623806"/>
                <a:gridCol w="2623806"/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Proactive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Instruction Fetch</a:t>
                      </a:r>
                    </a:p>
                    <a:p>
                      <a:pPr algn="ctr"/>
                      <a:endParaRPr lang="en-US" sz="2400" baseline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(MICRO’11)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Return Address Directed Prefetching</a:t>
                      </a: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(MICRO ‘13)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rgbClr val="FF0000"/>
                          </a:solidFill>
                        </a:rPr>
                        <a:t>pTask</a:t>
                      </a:r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endParaRPr lang="en-US" sz="2400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rgbClr val="FF0000"/>
                          </a:solidFill>
                        </a:rPr>
                        <a:t>(MICRO ‘16)</a:t>
                      </a:r>
                      <a:endParaRPr lang="en-US" sz="24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Prefetch</a:t>
                      </a: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 operation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All the time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All the time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Certain points in the code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Hardware overhead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200 KB per core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64 KB per core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72 B per core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Software overhead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None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OS routines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baseline="0" dirty="0" smtClean="0">
                          <a:solidFill>
                            <a:srgbClr val="FF0000"/>
                          </a:solidFill>
                        </a:rPr>
                        <a:t>Performance Improvement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20.51 %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19.78 %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27.38 %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1454150" y="5885029"/>
            <a:ext cx="9283700" cy="47132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err="1" smtClean="0">
                <a:solidFill>
                  <a:schemeClr val="tx1"/>
                </a:solidFill>
              </a:rPr>
              <a:t>pTask</a:t>
            </a:r>
            <a:r>
              <a:rPr lang="en-US" sz="2400" b="1" dirty="0" smtClean="0">
                <a:solidFill>
                  <a:schemeClr val="tx1"/>
                </a:solidFill>
              </a:rPr>
              <a:t> </a:t>
            </a:r>
            <a:r>
              <a:rPr lang="en-US" sz="2400" b="1" dirty="0">
                <a:solidFill>
                  <a:schemeClr val="tx1"/>
                </a:solidFill>
              </a:rPr>
              <a:t>u</a:t>
            </a:r>
            <a:r>
              <a:rPr lang="en-US" sz="2400" b="1" dirty="0" smtClean="0">
                <a:solidFill>
                  <a:schemeClr val="tx1"/>
                </a:solidFill>
              </a:rPr>
              <a:t>ses in-memory data structures to store the </a:t>
            </a:r>
            <a:r>
              <a:rPr lang="en-US" sz="2400" b="1" dirty="0" err="1" smtClean="0">
                <a:solidFill>
                  <a:schemeClr val="tx1"/>
                </a:solidFill>
              </a:rPr>
              <a:t>prefetch</a:t>
            </a:r>
            <a:r>
              <a:rPr lang="en-US" sz="2400" b="1" dirty="0" smtClean="0">
                <a:solidFill>
                  <a:schemeClr val="tx1"/>
                </a:solidFill>
              </a:rPr>
              <a:t> information</a:t>
            </a:r>
          </a:p>
        </p:txBody>
      </p:sp>
    </p:spTree>
    <p:extLst>
      <p:ext uri="{BB962C8B-B14F-4D97-AF65-F5344CB8AC3E}">
        <p14:creationId xmlns:p14="http://schemas.microsoft.com/office/powerpoint/2010/main" val="10596907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Apache: Variation in </a:t>
            </a:r>
            <a:r>
              <a:rPr lang="en-US" dirty="0" err="1" smtClean="0"/>
              <a:t>i</a:t>
            </a:r>
            <a:r>
              <a:rPr lang="en-US" dirty="0" smtClean="0"/>
              <a:t>-cache hit rate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6</a:t>
            </a:fld>
            <a:endParaRPr lang="en-US"/>
          </a:p>
        </p:txBody>
      </p:sp>
      <p:pic>
        <p:nvPicPr>
          <p:cNvPr id="6" name="Picture 3"/>
          <p:cNvPicPr/>
          <p:nvPr/>
        </p:nvPicPr>
        <p:blipFill>
          <a:blip r:embed="rId3"/>
          <a:stretch>
            <a:fillRect/>
          </a:stretch>
        </p:blipFill>
        <p:spPr>
          <a:xfrm>
            <a:off x="838200" y="1468437"/>
            <a:ext cx="5314950" cy="470852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6153150" y="1468436"/>
            <a:ext cx="5491881" cy="188722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Tx/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Tasks: system call handlers, interrupt (top half and bottom half) handlers, scheduler, </a:t>
            </a:r>
            <a:r>
              <a:rPr lang="en-US" sz="2400" dirty="0" smtClean="0">
                <a:solidFill>
                  <a:schemeClr val="tx1"/>
                </a:solidFill>
              </a:rPr>
              <a:t>applications</a:t>
            </a:r>
          </a:p>
          <a:p>
            <a:pPr marL="457200" indent="-457200">
              <a:buAutoNum type="arabicPeriod"/>
            </a:pPr>
            <a:r>
              <a:rPr lang="en-US" sz="2400" dirty="0" err="1" smtClean="0">
                <a:solidFill>
                  <a:schemeClr val="tx1"/>
                </a:solidFill>
              </a:rPr>
              <a:t>i</a:t>
            </a:r>
            <a:r>
              <a:rPr lang="en-US" sz="2400" dirty="0" smtClean="0">
                <a:solidFill>
                  <a:schemeClr val="tx1"/>
                </a:solidFill>
              </a:rPr>
              <a:t>-cache </a:t>
            </a:r>
            <a:r>
              <a:rPr lang="en-US" sz="2400" dirty="0">
                <a:solidFill>
                  <a:schemeClr val="tx1"/>
                </a:solidFill>
              </a:rPr>
              <a:t>hit rate drops mostly when we switch from one task to </a:t>
            </a:r>
            <a:r>
              <a:rPr lang="en-US" sz="2400" dirty="0" smtClean="0">
                <a:solidFill>
                  <a:schemeClr val="tx1"/>
                </a:solidFill>
              </a:rPr>
              <a:t>another</a:t>
            </a:r>
          </a:p>
        </p:txBody>
      </p:sp>
      <p:sp>
        <p:nvSpPr>
          <p:cNvPr id="8" name="CustomShape 4"/>
          <p:cNvSpPr/>
          <p:nvPr/>
        </p:nvSpPr>
        <p:spPr>
          <a:xfrm>
            <a:off x="6153150" y="3490910"/>
            <a:ext cx="4062600" cy="482760"/>
          </a:xfrm>
          <a:prstGeom prst="roundRect">
            <a:avLst>
              <a:gd name="adj" fmla="val 16667"/>
            </a:avLst>
          </a:prstGeom>
          <a:solidFill>
            <a:schemeClr val="accent6">
              <a:lumMod val="20000"/>
              <a:lumOff val="80000"/>
            </a:schemeClr>
          </a:solidFill>
          <a:ln w="15840">
            <a:solidFill>
              <a:srgbClr val="7A230B"/>
            </a:solidFill>
            <a:round/>
          </a:ln>
        </p:spPr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2200" b="1" dirty="0">
                <a:latin typeface="Century Gothic"/>
              </a:rPr>
              <a:t>Crux of our </a:t>
            </a:r>
            <a:r>
              <a:rPr lang="en-US" sz="2200" b="1" dirty="0" smtClean="0">
                <a:latin typeface="Century Gothic"/>
              </a:rPr>
              <a:t>technique:</a:t>
            </a:r>
            <a:endParaRPr sz="2200" b="1" dirty="0"/>
          </a:p>
        </p:txBody>
      </p:sp>
      <p:sp>
        <p:nvSpPr>
          <p:cNvPr id="12" name="Rectangle 11"/>
          <p:cNvSpPr/>
          <p:nvPr/>
        </p:nvSpPr>
        <p:spPr>
          <a:xfrm>
            <a:off x="6400800" y="4108916"/>
            <a:ext cx="5244231" cy="6154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smtClean="0">
                <a:solidFill>
                  <a:schemeClr val="tx1"/>
                </a:solidFill>
              </a:rPr>
              <a:t>Do not run prefetching all the time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6400799" y="4958385"/>
            <a:ext cx="5244231" cy="7507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 err="1" smtClean="0">
                <a:solidFill>
                  <a:schemeClr val="tx1"/>
                </a:solidFill>
              </a:rPr>
              <a:t>Prefetch</a:t>
            </a:r>
            <a:r>
              <a:rPr lang="en-US" sz="2400" dirty="0" smtClean="0">
                <a:solidFill>
                  <a:schemeClr val="tx1"/>
                </a:solidFill>
              </a:rPr>
              <a:t> only when transitioning from one task to another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49400" y="1366635"/>
            <a:ext cx="4559300" cy="939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600997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2" grpId="0" animBg="1"/>
      <p:bldP spid="13" grpId="0" animBg="1"/>
      <p:bldP spid="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3564007"/>
              </p:ext>
            </p:extLst>
          </p:nvPr>
        </p:nvGraphicFramePr>
        <p:xfrm>
          <a:off x="3549650" y="1282814"/>
          <a:ext cx="5784850" cy="414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850"/>
              </a:tblGrid>
              <a:tr h="1978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Non-privileged: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Application</a:t>
                      </a:r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1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pPr algn="ctr"/>
                      <a:r>
                        <a:rPr lang="en-US" sz="3200" dirty="0" smtClean="0"/>
                        <a:t>Privileged:</a:t>
                      </a:r>
                      <a:r>
                        <a:rPr lang="en-US" sz="3200" baseline="0" dirty="0" smtClean="0"/>
                        <a:t> OS</a:t>
                      </a:r>
                      <a:endParaRPr lang="en-US" sz="32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7" name="Straight Arrow Connector 16"/>
          <p:cNvCxnSpPr/>
          <p:nvPr/>
        </p:nvCxnSpPr>
        <p:spPr>
          <a:xfrm>
            <a:off x="3632200" y="6197600"/>
            <a:ext cx="56397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854700" y="5766643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</a:t>
            </a:r>
            <a:endParaRPr lang="en-US" sz="28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3568700" y="2844800"/>
            <a:ext cx="13081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631321" y="2654300"/>
            <a:ext cx="798179" cy="360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4876800" y="2826840"/>
            <a:ext cx="265367" cy="863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6331350" y="2844800"/>
            <a:ext cx="299971" cy="845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7712396" y="2844800"/>
            <a:ext cx="376171" cy="845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itle 40"/>
          <p:cNvSpPr txBox="1">
            <a:spLocks/>
          </p:cNvSpPr>
          <p:nvPr/>
        </p:nvSpPr>
        <p:spPr>
          <a:xfrm>
            <a:off x="340308" y="217735"/>
            <a:ext cx="1065143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 smtClean="0"/>
              <a:t>Identify </a:t>
            </a:r>
            <a:r>
              <a:rPr lang="en-US" dirty="0" err="1" smtClean="0"/>
              <a:t>prefetchable</a:t>
            </a:r>
            <a:r>
              <a:rPr lang="en-US" dirty="0" smtClean="0"/>
              <a:t> execution blocks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697137" y="4234019"/>
            <a:ext cx="164827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b="1" dirty="0" smtClean="0">
                <a:ln>
                  <a:solidFill>
                    <a:schemeClr val="tx1"/>
                  </a:solidFill>
                </a:ln>
              </a:rPr>
              <a:t>OS Events</a:t>
            </a:r>
          </a:p>
        </p:txBody>
      </p:sp>
      <p:cxnSp>
        <p:nvCxnSpPr>
          <p:cNvPr id="13" name="Straight Arrow Connector 12"/>
          <p:cNvCxnSpPr>
            <a:stCxn id="6" idx="0"/>
          </p:cNvCxnSpPr>
          <p:nvPr/>
        </p:nvCxnSpPr>
        <p:spPr>
          <a:xfrm flipV="1">
            <a:off x="1521273" y="3057077"/>
            <a:ext cx="3337998" cy="11769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stCxn id="6" idx="0"/>
          </p:cNvCxnSpPr>
          <p:nvPr/>
        </p:nvCxnSpPr>
        <p:spPr>
          <a:xfrm flipV="1">
            <a:off x="1521273" y="3007819"/>
            <a:ext cx="5014798" cy="122620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6" idx="0"/>
          </p:cNvCxnSpPr>
          <p:nvPr/>
        </p:nvCxnSpPr>
        <p:spPr>
          <a:xfrm flipV="1">
            <a:off x="1521273" y="3100249"/>
            <a:ext cx="6205956" cy="113377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340308" y="4920257"/>
            <a:ext cx="3228392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1) System call</a:t>
            </a:r>
          </a:p>
          <a:p>
            <a:r>
              <a:rPr lang="en-US" sz="2200" dirty="0" smtClean="0"/>
              <a:t>2) Interrupt (top-half)</a:t>
            </a:r>
          </a:p>
          <a:p>
            <a:r>
              <a:rPr lang="en-US" sz="2200" dirty="0" smtClean="0"/>
              <a:t>3) Interrupt (bottom-half)</a:t>
            </a:r>
          </a:p>
          <a:p>
            <a:r>
              <a:rPr lang="en-US" sz="2200" dirty="0" smtClean="0"/>
              <a:t>4) Schedule routine</a:t>
            </a:r>
            <a:endParaRPr lang="en-US" sz="2200" dirty="0"/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6631321" y="2844800"/>
            <a:ext cx="10810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5134081" y="3553430"/>
            <a:ext cx="798179" cy="360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Straight Arrow Connector 24"/>
          <p:cNvCxnSpPr/>
          <p:nvPr/>
        </p:nvCxnSpPr>
        <p:spPr>
          <a:xfrm>
            <a:off x="5142167" y="3690440"/>
            <a:ext cx="118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/>
          <p:cNvSpPr/>
          <p:nvPr/>
        </p:nvSpPr>
        <p:spPr>
          <a:xfrm>
            <a:off x="8103400" y="3519579"/>
            <a:ext cx="798179" cy="3605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Straight Arrow Connector 25"/>
          <p:cNvCxnSpPr/>
          <p:nvPr/>
        </p:nvCxnSpPr>
        <p:spPr>
          <a:xfrm>
            <a:off x="8088567" y="3690440"/>
            <a:ext cx="118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999667" y="4018575"/>
            <a:ext cx="389298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Execution block of 125 functions</a:t>
            </a:r>
            <a:endParaRPr lang="en-US" sz="2200" dirty="0"/>
          </a:p>
        </p:txBody>
      </p:sp>
      <p:sp>
        <p:nvSpPr>
          <p:cNvPr id="37" name="TextBox 36"/>
          <p:cNvSpPr txBox="1"/>
          <p:nvPr/>
        </p:nvSpPr>
        <p:spPr>
          <a:xfrm>
            <a:off x="8901579" y="4343229"/>
            <a:ext cx="1945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u="sng" dirty="0" err="1" smtClean="0">
                <a:solidFill>
                  <a:srgbClr val="FF0000"/>
                </a:solidFill>
              </a:rPr>
              <a:t>HyperTask</a:t>
            </a:r>
            <a:endParaRPr lang="en-US" sz="3200" b="1" u="sng" dirty="0">
              <a:solidFill>
                <a:srgbClr val="FF0000"/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6536071" y="2038350"/>
            <a:ext cx="468865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err="1" smtClean="0">
                <a:solidFill>
                  <a:srgbClr val="002060"/>
                </a:solidFill>
              </a:rPr>
              <a:t>libC</a:t>
            </a:r>
            <a:r>
              <a:rPr lang="en-US" sz="2200" b="1" dirty="0" smtClean="0">
                <a:solidFill>
                  <a:srgbClr val="002060"/>
                </a:solidFill>
              </a:rPr>
              <a:t> functions that perform system call</a:t>
            </a:r>
            <a:endParaRPr lang="en-US" sz="2200" b="1" dirty="0">
              <a:solidFill>
                <a:srgbClr val="002060"/>
              </a:solidFill>
            </a:endParaRPr>
          </a:p>
        </p:txBody>
      </p:sp>
      <p:sp>
        <p:nvSpPr>
          <p:cNvPr id="33" name="TextBox 32"/>
          <p:cNvSpPr txBox="1"/>
          <p:nvPr/>
        </p:nvSpPr>
        <p:spPr>
          <a:xfrm>
            <a:off x="4013867" y="3925327"/>
            <a:ext cx="3627660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Core functionality of OS tasks</a:t>
            </a:r>
            <a:endParaRPr lang="en-US" sz="2200" b="1" dirty="0">
              <a:solidFill>
                <a:srgbClr val="002060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302141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31" grpId="0" animBg="1"/>
      <p:bldP spid="6" grpId="0" animBg="1"/>
      <p:bldP spid="29" grpId="0"/>
      <p:bldP spid="34" grpId="0" animBg="1"/>
      <p:bldP spid="35" grpId="0" animBg="1"/>
      <p:bldP spid="36" grpId="0"/>
      <p:bldP spid="37" grpId="0"/>
      <p:bldP spid="2" grpId="0"/>
      <p:bldP spid="3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702365" y="365125"/>
            <a:ext cx="10651435" cy="1325563"/>
          </a:xfrm>
        </p:spPr>
        <p:txBody>
          <a:bodyPr>
            <a:normAutofit/>
          </a:bodyPr>
          <a:lstStyle/>
          <a:p>
            <a:r>
              <a:rPr lang="en-US" dirty="0" err="1" smtClean="0"/>
              <a:t>HyperTasks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1049000" y="6048049"/>
            <a:ext cx="609600" cy="521208"/>
          </a:xfrm>
          <a:prstGeom prst="rect">
            <a:avLst/>
          </a:prstGeom>
        </p:spPr>
        <p:txBody>
          <a:bodyPr/>
          <a:lstStyle/>
          <a:p>
            <a:fld id="{5B9B009D-E24C-449E-9507-6C8A205F7FC6}" type="slidenum">
              <a:rPr lang="en-US" smtClean="0">
                <a:solidFill>
                  <a:schemeClr val="tx1"/>
                </a:solidFill>
              </a:rPr>
              <a:pPr/>
              <a:t>8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712389" y="1193800"/>
            <a:ext cx="2895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System Execution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930966" y="2194433"/>
            <a:ext cx="4543424" cy="798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u="sng" dirty="0" smtClean="0">
                <a:solidFill>
                  <a:srgbClr val="FF0000"/>
                </a:solidFill>
              </a:rPr>
              <a:t>Application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(Execution between two system calls)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2189" y="2406142"/>
            <a:ext cx="2895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930966" y="3231579"/>
            <a:ext cx="1524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Parse query</a:t>
            </a:r>
          </a:p>
        </p:txBody>
      </p:sp>
      <p:sp>
        <p:nvSpPr>
          <p:cNvPr id="11" name="Rectangle 10"/>
          <p:cNvSpPr/>
          <p:nvPr/>
        </p:nvSpPr>
        <p:spPr>
          <a:xfrm>
            <a:off x="3721790" y="3267063"/>
            <a:ext cx="1752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Create reply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989065" y="4920742"/>
            <a:ext cx="1524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u="sng" dirty="0">
                <a:solidFill>
                  <a:srgbClr val="FF0000"/>
                </a:solidFill>
              </a:rPr>
              <a:t>System call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4046465" y="4920742"/>
            <a:ext cx="1524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u="sng" dirty="0">
                <a:solidFill>
                  <a:srgbClr val="FF0000"/>
                </a:solidFill>
              </a:rPr>
              <a:t>Interrupt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951465" y="4920742"/>
            <a:ext cx="1676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u="sng" dirty="0" smtClean="0">
                <a:solidFill>
                  <a:srgbClr val="FF0000"/>
                </a:solidFill>
              </a:rPr>
              <a:t>Bottom Half</a:t>
            </a:r>
            <a:endParaRPr lang="en-US" sz="2200" b="1" u="sng" dirty="0">
              <a:solidFill>
                <a:srgbClr val="FF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8085065" y="4920742"/>
            <a:ext cx="1524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u="sng" dirty="0">
                <a:solidFill>
                  <a:srgbClr val="FF0000"/>
                </a:solidFill>
              </a:rPr>
              <a:t>Scheduler</a:t>
            </a:r>
          </a:p>
        </p:txBody>
      </p:sp>
      <p:sp>
        <p:nvSpPr>
          <p:cNvPr id="16" name="Rectangle 15"/>
          <p:cNvSpPr/>
          <p:nvPr/>
        </p:nvSpPr>
        <p:spPr>
          <a:xfrm>
            <a:off x="2000749" y="5758942"/>
            <a:ext cx="1524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Read file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4058149" y="5758942"/>
            <a:ext cx="1524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Page fault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5938765" y="5758942"/>
            <a:ext cx="1524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SCSI</a:t>
            </a:r>
          </a:p>
        </p:txBody>
      </p:sp>
      <p:sp>
        <p:nvSpPr>
          <p:cNvPr id="21" name="Rectangle 20"/>
          <p:cNvSpPr/>
          <p:nvPr/>
        </p:nvSpPr>
        <p:spPr>
          <a:xfrm>
            <a:off x="8085065" y="5758942"/>
            <a:ext cx="1524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schedule()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3" name="Straight Arrow Connector 2"/>
          <p:cNvCxnSpPr>
            <a:endCxn id="8" idx="0"/>
          </p:cNvCxnSpPr>
          <p:nvPr/>
        </p:nvCxnSpPr>
        <p:spPr>
          <a:xfrm flipH="1">
            <a:off x="3202678" y="1727200"/>
            <a:ext cx="2957511" cy="467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  <a:endCxn id="9" idx="0"/>
          </p:cNvCxnSpPr>
          <p:nvPr/>
        </p:nvCxnSpPr>
        <p:spPr>
          <a:xfrm>
            <a:off x="6160189" y="1727200"/>
            <a:ext cx="2209800" cy="678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</p:cNvCxnSpPr>
          <p:nvPr/>
        </p:nvCxnSpPr>
        <p:spPr>
          <a:xfrm>
            <a:off x="8369989" y="2939542"/>
            <a:ext cx="0" cy="1530858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751065" y="4470400"/>
            <a:ext cx="619658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0"/>
          </p:cNvCxnSpPr>
          <p:nvPr/>
        </p:nvCxnSpPr>
        <p:spPr>
          <a:xfrm>
            <a:off x="2751065" y="4470400"/>
            <a:ext cx="0" cy="450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3" idx="0"/>
          </p:cNvCxnSpPr>
          <p:nvPr/>
        </p:nvCxnSpPr>
        <p:spPr>
          <a:xfrm>
            <a:off x="4808465" y="4470400"/>
            <a:ext cx="0" cy="450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4" idx="0"/>
          </p:cNvCxnSpPr>
          <p:nvPr/>
        </p:nvCxnSpPr>
        <p:spPr>
          <a:xfrm>
            <a:off x="6789665" y="4470400"/>
            <a:ext cx="0" cy="450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8928259" y="4470400"/>
            <a:ext cx="0" cy="450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5995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9431812"/>
              </p:ext>
            </p:extLst>
          </p:nvPr>
        </p:nvGraphicFramePr>
        <p:xfrm>
          <a:off x="2737675" y="2631916"/>
          <a:ext cx="83322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  <a:gridCol w="320473"/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406611" y="3086046"/>
            <a:ext cx="1022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Profile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9010619" y="3070819"/>
            <a:ext cx="11384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Normal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9980" y="2374690"/>
            <a:ext cx="253331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Overview of the scheme:</a:t>
            </a:r>
            <a:endParaRPr lang="en-US" sz="2400" b="1" dirty="0"/>
          </a:p>
        </p:txBody>
      </p:sp>
      <p:sp>
        <p:nvSpPr>
          <p:cNvPr id="14" name="CustomShape 8"/>
          <p:cNvSpPr/>
          <p:nvPr/>
        </p:nvSpPr>
        <p:spPr>
          <a:xfrm>
            <a:off x="992277" y="3652547"/>
            <a:ext cx="4419172" cy="156715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9360">
            <a:noFill/>
            <a:round/>
          </a:ln>
        </p:spPr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Record the 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execution pattern of the 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</a:rPr>
              <a:t>HyperTask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 and find the list of frequently accessed functions. </a:t>
            </a:r>
          </a:p>
        </p:txBody>
      </p:sp>
      <p:cxnSp>
        <p:nvCxnSpPr>
          <p:cNvPr id="16" name="Straight Arrow Connector 15"/>
          <p:cNvCxnSpPr>
            <a:endCxn id="14" idx="0"/>
          </p:cNvCxnSpPr>
          <p:nvPr/>
        </p:nvCxnSpPr>
        <p:spPr>
          <a:xfrm flipH="1">
            <a:off x="3201863" y="2981209"/>
            <a:ext cx="176337" cy="671338"/>
          </a:xfrm>
          <a:prstGeom prst="straightConnector1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CustomShape 8"/>
          <p:cNvSpPr/>
          <p:nvPr/>
        </p:nvSpPr>
        <p:spPr>
          <a:xfrm>
            <a:off x="6502400" y="3622094"/>
            <a:ext cx="4604814" cy="159255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360">
            <a:noFill/>
            <a:round/>
          </a:ln>
        </p:spPr>
        <p:txBody>
          <a:bodyPr lIns="90000" tIns="45000" rIns="90000" bIns="45000" anchor="ctr"/>
          <a:lstStyle/>
          <a:p>
            <a:pPr lvl="0" algn="ctr"/>
            <a:r>
              <a:rPr lang="en-US" sz="2400" dirty="0" err="1" smtClean="0">
                <a:solidFill>
                  <a:srgbClr val="000000"/>
                </a:solidFill>
                <a:latin typeface="Century Gothic"/>
              </a:rPr>
              <a:t>Prefetch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 the 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</a:rPr>
              <a:t>HyperTask’s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 frequently accessed functions into the </a:t>
            </a:r>
            <a:r>
              <a:rPr lang="en-US" sz="2400" dirty="0" err="1" smtClean="0">
                <a:solidFill>
                  <a:srgbClr val="000000"/>
                </a:solidFill>
                <a:latin typeface="Century Gothic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Century Gothic"/>
              </a:rPr>
              <a:t>-cache before executing it</a:t>
            </a:r>
            <a:endParaRPr lang="en-US" sz="2400" dirty="0">
              <a:solidFill>
                <a:srgbClr val="000000"/>
              </a:solidFill>
              <a:latin typeface="Century Gothic"/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8517143" y="2981209"/>
            <a:ext cx="761768" cy="671338"/>
          </a:xfrm>
          <a:prstGeom prst="straightConnector1">
            <a:avLst/>
          </a:prstGeom>
          <a:ln w="7620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itle 2"/>
          <p:cNvSpPr txBox="1">
            <a:spLocks/>
          </p:cNvSpPr>
          <p:nvPr/>
        </p:nvSpPr>
        <p:spPr>
          <a:xfrm>
            <a:off x="218116" y="186751"/>
            <a:ext cx="11605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200" dirty="0" smtClean="0"/>
              <a:t>Leverage repetitive execution pattern for prefetching</a:t>
            </a:r>
            <a:endParaRPr lang="en-US" sz="4200" dirty="0"/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2743200" y="2438190"/>
            <a:ext cx="8364014" cy="0"/>
          </a:xfrm>
          <a:prstGeom prst="straightConnector1">
            <a:avLst/>
          </a:prstGeom>
          <a:ln w="38100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6093473" y="2018726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Time</a:t>
            </a:r>
            <a:endParaRPr lang="en-US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609023" y="5324537"/>
            <a:ext cx="31856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</a:rPr>
              <a:t>Slower than baseline </a:t>
            </a:r>
            <a:r>
              <a:rPr lang="en-US" sz="2400" b="1" dirty="0" smtClean="0">
                <a:solidFill>
                  <a:schemeClr val="accent2">
                    <a:lumMod val="75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US" sz="2400" b="1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 flipH="1">
            <a:off x="7338241" y="5324537"/>
            <a:ext cx="31195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Faster than baseline 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  <a:sym typeface="Wingdings" panose="05000000000000000000" pitchFamily="2" charset="2"/>
              </a:rPr>
              <a:t></a:t>
            </a:r>
            <a:endParaRPr lang="en-US" sz="2400" b="1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16706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1|2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41.7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1|25.9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1|25.9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1|25.9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1|25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5084</TotalTime>
  <Words>1783</Words>
  <Application>Microsoft Office PowerPoint</Application>
  <PresentationFormat>Widescreen</PresentationFormat>
  <Paragraphs>509</Paragraphs>
  <Slides>40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9" baseType="lpstr">
      <vt:lpstr>Arial</vt:lpstr>
      <vt:lpstr>Calibri</vt:lpstr>
      <vt:lpstr>Calibri Light</vt:lpstr>
      <vt:lpstr>Cambria Math</vt:lpstr>
      <vt:lpstr>Century</vt:lpstr>
      <vt:lpstr>Century Gothic</vt:lpstr>
      <vt:lpstr>Times New Roman</vt:lpstr>
      <vt:lpstr>Wingdings</vt:lpstr>
      <vt:lpstr>Office Theme</vt:lpstr>
      <vt:lpstr>pTask: A Smart Prefetching Scheme for OS Intensive Applications</vt:lpstr>
      <vt:lpstr>Outline of the talk</vt:lpstr>
      <vt:lpstr>Why Instruction Prefetching for OS Intensive Applications</vt:lpstr>
      <vt:lpstr>Why another instruction prefetcher</vt:lpstr>
      <vt:lpstr>What are we proposing</vt:lpstr>
      <vt:lpstr>Apache: Variation in i-cache hit rate</vt:lpstr>
      <vt:lpstr>PowerPoint Presentation</vt:lpstr>
      <vt:lpstr>HyperTasks</vt:lpstr>
      <vt:lpstr>PowerPoint Presentation</vt:lpstr>
      <vt:lpstr>Outline of the talk</vt:lpstr>
      <vt:lpstr>Benchmarks</vt:lpstr>
      <vt:lpstr>Instruction break up</vt:lpstr>
      <vt:lpstr>PowerPoint Presentation</vt:lpstr>
      <vt:lpstr>PowerPoint Presentation</vt:lpstr>
      <vt:lpstr>PowerPoint Presentation</vt:lpstr>
      <vt:lpstr>PowerPoint Presentation</vt:lpstr>
      <vt:lpstr>Challenge 2: How many times should we profile?</vt:lpstr>
      <vt:lpstr>Outline of the talk</vt:lpstr>
      <vt:lpstr>Execution Model With pTask routines</vt:lpstr>
      <vt:lpstr>Outline of the design section</vt:lpstr>
      <vt:lpstr>Function annotation in OS and Application executables</vt:lpstr>
      <vt:lpstr>Profiling: Recording Function Execution</vt:lpstr>
      <vt:lpstr>Outline of the design section</vt:lpstr>
      <vt:lpstr>Identifying Application HyperTasks</vt:lpstr>
      <vt:lpstr>Identifying OS HyperTasks</vt:lpstr>
      <vt:lpstr>Identifying OS HyperTasks</vt:lpstr>
      <vt:lpstr>Outline of the design section</vt:lpstr>
      <vt:lpstr>Profile Store</vt:lpstr>
      <vt:lpstr>Prefetch Store</vt:lpstr>
      <vt:lpstr>Outline of the design section</vt:lpstr>
      <vt:lpstr>Normal mode</vt:lpstr>
      <vt:lpstr>Re-profiling</vt:lpstr>
      <vt:lpstr>Outline of the talk</vt:lpstr>
      <vt:lpstr>Evaluation Setup</vt:lpstr>
      <vt:lpstr>Hardware Details</vt:lpstr>
      <vt:lpstr>Evaluated Techniques</vt:lpstr>
      <vt:lpstr>PowerPoint Presentation</vt:lpstr>
      <vt:lpstr>PowerPoint Presentation</vt:lpstr>
      <vt:lpstr>Conclusion</vt:lpstr>
      <vt:lpstr>Questions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pTask: A Smart Prefetching Scheme for OS Intensive Applications</dc:title>
  <dc:creator>Windows User</dc:creator>
  <cp:lastModifiedBy>prathmesh</cp:lastModifiedBy>
  <cp:revision>2832</cp:revision>
  <dcterms:created xsi:type="dcterms:W3CDTF">2016-09-30T17:41:53Z</dcterms:created>
  <dcterms:modified xsi:type="dcterms:W3CDTF">2016-10-16T05:15:24Z</dcterms:modified>
</cp:coreProperties>
</file>