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3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82" r:id="rId5"/>
    <p:sldId id="373" r:id="rId6"/>
    <p:sldId id="374" r:id="rId7"/>
    <p:sldId id="383" r:id="rId8"/>
    <p:sldId id="375" r:id="rId9"/>
    <p:sldId id="290" r:id="rId10"/>
    <p:sldId id="291" r:id="rId11"/>
    <p:sldId id="376" r:id="rId12"/>
    <p:sldId id="296" r:id="rId13"/>
    <p:sldId id="301" r:id="rId14"/>
    <p:sldId id="302" r:id="rId15"/>
    <p:sldId id="258" r:id="rId16"/>
    <p:sldId id="360" r:id="rId17"/>
    <p:sldId id="347" r:id="rId18"/>
    <p:sldId id="364" r:id="rId19"/>
    <p:sldId id="350" r:id="rId20"/>
    <p:sldId id="311" r:id="rId21"/>
    <p:sldId id="313" r:id="rId22"/>
    <p:sldId id="318" r:id="rId23"/>
    <p:sldId id="381" r:id="rId24"/>
    <p:sldId id="377" r:id="rId25"/>
    <p:sldId id="320" r:id="rId26"/>
    <p:sldId id="331" r:id="rId27"/>
    <p:sldId id="333" r:id="rId28"/>
    <p:sldId id="378" r:id="rId29"/>
    <p:sldId id="335" r:id="rId30"/>
    <p:sldId id="336" r:id="rId31"/>
    <p:sldId id="379" r:id="rId32"/>
    <p:sldId id="339" r:id="rId33"/>
    <p:sldId id="3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ksha Agarwal" initials="SA" lastIdx="1" clrIdx="0">
    <p:extLst>
      <p:ext uri="{19B8F6BF-5375-455C-9EA6-DF929625EA0E}">
        <p15:presenceInfo xmlns:p15="http://schemas.microsoft.com/office/powerpoint/2012/main" userId="Samiksha Agarw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9900"/>
    <a:srgbClr val="CCFF66"/>
    <a:srgbClr val="FFD44B"/>
    <a:srgbClr val="FF3300"/>
    <a:srgbClr val="D820B5"/>
    <a:srgbClr val="71B9E4"/>
    <a:srgbClr val="66FF3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966E7-C2DD-45D2-96DB-7CA2B9ED2D7A}" v="10" dt="2022-07-03T18:04:40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372" autoAdjust="0"/>
  </p:normalViewPr>
  <p:slideViewPr>
    <p:cSldViewPr snapToGrid="0">
      <p:cViewPr varScale="1">
        <p:scale>
          <a:sx n="62" d="100"/>
          <a:sy n="62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ksha Agarwal" userId="5d61601b-665e-480d-b816-b71df2f6e04c" providerId="ADAL" clId="{DB0F0DC5-4A12-48B7-A525-208E0BF71FC1}"/>
    <pc:docChg chg="delSld modSld sldOrd">
      <pc:chgData name="Samiksha Agarwal" userId="5d61601b-665e-480d-b816-b71df2f6e04c" providerId="ADAL" clId="{DB0F0DC5-4A12-48B7-A525-208E0BF71FC1}" dt="2022-06-17T13:04:17.370" v="25" actId="20577"/>
      <pc:docMkLst>
        <pc:docMk/>
      </pc:docMkLst>
      <pc:sldChg chg="delSp modSp modAnim">
        <pc:chgData name="Samiksha Agarwal" userId="5d61601b-665e-480d-b816-b71df2f6e04c" providerId="ADAL" clId="{DB0F0DC5-4A12-48B7-A525-208E0BF71FC1}" dt="2022-06-17T13:01:47.026" v="6"/>
        <pc:sldMkLst>
          <pc:docMk/>
          <pc:sldMk cId="3193043067" sldId="313"/>
        </pc:sldMkLst>
        <pc:spChg chg="mod topLvl">
          <ac:chgData name="Samiksha Agarwal" userId="5d61601b-665e-480d-b816-b71df2f6e04c" providerId="ADAL" clId="{DB0F0DC5-4A12-48B7-A525-208E0BF71FC1}" dt="2022-06-17T13:01:33.905" v="3" actId="165"/>
          <ac:spMkLst>
            <pc:docMk/>
            <pc:sldMk cId="3193043067" sldId="313"/>
            <ac:spMk id="10" creationId="{E8935FAE-5496-4DCF-BE41-7FD92F00FEE9}"/>
          </ac:spMkLst>
        </pc:spChg>
        <pc:spChg chg="mod topLvl">
          <ac:chgData name="Samiksha Agarwal" userId="5d61601b-665e-480d-b816-b71df2f6e04c" providerId="ADAL" clId="{DB0F0DC5-4A12-48B7-A525-208E0BF71FC1}" dt="2022-06-17T13:01:33.905" v="3" actId="165"/>
          <ac:spMkLst>
            <pc:docMk/>
            <pc:sldMk cId="3193043067" sldId="313"/>
            <ac:spMk id="16" creationId="{6E0D1041-F507-462D-8BB0-C9EF5B43F50D}"/>
          </ac:spMkLst>
        </pc:spChg>
        <pc:spChg chg="mod topLvl">
          <ac:chgData name="Samiksha Agarwal" userId="5d61601b-665e-480d-b816-b71df2f6e04c" providerId="ADAL" clId="{DB0F0DC5-4A12-48B7-A525-208E0BF71FC1}" dt="2022-06-17T13:01:33.905" v="3" actId="165"/>
          <ac:spMkLst>
            <pc:docMk/>
            <pc:sldMk cId="3193043067" sldId="313"/>
            <ac:spMk id="22" creationId="{FF1EC4C3-C87F-4192-AC5D-817C899CBE80}"/>
          </ac:spMkLst>
        </pc:spChg>
        <pc:grpChg chg="del">
          <ac:chgData name="Samiksha Agarwal" userId="5d61601b-665e-480d-b816-b71df2f6e04c" providerId="ADAL" clId="{DB0F0DC5-4A12-48B7-A525-208E0BF71FC1}" dt="2022-06-17T13:01:33.905" v="3" actId="165"/>
          <ac:grpSpMkLst>
            <pc:docMk/>
            <pc:sldMk cId="3193043067" sldId="313"/>
            <ac:grpSpMk id="6" creationId="{41A163E8-77A6-8D04-A4CF-6A22CFFD6309}"/>
          </ac:grpSpMkLst>
        </pc:grpChg>
      </pc:sldChg>
      <pc:sldChg chg="del">
        <pc:chgData name="Samiksha Agarwal" userId="5d61601b-665e-480d-b816-b71df2f6e04c" providerId="ADAL" clId="{DB0F0DC5-4A12-48B7-A525-208E0BF71FC1}" dt="2022-06-17T13:00:36.713" v="0" actId="2696"/>
        <pc:sldMkLst>
          <pc:docMk/>
          <pc:sldMk cId="193011816" sldId="340"/>
        </pc:sldMkLst>
      </pc:sldChg>
      <pc:sldChg chg="modSp mod ord">
        <pc:chgData name="Samiksha Agarwal" userId="5d61601b-665e-480d-b816-b71df2f6e04c" providerId="ADAL" clId="{DB0F0DC5-4A12-48B7-A525-208E0BF71FC1}" dt="2022-06-17T13:04:17.370" v="25" actId="20577"/>
        <pc:sldMkLst>
          <pc:docMk/>
          <pc:sldMk cId="1757654996" sldId="381"/>
        </pc:sldMkLst>
        <pc:spChg chg="mod">
          <ac:chgData name="Samiksha Agarwal" userId="5d61601b-665e-480d-b816-b71df2f6e04c" providerId="ADAL" clId="{DB0F0DC5-4A12-48B7-A525-208E0BF71FC1}" dt="2022-06-17T13:04:17.370" v="25" actId="20577"/>
          <ac:spMkLst>
            <pc:docMk/>
            <pc:sldMk cId="1757654996" sldId="381"/>
            <ac:spMk id="5" creationId="{FBB3D855-D2EF-87AB-B7E5-0777A25CCED7}"/>
          </ac:spMkLst>
        </pc:spChg>
        <pc:picChg chg="mod">
          <ac:chgData name="Samiksha Agarwal" userId="5d61601b-665e-480d-b816-b71df2f6e04c" providerId="ADAL" clId="{DB0F0DC5-4A12-48B7-A525-208E0BF71FC1}" dt="2022-06-17T13:03:56.250" v="23" actId="1076"/>
          <ac:picMkLst>
            <pc:docMk/>
            <pc:sldMk cId="1757654996" sldId="381"/>
            <ac:picMk id="8" creationId="{59516FF3-0371-EC70-DD0C-2A649DF6DD23}"/>
          </ac:picMkLst>
        </pc:picChg>
      </pc:sldChg>
      <pc:sldChg chg="del">
        <pc:chgData name="Samiksha Agarwal" userId="5d61601b-665e-480d-b816-b71df2f6e04c" providerId="ADAL" clId="{DB0F0DC5-4A12-48B7-A525-208E0BF71FC1}" dt="2022-06-17T13:02:28.458" v="11" actId="47"/>
        <pc:sldMkLst>
          <pc:docMk/>
          <pc:sldMk cId="2907858896" sldId="382"/>
        </pc:sldMkLst>
      </pc:sldChg>
    </pc:docChg>
  </pc:docChgLst>
  <pc:docChgLst>
    <pc:chgData name="Samiksha Agarwal" userId="5d61601b-665e-480d-b816-b71df2f6e04c" providerId="ADAL" clId="{5C7966E7-C2DD-45D2-96DB-7CA2B9ED2D7A}"/>
    <pc:docChg chg="custSel addSld delSld modSld">
      <pc:chgData name="Samiksha Agarwal" userId="5d61601b-665e-480d-b816-b71df2f6e04c" providerId="ADAL" clId="{5C7966E7-C2DD-45D2-96DB-7CA2B9ED2D7A}" dt="2022-07-05T19:04:42.042" v="26" actId="47"/>
      <pc:docMkLst>
        <pc:docMk/>
      </pc:docMkLst>
      <pc:sldChg chg="add del setBg">
        <pc:chgData name="Samiksha Agarwal" userId="5d61601b-665e-480d-b816-b71df2f6e04c" providerId="ADAL" clId="{5C7966E7-C2DD-45D2-96DB-7CA2B9ED2D7A}" dt="2022-07-05T19:04:32.589" v="19" actId="47"/>
        <pc:sldMkLst>
          <pc:docMk/>
          <pc:sldMk cId="556560753" sldId="305"/>
        </pc:sldMkLst>
      </pc:sldChg>
      <pc:sldChg chg="addSp modSp add del setBg">
        <pc:chgData name="Samiksha Agarwal" userId="5d61601b-665e-480d-b816-b71df2f6e04c" providerId="ADAL" clId="{5C7966E7-C2DD-45D2-96DB-7CA2B9ED2D7A}" dt="2022-07-03T18:41:10.818" v="17" actId="47"/>
        <pc:sldMkLst>
          <pc:docMk/>
          <pc:sldMk cId="3885444330" sldId="321"/>
        </pc:sldMkLst>
        <pc:spChg chg="add mod">
          <ac:chgData name="Samiksha Agarwal" userId="5d61601b-665e-480d-b816-b71df2f6e04c" providerId="ADAL" clId="{5C7966E7-C2DD-45D2-96DB-7CA2B9ED2D7A}" dt="2022-07-03T17:19:15.724" v="7"/>
          <ac:spMkLst>
            <pc:docMk/>
            <pc:sldMk cId="3885444330" sldId="321"/>
            <ac:spMk id="15" creationId="{C6785804-7F8E-441A-B6A6-1937DC5BC084}"/>
          </ac:spMkLst>
        </pc:spChg>
      </pc:sldChg>
      <pc:sldChg chg="add del setBg">
        <pc:chgData name="Samiksha Agarwal" userId="5d61601b-665e-480d-b816-b71df2f6e04c" providerId="ADAL" clId="{5C7966E7-C2DD-45D2-96DB-7CA2B9ED2D7A}" dt="2022-07-05T19:04:35.814" v="21" actId="47"/>
        <pc:sldMkLst>
          <pc:docMk/>
          <pc:sldMk cId="3882880946" sldId="332"/>
        </pc:sldMkLst>
      </pc:sldChg>
      <pc:sldChg chg="add del setBg">
        <pc:chgData name="Samiksha Agarwal" userId="5d61601b-665e-480d-b816-b71df2f6e04c" providerId="ADAL" clId="{5C7966E7-C2DD-45D2-96DB-7CA2B9ED2D7A}" dt="2022-07-05T19:04:34.534" v="20" actId="47"/>
        <pc:sldMkLst>
          <pc:docMk/>
          <pc:sldMk cId="525198790" sldId="344"/>
        </pc:sldMkLst>
      </pc:sldChg>
      <pc:sldChg chg="add del setBg">
        <pc:chgData name="Samiksha Agarwal" userId="5d61601b-665e-480d-b816-b71df2f6e04c" providerId="ADAL" clId="{5C7966E7-C2DD-45D2-96DB-7CA2B9ED2D7A}" dt="2022-07-05T19:04:39.039" v="23" actId="47"/>
        <pc:sldMkLst>
          <pc:docMk/>
          <pc:sldMk cId="1043614198" sldId="345"/>
        </pc:sldMkLst>
      </pc:sldChg>
      <pc:sldChg chg="add del">
        <pc:chgData name="Samiksha Agarwal" userId="5d61601b-665e-480d-b816-b71df2f6e04c" providerId="ADAL" clId="{5C7966E7-C2DD-45D2-96DB-7CA2B9ED2D7A}" dt="2022-07-05T19:04:40.832" v="25" actId="47"/>
        <pc:sldMkLst>
          <pc:docMk/>
          <pc:sldMk cId="2109988481" sldId="362"/>
        </pc:sldMkLst>
      </pc:sldChg>
      <pc:sldChg chg="add del">
        <pc:chgData name="Samiksha Agarwal" userId="5d61601b-665e-480d-b816-b71df2f6e04c" providerId="ADAL" clId="{5C7966E7-C2DD-45D2-96DB-7CA2B9ED2D7A}" dt="2022-07-05T19:04:31.645" v="18" actId="47"/>
        <pc:sldMkLst>
          <pc:docMk/>
          <pc:sldMk cId="3178146347" sldId="371"/>
        </pc:sldMkLst>
      </pc:sldChg>
      <pc:sldChg chg="add del setBg">
        <pc:chgData name="Samiksha Agarwal" userId="5d61601b-665e-480d-b816-b71df2f6e04c" providerId="ADAL" clId="{5C7966E7-C2DD-45D2-96DB-7CA2B9ED2D7A}" dt="2022-07-05T19:04:42.042" v="26" actId="47"/>
        <pc:sldMkLst>
          <pc:docMk/>
          <pc:sldMk cId="3058410039" sldId="372"/>
        </pc:sldMkLst>
      </pc:sldChg>
      <pc:sldChg chg="new del">
        <pc:chgData name="Samiksha Agarwal" userId="5d61601b-665e-480d-b816-b71df2f6e04c" providerId="ADAL" clId="{5C7966E7-C2DD-45D2-96DB-7CA2B9ED2D7A}" dt="2022-07-03T17:06:48.868" v="2" actId="47"/>
        <pc:sldMkLst>
          <pc:docMk/>
          <pc:sldMk cId="3244773856" sldId="384"/>
        </pc:sldMkLst>
      </pc:sldChg>
      <pc:sldChg chg="addSp delSp modSp new del mod modClrScheme chgLayout">
        <pc:chgData name="Samiksha Agarwal" userId="5d61601b-665e-480d-b816-b71df2f6e04c" providerId="ADAL" clId="{5C7966E7-C2DD-45D2-96DB-7CA2B9ED2D7A}" dt="2022-07-05T19:04:39.948" v="24" actId="47"/>
        <pc:sldMkLst>
          <pc:docMk/>
          <pc:sldMk cId="4260349972" sldId="384"/>
        </pc:sldMkLst>
        <pc:spChg chg="del">
          <ac:chgData name="Samiksha Agarwal" userId="5d61601b-665e-480d-b816-b71df2f6e04c" providerId="ADAL" clId="{5C7966E7-C2DD-45D2-96DB-7CA2B9ED2D7A}" dt="2022-07-03T17:19:23.090" v="10" actId="700"/>
          <ac:spMkLst>
            <pc:docMk/>
            <pc:sldMk cId="4260349972" sldId="384"/>
            <ac:spMk id="2" creationId="{68E1A968-97F1-0449-BEB2-D20C73B82A0A}"/>
          </ac:spMkLst>
        </pc:spChg>
        <pc:spChg chg="del">
          <ac:chgData name="Samiksha Agarwal" userId="5d61601b-665e-480d-b816-b71df2f6e04c" providerId="ADAL" clId="{5C7966E7-C2DD-45D2-96DB-7CA2B9ED2D7A}" dt="2022-07-03T17:19:23.090" v="10" actId="700"/>
          <ac:spMkLst>
            <pc:docMk/>
            <pc:sldMk cId="4260349972" sldId="384"/>
            <ac:spMk id="3" creationId="{288D93E7-6BEE-299C-3395-57E190D5B4B5}"/>
          </ac:spMkLst>
        </pc:spChg>
        <pc:spChg chg="mod ord">
          <ac:chgData name="Samiksha Agarwal" userId="5d61601b-665e-480d-b816-b71df2f6e04c" providerId="ADAL" clId="{5C7966E7-C2DD-45D2-96DB-7CA2B9ED2D7A}" dt="2022-07-03T17:19:23.090" v="10" actId="700"/>
          <ac:spMkLst>
            <pc:docMk/>
            <pc:sldMk cId="4260349972" sldId="384"/>
            <ac:spMk id="4" creationId="{E6F69DB9-0F28-8440-D8C4-24B7263D4115}"/>
          </ac:spMkLst>
        </pc:spChg>
        <pc:spChg chg="add mod">
          <ac:chgData name="Samiksha Agarwal" userId="5d61601b-665e-480d-b816-b71df2f6e04c" providerId="ADAL" clId="{5C7966E7-C2DD-45D2-96DB-7CA2B9ED2D7A}" dt="2022-07-03T17:19:19.362" v="9"/>
          <ac:spMkLst>
            <pc:docMk/>
            <pc:sldMk cId="4260349972" sldId="384"/>
            <ac:spMk id="5" creationId="{C6785804-7F8E-441A-B6A6-1937DC5BC084}"/>
          </ac:spMkLst>
        </pc:spChg>
      </pc:sldChg>
      <pc:sldChg chg="addSp delSp modSp new del mod modClrScheme chgLayout">
        <pc:chgData name="Samiksha Agarwal" userId="5d61601b-665e-480d-b816-b71df2f6e04c" providerId="ADAL" clId="{5C7966E7-C2DD-45D2-96DB-7CA2B9ED2D7A}" dt="2022-07-05T19:04:37.425" v="22" actId="47"/>
        <pc:sldMkLst>
          <pc:docMk/>
          <pc:sldMk cId="3692204190" sldId="385"/>
        </pc:sldMkLst>
        <pc:spChg chg="del">
          <ac:chgData name="Samiksha Agarwal" userId="5d61601b-665e-480d-b816-b71df2f6e04c" providerId="ADAL" clId="{5C7966E7-C2DD-45D2-96DB-7CA2B9ED2D7A}" dt="2022-07-03T18:41:02.030" v="15" actId="700"/>
          <ac:spMkLst>
            <pc:docMk/>
            <pc:sldMk cId="3692204190" sldId="385"/>
            <ac:spMk id="2" creationId="{FF67BAF1-63A6-A669-86B4-37B71B4BCA47}"/>
          </ac:spMkLst>
        </pc:spChg>
        <pc:spChg chg="del">
          <ac:chgData name="Samiksha Agarwal" userId="5d61601b-665e-480d-b816-b71df2f6e04c" providerId="ADAL" clId="{5C7966E7-C2DD-45D2-96DB-7CA2B9ED2D7A}" dt="2022-07-03T18:41:02.030" v="15" actId="700"/>
          <ac:spMkLst>
            <pc:docMk/>
            <pc:sldMk cId="3692204190" sldId="385"/>
            <ac:spMk id="3" creationId="{769FAD1D-999D-B159-5C20-3679174FE8E7}"/>
          </ac:spMkLst>
        </pc:spChg>
        <pc:spChg chg="mod ord">
          <ac:chgData name="Samiksha Agarwal" userId="5d61601b-665e-480d-b816-b71df2f6e04c" providerId="ADAL" clId="{5C7966E7-C2DD-45D2-96DB-7CA2B9ED2D7A}" dt="2022-07-03T18:41:02.030" v="15" actId="700"/>
          <ac:spMkLst>
            <pc:docMk/>
            <pc:sldMk cId="3692204190" sldId="385"/>
            <ac:spMk id="4" creationId="{0C0DDAA8-B328-F0C4-2BFE-7C34385AEF0A}"/>
          </ac:spMkLst>
        </pc:spChg>
        <pc:picChg chg="add">
          <ac:chgData name="Samiksha Agarwal" userId="5d61601b-665e-480d-b816-b71df2f6e04c" providerId="ADAL" clId="{5C7966E7-C2DD-45D2-96DB-7CA2B9ED2D7A}" dt="2022-07-03T18:41:02.688" v="16" actId="22"/>
          <ac:picMkLst>
            <pc:docMk/>
            <pc:sldMk cId="3692204190" sldId="385"/>
            <ac:picMk id="6" creationId="{4BF36493-2502-2C92-6D30-0846448D0F9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09EDEB-C61C-4A5D-A75A-8E1EC67A6B89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888CEC0F-B072-434B-9B2B-F5BBD7F794B3}">
      <dgm:prSet phldrT="[Text]"/>
      <dgm:spPr>
        <a:solidFill>
          <a:schemeClr val="accent2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/>
            <a:t>SCALABLE</a:t>
          </a:r>
          <a:endParaRPr lang="en-GB" dirty="0"/>
        </a:p>
      </dgm:t>
    </dgm:pt>
    <dgm:pt modelId="{96CA267E-2ABE-4CE7-B330-376BB92B0E80}" type="parTrans" cxnId="{AF7309E9-8C91-44B2-BA98-FCF583DF4040}">
      <dgm:prSet/>
      <dgm:spPr/>
      <dgm:t>
        <a:bodyPr/>
        <a:lstStyle/>
        <a:p>
          <a:endParaRPr lang="en-GB"/>
        </a:p>
      </dgm:t>
    </dgm:pt>
    <dgm:pt modelId="{70485F27-D53A-4FB6-A818-44F6235946AF}" type="sibTrans" cxnId="{AF7309E9-8C91-44B2-BA98-FCF583DF4040}">
      <dgm:prSet/>
      <dgm:spPr/>
      <dgm:t>
        <a:bodyPr/>
        <a:lstStyle/>
        <a:p>
          <a:endParaRPr lang="en-GB"/>
        </a:p>
      </dgm:t>
    </dgm:pt>
    <dgm:pt modelId="{B9485FF8-68B9-46F0-86BA-13A6BAC8D064}">
      <dgm:prSet phldrT="[Text]"/>
      <dgm:spPr>
        <a:solidFill>
          <a:schemeClr val="accent1">
            <a:lumMod val="75000"/>
            <a:alpha val="50000"/>
          </a:schemeClr>
        </a:solidFill>
      </dgm:spPr>
      <dgm:t>
        <a:bodyPr/>
        <a:lstStyle/>
        <a:p>
          <a:r>
            <a:rPr lang="en-US"/>
            <a:t>ROBUST</a:t>
          </a:r>
          <a:endParaRPr lang="en-GB" dirty="0"/>
        </a:p>
      </dgm:t>
    </dgm:pt>
    <dgm:pt modelId="{B74EEA3D-0B20-41DC-89AA-84E31ACA694B}" type="parTrans" cxnId="{CE96D38E-58E8-4056-AD46-686A8BCBF4C5}">
      <dgm:prSet/>
      <dgm:spPr/>
      <dgm:t>
        <a:bodyPr/>
        <a:lstStyle/>
        <a:p>
          <a:endParaRPr lang="en-GB"/>
        </a:p>
      </dgm:t>
    </dgm:pt>
    <dgm:pt modelId="{0BA04A52-CC0F-4BD1-821A-F0C62F81CAB9}" type="sibTrans" cxnId="{CE96D38E-58E8-4056-AD46-686A8BCBF4C5}">
      <dgm:prSet/>
      <dgm:spPr/>
      <dgm:t>
        <a:bodyPr/>
        <a:lstStyle/>
        <a:p>
          <a:endParaRPr lang="en-GB"/>
        </a:p>
      </dgm:t>
    </dgm:pt>
    <dgm:pt modelId="{160D3880-B962-45C8-834C-D641246830E6}">
      <dgm:prSet phldrT="[Text]"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en-US"/>
            <a:t>FAST</a:t>
          </a:r>
          <a:endParaRPr lang="en-GB" dirty="0"/>
        </a:p>
      </dgm:t>
    </dgm:pt>
    <dgm:pt modelId="{437541AC-DF4B-4957-B0C2-403D4C1B4789}" type="parTrans" cxnId="{2A56EA12-0107-42E2-93F2-9C49989A9D9B}">
      <dgm:prSet/>
      <dgm:spPr/>
      <dgm:t>
        <a:bodyPr/>
        <a:lstStyle/>
        <a:p>
          <a:endParaRPr lang="en-GB"/>
        </a:p>
      </dgm:t>
    </dgm:pt>
    <dgm:pt modelId="{C49D18F6-18DA-4029-9B47-1C4EB45FE6BC}" type="sibTrans" cxnId="{2A56EA12-0107-42E2-93F2-9C49989A9D9B}">
      <dgm:prSet/>
      <dgm:spPr/>
      <dgm:t>
        <a:bodyPr/>
        <a:lstStyle/>
        <a:p>
          <a:endParaRPr lang="en-GB"/>
        </a:p>
      </dgm:t>
    </dgm:pt>
    <dgm:pt modelId="{D8EEB810-B8C4-4640-A4C2-59D74B76E1A3}" type="pres">
      <dgm:prSet presAssocID="{3A09EDEB-C61C-4A5D-A75A-8E1EC67A6B89}" presName="Name0" presStyleCnt="0">
        <dgm:presLayoutVars>
          <dgm:chMax val="7"/>
          <dgm:dir/>
          <dgm:resizeHandles val="exact"/>
        </dgm:presLayoutVars>
      </dgm:prSet>
      <dgm:spPr/>
    </dgm:pt>
    <dgm:pt modelId="{17CED2D6-CF7C-4737-8C2F-7EC64D28DB10}" type="pres">
      <dgm:prSet presAssocID="{3A09EDEB-C61C-4A5D-A75A-8E1EC67A6B89}" presName="ellipse1" presStyleLbl="vennNode1" presStyleIdx="0" presStyleCnt="3">
        <dgm:presLayoutVars>
          <dgm:bulletEnabled val="1"/>
        </dgm:presLayoutVars>
      </dgm:prSet>
      <dgm:spPr/>
    </dgm:pt>
    <dgm:pt modelId="{6D4C2189-F542-426F-8F90-13E2ECF627A9}" type="pres">
      <dgm:prSet presAssocID="{3A09EDEB-C61C-4A5D-A75A-8E1EC67A6B89}" presName="ellipse2" presStyleLbl="vennNode1" presStyleIdx="1" presStyleCnt="3">
        <dgm:presLayoutVars>
          <dgm:bulletEnabled val="1"/>
        </dgm:presLayoutVars>
      </dgm:prSet>
      <dgm:spPr/>
    </dgm:pt>
    <dgm:pt modelId="{2BAE3D7A-F610-4389-B9A7-C7880A7B0A3E}" type="pres">
      <dgm:prSet presAssocID="{3A09EDEB-C61C-4A5D-A75A-8E1EC67A6B89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2A56EA12-0107-42E2-93F2-9C49989A9D9B}" srcId="{3A09EDEB-C61C-4A5D-A75A-8E1EC67A6B89}" destId="{160D3880-B962-45C8-834C-D641246830E6}" srcOrd="2" destOrd="0" parTransId="{437541AC-DF4B-4957-B0C2-403D4C1B4789}" sibTransId="{C49D18F6-18DA-4029-9B47-1C4EB45FE6BC}"/>
    <dgm:cxn modelId="{EB92F766-E1B3-4AD0-98E1-7D7688860F8D}" type="presOf" srcId="{B9485FF8-68B9-46F0-86BA-13A6BAC8D064}" destId="{6D4C2189-F542-426F-8F90-13E2ECF627A9}" srcOrd="0" destOrd="0" presId="urn:microsoft.com/office/officeart/2005/8/layout/rings+Icon"/>
    <dgm:cxn modelId="{1F906E82-4DED-4B04-9D6E-01024FA6750B}" type="presOf" srcId="{888CEC0F-B072-434B-9B2B-F5BBD7F794B3}" destId="{17CED2D6-CF7C-4737-8C2F-7EC64D28DB10}" srcOrd="0" destOrd="0" presId="urn:microsoft.com/office/officeart/2005/8/layout/rings+Icon"/>
    <dgm:cxn modelId="{CE96D38E-58E8-4056-AD46-686A8BCBF4C5}" srcId="{3A09EDEB-C61C-4A5D-A75A-8E1EC67A6B89}" destId="{B9485FF8-68B9-46F0-86BA-13A6BAC8D064}" srcOrd="1" destOrd="0" parTransId="{B74EEA3D-0B20-41DC-89AA-84E31ACA694B}" sibTransId="{0BA04A52-CC0F-4BD1-821A-F0C62F81CAB9}"/>
    <dgm:cxn modelId="{4C8C1A95-8F15-4F0D-9F6F-EE195F3A700E}" type="presOf" srcId="{3A09EDEB-C61C-4A5D-A75A-8E1EC67A6B89}" destId="{D8EEB810-B8C4-4640-A4C2-59D74B76E1A3}" srcOrd="0" destOrd="0" presId="urn:microsoft.com/office/officeart/2005/8/layout/rings+Icon"/>
    <dgm:cxn modelId="{35B7E7DA-FCB9-4F05-8EB8-0021B6FCAFE3}" type="presOf" srcId="{160D3880-B962-45C8-834C-D641246830E6}" destId="{2BAE3D7A-F610-4389-B9A7-C7880A7B0A3E}" srcOrd="0" destOrd="0" presId="urn:microsoft.com/office/officeart/2005/8/layout/rings+Icon"/>
    <dgm:cxn modelId="{AF7309E9-8C91-44B2-BA98-FCF583DF4040}" srcId="{3A09EDEB-C61C-4A5D-A75A-8E1EC67A6B89}" destId="{888CEC0F-B072-434B-9B2B-F5BBD7F794B3}" srcOrd="0" destOrd="0" parTransId="{96CA267E-2ABE-4CE7-B330-376BB92B0E80}" sibTransId="{70485F27-D53A-4FB6-A818-44F6235946AF}"/>
    <dgm:cxn modelId="{AA35FDBA-5CDA-484D-A414-081EDDDA57F0}" type="presParOf" srcId="{D8EEB810-B8C4-4640-A4C2-59D74B76E1A3}" destId="{17CED2D6-CF7C-4737-8C2F-7EC64D28DB10}" srcOrd="0" destOrd="0" presId="urn:microsoft.com/office/officeart/2005/8/layout/rings+Icon"/>
    <dgm:cxn modelId="{D637FC79-3D65-4943-A017-269A0095E5CA}" type="presParOf" srcId="{D8EEB810-B8C4-4640-A4C2-59D74B76E1A3}" destId="{6D4C2189-F542-426F-8F90-13E2ECF627A9}" srcOrd="1" destOrd="0" presId="urn:microsoft.com/office/officeart/2005/8/layout/rings+Icon"/>
    <dgm:cxn modelId="{5FD37BF2-5773-44F0-817D-1D796662F2C5}" type="presParOf" srcId="{D8EEB810-B8C4-4640-A4C2-59D74B76E1A3}" destId="{2BAE3D7A-F610-4389-B9A7-C7880A7B0A3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C1CC88-2060-4C66-8E36-9BCB717862BB}" type="doc">
      <dgm:prSet loTypeId="urn:microsoft.com/office/officeart/2011/layout/HexagonRadial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A0C4613-929F-4A5F-8C79-3ADCA14E5DF5}">
      <dgm:prSet phldrT="[Text]"/>
      <dgm:spPr/>
      <dgm:t>
        <a:bodyPr/>
        <a:lstStyle/>
        <a:p>
          <a:r>
            <a:rPr lang="en-US" dirty="0"/>
            <a:t>TOKENS</a:t>
          </a:r>
        </a:p>
      </dgm:t>
    </dgm:pt>
    <dgm:pt modelId="{64A28DCF-F520-4173-97EF-1C86A0B07506}" type="parTrans" cxnId="{D46313A2-BC5F-4CCB-9DB8-177C18CB7211}">
      <dgm:prSet/>
      <dgm:spPr/>
      <dgm:t>
        <a:bodyPr/>
        <a:lstStyle/>
        <a:p>
          <a:endParaRPr lang="en-US"/>
        </a:p>
      </dgm:t>
    </dgm:pt>
    <dgm:pt modelId="{ACC306D2-FFB6-4C2E-9EEE-A5896538F09E}" type="sibTrans" cxnId="{D46313A2-BC5F-4CCB-9DB8-177C18CB7211}">
      <dgm:prSet/>
      <dgm:spPr/>
      <dgm:t>
        <a:bodyPr/>
        <a:lstStyle/>
        <a:p>
          <a:endParaRPr lang="en-US"/>
        </a:p>
      </dgm:t>
    </dgm:pt>
    <dgm:pt modelId="{1A0D4FAC-79FD-4EAC-BF51-06D3F2836DAB}">
      <dgm:prSet phldrT="[Text]" custT="1"/>
      <dgm:spPr/>
      <dgm:t>
        <a:bodyPr/>
        <a:lstStyle/>
        <a:p>
          <a:r>
            <a:rPr lang="en-US" sz="2800" dirty="0"/>
            <a:t>{</a:t>
          </a:r>
        </a:p>
      </dgm:t>
    </dgm:pt>
    <dgm:pt modelId="{03BAC74C-AAE4-40DA-90B1-7C916B236F17}" type="parTrans" cxnId="{FD8B98FF-A08B-4661-8F16-5CBE98012EC5}">
      <dgm:prSet/>
      <dgm:spPr/>
      <dgm:t>
        <a:bodyPr/>
        <a:lstStyle/>
        <a:p>
          <a:endParaRPr lang="en-US"/>
        </a:p>
      </dgm:t>
    </dgm:pt>
    <dgm:pt modelId="{0E14B0E2-7F2C-4B03-948D-A20CA820D0D2}" type="sibTrans" cxnId="{FD8B98FF-A08B-4661-8F16-5CBE98012EC5}">
      <dgm:prSet/>
      <dgm:spPr/>
      <dgm:t>
        <a:bodyPr/>
        <a:lstStyle/>
        <a:p>
          <a:endParaRPr lang="en-US"/>
        </a:p>
      </dgm:t>
    </dgm:pt>
    <dgm:pt modelId="{433321DD-1F88-4C50-B0B6-BB0AE15EB793}">
      <dgm:prSet phldrT="[Text]" custT="1"/>
      <dgm:spPr/>
      <dgm:t>
        <a:bodyPr/>
        <a:lstStyle/>
        <a:p>
          <a:r>
            <a:rPr lang="en-US" sz="2400" dirty="0"/>
            <a:t>:</a:t>
          </a:r>
        </a:p>
      </dgm:t>
    </dgm:pt>
    <dgm:pt modelId="{CC1B56DB-80E5-4321-A06B-5E012BA5BF91}" type="parTrans" cxnId="{5EF49047-A881-4A60-AB81-96E6916D6E57}">
      <dgm:prSet/>
      <dgm:spPr/>
      <dgm:t>
        <a:bodyPr/>
        <a:lstStyle/>
        <a:p>
          <a:endParaRPr lang="en-US"/>
        </a:p>
      </dgm:t>
    </dgm:pt>
    <dgm:pt modelId="{B05283FA-BB84-4E20-91DF-80BAE66AAE3F}" type="sibTrans" cxnId="{5EF49047-A881-4A60-AB81-96E6916D6E57}">
      <dgm:prSet/>
      <dgm:spPr/>
      <dgm:t>
        <a:bodyPr/>
        <a:lstStyle/>
        <a:p>
          <a:endParaRPr lang="en-US"/>
        </a:p>
      </dgm:t>
    </dgm:pt>
    <dgm:pt modelId="{BB0A4C28-E459-4F5E-A100-875D9E11DCBB}">
      <dgm:prSet phldrT="[Text]" custT="1"/>
      <dgm:spPr/>
      <dgm:t>
        <a:bodyPr/>
        <a:lstStyle/>
        <a:p>
          <a:r>
            <a:rPr lang="en-US" sz="2400" dirty="0"/>
            <a:t>,</a:t>
          </a:r>
        </a:p>
      </dgm:t>
    </dgm:pt>
    <dgm:pt modelId="{36891374-3EEC-4E47-93CB-D473F02C2D9C}" type="parTrans" cxnId="{42ABB3F7-F29A-43C4-A5EA-F7020D74D26D}">
      <dgm:prSet/>
      <dgm:spPr/>
      <dgm:t>
        <a:bodyPr/>
        <a:lstStyle/>
        <a:p>
          <a:endParaRPr lang="en-US"/>
        </a:p>
      </dgm:t>
    </dgm:pt>
    <dgm:pt modelId="{FC39C764-770A-40EE-BAEC-E023127B082C}" type="sibTrans" cxnId="{42ABB3F7-F29A-43C4-A5EA-F7020D74D26D}">
      <dgm:prSet/>
      <dgm:spPr/>
      <dgm:t>
        <a:bodyPr/>
        <a:lstStyle/>
        <a:p>
          <a:endParaRPr lang="en-US"/>
        </a:p>
      </dgm:t>
    </dgm:pt>
    <dgm:pt modelId="{2F34EBB7-FBA9-4879-81A2-377AAAF9EE01}">
      <dgm:prSet phldrT="[Text]" custT="1"/>
      <dgm:spPr/>
      <dgm:t>
        <a:bodyPr/>
        <a:lstStyle/>
        <a:p>
          <a:r>
            <a:rPr lang="en-US" sz="2400" dirty="0"/>
            <a:t>}</a:t>
          </a:r>
        </a:p>
      </dgm:t>
    </dgm:pt>
    <dgm:pt modelId="{33D5BC0D-BD3D-47F7-8875-FC34130B0DE0}" type="parTrans" cxnId="{032515D3-0DF6-4471-94EA-06FE2BBB822E}">
      <dgm:prSet/>
      <dgm:spPr/>
      <dgm:t>
        <a:bodyPr/>
        <a:lstStyle/>
        <a:p>
          <a:endParaRPr lang="en-US"/>
        </a:p>
      </dgm:t>
    </dgm:pt>
    <dgm:pt modelId="{25F3F9AF-B7FD-40E2-8C39-C3B18017212E}" type="sibTrans" cxnId="{032515D3-0DF6-4471-94EA-06FE2BBB822E}">
      <dgm:prSet/>
      <dgm:spPr/>
      <dgm:t>
        <a:bodyPr/>
        <a:lstStyle/>
        <a:p>
          <a:endParaRPr lang="en-US"/>
        </a:p>
      </dgm:t>
    </dgm:pt>
    <dgm:pt modelId="{A7FA7AC4-721B-4573-B56F-A844513A565D}">
      <dgm:prSet phldrT="[Text]" custT="1"/>
      <dgm:spPr/>
      <dgm:t>
        <a:bodyPr/>
        <a:lstStyle/>
        <a:p>
          <a:r>
            <a:rPr lang="en-US" sz="2800" dirty="0"/>
            <a:t>[</a:t>
          </a:r>
        </a:p>
      </dgm:t>
    </dgm:pt>
    <dgm:pt modelId="{08E17856-D546-472C-A620-ED0AD5A97E5A}" type="parTrans" cxnId="{29FD05BF-FDC9-4396-A540-D7C6F3A041F2}">
      <dgm:prSet/>
      <dgm:spPr/>
      <dgm:t>
        <a:bodyPr/>
        <a:lstStyle/>
        <a:p>
          <a:endParaRPr lang="en-US"/>
        </a:p>
      </dgm:t>
    </dgm:pt>
    <dgm:pt modelId="{F4A85464-ED67-4E3F-B3F3-CE6CEED328CA}" type="sibTrans" cxnId="{29FD05BF-FDC9-4396-A540-D7C6F3A041F2}">
      <dgm:prSet/>
      <dgm:spPr/>
      <dgm:t>
        <a:bodyPr/>
        <a:lstStyle/>
        <a:p>
          <a:endParaRPr lang="en-US"/>
        </a:p>
      </dgm:t>
    </dgm:pt>
    <dgm:pt modelId="{881136C7-4DF2-4B8F-B22A-08A71F387633}">
      <dgm:prSet phldrT="[Text]" custT="1"/>
      <dgm:spPr/>
      <dgm:t>
        <a:bodyPr/>
        <a:lstStyle/>
        <a:p>
          <a:r>
            <a:rPr lang="en-US" sz="3200" dirty="0"/>
            <a:t>]</a:t>
          </a:r>
        </a:p>
      </dgm:t>
    </dgm:pt>
    <dgm:pt modelId="{9F7D95F2-1BDF-4A7D-A6E3-E2445210302D}" type="parTrans" cxnId="{158A0A83-6C30-4A85-9FD3-14DFCD96199C}">
      <dgm:prSet/>
      <dgm:spPr/>
      <dgm:t>
        <a:bodyPr/>
        <a:lstStyle/>
        <a:p>
          <a:endParaRPr lang="en-US"/>
        </a:p>
      </dgm:t>
    </dgm:pt>
    <dgm:pt modelId="{A44D0ABE-A189-4378-8B90-1C5F44119B6A}" type="sibTrans" cxnId="{158A0A83-6C30-4A85-9FD3-14DFCD96199C}">
      <dgm:prSet/>
      <dgm:spPr/>
      <dgm:t>
        <a:bodyPr/>
        <a:lstStyle/>
        <a:p>
          <a:endParaRPr lang="en-US"/>
        </a:p>
      </dgm:t>
    </dgm:pt>
    <dgm:pt modelId="{6ECCE75E-E482-4BB6-80E0-5616CB5B18C6}" type="pres">
      <dgm:prSet presAssocID="{B3C1CC88-2060-4C66-8E36-9BCB717862B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B95EFAF-AF18-4DE2-A687-A5D8381C1B35}" type="pres">
      <dgm:prSet presAssocID="{6A0C4613-929F-4A5F-8C79-3ADCA14E5DF5}" presName="Parent" presStyleLbl="node0" presStyleIdx="0" presStyleCnt="1">
        <dgm:presLayoutVars>
          <dgm:chMax val="6"/>
          <dgm:chPref val="6"/>
        </dgm:presLayoutVars>
      </dgm:prSet>
      <dgm:spPr/>
    </dgm:pt>
    <dgm:pt modelId="{EA68C751-5810-4A5A-B48F-83675D679374}" type="pres">
      <dgm:prSet presAssocID="{1A0D4FAC-79FD-4EAC-BF51-06D3F2836DAB}" presName="Accent1" presStyleCnt="0"/>
      <dgm:spPr/>
    </dgm:pt>
    <dgm:pt modelId="{F04DC19B-1E94-4F5E-A591-AAB1F794CB36}" type="pres">
      <dgm:prSet presAssocID="{1A0D4FAC-79FD-4EAC-BF51-06D3F2836DAB}" presName="Accent" presStyleLbl="bgShp" presStyleIdx="0" presStyleCnt="6"/>
      <dgm:spPr/>
    </dgm:pt>
    <dgm:pt modelId="{1F3364B8-689C-4B91-9037-5DF36216B4A1}" type="pres">
      <dgm:prSet presAssocID="{1A0D4FAC-79FD-4EAC-BF51-06D3F2836DA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7F45941-1A85-4B03-891A-EE6623A4D2BA}" type="pres">
      <dgm:prSet presAssocID="{433321DD-1F88-4C50-B0B6-BB0AE15EB793}" presName="Accent2" presStyleCnt="0"/>
      <dgm:spPr/>
    </dgm:pt>
    <dgm:pt modelId="{5DE1E85A-9C31-4F95-BD41-7C89FF8F8EB9}" type="pres">
      <dgm:prSet presAssocID="{433321DD-1F88-4C50-B0B6-BB0AE15EB793}" presName="Accent" presStyleLbl="bgShp" presStyleIdx="1" presStyleCnt="6"/>
      <dgm:spPr/>
    </dgm:pt>
    <dgm:pt modelId="{49EB7C3B-AAD5-4ED8-B861-57DA2D12F0F8}" type="pres">
      <dgm:prSet presAssocID="{433321DD-1F88-4C50-B0B6-BB0AE15EB793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126EB97-084E-4D8C-84E6-2C4122DD9F78}" type="pres">
      <dgm:prSet presAssocID="{BB0A4C28-E459-4F5E-A100-875D9E11DCBB}" presName="Accent3" presStyleCnt="0"/>
      <dgm:spPr/>
    </dgm:pt>
    <dgm:pt modelId="{7F0C9616-A85C-4494-9276-D9A08B9CAD52}" type="pres">
      <dgm:prSet presAssocID="{BB0A4C28-E459-4F5E-A100-875D9E11DCBB}" presName="Accent" presStyleLbl="bgShp" presStyleIdx="2" presStyleCnt="6"/>
      <dgm:spPr/>
    </dgm:pt>
    <dgm:pt modelId="{6654740B-31C1-4593-9B04-AD07A5FE55D0}" type="pres">
      <dgm:prSet presAssocID="{BB0A4C28-E459-4F5E-A100-875D9E11DCBB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CCE15A2-6EA4-4BC5-9092-C892316F560F}" type="pres">
      <dgm:prSet presAssocID="{2F34EBB7-FBA9-4879-81A2-377AAAF9EE01}" presName="Accent4" presStyleCnt="0"/>
      <dgm:spPr/>
    </dgm:pt>
    <dgm:pt modelId="{0CC5A742-C413-45CD-9BD5-5960DDA1FA79}" type="pres">
      <dgm:prSet presAssocID="{2F34EBB7-FBA9-4879-81A2-377AAAF9EE01}" presName="Accent" presStyleLbl="bgShp" presStyleIdx="3" presStyleCnt="6"/>
      <dgm:spPr/>
    </dgm:pt>
    <dgm:pt modelId="{1D9F4BAC-8119-4A11-BA90-F01D2B58F256}" type="pres">
      <dgm:prSet presAssocID="{2F34EBB7-FBA9-4879-81A2-377AAAF9EE0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80C1B64-18C6-441B-8F08-84754D690DB0}" type="pres">
      <dgm:prSet presAssocID="{A7FA7AC4-721B-4573-B56F-A844513A565D}" presName="Accent5" presStyleCnt="0"/>
      <dgm:spPr/>
    </dgm:pt>
    <dgm:pt modelId="{42BA2106-66A7-4533-BA20-42D2619DC553}" type="pres">
      <dgm:prSet presAssocID="{A7FA7AC4-721B-4573-B56F-A844513A565D}" presName="Accent" presStyleLbl="bgShp" presStyleIdx="4" presStyleCnt="6"/>
      <dgm:spPr/>
    </dgm:pt>
    <dgm:pt modelId="{EBBEFF73-188F-4F04-8A49-A8C62E1FF5FE}" type="pres">
      <dgm:prSet presAssocID="{A7FA7AC4-721B-4573-B56F-A844513A565D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137B966-E78D-4499-8BB9-0E5B8A026DF8}" type="pres">
      <dgm:prSet presAssocID="{881136C7-4DF2-4B8F-B22A-08A71F387633}" presName="Accent6" presStyleCnt="0"/>
      <dgm:spPr/>
    </dgm:pt>
    <dgm:pt modelId="{F7525840-A2D9-4E10-BF37-AE49C1DC3195}" type="pres">
      <dgm:prSet presAssocID="{881136C7-4DF2-4B8F-B22A-08A71F387633}" presName="Accent" presStyleLbl="bgShp" presStyleIdx="5" presStyleCnt="6"/>
      <dgm:spPr/>
    </dgm:pt>
    <dgm:pt modelId="{17DB876B-1090-4FB7-9F9B-FBB2CAB1F8B6}" type="pres">
      <dgm:prSet presAssocID="{881136C7-4DF2-4B8F-B22A-08A71F387633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E45BB30-CB8B-49F7-99E3-8DF7C231A71B}" type="presOf" srcId="{B3C1CC88-2060-4C66-8E36-9BCB717862BB}" destId="{6ECCE75E-E482-4BB6-80E0-5616CB5B18C6}" srcOrd="0" destOrd="0" presId="urn:microsoft.com/office/officeart/2011/layout/HexagonRadial"/>
    <dgm:cxn modelId="{E7612D36-AE03-40A8-A2B7-599D10B8D298}" type="presOf" srcId="{881136C7-4DF2-4B8F-B22A-08A71F387633}" destId="{17DB876B-1090-4FB7-9F9B-FBB2CAB1F8B6}" srcOrd="0" destOrd="0" presId="urn:microsoft.com/office/officeart/2011/layout/HexagonRadial"/>
    <dgm:cxn modelId="{5712353A-4056-4724-A435-9E4FFC51B0E5}" type="presOf" srcId="{433321DD-1F88-4C50-B0B6-BB0AE15EB793}" destId="{49EB7C3B-AAD5-4ED8-B861-57DA2D12F0F8}" srcOrd="0" destOrd="0" presId="urn:microsoft.com/office/officeart/2011/layout/HexagonRadial"/>
    <dgm:cxn modelId="{F7E4DA61-2F0E-4BB2-8D17-78B458CF8051}" type="presOf" srcId="{BB0A4C28-E459-4F5E-A100-875D9E11DCBB}" destId="{6654740B-31C1-4593-9B04-AD07A5FE55D0}" srcOrd="0" destOrd="0" presId="urn:microsoft.com/office/officeart/2011/layout/HexagonRadial"/>
    <dgm:cxn modelId="{5EF49047-A881-4A60-AB81-96E6916D6E57}" srcId="{6A0C4613-929F-4A5F-8C79-3ADCA14E5DF5}" destId="{433321DD-1F88-4C50-B0B6-BB0AE15EB793}" srcOrd="1" destOrd="0" parTransId="{CC1B56DB-80E5-4321-A06B-5E012BA5BF91}" sibTransId="{B05283FA-BB84-4E20-91DF-80BAE66AAE3F}"/>
    <dgm:cxn modelId="{158A0A83-6C30-4A85-9FD3-14DFCD96199C}" srcId="{6A0C4613-929F-4A5F-8C79-3ADCA14E5DF5}" destId="{881136C7-4DF2-4B8F-B22A-08A71F387633}" srcOrd="5" destOrd="0" parTransId="{9F7D95F2-1BDF-4A7D-A6E3-E2445210302D}" sibTransId="{A44D0ABE-A189-4378-8B90-1C5F44119B6A}"/>
    <dgm:cxn modelId="{4E0DD58B-3BE3-4CED-A893-CD49B797708D}" type="presOf" srcId="{A7FA7AC4-721B-4573-B56F-A844513A565D}" destId="{EBBEFF73-188F-4F04-8A49-A8C62E1FF5FE}" srcOrd="0" destOrd="0" presId="urn:microsoft.com/office/officeart/2011/layout/HexagonRadial"/>
    <dgm:cxn modelId="{05F7388D-5D1B-4EBC-997A-CF0CA186576F}" type="presOf" srcId="{6A0C4613-929F-4A5F-8C79-3ADCA14E5DF5}" destId="{DB95EFAF-AF18-4DE2-A687-A5D8381C1B35}" srcOrd="0" destOrd="0" presId="urn:microsoft.com/office/officeart/2011/layout/HexagonRadial"/>
    <dgm:cxn modelId="{D46313A2-BC5F-4CCB-9DB8-177C18CB7211}" srcId="{B3C1CC88-2060-4C66-8E36-9BCB717862BB}" destId="{6A0C4613-929F-4A5F-8C79-3ADCA14E5DF5}" srcOrd="0" destOrd="0" parTransId="{64A28DCF-F520-4173-97EF-1C86A0B07506}" sibTransId="{ACC306D2-FFB6-4C2E-9EEE-A5896538F09E}"/>
    <dgm:cxn modelId="{29FD05BF-FDC9-4396-A540-D7C6F3A041F2}" srcId="{6A0C4613-929F-4A5F-8C79-3ADCA14E5DF5}" destId="{A7FA7AC4-721B-4573-B56F-A844513A565D}" srcOrd="4" destOrd="0" parTransId="{08E17856-D546-472C-A620-ED0AD5A97E5A}" sibTransId="{F4A85464-ED67-4E3F-B3F3-CE6CEED328CA}"/>
    <dgm:cxn modelId="{032515D3-0DF6-4471-94EA-06FE2BBB822E}" srcId="{6A0C4613-929F-4A5F-8C79-3ADCA14E5DF5}" destId="{2F34EBB7-FBA9-4879-81A2-377AAAF9EE01}" srcOrd="3" destOrd="0" parTransId="{33D5BC0D-BD3D-47F7-8875-FC34130B0DE0}" sibTransId="{25F3F9AF-B7FD-40E2-8C39-C3B18017212E}"/>
    <dgm:cxn modelId="{D5629FE7-FF07-43FD-BB24-A3CD050A06B9}" type="presOf" srcId="{1A0D4FAC-79FD-4EAC-BF51-06D3F2836DAB}" destId="{1F3364B8-689C-4B91-9037-5DF36216B4A1}" srcOrd="0" destOrd="0" presId="urn:microsoft.com/office/officeart/2011/layout/HexagonRadial"/>
    <dgm:cxn modelId="{D52817EE-2BD4-4335-AE10-3B9D8588694D}" type="presOf" srcId="{2F34EBB7-FBA9-4879-81A2-377AAAF9EE01}" destId="{1D9F4BAC-8119-4A11-BA90-F01D2B58F256}" srcOrd="0" destOrd="0" presId="urn:microsoft.com/office/officeart/2011/layout/HexagonRadial"/>
    <dgm:cxn modelId="{42ABB3F7-F29A-43C4-A5EA-F7020D74D26D}" srcId="{6A0C4613-929F-4A5F-8C79-3ADCA14E5DF5}" destId="{BB0A4C28-E459-4F5E-A100-875D9E11DCBB}" srcOrd="2" destOrd="0" parTransId="{36891374-3EEC-4E47-93CB-D473F02C2D9C}" sibTransId="{FC39C764-770A-40EE-BAEC-E023127B082C}"/>
    <dgm:cxn modelId="{FD8B98FF-A08B-4661-8F16-5CBE98012EC5}" srcId="{6A0C4613-929F-4A5F-8C79-3ADCA14E5DF5}" destId="{1A0D4FAC-79FD-4EAC-BF51-06D3F2836DAB}" srcOrd="0" destOrd="0" parTransId="{03BAC74C-AAE4-40DA-90B1-7C916B236F17}" sibTransId="{0E14B0E2-7F2C-4B03-948D-A20CA820D0D2}"/>
    <dgm:cxn modelId="{84E5A0BB-27C1-45B2-9191-A2BAD75C4B14}" type="presParOf" srcId="{6ECCE75E-E482-4BB6-80E0-5616CB5B18C6}" destId="{DB95EFAF-AF18-4DE2-A687-A5D8381C1B35}" srcOrd="0" destOrd="0" presId="urn:microsoft.com/office/officeart/2011/layout/HexagonRadial"/>
    <dgm:cxn modelId="{8E9C88D7-2281-4E92-BEB0-3843D18CCDF5}" type="presParOf" srcId="{6ECCE75E-E482-4BB6-80E0-5616CB5B18C6}" destId="{EA68C751-5810-4A5A-B48F-83675D679374}" srcOrd="1" destOrd="0" presId="urn:microsoft.com/office/officeart/2011/layout/HexagonRadial"/>
    <dgm:cxn modelId="{4CE5B877-8DB3-4EE5-9334-75E83006C606}" type="presParOf" srcId="{EA68C751-5810-4A5A-B48F-83675D679374}" destId="{F04DC19B-1E94-4F5E-A591-AAB1F794CB36}" srcOrd="0" destOrd="0" presId="urn:microsoft.com/office/officeart/2011/layout/HexagonRadial"/>
    <dgm:cxn modelId="{7D8D3BA0-1F16-4E32-8698-1AE3187D213C}" type="presParOf" srcId="{6ECCE75E-E482-4BB6-80E0-5616CB5B18C6}" destId="{1F3364B8-689C-4B91-9037-5DF36216B4A1}" srcOrd="2" destOrd="0" presId="urn:microsoft.com/office/officeart/2011/layout/HexagonRadial"/>
    <dgm:cxn modelId="{9517774E-9A92-42E6-85E6-0DFA4808ED06}" type="presParOf" srcId="{6ECCE75E-E482-4BB6-80E0-5616CB5B18C6}" destId="{27F45941-1A85-4B03-891A-EE6623A4D2BA}" srcOrd="3" destOrd="0" presId="urn:microsoft.com/office/officeart/2011/layout/HexagonRadial"/>
    <dgm:cxn modelId="{2F984F4F-9EE0-4EB4-9AB0-1B0432327E61}" type="presParOf" srcId="{27F45941-1A85-4B03-891A-EE6623A4D2BA}" destId="{5DE1E85A-9C31-4F95-BD41-7C89FF8F8EB9}" srcOrd="0" destOrd="0" presId="urn:microsoft.com/office/officeart/2011/layout/HexagonRadial"/>
    <dgm:cxn modelId="{A6936BF2-675E-4A73-830E-E83E36BBACB9}" type="presParOf" srcId="{6ECCE75E-E482-4BB6-80E0-5616CB5B18C6}" destId="{49EB7C3B-AAD5-4ED8-B861-57DA2D12F0F8}" srcOrd="4" destOrd="0" presId="urn:microsoft.com/office/officeart/2011/layout/HexagonRadial"/>
    <dgm:cxn modelId="{8E50BA7F-215B-4975-856A-3054A66569A7}" type="presParOf" srcId="{6ECCE75E-E482-4BB6-80E0-5616CB5B18C6}" destId="{A126EB97-084E-4D8C-84E6-2C4122DD9F78}" srcOrd="5" destOrd="0" presId="urn:microsoft.com/office/officeart/2011/layout/HexagonRadial"/>
    <dgm:cxn modelId="{0E900A00-0E4F-4A54-BDD4-92831B98D83D}" type="presParOf" srcId="{A126EB97-084E-4D8C-84E6-2C4122DD9F78}" destId="{7F0C9616-A85C-4494-9276-D9A08B9CAD52}" srcOrd="0" destOrd="0" presId="urn:microsoft.com/office/officeart/2011/layout/HexagonRadial"/>
    <dgm:cxn modelId="{59AAAED6-5266-4E7A-BD69-F5B05579CC08}" type="presParOf" srcId="{6ECCE75E-E482-4BB6-80E0-5616CB5B18C6}" destId="{6654740B-31C1-4593-9B04-AD07A5FE55D0}" srcOrd="6" destOrd="0" presId="urn:microsoft.com/office/officeart/2011/layout/HexagonRadial"/>
    <dgm:cxn modelId="{6595C4D5-1885-44A0-8B8A-3A26A8F7E664}" type="presParOf" srcId="{6ECCE75E-E482-4BB6-80E0-5616CB5B18C6}" destId="{7CCE15A2-6EA4-4BC5-9092-C892316F560F}" srcOrd="7" destOrd="0" presId="urn:microsoft.com/office/officeart/2011/layout/HexagonRadial"/>
    <dgm:cxn modelId="{AABEACFD-290F-4846-BFCF-AADACDD18C45}" type="presParOf" srcId="{7CCE15A2-6EA4-4BC5-9092-C892316F560F}" destId="{0CC5A742-C413-45CD-9BD5-5960DDA1FA79}" srcOrd="0" destOrd="0" presId="urn:microsoft.com/office/officeart/2011/layout/HexagonRadial"/>
    <dgm:cxn modelId="{BBA7DBE4-3672-4DA4-9986-852CE0CB907A}" type="presParOf" srcId="{6ECCE75E-E482-4BB6-80E0-5616CB5B18C6}" destId="{1D9F4BAC-8119-4A11-BA90-F01D2B58F256}" srcOrd="8" destOrd="0" presId="urn:microsoft.com/office/officeart/2011/layout/HexagonRadial"/>
    <dgm:cxn modelId="{637B7220-AF26-4B4D-9F53-7C1155DF1C03}" type="presParOf" srcId="{6ECCE75E-E482-4BB6-80E0-5616CB5B18C6}" destId="{780C1B64-18C6-441B-8F08-84754D690DB0}" srcOrd="9" destOrd="0" presId="urn:microsoft.com/office/officeart/2011/layout/HexagonRadial"/>
    <dgm:cxn modelId="{BE89BD45-4701-4891-A358-EA43287D55F1}" type="presParOf" srcId="{780C1B64-18C6-441B-8F08-84754D690DB0}" destId="{42BA2106-66A7-4533-BA20-42D2619DC553}" srcOrd="0" destOrd="0" presId="urn:microsoft.com/office/officeart/2011/layout/HexagonRadial"/>
    <dgm:cxn modelId="{B4A98FBF-155D-4D53-A24E-83F03BDFDEC8}" type="presParOf" srcId="{6ECCE75E-E482-4BB6-80E0-5616CB5B18C6}" destId="{EBBEFF73-188F-4F04-8A49-A8C62E1FF5FE}" srcOrd="10" destOrd="0" presId="urn:microsoft.com/office/officeart/2011/layout/HexagonRadial"/>
    <dgm:cxn modelId="{BEE58D0F-9551-4633-92A2-A561EAA1D432}" type="presParOf" srcId="{6ECCE75E-E482-4BB6-80E0-5616CB5B18C6}" destId="{C137B966-E78D-4499-8BB9-0E5B8A026DF8}" srcOrd="11" destOrd="0" presId="urn:microsoft.com/office/officeart/2011/layout/HexagonRadial"/>
    <dgm:cxn modelId="{22D389F4-50D9-49BB-9050-C8032C5D5A0A}" type="presParOf" srcId="{C137B966-E78D-4499-8BB9-0E5B8A026DF8}" destId="{F7525840-A2D9-4E10-BF37-AE49C1DC3195}" srcOrd="0" destOrd="0" presId="urn:microsoft.com/office/officeart/2011/layout/HexagonRadial"/>
    <dgm:cxn modelId="{03DB768E-185E-4788-8798-3D6BD3501DCB}" type="presParOf" srcId="{6ECCE75E-E482-4BB6-80E0-5616CB5B18C6}" destId="{17DB876B-1090-4FB7-9F9B-FBB2CAB1F8B6}" srcOrd="12" destOrd="0" presId="urn:microsoft.com/office/officeart/2011/layout/HexagonRadial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842151-2B56-4D4D-BB77-76258F992ED1}" type="doc">
      <dgm:prSet loTypeId="urn:microsoft.com/office/officeart/2005/8/layout/matrix1" loCatId="matrix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A53DDC7-7341-46E2-B156-9FBFCDA9FBB8}">
      <dgm:prSet phldrT="[Text]"/>
      <dgm:spPr/>
      <dgm:t>
        <a:bodyPr/>
        <a:lstStyle/>
        <a:p>
          <a:r>
            <a:rPr lang="en-IN" dirty="0"/>
            <a:t>Datasets</a:t>
          </a:r>
        </a:p>
      </dgm:t>
    </dgm:pt>
    <dgm:pt modelId="{63FE6622-040F-49F5-8978-AA67726683F0}" type="parTrans" cxnId="{A386DDBE-E7AD-4598-BAB1-82AADA230A4D}">
      <dgm:prSet/>
      <dgm:spPr/>
      <dgm:t>
        <a:bodyPr/>
        <a:lstStyle/>
        <a:p>
          <a:endParaRPr lang="en-IN"/>
        </a:p>
      </dgm:t>
    </dgm:pt>
    <dgm:pt modelId="{46D57E36-C7BD-4D4A-9E3D-774DBB0BC03A}" type="sibTrans" cxnId="{A386DDBE-E7AD-4598-BAB1-82AADA230A4D}">
      <dgm:prSet/>
      <dgm:spPr/>
      <dgm:t>
        <a:bodyPr/>
        <a:lstStyle/>
        <a:p>
          <a:endParaRPr lang="en-IN"/>
        </a:p>
      </dgm:t>
    </dgm:pt>
    <dgm:pt modelId="{E1F04BA9-9C61-438B-A6ED-B1C0B32F7C84}">
      <dgm:prSet phldrT="[Text]"/>
      <dgm:spPr/>
      <dgm:t>
        <a:bodyPr/>
        <a:lstStyle/>
        <a:p>
          <a:r>
            <a:rPr lang="en-IN" dirty="0" err="1"/>
            <a:t>iris.json</a:t>
          </a:r>
          <a:endParaRPr lang="en-IN" dirty="0"/>
        </a:p>
      </dgm:t>
    </dgm:pt>
    <dgm:pt modelId="{20699B23-EF2F-4B8C-A6A8-7096FD0D0D62}" type="parTrans" cxnId="{9185BEE1-D52C-4FC0-8638-0B5791802F95}">
      <dgm:prSet/>
      <dgm:spPr/>
      <dgm:t>
        <a:bodyPr/>
        <a:lstStyle/>
        <a:p>
          <a:endParaRPr lang="en-IN"/>
        </a:p>
      </dgm:t>
    </dgm:pt>
    <dgm:pt modelId="{2628A39D-C8AD-4AAC-9094-32582F4789D2}" type="sibTrans" cxnId="{9185BEE1-D52C-4FC0-8638-0B5791802F95}">
      <dgm:prSet/>
      <dgm:spPr/>
      <dgm:t>
        <a:bodyPr/>
        <a:lstStyle/>
        <a:p>
          <a:endParaRPr lang="en-IN"/>
        </a:p>
      </dgm:t>
    </dgm:pt>
    <dgm:pt modelId="{8097A751-B28B-43FF-93B2-AD3FBE82E468}">
      <dgm:prSet phldrT="[Text]"/>
      <dgm:spPr/>
      <dgm:t>
        <a:bodyPr/>
        <a:lstStyle/>
        <a:p>
          <a:r>
            <a:rPr lang="en-IN" dirty="0" err="1"/>
            <a:t>Covid_features.json</a:t>
          </a:r>
          <a:r>
            <a:rPr lang="en-IN" dirty="0"/>
            <a:t> (YELP)</a:t>
          </a:r>
        </a:p>
      </dgm:t>
    </dgm:pt>
    <dgm:pt modelId="{33DD4024-9248-4585-AD1B-88E69A9C903E}" type="parTrans" cxnId="{4DFE9FA3-1C00-4D0F-8629-883FAEC9A67C}">
      <dgm:prSet/>
      <dgm:spPr/>
      <dgm:t>
        <a:bodyPr/>
        <a:lstStyle/>
        <a:p>
          <a:endParaRPr lang="en-IN"/>
        </a:p>
      </dgm:t>
    </dgm:pt>
    <dgm:pt modelId="{2FF954DD-43E7-4494-ACAC-5DEFE59F3557}" type="sibTrans" cxnId="{4DFE9FA3-1C00-4D0F-8629-883FAEC9A67C}">
      <dgm:prSet/>
      <dgm:spPr/>
      <dgm:t>
        <a:bodyPr/>
        <a:lstStyle/>
        <a:p>
          <a:endParaRPr lang="en-IN"/>
        </a:p>
      </dgm:t>
    </dgm:pt>
    <dgm:pt modelId="{B6C07D2C-7223-482B-B546-5E767FFEC964}">
      <dgm:prSet phldrT="[Text]"/>
      <dgm:spPr/>
      <dgm:t>
        <a:bodyPr/>
        <a:lstStyle/>
        <a:p>
          <a:r>
            <a:rPr lang="en-IN" dirty="0" err="1"/>
            <a:t>business.json</a:t>
          </a:r>
          <a:r>
            <a:rPr lang="en-IN" dirty="0"/>
            <a:t> (YELP)</a:t>
          </a:r>
        </a:p>
      </dgm:t>
    </dgm:pt>
    <dgm:pt modelId="{DB5792C0-77CE-4835-A024-7B9C55A7E266}" type="parTrans" cxnId="{D409F92D-29C0-470C-A497-11CB8E797B5C}">
      <dgm:prSet/>
      <dgm:spPr/>
      <dgm:t>
        <a:bodyPr/>
        <a:lstStyle/>
        <a:p>
          <a:endParaRPr lang="en-IN"/>
        </a:p>
      </dgm:t>
    </dgm:pt>
    <dgm:pt modelId="{27772CCB-114E-4DAC-AF38-506BC03652C0}" type="sibTrans" cxnId="{D409F92D-29C0-470C-A497-11CB8E797B5C}">
      <dgm:prSet/>
      <dgm:spPr/>
      <dgm:t>
        <a:bodyPr/>
        <a:lstStyle/>
        <a:p>
          <a:endParaRPr lang="en-IN"/>
        </a:p>
      </dgm:t>
    </dgm:pt>
    <dgm:pt modelId="{7BA093AE-0C52-45B5-AB57-DC2CAF171623}">
      <dgm:prSet phldrT="[Text]"/>
      <dgm:spPr/>
      <dgm:t>
        <a:bodyPr/>
        <a:lstStyle/>
        <a:p>
          <a:r>
            <a:rPr lang="en-IN" dirty="0" err="1"/>
            <a:t>twitter.json</a:t>
          </a:r>
          <a:endParaRPr lang="en-IN" dirty="0"/>
        </a:p>
      </dgm:t>
    </dgm:pt>
    <dgm:pt modelId="{14ED3893-0E9F-4966-89A9-FED834EFD85C}" type="parTrans" cxnId="{ADC8EFF3-6CDF-4E48-B4B1-DFB51459C2F4}">
      <dgm:prSet/>
      <dgm:spPr/>
      <dgm:t>
        <a:bodyPr/>
        <a:lstStyle/>
        <a:p>
          <a:endParaRPr lang="en-IN"/>
        </a:p>
      </dgm:t>
    </dgm:pt>
    <dgm:pt modelId="{02AE4AFD-53D2-4A41-A855-741F1019DD06}" type="sibTrans" cxnId="{ADC8EFF3-6CDF-4E48-B4B1-DFB51459C2F4}">
      <dgm:prSet/>
      <dgm:spPr/>
      <dgm:t>
        <a:bodyPr/>
        <a:lstStyle/>
        <a:p>
          <a:endParaRPr lang="en-IN"/>
        </a:p>
      </dgm:t>
    </dgm:pt>
    <dgm:pt modelId="{9E63211D-727C-4C12-BF4B-5F569120674C}" type="pres">
      <dgm:prSet presAssocID="{CC842151-2B56-4D4D-BB77-76258F992ED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ACADD6-9EF3-4B9A-A1EC-2BB6F254BBF6}" type="pres">
      <dgm:prSet presAssocID="{CC842151-2B56-4D4D-BB77-76258F992ED1}" presName="matrix" presStyleCnt="0"/>
      <dgm:spPr/>
    </dgm:pt>
    <dgm:pt modelId="{0A9DB25F-087C-41FA-B2ED-1DF25D964B99}" type="pres">
      <dgm:prSet presAssocID="{CC842151-2B56-4D4D-BB77-76258F992ED1}" presName="tile1" presStyleLbl="node1" presStyleIdx="0" presStyleCnt="4"/>
      <dgm:spPr/>
    </dgm:pt>
    <dgm:pt modelId="{BB7EEF09-2A61-4B54-B895-D9340FE72C77}" type="pres">
      <dgm:prSet presAssocID="{CC842151-2B56-4D4D-BB77-76258F992ED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EC8313D-44A6-4406-BF96-927FEF0B6B0E}" type="pres">
      <dgm:prSet presAssocID="{CC842151-2B56-4D4D-BB77-76258F992ED1}" presName="tile2" presStyleLbl="node1" presStyleIdx="1" presStyleCnt="4"/>
      <dgm:spPr/>
    </dgm:pt>
    <dgm:pt modelId="{A294AF65-C64D-4D73-A911-A0A2910DBE71}" type="pres">
      <dgm:prSet presAssocID="{CC842151-2B56-4D4D-BB77-76258F992ED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1CDED9-C221-49BC-A98E-1FDD228FC237}" type="pres">
      <dgm:prSet presAssocID="{CC842151-2B56-4D4D-BB77-76258F992ED1}" presName="tile3" presStyleLbl="node1" presStyleIdx="2" presStyleCnt="4"/>
      <dgm:spPr/>
    </dgm:pt>
    <dgm:pt modelId="{0538618E-91AE-4BDE-AD46-66C1B8BBD8B4}" type="pres">
      <dgm:prSet presAssocID="{CC842151-2B56-4D4D-BB77-76258F992ED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0C3A530-A769-4AEF-B914-31832B790F49}" type="pres">
      <dgm:prSet presAssocID="{CC842151-2B56-4D4D-BB77-76258F992ED1}" presName="tile4" presStyleLbl="node1" presStyleIdx="3" presStyleCnt="4"/>
      <dgm:spPr/>
    </dgm:pt>
    <dgm:pt modelId="{A064F3EB-3456-4699-8C0C-E189044928B7}" type="pres">
      <dgm:prSet presAssocID="{CC842151-2B56-4D4D-BB77-76258F992ED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F03DC66-39E5-42A4-BCBF-DE3DECA70880}" type="pres">
      <dgm:prSet presAssocID="{CC842151-2B56-4D4D-BB77-76258F992ED1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2FD7CA17-5C3B-452E-808F-D9DC19283847}" type="presOf" srcId="{CC842151-2B56-4D4D-BB77-76258F992ED1}" destId="{9E63211D-727C-4C12-BF4B-5F569120674C}" srcOrd="0" destOrd="0" presId="urn:microsoft.com/office/officeart/2005/8/layout/matrix1"/>
    <dgm:cxn modelId="{E2319723-89D5-4ADD-923B-662E234FE62E}" type="presOf" srcId="{E1F04BA9-9C61-438B-A6ED-B1C0B32F7C84}" destId="{0A9DB25F-087C-41FA-B2ED-1DF25D964B99}" srcOrd="0" destOrd="0" presId="urn:microsoft.com/office/officeart/2005/8/layout/matrix1"/>
    <dgm:cxn modelId="{FD17A925-11DE-4148-91AD-48B943D199A4}" type="presOf" srcId="{7BA093AE-0C52-45B5-AB57-DC2CAF171623}" destId="{A064F3EB-3456-4699-8C0C-E189044928B7}" srcOrd="1" destOrd="0" presId="urn:microsoft.com/office/officeart/2005/8/layout/matrix1"/>
    <dgm:cxn modelId="{16B0282D-AE86-403C-A0EA-BC09CAFA51A0}" type="presOf" srcId="{8097A751-B28B-43FF-93B2-AD3FBE82E468}" destId="{A294AF65-C64D-4D73-A911-A0A2910DBE71}" srcOrd="1" destOrd="0" presId="urn:microsoft.com/office/officeart/2005/8/layout/matrix1"/>
    <dgm:cxn modelId="{D409F92D-29C0-470C-A497-11CB8E797B5C}" srcId="{3A53DDC7-7341-46E2-B156-9FBFCDA9FBB8}" destId="{B6C07D2C-7223-482B-B546-5E767FFEC964}" srcOrd="2" destOrd="0" parTransId="{DB5792C0-77CE-4835-A024-7B9C55A7E266}" sibTransId="{27772CCB-114E-4DAC-AF38-506BC03652C0}"/>
    <dgm:cxn modelId="{9F1CE33A-2273-4F9D-84E3-D6BDA74C04F9}" type="presOf" srcId="{B6C07D2C-7223-482B-B546-5E767FFEC964}" destId="{0538618E-91AE-4BDE-AD46-66C1B8BBD8B4}" srcOrd="1" destOrd="0" presId="urn:microsoft.com/office/officeart/2005/8/layout/matrix1"/>
    <dgm:cxn modelId="{1F5AFD63-DEB9-4600-AA2E-D9DE18E55798}" type="presOf" srcId="{B6C07D2C-7223-482B-B546-5E767FFEC964}" destId="{171CDED9-C221-49BC-A98E-1FDD228FC237}" srcOrd="0" destOrd="0" presId="urn:microsoft.com/office/officeart/2005/8/layout/matrix1"/>
    <dgm:cxn modelId="{7F078078-9C3B-466A-AF28-1A0780BB769E}" type="presOf" srcId="{E1F04BA9-9C61-438B-A6ED-B1C0B32F7C84}" destId="{BB7EEF09-2A61-4B54-B895-D9340FE72C77}" srcOrd="1" destOrd="0" presId="urn:microsoft.com/office/officeart/2005/8/layout/matrix1"/>
    <dgm:cxn modelId="{4DFE9FA3-1C00-4D0F-8629-883FAEC9A67C}" srcId="{3A53DDC7-7341-46E2-B156-9FBFCDA9FBB8}" destId="{8097A751-B28B-43FF-93B2-AD3FBE82E468}" srcOrd="1" destOrd="0" parTransId="{33DD4024-9248-4585-AD1B-88E69A9C903E}" sibTransId="{2FF954DD-43E7-4494-ACAC-5DEFE59F3557}"/>
    <dgm:cxn modelId="{B3FF72AC-3C27-444C-B77F-EAD248637EDF}" type="presOf" srcId="{8097A751-B28B-43FF-93B2-AD3FBE82E468}" destId="{BEC8313D-44A6-4406-BF96-927FEF0B6B0E}" srcOrd="0" destOrd="0" presId="urn:microsoft.com/office/officeart/2005/8/layout/matrix1"/>
    <dgm:cxn modelId="{D04662BC-6BF9-43CE-84EE-7593695C6AFD}" type="presOf" srcId="{7BA093AE-0C52-45B5-AB57-DC2CAF171623}" destId="{20C3A530-A769-4AEF-B914-31832B790F49}" srcOrd="0" destOrd="0" presId="urn:microsoft.com/office/officeart/2005/8/layout/matrix1"/>
    <dgm:cxn modelId="{A386DDBE-E7AD-4598-BAB1-82AADA230A4D}" srcId="{CC842151-2B56-4D4D-BB77-76258F992ED1}" destId="{3A53DDC7-7341-46E2-B156-9FBFCDA9FBB8}" srcOrd="0" destOrd="0" parTransId="{63FE6622-040F-49F5-8978-AA67726683F0}" sibTransId="{46D57E36-C7BD-4D4A-9E3D-774DBB0BC03A}"/>
    <dgm:cxn modelId="{9B396EC2-E8FD-4BBC-9C48-F8637117D778}" type="presOf" srcId="{3A53DDC7-7341-46E2-B156-9FBFCDA9FBB8}" destId="{FF03DC66-39E5-42A4-BCBF-DE3DECA70880}" srcOrd="0" destOrd="0" presId="urn:microsoft.com/office/officeart/2005/8/layout/matrix1"/>
    <dgm:cxn modelId="{9185BEE1-D52C-4FC0-8638-0B5791802F95}" srcId="{3A53DDC7-7341-46E2-B156-9FBFCDA9FBB8}" destId="{E1F04BA9-9C61-438B-A6ED-B1C0B32F7C84}" srcOrd="0" destOrd="0" parTransId="{20699B23-EF2F-4B8C-A6A8-7096FD0D0D62}" sibTransId="{2628A39D-C8AD-4AAC-9094-32582F4789D2}"/>
    <dgm:cxn modelId="{ADC8EFF3-6CDF-4E48-B4B1-DFB51459C2F4}" srcId="{3A53DDC7-7341-46E2-B156-9FBFCDA9FBB8}" destId="{7BA093AE-0C52-45B5-AB57-DC2CAF171623}" srcOrd="3" destOrd="0" parTransId="{14ED3893-0E9F-4966-89A9-FED834EFD85C}" sibTransId="{02AE4AFD-53D2-4A41-A855-741F1019DD06}"/>
    <dgm:cxn modelId="{75ADDC77-6712-4ACD-9884-6BBF9945271B}" type="presParOf" srcId="{9E63211D-727C-4C12-BF4B-5F569120674C}" destId="{01ACADD6-9EF3-4B9A-A1EC-2BB6F254BBF6}" srcOrd="0" destOrd="0" presId="urn:microsoft.com/office/officeart/2005/8/layout/matrix1"/>
    <dgm:cxn modelId="{3170C2E5-BD74-4B28-BB6D-A021B7AC1B3F}" type="presParOf" srcId="{01ACADD6-9EF3-4B9A-A1EC-2BB6F254BBF6}" destId="{0A9DB25F-087C-41FA-B2ED-1DF25D964B99}" srcOrd="0" destOrd="0" presId="urn:microsoft.com/office/officeart/2005/8/layout/matrix1"/>
    <dgm:cxn modelId="{60EC31D4-B736-402A-BFE5-71F4CAEFE227}" type="presParOf" srcId="{01ACADD6-9EF3-4B9A-A1EC-2BB6F254BBF6}" destId="{BB7EEF09-2A61-4B54-B895-D9340FE72C77}" srcOrd="1" destOrd="0" presId="urn:microsoft.com/office/officeart/2005/8/layout/matrix1"/>
    <dgm:cxn modelId="{D9988711-2E43-44F8-B463-073984DE1D9B}" type="presParOf" srcId="{01ACADD6-9EF3-4B9A-A1EC-2BB6F254BBF6}" destId="{BEC8313D-44A6-4406-BF96-927FEF0B6B0E}" srcOrd="2" destOrd="0" presId="urn:microsoft.com/office/officeart/2005/8/layout/matrix1"/>
    <dgm:cxn modelId="{49950D9A-4AF9-4467-B4C7-BD36ECD3B846}" type="presParOf" srcId="{01ACADD6-9EF3-4B9A-A1EC-2BB6F254BBF6}" destId="{A294AF65-C64D-4D73-A911-A0A2910DBE71}" srcOrd="3" destOrd="0" presId="urn:microsoft.com/office/officeart/2005/8/layout/matrix1"/>
    <dgm:cxn modelId="{28CE6573-04A3-474B-8047-59198ADEA886}" type="presParOf" srcId="{01ACADD6-9EF3-4B9A-A1EC-2BB6F254BBF6}" destId="{171CDED9-C221-49BC-A98E-1FDD228FC237}" srcOrd="4" destOrd="0" presId="urn:microsoft.com/office/officeart/2005/8/layout/matrix1"/>
    <dgm:cxn modelId="{28DDB02A-C2FC-4E3A-AF72-0D51AB62FCD5}" type="presParOf" srcId="{01ACADD6-9EF3-4B9A-A1EC-2BB6F254BBF6}" destId="{0538618E-91AE-4BDE-AD46-66C1B8BBD8B4}" srcOrd="5" destOrd="0" presId="urn:microsoft.com/office/officeart/2005/8/layout/matrix1"/>
    <dgm:cxn modelId="{3D520540-D921-4DA1-ADD5-55AF6448C971}" type="presParOf" srcId="{01ACADD6-9EF3-4B9A-A1EC-2BB6F254BBF6}" destId="{20C3A530-A769-4AEF-B914-31832B790F49}" srcOrd="6" destOrd="0" presId="urn:microsoft.com/office/officeart/2005/8/layout/matrix1"/>
    <dgm:cxn modelId="{DC9748C0-D6A2-47F3-B91C-3013E9004975}" type="presParOf" srcId="{01ACADD6-9EF3-4B9A-A1EC-2BB6F254BBF6}" destId="{A064F3EB-3456-4699-8C0C-E189044928B7}" srcOrd="7" destOrd="0" presId="urn:microsoft.com/office/officeart/2005/8/layout/matrix1"/>
    <dgm:cxn modelId="{86242D2B-AA59-45C0-8C47-8D82B14D73FB}" type="presParOf" srcId="{9E63211D-727C-4C12-BF4B-5F569120674C}" destId="{FF03DC66-39E5-42A4-BCBF-DE3DECA7088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E83607-CECA-4378-B204-D2D44F97190B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B59A84B9-358A-45CD-A4DE-46CD832E853D}">
      <dgm:prSet phldrT="[Text]" custT="1"/>
      <dgm:spPr/>
      <dgm:t>
        <a:bodyPr/>
        <a:lstStyle/>
        <a:p>
          <a:r>
            <a:rPr lang="pt-BR" sz="2400" b="1" dirty="0"/>
            <a:t>System:</a:t>
          </a:r>
        </a:p>
        <a:p>
          <a:r>
            <a:rPr lang="pt-BR" sz="2000" dirty="0"/>
            <a:t>Intel Core i7-8700 CPU @</a:t>
          </a:r>
          <a:endParaRPr lang="en-US" sz="2000" dirty="0"/>
        </a:p>
        <a:p>
          <a:r>
            <a:rPr lang="en-US" sz="2000" dirty="0"/>
            <a:t>3.20GHz</a:t>
          </a:r>
        </a:p>
      </dgm:t>
    </dgm:pt>
    <dgm:pt modelId="{B7235B8D-6A0C-4FE4-B1EC-02E96A87CA40}" type="parTrans" cxnId="{6627B6F1-1AAA-4ABC-BFA2-EAA0BEF13CA1}">
      <dgm:prSet/>
      <dgm:spPr/>
      <dgm:t>
        <a:bodyPr/>
        <a:lstStyle/>
        <a:p>
          <a:endParaRPr lang="en-US"/>
        </a:p>
      </dgm:t>
    </dgm:pt>
    <dgm:pt modelId="{C68E88AA-640D-419E-B7C8-D084395A6CE5}" type="sibTrans" cxnId="{6627B6F1-1AAA-4ABC-BFA2-EAA0BEF13CA1}">
      <dgm:prSet/>
      <dgm:spPr/>
      <dgm:t>
        <a:bodyPr/>
        <a:lstStyle/>
        <a:p>
          <a:endParaRPr lang="en-US"/>
        </a:p>
      </dgm:t>
    </dgm:pt>
    <dgm:pt modelId="{028CEE2D-82D1-4213-9C4B-3CABD70209AB}">
      <dgm:prSet phldrT="[Text]" custT="1"/>
      <dgm:spPr/>
      <dgm:t>
        <a:bodyPr/>
        <a:lstStyle/>
        <a:p>
          <a:r>
            <a:rPr lang="en-US" sz="2400" b="1" kern="1200" dirty="0"/>
            <a:t>Query</a:t>
          </a:r>
          <a:r>
            <a:rPr lang="en-US" sz="2400" kern="1200" dirty="0"/>
            <a:t>:</a:t>
          </a:r>
        </a:p>
        <a:p>
          <a:r>
            <a:rPr lang="en-US" sz="2200" kern="1200" dirty="0">
              <a:solidFill>
                <a:prstClr val="black"/>
              </a:solidFill>
              <a:latin typeface="Franklin Gothic Book" panose="020B0502020104020203"/>
              <a:ea typeface="+mn-ea"/>
              <a:cs typeface="+mn-cs"/>
            </a:rPr>
            <a:t>user.id</a:t>
          </a:r>
        </a:p>
      </dgm:t>
    </dgm:pt>
    <dgm:pt modelId="{568CD04E-6E61-4A48-BA2A-6C803623DAC5}" type="parTrans" cxnId="{D6DCC02E-C7CE-46E7-A292-C65A34AA5634}">
      <dgm:prSet/>
      <dgm:spPr/>
      <dgm:t>
        <a:bodyPr/>
        <a:lstStyle/>
        <a:p>
          <a:endParaRPr lang="en-US"/>
        </a:p>
      </dgm:t>
    </dgm:pt>
    <dgm:pt modelId="{4FE1C9D3-D0F7-4446-8374-830F3FEF7CD0}" type="sibTrans" cxnId="{D6DCC02E-C7CE-46E7-A292-C65A34AA5634}">
      <dgm:prSet/>
      <dgm:spPr/>
      <dgm:t>
        <a:bodyPr/>
        <a:lstStyle/>
        <a:p>
          <a:endParaRPr lang="en-US"/>
        </a:p>
      </dgm:t>
    </dgm:pt>
    <dgm:pt modelId="{43CE4EBD-7462-49EE-9E31-F1FB69635E4F}">
      <dgm:prSet phldrT="[Text]" custT="1"/>
      <dgm:spPr/>
      <dgm:t>
        <a:bodyPr/>
        <a:lstStyle/>
        <a:p>
          <a:r>
            <a:rPr lang="en-US" sz="2400" b="1" dirty="0"/>
            <a:t>Dataset:</a:t>
          </a:r>
        </a:p>
        <a:p>
          <a:r>
            <a:rPr lang="en-US" sz="2200" dirty="0" err="1"/>
            <a:t>twitter.json</a:t>
          </a:r>
          <a:r>
            <a:rPr lang="en-US" sz="2200" dirty="0"/>
            <a:t> (0.6 MB)</a:t>
          </a:r>
        </a:p>
      </dgm:t>
    </dgm:pt>
    <dgm:pt modelId="{C4124F4A-2EAA-4A67-B581-4B3316031889}" type="parTrans" cxnId="{347D4348-383D-40AA-AEBF-7E695E78539C}">
      <dgm:prSet/>
      <dgm:spPr/>
      <dgm:t>
        <a:bodyPr/>
        <a:lstStyle/>
        <a:p>
          <a:endParaRPr lang="en-US"/>
        </a:p>
      </dgm:t>
    </dgm:pt>
    <dgm:pt modelId="{E1CC65B3-BAF5-4C88-924B-001EF6D0F405}" type="sibTrans" cxnId="{347D4348-383D-40AA-AEBF-7E695E78539C}">
      <dgm:prSet/>
      <dgm:spPr/>
      <dgm:t>
        <a:bodyPr/>
        <a:lstStyle/>
        <a:p>
          <a:endParaRPr lang="en-US"/>
        </a:p>
      </dgm:t>
    </dgm:pt>
    <dgm:pt modelId="{157EA7AB-3DE7-43ED-A9EF-7C4BAA73A6D0}" type="pres">
      <dgm:prSet presAssocID="{F6E83607-CECA-4378-B204-D2D44F97190B}" presName="Name0" presStyleCnt="0">
        <dgm:presLayoutVars>
          <dgm:chMax val="7"/>
          <dgm:dir/>
          <dgm:resizeHandles val="exact"/>
        </dgm:presLayoutVars>
      </dgm:prSet>
      <dgm:spPr/>
    </dgm:pt>
    <dgm:pt modelId="{425586FF-CFB7-46DC-AE42-A19B9726E188}" type="pres">
      <dgm:prSet presAssocID="{F6E83607-CECA-4378-B204-D2D44F97190B}" presName="ellipse1" presStyleLbl="vennNode1" presStyleIdx="0" presStyleCnt="3">
        <dgm:presLayoutVars>
          <dgm:bulletEnabled val="1"/>
        </dgm:presLayoutVars>
      </dgm:prSet>
      <dgm:spPr/>
    </dgm:pt>
    <dgm:pt modelId="{4F346931-3091-46C0-B536-CABC289BF5DC}" type="pres">
      <dgm:prSet presAssocID="{F6E83607-CECA-4378-B204-D2D44F97190B}" presName="ellipse2" presStyleLbl="vennNode1" presStyleIdx="1" presStyleCnt="3" custLinFactNeighborY="0">
        <dgm:presLayoutVars>
          <dgm:bulletEnabled val="1"/>
        </dgm:presLayoutVars>
      </dgm:prSet>
      <dgm:spPr/>
    </dgm:pt>
    <dgm:pt modelId="{181CB9F7-8CF2-4B3F-9EC1-821927300E16}" type="pres">
      <dgm:prSet presAssocID="{F6E83607-CECA-4378-B204-D2D44F97190B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D6DCC02E-C7CE-46E7-A292-C65A34AA5634}" srcId="{F6E83607-CECA-4378-B204-D2D44F97190B}" destId="{028CEE2D-82D1-4213-9C4B-3CABD70209AB}" srcOrd="1" destOrd="0" parTransId="{568CD04E-6E61-4A48-BA2A-6C803623DAC5}" sibTransId="{4FE1C9D3-D0F7-4446-8374-830F3FEF7CD0}"/>
    <dgm:cxn modelId="{634BF332-7F90-4244-A0EB-00166163A3AB}" type="presOf" srcId="{028CEE2D-82D1-4213-9C4B-3CABD70209AB}" destId="{4F346931-3091-46C0-B536-CABC289BF5DC}" srcOrd="0" destOrd="0" presId="urn:microsoft.com/office/officeart/2005/8/layout/rings+Icon"/>
    <dgm:cxn modelId="{F3C1AB46-7B9E-4AF4-A1A0-FA816918D99E}" type="presOf" srcId="{B59A84B9-358A-45CD-A4DE-46CD832E853D}" destId="{425586FF-CFB7-46DC-AE42-A19B9726E188}" srcOrd="0" destOrd="0" presId="urn:microsoft.com/office/officeart/2005/8/layout/rings+Icon"/>
    <dgm:cxn modelId="{347D4348-383D-40AA-AEBF-7E695E78539C}" srcId="{F6E83607-CECA-4378-B204-D2D44F97190B}" destId="{43CE4EBD-7462-49EE-9E31-F1FB69635E4F}" srcOrd="2" destOrd="0" parTransId="{C4124F4A-2EAA-4A67-B581-4B3316031889}" sibTransId="{E1CC65B3-BAF5-4C88-924B-001EF6D0F405}"/>
    <dgm:cxn modelId="{BD1F50D6-1392-4407-BF18-84F5707C578D}" type="presOf" srcId="{43CE4EBD-7462-49EE-9E31-F1FB69635E4F}" destId="{181CB9F7-8CF2-4B3F-9EC1-821927300E16}" srcOrd="0" destOrd="0" presId="urn:microsoft.com/office/officeart/2005/8/layout/rings+Icon"/>
    <dgm:cxn modelId="{C0FB79EC-AF4A-419F-A3EA-99B2E523230A}" type="presOf" srcId="{F6E83607-CECA-4378-B204-D2D44F97190B}" destId="{157EA7AB-3DE7-43ED-A9EF-7C4BAA73A6D0}" srcOrd="0" destOrd="0" presId="urn:microsoft.com/office/officeart/2005/8/layout/rings+Icon"/>
    <dgm:cxn modelId="{6627B6F1-1AAA-4ABC-BFA2-EAA0BEF13CA1}" srcId="{F6E83607-CECA-4378-B204-D2D44F97190B}" destId="{B59A84B9-358A-45CD-A4DE-46CD832E853D}" srcOrd="0" destOrd="0" parTransId="{B7235B8D-6A0C-4FE4-B1EC-02E96A87CA40}" sibTransId="{C68E88AA-640D-419E-B7C8-D084395A6CE5}"/>
    <dgm:cxn modelId="{B376FCCE-E3C4-4CA2-B43D-0C6E9DB37125}" type="presParOf" srcId="{157EA7AB-3DE7-43ED-A9EF-7C4BAA73A6D0}" destId="{425586FF-CFB7-46DC-AE42-A19B9726E188}" srcOrd="0" destOrd="0" presId="urn:microsoft.com/office/officeart/2005/8/layout/rings+Icon"/>
    <dgm:cxn modelId="{C8457E88-AFD3-42BD-87F5-7FE2C0B9AD41}" type="presParOf" srcId="{157EA7AB-3DE7-43ED-A9EF-7C4BAA73A6D0}" destId="{4F346931-3091-46C0-B536-CABC289BF5DC}" srcOrd="1" destOrd="0" presId="urn:microsoft.com/office/officeart/2005/8/layout/rings+Icon"/>
    <dgm:cxn modelId="{4C22178D-CFAF-4B0C-A924-5E6BF6349734}" type="presParOf" srcId="{157EA7AB-3DE7-43ED-A9EF-7C4BAA73A6D0}" destId="{181CB9F7-8CF2-4B3F-9EC1-821927300E16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D2D6-CF7C-4737-8C2F-7EC64D28DB10}">
      <dsp:nvSpPr>
        <dsp:cNvPr id="0" name=""/>
        <dsp:cNvSpPr/>
      </dsp:nvSpPr>
      <dsp:spPr>
        <a:xfrm>
          <a:off x="469194" y="0"/>
          <a:ext cx="3019498" cy="3019455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SCALABLE</a:t>
          </a:r>
          <a:endParaRPr lang="en-GB" sz="3300" kern="1200" dirty="0"/>
        </a:p>
      </dsp:txBody>
      <dsp:txXfrm>
        <a:off x="911389" y="442189"/>
        <a:ext cx="2135108" cy="2135077"/>
      </dsp:txXfrm>
    </dsp:sp>
    <dsp:sp modelId="{6D4C2189-F542-426F-8F90-13E2ECF627A9}">
      <dsp:nvSpPr>
        <dsp:cNvPr id="0" name=""/>
        <dsp:cNvSpPr/>
      </dsp:nvSpPr>
      <dsp:spPr>
        <a:xfrm>
          <a:off x="2023357" y="2013808"/>
          <a:ext cx="3019498" cy="3019455"/>
        </a:xfrm>
        <a:prstGeom prst="ellipse">
          <a:avLst/>
        </a:prstGeom>
        <a:solidFill>
          <a:schemeClr val="accent1">
            <a:lumMod val="75000"/>
            <a:alpha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ROBUST</a:t>
          </a:r>
          <a:endParaRPr lang="en-GB" sz="3300" kern="1200" dirty="0"/>
        </a:p>
      </dsp:txBody>
      <dsp:txXfrm>
        <a:off x="2465552" y="2455997"/>
        <a:ext cx="2135108" cy="2135077"/>
      </dsp:txXfrm>
    </dsp:sp>
    <dsp:sp modelId="{2BAE3D7A-F610-4389-B9A7-C7880A7B0A3E}">
      <dsp:nvSpPr>
        <dsp:cNvPr id="0" name=""/>
        <dsp:cNvSpPr/>
      </dsp:nvSpPr>
      <dsp:spPr>
        <a:xfrm>
          <a:off x="3575681" y="0"/>
          <a:ext cx="3019498" cy="3019455"/>
        </a:xfrm>
        <a:prstGeom prst="ellipse">
          <a:avLst/>
        </a:prstGeom>
        <a:solidFill>
          <a:srgbClr val="FFFF00">
            <a:alpha val="50000"/>
          </a:srgb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FAST</a:t>
          </a:r>
          <a:endParaRPr lang="en-GB" sz="3300" kern="1200" dirty="0"/>
        </a:p>
      </dsp:txBody>
      <dsp:txXfrm>
        <a:off x="4017876" y="442189"/>
        <a:ext cx="2135108" cy="2135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5EFAF-AF18-4DE2-A687-A5D8381C1B35}">
      <dsp:nvSpPr>
        <dsp:cNvPr id="0" name=""/>
        <dsp:cNvSpPr/>
      </dsp:nvSpPr>
      <dsp:spPr>
        <a:xfrm>
          <a:off x="751325" y="1132430"/>
          <a:ext cx="1133315" cy="98036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TOKENS</a:t>
          </a:r>
        </a:p>
      </dsp:txBody>
      <dsp:txXfrm>
        <a:off x="939131" y="1294890"/>
        <a:ext cx="757703" cy="655443"/>
      </dsp:txXfrm>
    </dsp:sp>
    <dsp:sp modelId="{5DE1E85A-9C31-4F95-BD41-7C89FF8F8EB9}">
      <dsp:nvSpPr>
        <dsp:cNvPr id="0" name=""/>
        <dsp:cNvSpPr/>
      </dsp:nvSpPr>
      <dsp:spPr>
        <a:xfrm>
          <a:off x="1460998" y="663392"/>
          <a:ext cx="427596" cy="368430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F3364B8-689C-4B91-9037-5DF36216B4A1}">
      <dsp:nvSpPr>
        <dsp:cNvPr id="0" name=""/>
        <dsp:cNvSpPr/>
      </dsp:nvSpPr>
      <dsp:spPr>
        <a:xfrm>
          <a:off x="855720" y="240788"/>
          <a:ext cx="928743" cy="80347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{</a:t>
          </a:r>
        </a:p>
      </dsp:txBody>
      <dsp:txXfrm>
        <a:off x="1009633" y="373940"/>
        <a:ext cx="620917" cy="537168"/>
      </dsp:txXfrm>
    </dsp:sp>
    <dsp:sp modelId="{7F0C9616-A85C-4494-9276-D9A08B9CAD52}">
      <dsp:nvSpPr>
        <dsp:cNvPr id="0" name=""/>
        <dsp:cNvSpPr/>
      </dsp:nvSpPr>
      <dsp:spPr>
        <a:xfrm>
          <a:off x="1960037" y="1352162"/>
          <a:ext cx="427596" cy="368430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9EB7C3B-AAD5-4ED8-B861-57DA2D12F0F8}">
      <dsp:nvSpPr>
        <dsp:cNvPr id="0" name=""/>
        <dsp:cNvSpPr/>
      </dsp:nvSpPr>
      <dsp:spPr>
        <a:xfrm>
          <a:off x="1707486" y="734978"/>
          <a:ext cx="928743" cy="80347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282847"/>
                <a:satOff val="98"/>
                <a:lumOff val="-1804"/>
                <a:alphaOff val="0"/>
                <a:tint val="68000"/>
                <a:alpha val="90000"/>
                <a:lumMod val="100000"/>
              </a:schemeClr>
            </a:gs>
            <a:gs pos="100000">
              <a:schemeClr val="accent3">
                <a:hueOff val="282847"/>
                <a:satOff val="98"/>
                <a:lumOff val="-1804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:</a:t>
          </a:r>
        </a:p>
      </dsp:txBody>
      <dsp:txXfrm>
        <a:off x="1861399" y="868130"/>
        <a:ext cx="620917" cy="537168"/>
      </dsp:txXfrm>
    </dsp:sp>
    <dsp:sp modelId="{0CC5A742-C413-45CD-9BD5-5960DDA1FA79}">
      <dsp:nvSpPr>
        <dsp:cNvPr id="0" name=""/>
        <dsp:cNvSpPr/>
      </dsp:nvSpPr>
      <dsp:spPr>
        <a:xfrm>
          <a:off x="1613372" y="2129654"/>
          <a:ext cx="427596" cy="368430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54740B-31C1-4593-9B04-AD07A5FE55D0}">
      <dsp:nvSpPr>
        <dsp:cNvPr id="0" name=""/>
        <dsp:cNvSpPr/>
      </dsp:nvSpPr>
      <dsp:spPr>
        <a:xfrm>
          <a:off x="1707486" y="1706497"/>
          <a:ext cx="928743" cy="80347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565693"/>
                <a:satOff val="195"/>
                <a:lumOff val="-3608"/>
                <a:alphaOff val="0"/>
                <a:tint val="68000"/>
                <a:alpha val="90000"/>
                <a:lumMod val="100000"/>
              </a:schemeClr>
            </a:gs>
            <a:gs pos="100000">
              <a:schemeClr val="accent3">
                <a:hueOff val="565693"/>
                <a:satOff val="195"/>
                <a:lumOff val="-3608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,</a:t>
          </a:r>
        </a:p>
      </dsp:txBody>
      <dsp:txXfrm>
        <a:off x="1861399" y="1839649"/>
        <a:ext cx="620917" cy="537168"/>
      </dsp:txXfrm>
    </dsp:sp>
    <dsp:sp modelId="{42BA2106-66A7-4533-BA20-42D2619DC553}">
      <dsp:nvSpPr>
        <dsp:cNvPr id="0" name=""/>
        <dsp:cNvSpPr/>
      </dsp:nvSpPr>
      <dsp:spPr>
        <a:xfrm>
          <a:off x="753434" y="2210360"/>
          <a:ext cx="427596" cy="368430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D9F4BAC-8119-4A11-BA90-F01D2B58F256}">
      <dsp:nvSpPr>
        <dsp:cNvPr id="0" name=""/>
        <dsp:cNvSpPr/>
      </dsp:nvSpPr>
      <dsp:spPr>
        <a:xfrm>
          <a:off x="855720" y="2201239"/>
          <a:ext cx="928743" cy="80347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848540"/>
                <a:satOff val="293"/>
                <a:lumOff val="-5411"/>
                <a:alphaOff val="0"/>
                <a:tint val="68000"/>
                <a:alpha val="90000"/>
                <a:lumMod val="100000"/>
              </a:schemeClr>
            </a:gs>
            <a:gs pos="100000">
              <a:schemeClr val="accent3">
                <a:hueOff val="848540"/>
                <a:satOff val="293"/>
                <a:lumOff val="-5411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}</a:t>
          </a:r>
        </a:p>
      </dsp:txBody>
      <dsp:txXfrm>
        <a:off x="1009633" y="2334391"/>
        <a:ext cx="620917" cy="537168"/>
      </dsp:txXfrm>
    </dsp:sp>
    <dsp:sp modelId="{F7525840-A2D9-4E10-BF37-AE49C1DC3195}">
      <dsp:nvSpPr>
        <dsp:cNvPr id="0" name=""/>
        <dsp:cNvSpPr/>
      </dsp:nvSpPr>
      <dsp:spPr>
        <a:xfrm>
          <a:off x="246223" y="1521867"/>
          <a:ext cx="427596" cy="368430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BEFF73-188F-4F04-8A49-A8C62E1FF5FE}">
      <dsp:nvSpPr>
        <dsp:cNvPr id="0" name=""/>
        <dsp:cNvSpPr/>
      </dsp:nvSpPr>
      <dsp:spPr>
        <a:xfrm>
          <a:off x="0" y="1707050"/>
          <a:ext cx="928743" cy="80347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1131386"/>
                <a:satOff val="390"/>
                <a:lumOff val="-7215"/>
                <a:alphaOff val="0"/>
                <a:tint val="68000"/>
                <a:alpha val="90000"/>
                <a:lumMod val="100000"/>
              </a:schemeClr>
            </a:gs>
            <a:gs pos="100000">
              <a:schemeClr val="accent3">
                <a:hueOff val="1131386"/>
                <a:satOff val="390"/>
                <a:lumOff val="-7215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[</a:t>
          </a:r>
        </a:p>
      </dsp:txBody>
      <dsp:txXfrm>
        <a:off x="153913" y="1840202"/>
        <a:ext cx="620917" cy="537168"/>
      </dsp:txXfrm>
    </dsp:sp>
    <dsp:sp modelId="{17DB876B-1090-4FB7-9F9B-FBB2CAB1F8B6}">
      <dsp:nvSpPr>
        <dsp:cNvPr id="0" name=""/>
        <dsp:cNvSpPr/>
      </dsp:nvSpPr>
      <dsp:spPr>
        <a:xfrm>
          <a:off x="0" y="733872"/>
          <a:ext cx="928743" cy="80347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1414233"/>
                <a:satOff val="488"/>
                <a:lumOff val="-9019"/>
                <a:alphaOff val="0"/>
                <a:tint val="68000"/>
                <a:alpha val="90000"/>
                <a:lumMod val="100000"/>
              </a:schemeClr>
            </a:gs>
            <a:gs pos="100000">
              <a:schemeClr val="accent3">
                <a:hueOff val="1414233"/>
                <a:satOff val="488"/>
                <a:lumOff val="-9019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]</a:t>
          </a:r>
        </a:p>
      </dsp:txBody>
      <dsp:txXfrm>
        <a:off x="153913" y="867024"/>
        <a:ext cx="620917" cy="537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DB25F-087C-41FA-B2ED-1DF25D964B99}">
      <dsp:nvSpPr>
        <dsp:cNvPr id="0" name=""/>
        <dsp:cNvSpPr/>
      </dsp:nvSpPr>
      <dsp:spPr>
        <a:xfrm rot="16200000">
          <a:off x="462034" y="-462034"/>
          <a:ext cx="1453294" cy="2377363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iris.json</a:t>
          </a:r>
          <a:endParaRPr lang="en-IN" sz="1900" kern="1200" dirty="0"/>
        </a:p>
      </dsp:txBody>
      <dsp:txXfrm rot="5400000">
        <a:off x="0" y="0"/>
        <a:ext cx="2377363" cy="1089970"/>
      </dsp:txXfrm>
    </dsp:sp>
    <dsp:sp modelId="{BEC8313D-44A6-4406-BF96-927FEF0B6B0E}">
      <dsp:nvSpPr>
        <dsp:cNvPr id="0" name=""/>
        <dsp:cNvSpPr/>
      </dsp:nvSpPr>
      <dsp:spPr>
        <a:xfrm>
          <a:off x="2377363" y="0"/>
          <a:ext cx="2377363" cy="1453294"/>
        </a:xfrm>
        <a:prstGeom prst="round1Rect">
          <a:avLst/>
        </a:prstGeom>
        <a:gradFill rotWithShape="0">
          <a:gsLst>
            <a:gs pos="0">
              <a:schemeClr val="accent2">
                <a:hueOff val="3097225"/>
                <a:satOff val="-15871"/>
                <a:lumOff val="-8039"/>
                <a:alphaOff val="0"/>
                <a:tint val="98000"/>
                <a:lumMod val="110000"/>
              </a:schemeClr>
            </a:gs>
            <a:gs pos="84000">
              <a:schemeClr val="accent2">
                <a:hueOff val="3097225"/>
                <a:satOff val="-15871"/>
                <a:lumOff val="-803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Covid_features.json</a:t>
          </a:r>
          <a:r>
            <a:rPr lang="en-IN" sz="1900" kern="1200" dirty="0"/>
            <a:t> (YELP)</a:t>
          </a:r>
        </a:p>
      </dsp:txBody>
      <dsp:txXfrm>
        <a:off x="2377363" y="0"/>
        <a:ext cx="2377363" cy="1089970"/>
      </dsp:txXfrm>
    </dsp:sp>
    <dsp:sp modelId="{171CDED9-C221-49BC-A98E-1FDD228FC237}">
      <dsp:nvSpPr>
        <dsp:cNvPr id="0" name=""/>
        <dsp:cNvSpPr/>
      </dsp:nvSpPr>
      <dsp:spPr>
        <a:xfrm rot="10800000">
          <a:off x="0" y="1453294"/>
          <a:ext cx="2377363" cy="1453294"/>
        </a:xfrm>
        <a:prstGeom prst="round1Rect">
          <a:avLst/>
        </a:prstGeom>
        <a:gradFill rotWithShape="0">
          <a:gsLst>
            <a:gs pos="0">
              <a:schemeClr val="accent2">
                <a:hueOff val="6194450"/>
                <a:satOff val="-31741"/>
                <a:lumOff val="-16079"/>
                <a:alphaOff val="0"/>
                <a:tint val="98000"/>
                <a:lumMod val="110000"/>
              </a:schemeClr>
            </a:gs>
            <a:gs pos="84000">
              <a:schemeClr val="accent2">
                <a:hueOff val="6194450"/>
                <a:satOff val="-31741"/>
                <a:lumOff val="-1607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business.json</a:t>
          </a:r>
          <a:r>
            <a:rPr lang="en-IN" sz="1900" kern="1200" dirty="0"/>
            <a:t> (YELP)</a:t>
          </a:r>
        </a:p>
      </dsp:txBody>
      <dsp:txXfrm rot="10800000">
        <a:off x="0" y="1816618"/>
        <a:ext cx="2377363" cy="1089970"/>
      </dsp:txXfrm>
    </dsp:sp>
    <dsp:sp modelId="{20C3A530-A769-4AEF-B914-31832B790F49}">
      <dsp:nvSpPr>
        <dsp:cNvPr id="0" name=""/>
        <dsp:cNvSpPr/>
      </dsp:nvSpPr>
      <dsp:spPr>
        <a:xfrm rot="5400000">
          <a:off x="2839397" y="991260"/>
          <a:ext cx="1453294" cy="2377363"/>
        </a:xfrm>
        <a:prstGeom prst="round1Rect">
          <a:avLst/>
        </a:prstGeom>
        <a:gradFill rotWithShape="0">
          <a:gsLst>
            <a:gs pos="0">
              <a:schemeClr val="accent2">
                <a:hueOff val="9291674"/>
                <a:satOff val="-47612"/>
                <a:lumOff val="-24118"/>
                <a:alphaOff val="0"/>
                <a:tint val="98000"/>
                <a:lumMod val="110000"/>
              </a:schemeClr>
            </a:gs>
            <a:gs pos="84000">
              <a:schemeClr val="accent2">
                <a:hueOff val="9291674"/>
                <a:satOff val="-47612"/>
                <a:lumOff val="-2411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twitter.json</a:t>
          </a:r>
          <a:endParaRPr lang="en-IN" sz="1900" kern="1200" dirty="0"/>
        </a:p>
      </dsp:txBody>
      <dsp:txXfrm rot="-5400000">
        <a:off x="2377363" y="1816618"/>
        <a:ext cx="2377363" cy="1089970"/>
      </dsp:txXfrm>
    </dsp:sp>
    <dsp:sp modelId="{FF03DC66-39E5-42A4-BCBF-DE3DECA70880}">
      <dsp:nvSpPr>
        <dsp:cNvPr id="0" name=""/>
        <dsp:cNvSpPr/>
      </dsp:nvSpPr>
      <dsp:spPr>
        <a:xfrm>
          <a:off x="1664154" y="1089970"/>
          <a:ext cx="1426417" cy="726647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Datasets</a:t>
          </a:r>
        </a:p>
      </dsp:txBody>
      <dsp:txXfrm>
        <a:off x="1699626" y="1125442"/>
        <a:ext cx="1355473" cy="655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586FF-CFB7-46DC-AE42-A19B9726E188}">
      <dsp:nvSpPr>
        <dsp:cNvPr id="0" name=""/>
        <dsp:cNvSpPr/>
      </dsp:nvSpPr>
      <dsp:spPr>
        <a:xfrm>
          <a:off x="491512" y="0"/>
          <a:ext cx="2087484" cy="20874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System: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Intel Core i7-8700 CPU @</a:t>
          </a:r>
          <a:endParaRPr lang="en-US" sz="20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3.20GHz</a:t>
          </a:r>
        </a:p>
      </dsp:txBody>
      <dsp:txXfrm>
        <a:off x="797217" y="305701"/>
        <a:ext cx="1476074" cy="1476052"/>
      </dsp:txXfrm>
    </dsp:sp>
    <dsp:sp modelId="{4F346931-3091-46C0-B536-CABC289BF5DC}">
      <dsp:nvSpPr>
        <dsp:cNvPr id="0" name=""/>
        <dsp:cNvSpPr/>
      </dsp:nvSpPr>
      <dsp:spPr>
        <a:xfrm>
          <a:off x="1565959" y="1392216"/>
          <a:ext cx="2087484" cy="20874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Query</a:t>
          </a:r>
          <a:r>
            <a:rPr lang="en-US" sz="2400" kern="1200" dirty="0"/>
            <a:t>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/>
              </a:solidFill>
              <a:latin typeface="Franklin Gothic Book" panose="020B0502020104020203"/>
              <a:ea typeface="+mn-ea"/>
              <a:cs typeface="+mn-cs"/>
            </a:rPr>
            <a:t>user.id</a:t>
          </a:r>
        </a:p>
      </dsp:txBody>
      <dsp:txXfrm>
        <a:off x="1871664" y="1697917"/>
        <a:ext cx="1476074" cy="1476052"/>
      </dsp:txXfrm>
    </dsp:sp>
    <dsp:sp modelId="{181CB9F7-8CF2-4B3F-9EC1-821927300E16}">
      <dsp:nvSpPr>
        <dsp:cNvPr id="0" name=""/>
        <dsp:cNvSpPr/>
      </dsp:nvSpPr>
      <dsp:spPr>
        <a:xfrm>
          <a:off x="2639135" y="0"/>
          <a:ext cx="2087484" cy="20874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Dataset: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twitter.json</a:t>
          </a:r>
          <a:r>
            <a:rPr lang="en-US" sz="2200" kern="1200" dirty="0"/>
            <a:t> (0.6 MB)</a:t>
          </a:r>
        </a:p>
      </dsp:txBody>
      <dsp:txXfrm>
        <a:off x="2944840" y="305701"/>
        <a:ext cx="1476074" cy="1476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E53C68-17F1-40DD-8AB6-9AA72F48F7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4770B-0762-4D45-96AE-DAF4EFB32B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A0E9E-BE01-43DD-81FF-B35ECC3F65E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8BCC0-8B27-493A-A62C-41FC061928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6AB8B-A0F5-4BB3-A5B2-F0CC18B6A6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71E11-F75D-4FAE-80A9-95E656A3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0E76F-13B2-4F6F-ACD6-9BB6C4665F6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E665B-1F65-4413-ABA5-E168710B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08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Big data : Volume and velocity(streaming new data)</a:t>
            </a:r>
          </a:p>
          <a:p>
            <a:r>
              <a:rPr lang="en-IN" dirty="0"/>
              <a:t>Real time analytics is the discipline that applies logic and mathematics to data to provide insights for making better decisions quickly. </a:t>
            </a:r>
            <a:r>
              <a:rPr lang="en-US" sz="1200" dirty="0"/>
              <a:t>Source of real-time data can be sensors, IoT devices or web requests(twitter).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665B-1F65-4413-ABA5-E168710B0C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8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665B-1F65-4413-ABA5-E168710B0C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77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Each pair of consecutive CCM entries are examined to determine the type of JSON field.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200" dirty="0"/>
              <a:t>The position CCM is used to determine the start and end address of the identified JSON field.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200" dirty="0"/>
              <a:t>The compaction of the check-map allows us to apply the sliding window in parallel; hence shortening the critical timing path.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665B-1F65-4413-ABA5-E168710B0C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5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665B-1F65-4413-ABA5-E168710B0C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6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2F22-19A6-4486-9E63-2E4051065738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07A9-B5FF-4665-8F37-5D89B9972C5A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A1A-6A83-4B89-95DE-BEABD61A8694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0BCD-5697-4D36-8F32-A3A704134E02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602A-200A-4252-8EB0-B7C55D857AB0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5B23-8420-4C4A-9FD6-61EE2990AE5D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CAF6-3A42-485C-B40E-F2D85D231A3D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CD8A-ECEE-40CB-8D06-D8B442D7FBCC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6241-6158-4F3F-8F7A-C3A02B7DF4E1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A3AC3F2C-56B5-46E3-B942-915A145A0374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E69E-3710-4414-8CB8-27D22E3AB3E6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E84529-BCD1-4574-9A47-43FDBEC0568E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Checkmark_green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uts-about-needlepoint.com/october-new-needlepoint-product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5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agarwalsamiksha94@gmail.com" TargetMode="External"/><Relationship Id="rId5" Type="http://schemas.openxmlformats.org/officeDocument/2006/relationships/image" Target="../media/image21.png"/><Relationship Id="rId4" Type="http://schemas.microsoft.com/office/2017/06/relationships/model3d" Target="../media/model3d3.glb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://www.sumuforex.com/p/forex-sinhala-advantages-of-for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35" y="1539002"/>
            <a:ext cx="4996666" cy="37799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HAJPAQUE: Hardware ACCELERATOR FOR JSON PARSING, QUERY PROCESSING AND SCHEMA VALIDATION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81" y="5081308"/>
            <a:ext cx="5531844" cy="1147054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8000" dirty="0"/>
              <a:t>SAMIKSHA AGARWAL AND SMRUTI R. SARANGI</a:t>
            </a:r>
          </a:p>
          <a:p>
            <a:r>
              <a:rPr lang="en-US" sz="7200" dirty="0"/>
              <a:t>SCHOOL OF INFORMATION TECHNOLOGY</a:t>
            </a:r>
          </a:p>
          <a:p>
            <a:r>
              <a:rPr lang="en-US" sz="7200" dirty="0"/>
              <a:t>INDIAN INSTITUTE OF TECHNOLOGY DELHI, INDIA</a:t>
            </a:r>
          </a:p>
          <a:p>
            <a:endParaRPr lang="en-US" sz="2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erson standing next to a machine&#10;&#10;Description automatically generated with low confidence">
            <a:extLst>
              <a:ext uri="{FF2B5EF4-FFF2-40B4-BE49-F238E27FC236}">
                <a16:creationId xmlns:a16="http://schemas.microsoft.com/office/drawing/2014/main" id="{E7B595EB-CF14-428D-858D-FD3E18334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63" b="1"/>
          <a:stretch/>
        </p:blipFill>
        <p:spPr>
          <a:xfrm>
            <a:off x="5591044" y="457200"/>
            <a:ext cx="6201037" cy="5705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75DA1-417D-4DFE-A6C6-687B3A1D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B105A-C82C-F49B-733F-281C4783E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06" y="682140"/>
            <a:ext cx="1758269" cy="1758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ISVLSI 2022">
            <a:extLst>
              <a:ext uri="{FF2B5EF4-FFF2-40B4-BE49-F238E27FC236}">
                <a16:creationId xmlns:a16="http://schemas.microsoft.com/office/drawing/2014/main" id="{44225CCA-71AE-147F-97CD-9ED56CB3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1" y="629637"/>
            <a:ext cx="1603333" cy="181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13" y="-94316"/>
            <a:ext cx="11029616" cy="118872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PROPOSAL: HAJPAQUE</a:t>
            </a:r>
          </a:p>
        </p:txBody>
      </p:sp>
      <p:grpSp>
        <p:nvGrpSpPr>
          <p:cNvPr id="9" name="Graphic 6">
            <a:extLst>
              <a:ext uri="{FF2B5EF4-FFF2-40B4-BE49-F238E27FC236}">
                <a16:creationId xmlns:a16="http://schemas.microsoft.com/office/drawing/2014/main" id="{CFFBAEF0-54D5-42B4-B9CE-43D661E89EF1}"/>
              </a:ext>
            </a:extLst>
          </p:cNvPr>
          <p:cNvGrpSpPr/>
          <p:nvPr/>
        </p:nvGrpSpPr>
        <p:grpSpPr>
          <a:xfrm>
            <a:off x="347684" y="1504950"/>
            <a:ext cx="5931294" cy="4523202"/>
            <a:chOff x="212793" y="2110938"/>
            <a:chExt cx="4446526" cy="2365304"/>
          </a:xfrm>
        </p:grpSpPr>
        <p:sp>
          <p:nvSpPr>
            <p:cNvPr id="10" name="Graphic 6">
              <a:extLst>
                <a:ext uri="{FF2B5EF4-FFF2-40B4-BE49-F238E27FC236}">
                  <a16:creationId xmlns:a16="http://schemas.microsoft.com/office/drawing/2014/main" id="{4943E738-86A3-4635-8699-AD243AE0ACD7}"/>
                </a:ext>
              </a:extLst>
            </p:cNvPr>
            <p:cNvSpPr/>
            <p:nvPr/>
          </p:nvSpPr>
          <p:spPr>
            <a:xfrm>
              <a:off x="1131433" y="2195851"/>
              <a:ext cx="2723497" cy="1849631"/>
            </a:xfrm>
            <a:custGeom>
              <a:avLst/>
              <a:gdLst>
                <a:gd name="connsiteX0" fmla="*/ -164 w 2723497"/>
                <a:gd name="connsiteY0" fmla="*/ -225 h 1849631"/>
                <a:gd name="connsiteX1" fmla="*/ 2723333 w 2723497"/>
                <a:gd name="connsiteY1" fmla="*/ -225 h 1849631"/>
                <a:gd name="connsiteX2" fmla="*/ 2723333 w 2723497"/>
                <a:gd name="connsiteY2" fmla="*/ 1849406 h 1849631"/>
                <a:gd name="connsiteX3" fmla="*/ -164 w 2723497"/>
                <a:gd name="connsiteY3" fmla="*/ 1849406 h 184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3497" h="1849631">
                  <a:moveTo>
                    <a:pt x="-164" y="-225"/>
                  </a:moveTo>
                  <a:lnTo>
                    <a:pt x="2723333" y="-225"/>
                  </a:lnTo>
                  <a:lnTo>
                    <a:pt x="2723333" y="1849406"/>
                  </a:lnTo>
                  <a:lnTo>
                    <a:pt x="-164" y="1849406"/>
                  </a:lnTo>
                  <a:close/>
                </a:path>
              </a:pathLst>
            </a:custGeom>
            <a:solidFill>
              <a:srgbClr val="FF9900">
                <a:alpha val="36000"/>
              </a:srgbClr>
            </a:solidFill>
            <a:ln w="3551" cap="flat">
              <a:solidFill>
                <a:srgbClr val="000000"/>
              </a:solidFill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6">
              <a:extLst>
                <a:ext uri="{FF2B5EF4-FFF2-40B4-BE49-F238E27FC236}">
                  <a16:creationId xmlns:a16="http://schemas.microsoft.com/office/drawing/2014/main" id="{76DBC2FF-BC70-4C29-9834-1306F7E47042}"/>
                </a:ext>
              </a:extLst>
            </p:cNvPr>
            <p:cNvSpPr/>
            <p:nvPr/>
          </p:nvSpPr>
          <p:spPr>
            <a:xfrm>
              <a:off x="1292002" y="2449059"/>
              <a:ext cx="926359" cy="447740"/>
            </a:xfrm>
            <a:custGeom>
              <a:avLst/>
              <a:gdLst>
                <a:gd name="connsiteX0" fmla="*/ -164 w 926359"/>
                <a:gd name="connsiteY0" fmla="*/ -225 h 447740"/>
                <a:gd name="connsiteX1" fmla="*/ 926195 w 926359"/>
                <a:gd name="connsiteY1" fmla="*/ -225 h 447740"/>
                <a:gd name="connsiteX2" fmla="*/ 926195 w 926359"/>
                <a:gd name="connsiteY2" fmla="*/ 447515 h 447740"/>
                <a:gd name="connsiteX3" fmla="*/ -164 w 926359"/>
                <a:gd name="connsiteY3" fmla="*/ 447515 h 44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359" h="447740">
                  <a:moveTo>
                    <a:pt x="-164" y="-225"/>
                  </a:moveTo>
                  <a:lnTo>
                    <a:pt x="926195" y="-225"/>
                  </a:lnTo>
                  <a:lnTo>
                    <a:pt x="926195" y="447515"/>
                  </a:lnTo>
                  <a:lnTo>
                    <a:pt x="-164" y="447515"/>
                  </a:lnTo>
                  <a:close/>
                </a:path>
              </a:pathLst>
            </a:custGeom>
            <a:solidFill>
              <a:srgbClr val="00B050"/>
            </a:solidFill>
            <a:ln w="3551" cap="flat">
              <a:solidFill>
                <a:srgbClr val="000000"/>
              </a:solidFill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B2DFEC25-D745-4E4A-9BD7-187B5CE9915F}"/>
                </a:ext>
              </a:extLst>
            </p:cNvPr>
            <p:cNvSpPr/>
            <p:nvPr/>
          </p:nvSpPr>
          <p:spPr>
            <a:xfrm>
              <a:off x="1227174" y="3304398"/>
              <a:ext cx="842123" cy="543464"/>
            </a:xfrm>
            <a:custGeom>
              <a:avLst/>
              <a:gdLst>
                <a:gd name="connsiteX0" fmla="*/ -164 w 558903"/>
                <a:gd name="connsiteY0" fmla="*/ -225 h 543464"/>
                <a:gd name="connsiteX1" fmla="*/ 558739 w 558903"/>
                <a:gd name="connsiteY1" fmla="*/ -225 h 543464"/>
                <a:gd name="connsiteX2" fmla="*/ 558739 w 558903"/>
                <a:gd name="connsiteY2" fmla="*/ 543239 h 543464"/>
                <a:gd name="connsiteX3" fmla="*/ -164 w 558903"/>
                <a:gd name="connsiteY3" fmla="*/ 543239 h 54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903" h="543464">
                  <a:moveTo>
                    <a:pt x="-164" y="-225"/>
                  </a:moveTo>
                  <a:lnTo>
                    <a:pt x="558739" y="-225"/>
                  </a:lnTo>
                  <a:lnTo>
                    <a:pt x="558739" y="543239"/>
                  </a:lnTo>
                  <a:lnTo>
                    <a:pt x="-164" y="543239"/>
                  </a:lnTo>
                  <a:close/>
                </a:path>
              </a:pathLst>
            </a:custGeom>
            <a:solidFill>
              <a:srgbClr val="D3D3D3"/>
            </a:solidFill>
            <a:ln w="3551" cap="flat">
              <a:solidFill>
                <a:srgbClr val="000000"/>
              </a:solidFill>
              <a:prstDash val="solid"/>
              <a:rou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6">
              <a:extLst>
                <a:ext uri="{FF2B5EF4-FFF2-40B4-BE49-F238E27FC236}">
                  <a16:creationId xmlns:a16="http://schemas.microsoft.com/office/drawing/2014/main" id="{CCD2935C-FEA6-4D1E-BDA3-F737AAF736D6}"/>
                </a:ext>
              </a:extLst>
            </p:cNvPr>
            <p:cNvSpPr/>
            <p:nvPr/>
          </p:nvSpPr>
          <p:spPr>
            <a:xfrm>
              <a:off x="2129743" y="3313838"/>
              <a:ext cx="801137" cy="537288"/>
            </a:xfrm>
            <a:custGeom>
              <a:avLst/>
              <a:gdLst>
                <a:gd name="connsiteX0" fmla="*/ -164 w 663891"/>
                <a:gd name="connsiteY0" fmla="*/ -225 h 512585"/>
                <a:gd name="connsiteX1" fmla="*/ 663727 w 663891"/>
                <a:gd name="connsiteY1" fmla="*/ -225 h 512585"/>
                <a:gd name="connsiteX2" fmla="*/ 663727 w 663891"/>
                <a:gd name="connsiteY2" fmla="*/ 512360 h 512585"/>
                <a:gd name="connsiteX3" fmla="*/ -164 w 663891"/>
                <a:gd name="connsiteY3" fmla="*/ 512360 h 512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891" h="512585">
                  <a:moveTo>
                    <a:pt x="-164" y="-225"/>
                  </a:moveTo>
                  <a:lnTo>
                    <a:pt x="663727" y="-225"/>
                  </a:lnTo>
                  <a:lnTo>
                    <a:pt x="663727" y="512360"/>
                  </a:lnTo>
                  <a:lnTo>
                    <a:pt x="-164" y="512360"/>
                  </a:lnTo>
                  <a:close/>
                </a:path>
              </a:pathLst>
            </a:custGeom>
            <a:solidFill>
              <a:srgbClr val="D3D3D3"/>
            </a:solidFill>
            <a:ln w="3551" cap="flat">
              <a:solidFill>
                <a:srgbClr val="000000"/>
              </a:solidFill>
              <a:prstDash val="solid"/>
              <a:rou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6">
              <a:extLst>
                <a:ext uri="{FF2B5EF4-FFF2-40B4-BE49-F238E27FC236}">
                  <a16:creationId xmlns:a16="http://schemas.microsoft.com/office/drawing/2014/main" id="{4B74A718-8BA9-426C-A258-BEBBAE26CB2B}"/>
                </a:ext>
              </a:extLst>
            </p:cNvPr>
            <p:cNvSpPr/>
            <p:nvPr/>
          </p:nvSpPr>
          <p:spPr>
            <a:xfrm>
              <a:off x="1134518" y="4255454"/>
              <a:ext cx="3412094" cy="163656"/>
            </a:xfrm>
            <a:custGeom>
              <a:avLst/>
              <a:gdLst>
                <a:gd name="connsiteX0" fmla="*/ -164 w 3412094"/>
                <a:gd name="connsiteY0" fmla="*/ -225 h 163656"/>
                <a:gd name="connsiteX1" fmla="*/ 3411931 w 3412094"/>
                <a:gd name="connsiteY1" fmla="*/ -225 h 163656"/>
                <a:gd name="connsiteX2" fmla="*/ 3411931 w 3412094"/>
                <a:gd name="connsiteY2" fmla="*/ 163432 h 163656"/>
                <a:gd name="connsiteX3" fmla="*/ -164 w 3412094"/>
                <a:gd name="connsiteY3" fmla="*/ 163432 h 16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2094" h="163656">
                  <a:moveTo>
                    <a:pt x="-164" y="-225"/>
                  </a:moveTo>
                  <a:lnTo>
                    <a:pt x="3411931" y="-225"/>
                  </a:lnTo>
                  <a:lnTo>
                    <a:pt x="3411931" y="163432"/>
                  </a:lnTo>
                  <a:lnTo>
                    <a:pt x="-164" y="163432"/>
                  </a:lnTo>
                  <a:close/>
                </a:path>
              </a:pathLst>
            </a:custGeom>
            <a:noFill/>
            <a:ln w="3551" cap="flat">
              <a:solidFill>
                <a:srgbClr val="000000"/>
              </a:solidFill>
              <a:prstDash val="solid"/>
              <a:rou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6">
              <a:extLst>
                <a:ext uri="{FF2B5EF4-FFF2-40B4-BE49-F238E27FC236}">
                  <a16:creationId xmlns:a16="http://schemas.microsoft.com/office/drawing/2014/main" id="{F4004BF9-6986-4BBF-98C1-5714EE75D7D2}"/>
                </a:ext>
              </a:extLst>
            </p:cNvPr>
            <p:cNvSpPr txBox="1"/>
            <p:nvPr/>
          </p:nvSpPr>
          <p:spPr>
            <a:xfrm>
              <a:off x="2333710" y="4230266"/>
              <a:ext cx="984455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i="1" spc="0" baseline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Application</a:t>
              </a:r>
            </a:p>
          </p:txBody>
        </p:sp>
        <p:sp>
          <p:nvSpPr>
            <p:cNvPr id="16" name="Graphic 6">
              <a:extLst>
                <a:ext uri="{FF2B5EF4-FFF2-40B4-BE49-F238E27FC236}">
                  <a16:creationId xmlns:a16="http://schemas.microsoft.com/office/drawing/2014/main" id="{8DD88F41-C1E2-4E7F-B0CB-AA6A1C362792}"/>
                </a:ext>
              </a:extLst>
            </p:cNvPr>
            <p:cNvSpPr/>
            <p:nvPr/>
          </p:nvSpPr>
          <p:spPr>
            <a:xfrm>
              <a:off x="299852" y="2470671"/>
              <a:ext cx="479562" cy="490970"/>
            </a:xfrm>
            <a:custGeom>
              <a:avLst/>
              <a:gdLst>
                <a:gd name="connsiteX0" fmla="*/ -164 w 423037"/>
                <a:gd name="connsiteY0" fmla="*/ -225 h 490970"/>
                <a:gd name="connsiteX1" fmla="*/ 422873 w 423037"/>
                <a:gd name="connsiteY1" fmla="*/ -225 h 490970"/>
                <a:gd name="connsiteX2" fmla="*/ 422873 w 423037"/>
                <a:gd name="connsiteY2" fmla="*/ 490745 h 490970"/>
                <a:gd name="connsiteX3" fmla="*/ -164 w 423037"/>
                <a:gd name="connsiteY3" fmla="*/ 490745 h 49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037" h="490970">
                  <a:moveTo>
                    <a:pt x="-164" y="-225"/>
                  </a:moveTo>
                  <a:lnTo>
                    <a:pt x="422873" y="-225"/>
                  </a:lnTo>
                  <a:lnTo>
                    <a:pt x="422873" y="490745"/>
                  </a:lnTo>
                  <a:lnTo>
                    <a:pt x="-164" y="490745"/>
                  </a:lnTo>
                  <a:close/>
                </a:path>
              </a:pathLst>
            </a:custGeom>
            <a:noFill/>
            <a:ln w="3551" cap="flat">
              <a:solidFill>
                <a:srgbClr val="000000"/>
              </a:solidFill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6">
              <a:extLst>
                <a:ext uri="{FF2B5EF4-FFF2-40B4-BE49-F238E27FC236}">
                  <a16:creationId xmlns:a16="http://schemas.microsoft.com/office/drawing/2014/main" id="{D6653332-AC6B-4A0D-A673-C36A53D97406}"/>
                </a:ext>
              </a:extLst>
            </p:cNvPr>
            <p:cNvSpPr/>
            <p:nvPr/>
          </p:nvSpPr>
          <p:spPr>
            <a:xfrm>
              <a:off x="2656839" y="2402742"/>
              <a:ext cx="926358" cy="537288"/>
            </a:xfrm>
            <a:custGeom>
              <a:avLst/>
              <a:gdLst>
                <a:gd name="connsiteX0" fmla="*/ -164 w 821372"/>
                <a:gd name="connsiteY0" fmla="*/ -225 h 537288"/>
                <a:gd name="connsiteX1" fmla="*/ 821208 w 821372"/>
                <a:gd name="connsiteY1" fmla="*/ -225 h 537288"/>
                <a:gd name="connsiteX2" fmla="*/ 821208 w 821372"/>
                <a:gd name="connsiteY2" fmla="*/ 537063 h 537288"/>
                <a:gd name="connsiteX3" fmla="*/ -164 w 821372"/>
                <a:gd name="connsiteY3" fmla="*/ 537063 h 537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1372" h="537288">
                  <a:moveTo>
                    <a:pt x="-164" y="-225"/>
                  </a:moveTo>
                  <a:lnTo>
                    <a:pt x="821208" y="-225"/>
                  </a:lnTo>
                  <a:lnTo>
                    <a:pt x="821208" y="537063"/>
                  </a:lnTo>
                  <a:lnTo>
                    <a:pt x="-164" y="537063"/>
                  </a:lnTo>
                  <a:close/>
                </a:path>
              </a:pathLst>
            </a:custGeom>
            <a:solidFill>
              <a:srgbClr val="D3D3D3"/>
            </a:solidFill>
            <a:ln w="3551" cap="flat">
              <a:solidFill>
                <a:srgbClr val="000000"/>
              </a:solidFill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6">
              <a:extLst>
                <a:ext uri="{FF2B5EF4-FFF2-40B4-BE49-F238E27FC236}">
                  <a16:creationId xmlns:a16="http://schemas.microsoft.com/office/drawing/2014/main" id="{493C69EB-154D-4B05-B607-011D8E68AC78}"/>
                </a:ext>
              </a:extLst>
            </p:cNvPr>
            <p:cNvSpPr/>
            <p:nvPr/>
          </p:nvSpPr>
          <p:spPr>
            <a:xfrm>
              <a:off x="3975358" y="2266875"/>
              <a:ext cx="602133" cy="1639656"/>
            </a:xfrm>
            <a:custGeom>
              <a:avLst/>
              <a:gdLst>
                <a:gd name="connsiteX0" fmla="*/ -164 w 602133"/>
                <a:gd name="connsiteY0" fmla="*/ -225 h 1639656"/>
                <a:gd name="connsiteX1" fmla="*/ 601970 w 602133"/>
                <a:gd name="connsiteY1" fmla="*/ -225 h 1639656"/>
                <a:gd name="connsiteX2" fmla="*/ 601970 w 602133"/>
                <a:gd name="connsiteY2" fmla="*/ 1639431 h 1639656"/>
                <a:gd name="connsiteX3" fmla="*/ -164 w 602133"/>
                <a:gd name="connsiteY3" fmla="*/ 1639431 h 163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133" h="1639656">
                  <a:moveTo>
                    <a:pt x="-164" y="-225"/>
                  </a:moveTo>
                  <a:lnTo>
                    <a:pt x="601970" y="-225"/>
                  </a:lnTo>
                  <a:lnTo>
                    <a:pt x="601970" y="1639431"/>
                  </a:lnTo>
                  <a:lnTo>
                    <a:pt x="-164" y="1639431"/>
                  </a:lnTo>
                  <a:close/>
                </a:path>
              </a:pathLst>
            </a:custGeom>
            <a:noFill/>
            <a:ln w="3551" cap="flat">
              <a:solidFill>
                <a:srgbClr val="000000"/>
              </a:solidFill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6">
              <a:extLst>
                <a:ext uri="{FF2B5EF4-FFF2-40B4-BE49-F238E27FC236}">
                  <a16:creationId xmlns:a16="http://schemas.microsoft.com/office/drawing/2014/main" id="{85C70FC9-35A6-4CFD-AFF2-DB6CE886FFA9}"/>
                </a:ext>
              </a:extLst>
            </p:cNvPr>
            <p:cNvSpPr txBox="1"/>
            <p:nvPr/>
          </p:nvSpPr>
          <p:spPr>
            <a:xfrm>
              <a:off x="2801571" y="2495780"/>
              <a:ext cx="543421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DOM </a:t>
              </a:r>
            </a:p>
          </p:txBody>
        </p:sp>
        <p:sp>
          <p:nvSpPr>
            <p:cNvPr id="20" name="Graphic 6">
              <a:extLst>
                <a:ext uri="{FF2B5EF4-FFF2-40B4-BE49-F238E27FC236}">
                  <a16:creationId xmlns:a16="http://schemas.microsoft.com/office/drawing/2014/main" id="{24F086D7-629D-4E78-9373-B2A8FF98F64F}"/>
                </a:ext>
              </a:extLst>
            </p:cNvPr>
            <p:cNvSpPr txBox="1"/>
            <p:nvPr/>
          </p:nvSpPr>
          <p:spPr>
            <a:xfrm>
              <a:off x="2619414" y="2659114"/>
              <a:ext cx="983061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Constructor</a:t>
              </a:r>
            </a:p>
          </p:txBody>
        </p:sp>
        <p:sp>
          <p:nvSpPr>
            <p:cNvPr id="21" name="Graphic 6">
              <a:extLst>
                <a:ext uri="{FF2B5EF4-FFF2-40B4-BE49-F238E27FC236}">
                  <a16:creationId xmlns:a16="http://schemas.microsoft.com/office/drawing/2014/main" id="{45A0B7A4-1488-4F18-9C27-D02F4A573B41}"/>
                </a:ext>
              </a:extLst>
            </p:cNvPr>
            <p:cNvSpPr txBox="1"/>
            <p:nvPr/>
          </p:nvSpPr>
          <p:spPr>
            <a:xfrm>
              <a:off x="3912479" y="2870586"/>
              <a:ext cx="738629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i="1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Memory</a:t>
              </a:r>
            </a:p>
          </p:txBody>
        </p:sp>
        <p:sp>
          <p:nvSpPr>
            <p:cNvPr id="22" name="Graphic 6">
              <a:extLst>
                <a:ext uri="{FF2B5EF4-FFF2-40B4-BE49-F238E27FC236}">
                  <a16:creationId xmlns:a16="http://schemas.microsoft.com/office/drawing/2014/main" id="{28A95F40-B7D5-4225-A598-B24BA8ACEB74}"/>
                </a:ext>
              </a:extLst>
            </p:cNvPr>
            <p:cNvSpPr/>
            <p:nvPr/>
          </p:nvSpPr>
          <p:spPr>
            <a:xfrm>
              <a:off x="2981065" y="3146917"/>
              <a:ext cx="815188" cy="494058"/>
            </a:xfrm>
            <a:custGeom>
              <a:avLst/>
              <a:gdLst>
                <a:gd name="connsiteX0" fmla="*/ -164 w 663891"/>
                <a:gd name="connsiteY0" fmla="*/ -225 h 494058"/>
                <a:gd name="connsiteX1" fmla="*/ 663727 w 663891"/>
                <a:gd name="connsiteY1" fmla="*/ -225 h 494058"/>
                <a:gd name="connsiteX2" fmla="*/ 663727 w 663891"/>
                <a:gd name="connsiteY2" fmla="*/ 493833 h 494058"/>
                <a:gd name="connsiteX3" fmla="*/ -164 w 663891"/>
                <a:gd name="connsiteY3" fmla="*/ 493833 h 49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891" h="494058">
                  <a:moveTo>
                    <a:pt x="-164" y="-225"/>
                  </a:moveTo>
                  <a:lnTo>
                    <a:pt x="663727" y="-225"/>
                  </a:lnTo>
                  <a:lnTo>
                    <a:pt x="663727" y="493833"/>
                  </a:lnTo>
                  <a:lnTo>
                    <a:pt x="-164" y="493833"/>
                  </a:lnTo>
                  <a:close/>
                </a:path>
              </a:pathLst>
            </a:custGeom>
            <a:solidFill>
              <a:srgbClr val="D3D3D3"/>
            </a:solidFill>
            <a:ln w="3551" cap="flat">
              <a:solidFill>
                <a:srgbClr val="000000"/>
              </a:solidFill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6">
              <a:extLst>
                <a:ext uri="{FF2B5EF4-FFF2-40B4-BE49-F238E27FC236}">
                  <a16:creationId xmlns:a16="http://schemas.microsoft.com/office/drawing/2014/main" id="{1017E9C7-1DB4-4B05-AC52-7286AAFADE95}"/>
                </a:ext>
              </a:extLst>
            </p:cNvPr>
            <p:cNvSpPr txBox="1"/>
            <p:nvPr/>
          </p:nvSpPr>
          <p:spPr>
            <a:xfrm>
              <a:off x="2984577" y="3145971"/>
              <a:ext cx="641626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Offline</a:t>
              </a:r>
              <a:r>
                <a:rPr lang="en-US" sz="973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 </a:t>
              </a:r>
            </a:p>
          </p:txBody>
        </p:sp>
        <p:sp>
          <p:nvSpPr>
            <p:cNvPr id="24" name="Graphic 6">
              <a:extLst>
                <a:ext uri="{FF2B5EF4-FFF2-40B4-BE49-F238E27FC236}">
                  <a16:creationId xmlns:a16="http://schemas.microsoft.com/office/drawing/2014/main" id="{FA819647-1E3B-40C4-9FDB-75BEEF91E670}"/>
                </a:ext>
              </a:extLst>
            </p:cNvPr>
            <p:cNvSpPr txBox="1"/>
            <p:nvPr/>
          </p:nvSpPr>
          <p:spPr>
            <a:xfrm>
              <a:off x="2984577" y="3294189"/>
              <a:ext cx="565389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Query</a:t>
              </a:r>
            </a:p>
          </p:txBody>
        </p:sp>
        <p:sp>
          <p:nvSpPr>
            <p:cNvPr id="25" name="Graphic 6">
              <a:extLst>
                <a:ext uri="{FF2B5EF4-FFF2-40B4-BE49-F238E27FC236}">
                  <a16:creationId xmlns:a16="http://schemas.microsoft.com/office/drawing/2014/main" id="{AE47105E-CC65-41BC-B4AD-21E54DFC74BC}"/>
                </a:ext>
              </a:extLst>
            </p:cNvPr>
            <p:cNvSpPr txBox="1"/>
            <p:nvPr/>
          </p:nvSpPr>
          <p:spPr>
            <a:xfrm>
              <a:off x="2984577" y="3442406"/>
              <a:ext cx="857552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Processor</a:t>
              </a:r>
            </a:p>
          </p:txBody>
        </p:sp>
        <p:sp>
          <p:nvSpPr>
            <p:cNvPr id="26" name="Graphic 6">
              <a:extLst>
                <a:ext uri="{FF2B5EF4-FFF2-40B4-BE49-F238E27FC236}">
                  <a16:creationId xmlns:a16="http://schemas.microsoft.com/office/drawing/2014/main" id="{187AE6B2-6BA1-4348-A6C7-93E056F1C6A9}"/>
                </a:ext>
              </a:extLst>
            </p:cNvPr>
            <p:cNvSpPr txBox="1"/>
            <p:nvPr/>
          </p:nvSpPr>
          <p:spPr>
            <a:xfrm>
              <a:off x="1451135" y="2481697"/>
              <a:ext cx="943257" cy="33798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Stream Parser</a:t>
              </a:r>
            </a:p>
          </p:txBody>
        </p:sp>
        <p:sp>
          <p:nvSpPr>
            <p:cNvPr id="27" name="Graphic 6">
              <a:extLst>
                <a:ext uri="{FF2B5EF4-FFF2-40B4-BE49-F238E27FC236}">
                  <a16:creationId xmlns:a16="http://schemas.microsoft.com/office/drawing/2014/main" id="{9F17970B-7672-43EB-8661-6F0E5BDF3B11}"/>
                </a:ext>
              </a:extLst>
            </p:cNvPr>
            <p:cNvSpPr txBox="1"/>
            <p:nvPr/>
          </p:nvSpPr>
          <p:spPr>
            <a:xfrm>
              <a:off x="1295107" y="3355946"/>
              <a:ext cx="604709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Online</a:t>
              </a:r>
            </a:p>
          </p:txBody>
        </p:sp>
        <p:sp>
          <p:nvSpPr>
            <p:cNvPr id="28" name="Graphic 6">
              <a:extLst>
                <a:ext uri="{FF2B5EF4-FFF2-40B4-BE49-F238E27FC236}">
                  <a16:creationId xmlns:a16="http://schemas.microsoft.com/office/drawing/2014/main" id="{159577E3-543D-4E75-8D98-8A58A8AB52E6}"/>
                </a:ext>
              </a:extLst>
            </p:cNvPr>
            <p:cNvSpPr txBox="1"/>
            <p:nvPr/>
          </p:nvSpPr>
          <p:spPr>
            <a:xfrm>
              <a:off x="1295107" y="3488724"/>
              <a:ext cx="565389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Query</a:t>
              </a:r>
            </a:p>
          </p:txBody>
        </p:sp>
        <p:sp>
          <p:nvSpPr>
            <p:cNvPr id="29" name="Graphic 6">
              <a:extLst>
                <a:ext uri="{FF2B5EF4-FFF2-40B4-BE49-F238E27FC236}">
                  <a16:creationId xmlns:a16="http://schemas.microsoft.com/office/drawing/2014/main" id="{208E589A-290D-4CC2-9FAB-6A877EEDB882}"/>
                </a:ext>
              </a:extLst>
            </p:cNvPr>
            <p:cNvSpPr txBox="1"/>
            <p:nvPr/>
          </p:nvSpPr>
          <p:spPr>
            <a:xfrm>
              <a:off x="1231030" y="3626778"/>
              <a:ext cx="857552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Processor</a:t>
              </a:r>
            </a:p>
          </p:txBody>
        </p:sp>
        <p:sp>
          <p:nvSpPr>
            <p:cNvPr id="30" name="Graphic 6">
              <a:extLst>
                <a:ext uri="{FF2B5EF4-FFF2-40B4-BE49-F238E27FC236}">
                  <a16:creationId xmlns:a16="http://schemas.microsoft.com/office/drawing/2014/main" id="{24A936B8-35D9-40EA-BF3B-9D70B509CD95}"/>
                </a:ext>
              </a:extLst>
            </p:cNvPr>
            <p:cNvSpPr txBox="1"/>
            <p:nvPr/>
          </p:nvSpPr>
          <p:spPr>
            <a:xfrm>
              <a:off x="2196862" y="3352618"/>
              <a:ext cx="604709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Online</a:t>
              </a:r>
            </a:p>
          </p:txBody>
        </p:sp>
        <p:sp>
          <p:nvSpPr>
            <p:cNvPr id="31" name="Graphic 6">
              <a:extLst>
                <a:ext uri="{FF2B5EF4-FFF2-40B4-BE49-F238E27FC236}">
                  <a16:creationId xmlns:a16="http://schemas.microsoft.com/office/drawing/2014/main" id="{876ECB8F-4DE1-4AE2-A721-4A0A850DB48D}"/>
                </a:ext>
              </a:extLst>
            </p:cNvPr>
            <p:cNvSpPr txBox="1"/>
            <p:nvPr/>
          </p:nvSpPr>
          <p:spPr>
            <a:xfrm>
              <a:off x="2161367" y="3491018"/>
              <a:ext cx="733294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Schema</a:t>
              </a:r>
            </a:p>
          </p:txBody>
        </p:sp>
        <p:sp>
          <p:nvSpPr>
            <p:cNvPr id="226" name="Graphic 6">
              <a:extLst>
                <a:ext uri="{FF2B5EF4-FFF2-40B4-BE49-F238E27FC236}">
                  <a16:creationId xmlns:a16="http://schemas.microsoft.com/office/drawing/2014/main" id="{881D8144-4D21-4E41-BAFB-5B505B5F0448}"/>
                </a:ext>
              </a:extLst>
            </p:cNvPr>
            <p:cNvSpPr txBox="1"/>
            <p:nvPr/>
          </p:nvSpPr>
          <p:spPr>
            <a:xfrm>
              <a:off x="2161777" y="3647641"/>
              <a:ext cx="777661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Validator</a:t>
              </a:r>
            </a:p>
          </p:txBody>
        </p:sp>
        <p:sp>
          <p:nvSpPr>
            <p:cNvPr id="228" name="Graphic 6">
              <a:extLst>
                <a:ext uri="{FF2B5EF4-FFF2-40B4-BE49-F238E27FC236}">
                  <a16:creationId xmlns:a16="http://schemas.microsoft.com/office/drawing/2014/main" id="{F59804CF-D49D-4173-A7A5-25C0EA9AF568}"/>
                </a:ext>
              </a:extLst>
            </p:cNvPr>
            <p:cNvSpPr txBox="1"/>
            <p:nvPr/>
          </p:nvSpPr>
          <p:spPr>
            <a:xfrm>
              <a:off x="2333394" y="3602975"/>
              <a:ext cx="138488" cy="11869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endParaRPr lang="en-US" sz="875" spc="0" baseline="0" dirty="0">
                <a:solidFill>
                  <a:srgbClr val="000000"/>
                </a:solidFill>
                <a:latin typeface="Franklin Gothic Book"/>
                <a:sym typeface="Franklin Gothic Book"/>
                <a:rtl val="0"/>
              </a:endParaRPr>
            </a:p>
          </p:txBody>
        </p:sp>
        <p:sp>
          <p:nvSpPr>
            <p:cNvPr id="229" name="Graphic 6">
              <a:extLst>
                <a:ext uri="{FF2B5EF4-FFF2-40B4-BE49-F238E27FC236}">
                  <a16:creationId xmlns:a16="http://schemas.microsoft.com/office/drawing/2014/main" id="{C81FECE2-4042-4887-802B-C5445B1A5AB4}"/>
                </a:ext>
              </a:extLst>
            </p:cNvPr>
            <p:cNvSpPr/>
            <p:nvPr/>
          </p:nvSpPr>
          <p:spPr>
            <a:xfrm>
              <a:off x="1593069" y="3846318"/>
              <a:ext cx="37054" cy="419872"/>
            </a:xfrm>
            <a:custGeom>
              <a:avLst/>
              <a:gdLst>
                <a:gd name="connsiteX0" fmla="*/ 21451 w 37054"/>
                <a:gd name="connsiteY0" fmla="*/ 30653 h 419872"/>
                <a:gd name="connsiteX1" fmla="*/ 21451 w 37054"/>
                <a:gd name="connsiteY1" fmla="*/ 388768 h 419872"/>
                <a:gd name="connsiteX2" fmla="*/ 18363 w 37054"/>
                <a:gd name="connsiteY2" fmla="*/ 391856 h 419872"/>
                <a:gd name="connsiteX3" fmla="*/ 15275 w 37054"/>
                <a:gd name="connsiteY3" fmla="*/ 388768 h 419872"/>
                <a:gd name="connsiteX4" fmla="*/ 15275 w 37054"/>
                <a:gd name="connsiteY4" fmla="*/ 30653 h 419872"/>
                <a:gd name="connsiteX5" fmla="*/ 18363 w 37054"/>
                <a:gd name="connsiteY5" fmla="*/ 27566 h 419872"/>
                <a:gd name="connsiteX6" fmla="*/ 21451 w 37054"/>
                <a:gd name="connsiteY6" fmla="*/ 30653 h 419872"/>
                <a:gd name="connsiteX7" fmla="*/ -164 w 37054"/>
                <a:gd name="connsiteY7" fmla="*/ 36829 h 419872"/>
                <a:gd name="connsiteX8" fmla="*/ 18363 w 37054"/>
                <a:gd name="connsiteY8" fmla="*/ -225 h 419872"/>
                <a:gd name="connsiteX9" fmla="*/ 36890 w 37054"/>
                <a:gd name="connsiteY9" fmla="*/ 36829 h 419872"/>
                <a:gd name="connsiteX10" fmla="*/ 36890 w 37054"/>
                <a:gd name="connsiteY10" fmla="*/ 382593 h 419872"/>
                <a:gd name="connsiteX11" fmla="*/ 18363 w 37054"/>
                <a:gd name="connsiteY11" fmla="*/ 419647 h 419872"/>
                <a:gd name="connsiteX12" fmla="*/ -164 w 37054"/>
                <a:gd name="connsiteY12" fmla="*/ 382593 h 41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054" h="419872">
                  <a:moveTo>
                    <a:pt x="21451" y="30653"/>
                  </a:moveTo>
                  <a:lnTo>
                    <a:pt x="21451" y="388768"/>
                  </a:lnTo>
                  <a:cubicBezTo>
                    <a:pt x="21451" y="390473"/>
                    <a:pt x="20067" y="391856"/>
                    <a:pt x="18363" y="391856"/>
                  </a:cubicBezTo>
                  <a:cubicBezTo>
                    <a:pt x="16658" y="391856"/>
                    <a:pt x="15275" y="390473"/>
                    <a:pt x="15275" y="388768"/>
                  </a:cubicBezTo>
                  <a:lnTo>
                    <a:pt x="15275" y="30653"/>
                  </a:lnTo>
                  <a:cubicBezTo>
                    <a:pt x="15275" y="28949"/>
                    <a:pt x="16658" y="27566"/>
                    <a:pt x="18363" y="27566"/>
                  </a:cubicBezTo>
                  <a:cubicBezTo>
                    <a:pt x="20067" y="27566"/>
                    <a:pt x="21451" y="28949"/>
                    <a:pt x="21451" y="30653"/>
                  </a:cubicBezTo>
                  <a:close/>
                  <a:moveTo>
                    <a:pt x="-164" y="36829"/>
                  </a:moveTo>
                  <a:lnTo>
                    <a:pt x="18363" y="-225"/>
                  </a:lnTo>
                  <a:lnTo>
                    <a:pt x="36890" y="36829"/>
                  </a:lnTo>
                  <a:close/>
                  <a:moveTo>
                    <a:pt x="36890" y="382593"/>
                  </a:moveTo>
                  <a:lnTo>
                    <a:pt x="18363" y="419647"/>
                  </a:lnTo>
                  <a:lnTo>
                    <a:pt x="-164" y="382593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Graphic 6">
              <a:extLst>
                <a:ext uri="{FF2B5EF4-FFF2-40B4-BE49-F238E27FC236}">
                  <a16:creationId xmlns:a16="http://schemas.microsoft.com/office/drawing/2014/main" id="{4D89916F-1206-4496-9104-BE9316026575}"/>
                </a:ext>
              </a:extLst>
            </p:cNvPr>
            <p:cNvSpPr/>
            <p:nvPr/>
          </p:nvSpPr>
          <p:spPr>
            <a:xfrm>
              <a:off x="2284751" y="3830879"/>
              <a:ext cx="37054" cy="419872"/>
            </a:xfrm>
            <a:custGeom>
              <a:avLst/>
              <a:gdLst>
                <a:gd name="connsiteX0" fmla="*/ 21451 w 37054"/>
                <a:gd name="connsiteY0" fmla="*/ 30653 h 419872"/>
                <a:gd name="connsiteX1" fmla="*/ 21451 w 37054"/>
                <a:gd name="connsiteY1" fmla="*/ 388768 h 419872"/>
                <a:gd name="connsiteX2" fmla="*/ 18363 w 37054"/>
                <a:gd name="connsiteY2" fmla="*/ 391856 h 419872"/>
                <a:gd name="connsiteX3" fmla="*/ 15275 w 37054"/>
                <a:gd name="connsiteY3" fmla="*/ 388768 h 419872"/>
                <a:gd name="connsiteX4" fmla="*/ 15275 w 37054"/>
                <a:gd name="connsiteY4" fmla="*/ 30653 h 419872"/>
                <a:gd name="connsiteX5" fmla="*/ 18363 w 37054"/>
                <a:gd name="connsiteY5" fmla="*/ 27566 h 419872"/>
                <a:gd name="connsiteX6" fmla="*/ 21451 w 37054"/>
                <a:gd name="connsiteY6" fmla="*/ 30653 h 419872"/>
                <a:gd name="connsiteX7" fmla="*/ -164 w 37054"/>
                <a:gd name="connsiteY7" fmla="*/ 36829 h 419872"/>
                <a:gd name="connsiteX8" fmla="*/ 18363 w 37054"/>
                <a:gd name="connsiteY8" fmla="*/ -225 h 419872"/>
                <a:gd name="connsiteX9" fmla="*/ 36890 w 37054"/>
                <a:gd name="connsiteY9" fmla="*/ 36829 h 419872"/>
                <a:gd name="connsiteX10" fmla="*/ 36890 w 37054"/>
                <a:gd name="connsiteY10" fmla="*/ 382593 h 419872"/>
                <a:gd name="connsiteX11" fmla="*/ 18363 w 37054"/>
                <a:gd name="connsiteY11" fmla="*/ 419647 h 419872"/>
                <a:gd name="connsiteX12" fmla="*/ -164 w 37054"/>
                <a:gd name="connsiteY12" fmla="*/ 382593 h 41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054" h="419872">
                  <a:moveTo>
                    <a:pt x="21451" y="30653"/>
                  </a:moveTo>
                  <a:lnTo>
                    <a:pt x="21451" y="388768"/>
                  </a:lnTo>
                  <a:cubicBezTo>
                    <a:pt x="21451" y="390473"/>
                    <a:pt x="20067" y="391856"/>
                    <a:pt x="18363" y="391856"/>
                  </a:cubicBezTo>
                  <a:cubicBezTo>
                    <a:pt x="16658" y="391856"/>
                    <a:pt x="15275" y="390473"/>
                    <a:pt x="15275" y="388768"/>
                  </a:cubicBezTo>
                  <a:lnTo>
                    <a:pt x="15275" y="30653"/>
                  </a:lnTo>
                  <a:cubicBezTo>
                    <a:pt x="15275" y="28949"/>
                    <a:pt x="16658" y="27566"/>
                    <a:pt x="18363" y="27566"/>
                  </a:cubicBezTo>
                  <a:cubicBezTo>
                    <a:pt x="20067" y="27566"/>
                    <a:pt x="21451" y="28949"/>
                    <a:pt x="21451" y="30653"/>
                  </a:cubicBezTo>
                  <a:close/>
                  <a:moveTo>
                    <a:pt x="-164" y="36829"/>
                  </a:moveTo>
                  <a:lnTo>
                    <a:pt x="18363" y="-225"/>
                  </a:lnTo>
                  <a:lnTo>
                    <a:pt x="36890" y="36829"/>
                  </a:lnTo>
                  <a:close/>
                  <a:moveTo>
                    <a:pt x="36890" y="382593"/>
                  </a:moveTo>
                  <a:lnTo>
                    <a:pt x="18363" y="419647"/>
                  </a:lnTo>
                  <a:lnTo>
                    <a:pt x="-164" y="382593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Graphic 6">
              <a:extLst>
                <a:ext uri="{FF2B5EF4-FFF2-40B4-BE49-F238E27FC236}">
                  <a16:creationId xmlns:a16="http://schemas.microsoft.com/office/drawing/2014/main" id="{74A5271E-23C9-41EF-B3DF-150E4D8533F7}"/>
                </a:ext>
              </a:extLst>
            </p:cNvPr>
            <p:cNvSpPr txBox="1"/>
            <p:nvPr/>
          </p:nvSpPr>
          <p:spPr>
            <a:xfrm>
              <a:off x="224765" y="2610589"/>
              <a:ext cx="599902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i="1" spc="0" baseline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JSON</a:t>
              </a:r>
            </a:p>
          </p:txBody>
        </p:sp>
        <p:sp>
          <p:nvSpPr>
            <p:cNvPr id="233" name="Graphic 6">
              <a:extLst>
                <a:ext uri="{FF2B5EF4-FFF2-40B4-BE49-F238E27FC236}">
                  <a16:creationId xmlns:a16="http://schemas.microsoft.com/office/drawing/2014/main" id="{67B99E19-801F-47B1-8029-54B0E649A97B}"/>
                </a:ext>
              </a:extLst>
            </p:cNvPr>
            <p:cNvSpPr/>
            <p:nvPr/>
          </p:nvSpPr>
          <p:spPr>
            <a:xfrm>
              <a:off x="3328450" y="3645607"/>
              <a:ext cx="37054" cy="605255"/>
            </a:xfrm>
            <a:custGeom>
              <a:avLst/>
              <a:gdLst>
                <a:gd name="connsiteX0" fmla="*/ 21451 w 37054"/>
                <a:gd name="connsiteY0" fmla="*/ 30653 h 605255"/>
                <a:gd name="connsiteX1" fmla="*/ 21451 w 37054"/>
                <a:gd name="connsiteY1" fmla="*/ 574152 h 605255"/>
                <a:gd name="connsiteX2" fmla="*/ 18363 w 37054"/>
                <a:gd name="connsiteY2" fmla="*/ 577239 h 605255"/>
                <a:gd name="connsiteX3" fmla="*/ 15275 w 37054"/>
                <a:gd name="connsiteY3" fmla="*/ 574152 h 605255"/>
                <a:gd name="connsiteX4" fmla="*/ 15275 w 37054"/>
                <a:gd name="connsiteY4" fmla="*/ 30653 h 605255"/>
                <a:gd name="connsiteX5" fmla="*/ 18363 w 37054"/>
                <a:gd name="connsiteY5" fmla="*/ 27566 h 605255"/>
                <a:gd name="connsiteX6" fmla="*/ 21451 w 37054"/>
                <a:gd name="connsiteY6" fmla="*/ 30653 h 605255"/>
                <a:gd name="connsiteX7" fmla="*/ -164 w 37054"/>
                <a:gd name="connsiteY7" fmla="*/ 36829 h 605255"/>
                <a:gd name="connsiteX8" fmla="*/ 18363 w 37054"/>
                <a:gd name="connsiteY8" fmla="*/ -225 h 605255"/>
                <a:gd name="connsiteX9" fmla="*/ 36890 w 37054"/>
                <a:gd name="connsiteY9" fmla="*/ 36829 h 605255"/>
                <a:gd name="connsiteX10" fmla="*/ 36890 w 37054"/>
                <a:gd name="connsiteY10" fmla="*/ 567976 h 605255"/>
                <a:gd name="connsiteX11" fmla="*/ 18363 w 37054"/>
                <a:gd name="connsiteY11" fmla="*/ 605030 h 605255"/>
                <a:gd name="connsiteX12" fmla="*/ -164 w 37054"/>
                <a:gd name="connsiteY12" fmla="*/ 567976 h 6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054" h="605255">
                  <a:moveTo>
                    <a:pt x="21451" y="30653"/>
                  </a:moveTo>
                  <a:lnTo>
                    <a:pt x="21451" y="574152"/>
                  </a:lnTo>
                  <a:cubicBezTo>
                    <a:pt x="21451" y="575859"/>
                    <a:pt x="20061" y="577239"/>
                    <a:pt x="18363" y="577239"/>
                  </a:cubicBezTo>
                  <a:cubicBezTo>
                    <a:pt x="16664" y="577239"/>
                    <a:pt x="15275" y="575859"/>
                    <a:pt x="15275" y="574152"/>
                  </a:cubicBezTo>
                  <a:lnTo>
                    <a:pt x="15275" y="30653"/>
                  </a:lnTo>
                  <a:cubicBezTo>
                    <a:pt x="15275" y="28949"/>
                    <a:pt x="16664" y="27566"/>
                    <a:pt x="18363" y="27566"/>
                  </a:cubicBezTo>
                  <a:cubicBezTo>
                    <a:pt x="20061" y="27566"/>
                    <a:pt x="21451" y="28949"/>
                    <a:pt x="21451" y="30653"/>
                  </a:cubicBezTo>
                  <a:close/>
                  <a:moveTo>
                    <a:pt x="-164" y="36829"/>
                  </a:moveTo>
                  <a:lnTo>
                    <a:pt x="18363" y="-225"/>
                  </a:lnTo>
                  <a:lnTo>
                    <a:pt x="36890" y="36829"/>
                  </a:lnTo>
                  <a:close/>
                  <a:moveTo>
                    <a:pt x="36890" y="567976"/>
                  </a:moveTo>
                  <a:lnTo>
                    <a:pt x="18363" y="605030"/>
                  </a:lnTo>
                  <a:lnTo>
                    <a:pt x="-164" y="567976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Graphic 6">
              <a:extLst>
                <a:ext uri="{FF2B5EF4-FFF2-40B4-BE49-F238E27FC236}">
                  <a16:creationId xmlns:a16="http://schemas.microsoft.com/office/drawing/2014/main" id="{EDDA585A-C0F3-4E79-BA12-322EC6DB7996}"/>
                </a:ext>
              </a:extLst>
            </p:cNvPr>
            <p:cNvSpPr/>
            <p:nvPr/>
          </p:nvSpPr>
          <p:spPr>
            <a:xfrm>
              <a:off x="4208491" y="3892636"/>
              <a:ext cx="37054" cy="358528"/>
            </a:xfrm>
            <a:custGeom>
              <a:avLst/>
              <a:gdLst>
                <a:gd name="connsiteX0" fmla="*/ 21451 w 37054"/>
                <a:gd name="connsiteY0" fmla="*/ 30653 h 358528"/>
                <a:gd name="connsiteX1" fmla="*/ 21451 w 37054"/>
                <a:gd name="connsiteY1" fmla="*/ 327425 h 358528"/>
                <a:gd name="connsiteX2" fmla="*/ 18363 w 37054"/>
                <a:gd name="connsiteY2" fmla="*/ 330513 h 358528"/>
                <a:gd name="connsiteX3" fmla="*/ 15275 w 37054"/>
                <a:gd name="connsiteY3" fmla="*/ 327425 h 358528"/>
                <a:gd name="connsiteX4" fmla="*/ 15275 w 37054"/>
                <a:gd name="connsiteY4" fmla="*/ 30653 h 358528"/>
                <a:gd name="connsiteX5" fmla="*/ 18363 w 37054"/>
                <a:gd name="connsiteY5" fmla="*/ 27566 h 358528"/>
                <a:gd name="connsiteX6" fmla="*/ 21451 w 37054"/>
                <a:gd name="connsiteY6" fmla="*/ 30653 h 358528"/>
                <a:gd name="connsiteX7" fmla="*/ -164 w 37054"/>
                <a:gd name="connsiteY7" fmla="*/ 36829 h 358528"/>
                <a:gd name="connsiteX8" fmla="*/ 18363 w 37054"/>
                <a:gd name="connsiteY8" fmla="*/ -225 h 358528"/>
                <a:gd name="connsiteX9" fmla="*/ 36890 w 37054"/>
                <a:gd name="connsiteY9" fmla="*/ 36829 h 358528"/>
                <a:gd name="connsiteX10" fmla="*/ 36890 w 37054"/>
                <a:gd name="connsiteY10" fmla="*/ 321249 h 358528"/>
                <a:gd name="connsiteX11" fmla="*/ 18363 w 37054"/>
                <a:gd name="connsiteY11" fmla="*/ 358304 h 358528"/>
                <a:gd name="connsiteX12" fmla="*/ -164 w 37054"/>
                <a:gd name="connsiteY12" fmla="*/ 321249 h 35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054" h="358528">
                  <a:moveTo>
                    <a:pt x="21451" y="30653"/>
                  </a:moveTo>
                  <a:lnTo>
                    <a:pt x="21451" y="327425"/>
                  </a:lnTo>
                  <a:cubicBezTo>
                    <a:pt x="21451" y="329133"/>
                    <a:pt x="20061" y="330513"/>
                    <a:pt x="18363" y="330513"/>
                  </a:cubicBezTo>
                  <a:cubicBezTo>
                    <a:pt x="16664" y="330513"/>
                    <a:pt x="15275" y="329133"/>
                    <a:pt x="15275" y="327425"/>
                  </a:cubicBezTo>
                  <a:lnTo>
                    <a:pt x="15275" y="30653"/>
                  </a:lnTo>
                  <a:cubicBezTo>
                    <a:pt x="15275" y="28949"/>
                    <a:pt x="16664" y="27566"/>
                    <a:pt x="18363" y="27566"/>
                  </a:cubicBezTo>
                  <a:cubicBezTo>
                    <a:pt x="20061" y="27566"/>
                    <a:pt x="21451" y="28949"/>
                    <a:pt x="21451" y="30653"/>
                  </a:cubicBezTo>
                  <a:close/>
                  <a:moveTo>
                    <a:pt x="-164" y="36829"/>
                  </a:moveTo>
                  <a:lnTo>
                    <a:pt x="18363" y="-225"/>
                  </a:lnTo>
                  <a:lnTo>
                    <a:pt x="36890" y="36829"/>
                  </a:lnTo>
                  <a:close/>
                  <a:moveTo>
                    <a:pt x="36890" y="321249"/>
                  </a:moveTo>
                  <a:lnTo>
                    <a:pt x="18363" y="358304"/>
                  </a:lnTo>
                  <a:lnTo>
                    <a:pt x="-164" y="321249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Graphic 6">
              <a:extLst>
                <a:ext uri="{FF2B5EF4-FFF2-40B4-BE49-F238E27FC236}">
                  <a16:creationId xmlns:a16="http://schemas.microsoft.com/office/drawing/2014/main" id="{97AEB400-64EF-4E91-966B-5225C96154D6}"/>
                </a:ext>
              </a:extLst>
            </p:cNvPr>
            <p:cNvSpPr/>
            <p:nvPr/>
          </p:nvSpPr>
          <p:spPr>
            <a:xfrm>
              <a:off x="1793780" y="2895256"/>
              <a:ext cx="3087" cy="183462"/>
            </a:xfrm>
            <a:custGeom>
              <a:avLst/>
              <a:gdLst>
                <a:gd name="connsiteX0" fmla="*/ -164 w 3087"/>
                <a:gd name="connsiteY0" fmla="*/ -225 h 183462"/>
                <a:gd name="connsiteX1" fmla="*/ -164 w 3087"/>
                <a:gd name="connsiteY1" fmla="*/ 183237 h 18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87" h="183462">
                  <a:moveTo>
                    <a:pt x="-164" y="-225"/>
                  </a:moveTo>
                  <a:lnTo>
                    <a:pt x="-164" y="183237"/>
                  </a:lnTo>
                </a:path>
              </a:pathLst>
            </a:custGeom>
            <a:noFill/>
            <a:ln w="6174" cap="rnd">
              <a:solidFill>
                <a:srgbClr val="000000"/>
              </a:solidFill>
              <a:prstDash val="solid"/>
              <a:rou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Graphic 6">
              <a:extLst>
                <a:ext uri="{FF2B5EF4-FFF2-40B4-BE49-F238E27FC236}">
                  <a16:creationId xmlns:a16="http://schemas.microsoft.com/office/drawing/2014/main" id="{04F5BBD0-50F3-4027-A2ED-948BAFBFF4B5}"/>
                </a:ext>
              </a:extLst>
            </p:cNvPr>
            <p:cNvSpPr/>
            <p:nvPr/>
          </p:nvSpPr>
          <p:spPr>
            <a:xfrm>
              <a:off x="1509697" y="3077440"/>
              <a:ext cx="801137" cy="23908"/>
            </a:xfrm>
            <a:custGeom>
              <a:avLst/>
              <a:gdLst>
                <a:gd name="connsiteX0" fmla="*/ -164 w 609677"/>
                <a:gd name="connsiteY0" fmla="*/ -225 h 3087"/>
                <a:gd name="connsiteX1" fmla="*/ 609513 w 609677"/>
                <a:gd name="connsiteY1" fmla="*/ -225 h 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9677" h="3087">
                  <a:moveTo>
                    <a:pt x="-164" y="-225"/>
                  </a:moveTo>
                  <a:lnTo>
                    <a:pt x="609513" y="-225"/>
                  </a:lnTo>
                </a:path>
              </a:pathLst>
            </a:custGeom>
            <a:noFill/>
            <a:ln w="6174" cap="rnd">
              <a:solidFill>
                <a:srgbClr val="000000"/>
              </a:solidFill>
              <a:prstDash val="solid"/>
              <a:rou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Graphic 6">
              <a:extLst>
                <a:ext uri="{FF2B5EF4-FFF2-40B4-BE49-F238E27FC236}">
                  <a16:creationId xmlns:a16="http://schemas.microsoft.com/office/drawing/2014/main" id="{7A1C4B2A-5A8E-4A28-9959-DDBA8682DD12}"/>
                </a:ext>
              </a:extLst>
            </p:cNvPr>
            <p:cNvSpPr/>
            <p:nvPr/>
          </p:nvSpPr>
          <p:spPr>
            <a:xfrm>
              <a:off x="2290414" y="3084236"/>
              <a:ext cx="37054" cy="236962"/>
            </a:xfrm>
            <a:custGeom>
              <a:avLst/>
              <a:gdLst>
                <a:gd name="connsiteX0" fmla="*/ 21451 w 37054"/>
                <a:gd name="connsiteY0" fmla="*/ 2863 h 236962"/>
                <a:gd name="connsiteX1" fmla="*/ 21451 w 37054"/>
                <a:gd name="connsiteY1" fmla="*/ 205859 h 236962"/>
                <a:gd name="connsiteX2" fmla="*/ 18363 w 37054"/>
                <a:gd name="connsiteY2" fmla="*/ 208947 h 236962"/>
                <a:gd name="connsiteX3" fmla="*/ 15275 w 37054"/>
                <a:gd name="connsiteY3" fmla="*/ 205859 h 236962"/>
                <a:gd name="connsiteX4" fmla="*/ 15275 w 37054"/>
                <a:gd name="connsiteY4" fmla="*/ 2863 h 236962"/>
                <a:gd name="connsiteX5" fmla="*/ 18363 w 37054"/>
                <a:gd name="connsiteY5" fmla="*/ -225 h 236962"/>
                <a:gd name="connsiteX6" fmla="*/ 21451 w 37054"/>
                <a:gd name="connsiteY6" fmla="*/ 2863 h 236962"/>
                <a:gd name="connsiteX7" fmla="*/ 36890 w 37054"/>
                <a:gd name="connsiteY7" fmla="*/ 199683 h 236962"/>
                <a:gd name="connsiteX8" fmla="*/ 18363 w 37054"/>
                <a:gd name="connsiteY8" fmla="*/ 236737 h 236962"/>
                <a:gd name="connsiteX9" fmla="*/ -164 w 37054"/>
                <a:gd name="connsiteY9" fmla="*/ 199683 h 23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54" h="236962">
                  <a:moveTo>
                    <a:pt x="21451" y="2863"/>
                  </a:moveTo>
                  <a:lnTo>
                    <a:pt x="21451" y="205859"/>
                  </a:lnTo>
                  <a:cubicBezTo>
                    <a:pt x="21451" y="207563"/>
                    <a:pt x="20067" y="208947"/>
                    <a:pt x="18363" y="208947"/>
                  </a:cubicBezTo>
                  <a:cubicBezTo>
                    <a:pt x="16658" y="208947"/>
                    <a:pt x="15275" y="207563"/>
                    <a:pt x="15275" y="205859"/>
                  </a:cubicBezTo>
                  <a:lnTo>
                    <a:pt x="15275" y="2863"/>
                  </a:lnTo>
                  <a:cubicBezTo>
                    <a:pt x="15275" y="1158"/>
                    <a:pt x="16658" y="-225"/>
                    <a:pt x="18363" y="-225"/>
                  </a:cubicBezTo>
                  <a:cubicBezTo>
                    <a:pt x="20067" y="-225"/>
                    <a:pt x="21451" y="1158"/>
                    <a:pt x="21451" y="2863"/>
                  </a:cubicBezTo>
                  <a:close/>
                  <a:moveTo>
                    <a:pt x="36890" y="199683"/>
                  </a:moveTo>
                  <a:lnTo>
                    <a:pt x="18363" y="236737"/>
                  </a:lnTo>
                  <a:lnTo>
                    <a:pt x="-164" y="199683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Graphic 6">
              <a:extLst>
                <a:ext uri="{FF2B5EF4-FFF2-40B4-BE49-F238E27FC236}">
                  <a16:creationId xmlns:a16="http://schemas.microsoft.com/office/drawing/2014/main" id="{1F93CE1D-6475-49F0-849C-63F790C414EC}"/>
                </a:ext>
              </a:extLst>
            </p:cNvPr>
            <p:cNvSpPr/>
            <p:nvPr/>
          </p:nvSpPr>
          <p:spPr>
            <a:xfrm>
              <a:off x="1491170" y="3074352"/>
              <a:ext cx="37054" cy="236962"/>
            </a:xfrm>
            <a:custGeom>
              <a:avLst/>
              <a:gdLst>
                <a:gd name="connsiteX0" fmla="*/ 21451 w 37054"/>
                <a:gd name="connsiteY0" fmla="*/ 2863 h 236962"/>
                <a:gd name="connsiteX1" fmla="*/ 21451 w 37054"/>
                <a:gd name="connsiteY1" fmla="*/ 205859 h 236962"/>
                <a:gd name="connsiteX2" fmla="*/ 18363 w 37054"/>
                <a:gd name="connsiteY2" fmla="*/ 208947 h 236962"/>
                <a:gd name="connsiteX3" fmla="*/ 15275 w 37054"/>
                <a:gd name="connsiteY3" fmla="*/ 205859 h 236962"/>
                <a:gd name="connsiteX4" fmla="*/ 15275 w 37054"/>
                <a:gd name="connsiteY4" fmla="*/ 2863 h 236962"/>
                <a:gd name="connsiteX5" fmla="*/ 18363 w 37054"/>
                <a:gd name="connsiteY5" fmla="*/ -225 h 236962"/>
                <a:gd name="connsiteX6" fmla="*/ 21451 w 37054"/>
                <a:gd name="connsiteY6" fmla="*/ 2863 h 236962"/>
                <a:gd name="connsiteX7" fmla="*/ 36890 w 37054"/>
                <a:gd name="connsiteY7" fmla="*/ 199683 h 236962"/>
                <a:gd name="connsiteX8" fmla="*/ 18363 w 37054"/>
                <a:gd name="connsiteY8" fmla="*/ 236737 h 236962"/>
                <a:gd name="connsiteX9" fmla="*/ -164 w 37054"/>
                <a:gd name="connsiteY9" fmla="*/ 199683 h 23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54" h="236962">
                  <a:moveTo>
                    <a:pt x="21451" y="2863"/>
                  </a:moveTo>
                  <a:lnTo>
                    <a:pt x="21451" y="205859"/>
                  </a:lnTo>
                  <a:cubicBezTo>
                    <a:pt x="21451" y="207563"/>
                    <a:pt x="20067" y="208947"/>
                    <a:pt x="18363" y="208947"/>
                  </a:cubicBezTo>
                  <a:cubicBezTo>
                    <a:pt x="16658" y="208947"/>
                    <a:pt x="15275" y="207563"/>
                    <a:pt x="15275" y="205859"/>
                  </a:cubicBezTo>
                  <a:lnTo>
                    <a:pt x="15275" y="2863"/>
                  </a:lnTo>
                  <a:cubicBezTo>
                    <a:pt x="15275" y="1158"/>
                    <a:pt x="16658" y="-225"/>
                    <a:pt x="18363" y="-225"/>
                  </a:cubicBezTo>
                  <a:cubicBezTo>
                    <a:pt x="20067" y="-225"/>
                    <a:pt x="21451" y="1158"/>
                    <a:pt x="21451" y="2863"/>
                  </a:cubicBezTo>
                  <a:close/>
                  <a:moveTo>
                    <a:pt x="36890" y="199683"/>
                  </a:moveTo>
                  <a:lnTo>
                    <a:pt x="18363" y="236737"/>
                  </a:lnTo>
                  <a:lnTo>
                    <a:pt x="-164" y="199683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Graphic 6">
              <a:extLst>
                <a:ext uri="{FF2B5EF4-FFF2-40B4-BE49-F238E27FC236}">
                  <a16:creationId xmlns:a16="http://schemas.microsoft.com/office/drawing/2014/main" id="{30A7DBF9-0949-4F2E-B51A-A310E90676A2}"/>
                </a:ext>
              </a:extLst>
            </p:cNvPr>
            <p:cNvSpPr/>
            <p:nvPr/>
          </p:nvSpPr>
          <p:spPr>
            <a:xfrm flipV="1">
              <a:off x="784048" y="2688630"/>
              <a:ext cx="506836" cy="37053"/>
            </a:xfrm>
            <a:custGeom>
              <a:avLst/>
              <a:gdLst>
                <a:gd name="connsiteX0" fmla="*/ 3297 w 506836"/>
                <a:gd name="connsiteY0" fmla="*/ 12336 h 37053"/>
                <a:gd name="connsiteX1" fmla="*/ 476170 w 506836"/>
                <a:gd name="connsiteY1" fmla="*/ 15676 h 37053"/>
                <a:gd name="connsiteX2" fmla="*/ 479236 w 506836"/>
                <a:gd name="connsiteY2" fmla="*/ 18786 h 37053"/>
                <a:gd name="connsiteX3" fmla="*/ 476127 w 506836"/>
                <a:gd name="connsiteY3" fmla="*/ 21852 h 37053"/>
                <a:gd name="connsiteX4" fmla="*/ 3254 w 506836"/>
                <a:gd name="connsiteY4" fmla="*/ 18511 h 37053"/>
                <a:gd name="connsiteX5" fmla="*/ 188 w 506836"/>
                <a:gd name="connsiteY5" fmla="*/ 15402 h 37053"/>
                <a:gd name="connsiteX6" fmla="*/ 3297 w 506836"/>
                <a:gd name="connsiteY6" fmla="*/ 12336 h 37053"/>
                <a:gd name="connsiteX7" fmla="*/ 470102 w 506836"/>
                <a:gd name="connsiteY7" fmla="*/ 194 h 37053"/>
                <a:gd name="connsiteX8" fmla="*/ 507024 w 506836"/>
                <a:gd name="connsiteY8" fmla="*/ 18982 h 37053"/>
                <a:gd name="connsiteX9" fmla="*/ 469840 w 506836"/>
                <a:gd name="connsiteY9" fmla="*/ 37247 h 3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6836" h="37053">
                  <a:moveTo>
                    <a:pt x="3297" y="12336"/>
                  </a:moveTo>
                  <a:lnTo>
                    <a:pt x="476170" y="15676"/>
                  </a:lnTo>
                  <a:cubicBezTo>
                    <a:pt x="477874" y="15688"/>
                    <a:pt x="479249" y="17081"/>
                    <a:pt x="479236" y="18786"/>
                  </a:cubicBezTo>
                  <a:cubicBezTo>
                    <a:pt x="479224" y="20491"/>
                    <a:pt x="477831" y="21864"/>
                    <a:pt x="476127" y="21852"/>
                  </a:cubicBezTo>
                  <a:lnTo>
                    <a:pt x="3254" y="18511"/>
                  </a:lnTo>
                  <a:cubicBezTo>
                    <a:pt x="1548" y="18499"/>
                    <a:pt x="176" y="17107"/>
                    <a:pt x="188" y="15402"/>
                  </a:cubicBezTo>
                  <a:cubicBezTo>
                    <a:pt x="200" y="13697"/>
                    <a:pt x="1592" y="12324"/>
                    <a:pt x="3297" y="12336"/>
                  </a:cubicBezTo>
                  <a:close/>
                  <a:moveTo>
                    <a:pt x="470102" y="194"/>
                  </a:moveTo>
                  <a:lnTo>
                    <a:pt x="507024" y="18982"/>
                  </a:lnTo>
                  <a:lnTo>
                    <a:pt x="469840" y="37247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Graphic 6">
              <a:extLst>
                <a:ext uri="{FF2B5EF4-FFF2-40B4-BE49-F238E27FC236}">
                  <a16:creationId xmlns:a16="http://schemas.microsoft.com/office/drawing/2014/main" id="{AA536B2A-D7DA-40F0-AD00-93E8D12E8225}"/>
                </a:ext>
              </a:extLst>
            </p:cNvPr>
            <p:cNvSpPr/>
            <p:nvPr/>
          </p:nvSpPr>
          <p:spPr>
            <a:xfrm>
              <a:off x="2213730" y="2671682"/>
              <a:ext cx="458566" cy="37054"/>
            </a:xfrm>
            <a:custGeom>
              <a:avLst/>
              <a:gdLst>
                <a:gd name="connsiteX0" fmla="*/ 2936 w 458566"/>
                <a:gd name="connsiteY0" fmla="*/ 13374 h 37054"/>
                <a:gd name="connsiteX1" fmla="*/ 427539 w 458566"/>
                <a:gd name="connsiteY1" fmla="*/ 15242 h 37054"/>
                <a:gd name="connsiteX2" fmla="*/ 430615 w 458566"/>
                <a:gd name="connsiteY2" fmla="*/ 18342 h 37054"/>
                <a:gd name="connsiteX3" fmla="*/ 427511 w 458566"/>
                <a:gd name="connsiteY3" fmla="*/ 21418 h 37054"/>
                <a:gd name="connsiteX4" fmla="*/ 2911 w 458566"/>
                <a:gd name="connsiteY4" fmla="*/ 19549 h 37054"/>
                <a:gd name="connsiteX5" fmla="*/ -164 w 458566"/>
                <a:gd name="connsiteY5" fmla="*/ 16449 h 37054"/>
                <a:gd name="connsiteX6" fmla="*/ 2936 w 458566"/>
                <a:gd name="connsiteY6" fmla="*/ 13374 h 37054"/>
                <a:gd name="connsiteX7" fmla="*/ 421431 w 458566"/>
                <a:gd name="connsiteY7" fmla="*/ -225 h 37054"/>
                <a:gd name="connsiteX8" fmla="*/ 458402 w 458566"/>
                <a:gd name="connsiteY8" fmla="*/ 18466 h 37054"/>
                <a:gd name="connsiteX9" fmla="*/ 421268 w 458566"/>
                <a:gd name="connsiteY9" fmla="*/ 36829 h 3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566" h="37054">
                  <a:moveTo>
                    <a:pt x="2936" y="13374"/>
                  </a:moveTo>
                  <a:lnTo>
                    <a:pt x="427539" y="15242"/>
                  </a:lnTo>
                  <a:cubicBezTo>
                    <a:pt x="429244" y="15248"/>
                    <a:pt x="430621" y="16638"/>
                    <a:pt x="430615" y="18342"/>
                  </a:cubicBezTo>
                  <a:cubicBezTo>
                    <a:pt x="430605" y="20047"/>
                    <a:pt x="429219" y="21424"/>
                    <a:pt x="427511" y="21418"/>
                  </a:cubicBezTo>
                  <a:lnTo>
                    <a:pt x="2911" y="19549"/>
                  </a:lnTo>
                  <a:cubicBezTo>
                    <a:pt x="1204" y="19543"/>
                    <a:pt x="-170" y="18154"/>
                    <a:pt x="-164" y="16449"/>
                  </a:cubicBezTo>
                  <a:cubicBezTo>
                    <a:pt x="-158" y="14742"/>
                    <a:pt x="1232" y="13367"/>
                    <a:pt x="2936" y="13374"/>
                  </a:cubicBezTo>
                  <a:close/>
                  <a:moveTo>
                    <a:pt x="421431" y="-225"/>
                  </a:moveTo>
                  <a:lnTo>
                    <a:pt x="458402" y="18466"/>
                  </a:lnTo>
                  <a:lnTo>
                    <a:pt x="421268" y="36829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Graphic 6">
              <a:extLst>
                <a:ext uri="{FF2B5EF4-FFF2-40B4-BE49-F238E27FC236}">
                  <a16:creationId xmlns:a16="http://schemas.microsoft.com/office/drawing/2014/main" id="{72ACCAA2-FE73-4D16-8F49-6A1ECA1936A4}"/>
                </a:ext>
              </a:extLst>
            </p:cNvPr>
            <p:cNvSpPr/>
            <p:nvPr/>
          </p:nvSpPr>
          <p:spPr>
            <a:xfrm>
              <a:off x="3597663" y="2656711"/>
              <a:ext cx="375161" cy="52025"/>
            </a:xfrm>
            <a:custGeom>
              <a:avLst/>
              <a:gdLst>
                <a:gd name="connsiteX0" fmla="*/ 2924 w 496158"/>
                <a:gd name="connsiteY0" fmla="*/ 15214 h 37054"/>
                <a:gd name="connsiteX1" fmla="*/ 465116 w 496158"/>
                <a:gd name="connsiteY1" fmla="*/ 15214 h 37054"/>
                <a:gd name="connsiteX2" fmla="*/ 468203 w 496158"/>
                <a:gd name="connsiteY2" fmla="*/ 18302 h 37054"/>
                <a:gd name="connsiteX3" fmla="*/ 465116 w 496158"/>
                <a:gd name="connsiteY3" fmla="*/ 21390 h 37054"/>
                <a:gd name="connsiteX4" fmla="*/ 2924 w 496158"/>
                <a:gd name="connsiteY4" fmla="*/ 21390 h 37054"/>
                <a:gd name="connsiteX5" fmla="*/ -164 w 496158"/>
                <a:gd name="connsiteY5" fmla="*/ 18302 h 37054"/>
                <a:gd name="connsiteX6" fmla="*/ 2924 w 496158"/>
                <a:gd name="connsiteY6" fmla="*/ 15214 h 37054"/>
                <a:gd name="connsiteX7" fmla="*/ 458940 w 496158"/>
                <a:gd name="connsiteY7" fmla="*/ -225 h 37054"/>
                <a:gd name="connsiteX8" fmla="*/ 495994 w 496158"/>
                <a:gd name="connsiteY8" fmla="*/ 18302 h 37054"/>
                <a:gd name="connsiteX9" fmla="*/ 458940 w 496158"/>
                <a:gd name="connsiteY9" fmla="*/ 36829 h 3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6158" h="37054">
                  <a:moveTo>
                    <a:pt x="2924" y="15214"/>
                  </a:moveTo>
                  <a:lnTo>
                    <a:pt x="465116" y="15214"/>
                  </a:lnTo>
                  <a:cubicBezTo>
                    <a:pt x="466814" y="15214"/>
                    <a:pt x="468203" y="16597"/>
                    <a:pt x="468203" y="18302"/>
                  </a:cubicBezTo>
                  <a:cubicBezTo>
                    <a:pt x="468203" y="20006"/>
                    <a:pt x="466814" y="21390"/>
                    <a:pt x="465116" y="21390"/>
                  </a:cubicBezTo>
                  <a:lnTo>
                    <a:pt x="2924" y="21390"/>
                  </a:lnTo>
                  <a:cubicBezTo>
                    <a:pt x="1225" y="21390"/>
                    <a:pt x="-164" y="20006"/>
                    <a:pt x="-164" y="18302"/>
                  </a:cubicBezTo>
                  <a:cubicBezTo>
                    <a:pt x="-164" y="16597"/>
                    <a:pt x="1225" y="15214"/>
                    <a:pt x="2924" y="15214"/>
                  </a:cubicBezTo>
                  <a:close/>
                  <a:moveTo>
                    <a:pt x="458940" y="-225"/>
                  </a:moveTo>
                  <a:lnTo>
                    <a:pt x="495994" y="18302"/>
                  </a:lnTo>
                  <a:lnTo>
                    <a:pt x="458940" y="36829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Graphic 6">
              <a:extLst>
                <a:ext uri="{FF2B5EF4-FFF2-40B4-BE49-F238E27FC236}">
                  <a16:creationId xmlns:a16="http://schemas.microsoft.com/office/drawing/2014/main" id="{0DD3BB3E-C912-46D0-9D2F-9F1890C9F046}"/>
                </a:ext>
              </a:extLst>
            </p:cNvPr>
            <p:cNvSpPr/>
            <p:nvPr/>
          </p:nvSpPr>
          <p:spPr>
            <a:xfrm>
              <a:off x="212793" y="2110938"/>
              <a:ext cx="4446526" cy="2365304"/>
            </a:xfrm>
            <a:custGeom>
              <a:avLst/>
              <a:gdLst>
                <a:gd name="connsiteX0" fmla="*/ -164 w 4446526"/>
                <a:gd name="connsiteY0" fmla="*/ -225 h 2365304"/>
                <a:gd name="connsiteX1" fmla="*/ 4446363 w 4446526"/>
                <a:gd name="connsiteY1" fmla="*/ -225 h 2365304"/>
                <a:gd name="connsiteX2" fmla="*/ 4446363 w 4446526"/>
                <a:gd name="connsiteY2" fmla="*/ 2365079 h 2365304"/>
                <a:gd name="connsiteX3" fmla="*/ -164 w 4446526"/>
                <a:gd name="connsiteY3" fmla="*/ 2365079 h 236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6526" h="2365304">
                  <a:moveTo>
                    <a:pt x="-164" y="-225"/>
                  </a:moveTo>
                  <a:lnTo>
                    <a:pt x="4446363" y="-225"/>
                  </a:lnTo>
                  <a:lnTo>
                    <a:pt x="4446363" y="2365079"/>
                  </a:lnTo>
                  <a:lnTo>
                    <a:pt x="-164" y="2365079"/>
                  </a:lnTo>
                  <a:close/>
                </a:path>
              </a:pathLst>
            </a:custGeom>
            <a:noFill/>
            <a:ln w="10805" cap="rnd">
              <a:solidFill>
                <a:srgbClr val="AE5F1A"/>
              </a:solidFill>
              <a:prstDash val="solid"/>
              <a:rou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4A3F0AF5-896B-45EC-A5E1-20BD01B71D3A}"/>
              </a:ext>
            </a:extLst>
          </p:cNvPr>
          <p:cNvSpPr/>
          <p:nvPr/>
        </p:nvSpPr>
        <p:spPr>
          <a:xfrm>
            <a:off x="7055228" y="1898714"/>
            <a:ext cx="4936747" cy="376010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507BCB9-5DCC-4F27-8000-D29481EFD6F7}"/>
              </a:ext>
            </a:extLst>
          </p:cNvPr>
          <p:cNvSpPr txBox="1"/>
          <p:nvPr/>
        </p:nvSpPr>
        <p:spPr>
          <a:xfrm>
            <a:off x="7370490" y="2773227"/>
            <a:ext cx="15540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UTF-8 validation 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63B8CF-8FC3-47F4-A399-4CE0194EDE1D}"/>
              </a:ext>
            </a:extLst>
          </p:cNvPr>
          <p:cNvCxnSpPr>
            <a:cxnSpLocks/>
            <a:stCxn id="79" idx="2"/>
            <a:endCxn id="82" idx="0"/>
          </p:cNvCxnSpPr>
          <p:nvPr/>
        </p:nvCxnSpPr>
        <p:spPr>
          <a:xfrm>
            <a:off x="8147540" y="3419557"/>
            <a:ext cx="19391" cy="738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CDA35C8-9AC4-4EC7-8E5A-E27B45D9B7D8}"/>
              </a:ext>
            </a:extLst>
          </p:cNvPr>
          <p:cNvSpPr txBox="1"/>
          <p:nvPr/>
        </p:nvSpPr>
        <p:spPr>
          <a:xfrm>
            <a:off x="7197491" y="4158138"/>
            <a:ext cx="193887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Check-map construction &amp; compaction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B8ED75-5E26-4A9B-8854-008B4EFA752B}"/>
              </a:ext>
            </a:extLst>
          </p:cNvPr>
          <p:cNvSpPr txBox="1"/>
          <p:nvPr/>
        </p:nvSpPr>
        <p:spPr>
          <a:xfrm>
            <a:off x="9834661" y="4150545"/>
            <a:ext cx="196645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Key/Value address location, filtering &amp; extraction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330D92-0139-4BFD-A6B0-B5E64C5CAC69}"/>
              </a:ext>
            </a:extLst>
          </p:cNvPr>
          <p:cNvSpPr txBox="1"/>
          <p:nvPr/>
        </p:nvSpPr>
        <p:spPr>
          <a:xfrm>
            <a:off x="9633227" y="2510934"/>
            <a:ext cx="223431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Depth-processing &amp; Key-Value Pair creation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DA3C50-C314-430A-921C-1E8CC9EC52F8}"/>
              </a:ext>
            </a:extLst>
          </p:cNvPr>
          <p:cNvSpPr txBox="1"/>
          <p:nvPr/>
        </p:nvSpPr>
        <p:spPr>
          <a:xfrm>
            <a:off x="8636997" y="1920709"/>
            <a:ext cx="211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Stream Parser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A74AC6-AAC3-4244-8EBC-558BE621C146}"/>
              </a:ext>
            </a:extLst>
          </p:cNvPr>
          <p:cNvCxnSpPr>
            <a:cxnSpLocks/>
          </p:cNvCxnSpPr>
          <p:nvPr/>
        </p:nvCxnSpPr>
        <p:spPr>
          <a:xfrm>
            <a:off x="9153598" y="4858443"/>
            <a:ext cx="6565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B2A2D8D-2A02-4B35-B662-D9DE5E97384A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10817890" y="3458670"/>
            <a:ext cx="0" cy="691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C9980CE-9251-4225-B736-032151ADC3BA}"/>
              </a:ext>
            </a:extLst>
          </p:cNvPr>
          <p:cNvSpPr/>
          <p:nvPr/>
        </p:nvSpPr>
        <p:spPr>
          <a:xfrm rot="16200000">
            <a:off x="6349005" y="3116654"/>
            <a:ext cx="640595" cy="691891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D074-9D2D-4916-82A1-4174346C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F63125-F6B1-BB5D-CF27-69AFD98B6D19}"/>
              </a:ext>
            </a:extLst>
          </p:cNvPr>
          <p:cNvSpPr txBox="1"/>
          <p:nvPr/>
        </p:nvSpPr>
        <p:spPr>
          <a:xfrm>
            <a:off x="1718893" y="6207791"/>
            <a:ext cx="2764221" cy="369332"/>
          </a:xfrm>
          <a:prstGeom prst="rect">
            <a:avLst/>
          </a:prstGeom>
          <a:solidFill>
            <a:srgbClr val="71B9E4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Diagram : HAJPAQUE</a:t>
            </a:r>
          </a:p>
        </p:txBody>
      </p:sp>
    </p:spTree>
    <p:extLst>
      <p:ext uri="{BB962C8B-B14F-4D97-AF65-F5344CB8AC3E}">
        <p14:creationId xmlns:p14="http://schemas.microsoft.com/office/powerpoint/2010/main" val="12701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2" grpId="0" animBg="1"/>
      <p:bldP spid="83" grpId="0" animBg="1"/>
      <p:bldP spid="84" grpId="0" animBg="1"/>
      <p:bldP spid="85" grpId="0"/>
      <p:bldP spid="4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6EF3AF-1EFE-4DA5-A822-D3BF86A30A91}"/>
              </a:ext>
            </a:extLst>
          </p:cNvPr>
          <p:cNvSpPr txBox="1">
            <a:spLocks/>
          </p:cNvSpPr>
          <p:nvPr/>
        </p:nvSpPr>
        <p:spPr>
          <a:xfrm>
            <a:off x="394941" y="621400"/>
            <a:ext cx="11029616" cy="118872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STEP1: UTF-8 VALIDATION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939396F-7AEE-8F13-B3F6-5679A6656FD2}"/>
              </a:ext>
            </a:extLst>
          </p:cNvPr>
          <p:cNvGrpSpPr/>
          <p:nvPr/>
        </p:nvGrpSpPr>
        <p:grpSpPr>
          <a:xfrm>
            <a:off x="418420" y="2280135"/>
            <a:ext cx="9330459" cy="1442519"/>
            <a:chOff x="389647" y="1368550"/>
            <a:chExt cx="9255331" cy="1664317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2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396696" y="1374901"/>
              <a:ext cx="1378802" cy="370933"/>
            </a:xfrm>
            <a:custGeom>
              <a:avLst/>
              <a:gdLst>
                <a:gd name="connsiteX0" fmla="*/ 0 w 1378802"/>
                <a:gd name="connsiteY0" fmla="*/ 0 h 370933"/>
                <a:gd name="connsiteX1" fmla="*/ 1378802 w 1378802"/>
                <a:gd name="connsiteY1" fmla="*/ 0 h 370933"/>
                <a:gd name="connsiteX2" fmla="*/ 1378802 w 1378802"/>
                <a:gd name="connsiteY2" fmla="*/ 370934 h 370933"/>
                <a:gd name="connsiteX3" fmla="*/ 0 w 1378802"/>
                <a:gd name="connsiteY3" fmla="*/ 370934 h 37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8802" h="370933">
                  <a:moveTo>
                    <a:pt x="0" y="0"/>
                  </a:moveTo>
                  <a:lnTo>
                    <a:pt x="1378802" y="0"/>
                  </a:lnTo>
                  <a:lnTo>
                    <a:pt x="1378802" y="370934"/>
                  </a:lnTo>
                  <a:lnTo>
                    <a:pt x="0" y="370934"/>
                  </a:lnTo>
                  <a:close/>
                </a:path>
              </a:pathLst>
            </a:custGeom>
            <a:solidFill>
              <a:srgbClr val="4472C4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1775498" y="1374901"/>
              <a:ext cx="1018901" cy="370933"/>
            </a:xfrm>
            <a:custGeom>
              <a:avLst/>
              <a:gdLst>
                <a:gd name="connsiteX0" fmla="*/ 0 w 1018901"/>
                <a:gd name="connsiteY0" fmla="*/ 0 h 370933"/>
                <a:gd name="connsiteX1" fmla="*/ 1018901 w 1018901"/>
                <a:gd name="connsiteY1" fmla="*/ 0 h 370933"/>
                <a:gd name="connsiteX2" fmla="*/ 1018901 w 1018901"/>
                <a:gd name="connsiteY2" fmla="*/ 370934 h 370933"/>
                <a:gd name="connsiteX3" fmla="*/ 0 w 1018901"/>
                <a:gd name="connsiteY3" fmla="*/ 370934 h 37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901" h="370933">
                  <a:moveTo>
                    <a:pt x="0" y="0"/>
                  </a:moveTo>
                  <a:lnTo>
                    <a:pt x="1018901" y="0"/>
                  </a:lnTo>
                  <a:lnTo>
                    <a:pt x="1018901" y="370934"/>
                  </a:lnTo>
                  <a:lnTo>
                    <a:pt x="0" y="370934"/>
                  </a:lnTo>
                  <a:close/>
                </a:path>
              </a:pathLst>
            </a:custGeom>
            <a:solidFill>
              <a:srgbClr val="4472C4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2794399" y="1374901"/>
              <a:ext cx="1573959" cy="370933"/>
            </a:xfrm>
            <a:custGeom>
              <a:avLst/>
              <a:gdLst>
                <a:gd name="connsiteX0" fmla="*/ 0 w 1573959"/>
                <a:gd name="connsiteY0" fmla="*/ 0 h 370933"/>
                <a:gd name="connsiteX1" fmla="*/ 1573960 w 1573959"/>
                <a:gd name="connsiteY1" fmla="*/ 0 h 370933"/>
                <a:gd name="connsiteX2" fmla="*/ 1573960 w 1573959"/>
                <a:gd name="connsiteY2" fmla="*/ 370934 h 370933"/>
                <a:gd name="connsiteX3" fmla="*/ 0 w 1573959"/>
                <a:gd name="connsiteY3" fmla="*/ 370934 h 37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3959" h="370933">
                  <a:moveTo>
                    <a:pt x="0" y="0"/>
                  </a:moveTo>
                  <a:lnTo>
                    <a:pt x="1573960" y="0"/>
                  </a:lnTo>
                  <a:lnTo>
                    <a:pt x="1573960" y="370934"/>
                  </a:lnTo>
                  <a:lnTo>
                    <a:pt x="0" y="370934"/>
                  </a:lnTo>
                  <a:close/>
                </a:path>
              </a:pathLst>
            </a:custGeom>
            <a:solidFill>
              <a:srgbClr val="4472C4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4368359" y="1374901"/>
              <a:ext cx="1585349" cy="370933"/>
            </a:xfrm>
            <a:custGeom>
              <a:avLst/>
              <a:gdLst>
                <a:gd name="connsiteX0" fmla="*/ 0 w 1585349"/>
                <a:gd name="connsiteY0" fmla="*/ 0 h 370933"/>
                <a:gd name="connsiteX1" fmla="*/ 1585349 w 1585349"/>
                <a:gd name="connsiteY1" fmla="*/ 0 h 370933"/>
                <a:gd name="connsiteX2" fmla="*/ 1585349 w 1585349"/>
                <a:gd name="connsiteY2" fmla="*/ 370934 h 370933"/>
                <a:gd name="connsiteX3" fmla="*/ 0 w 1585349"/>
                <a:gd name="connsiteY3" fmla="*/ 370934 h 37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5349" h="370933">
                  <a:moveTo>
                    <a:pt x="0" y="0"/>
                  </a:moveTo>
                  <a:lnTo>
                    <a:pt x="1585349" y="0"/>
                  </a:lnTo>
                  <a:lnTo>
                    <a:pt x="1585349" y="370934"/>
                  </a:lnTo>
                  <a:lnTo>
                    <a:pt x="0" y="370934"/>
                  </a:lnTo>
                  <a:close/>
                </a:path>
              </a:pathLst>
            </a:custGeom>
            <a:solidFill>
              <a:srgbClr val="4472C4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5953708" y="1374901"/>
              <a:ext cx="1015094" cy="370933"/>
            </a:xfrm>
            <a:custGeom>
              <a:avLst/>
              <a:gdLst>
                <a:gd name="connsiteX0" fmla="*/ 0 w 1015094"/>
                <a:gd name="connsiteY0" fmla="*/ 0 h 370933"/>
                <a:gd name="connsiteX1" fmla="*/ 1015095 w 1015094"/>
                <a:gd name="connsiteY1" fmla="*/ 0 h 370933"/>
                <a:gd name="connsiteX2" fmla="*/ 1015095 w 1015094"/>
                <a:gd name="connsiteY2" fmla="*/ 370934 h 370933"/>
                <a:gd name="connsiteX3" fmla="*/ 0 w 1015094"/>
                <a:gd name="connsiteY3" fmla="*/ 370934 h 37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094" h="370933">
                  <a:moveTo>
                    <a:pt x="0" y="0"/>
                  </a:moveTo>
                  <a:lnTo>
                    <a:pt x="1015095" y="0"/>
                  </a:lnTo>
                  <a:lnTo>
                    <a:pt x="1015095" y="370934"/>
                  </a:lnTo>
                  <a:lnTo>
                    <a:pt x="0" y="370934"/>
                  </a:lnTo>
                  <a:close/>
                </a:path>
              </a:pathLst>
            </a:custGeom>
            <a:solidFill>
              <a:srgbClr val="4472C4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6968803" y="1374901"/>
              <a:ext cx="1049386" cy="370933"/>
            </a:xfrm>
            <a:custGeom>
              <a:avLst/>
              <a:gdLst>
                <a:gd name="connsiteX0" fmla="*/ 0 w 1049386"/>
                <a:gd name="connsiteY0" fmla="*/ 0 h 370933"/>
                <a:gd name="connsiteX1" fmla="*/ 1049386 w 1049386"/>
                <a:gd name="connsiteY1" fmla="*/ 0 h 370933"/>
                <a:gd name="connsiteX2" fmla="*/ 1049386 w 1049386"/>
                <a:gd name="connsiteY2" fmla="*/ 370934 h 370933"/>
                <a:gd name="connsiteX3" fmla="*/ 0 w 1049386"/>
                <a:gd name="connsiteY3" fmla="*/ 370934 h 37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386" h="370933">
                  <a:moveTo>
                    <a:pt x="0" y="0"/>
                  </a:moveTo>
                  <a:lnTo>
                    <a:pt x="1049386" y="0"/>
                  </a:lnTo>
                  <a:lnTo>
                    <a:pt x="1049386" y="370934"/>
                  </a:lnTo>
                  <a:lnTo>
                    <a:pt x="0" y="370934"/>
                  </a:lnTo>
                  <a:close/>
                </a:path>
              </a:pathLst>
            </a:custGeom>
            <a:solidFill>
              <a:srgbClr val="4472C4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8018189" y="1374901"/>
              <a:ext cx="1619567" cy="370933"/>
            </a:xfrm>
            <a:custGeom>
              <a:avLst/>
              <a:gdLst>
                <a:gd name="connsiteX0" fmla="*/ 0 w 1619567"/>
                <a:gd name="connsiteY0" fmla="*/ 0 h 370933"/>
                <a:gd name="connsiteX1" fmla="*/ 1619568 w 1619567"/>
                <a:gd name="connsiteY1" fmla="*/ 0 h 370933"/>
                <a:gd name="connsiteX2" fmla="*/ 1619568 w 1619567"/>
                <a:gd name="connsiteY2" fmla="*/ 370934 h 370933"/>
                <a:gd name="connsiteX3" fmla="*/ 0 w 1619567"/>
                <a:gd name="connsiteY3" fmla="*/ 370934 h 37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567" h="370933">
                  <a:moveTo>
                    <a:pt x="0" y="0"/>
                  </a:moveTo>
                  <a:lnTo>
                    <a:pt x="1619568" y="0"/>
                  </a:lnTo>
                  <a:lnTo>
                    <a:pt x="1619568" y="370934"/>
                  </a:lnTo>
                  <a:lnTo>
                    <a:pt x="0" y="370934"/>
                  </a:lnTo>
                  <a:close/>
                </a:path>
              </a:pathLst>
            </a:custGeom>
            <a:solidFill>
              <a:srgbClr val="4472C4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396696" y="1745835"/>
              <a:ext cx="1378802" cy="640242"/>
            </a:xfrm>
            <a:custGeom>
              <a:avLst/>
              <a:gdLst>
                <a:gd name="connsiteX0" fmla="*/ 0 w 1378802"/>
                <a:gd name="connsiteY0" fmla="*/ 0 h 640242"/>
                <a:gd name="connsiteX1" fmla="*/ 1378802 w 1378802"/>
                <a:gd name="connsiteY1" fmla="*/ 0 h 640242"/>
                <a:gd name="connsiteX2" fmla="*/ 1378802 w 1378802"/>
                <a:gd name="connsiteY2" fmla="*/ 640243 h 640242"/>
                <a:gd name="connsiteX3" fmla="*/ 0 w 1378802"/>
                <a:gd name="connsiteY3" fmla="*/ 640243 h 6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8802" h="640242">
                  <a:moveTo>
                    <a:pt x="0" y="0"/>
                  </a:moveTo>
                  <a:lnTo>
                    <a:pt x="1378802" y="0"/>
                  </a:lnTo>
                  <a:lnTo>
                    <a:pt x="1378802" y="640243"/>
                  </a:lnTo>
                  <a:lnTo>
                    <a:pt x="0" y="640243"/>
                  </a:lnTo>
                  <a:close/>
                </a:path>
              </a:pathLst>
            </a:custGeom>
            <a:solidFill>
              <a:srgbClr val="CFD5EA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1775498" y="1745835"/>
              <a:ext cx="1018901" cy="640242"/>
            </a:xfrm>
            <a:custGeom>
              <a:avLst/>
              <a:gdLst>
                <a:gd name="connsiteX0" fmla="*/ 0 w 1018901"/>
                <a:gd name="connsiteY0" fmla="*/ 0 h 640242"/>
                <a:gd name="connsiteX1" fmla="*/ 1018901 w 1018901"/>
                <a:gd name="connsiteY1" fmla="*/ 0 h 640242"/>
                <a:gd name="connsiteX2" fmla="*/ 1018901 w 1018901"/>
                <a:gd name="connsiteY2" fmla="*/ 640243 h 640242"/>
                <a:gd name="connsiteX3" fmla="*/ 0 w 1018901"/>
                <a:gd name="connsiteY3" fmla="*/ 640243 h 6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901" h="640242">
                  <a:moveTo>
                    <a:pt x="0" y="0"/>
                  </a:moveTo>
                  <a:lnTo>
                    <a:pt x="1018901" y="0"/>
                  </a:lnTo>
                  <a:lnTo>
                    <a:pt x="1018901" y="640243"/>
                  </a:lnTo>
                  <a:lnTo>
                    <a:pt x="0" y="640243"/>
                  </a:lnTo>
                  <a:close/>
                </a:path>
              </a:pathLst>
            </a:custGeom>
            <a:solidFill>
              <a:srgbClr val="CFD5EA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2794399" y="1745835"/>
              <a:ext cx="1573959" cy="640242"/>
            </a:xfrm>
            <a:custGeom>
              <a:avLst/>
              <a:gdLst>
                <a:gd name="connsiteX0" fmla="*/ 0 w 1573959"/>
                <a:gd name="connsiteY0" fmla="*/ 0 h 640242"/>
                <a:gd name="connsiteX1" fmla="*/ 1573960 w 1573959"/>
                <a:gd name="connsiteY1" fmla="*/ 0 h 640242"/>
                <a:gd name="connsiteX2" fmla="*/ 1573960 w 1573959"/>
                <a:gd name="connsiteY2" fmla="*/ 640243 h 640242"/>
                <a:gd name="connsiteX3" fmla="*/ 0 w 1573959"/>
                <a:gd name="connsiteY3" fmla="*/ 640243 h 6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3959" h="640242">
                  <a:moveTo>
                    <a:pt x="0" y="0"/>
                  </a:moveTo>
                  <a:lnTo>
                    <a:pt x="1573960" y="0"/>
                  </a:lnTo>
                  <a:lnTo>
                    <a:pt x="1573960" y="640243"/>
                  </a:lnTo>
                  <a:lnTo>
                    <a:pt x="0" y="640243"/>
                  </a:lnTo>
                  <a:close/>
                </a:path>
              </a:pathLst>
            </a:custGeom>
            <a:solidFill>
              <a:srgbClr val="CFD5EA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4368359" y="1745835"/>
              <a:ext cx="1585349" cy="640242"/>
            </a:xfrm>
            <a:custGeom>
              <a:avLst/>
              <a:gdLst>
                <a:gd name="connsiteX0" fmla="*/ 0 w 1585349"/>
                <a:gd name="connsiteY0" fmla="*/ 0 h 640242"/>
                <a:gd name="connsiteX1" fmla="*/ 1585349 w 1585349"/>
                <a:gd name="connsiteY1" fmla="*/ 0 h 640242"/>
                <a:gd name="connsiteX2" fmla="*/ 1585349 w 1585349"/>
                <a:gd name="connsiteY2" fmla="*/ 640243 h 640242"/>
                <a:gd name="connsiteX3" fmla="*/ 0 w 1585349"/>
                <a:gd name="connsiteY3" fmla="*/ 640243 h 6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5349" h="640242">
                  <a:moveTo>
                    <a:pt x="0" y="0"/>
                  </a:moveTo>
                  <a:lnTo>
                    <a:pt x="1585349" y="0"/>
                  </a:lnTo>
                  <a:lnTo>
                    <a:pt x="1585349" y="640243"/>
                  </a:lnTo>
                  <a:lnTo>
                    <a:pt x="0" y="640243"/>
                  </a:lnTo>
                  <a:close/>
                </a:path>
              </a:pathLst>
            </a:custGeom>
            <a:solidFill>
              <a:srgbClr val="CFD5EA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5953708" y="1745835"/>
              <a:ext cx="1015094" cy="640242"/>
            </a:xfrm>
            <a:custGeom>
              <a:avLst/>
              <a:gdLst>
                <a:gd name="connsiteX0" fmla="*/ 0 w 1015094"/>
                <a:gd name="connsiteY0" fmla="*/ 0 h 640242"/>
                <a:gd name="connsiteX1" fmla="*/ 1015095 w 1015094"/>
                <a:gd name="connsiteY1" fmla="*/ 0 h 640242"/>
                <a:gd name="connsiteX2" fmla="*/ 1015095 w 1015094"/>
                <a:gd name="connsiteY2" fmla="*/ 640243 h 640242"/>
                <a:gd name="connsiteX3" fmla="*/ 0 w 1015094"/>
                <a:gd name="connsiteY3" fmla="*/ 640243 h 6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094" h="640242">
                  <a:moveTo>
                    <a:pt x="0" y="0"/>
                  </a:moveTo>
                  <a:lnTo>
                    <a:pt x="1015095" y="0"/>
                  </a:lnTo>
                  <a:lnTo>
                    <a:pt x="1015095" y="640243"/>
                  </a:lnTo>
                  <a:lnTo>
                    <a:pt x="0" y="640243"/>
                  </a:lnTo>
                  <a:close/>
                </a:path>
              </a:pathLst>
            </a:custGeom>
            <a:solidFill>
              <a:srgbClr val="CFD5EA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6968803" y="1745835"/>
              <a:ext cx="1049386" cy="640242"/>
            </a:xfrm>
            <a:custGeom>
              <a:avLst/>
              <a:gdLst>
                <a:gd name="connsiteX0" fmla="*/ 0 w 1049386"/>
                <a:gd name="connsiteY0" fmla="*/ 0 h 640242"/>
                <a:gd name="connsiteX1" fmla="*/ 1049386 w 1049386"/>
                <a:gd name="connsiteY1" fmla="*/ 0 h 640242"/>
                <a:gd name="connsiteX2" fmla="*/ 1049386 w 1049386"/>
                <a:gd name="connsiteY2" fmla="*/ 640243 h 640242"/>
                <a:gd name="connsiteX3" fmla="*/ 0 w 1049386"/>
                <a:gd name="connsiteY3" fmla="*/ 640243 h 6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386" h="640242">
                  <a:moveTo>
                    <a:pt x="0" y="0"/>
                  </a:moveTo>
                  <a:lnTo>
                    <a:pt x="1049386" y="0"/>
                  </a:lnTo>
                  <a:lnTo>
                    <a:pt x="1049386" y="640243"/>
                  </a:lnTo>
                  <a:lnTo>
                    <a:pt x="0" y="640243"/>
                  </a:lnTo>
                  <a:close/>
                </a:path>
              </a:pathLst>
            </a:custGeom>
            <a:solidFill>
              <a:srgbClr val="CFD5EA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8018189" y="1745835"/>
              <a:ext cx="1619567" cy="640242"/>
            </a:xfrm>
            <a:custGeom>
              <a:avLst/>
              <a:gdLst>
                <a:gd name="connsiteX0" fmla="*/ 0 w 1619567"/>
                <a:gd name="connsiteY0" fmla="*/ 0 h 640242"/>
                <a:gd name="connsiteX1" fmla="*/ 1619568 w 1619567"/>
                <a:gd name="connsiteY1" fmla="*/ 0 h 640242"/>
                <a:gd name="connsiteX2" fmla="*/ 1619568 w 1619567"/>
                <a:gd name="connsiteY2" fmla="*/ 640243 h 640242"/>
                <a:gd name="connsiteX3" fmla="*/ 0 w 1619567"/>
                <a:gd name="connsiteY3" fmla="*/ 640243 h 6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567" h="640242">
                  <a:moveTo>
                    <a:pt x="0" y="0"/>
                  </a:moveTo>
                  <a:lnTo>
                    <a:pt x="1619568" y="0"/>
                  </a:lnTo>
                  <a:lnTo>
                    <a:pt x="1619568" y="640243"/>
                  </a:lnTo>
                  <a:lnTo>
                    <a:pt x="0" y="640243"/>
                  </a:lnTo>
                  <a:close/>
                </a:path>
              </a:pathLst>
            </a:custGeom>
            <a:solidFill>
              <a:srgbClr val="CFD5EA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396696" y="2386078"/>
              <a:ext cx="1378802" cy="640244"/>
            </a:xfrm>
            <a:custGeom>
              <a:avLst/>
              <a:gdLst>
                <a:gd name="connsiteX0" fmla="*/ 0 w 1378802"/>
                <a:gd name="connsiteY0" fmla="*/ 0 h 640244"/>
                <a:gd name="connsiteX1" fmla="*/ 1378802 w 1378802"/>
                <a:gd name="connsiteY1" fmla="*/ 0 h 640244"/>
                <a:gd name="connsiteX2" fmla="*/ 1378802 w 1378802"/>
                <a:gd name="connsiteY2" fmla="*/ 640244 h 640244"/>
                <a:gd name="connsiteX3" fmla="*/ 0 w 1378802"/>
                <a:gd name="connsiteY3" fmla="*/ 640244 h 64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8802" h="640244">
                  <a:moveTo>
                    <a:pt x="0" y="0"/>
                  </a:moveTo>
                  <a:lnTo>
                    <a:pt x="1378802" y="0"/>
                  </a:lnTo>
                  <a:lnTo>
                    <a:pt x="1378802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E9EBF5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1775498" y="2386078"/>
              <a:ext cx="1018901" cy="640244"/>
            </a:xfrm>
            <a:custGeom>
              <a:avLst/>
              <a:gdLst>
                <a:gd name="connsiteX0" fmla="*/ 0 w 1018901"/>
                <a:gd name="connsiteY0" fmla="*/ 0 h 640244"/>
                <a:gd name="connsiteX1" fmla="*/ 1018901 w 1018901"/>
                <a:gd name="connsiteY1" fmla="*/ 0 h 640244"/>
                <a:gd name="connsiteX2" fmla="*/ 1018901 w 1018901"/>
                <a:gd name="connsiteY2" fmla="*/ 640244 h 640244"/>
                <a:gd name="connsiteX3" fmla="*/ 0 w 1018901"/>
                <a:gd name="connsiteY3" fmla="*/ 640244 h 64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901" h="640244">
                  <a:moveTo>
                    <a:pt x="0" y="0"/>
                  </a:moveTo>
                  <a:lnTo>
                    <a:pt x="1018901" y="0"/>
                  </a:lnTo>
                  <a:lnTo>
                    <a:pt x="1018901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E9EBF5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2794399" y="2386078"/>
              <a:ext cx="1573959" cy="640244"/>
            </a:xfrm>
            <a:custGeom>
              <a:avLst/>
              <a:gdLst>
                <a:gd name="connsiteX0" fmla="*/ 0 w 1573959"/>
                <a:gd name="connsiteY0" fmla="*/ 0 h 640244"/>
                <a:gd name="connsiteX1" fmla="*/ 1573960 w 1573959"/>
                <a:gd name="connsiteY1" fmla="*/ 0 h 640244"/>
                <a:gd name="connsiteX2" fmla="*/ 1573960 w 1573959"/>
                <a:gd name="connsiteY2" fmla="*/ 640244 h 640244"/>
                <a:gd name="connsiteX3" fmla="*/ 0 w 1573959"/>
                <a:gd name="connsiteY3" fmla="*/ 640244 h 64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3959" h="640244">
                  <a:moveTo>
                    <a:pt x="0" y="0"/>
                  </a:moveTo>
                  <a:lnTo>
                    <a:pt x="1573960" y="0"/>
                  </a:lnTo>
                  <a:lnTo>
                    <a:pt x="1573960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E9EBF5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4368359" y="2386078"/>
              <a:ext cx="1585349" cy="640244"/>
            </a:xfrm>
            <a:custGeom>
              <a:avLst/>
              <a:gdLst>
                <a:gd name="connsiteX0" fmla="*/ 0 w 1585349"/>
                <a:gd name="connsiteY0" fmla="*/ 0 h 640244"/>
                <a:gd name="connsiteX1" fmla="*/ 1585349 w 1585349"/>
                <a:gd name="connsiteY1" fmla="*/ 0 h 640244"/>
                <a:gd name="connsiteX2" fmla="*/ 1585349 w 1585349"/>
                <a:gd name="connsiteY2" fmla="*/ 640244 h 640244"/>
                <a:gd name="connsiteX3" fmla="*/ 0 w 1585349"/>
                <a:gd name="connsiteY3" fmla="*/ 640244 h 64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5349" h="640244">
                  <a:moveTo>
                    <a:pt x="0" y="0"/>
                  </a:moveTo>
                  <a:lnTo>
                    <a:pt x="1585349" y="0"/>
                  </a:lnTo>
                  <a:lnTo>
                    <a:pt x="1585349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E9EBF5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5953708" y="2386078"/>
              <a:ext cx="1015094" cy="640244"/>
            </a:xfrm>
            <a:custGeom>
              <a:avLst/>
              <a:gdLst>
                <a:gd name="connsiteX0" fmla="*/ 0 w 1015094"/>
                <a:gd name="connsiteY0" fmla="*/ 0 h 640244"/>
                <a:gd name="connsiteX1" fmla="*/ 1015095 w 1015094"/>
                <a:gd name="connsiteY1" fmla="*/ 0 h 640244"/>
                <a:gd name="connsiteX2" fmla="*/ 1015095 w 1015094"/>
                <a:gd name="connsiteY2" fmla="*/ 640244 h 640244"/>
                <a:gd name="connsiteX3" fmla="*/ 0 w 1015094"/>
                <a:gd name="connsiteY3" fmla="*/ 640244 h 64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094" h="640244">
                  <a:moveTo>
                    <a:pt x="0" y="0"/>
                  </a:moveTo>
                  <a:lnTo>
                    <a:pt x="1015095" y="0"/>
                  </a:lnTo>
                  <a:lnTo>
                    <a:pt x="1015095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E9EBF5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6968803" y="2386078"/>
              <a:ext cx="1049386" cy="640244"/>
            </a:xfrm>
            <a:custGeom>
              <a:avLst/>
              <a:gdLst>
                <a:gd name="connsiteX0" fmla="*/ 0 w 1049386"/>
                <a:gd name="connsiteY0" fmla="*/ 0 h 640244"/>
                <a:gd name="connsiteX1" fmla="*/ 1049386 w 1049386"/>
                <a:gd name="connsiteY1" fmla="*/ 0 h 640244"/>
                <a:gd name="connsiteX2" fmla="*/ 1049386 w 1049386"/>
                <a:gd name="connsiteY2" fmla="*/ 640244 h 640244"/>
                <a:gd name="connsiteX3" fmla="*/ 0 w 1049386"/>
                <a:gd name="connsiteY3" fmla="*/ 640244 h 64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386" h="640244">
                  <a:moveTo>
                    <a:pt x="0" y="0"/>
                  </a:moveTo>
                  <a:lnTo>
                    <a:pt x="1049386" y="0"/>
                  </a:lnTo>
                  <a:lnTo>
                    <a:pt x="1049386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E9EBF5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8018189" y="2386078"/>
              <a:ext cx="1619567" cy="640244"/>
            </a:xfrm>
            <a:custGeom>
              <a:avLst/>
              <a:gdLst>
                <a:gd name="connsiteX0" fmla="*/ 0 w 1619567"/>
                <a:gd name="connsiteY0" fmla="*/ 0 h 640244"/>
                <a:gd name="connsiteX1" fmla="*/ 1619568 w 1619567"/>
                <a:gd name="connsiteY1" fmla="*/ 0 h 640244"/>
                <a:gd name="connsiteX2" fmla="*/ 1619568 w 1619567"/>
                <a:gd name="connsiteY2" fmla="*/ 640244 h 640244"/>
                <a:gd name="connsiteX3" fmla="*/ 0 w 1619567"/>
                <a:gd name="connsiteY3" fmla="*/ 640244 h 64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567" h="640244">
                  <a:moveTo>
                    <a:pt x="0" y="0"/>
                  </a:moveTo>
                  <a:lnTo>
                    <a:pt x="1619568" y="0"/>
                  </a:lnTo>
                  <a:lnTo>
                    <a:pt x="1619568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E9EBF5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1775498" y="1368550"/>
              <a:ext cx="7222" cy="1664121"/>
            </a:xfrm>
            <a:custGeom>
              <a:avLst/>
              <a:gdLst>
                <a:gd name="connsiteX0" fmla="*/ 0 w 7222"/>
                <a:gd name="connsiteY0" fmla="*/ 0 h 1664121"/>
                <a:gd name="connsiteX1" fmla="*/ 0 w 7222"/>
                <a:gd name="connsiteY1" fmla="*/ 1664122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2" h="1664121">
                  <a:moveTo>
                    <a:pt x="0" y="0"/>
                  </a:moveTo>
                  <a:lnTo>
                    <a:pt x="0" y="1664122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2794399" y="1368550"/>
              <a:ext cx="7222" cy="1664121"/>
            </a:xfrm>
            <a:custGeom>
              <a:avLst/>
              <a:gdLst>
                <a:gd name="connsiteX0" fmla="*/ 0 w 7222"/>
                <a:gd name="connsiteY0" fmla="*/ 0 h 1664121"/>
                <a:gd name="connsiteX1" fmla="*/ 0 w 7222"/>
                <a:gd name="connsiteY1" fmla="*/ 1664122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2" h="1664121">
                  <a:moveTo>
                    <a:pt x="0" y="0"/>
                  </a:moveTo>
                  <a:lnTo>
                    <a:pt x="0" y="1664122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4368359" y="1368550"/>
              <a:ext cx="7222" cy="1664121"/>
            </a:xfrm>
            <a:custGeom>
              <a:avLst/>
              <a:gdLst>
                <a:gd name="connsiteX0" fmla="*/ 0 w 7222"/>
                <a:gd name="connsiteY0" fmla="*/ 0 h 1664121"/>
                <a:gd name="connsiteX1" fmla="*/ 0 w 7222"/>
                <a:gd name="connsiteY1" fmla="*/ 1664122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2" h="1664121">
                  <a:moveTo>
                    <a:pt x="0" y="0"/>
                  </a:moveTo>
                  <a:lnTo>
                    <a:pt x="0" y="1664122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5953708" y="1368550"/>
              <a:ext cx="7222" cy="1664121"/>
            </a:xfrm>
            <a:custGeom>
              <a:avLst/>
              <a:gdLst>
                <a:gd name="connsiteX0" fmla="*/ 0 w 7222"/>
                <a:gd name="connsiteY0" fmla="*/ 0 h 1664121"/>
                <a:gd name="connsiteX1" fmla="*/ 0 w 7222"/>
                <a:gd name="connsiteY1" fmla="*/ 1664122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2" h="1664121">
                  <a:moveTo>
                    <a:pt x="0" y="0"/>
                  </a:moveTo>
                  <a:lnTo>
                    <a:pt x="0" y="1664122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6968803" y="1368550"/>
              <a:ext cx="7222" cy="1664121"/>
            </a:xfrm>
            <a:custGeom>
              <a:avLst/>
              <a:gdLst>
                <a:gd name="connsiteX0" fmla="*/ 0 w 7222"/>
                <a:gd name="connsiteY0" fmla="*/ 0 h 1664121"/>
                <a:gd name="connsiteX1" fmla="*/ 0 w 7222"/>
                <a:gd name="connsiteY1" fmla="*/ 1664122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2" h="1664121">
                  <a:moveTo>
                    <a:pt x="0" y="0"/>
                  </a:moveTo>
                  <a:lnTo>
                    <a:pt x="0" y="1664122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8018189" y="1368550"/>
              <a:ext cx="7222" cy="1664121"/>
            </a:xfrm>
            <a:custGeom>
              <a:avLst/>
              <a:gdLst>
                <a:gd name="connsiteX0" fmla="*/ 0 w 7222"/>
                <a:gd name="connsiteY0" fmla="*/ 0 h 1664121"/>
                <a:gd name="connsiteX1" fmla="*/ 0 w 7222"/>
                <a:gd name="connsiteY1" fmla="*/ 1664122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2" h="1664121">
                  <a:moveTo>
                    <a:pt x="0" y="0"/>
                  </a:moveTo>
                  <a:lnTo>
                    <a:pt x="0" y="1664122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389647" y="1745835"/>
              <a:ext cx="9255114" cy="6545"/>
            </a:xfrm>
            <a:custGeom>
              <a:avLst/>
              <a:gdLst>
                <a:gd name="connsiteX0" fmla="*/ 0 w 9255114"/>
                <a:gd name="connsiteY0" fmla="*/ 0 h 6545"/>
                <a:gd name="connsiteX1" fmla="*/ 9255115 w 9255114"/>
                <a:gd name="connsiteY1" fmla="*/ 0 h 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5114" h="6545">
                  <a:moveTo>
                    <a:pt x="0" y="0"/>
                  </a:moveTo>
                  <a:lnTo>
                    <a:pt x="9255115" y="0"/>
                  </a:lnTo>
                </a:path>
              </a:pathLst>
            </a:custGeom>
            <a:noFill/>
            <a:ln w="42159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389647" y="2386078"/>
              <a:ext cx="9255114" cy="6545"/>
            </a:xfrm>
            <a:custGeom>
              <a:avLst/>
              <a:gdLst>
                <a:gd name="connsiteX0" fmla="*/ 0 w 9255114"/>
                <a:gd name="connsiteY0" fmla="*/ 0 h 6545"/>
                <a:gd name="connsiteX1" fmla="*/ 9255115 w 9255114"/>
                <a:gd name="connsiteY1" fmla="*/ 0 h 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5114" h="6545">
                  <a:moveTo>
                    <a:pt x="0" y="0"/>
                  </a:moveTo>
                  <a:lnTo>
                    <a:pt x="9255115" y="0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396696" y="1368550"/>
              <a:ext cx="7222" cy="1664121"/>
            </a:xfrm>
            <a:custGeom>
              <a:avLst/>
              <a:gdLst>
                <a:gd name="connsiteX0" fmla="*/ 0 w 7222"/>
                <a:gd name="connsiteY0" fmla="*/ 0 h 1664121"/>
                <a:gd name="connsiteX1" fmla="*/ 0 w 7222"/>
                <a:gd name="connsiteY1" fmla="*/ 1664122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2" h="1664121">
                  <a:moveTo>
                    <a:pt x="0" y="0"/>
                  </a:moveTo>
                  <a:lnTo>
                    <a:pt x="0" y="1664122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9637756" y="1368550"/>
              <a:ext cx="7222" cy="1664121"/>
            </a:xfrm>
            <a:custGeom>
              <a:avLst/>
              <a:gdLst>
                <a:gd name="connsiteX0" fmla="*/ 0 w 7222"/>
                <a:gd name="connsiteY0" fmla="*/ 0 h 1664121"/>
                <a:gd name="connsiteX1" fmla="*/ 0 w 7222"/>
                <a:gd name="connsiteY1" fmla="*/ 1664122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2" h="1664121">
                  <a:moveTo>
                    <a:pt x="0" y="0"/>
                  </a:moveTo>
                  <a:lnTo>
                    <a:pt x="0" y="1664122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389647" y="1374901"/>
              <a:ext cx="9255114" cy="6545"/>
            </a:xfrm>
            <a:custGeom>
              <a:avLst/>
              <a:gdLst>
                <a:gd name="connsiteX0" fmla="*/ 0 w 9255114"/>
                <a:gd name="connsiteY0" fmla="*/ 0 h 6545"/>
                <a:gd name="connsiteX1" fmla="*/ 9255115 w 9255114"/>
                <a:gd name="connsiteY1" fmla="*/ 0 h 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5114" h="6545">
                  <a:moveTo>
                    <a:pt x="0" y="0"/>
                  </a:moveTo>
                  <a:lnTo>
                    <a:pt x="9255115" y="0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389647" y="3026322"/>
              <a:ext cx="9255114" cy="6545"/>
            </a:xfrm>
            <a:custGeom>
              <a:avLst/>
              <a:gdLst>
                <a:gd name="connsiteX0" fmla="*/ 0 w 9255114"/>
                <a:gd name="connsiteY0" fmla="*/ 0 h 6545"/>
                <a:gd name="connsiteX1" fmla="*/ 9255115 w 9255114"/>
                <a:gd name="connsiteY1" fmla="*/ 0 h 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5114" h="6545">
                  <a:moveTo>
                    <a:pt x="0" y="0"/>
                  </a:moveTo>
                  <a:lnTo>
                    <a:pt x="9255115" y="0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406769" y="1374292"/>
              <a:ext cx="1085186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b="1" spc="0" baseline="0" dirty="0"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Byte No.</a:t>
              </a:r>
            </a:p>
          </p:txBody>
        </p:sp>
        <p:sp>
          <p:nvSpPr>
            <p:cNvPr id="38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1785570" y="1374292"/>
              <a:ext cx="450752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b="1" spc="0" baseline="0"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B0</a:t>
              </a:r>
            </a:p>
          </p:txBody>
        </p:sp>
        <p:sp>
          <p:nvSpPr>
            <p:cNvPr id="39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2804471" y="1374292"/>
              <a:ext cx="450752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b="1" spc="0" baseline="0"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B1</a:t>
              </a:r>
            </a:p>
          </p:txBody>
        </p:sp>
        <p:sp>
          <p:nvSpPr>
            <p:cNvPr id="40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4378432" y="1374292"/>
              <a:ext cx="450752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b="1" spc="0" baseline="0"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B2</a:t>
              </a:r>
            </a:p>
          </p:txBody>
        </p:sp>
        <p:sp>
          <p:nvSpPr>
            <p:cNvPr id="41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5963777" y="1374292"/>
              <a:ext cx="450752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b="1" spc="0" baseline="0"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B3</a:t>
              </a:r>
            </a:p>
          </p:txBody>
        </p:sp>
        <p:sp>
          <p:nvSpPr>
            <p:cNvPr id="42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6978871" y="1374292"/>
              <a:ext cx="450752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b="1" spc="0" baseline="0"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B4</a:t>
              </a:r>
            </a:p>
          </p:txBody>
        </p:sp>
        <p:sp>
          <p:nvSpPr>
            <p:cNvPr id="43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8028225" y="1374292"/>
              <a:ext cx="450752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b="1" spc="0" baseline="0"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B5</a:t>
              </a:r>
            </a:p>
          </p:txBody>
        </p:sp>
        <p:sp>
          <p:nvSpPr>
            <p:cNvPr id="44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406769" y="1742685"/>
              <a:ext cx="1190925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Byte Type</a:t>
              </a:r>
            </a:p>
          </p:txBody>
        </p:sp>
        <p:sp>
          <p:nvSpPr>
            <p:cNvPr id="45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1785570" y="1742685"/>
              <a:ext cx="979447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 dirty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Leading</a:t>
              </a:r>
            </a:p>
          </p:txBody>
        </p:sp>
        <p:sp>
          <p:nvSpPr>
            <p:cNvPr id="46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2804471" y="1742685"/>
              <a:ext cx="1522240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 dirty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Continuation</a:t>
              </a:r>
            </a:p>
          </p:txBody>
        </p:sp>
        <p:sp>
          <p:nvSpPr>
            <p:cNvPr id="47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4378432" y="1742685"/>
              <a:ext cx="1522240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 dirty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Continuation</a:t>
              </a:r>
            </a:p>
          </p:txBody>
        </p:sp>
        <p:sp>
          <p:nvSpPr>
            <p:cNvPr id="48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5963777" y="1742685"/>
              <a:ext cx="979447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Leading</a:t>
              </a:r>
            </a:p>
          </p:txBody>
        </p:sp>
        <p:sp>
          <p:nvSpPr>
            <p:cNvPr id="49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6978871" y="1742685"/>
              <a:ext cx="979447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 dirty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Leading</a:t>
              </a:r>
            </a:p>
          </p:txBody>
        </p:sp>
        <p:sp>
          <p:nvSpPr>
            <p:cNvPr id="50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8028225" y="1742685"/>
              <a:ext cx="1522240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Continuation</a:t>
              </a:r>
            </a:p>
          </p:txBody>
        </p:sp>
        <p:sp>
          <p:nvSpPr>
            <p:cNvPr id="51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406769" y="2384198"/>
              <a:ext cx="1183875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Character</a:t>
              </a:r>
            </a:p>
          </p:txBody>
        </p:sp>
        <p:sp>
          <p:nvSpPr>
            <p:cNvPr id="52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406769" y="2657317"/>
              <a:ext cx="880757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Length</a:t>
              </a:r>
            </a:p>
          </p:txBody>
        </p:sp>
        <p:sp>
          <p:nvSpPr>
            <p:cNvPr id="53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1785570" y="2384198"/>
              <a:ext cx="309766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 dirty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3</a:t>
              </a:r>
            </a:p>
          </p:txBody>
        </p:sp>
        <p:sp>
          <p:nvSpPr>
            <p:cNvPr id="54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2804471" y="2384198"/>
              <a:ext cx="309766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55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4378432" y="2384198"/>
              <a:ext cx="309766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56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5963777" y="2384198"/>
              <a:ext cx="309766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57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6978871" y="2384198"/>
              <a:ext cx="309766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2</a:t>
              </a:r>
            </a:p>
          </p:txBody>
        </p:sp>
        <p:sp>
          <p:nvSpPr>
            <p:cNvPr id="58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8028225" y="2384198"/>
              <a:ext cx="309766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1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861684D-176D-AE74-8F13-97EB084FECB7}"/>
              </a:ext>
            </a:extLst>
          </p:cNvPr>
          <p:cNvGrpSpPr/>
          <p:nvPr/>
        </p:nvGrpSpPr>
        <p:grpSpPr>
          <a:xfrm>
            <a:off x="404034" y="3897659"/>
            <a:ext cx="9330240" cy="1598658"/>
            <a:chOff x="408273" y="3323766"/>
            <a:chExt cx="9255331" cy="1664318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9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415322" y="3330122"/>
              <a:ext cx="1378802" cy="370928"/>
            </a:xfrm>
            <a:custGeom>
              <a:avLst/>
              <a:gdLst>
                <a:gd name="connsiteX0" fmla="*/ 0 w 1378802"/>
                <a:gd name="connsiteY0" fmla="*/ 0 h 370928"/>
                <a:gd name="connsiteX1" fmla="*/ 1378802 w 1378802"/>
                <a:gd name="connsiteY1" fmla="*/ 0 h 370928"/>
                <a:gd name="connsiteX2" fmla="*/ 1378802 w 1378802"/>
                <a:gd name="connsiteY2" fmla="*/ 370928 h 370928"/>
                <a:gd name="connsiteX3" fmla="*/ 0 w 1378802"/>
                <a:gd name="connsiteY3" fmla="*/ 370928 h 37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8802" h="370928">
                  <a:moveTo>
                    <a:pt x="0" y="0"/>
                  </a:moveTo>
                  <a:lnTo>
                    <a:pt x="1378802" y="0"/>
                  </a:lnTo>
                  <a:lnTo>
                    <a:pt x="1378802" y="370928"/>
                  </a:lnTo>
                  <a:lnTo>
                    <a:pt x="0" y="370928"/>
                  </a:lnTo>
                  <a:close/>
                </a:path>
              </a:pathLst>
            </a:custGeom>
            <a:solidFill>
              <a:srgbClr val="4472C4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1794124" y="3330122"/>
              <a:ext cx="1007497" cy="370928"/>
            </a:xfrm>
            <a:custGeom>
              <a:avLst/>
              <a:gdLst>
                <a:gd name="connsiteX0" fmla="*/ 0 w 1007497"/>
                <a:gd name="connsiteY0" fmla="*/ 0 h 370928"/>
                <a:gd name="connsiteX1" fmla="*/ 1007497 w 1007497"/>
                <a:gd name="connsiteY1" fmla="*/ 0 h 370928"/>
                <a:gd name="connsiteX2" fmla="*/ 1007497 w 1007497"/>
                <a:gd name="connsiteY2" fmla="*/ 370928 h 370928"/>
                <a:gd name="connsiteX3" fmla="*/ 0 w 1007497"/>
                <a:gd name="connsiteY3" fmla="*/ 370928 h 37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497" h="370928">
                  <a:moveTo>
                    <a:pt x="0" y="0"/>
                  </a:moveTo>
                  <a:lnTo>
                    <a:pt x="1007497" y="0"/>
                  </a:lnTo>
                  <a:lnTo>
                    <a:pt x="1007497" y="370928"/>
                  </a:lnTo>
                  <a:lnTo>
                    <a:pt x="0" y="370928"/>
                  </a:lnTo>
                  <a:close/>
                </a:path>
              </a:pathLst>
            </a:custGeom>
            <a:solidFill>
              <a:srgbClr val="4472C4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2801621" y="3330122"/>
              <a:ext cx="1585363" cy="370928"/>
            </a:xfrm>
            <a:custGeom>
              <a:avLst/>
              <a:gdLst>
                <a:gd name="connsiteX0" fmla="*/ 0 w 1585363"/>
                <a:gd name="connsiteY0" fmla="*/ 0 h 370928"/>
                <a:gd name="connsiteX1" fmla="*/ 1585363 w 1585363"/>
                <a:gd name="connsiteY1" fmla="*/ 0 h 370928"/>
                <a:gd name="connsiteX2" fmla="*/ 1585363 w 1585363"/>
                <a:gd name="connsiteY2" fmla="*/ 370928 h 370928"/>
                <a:gd name="connsiteX3" fmla="*/ 0 w 1585363"/>
                <a:gd name="connsiteY3" fmla="*/ 370928 h 37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5363" h="370928">
                  <a:moveTo>
                    <a:pt x="0" y="0"/>
                  </a:moveTo>
                  <a:lnTo>
                    <a:pt x="1585363" y="0"/>
                  </a:lnTo>
                  <a:lnTo>
                    <a:pt x="1585363" y="370928"/>
                  </a:lnTo>
                  <a:lnTo>
                    <a:pt x="0" y="370928"/>
                  </a:lnTo>
                  <a:close/>
                </a:path>
              </a:pathLst>
            </a:custGeom>
            <a:solidFill>
              <a:srgbClr val="4472C4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4386985" y="3330122"/>
              <a:ext cx="1562577" cy="370928"/>
            </a:xfrm>
            <a:custGeom>
              <a:avLst/>
              <a:gdLst>
                <a:gd name="connsiteX0" fmla="*/ 0 w 1562577"/>
                <a:gd name="connsiteY0" fmla="*/ 0 h 370928"/>
                <a:gd name="connsiteX1" fmla="*/ 1562578 w 1562577"/>
                <a:gd name="connsiteY1" fmla="*/ 0 h 370928"/>
                <a:gd name="connsiteX2" fmla="*/ 1562578 w 1562577"/>
                <a:gd name="connsiteY2" fmla="*/ 370928 h 370928"/>
                <a:gd name="connsiteX3" fmla="*/ 0 w 1562577"/>
                <a:gd name="connsiteY3" fmla="*/ 370928 h 37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2577" h="370928">
                  <a:moveTo>
                    <a:pt x="0" y="0"/>
                  </a:moveTo>
                  <a:lnTo>
                    <a:pt x="1562578" y="0"/>
                  </a:lnTo>
                  <a:lnTo>
                    <a:pt x="1562578" y="370928"/>
                  </a:lnTo>
                  <a:lnTo>
                    <a:pt x="0" y="370928"/>
                  </a:lnTo>
                  <a:close/>
                </a:path>
              </a:pathLst>
            </a:custGeom>
            <a:solidFill>
              <a:srgbClr val="4472C4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5949562" y="3330122"/>
              <a:ext cx="1072120" cy="370928"/>
            </a:xfrm>
            <a:custGeom>
              <a:avLst/>
              <a:gdLst>
                <a:gd name="connsiteX0" fmla="*/ 0 w 1072120"/>
                <a:gd name="connsiteY0" fmla="*/ 0 h 370928"/>
                <a:gd name="connsiteX1" fmla="*/ 1072121 w 1072120"/>
                <a:gd name="connsiteY1" fmla="*/ 0 h 370928"/>
                <a:gd name="connsiteX2" fmla="*/ 1072121 w 1072120"/>
                <a:gd name="connsiteY2" fmla="*/ 370928 h 370928"/>
                <a:gd name="connsiteX3" fmla="*/ 0 w 1072120"/>
                <a:gd name="connsiteY3" fmla="*/ 370928 h 37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120" h="370928">
                  <a:moveTo>
                    <a:pt x="0" y="0"/>
                  </a:moveTo>
                  <a:lnTo>
                    <a:pt x="1072121" y="0"/>
                  </a:lnTo>
                  <a:lnTo>
                    <a:pt x="1072121" y="370928"/>
                  </a:lnTo>
                  <a:lnTo>
                    <a:pt x="0" y="370928"/>
                  </a:lnTo>
                  <a:close/>
                </a:path>
              </a:pathLst>
            </a:custGeom>
            <a:solidFill>
              <a:srgbClr val="4472C4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7021683" y="3330122"/>
              <a:ext cx="1049292" cy="370928"/>
            </a:xfrm>
            <a:custGeom>
              <a:avLst/>
              <a:gdLst>
                <a:gd name="connsiteX0" fmla="*/ 0 w 1049292"/>
                <a:gd name="connsiteY0" fmla="*/ 0 h 370928"/>
                <a:gd name="connsiteX1" fmla="*/ 1049292 w 1049292"/>
                <a:gd name="connsiteY1" fmla="*/ 0 h 370928"/>
                <a:gd name="connsiteX2" fmla="*/ 1049292 w 1049292"/>
                <a:gd name="connsiteY2" fmla="*/ 370928 h 370928"/>
                <a:gd name="connsiteX3" fmla="*/ 0 w 1049292"/>
                <a:gd name="connsiteY3" fmla="*/ 370928 h 37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292" h="370928">
                  <a:moveTo>
                    <a:pt x="0" y="0"/>
                  </a:moveTo>
                  <a:lnTo>
                    <a:pt x="1049292" y="0"/>
                  </a:lnTo>
                  <a:lnTo>
                    <a:pt x="1049292" y="370928"/>
                  </a:lnTo>
                  <a:lnTo>
                    <a:pt x="0" y="370928"/>
                  </a:lnTo>
                  <a:close/>
                </a:path>
              </a:pathLst>
            </a:custGeom>
            <a:solidFill>
              <a:srgbClr val="4472C4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8070975" y="3330122"/>
              <a:ext cx="1585406" cy="370928"/>
            </a:xfrm>
            <a:custGeom>
              <a:avLst/>
              <a:gdLst>
                <a:gd name="connsiteX0" fmla="*/ 0 w 1585406"/>
                <a:gd name="connsiteY0" fmla="*/ 0 h 370928"/>
                <a:gd name="connsiteX1" fmla="*/ 1585407 w 1585406"/>
                <a:gd name="connsiteY1" fmla="*/ 0 h 370928"/>
                <a:gd name="connsiteX2" fmla="*/ 1585407 w 1585406"/>
                <a:gd name="connsiteY2" fmla="*/ 370928 h 370928"/>
                <a:gd name="connsiteX3" fmla="*/ 0 w 1585406"/>
                <a:gd name="connsiteY3" fmla="*/ 370928 h 37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5406" h="370928">
                  <a:moveTo>
                    <a:pt x="0" y="0"/>
                  </a:moveTo>
                  <a:lnTo>
                    <a:pt x="1585407" y="0"/>
                  </a:lnTo>
                  <a:lnTo>
                    <a:pt x="1585407" y="370928"/>
                  </a:lnTo>
                  <a:lnTo>
                    <a:pt x="0" y="370928"/>
                  </a:lnTo>
                  <a:close/>
                </a:path>
              </a:pathLst>
            </a:custGeom>
            <a:solidFill>
              <a:srgbClr val="4472C4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415322" y="3701051"/>
              <a:ext cx="1378802" cy="640244"/>
            </a:xfrm>
            <a:custGeom>
              <a:avLst/>
              <a:gdLst>
                <a:gd name="connsiteX0" fmla="*/ 0 w 1378802"/>
                <a:gd name="connsiteY0" fmla="*/ 0 h 640244"/>
                <a:gd name="connsiteX1" fmla="*/ 1378802 w 1378802"/>
                <a:gd name="connsiteY1" fmla="*/ 0 h 640244"/>
                <a:gd name="connsiteX2" fmla="*/ 1378802 w 1378802"/>
                <a:gd name="connsiteY2" fmla="*/ 640244 h 640244"/>
                <a:gd name="connsiteX3" fmla="*/ 0 w 1378802"/>
                <a:gd name="connsiteY3" fmla="*/ 640244 h 64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8802" h="640244">
                  <a:moveTo>
                    <a:pt x="0" y="0"/>
                  </a:moveTo>
                  <a:lnTo>
                    <a:pt x="1378802" y="0"/>
                  </a:lnTo>
                  <a:lnTo>
                    <a:pt x="1378802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CFD5EA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1794124" y="3701051"/>
              <a:ext cx="1007497" cy="640244"/>
            </a:xfrm>
            <a:custGeom>
              <a:avLst/>
              <a:gdLst>
                <a:gd name="connsiteX0" fmla="*/ 0 w 1007497"/>
                <a:gd name="connsiteY0" fmla="*/ 0 h 640244"/>
                <a:gd name="connsiteX1" fmla="*/ 1007497 w 1007497"/>
                <a:gd name="connsiteY1" fmla="*/ 0 h 640244"/>
                <a:gd name="connsiteX2" fmla="*/ 1007497 w 1007497"/>
                <a:gd name="connsiteY2" fmla="*/ 640244 h 640244"/>
                <a:gd name="connsiteX3" fmla="*/ 0 w 1007497"/>
                <a:gd name="connsiteY3" fmla="*/ 640244 h 64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497" h="640244">
                  <a:moveTo>
                    <a:pt x="0" y="0"/>
                  </a:moveTo>
                  <a:lnTo>
                    <a:pt x="1007497" y="0"/>
                  </a:lnTo>
                  <a:lnTo>
                    <a:pt x="1007497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CFD5EA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2801621" y="3701051"/>
              <a:ext cx="1585363" cy="640244"/>
            </a:xfrm>
            <a:custGeom>
              <a:avLst/>
              <a:gdLst>
                <a:gd name="connsiteX0" fmla="*/ 0 w 1585363"/>
                <a:gd name="connsiteY0" fmla="*/ 0 h 640244"/>
                <a:gd name="connsiteX1" fmla="*/ 1585363 w 1585363"/>
                <a:gd name="connsiteY1" fmla="*/ 0 h 640244"/>
                <a:gd name="connsiteX2" fmla="*/ 1585363 w 1585363"/>
                <a:gd name="connsiteY2" fmla="*/ 640244 h 640244"/>
                <a:gd name="connsiteX3" fmla="*/ 0 w 1585363"/>
                <a:gd name="connsiteY3" fmla="*/ 640244 h 64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5363" h="640244">
                  <a:moveTo>
                    <a:pt x="0" y="0"/>
                  </a:moveTo>
                  <a:lnTo>
                    <a:pt x="1585363" y="0"/>
                  </a:lnTo>
                  <a:lnTo>
                    <a:pt x="1585363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CFD5EA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4386985" y="3701051"/>
              <a:ext cx="1562577" cy="640244"/>
            </a:xfrm>
            <a:custGeom>
              <a:avLst/>
              <a:gdLst>
                <a:gd name="connsiteX0" fmla="*/ 0 w 1562577"/>
                <a:gd name="connsiteY0" fmla="*/ 0 h 640244"/>
                <a:gd name="connsiteX1" fmla="*/ 1562578 w 1562577"/>
                <a:gd name="connsiteY1" fmla="*/ 0 h 640244"/>
                <a:gd name="connsiteX2" fmla="*/ 1562578 w 1562577"/>
                <a:gd name="connsiteY2" fmla="*/ 640244 h 640244"/>
                <a:gd name="connsiteX3" fmla="*/ 0 w 1562577"/>
                <a:gd name="connsiteY3" fmla="*/ 640244 h 64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2577" h="640244">
                  <a:moveTo>
                    <a:pt x="0" y="0"/>
                  </a:moveTo>
                  <a:lnTo>
                    <a:pt x="1562578" y="0"/>
                  </a:lnTo>
                  <a:lnTo>
                    <a:pt x="1562578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CFD5EA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5949562" y="3701051"/>
              <a:ext cx="1072120" cy="640244"/>
            </a:xfrm>
            <a:custGeom>
              <a:avLst/>
              <a:gdLst>
                <a:gd name="connsiteX0" fmla="*/ 0 w 1072120"/>
                <a:gd name="connsiteY0" fmla="*/ 0 h 640244"/>
                <a:gd name="connsiteX1" fmla="*/ 1072121 w 1072120"/>
                <a:gd name="connsiteY1" fmla="*/ 0 h 640244"/>
                <a:gd name="connsiteX2" fmla="*/ 1072121 w 1072120"/>
                <a:gd name="connsiteY2" fmla="*/ 640244 h 640244"/>
                <a:gd name="connsiteX3" fmla="*/ 0 w 1072120"/>
                <a:gd name="connsiteY3" fmla="*/ 640244 h 64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120" h="640244">
                  <a:moveTo>
                    <a:pt x="0" y="0"/>
                  </a:moveTo>
                  <a:lnTo>
                    <a:pt x="1072121" y="0"/>
                  </a:lnTo>
                  <a:lnTo>
                    <a:pt x="1072121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CFD5EA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7021683" y="3701051"/>
              <a:ext cx="1049292" cy="640244"/>
            </a:xfrm>
            <a:custGeom>
              <a:avLst/>
              <a:gdLst>
                <a:gd name="connsiteX0" fmla="*/ 0 w 1049292"/>
                <a:gd name="connsiteY0" fmla="*/ 0 h 640244"/>
                <a:gd name="connsiteX1" fmla="*/ 1049292 w 1049292"/>
                <a:gd name="connsiteY1" fmla="*/ 0 h 640244"/>
                <a:gd name="connsiteX2" fmla="*/ 1049292 w 1049292"/>
                <a:gd name="connsiteY2" fmla="*/ 640244 h 640244"/>
                <a:gd name="connsiteX3" fmla="*/ 0 w 1049292"/>
                <a:gd name="connsiteY3" fmla="*/ 640244 h 64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292" h="640244">
                  <a:moveTo>
                    <a:pt x="0" y="0"/>
                  </a:moveTo>
                  <a:lnTo>
                    <a:pt x="1049292" y="0"/>
                  </a:lnTo>
                  <a:lnTo>
                    <a:pt x="1049292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CFD5EA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8070975" y="3701051"/>
              <a:ext cx="1585406" cy="640244"/>
            </a:xfrm>
            <a:custGeom>
              <a:avLst/>
              <a:gdLst>
                <a:gd name="connsiteX0" fmla="*/ 0 w 1585406"/>
                <a:gd name="connsiteY0" fmla="*/ 0 h 640244"/>
                <a:gd name="connsiteX1" fmla="*/ 1585407 w 1585406"/>
                <a:gd name="connsiteY1" fmla="*/ 0 h 640244"/>
                <a:gd name="connsiteX2" fmla="*/ 1585407 w 1585406"/>
                <a:gd name="connsiteY2" fmla="*/ 640244 h 640244"/>
                <a:gd name="connsiteX3" fmla="*/ 0 w 1585406"/>
                <a:gd name="connsiteY3" fmla="*/ 640244 h 64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5406" h="640244">
                  <a:moveTo>
                    <a:pt x="0" y="0"/>
                  </a:moveTo>
                  <a:lnTo>
                    <a:pt x="1585407" y="0"/>
                  </a:lnTo>
                  <a:lnTo>
                    <a:pt x="1585407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CFD5EA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415322" y="4341295"/>
              <a:ext cx="1378802" cy="640243"/>
            </a:xfrm>
            <a:custGeom>
              <a:avLst/>
              <a:gdLst>
                <a:gd name="connsiteX0" fmla="*/ 0 w 1378802"/>
                <a:gd name="connsiteY0" fmla="*/ 0 h 640243"/>
                <a:gd name="connsiteX1" fmla="*/ 1378802 w 1378802"/>
                <a:gd name="connsiteY1" fmla="*/ 0 h 640243"/>
                <a:gd name="connsiteX2" fmla="*/ 1378802 w 1378802"/>
                <a:gd name="connsiteY2" fmla="*/ 640244 h 640243"/>
                <a:gd name="connsiteX3" fmla="*/ 0 w 1378802"/>
                <a:gd name="connsiteY3" fmla="*/ 640244 h 6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8802" h="640243">
                  <a:moveTo>
                    <a:pt x="0" y="0"/>
                  </a:moveTo>
                  <a:lnTo>
                    <a:pt x="1378802" y="0"/>
                  </a:lnTo>
                  <a:lnTo>
                    <a:pt x="1378802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E9EBF5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1794124" y="4341295"/>
              <a:ext cx="1007497" cy="640243"/>
            </a:xfrm>
            <a:custGeom>
              <a:avLst/>
              <a:gdLst>
                <a:gd name="connsiteX0" fmla="*/ 0 w 1007497"/>
                <a:gd name="connsiteY0" fmla="*/ 0 h 640243"/>
                <a:gd name="connsiteX1" fmla="*/ 1007497 w 1007497"/>
                <a:gd name="connsiteY1" fmla="*/ 0 h 640243"/>
                <a:gd name="connsiteX2" fmla="*/ 1007497 w 1007497"/>
                <a:gd name="connsiteY2" fmla="*/ 640244 h 640243"/>
                <a:gd name="connsiteX3" fmla="*/ 0 w 1007497"/>
                <a:gd name="connsiteY3" fmla="*/ 640244 h 6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497" h="640243">
                  <a:moveTo>
                    <a:pt x="0" y="0"/>
                  </a:moveTo>
                  <a:lnTo>
                    <a:pt x="1007497" y="0"/>
                  </a:lnTo>
                  <a:lnTo>
                    <a:pt x="1007497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E9EBF5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2801621" y="4341295"/>
              <a:ext cx="1585363" cy="640243"/>
            </a:xfrm>
            <a:custGeom>
              <a:avLst/>
              <a:gdLst>
                <a:gd name="connsiteX0" fmla="*/ 0 w 1585363"/>
                <a:gd name="connsiteY0" fmla="*/ 0 h 640243"/>
                <a:gd name="connsiteX1" fmla="*/ 1585363 w 1585363"/>
                <a:gd name="connsiteY1" fmla="*/ 0 h 640243"/>
                <a:gd name="connsiteX2" fmla="*/ 1585363 w 1585363"/>
                <a:gd name="connsiteY2" fmla="*/ 640244 h 640243"/>
                <a:gd name="connsiteX3" fmla="*/ 0 w 1585363"/>
                <a:gd name="connsiteY3" fmla="*/ 640244 h 6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5363" h="640243">
                  <a:moveTo>
                    <a:pt x="0" y="0"/>
                  </a:moveTo>
                  <a:lnTo>
                    <a:pt x="1585363" y="0"/>
                  </a:lnTo>
                  <a:lnTo>
                    <a:pt x="1585363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E9EBF5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4386985" y="4341295"/>
              <a:ext cx="1562577" cy="640243"/>
            </a:xfrm>
            <a:custGeom>
              <a:avLst/>
              <a:gdLst>
                <a:gd name="connsiteX0" fmla="*/ 0 w 1562577"/>
                <a:gd name="connsiteY0" fmla="*/ 0 h 640243"/>
                <a:gd name="connsiteX1" fmla="*/ 1562578 w 1562577"/>
                <a:gd name="connsiteY1" fmla="*/ 0 h 640243"/>
                <a:gd name="connsiteX2" fmla="*/ 1562578 w 1562577"/>
                <a:gd name="connsiteY2" fmla="*/ 640244 h 640243"/>
                <a:gd name="connsiteX3" fmla="*/ 0 w 1562577"/>
                <a:gd name="connsiteY3" fmla="*/ 640244 h 6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2577" h="640243">
                  <a:moveTo>
                    <a:pt x="0" y="0"/>
                  </a:moveTo>
                  <a:lnTo>
                    <a:pt x="1562578" y="0"/>
                  </a:lnTo>
                  <a:lnTo>
                    <a:pt x="1562578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E9EBF5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5949562" y="4341295"/>
              <a:ext cx="1072120" cy="640243"/>
            </a:xfrm>
            <a:custGeom>
              <a:avLst/>
              <a:gdLst>
                <a:gd name="connsiteX0" fmla="*/ 0 w 1072120"/>
                <a:gd name="connsiteY0" fmla="*/ 0 h 640243"/>
                <a:gd name="connsiteX1" fmla="*/ 1072121 w 1072120"/>
                <a:gd name="connsiteY1" fmla="*/ 0 h 640243"/>
                <a:gd name="connsiteX2" fmla="*/ 1072121 w 1072120"/>
                <a:gd name="connsiteY2" fmla="*/ 640244 h 640243"/>
                <a:gd name="connsiteX3" fmla="*/ 0 w 1072120"/>
                <a:gd name="connsiteY3" fmla="*/ 640244 h 6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120" h="640243">
                  <a:moveTo>
                    <a:pt x="0" y="0"/>
                  </a:moveTo>
                  <a:lnTo>
                    <a:pt x="1072121" y="0"/>
                  </a:lnTo>
                  <a:lnTo>
                    <a:pt x="1072121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E9EBF5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7021683" y="4341295"/>
              <a:ext cx="1049292" cy="640243"/>
            </a:xfrm>
            <a:custGeom>
              <a:avLst/>
              <a:gdLst>
                <a:gd name="connsiteX0" fmla="*/ 0 w 1049292"/>
                <a:gd name="connsiteY0" fmla="*/ 0 h 640243"/>
                <a:gd name="connsiteX1" fmla="*/ 1049292 w 1049292"/>
                <a:gd name="connsiteY1" fmla="*/ 0 h 640243"/>
                <a:gd name="connsiteX2" fmla="*/ 1049292 w 1049292"/>
                <a:gd name="connsiteY2" fmla="*/ 640244 h 640243"/>
                <a:gd name="connsiteX3" fmla="*/ 0 w 1049292"/>
                <a:gd name="connsiteY3" fmla="*/ 640244 h 6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292" h="640243">
                  <a:moveTo>
                    <a:pt x="0" y="0"/>
                  </a:moveTo>
                  <a:lnTo>
                    <a:pt x="1049292" y="0"/>
                  </a:lnTo>
                  <a:lnTo>
                    <a:pt x="1049292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E9EBF5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8070975" y="4341295"/>
              <a:ext cx="1585406" cy="640243"/>
            </a:xfrm>
            <a:custGeom>
              <a:avLst/>
              <a:gdLst>
                <a:gd name="connsiteX0" fmla="*/ 0 w 1585406"/>
                <a:gd name="connsiteY0" fmla="*/ 0 h 640243"/>
                <a:gd name="connsiteX1" fmla="*/ 1585407 w 1585406"/>
                <a:gd name="connsiteY1" fmla="*/ 0 h 640243"/>
                <a:gd name="connsiteX2" fmla="*/ 1585407 w 1585406"/>
                <a:gd name="connsiteY2" fmla="*/ 640244 h 640243"/>
                <a:gd name="connsiteX3" fmla="*/ 0 w 1585406"/>
                <a:gd name="connsiteY3" fmla="*/ 640244 h 6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5406" h="640243">
                  <a:moveTo>
                    <a:pt x="0" y="0"/>
                  </a:moveTo>
                  <a:lnTo>
                    <a:pt x="1585407" y="0"/>
                  </a:lnTo>
                  <a:lnTo>
                    <a:pt x="1585407" y="640244"/>
                  </a:lnTo>
                  <a:lnTo>
                    <a:pt x="0" y="640244"/>
                  </a:lnTo>
                  <a:close/>
                </a:path>
              </a:pathLst>
            </a:custGeom>
            <a:solidFill>
              <a:srgbClr val="E9EBF5"/>
            </a:solidFill>
            <a:ln w="7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1794124" y="3323766"/>
              <a:ext cx="7222" cy="1664121"/>
            </a:xfrm>
            <a:custGeom>
              <a:avLst/>
              <a:gdLst>
                <a:gd name="connsiteX0" fmla="*/ 0 w 7222"/>
                <a:gd name="connsiteY0" fmla="*/ 0 h 1664121"/>
                <a:gd name="connsiteX1" fmla="*/ 0 w 7222"/>
                <a:gd name="connsiteY1" fmla="*/ 1664122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2" h="1664121">
                  <a:moveTo>
                    <a:pt x="0" y="0"/>
                  </a:moveTo>
                  <a:lnTo>
                    <a:pt x="0" y="1664122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2801621" y="3323766"/>
              <a:ext cx="7222" cy="1664121"/>
            </a:xfrm>
            <a:custGeom>
              <a:avLst/>
              <a:gdLst>
                <a:gd name="connsiteX0" fmla="*/ 0 w 7222"/>
                <a:gd name="connsiteY0" fmla="*/ 0 h 1664121"/>
                <a:gd name="connsiteX1" fmla="*/ 0 w 7222"/>
                <a:gd name="connsiteY1" fmla="*/ 1664122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2" h="1664121">
                  <a:moveTo>
                    <a:pt x="0" y="0"/>
                  </a:moveTo>
                  <a:lnTo>
                    <a:pt x="0" y="1664122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4386985" y="3323766"/>
              <a:ext cx="7222" cy="1664121"/>
            </a:xfrm>
            <a:custGeom>
              <a:avLst/>
              <a:gdLst>
                <a:gd name="connsiteX0" fmla="*/ 0 w 7222"/>
                <a:gd name="connsiteY0" fmla="*/ 0 h 1664121"/>
                <a:gd name="connsiteX1" fmla="*/ 0 w 7222"/>
                <a:gd name="connsiteY1" fmla="*/ 1664122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2" h="1664121">
                  <a:moveTo>
                    <a:pt x="0" y="0"/>
                  </a:moveTo>
                  <a:lnTo>
                    <a:pt x="0" y="1664122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5949562" y="3323766"/>
              <a:ext cx="7222" cy="1664121"/>
            </a:xfrm>
            <a:custGeom>
              <a:avLst/>
              <a:gdLst>
                <a:gd name="connsiteX0" fmla="*/ 0 w 7222"/>
                <a:gd name="connsiteY0" fmla="*/ 0 h 1664121"/>
                <a:gd name="connsiteX1" fmla="*/ 0 w 7222"/>
                <a:gd name="connsiteY1" fmla="*/ 1664122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2" h="1664121">
                  <a:moveTo>
                    <a:pt x="0" y="0"/>
                  </a:moveTo>
                  <a:lnTo>
                    <a:pt x="0" y="1664122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7021683" y="3323766"/>
              <a:ext cx="7222" cy="1664121"/>
            </a:xfrm>
            <a:custGeom>
              <a:avLst/>
              <a:gdLst>
                <a:gd name="connsiteX0" fmla="*/ 0 w 7222"/>
                <a:gd name="connsiteY0" fmla="*/ 0 h 1664121"/>
                <a:gd name="connsiteX1" fmla="*/ 0 w 7222"/>
                <a:gd name="connsiteY1" fmla="*/ 1664122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2" h="1664121">
                  <a:moveTo>
                    <a:pt x="0" y="0"/>
                  </a:moveTo>
                  <a:lnTo>
                    <a:pt x="0" y="1664122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8070975" y="3323766"/>
              <a:ext cx="7222" cy="1664121"/>
            </a:xfrm>
            <a:custGeom>
              <a:avLst/>
              <a:gdLst>
                <a:gd name="connsiteX0" fmla="*/ 0 w 7222"/>
                <a:gd name="connsiteY0" fmla="*/ 0 h 1664121"/>
                <a:gd name="connsiteX1" fmla="*/ 0 w 7222"/>
                <a:gd name="connsiteY1" fmla="*/ 1664122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2" h="1664121">
                  <a:moveTo>
                    <a:pt x="0" y="0"/>
                  </a:moveTo>
                  <a:lnTo>
                    <a:pt x="0" y="1664122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408273" y="3701051"/>
              <a:ext cx="9255114" cy="6545"/>
            </a:xfrm>
            <a:custGeom>
              <a:avLst/>
              <a:gdLst>
                <a:gd name="connsiteX0" fmla="*/ 0 w 9255114"/>
                <a:gd name="connsiteY0" fmla="*/ 0 h 6545"/>
                <a:gd name="connsiteX1" fmla="*/ 9255115 w 9255114"/>
                <a:gd name="connsiteY1" fmla="*/ 0 h 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5114" h="6545">
                  <a:moveTo>
                    <a:pt x="0" y="0"/>
                  </a:moveTo>
                  <a:lnTo>
                    <a:pt x="9255115" y="0"/>
                  </a:lnTo>
                </a:path>
              </a:pathLst>
            </a:custGeom>
            <a:noFill/>
            <a:ln w="42159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408273" y="4341295"/>
              <a:ext cx="9255114" cy="6545"/>
            </a:xfrm>
            <a:custGeom>
              <a:avLst/>
              <a:gdLst>
                <a:gd name="connsiteX0" fmla="*/ 0 w 9255114"/>
                <a:gd name="connsiteY0" fmla="*/ 0 h 6545"/>
                <a:gd name="connsiteX1" fmla="*/ 9255115 w 9255114"/>
                <a:gd name="connsiteY1" fmla="*/ 0 h 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5114" h="6545">
                  <a:moveTo>
                    <a:pt x="0" y="0"/>
                  </a:moveTo>
                  <a:lnTo>
                    <a:pt x="9255115" y="0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415322" y="3323766"/>
              <a:ext cx="7222" cy="1664121"/>
            </a:xfrm>
            <a:custGeom>
              <a:avLst/>
              <a:gdLst>
                <a:gd name="connsiteX0" fmla="*/ 0 w 7222"/>
                <a:gd name="connsiteY0" fmla="*/ 0 h 1664121"/>
                <a:gd name="connsiteX1" fmla="*/ 0 w 7222"/>
                <a:gd name="connsiteY1" fmla="*/ 1664122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2" h="1664121">
                  <a:moveTo>
                    <a:pt x="0" y="0"/>
                  </a:moveTo>
                  <a:lnTo>
                    <a:pt x="0" y="1664122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9656382" y="3323766"/>
              <a:ext cx="7222" cy="1664121"/>
            </a:xfrm>
            <a:custGeom>
              <a:avLst/>
              <a:gdLst>
                <a:gd name="connsiteX0" fmla="*/ 0 w 7222"/>
                <a:gd name="connsiteY0" fmla="*/ 0 h 1664121"/>
                <a:gd name="connsiteX1" fmla="*/ 0 w 7222"/>
                <a:gd name="connsiteY1" fmla="*/ 1664122 h 16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22" h="1664121">
                  <a:moveTo>
                    <a:pt x="0" y="0"/>
                  </a:moveTo>
                  <a:lnTo>
                    <a:pt x="0" y="1664122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408273" y="3330122"/>
              <a:ext cx="9255114" cy="6545"/>
            </a:xfrm>
            <a:custGeom>
              <a:avLst/>
              <a:gdLst>
                <a:gd name="connsiteX0" fmla="*/ 0 w 9255114"/>
                <a:gd name="connsiteY0" fmla="*/ 0 h 6545"/>
                <a:gd name="connsiteX1" fmla="*/ 9255115 w 9255114"/>
                <a:gd name="connsiteY1" fmla="*/ 0 h 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5114" h="6545">
                  <a:moveTo>
                    <a:pt x="0" y="0"/>
                  </a:moveTo>
                  <a:lnTo>
                    <a:pt x="9255115" y="0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/>
            <p:nvPr/>
          </p:nvSpPr>
          <p:spPr>
            <a:xfrm>
              <a:off x="408273" y="4981539"/>
              <a:ext cx="9255114" cy="6545"/>
            </a:xfrm>
            <a:custGeom>
              <a:avLst/>
              <a:gdLst>
                <a:gd name="connsiteX0" fmla="*/ 0 w 9255114"/>
                <a:gd name="connsiteY0" fmla="*/ 0 h 6545"/>
                <a:gd name="connsiteX1" fmla="*/ 9255115 w 9255114"/>
                <a:gd name="connsiteY1" fmla="*/ 0 h 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5114" h="6545">
                  <a:moveTo>
                    <a:pt x="0" y="0"/>
                  </a:moveTo>
                  <a:lnTo>
                    <a:pt x="9255115" y="0"/>
                  </a:lnTo>
                </a:path>
              </a:pathLst>
            </a:custGeom>
            <a:noFill/>
            <a:ln w="1405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425395" y="3328863"/>
              <a:ext cx="1085186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b="1" spc="0" baseline="0"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Byte No.</a:t>
              </a:r>
            </a:p>
          </p:txBody>
        </p:sp>
        <p:sp>
          <p:nvSpPr>
            <p:cNvPr id="93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1804196" y="3328863"/>
              <a:ext cx="450752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b="1" spc="0" baseline="0"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B0</a:t>
              </a:r>
            </a:p>
          </p:txBody>
        </p:sp>
        <p:sp>
          <p:nvSpPr>
            <p:cNvPr id="94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2811691" y="3328863"/>
              <a:ext cx="450752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b="1" spc="0" baseline="0"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B1</a:t>
              </a:r>
            </a:p>
          </p:txBody>
        </p:sp>
        <p:sp>
          <p:nvSpPr>
            <p:cNvPr id="95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4397058" y="3328863"/>
              <a:ext cx="450752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b="1" spc="0" baseline="0" dirty="0"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B2</a:t>
              </a:r>
            </a:p>
          </p:txBody>
        </p:sp>
        <p:sp>
          <p:nvSpPr>
            <p:cNvPr id="96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5959634" y="3328863"/>
              <a:ext cx="450752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b="1" spc="0" baseline="0"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B3</a:t>
              </a:r>
            </a:p>
          </p:txBody>
        </p:sp>
        <p:sp>
          <p:nvSpPr>
            <p:cNvPr id="97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7031757" y="3328863"/>
              <a:ext cx="450752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b="1" spc="0" baseline="0"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B4</a:t>
              </a:r>
            </a:p>
          </p:txBody>
        </p:sp>
        <p:sp>
          <p:nvSpPr>
            <p:cNvPr id="98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8081040" y="3328863"/>
              <a:ext cx="450752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b="1" spc="0" baseline="0"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B5</a:t>
              </a:r>
            </a:p>
          </p:txBody>
        </p:sp>
        <p:sp>
          <p:nvSpPr>
            <p:cNvPr id="99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425395" y="3703608"/>
              <a:ext cx="1190925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Byte Type</a:t>
              </a:r>
            </a:p>
          </p:txBody>
        </p:sp>
        <p:sp>
          <p:nvSpPr>
            <p:cNvPr id="100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1804196" y="3703608"/>
              <a:ext cx="979447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Leading</a:t>
              </a:r>
            </a:p>
          </p:txBody>
        </p:sp>
        <p:sp>
          <p:nvSpPr>
            <p:cNvPr id="101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2811691" y="3703608"/>
              <a:ext cx="1522240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 dirty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Continuation</a:t>
              </a:r>
            </a:p>
          </p:txBody>
        </p:sp>
        <p:sp>
          <p:nvSpPr>
            <p:cNvPr id="102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4397058" y="3703608"/>
              <a:ext cx="1522240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Continuation</a:t>
              </a:r>
            </a:p>
          </p:txBody>
        </p:sp>
        <p:sp>
          <p:nvSpPr>
            <p:cNvPr id="103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5959634" y="3703608"/>
              <a:ext cx="979447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Leading</a:t>
              </a:r>
            </a:p>
          </p:txBody>
        </p:sp>
        <p:sp>
          <p:nvSpPr>
            <p:cNvPr id="104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7031757" y="3703608"/>
              <a:ext cx="979447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Leading</a:t>
              </a:r>
            </a:p>
          </p:txBody>
        </p:sp>
        <p:sp>
          <p:nvSpPr>
            <p:cNvPr id="105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8081040" y="3703608"/>
              <a:ext cx="1522240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Continuation</a:t>
              </a:r>
            </a:p>
          </p:txBody>
        </p:sp>
        <p:sp>
          <p:nvSpPr>
            <p:cNvPr id="106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425395" y="4338769"/>
              <a:ext cx="1183875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Character</a:t>
              </a:r>
            </a:p>
          </p:txBody>
        </p:sp>
        <p:sp>
          <p:nvSpPr>
            <p:cNvPr id="107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425395" y="4611888"/>
              <a:ext cx="880757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Length</a:t>
              </a:r>
            </a:p>
          </p:txBody>
        </p:sp>
        <p:sp>
          <p:nvSpPr>
            <p:cNvPr id="108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1804196" y="4338769"/>
              <a:ext cx="309766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3</a:t>
              </a:r>
            </a:p>
          </p:txBody>
        </p:sp>
        <p:sp>
          <p:nvSpPr>
            <p:cNvPr id="109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2811691" y="4338769"/>
              <a:ext cx="309766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110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4397058" y="4338769"/>
              <a:ext cx="309766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111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5959634" y="4338769"/>
              <a:ext cx="309766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FF0000"/>
                  </a:solidFill>
                  <a:latin typeface="Calibri"/>
                  <a:cs typeface="Calibri"/>
                  <a:sym typeface="Calibri"/>
                  <a:rtl val="0"/>
                </a:rPr>
                <a:t>2</a:t>
              </a:r>
            </a:p>
          </p:txBody>
        </p:sp>
        <p:sp>
          <p:nvSpPr>
            <p:cNvPr id="112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7031757" y="4338769"/>
              <a:ext cx="309766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2</a:t>
              </a:r>
            </a:p>
          </p:txBody>
        </p:sp>
        <p:sp>
          <p:nvSpPr>
            <p:cNvPr id="113" name="Graphic 3">
              <a:extLst>
                <a:ext uri="{FF2B5EF4-FFF2-40B4-BE49-F238E27FC236}">
                  <a16:creationId xmlns:a16="http://schemas.microsoft.com/office/drawing/2014/main" id="{81CDDDDF-B53C-4305-9EB8-4FCBDF4471DC}"/>
                </a:ext>
              </a:extLst>
            </p:cNvPr>
            <p:cNvSpPr txBox="1"/>
            <p:nvPr/>
          </p:nvSpPr>
          <p:spPr>
            <a:xfrm>
              <a:off x="8081040" y="4338769"/>
              <a:ext cx="309766" cy="370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99" spc="0" baseline="0"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1</a:t>
              </a:r>
            </a:p>
          </p:txBody>
        </p:sp>
      </p:grpSp>
      <p:sp>
        <p:nvSpPr>
          <p:cNvPr id="116" name="Slide Number Placeholder 115">
            <a:extLst>
              <a:ext uri="{FF2B5EF4-FFF2-40B4-BE49-F238E27FC236}">
                <a16:creationId xmlns:a16="http://schemas.microsoft.com/office/drawing/2014/main" id="{78625E65-6146-4BBB-91FF-4770A90A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47930-0005-470C-90CF-B17598FC620A}"/>
              </a:ext>
            </a:extLst>
          </p:cNvPr>
          <p:cNvSpPr txBox="1"/>
          <p:nvPr/>
        </p:nvSpPr>
        <p:spPr>
          <a:xfrm>
            <a:off x="250004" y="5821101"/>
            <a:ext cx="11174553" cy="830997"/>
          </a:xfrm>
          <a:prstGeom prst="rect">
            <a:avLst/>
          </a:prstGeom>
          <a:solidFill>
            <a:srgbClr val="FFD44B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  <a:rtl val="0"/>
              </a:rPr>
              <a:t>Error Recovery:  The erroneous leading byte and the corresponding continuation bytes (if any) are excluded from further processing. </a:t>
            </a:r>
          </a:p>
        </p:txBody>
      </p:sp>
      <p:sp>
        <p:nvSpPr>
          <p:cNvPr id="119" name="Multiplication Sign 118">
            <a:extLst>
              <a:ext uri="{FF2B5EF4-FFF2-40B4-BE49-F238E27FC236}">
                <a16:creationId xmlns:a16="http://schemas.microsoft.com/office/drawing/2014/main" id="{96BD7971-1889-252B-8AE0-41BFEAD2075D}"/>
              </a:ext>
            </a:extLst>
          </p:cNvPr>
          <p:cNvSpPr/>
          <p:nvPr/>
        </p:nvSpPr>
        <p:spPr>
          <a:xfrm>
            <a:off x="10070065" y="3974838"/>
            <a:ext cx="1294544" cy="11684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FA730680-7F23-60F6-285D-BC63C4594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00905" y="2397364"/>
            <a:ext cx="1138860" cy="98891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56AE49BB-482F-9439-29DC-6339E69151B6}"/>
              </a:ext>
            </a:extLst>
          </p:cNvPr>
          <p:cNvSpPr txBox="1"/>
          <p:nvPr/>
        </p:nvSpPr>
        <p:spPr>
          <a:xfrm>
            <a:off x="277064" y="1384248"/>
            <a:ext cx="116378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two types of bytes used in the UTF-8 encoding technique: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leading byte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continuation byte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leading byte has the information about the length of the character.</a:t>
            </a:r>
          </a:p>
        </p:txBody>
      </p:sp>
    </p:spTree>
    <p:extLst>
      <p:ext uri="{BB962C8B-B14F-4D97-AF65-F5344CB8AC3E}">
        <p14:creationId xmlns:p14="http://schemas.microsoft.com/office/powerpoint/2010/main" val="19117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55F9A3-FEAF-4CE4-BC48-E37D1920F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90839"/>
              </p:ext>
            </p:extLst>
          </p:nvPr>
        </p:nvGraphicFramePr>
        <p:xfrm>
          <a:off x="2140401" y="1395525"/>
          <a:ext cx="8309110" cy="9141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010">
                  <a:extLst>
                    <a:ext uri="{9D8B030D-6E8A-4147-A177-3AD203B41FA5}">
                      <a16:colId xmlns:a16="http://schemas.microsoft.com/office/drawing/2014/main" val="136600565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576733115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861945526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823206874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760123246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39508422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90006754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85929257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446052285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61971891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09119571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30834444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411680256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40684534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27703933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705894290"/>
                    </a:ext>
                  </a:extLst>
                </a:gridCol>
              </a:tblGrid>
              <a:tr h="457053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656408"/>
                  </a:ext>
                </a:extLst>
              </a:tr>
              <a:tr h="457053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548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996FC8-6262-41AB-88DA-4EF2F3B9E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93968"/>
              </p:ext>
            </p:extLst>
          </p:nvPr>
        </p:nvGraphicFramePr>
        <p:xfrm>
          <a:off x="2140401" y="3712231"/>
          <a:ext cx="8309110" cy="7340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010">
                  <a:extLst>
                    <a:ext uri="{9D8B030D-6E8A-4147-A177-3AD203B41FA5}">
                      <a16:colId xmlns:a16="http://schemas.microsoft.com/office/drawing/2014/main" val="141124161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713687134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17848055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088280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09306160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47950253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99357889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61022729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51928521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091630105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560697606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16795358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75520170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72799869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806286655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693950618"/>
                    </a:ext>
                  </a:extLst>
                </a:gridCol>
              </a:tblGrid>
              <a:tr h="33620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44829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6372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7405DAE-CE3D-4955-BC9D-2933A3072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16172"/>
              </p:ext>
            </p:extLst>
          </p:nvPr>
        </p:nvGraphicFramePr>
        <p:xfrm>
          <a:off x="2144155" y="2816125"/>
          <a:ext cx="830911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010">
                  <a:extLst>
                    <a:ext uri="{9D8B030D-6E8A-4147-A177-3AD203B41FA5}">
                      <a16:colId xmlns:a16="http://schemas.microsoft.com/office/drawing/2014/main" val="302086872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55043448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64703318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993373477"/>
                    </a:ext>
                  </a:extLst>
                </a:gridCol>
                <a:gridCol w="620004">
                  <a:extLst>
                    <a:ext uri="{9D8B030D-6E8A-4147-A177-3AD203B41FA5}">
                      <a16:colId xmlns:a16="http://schemas.microsoft.com/office/drawing/2014/main" val="2654929208"/>
                    </a:ext>
                  </a:extLst>
                </a:gridCol>
                <a:gridCol w="415076">
                  <a:extLst>
                    <a:ext uri="{9D8B030D-6E8A-4147-A177-3AD203B41FA5}">
                      <a16:colId xmlns:a16="http://schemas.microsoft.com/office/drawing/2014/main" val="45576227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90692631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09557888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18359461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10329796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0622920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133810514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69756422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966705334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108964641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41336104"/>
                    </a:ext>
                  </a:extLst>
                </a:gridCol>
              </a:tblGrid>
              <a:tr h="33620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7487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417FA24-0E64-4436-89D4-97CFF4B88E25}"/>
              </a:ext>
            </a:extLst>
          </p:cNvPr>
          <p:cNvSpPr txBox="1"/>
          <p:nvPr/>
        </p:nvSpPr>
        <p:spPr>
          <a:xfrm>
            <a:off x="998252" y="1897412"/>
            <a:ext cx="109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901F40-6335-45B7-80B3-29425135A6BF}"/>
              </a:ext>
            </a:extLst>
          </p:cNvPr>
          <p:cNvSpPr txBox="1"/>
          <p:nvPr/>
        </p:nvSpPr>
        <p:spPr>
          <a:xfrm>
            <a:off x="919963" y="2834233"/>
            <a:ext cx="126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Check-Map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40508-38A2-403B-9031-FF474980700A}"/>
              </a:ext>
            </a:extLst>
          </p:cNvPr>
          <p:cNvSpPr txBox="1"/>
          <p:nvPr/>
        </p:nvSpPr>
        <p:spPr>
          <a:xfrm>
            <a:off x="919963" y="3682224"/>
            <a:ext cx="126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CCM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E4A828-8A28-420D-A30F-EE440AED8AE0}"/>
              </a:ext>
            </a:extLst>
          </p:cNvPr>
          <p:cNvSpPr txBox="1"/>
          <p:nvPr/>
        </p:nvSpPr>
        <p:spPr>
          <a:xfrm>
            <a:off x="712663" y="4085947"/>
            <a:ext cx="147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CCM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FEC775-6A00-42F9-9E3B-C85807780ECB}"/>
              </a:ext>
            </a:extLst>
          </p:cNvPr>
          <p:cNvSpPr txBox="1"/>
          <p:nvPr/>
        </p:nvSpPr>
        <p:spPr>
          <a:xfrm>
            <a:off x="1316728" y="1507525"/>
            <a:ext cx="1099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Byte No</a:t>
            </a:r>
            <a:r>
              <a:rPr lang="en-US" sz="1600" dirty="0"/>
              <a:t>.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285A1A7-371F-4A70-8D58-FD158F4A3ACD}"/>
              </a:ext>
            </a:extLst>
          </p:cNvPr>
          <p:cNvSpPr/>
          <p:nvPr/>
        </p:nvSpPr>
        <p:spPr>
          <a:xfrm>
            <a:off x="5884093" y="2310184"/>
            <a:ext cx="211906" cy="48426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E73EDBE-65FD-4E08-A00E-074302166D59}"/>
              </a:ext>
            </a:extLst>
          </p:cNvPr>
          <p:cNvSpPr/>
          <p:nvPr/>
        </p:nvSpPr>
        <p:spPr>
          <a:xfrm>
            <a:off x="5881130" y="3200259"/>
            <a:ext cx="214869" cy="46102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DC9FC3-1D82-47F9-824B-D0FC70E41F4A}"/>
              </a:ext>
            </a:extLst>
          </p:cNvPr>
          <p:cNvSpPr txBox="1"/>
          <p:nvPr/>
        </p:nvSpPr>
        <p:spPr>
          <a:xfrm>
            <a:off x="6095999" y="2392714"/>
            <a:ext cx="2024892" cy="338554"/>
          </a:xfrm>
          <a:prstGeom prst="rect">
            <a:avLst/>
          </a:prstGeom>
          <a:solidFill>
            <a:srgbClr val="FFD44B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Check-Map builder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BB92CC-5402-4E46-BCE1-0E7A71861D68}"/>
              </a:ext>
            </a:extLst>
          </p:cNvPr>
          <p:cNvSpPr txBox="1"/>
          <p:nvPr/>
        </p:nvSpPr>
        <p:spPr>
          <a:xfrm>
            <a:off x="6095999" y="3211734"/>
            <a:ext cx="2024892" cy="338554"/>
          </a:xfrm>
          <a:prstGeom prst="rect">
            <a:avLst/>
          </a:prstGeom>
          <a:solidFill>
            <a:srgbClr val="FFD44B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Compaction engine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A5032E-9200-4E52-8977-BE82C78C585D}"/>
              </a:ext>
            </a:extLst>
          </p:cNvPr>
          <p:cNvSpPr txBox="1"/>
          <p:nvPr/>
        </p:nvSpPr>
        <p:spPr>
          <a:xfrm>
            <a:off x="483312" y="643885"/>
            <a:ext cx="8756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Step2: KEY-VALUE LOCATOR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09475C-A61D-4F35-98C8-0A8EEE1F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2223" y="5998545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22128E-5BBC-4DBF-A1A6-C5E557EA97F1}"/>
              </a:ext>
            </a:extLst>
          </p:cNvPr>
          <p:cNvSpPr/>
          <p:nvPr/>
        </p:nvSpPr>
        <p:spPr>
          <a:xfrm>
            <a:off x="2098186" y="1620786"/>
            <a:ext cx="617937" cy="82713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A87DFD-7E84-466B-B6F1-20E15861EC0E}"/>
              </a:ext>
            </a:extLst>
          </p:cNvPr>
          <p:cNvSpPr/>
          <p:nvPr/>
        </p:nvSpPr>
        <p:spPr>
          <a:xfrm>
            <a:off x="3690402" y="1588466"/>
            <a:ext cx="1039456" cy="85945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E5FDF5-CE0A-4F3D-A1BC-FF9FD5932DF6}"/>
              </a:ext>
            </a:extLst>
          </p:cNvPr>
          <p:cNvCxnSpPr>
            <a:cxnSpLocks/>
          </p:cNvCxnSpPr>
          <p:nvPr/>
        </p:nvCxnSpPr>
        <p:spPr>
          <a:xfrm>
            <a:off x="2319080" y="2469690"/>
            <a:ext cx="0" cy="35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4F9A8F-F192-4507-8996-D53AFAF7CE73}"/>
              </a:ext>
            </a:extLst>
          </p:cNvPr>
          <p:cNvCxnSpPr>
            <a:cxnSpLocks/>
          </p:cNvCxnSpPr>
          <p:nvPr/>
        </p:nvCxnSpPr>
        <p:spPr>
          <a:xfrm>
            <a:off x="3941948" y="2469690"/>
            <a:ext cx="0" cy="35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9332B7-F7A0-4964-ABF7-9779E6D3A46F}"/>
              </a:ext>
            </a:extLst>
          </p:cNvPr>
          <p:cNvSpPr txBox="1"/>
          <p:nvPr/>
        </p:nvSpPr>
        <p:spPr>
          <a:xfrm>
            <a:off x="1976384" y="1219828"/>
            <a:ext cx="8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QUOTE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A48BA8-9B73-473A-81D4-665B0FF682A9}"/>
              </a:ext>
            </a:extLst>
          </p:cNvPr>
          <p:cNvSpPr txBox="1"/>
          <p:nvPr/>
        </p:nvSpPr>
        <p:spPr>
          <a:xfrm>
            <a:off x="3750394" y="1197375"/>
            <a:ext cx="10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QCOLON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9F318D-C850-42FB-8322-3C345EA622EF}"/>
              </a:ext>
            </a:extLst>
          </p:cNvPr>
          <p:cNvSpPr/>
          <p:nvPr/>
        </p:nvSpPr>
        <p:spPr>
          <a:xfrm>
            <a:off x="7239059" y="1577958"/>
            <a:ext cx="617937" cy="82713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B12282-96AA-4915-B173-6AB4BD176DBB}"/>
              </a:ext>
            </a:extLst>
          </p:cNvPr>
          <p:cNvSpPr/>
          <p:nvPr/>
        </p:nvSpPr>
        <p:spPr>
          <a:xfrm>
            <a:off x="8909044" y="1596127"/>
            <a:ext cx="1039456" cy="85945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79080C-AF93-4C03-A83D-9CBC5FB599B0}"/>
              </a:ext>
            </a:extLst>
          </p:cNvPr>
          <p:cNvSpPr txBox="1"/>
          <p:nvPr/>
        </p:nvSpPr>
        <p:spPr>
          <a:xfrm>
            <a:off x="7169284" y="1167105"/>
            <a:ext cx="8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QUOTE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D7FB87-A007-435B-97D6-F459C53F279E}"/>
              </a:ext>
            </a:extLst>
          </p:cNvPr>
          <p:cNvSpPr txBox="1"/>
          <p:nvPr/>
        </p:nvSpPr>
        <p:spPr>
          <a:xfrm>
            <a:off x="8909044" y="1189213"/>
            <a:ext cx="10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QCOLON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2B957A4-D3C4-1492-70E5-15D41368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3898"/>
              </p:ext>
            </p:extLst>
          </p:nvPr>
        </p:nvGraphicFramePr>
        <p:xfrm>
          <a:off x="2140401" y="4974013"/>
          <a:ext cx="830911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010">
                  <a:extLst>
                    <a:ext uri="{9D8B030D-6E8A-4147-A177-3AD203B41FA5}">
                      <a16:colId xmlns:a16="http://schemas.microsoft.com/office/drawing/2014/main" val="141124161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713687134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17848055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088280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09306160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47950253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99357889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61022729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51928521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091630105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560697606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16795358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75520170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72799869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806286655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693950618"/>
                    </a:ext>
                  </a:extLst>
                </a:gridCol>
              </a:tblGrid>
              <a:tr h="33620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44829"/>
                  </a:ext>
                </a:extLst>
              </a:tr>
              <a:tr h="33620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63721"/>
                  </a:ext>
                </a:extLst>
              </a:tr>
            </a:tbl>
          </a:graphicData>
        </a:graphic>
      </p:graphicFrame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4B6B86-2D71-E4E9-F795-1ECBB7A2471C}"/>
              </a:ext>
            </a:extLst>
          </p:cNvPr>
          <p:cNvSpPr/>
          <p:nvPr/>
        </p:nvSpPr>
        <p:spPr>
          <a:xfrm>
            <a:off x="2186777" y="4754319"/>
            <a:ext cx="1099934" cy="1116496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FE47EBA-1B4E-7199-2265-17E1F145D183}"/>
              </a:ext>
            </a:extLst>
          </p:cNvPr>
          <p:cNvSpPr/>
          <p:nvPr/>
        </p:nvSpPr>
        <p:spPr>
          <a:xfrm>
            <a:off x="2650607" y="4740083"/>
            <a:ext cx="1099928" cy="1116496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A11977C-03E8-44FF-F2CD-49626E5EC169}"/>
              </a:ext>
            </a:extLst>
          </p:cNvPr>
          <p:cNvSpPr/>
          <p:nvPr/>
        </p:nvSpPr>
        <p:spPr>
          <a:xfrm>
            <a:off x="3260207" y="4740083"/>
            <a:ext cx="1099928" cy="1116496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Curved Left 63">
            <a:extLst>
              <a:ext uri="{FF2B5EF4-FFF2-40B4-BE49-F238E27FC236}">
                <a16:creationId xmlns:a16="http://schemas.microsoft.com/office/drawing/2014/main" id="{F864F96C-117B-39B7-04D5-FEF9B7025E26}"/>
              </a:ext>
            </a:extLst>
          </p:cNvPr>
          <p:cNvSpPr/>
          <p:nvPr/>
        </p:nvSpPr>
        <p:spPr>
          <a:xfrm rot="16370265" flipH="1">
            <a:off x="2493591" y="5738010"/>
            <a:ext cx="335131" cy="5991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65" name="Arrow: Curved Left 64">
            <a:extLst>
              <a:ext uri="{FF2B5EF4-FFF2-40B4-BE49-F238E27FC236}">
                <a16:creationId xmlns:a16="http://schemas.microsoft.com/office/drawing/2014/main" id="{C33EA09F-C067-88F9-983A-184910B33CE9}"/>
              </a:ext>
            </a:extLst>
          </p:cNvPr>
          <p:cNvSpPr/>
          <p:nvPr/>
        </p:nvSpPr>
        <p:spPr>
          <a:xfrm rot="16370265" flipH="1">
            <a:off x="3111935" y="5729413"/>
            <a:ext cx="350005" cy="6157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66" name="Arrow: Curved Left 65">
            <a:extLst>
              <a:ext uri="{FF2B5EF4-FFF2-40B4-BE49-F238E27FC236}">
                <a16:creationId xmlns:a16="http://schemas.microsoft.com/office/drawing/2014/main" id="{5E05B540-F122-9043-5633-E2222D72721F}"/>
              </a:ext>
            </a:extLst>
          </p:cNvPr>
          <p:cNvSpPr/>
          <p:nvPr/>
        </p:nvSpPr>
        <p:spPr>
          <a:xfrm rot="16370265" flipH="1">
            <a:off x="3735606" y="5734400"/>
            <a:ext cx="347273" cy="5904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452A75-08C8-2AE4-F49A-00ECABCFB372}"/>
              </a:ext>
            </a:extLst>
          </p:cNvPr>
          <p:cNvCxnSpPr>
            <a:cxnSpLocks/>
          </p:cNvCxnSpPr>
          <p:nvPr/>
        </p:nvCxnSpPr>
        <p:spPr>
          <a:xfrm>
            <a:off x="2644772" y="6168760"/>
            <a:ext cx="0" cy="36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4DA1CD7-0A20-5B51-D952-8AEE5CAB2317}"/>
              </a:ext>
            </a:extLst>
          </p:cNvPr>
          <p:cNvCxnSpPr>
            <a:cxnSpLocks/>
          </p:cNvCxnSpPr>
          <p:nvPr/>
        </p:nvCxnSpPr>
        <p:spPr>
          <a:xfrm>
            <a:off x="3273039" y="6168760"/>
            <a:ext cx="0" cy="36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F217825-BCBF-BFCE-24FD-8B972AC9D181}"/>
              </a:ext>
            </a:extLst>
          </p:cNvPr>
          <p:cNvCxnSpPr>
            <a:cxnSpLocks/>
          </p:cNvCxnSpPr>
          <p:nvPr/>
        </p:nvCxnSpPr>
        <p:spPr>
          <a:xfrm>
            <a:off x="3889265" y="6168760"/>
            <a:ext cx="0" cy="36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2B77DA6-56D3-6F14-F472-3136172D6151}"/>
              </a:ext>
            </a:extLst>
          </p:cNvPr>
          <p:cNvSpPr txBox="1"/>
          <p:nvPr/>
        </p:nvSpPr>
        <p:spPr>
          <a:xfrm>
            <a:off x="2399220" y="6506168"/>
            <a:ext cx="6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820B5"/>
                </a:solidFill>
              </a:rPr>
              <a:t>Key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7AC293-020E-A9F0-9C64-682A097BCD0C}"/>
              </a:ext>
            </a:extLst>
          </p:cNvPr>
          <p:cNvSpPr txBox="1"/>
          <p:nvPr/>
        </p:nvSpPr>
        <p:spPr>
          <a:xfrm>
            <a:off x="2981488" y="6506168"/>
            <a:ext cx="8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556DDD-1EAF-0F05-3BED-1C64E7BBD9FE}"/>
              </a:ext>
            </a:extLst>
          </p:cNvPr>
          <p:cNvSpPr txBox="1"/>
          <p:nvPr/>
        </p:nvSpPr>
        <p:spPr>
          <a:xfrm>
            <a:off x="3763367" y="6504057"/>
            <a:ext cx="8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820B5"/>
                </a:solidFill>
              </a:rPr>
              <a:t>Key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349DD4-01A9-8830-67AA-FFB70066B3C6}"/>
              </a:ext>
            </a:extLst>
          </p:cNvPr>
          <p:cNvSpPr txBox="1"/>
          <p:nvPr/>
        </p:nvSpPr>
        <p:spPr>
          <a:xfrm>
            <a:off x="1040467" y="4974013"/>
            <a:ext cx="126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CCM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471028-BAE9-9D79-70FF-7D5A8DD2D868}"/>
              </a:ext>
            </a:extLst>
          </p:cNvPr>
          <p:cNvSpPr txBox="1"/>
          <p:nvPr/>
        </p:nvSpPr>
        <p:spPr>
          <a:xfrm>
            <a:off x="712663" y="5391745"/>
            <a:ext cx="15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CCM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673A0A4-2019-57E4-C697-A82492A0C78E}"/>
              </a:ext>
            </a:extLst>
          </p:cNvPr>
          <p:cNvSpPr txBox="1"/>
          <p:nvPr/>
        </p:nvSpPr>
        <p:spPr>
          <a:xfrm>
            <a:off x="1033794" y="6493014"/>
            <a:ext cx="1256497" cy="338554"/>
          </a:xfrm>
          <a:prstGeom prst="rect">
            <a:avLst/>
          </a:prstGeom>
          <a:solidFill>
            <a:srgbClr val="FFD44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Type of field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AE103BC1-FB16-DD07-27AA-3D8FA937DDCB}"/>
              </a:ext>
            </a:extLst>
          </p:cNvPr>
          <p:cNvSpPr/>
          <p:nvPr/>
        </p:nvSpPr>
        <p:spPr>
          <a:xfrm>
            <a:off x="5919639" y="4455279"/>
            <a:ext cx="214869" cy="46102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A7D9BC-5C11-5B64-9541-3EC2C4D147DA}"/>
              </a:ext>
            </a:extLst>
          </p:cNvPr>
          <p:cNvSpPr txBox="1"/>
          <p:nvPr/>
        </p:nvSpPr>
        <p:spPr>
          <a:xfrm>
            <a:off x="6156838" y="4540864"/>
            <a:ext cx="2024892" cy="338554"/>
          </a:xfrm>
          <a:prstGeom prst="rect">
            <a:avLst/>
          </a:prstGeom>
          <a:solidFill>
            <a:srgbClr val="FFD44B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Key-Value locator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77717B-8538-DE34-F48E-BC8EFCF7A1FE}"/>
              </a:ext>
            </a:extLst>
          </p:cNvPr>
          <p:cNvSpPr txBox="1"/>
          <p:nvPr/>
        </p:nvSpPr>
        <p:spPr>
          <a:xfrm>
            <a:off x="4523315" y="5908239"/>
            <a:ext cx="3220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Parallel sliding Window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38895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6" grpId="0" animBg="1"/>
      <p:bldP spid="37" grpId="0" animBg="1"/>
      <p:bldP spid="39" grpId="0" animBg="1"/>
      <p:bldP spid="40" grpId="0" animBg="1"/>
      <p:bldP spid="2" grpId="0" animBg="1"/>
      <p:bldP spid="19" grpId="0" animBg="1"/>
      <p:bldP spid="11" grpId="0"/>
      <p:bldP spid="35" grpId="0"/>
      <p:bldP spid="38" grpId="0" animBg="1"/>
      <p:bldP spid="41" grpId="0" animBg="1"/>
      <p:bldP spid="42" grpId="0"/>
      <p:bldP spid="43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0" grpId="0"/>
      <p:bldP spid="71" grpId="0"/>
      <p:bldP spid="72" grpId="0"/>
      <p:bldP spid="73" grpId="0"/>
      <p:bldP spid="74" grpId="0"/>
      <p:bldP spid="75" grpId="0" animBg="1"/>
      <p:bldP spid="76" grpId="0" animBg="1"/>
      <p:bldP spid="44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6EF3AF-1EFE-4DA5-A822-D3BF86A30A91}"/>
              </a:ext>
            </a:extLst>
          </p:cNvPr>
          <p:cNvSpPr txBox="1">
            <a:spLocks/>
          </p:cNvSpPr>
          <p:nvPr/>
        </p:nvSpPr>
        <p:spPr>
          <a:xfrm>
            <a:off x="389246" y="509210"/>
            <a:ext cx="11029616" cy="118872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STEP3: KEY-VALUE FILTERING AND EXTRACTION</a:t>
            </a:r>
          </a:p>
        </p:txBody>
      </p:sp>
      <p:graphicFrame>
        <p:nvGraphicFramePr>
          <p:cNvPr id="276" name="Table 275">
            <a:extLst>
              <a:ext uri="{FF2B5EF4-FFF2-40B4-BE49-F238E27FC236}">
                <a16:creationId xmlns:a16="http://schemas.microsoft.com/office/drawing/2014/main" id="{2718822C-CBE0-402F-AAD6-68E06E31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811316"/>
              </p:ext>
            </p:extLst>
          </p:nvPr>
        </p:nvGraphicFramePr>
        <p:xfrm>
          <a:off x="4173511" y="1938897"/>
          <a:ext cx="7722267" cy="11420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7447">
                  <a:extLst>
                    <a:ext uri="{9D8B030D-6E8A-4147-A177-3AD203B41FA5}">
                      <a16:colId xmlns:a16="http://schemas.microsoft.com/office/drawing/2014/main" val="1366005657"/>
                    </a:ext>
                  </a:extLst>
                </a:gridCol>
                <a:gridCol w="480988">
                  <a:extLst>
                    <a:ext uri="{9D8B030D-6E8A-4147-A177-3AD203B41FA5}">
                      <a16:colId xmlns:a16="http://schemas.microsoft.com/office/drawing/2014/main" val="3576733115"/>
                    </a:ext>
                  </a:extLst>
                </a:gridCol>
                <a:gridCol w="480988">
                  <a:extLst>
                    <a:ext uri="{9D8B030D-6E8A-4147-A177-3AD203B41FA5}">
                      <a16:colId xmlns:a16="http://schemas.microsoft.com/office/drawing/2014/main" val="2861945526"/>
                    </a:ext>
                  </a:extLst>
                </a:gridCol>
                <a:gridCol w="480988">
                  <a:extLst>
                    <a:ext uri="{9D8B030D-6E8A-4147-A177-3AD203B41FA5}">
                      <a16:colId xmlns:a16="http://schemas.microsoft.com/office/drawing/2014/main" val="1823206874"/>
                    </a:ext>
                  </a:extLst>
                </a:gridCol>
                <a:gridCol w="480988">
                  <a:extLst>
                    <a:ext uri="{9D8B030D-6E8A-4147-A177-3AD203B41FA5}">
                      <a16:colId xmlns:a16="http://schemas.microsoft.com/office/drawing/2014/main" val="760123246"/>
                    </a:ext>
                  </a:extLst>
                </a:gridCol>
                <a:gridCol w="480988">
                  <a:extLst>
                    <a:ext uri="{9D8B030D-6E8A-4147-A177-3AD203B41FA5}">
                      <a16:colId xmlns:a16="http://schemas.microsoft.com/office/drawing/2014/main" val="2395084223"/>
                    </a:ext>
                  </a:extLst>
                </a:gridCol>
                <a:gridCol w="480988">
                  <a:extLst>
                    <a:ext uri="{9D8B030D-6E8A-4147-A177-3AD203B41FA5}">
                      <a16:colId xmlns:a16="http://schemas.microsoft.com/office/drawing/2014/main" val="900067548"/>
                    </a:ext>
                  </a:extLst>
                </a:gridCol>
                <a:gridCol w="480988">
                  <a:extLst>
                    <a:ext uri="{9D8B030D-6E8A-4147-A177-3AD203B41FA5}">
                      <a16:colId xmlns:a16="http://schemas.microsoft.com/office/drawing/2014/main" val="3859292570"/>
                    </a:ext>
                  </a:extLst>
                </a:gridCol>
                <a:gridCol w="480988">
                  <a:extLst>
                    <a:ext uri="{9D8B030D-6E8A-4147-A177-3AD203B41FA5}">
                      <a16:colId xmlns:a16="http://schemas.microsoft.com/office/drawing/2014/main" val="446052285"/>
                    </a:ext>
                  </a:extLst>
                </a:gridCol>
                <a:gridCol w="480988">
                  <a:extLst>
                    <a:ext uri="{9D8B030D-6E8A-4147-A177-3AD203B41FA5}">
                      <a16:colId xmlns:a16="http://schemas.microsoft.com/office/drawing/2014/main" val="1619718919"/>
                    </a:ext>
                  </a:extLst>
                </a:gridCol>
                <a:gridCol w="480988">
                  <a:extLst>
                    <a:ext uri="{9D8B030D-6E8A-4147-A177-3AD203B41FA5}">
                      <a16:colId xmlns:a16="http://schemas.microsoft.com/office/drawing/2014/main" val="1091195718"/>
                    </a:ext>
                  </a:extLst>
                </a:gridCol>
                <a:gridCol w="480988">
                  <a:extLst>
                    <a:ext uri="{9D8B030D-6E8A-4147-A177-3AD203B41FA5}">
                      <a16:colId xmlns:a16="http://schemas.microsoft.com/office/drawing/2014/main" val="3308344443"/>
                    </a:ext>
                  </a:extLst>
                </a:gridCol>
                <a:gridCol w="480988">
                  <a:extLst>
                    <a:ext uri="{9D8B030D-6E8A-4147-A177-3AD203B41FA5}">
                      <a16:colId xmlns:a16="http://schemas.microsoft.com/office/drawing/2014/main" val="1411680256"/>
                    </a:ext>
                  </a:extLst>
                </a:gridCol>
                <a:gridCol w="480988">
                  <a:extLst>
                    <a:ext uri="{9D8B030D-6E8A-4147-A177-3AD203B41FA5}">
                      <a16:colId xmlns:a16="http://schemas.microsoft.com/office/drawing/2014/main" val="1406845348"/>
                    </a:ext>
                  </a:extLst>
                </a:gridCol>
                <a:gridCol w="480988">
                  <a:extLst>
                    <a:ext uri="{9D8B030D-6E8A-4147-A177-3AD203B41FA5}">
                      <a16:colId xmlns:a16="http://schemas.microsoft.com/office/drawing/2014/main" val="3277039330"/>
                    </a:ext>
                  </a:extLst>
                </a:gridCol>
                <a:gridCol w="480988">
                  <a:extLst>
                    <a:ext uri="{9D8B030D-6E8A-4147-A177-3AD203B41FA5}">
                      <a16:colId xmlns:a16="http://schemas.microsoft.com/office/drawing/2014/main" val="1705894290"/>
                    </a:ext>
                  </a:extLst>
                </a:gridCol>
              </a:tblGrid>
              <a:tr h="571018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656408"/>
                  </a:ext>
                </a:extLst>
              </a:tr>
              <a:tr h="571018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54833"/>
                  </a:ext>
                </a:extLst>
              </a:tr>
            </a:tbl>
          </a:graphicData>
        </a:graphic>
      </p:graphicFrame>
      <p:graphicFrame>
        <p:nvGraphicFramePr>
          <p:cNvPr id="278" name="Table 277">
            <a:extLst>
              <a:ext uri="{FF2B5EF4-FFF2-40B4-BE49-F238E27FC236}">
                <a16:creationId xmlns:a16="http://schemas.microsoft.com/office/drawing/2014/main" id="{730B0C33-455D-45CC-928E-23FD7388D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33212"/>
              </p:ext>
            </p:extLst>
          </p:nvPr>
        </p:nvGraphicFramePr>
        <p:xfrm>
          <a:off x="4183167" y="4095650"/>
          <a:ext cx="7731917" cy="5858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8081">
                  <a:extLst>
                    <a:ext uri="{9D8B030D-6E8A-4147-A177-3AD203B41FA5}">
                      <a16:colId xmlns:a16="http://schemas.microsoft.com/office/drawing/2014/main" val="3020868728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1550434483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2647033180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3993373477"/>
                    </a:ext>
                  </a:extLst>
                </a:gridCol>
                <a:gridCol w="453991">
                  <a:extLst>
                    <a:ext uri="{9D8B030D-6E8A-4147-A177-3AD203B41FA5}">
                      <a16:colId xmlns:a16="http://schemas.microsoft.com/office/drawing/2014/main" val="2654929208"/>
                    </a:ext>
                  </a:extLst>
                </a:gridCol>
                <a:gridCol w="509188">
                  <a:extLst>
                    <a:ext uri="{9D8B030D-6E8A-4147-A177-3AD203B41FA5}">
                      <a16:colId xmlns:a16="http://schemas.microsoft.com/office/drawing/2014/main" val="455762277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3906926318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1095578887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2183594610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2103297969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106229207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3133810514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1697564228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3966705334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3108964641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341336104"/>
                    </a:ext>
                  </a:extLst>
                </a:gridCol>
              </a:tblGrid>
              <a:tr h="58580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748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97280E-3827-4DE6-8C1D-C1AAD30F7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62349"/>
              </p:ext>
            </p:extLst>
          </p:nvPr>
        </p:nvGraphicFramePr>
        <p:xfrm>
          <a:off x="4183167" y="3307110"/>
          <a:ext cx="7731917" cy="5858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8081">
                  <a:extLst>
                    <a:ext uri="{9D8B030D-6E8A-4147-A177-3AD203B41FA5}">
                      <a16:colId xmlns:a16="http://schemas.microsoft.com/office/drawing/2014/main" val="3020868728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1550434483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2647033180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3993373477"/>
                    </a:ext>
                  </a:extLst>
                </a:gridCol>
                <a:gridCol w="453991">
                  <a:extLst>
                    <a:ext uri="{9D8B030D-6E8A-4147-A177-3AD203B41FA5}">
                      <a16:colId xmlns:a16="http://schemas.microsoft.com/office/drawing/2014/main" val="2654929208"/>
                    </a:ext>
                  </a:extLst>
                </a:gridCol>
                <a:gridCol w="509188">
                  <a:extLst>
                    <a:ext uri="{9D8B030D-6E8A-4147-A177-3AD203B41FA5}">
                      <a16:colId xmlns:a16="http://schemas.microsoft.com/office/drawing/2014/main" val="455762277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3906926318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1095578887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2183594610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2103297969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106229207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3133810514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1697564228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3966705334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3108964641"/>
                    </a:ext>
                  </a:extLst>
                </a:gridCol>
                <a:gridCol w="481589">
                  <a:extLst>
                    <a:ext uri="{9D8B030D-6E8A-4147-A177-3AD203B41FA5}">
                      <a16:colId xmlns:a16="http://schemas.microsoft.com/office/drawing/2014/main" val="341336104"/>
                    </a:ext>
                  </a:extLst>
                </a:gridCol>
              </a:tblGrid>
              <a:tr h="58580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74877"/>
                  </a:ext>
                </a:extLst>
              </a:tr>
            </a:tbl>
          </a:graphicData>
        </a:graphic>
      </p:graphicFrame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C044AE38-0906-44CE-A399-C4E511DE6731}"/>
              </a:ext>
            </a:extLst>
          </p:cNvPr>
          <p:cNvSpPr/>
          <p:nvPr/>
        </p:nvSpPr>
        <p:spPr>
          <a:xfrm>
            <a:off x="8343645" y="2294942"/>
            <a:ext cx="830492" cy="1007159"/>
          </a:xfrm>
          <a:prstGeom prst="mathMultiply">
            <a:avLst>
              <a:gd name="adj1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08D91487-1655-472A-86AF-29AED7FBAC6B}"/>
              </a:ext>
            </a:extLst>
          </p:cNvPr>
          <p:cNvSpPr/>
          <p:nvPr/>
        </p:nvSpPr>
        <p:spPr>
          <a:xfrm>
            <a:off x="8360771" y="3136030"/>
            <a:ext cx="830492" cy="1007159"/>
          </a:xfrm>
          <a:prstGeom prst="mathMultiply">
            <a:avLst>
              <a:gd name="adj1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EAE14C61-3175-42FB-9932-A3F349E3E96C}"/>
              </a:ext>
            </a:extLst>
          </p:cNvPr>
          <p:cNvSpPr/>
          <p:nvPr/>
        </p:nvSpPr>
        <p:spPr>
          <a:xfrm>
            <a:off x="8798836" y="3136030"/>
            <a:ext cx="830492" cy="1007159"/>
          </a:xfrm>
          <a:prstGeom prst="mathMultiply">
            <a:avLst>
              <a:gd name="adj1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4A8DF70-DD20-4D46-8D9C-5FD29F6857AB}"/>
              </a:ext>
            </a:extLst>
          </p:cNvPr>
          <p:cNvSpPr/>
          <p:nvPr/>
        </p:nvSpPr>
        <p:spPr>
          <a:xfrm>
            <a:off x="6434068" y="3890148"/>
            <a:ext cx="830492" cy="1007159"/>
          </a:xfrm>
          <a:prstGeom prst="mathMultiply">
            <a:avLst>
              <a:gd name="adj1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AC596-7ED8-5C93-DA8A-79AA619A492F}"/>
              </a:ext>
            </a:extLst>
          </p:cNvPr>
          <p:cNvSpPr txBox="1"/>
          <p:nvPr/>
        </p:nvSpPr>
        <p:spPr>
          <a:xfrm>
            <a:off x="276916" y="5021623"/>
            <a:ext cx="11638168" cy="1569660"/>
          </a:xfrm>
          <a:prstGeom prst="rect">
            <a:avLst/>
          </a:prstGeom>
          <a:solidFill>
            <a:srgbClr val="FFD44B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NimbusRomNo9L-Regu"/>
              </a:rPr>
              <a:t>The incomplete keys/values in a set </a:t>
            </a:r>
            <a:r>
              <a:rPr lang="en-US" sz="2400" dirty="0">
                <a:highlight>
                  <a:srgbClr val="00FFFF"/>
                </a:highlight>
                <a:latin typeface="NimbusRomNo9L-Regu"/>
              </a:rPr>
              <a:t>are buffered</a:t>
            </a:r>
            <a:r>
              <a:rPr lang="en-US" sz="2400" dirty="0">
                <a:latin typeface="NimbusRomNo9L-Regu"/>
              </a:rPr>
              <a:t> and are read out when the key/value completes in the next cycle. 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Error Recovery in case of buffer overflow: The key or the value that caused the buffer to overflow, is excluded in its entirety from further processing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9F5D5-CECB-8B97-8A7A-689EFD3DA33B}"/>
              </a:ext>
            </a:extLst>
          </p:cNvPr>
          <p:cNvSpPr txBox="1"/>
          <p:nvPr/>
        </p:nvSpPr>
        <p:spPr>
          <a:xfrm>
            <a:off x="4021781" y="1113798"/>
            <a:ext cx="77809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NimbusRomNo9L-Regu"/>
              </a:rPr>
              <a:t>The value might contain a few structural tokens like the comma or curly braces; they need to be filtered out.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642342CB-8095-046A-9E01-AB78A6042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83126"/>
              </p:ext>
            </p:extLst>
          </p:nvPr>
        </p:nvGraphicFramePr>
        <p:xfrm>
          <a:off x="220274" y="1417055"/>
          <a:ext cx="3632535" cy="279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496">
                  <a:extLst>
                    <a:ext uri="{9D8B030D-6E8A-4147-A177-3AD203B41FA5}">
                      <a16:colId xmlns:a16="http://schemas.microsoft.com/office/drawing/2014/main" val="1564147501"/>
                    </a:ext>
                  </a:extLst>
                </a:gridCol>
                <a:gridCol w="1145553">
                  <a:extLst>
                    <a:ext uri="{9D8B030D-6E8A-4147-A177-3AD203B41FA5}">
                      <a16:colId xmlns:a16="http://schemas.microsoft.com/office/drawing/2014/main" val="2218850953"/>
                    </a:ext>
                  </a:extLst>
                </a:gridCol>
                <a:gridCol w="1260486">
                  <a:extLst>
                    <a:ext uri="{9D8B030D-6E8A-4147-A177-3AD203B41FA5}">
                      <a16:colId xmlns:a16="http://schemas.microsoft.com/office/drawing/2014/main" val="2926301634"/>
                    </a:ext>
                  </a:extLst>
                </a:gridCol>
              </a:tblGrid>
              <a:tr h="1210311">
                <a:tc>
                  <a:txBody>
                    <a:bodyPr/>
                    <a:lstStyle/>
                    <a:p>
                      <a:r>
                        <a:rPr lang="en-US" sz="2000" dirty="0"/>
                        <a:t>Token </a:t>
                      </a:r>
                    </a:p>
                    <a:p>
                      <a:r>
                        <a:rPr lang="en-US" sz="2000" dirty="0" err="1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Token i+1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Type of enclosed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39441"/>
                  </a:ext>
                </a:extLst>
              </a:tr>
              <a:tr h="695820">
                <a:tc>
                  <a:txBody>
                    <a:bodyPr/>
                    <a:lstStyle/>
                    <a:p>
                      <a:r>
                        <a:rPr lang="en-US" sz="2000" dirty="0"/>
                        <a:t>QCOLON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03478"/>
                  </a:ext>
                </a:extLst>
              </a:tr>
              <a:tr h="443226">
                <a:tc>
                  <a:txBody>
                    <a:bodyPr/>
                    <a:lstStyle/>
                    <a:p>
                      <a:r>
                        <a:rPr lang="en-US" sz="2000" dirty="0"/>
                        <a:t>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627732"/>
                  </a:ext>
                </a:extLst>
              </a:tr>
              <a:tr h="443226">
                <a:tc>
                  <a:txBody>
                    <a:bodyPr/>
                    <a:lstStyle/>
                    <a:p>
                      <a:r>
                        <a:rPr lang="en-US" sz="2000" dirty="0"/>
                        <a:t>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QCOLON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46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rrow: Curved Left 44">
            <a:extLst>
              <a:ext uri="{FF2B5EF4-FFF2-40B4-BE49-F238E27FC236}">
                <a16:creationId xmlns:a16="http://schemas.microsoft.com/office/drawing/2014/main" id="{C503FDCF-6F70-46A0-9F53-71A810809E9C}"/>
              </a:ext>
            </a:extLst>
          </p:cNvPr>
          <p:cNvSpPr/>
          <p:nvPr/>
        </p:nvSpPr>
        <p:spPr>
          <a:xfrm rot="16370265" flipH="1">
            <a:off x="3083730" y="3494614"/>
            <a:ext cx="335131" cy="5991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46" name="Arrow: Curved Left 45">
            <a:extLst>
              <a:ext uri="{FF2B5EF4-FFF2-40B4-BE49-F238E27FC236}">
                <a16:creationId xmlns:a16="http://schemas.microsoft.com/office/drawing/2014/main" id="{D9F1EB7D-D689-4681-B337-8AF7E6E0B292}"/>
              </a:ext>
            </a:extLst>
          </p:cNvPr>
          <p:cNvSpPr/>
          <p:nvPr/>
        </p:nvSpPr>
        <p:spPr>
          <a:xfrm rot="16370265" flipH="1">
            <a:off x="4118019" y="3377095"/>
            <a:ext cx="291597" cy="834284"/>
          </a:xfrm>
          <a:prstGeom prst="curvedLeftArrow">
            <a:avLst>
              <a:gd name="adj1" fmla="val 25000"/>
              <a:gd name="adj2" fmla="val 50000"/>
              <a:gd name="adj3" fmla="val 29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C7048-23E3-43A0-A3C8-A74DD639BDAD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3222079" y="3960508"/>
            <a:ext cx="0" cy="36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35A81EA-B5C2-49E5-8988-991F0061550E}"/>
              </a:ext>
            </a:extLst>
          </p:cNvPr>
          <p:cNvSpPr txBox="1"/>
          <p:nvPr/>
        </p:nvSpPr>
        <p:spPr>
          <a:xfrm>
            <a:off x="6644563" y="2269089"/>
            <a:ext cx="2024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Compaction engine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59B3CF-B9F2-45B5-A83B-2D854F422A55}"/>
              </a:ext>
            </a:extLst>
          </p:cNvPr>
          <p:cNvSpPr txBox="1"/>
          <p:nvPr/>
        </p:nvSpPr>
        <p:spPr>
          <a:xfrm>
            <a:off x="350516" y="4375087"/>
            <a:ext cx="142460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Field relationship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4F4E3A-9167-4FC7-9E29-259C75443C63}"/>
              </a:ext>
            </a:extLst>
          </p:cNvPr>
          <p:cNvSpPr txBox="1"/>
          <p:nvPr/>
        </p:nvSpPr>
        <p:spPr>
          <a:xfrm>
            <a:off x="521412" y="767017"/>
            <a:ext cx="10537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Step4: KEY-VALUE PAIR CREATION/relationship builder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CBD98E1-75B3-48E4-A256-030F7D3E2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25782"/>
              </p:ext>
            </p:extLst>
          </p:nvPr>
        </p:nvGraphicFramePr>
        <p:xfrm>
          <a:off x="2490008" y="1649941"/>
          <a:ext cx="830911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6626">
                  <a:extLst>
                    <a:ext uri="{9D8B030D-6E8A-4147-A177-3AD203B41FA5}">
                      <a16:colId xmlns:a16="http://schemas.microsoft.com/office/drawing/2014/main" val="3020868728"/>
                    </a:ext>
                  </a:extLst>
                </a:gridCol>
                <a:gridCol w="503434">
                  <a:extLst>
                    <a:ext uri="{9D8B030D-6E8A-4147-A177-3AD203B41FA5}">
                      <a16:colId xmlns:a16="http://schemas.microsoft.com/office/drawing/2014/main" val="1550434483"/>
                    </a:ext>
                  </a:extLst>
                </a:gridCol>
                <a:gridCol w="493160">
                  <a:extLst>
                    <a:ext uri="{9D8B030D-6E8A-4147-A177-3AD203B41FA5}">
                      <a16:colId xmlns:a16="http://schemas.microsoft.com/office/drawing/2014/main" val="2647033180"/>
                    </a:ext>
                  </a:extLst>
                </a:gridCol>
                <a:gridCol w="657546">
                  <a:extLst>
                    <a:ext uri="{9D8B030D-6E8A-4147-A177-3AD203B41FA5}">
                      <a16:colId xmlns:a16="http://schemas.microsoft.com/office/drawing/2014/main" val="3993373477"/>
                    </a:ext>
                  </a:extLst>
                </a:gridCol>
                <a:gridCol w="472611">
                  <a:extLst>
                    <a:ext uri="{9D8B030D-6E8A-4147-A177-3AD203B41FA5}">
                      <a16:colId xmlns:a16="http://schemas.microsoft.com/office/drawing/2014/main" val="2654929208"/>
                    </a:ext>
                  </a:extLst>
                </a:gridCol>
                <a:gridCol w="452063">
                  <a:extLst>
                    <a:ext uri="{9D8B030D-6E8A-4147-A177-3AD203B41FA5}">
                      <a16:colId xmlns:a16="http://schemas.microsoft.com/office/drawing/2014/main" val="455762277"/>
                    </a:ext>
                  </a:extLst>
                </a:gridCol>
                <a:gridCol w="431515">
                  <a:extLst>
                    <a:ext uri="{9D8B030D-6E8A-4147-A177-3AD203B41FA5}">
                      <a16:colId xmlns:a16="http://schemas.microsoft.com/office/drawing/2014/main" val="3906926318"/>
                    </a:ext>
                  </a:extLst>
                </a:gridCol>
                <a:gridCol w="503433">
                  <a:extLst>
                    <a:ext uri="{9D8B030D-6E8A-4147-A177-3AD203B41FA5}">
                      <a16:colId xmlns:a16="http://schemas.microsoft.com/office/drawing/2014/main" val="1095578887"/>
                    </a:ext>
                  </a:extLst>
                </a:gridCol>
                <a:gridCol w="441789">
                  <a:extLst>
                    <a:ext uri="{9D8B030D-6E8A-4147-A177-3AD203B41FA5}">
                      <a16:colId xmlns:a16="http://schemas.microsoft.com/office/drawing/2014/main" val="2183594610"/>
                    </a:ext>
                  </a:extLst>
                </a:gridCol>
                <a:gridCol w="421240">
                  <a:extLst>
                    <a:ext uri="{9D8B030D-6E8A-4147-A177-3AD203B41FA5}">
                      <a16:colId xmlns:a16="http://schemas.microsoft.com/office/drawing/2014/main" val="2103297969"/>
                    </a:ext>
                  </a:extLst>
                </a:gridCol>
                <a:gridCol w="852756">
                  <a:extLst>
                    <a:ext uri="{9D8B030D-6E8A-4147-A177-3AD203B41FA5}">
                      <a16:colId xmlns:a16="http://schemas.microsoft.com/office/drawing/2014/main" val="106229207"/>
                    </a:ext>
                  </a:extLst>
                </a:gridCol>
                <a:gridCol w="523982">
                  <a:extLst>
                    <a:ext uri="{9D8B030D-6E8A-4147-A177-3AD203B41FA5}">
                      <a16:colId xmlns:a16="http://schemas.microsoft.com/office/drawing/2014/main" val="3133810514"/>
                    </a:ext>
                  </a:extLst>
                </a:gridCol>
                <a:gridCol w="441788">
                  <a:extLst>
                    <a:ext uri="{9D8B030D-6E8A-4147-A177-3AD203B41FA5}">
                      <a16:colId xmlns:a16="http://schemas.microsoft.com/office/drawing/2014/main" val="1697564228"/>
                    </a:ext>
                  </a:extLst>
                </a:gridCol>
                <a:gridCol w="452063">
                  <a:extLst>
                    <a:ext uri="{9D8B030D-6E8A-4147-A177-3AD203B41FA5}">
                      <a16:colId xmlns:a16="http://schemas.microsoft.com/office/drawing/2014/main" val="3966705334"/>
                    </a:ext>
                  </a:extLst>
                </a:gridCol>
                <a:gridCol w="421241">
                  <a:extLst>
                    <a:ext uri="{9D8B030D-6E8A-4147-A177-3AD203B41FA5}">
                      <a16:colId xmlns:a16="http://schemas.microsoft.com/office/drawing/2014/main" val="3108964641"/>
                    </a:ext>
                  </a:extLst>
                </a:gridCol>
                <a:gridCol w="483863">
                  <a:extLst>
                    <a:ext uri="{9D8B030D-6E8A-4147-A177-3AD203B41FA5}">
                      <a16:colId xmlns:a16="http://schemas.microsoft.com/office/drawing/2014/main" val="341336104"/>
                    </a:ext>
                  </a:extLst>
                </a:gridCol>
              </a:tblGrid>
              <a:tr h="33620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7487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7FC7FCC-EC09-457E-AA8B-6FD57E9AEEE8}"/>
              </a:ext>
            </a:extLst>
          </p:cNvPr>
          <p:cNvSpPr txBox="1"/>
          <p:nvPr/>
        </p:nvSpPr>
        <p:spPr>
          <a:xfrm>
            <a:off x="1306634" y="1677060"/>
            <a:ext cx="1266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Pair Array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7859184-3D62-4876-BB24-96A7B58F43B7}"/>
              </a:ext>
            </a:extLst>
          </p:cNvPr>
          <p:cNvSpPr/>
          <p:nvPr/>
        </p:nvSpPr>
        <p:spPr>
          <a:xfrm>
            <a:off x="6338678" y="2229205"/>
            <a:ext cx="198781" cy="63609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77A92-9E09-4DA0-BADC-6783C1C0FB95}"/>
              </a:ext>
            </a:extLst>
          </p:cNvPr>
          <p:cNvSpPr txBox="1"/>
          <p:nvPr/>
        </p:nvSpPr>
        <p:spPr>
          <a:xfrm>
            <a:off x="2943795" y="2180728"/>
            <a:ext cx="281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Parallel Sliding Window based approach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A4956F8-E52F-46FB-A31C-A46727E2C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82680"/>
              </p:ext>
            </p:extLst>
          </p:nvPr>
        </p:nvGraphicFramePr>
        <p:xfrm>
          <a:off x="2493299" y="2980244"/>
          <a:ext cx="830911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3747">
                  <a:extLst>
                    <a:ext uri="{9D8B030D-6E8A-4147-A177-3AD203B41FA5}">
                      <a16:colId xmlns:a16="http://schemas.microsoft.com/office/drawing/2014/main" val="3020868728"/>
                    </a:ext>
                  </a:extLst>
                </a:gridCol>
                <a:gridCol w="801385">
                  <a:extLst>
                    <a:ext uri="{9D8B030D-6E8A-4147-A177-3AD203B41FA5}">
                      <a16:colId xmlns:a16="http://schemas.microsoft.com/office/drawing/2014/main" val="1550434483"/>
                    </a:ext>
                  </a:extLst>
                </a:gridCol>
                <a:gridCol w="811658">
                  <a:extLst>
                    <a:ext uri="{9D8B030D-6E8A-4147-A177-3AD203B41FA5}">
                      <a16:colId xmlns:a16="http://schemas.microsoft.com/office/drawing/2014/main" val="2647033180"/>
                    </a:ext>
                  </a:extLst>
                </a:gridCol>
                <a:gridCol w="410966">
                  <a:extLst>
                    <a:ext uri="{9D8B030D-6E8A-4147-A177-3AD203B41FA5}">
                      <a16:colId xmlns:a16="http://schemas.microsoft.com/office/drawing/2014/main" val="3993373477"/>
                    </a:ext>
                  </a:extLst>
                </a:gridCol>
                <a:gridCol w="462337">
                  <a:extLst>
                    <a:ext uri="{9D8B030D-6E8A-4147-A177-3AD203B41FA5}">
                      <a16:colId xmlns:a16="http://schemas.microsoft.com/office/drawing/2014/main" val="2654929208"/>
                    </a:ext>
                  </a:extLst>
                </a:gridCol>
                <a:gridCol w="477760">
                  <a:extLst>
                    <a:ext uri="{9D8B030D-6E8A-4147-A177-3AD203B41FA5}">
                      <a16:colId xmlns:a16="http://schemas.microsoft.com/office/drawing/2014/main" val="455762277"/>
                    </a:ext>
                  </a:extLst>
                </a:gridCol>
                <a:gridCol w="493159">
                  <a:extLst>
                    <a:ext uri="{9D8B030D-6E8A-4147-A177-3AD203B41FA5}">
                      <a16:colId xmlns:a16="http://schemas.microsoft.com/office/drawing/2014/main" val="3906926318"/>
                    </a:ext>
                  </a:extLst>
                </a:gridCol>
                <a:gridCol w="431515">
                  <a:extLst>
                    <a:ext uri="{9D8B030D-6E8A-4147-A177-3AD203B41FA5}">
                      <a16:colId xmlns:a16="http://schemas.microsoft.com/office/drawing/2014/main" val="1095578887"/>
                    </a:ext>
                  </a:extLst>
                </a:gridCol>
                <a:gridCol w="467463">
                  <a:extLst>
                    <a:ext uri="{9D8B030D-6E8A-4147-A177-3AD203B41FA5}">
                      <a16:colId xmlns:a16="http://schemas.microsoft.com/office/drawing/2014/main" val="2183594610"/>
                    </a:ext>
                  </a:extLst>
                </a:gridCol>
                <a:gridCol w="472611">
                  <a:extLst>
                    <a:ext uri="{9D8B030D-6E8A-4147-A177-3AD203B41FA5}">
                      <a16:colId xmlns:a16="http://schemas.microsoft.com/office/drawing/2014/main" val="2103297969"/>
                    </a:ext>
                  </a:extLst>
                </a:gridCol>
                <a:gridCol w="421241">
                  <a:extLst>
                    <a:ext uri="{9D8B030D-6E8A-4147-A177-3AD203B41FA5}">
                      <a16:colId xmlns:a16="http://schemas.microsoft.com/office/drawing/2014/main" val="106229207"/>
                    </a:ext>
                  </a:extLst>
                </a:gridCol>
                <a:gridCol w="421240">
                  <a:extLst>
                    <a:ext uri="{9D8B030D-6E8A-4147-A177-3AD203B41FA5}">
                      <a16:colId xmlns:a16="http://schemas.microsoft.com/office/drawing/2014/main" val="3133810514"/>
                    </a:ext>
                  </a:extLst>
                </a:gridCol>
                <a:gridCol w="367541">
                  <a:extLst>
                    <a:ext uri="{9D8B030D-6E8A-4147-A177-3AD203B41FA5}">
                      <a16:colId xmlns:a16="http://schemas.microsoft.com/office/drawing/2014/main" val="1697564228"/>
                    </a:ext>
                  </a:extLst>
                </a:gridCol>
                <a:gridCol w="482885">
                  <a:extLst>
                    <a:ext uri="{9D8B030D-6E8A-4147-A177-3AD203B41FA5}">
                      <a16:colId xmlns:a16="http://schemas.microsoft.com/office/drawing/2014/main" val="3966705334"/>
                    </a:ext>
                  </a:extLst>
                </a:gridCol>
                <a:gridCol w="431515">
                  <a:extLst>
                    <a:ext uri="{9D8B030D-6E8A-4147-A177-3AD203B41FA5}">
                      <a16:colId xmlns:a16="http://schemas.microsoft.com/office/drawing/2014/main" val="3108964641"/>
                    </a:ext>
                  </a:extLst>
                </a:gridCol>
                <a:gridCol w="572087">
                  <a:extLst>
                    <a:ext uri="{9D8B030D-6E8A-4147-A177-3AD203B41FA5}">
                      <a16:colId xmlns:a16="http://schemas.microsoft.com/office/drawing/2014/main" val="341336104"/>
                    </a:ext>
                  </a:extLst>
                </a:gridCol>
              </a:tblGrid>
              <a:tr h="33620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7487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9754C6E-975D-4597-B456-881439D0712B}"/>
              </a:ext>
            </a:extLst>
          </p:cNvPr>
          <p:cNvSpPr txBox="1"/>
          <p:nvPr/>
        </p:nvSpPr>
        <p:spPr>
          <a:xfrm>
            <a:off x="1221701" y="2924550"/>
            <a:ext cx="126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Compacted Pair Array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8DB7D1-FC3D-4C4A-8D0C-C3EC311B4012}"/>
              </a:ext>
            </a:extLst>
          </p:cNvPr>
          <p:cNvSpPr/>
          <p:nvPr/>
        </p:nvSpPr>
        <p:spPr>
          <a:xfrm>
            <a:off x="3265941" y="2817936"/>
            <a:ext cx="1624148" cy="755395"/>
          </a:xfrm>
          <a:prstGeom prst="roundRect">
            <a:avLst/>
          </a:prstGeom>
          <a:solidFill>
            <a:srgbClr val="FF99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4E403A5-12D9-45F8-8FAE-32804315B3CC}"/>
              </a:ext>
            </a:extLst>
          </p:cNvPr>
          <p:cNvSpPr/>
          <p:nvPr/>
        </p:nvSpPr>
        <p:spPr>
          <a:xfrm>
            <a:off x="2494771" y="2833951"/>
            <a:ext cx="1542340" cy="728926"/>
          </a:xfrm>
          <a:prstGeom prst="roundRect">
            <a:avLst/>
          </a:prstGeom>
          <a:solidFill>
            <a:srgbClr val="CCFF66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47FF0-E3BA-4AC3-A3EF-FD7E310F6EA3}"/>
              </a:ext>
            </a:extLst>
          </p:cNvPr>
          <p:cNvSpPr txBox="1"/>
          <p:nvPr/>
        </p:nvSpPr>
        <p:spPr>
          <a:xfrm>
            <a:off x="3732817" y="3902823"/>
            <a:ext cx="181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Key-Value Pair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8FA7B3-6FD8-4BD3-BC92-409E38948AA7}"/>
              </a:ext>
            </a:extLst>
          </p:cNvPr>
          <p:cNvSpPr txBox="1"/>
          <p:nvPr/>
        </p:nvSpPr>
        <p:spPr>
          <a:xfrm>
            <a:off x="1940041" y="4384796"/>
            <a:ext cx="3458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 </a:t>
            </a:r>
            <a:r>
              <a:rPr lang="en-US" dirty="0"/>
              <a:t>key is the parent of 2</a:t>
            </a:r>
            <a:r>
              <a:rPr lang="en-US" baseline="30000" dirty="0"/>
              <a:t>nd</a:t>
            </a:r>
            <a:r>
              <a:rPr lang="en-US" dirty="0"/>
              <a:t> key ; 2</a:t>
            </a:r>
            <a:r>
              <a:rPr lang="en-US" baseline="30000" dirty="0"/>
              <a:t>nd</a:t>
            </a:r>
            <a:r>
              <a:rPr lang="en-US" dirty="0"/>
              <a:t> key is child of 1</a:t>
            </a:r>
            <a:r>
              <a:rPr lang="en-US" baseline="30000" dirty="0"/>
              <a:t>st</a:t>
            </a:r>
            <a:r>
              <a:rPr lang="en-US" dirty="0"/>
              <a:t> key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721CF8-3D4E-40F1-99F8-20348D55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33642-BFD3-47C2-8678-5541BB6ADB3E}"/>
              </a:ext>
            </a:extLst>
          </p:cNvPr>
          <p:cNvSpPr txBox="1"/>
          <p:nvPr/>
        </p:nvSpPr>
        <p:spPr>
          <a:xfrm>
            <a:off x="574675" y="5654420"/>
            <a:ext cx="47249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key is “Non-Terminal”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key is “Terminal” Key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1DED35-DA27-4E87-90D9-10B97FFCF690}"/>
              </a:ext>
            </a:extLst>
          </p:cNvPr>
          <p:cNvGrpSpPr/>
          <p:nvPr/>
        </p:nvGrpSpPr>
        <p:grpSpPr>
          <a:xfrm>
            <a:off x="6096000" y="3682344"/>
            <a:ext cx="5790842" cy="3175656"/>
            <a:chOff x="5734221" y="4251065"/>
            <a:chExt cx="6421349" cy="1290110"/>
          </a:xfrm>
        </p:grpSpPr>
        <p:sp>
          <p:nvSpPr>
            <p:cNvPr id="24" name="Scroll: Horizontal 23">
              <a:extLst>
                <a:ext uri="{FF2B5EF4-FFF2-40B4-BE49-F238E27FC236}">
                  <a16:creationId xmlns:a16="http://schemas.microsoft.com/office/drawing/2014/main" id="{1C9145F0-8DAE-4556-96D0-7B8D816C26AB}"/>
                </a:ext>
              </a:extLst>
            </p:cNvPr>
            <p:cNvSpPr/>
            <p:nvPr/>
          </p:nvSpPr>
          <p:spPr>
            <a:xfrm>
              <a:off x="5734221" y="4251065"/>
              <a:ext cx="6421349" cy="1290110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D5923C-8FD8-401E-8596-BBC72DE5262F}"/>
                </a:ext>
              </a:extLst>
            </p:cNvPr>
            <p:cNvSpPr txBox="1"/>
            <p:nvPr/>
          </p:nvSpPr>
          <p:spPr>
            <a:xfrm>
              <a:off x="6248066" y="4440475"/>
              <a:ext cx="5857209" cy="10877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NimbusRomNo9L-ReguItal"/>
                </a:rPr>
                <a:t>Parent child relationship among 2 keys, if and only if depth(parent key)  depth(child key) -1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latin typeface="NimbusRomNo9L-ReguItal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NimbusRomNo9L-ReguItal"/>
                </a:rPr>
                <a:t>Key-Value pair if and only if depth(key) = depth(value)</a:t>
              </a:r>
            </a:p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437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8" grpId="0"/>
      <p:bldP spid="59" grpId="0" animBg="1"/>
      <p:bldP spid="23" grpId="0"/>
      <p:bldP spid="26" grpId="0" animBg="1"/>
      <p:bldP spid="27" grpId="0"/>
      <p:bldP spid="29" grpId="0"/>
      <p:bldP spid="30" grpId="0" animBg="1"/>
      <p:bldP spid="31" grpId="0" animBg="1"/>
      <p:bldP spid="2" grpId="0"/>
      <p:bldP spid="37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26" y="-85458"/>
            <a:ext cx="11029616" cy="118872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DEPTH CALCULATION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AE40F9-681D-4903-93DB-5E3D6C1386AA}"/>
              </a:ext>
            </a:extLst>
          </p:cNvPr>
          <p:cNvGraphicFramePr>
            <a:graphicFrameLocks noGrp="1"/>
          </p:cNvGraphicFramePr>
          <p:nvPr/>
        </p:nvGraphicFramePr>
        <p:xfrm>
          <a:off x="1696579" y="1299589"/>
          <a:ext cx="8309110" cy="9141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010">
                  <a:extLst>
                    <a:ext uri="{9D8B030D-6E8A-4147-A177-3AD203B41FA5}">
                      <a16:colId xmlns:a16="http://schemas.microsoft.com/office/drawing/2014/main" val="136600565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576733115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861945526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823206874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760123246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39508422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90006754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85929257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446052285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61971891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09119571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30834444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411680256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40684534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27703933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705894290"/>
                    </a:ext>
                  </a:extLst>
                </a:gridCol>
              </a:tblGrid>
              <a:tr h="457053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656408"/>
                  </a:ext>
                </a:extLst>
              </a:tr>
              <a:tr h="457053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548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C9D8B2B-2340-400C-825B-5CF14E16A6F9}"/>
              </a:ext>
            </a:extLst>
          </p:cNvPr>
          <p:cNvGraphicFramePr>
            <a:graphicFrameLocks noGrp="1"/>
          </p:cNvGraphicFramePr>
          <p:nvPr/>
        </p:nvGraphicFramePr>
        <p:xfrm>
          <a:off x="1696579" y="2419710"/>
          <a:ext cx="830911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010">
                  <a:extLst>
                    <a:ext uri="{9D8B030D-6E8A-4147-A177-3AD203B41FA5}">
                      <a16:colId xmlns:a16="http://schemas.microsoft.com/office/drawing/2014/main" val="302086872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55043448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64703318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993373477"/>
                    </a:ext>
                  </a:extLst>
                </a:gridCol>
                <a:gridCol w="620004">
                  <a:extLst>
                    <a:ext uri="{9D8B030D-6E8A-4147-A177-3AD203B41FA5}">
                      <a16:colId xmlns:a16="http://schemas.microsoft.com/office/drawing/2014/main" val="2654929208"/>
                    </a:ext>
                  </a:extLst>
                </a:gridCol>
                <a:gridCol w="415076">
                  <a:extLst>
                    <a:ext uri="{9D8B030D-6E8A-4147-A177-3AD203B41FA5}">
                      <a16:colId xmlns:a16="http://schemas.microsoft.com/office/drawing/2014/main" val="45576227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90692631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09557888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18359461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10329796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0622920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133810514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69756422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966705334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108964641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41336104"/>
                    </a:ext>
                  </a:extLst>
                </a:gridCol>
              </a:tblGrid>
              <a:tr h="33620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7487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74B465-1F29-41EE-9DA1-64A4BC475C92}"/>
              </a:ext>
            </a:extLst>
          </p:cNvPr>
          <p:cNvGraphicFramePr>
            <a:graphicFrameLocks noGrp="1"/>
          </p:cNvGraphicFramePr>
          <p:nvPr/>
        </p:nvGraphicFramePr>
        <p:xfrm>
          <a:off x="1696579" y="3091826"/>
          <a:ext cx="8309110" cy="7340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010">
                  <a:extLst>
                    <a:ext uri="{9D8B030D-6E8A-4147-A177-3AD203B41FA5}">
                      <a16:colId xmlns:a16="http://schemas.microsoft.com/office/drawing/2014/main" val="141124161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713687134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17848055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088280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09306160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47950253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99357889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61022729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51928521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091630105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560697606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16795358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75520170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72799869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806286655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693950618"/>
                    </a:ext>
                  </a:extLst>
                </a:gridCol>
              </a:tblGrid>
              <a:tr h="33620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44829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6372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F27078F-D2B1-4DE2-8700-028C4FC7EDE3}"/>
              </a:ext>
            </a:extLst>
          </p:cNvPr>
          <p:cNvSpPr txBox="1"/>
          <p:nvPr/>
        </p:nvSpPr>
        <p:spPr>
          <a:xfrm>
            <a:off x="714484" y="1385825"/>
            <a:ext cx="9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Byte No.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8C6B0-344F-4041-BA50-FD298687CCF4}"/>
              </a:ext>
            </a:extLst>
          </p:cNvPr>
          <p:cNvSpPr txBox="1"/>
          <p:nvPr/>
        </p:nvSpPr>
        <p:spPr>
          <a:xfrm>
            <a:off x="521413" y="1785935"/>
            <a:ext cx="1175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JSON 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D47523-3632-4EBB-BFC3-138C119D3C93}"/>
              </a:ext>
            </a:extLst>
          </p:cNvPr>
          <p:cNvSpPr txBox="1"/>
          <p:nvPr/>
        </p:nvSpPr>
        <p:spPr>
          <a:xfrm>
            <a:off x="311713" y="2362672"/>
            <a:ext cx="145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Check-Map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8BF86-97BC-43C4-8898-D4EFC2BF460D}"/>
              </a:ext>
            </a:extLst>
          </p:cNvPr>
          <p:cNvSpPr txBox="1"/>
          <p:nvPr/>
        </p:nvSpPr>
        <p:spPr>
          <a:xfrm>
            <a:off x="447894" y="3091826"/>
            <a:ext cx="1248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Type CCM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FBC7B-5A25-4157-AC5D-A4F95F2C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57539D-47B0-4372-A05C-22C11A80267C}"/>
              </a:ext>
            </a:extLst>
          </p:cNvPr>
          <p:cNvGrpSpPr/>
          <p:nvPr/>
        </p:nvGrpSpPr>
        <p:grpSpPr>
          <a:xfrm>
            <a:off x="750013" y="5021076"/>
            <a:ext cx="11115140" cy="830997"/>
            <a:chOff x="750013" y="5021076"/>
            <a:chExt cx="11115140" cy="830997"/>
          </a:xfrm>
        </p:grpSpPr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F66F0004-008E-4207-9D84-8646F43E2E05}"/>
                </a:ext>
              </a:extLst>
            </p:cNvPr>
            <p:cNvSpPr/>
            <p:nvPr/>
          </p:nvSpPr>
          <p:spPr>
            <a:xfrm>
              <a:off x="792775" y="5056604"/>
              <a:ext cx="11029615" cy="734039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739CF4-31C3-4A1A-B4D5-6F9558248B54}"/>
                </a:ext>
              </a:extLst>
            </p:cNvPr>
            <p:cNvSpPr txBox="1"/>
            <p:nvPr/>
          </p:nvSpPr>
          <p:spPr>
            <a:xfrm>
              <a:off x="750013" y="5021076"/>
              <a:ext cx="11115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400" dirty="0"/>
                <a:t>Increment depth whenever a ‘{‘ is encountered, decrement depth whenever a ‘}’ is encountered.</a:t>
              </a:r>
            </a:p>
          </p:txBody>
        </p:sp>
      </p:grp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365C7397-B068-4280-91A0-350492E9989F}"/>
              </a:ext>
            </a:extLst>
          </p:cNvPr>
          <p:cNvSpPr/>
          <p:nvPr/>
        </p:nvSpPr>
        <p:spPr>
          <a:xfrm rot="16370265" flipH="1">
            <a:off x="1506831" y="3713464"/>
            <a:ext cx="335131" cy="5991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100DC402-EAC3-4711-9643-7245146AF292}"/>
              </a:ext>
            </a:extLst>
          </p:cNvPr>
          <p:cNvSpPr/>
          <p:nvPr/>
        </p:nvSpPr>
        <p:spPr>
          <a:xfrm rot="16370265" flipH="1">
            <a:off x="2608903" y="3755910"/>
            <a:ext cx="335131" cy="5991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E3E52DA8-7EF4-4E10-9E68-3EE752281DE8}"/>
              </a:ext>
            </a:extLst>
          </p:cNvPr>
          <p:cNvSpPr/>
          <p:nvPr/>
        </p:nvSpPr>
        <p:spPr>
          <a:xfrm rot="16370265" flipH="1">
            <a:off x="3177669" y="3757056"/>
            <a:ext cx="335131" cy="5991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04EBD-6883-4E6B-B4AC-F47E919764C9}"/>
              </a:ext>
            </a:extLst>
          </p:cNvPr>
          <p:cNvSpPr txBox="1"/>
          <p:nvPr/>
        </p:nvSpPr>
        <p:spPr>
          <a:xfrm>
            <a:off x="1595701" y="4218442"/>
            <a:ext cx="77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D+1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31B08C-739A-4C6E-8CA9-E3A5CA98A27E}"/>
              </a:ext>
            </a:extLst>
          </p:cNvPr>
          <p:cNvSpPr txBox="1"/>
          <p:nvPr/>
        </p:nvSpPr>
        <p:spPr>
          <a:xfrm>
            <a:off x="2179588" y="4211568"/>
            <a:ext cx="77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D+2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0BF0EB-F38C-423C-9186-6A1406D044F1}"/>
              </a:ext>
            </a:extLst>
          </p:cNvPr>
          <p:cNvSpPr txBox="1"/>
          <p:nvPr/>
        </p:nvSpPr>
        <p:spPr>
          <a:xfrm>
            <a:off x="2776468" y="4209674"/>
            <a:ext cx="77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D+1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F00890-D276-4623-9872-9686D462D35C}"/>
              </a:ext>
            </a:extLst>
          </p:cNvPr>
          <p:cNvCxnSpPr>
            <a:cxnSpLocks/>
          </p:cNvCxnSpPr>
          <p:nvPr/>
        </p:nvCxnSpPr>
        <p:spPr>
          <a:xfrm>
            <a:off x="1696579" y="3839611"/>
            <a:ext cx="0" cy="10611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DA216C-2E58-468A-84F3-866C033A22E2}"/>
              </a:ext>
            </a:extLst>
          </p:cNvPr>
          <p:cNvSpPr txBox="1"/>
          <p:nvPr/>
        </p:nvSpPr>
        <p:spPr>
          <a:xfrm>
            <a:off x="573670" y="4209674"/>
            <a:ext cx="112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Depth=D</a:t>
            </a: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F5EE438A-F1D9-439A-8940-0DC5B2EF5FFC}"/>
              </a:ext>
            </a:extLst>
          </p:cNvPr>
          <p:cNvSpPr/>
          <p:nvPr/>
        </p:nvSpPr>
        <p:spPr>
          <a:xfrm rot="16370265" flipH="1">
            <a:off x="2075598" y="3755910"/>
            <a:ext cx="335131" cy="5991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F70C9F-D9AA-48A6-A75F-A1D9D4B5F1EA}"/>
              </a:ext>
            </a:extLst>
          </p:cNvPr>
          <p:cNvSpPr txBox="1"/>
          <p:nvPr/>
        </p:nvSpPr>
        <p:spPr>
          <a:xfrm>
            <a:off x="3470162" y="4197121"/>
            <a:ext cx="77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76C10-D3F4-4A86-8565-3162E17101D4}"/>
              </a:ext>
            </a:extLst>
          </p:cNvPr>
          <p:cNvSpPr txBox="1"/>
          <p:nvPr/>
        </p:nvSpPr>
        <p:spPr>
          <a:xfrm>
            <a:off x="122473" y="3480520"/>
            <a:ext cx="169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Position CCM</a:t>
            </a:r>
          </a:p>
        </p:txBody>
      </p:sp>
    </p:spTree>
    <p:extLst>
      <p:ext uri="{BB962C8B-B14F-4D97-AF65-F5344CB8AC3E}">
        <p14:creationId xmlns:p14="http://schemas.microsoft.com/office/powerpoint/2010/main" val="152508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13" y="-94316"/>
            <a:ext cx="11029616" cy="118872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Online QUERY PROCESSOR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9DA5F2-D7B9-41F8-B73D-FA218D439142}"/>
              </a:ext>
            </a:extLst>
          </p:cNvPr>
          <p:cNvGrpSpPr/>
          <p:nvPr/>
        </p:nvGrpSpPr>
        <p:grpSpPr>
          <a:xfrm>
            <a:off x="7178953" y="1321671"/>
            <a:ext cx="4422105" cy="1928163"/>
            <a:chOff x="7541738" y="1910043"/>
            <a:chExt cx="3527432" cy="296883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F9BE87-7D6C-4C06-AD70-0B85865EA87A}"/>
                </a:ext>
              </a:extLst>
            </p:cNvPr>
            <p:cNvSpPr/>
            <p:nvPr/>
          </p:nvSpPr>
          <p:spPr>
            <a:xfrm>
              <a:off x="7541738" y="2004535"/>
              <a:ext cx="3527432" cy="287433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98D7770-08FD-4C76-9057-C6BF63FA0050}"/>
                </a:ext>
              </a:extLst>
            </p:cNvPr>
            <p:cNvSpPr txBox="1"/>
            <p:nvPr/>
          </p:nvSpPr>
          <p:spPr>
            <a:xfrm>
              <a:off x="7708239" y="2955026"/>
              <a:ext cx="1442008" cy="146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/>
            </a:p>
            <a:p>
              <a:pPr algn="ctr"/>
              <a:r>
                <a:rPr lang="en-US" sz="2000" dirty="0"/>
                <a:t>Query Tables</a:t>
              </a:r>
            </a:p>
            <a:p>
              <a:pPr algn="ctr"/>
              <a:endParaRPr lang="en-US" sz="20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06706E2-6BED-4E0D-A45B-64286CBA0E6F}"/>
                </a:ext>
              </a:extLst>
            </p:cNvPr>
            <p:cNvCxnSpPr>
              <a:cxnSpLocks/>
            </p:cNvCxnSpPr>
            <p:nvPr/>
          </p:nvCxnSpPr>
          <p:spPr>
            <a:xfrm>
              <a:off x="9150247" y="3574618"/>
              <a:ext cx="5210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1292EA-1F69-4159-BF16-818BBF4DD5FB}"/>
                </a:ext>
              </a:extLst>
            </p:cNvPr>
            <p:cNvSpPr txBox="1"/>
            <p:nvPr/>
          </p:nvSpPr>
          <p:spPr>
            <a:xfrm>
              <a:off x="9671339" y="2771461"/>
              <a:ext cx="1330365" cy="1501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Query Matching engine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3039F5-B8BC-4BD4-AF3E-25CF9590A27E}"/>
                </a:ext>
              </a:extLst>
            </p:cNvPr>
            <p:cNvSpPr txBox="1"/>
            <p:nvPr/>
          </p:nvSpPr>
          <p:spPr>
            <a:xfrm>
              <a:off x="7577644" y="1910043"/>
              <a:ext cx="2783416" cy="664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Online Query Processor</a:t>
              </a:r>
            </a:p>
          </p:txBody>
        </p:sp>
      </p:grp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42CDEA6-F22D-47BD-908D-A03B240DCE1E}"/>
              </a:ext>
            </a:extLst>
          </p:cNvPr>
          <p:cNvSpPr/>
          <p:nvPr/>
        </p:nvSpPr>
        <p:spPr>
          <a:xfrm rot="16200000">
            <a:off x="6335078" y="1839283"/>
            <a:ext cx="721985" cy="865688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97B2F-9AAC-41CD-95D9-359016F7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2C2E444-5C1B-3255-BA9E-7933C52C0355}"/>
              </a:ext>
            </a:extLst>
          </p:cNvPr>
          <p:cNvGrpSpPr/>
          <p:nvPr/>
        </p:nvGrpSpPr>
        <p:grpSpPr>
          <a:xfrm>
            <a:off x="6367518" y="4279854"/>
            <a:ext cx="2219218" cy="1284270"/>
            <a:chOff x="5320303" y="1711983"/>
            <a:chExt cx="2219218" cy="1284270"/>
          </a:xfrm>
        </p:grpSpPr>
        <p:sp>
          <p:nvSpPr>
            <p:cNvPr id="53" name="Cloud 52">
              <a:extLst>
                <a:ext uri="{FF2B5EF4-FFF2-40B4-BE49-F238E27FC236}">
                  <a16:creationId xmlns:a16="http://schemas.microsoft.com/office/drawing/2014/main" id="{59BF7937-4EC7-0745-42F5-F930CFBC4900}"/>
                </a:ext>
              </a:extLst>
            </p:cNvPr>
            <p:cNvSpPr/>
            <p:nvPr/>
          </p:nvSpPr>
          <p:spPr>
            <a:xfrm>
              <a:off x="5320303" y="1711983"/>
              <a:ext cx="2219218" cy="128427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D84774-D417-5B12-F2BD-4F0F07E69F20}"/>
                </a:ext>
              </a:extLst>
            </p:cNvPr>
            <p:cNvSpPr txBox="1"/>
            <p:nvPr/>
          </p:nvSpPr>
          <p:spPr>
            <a:xfrm>
              <a:off x="5530371" y="2094134"/>
              <a:ext cx="20091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Car.attributes..electric</a:t>
              </a:r>
              <a:r>
                <a:rPr lang="en-US" sz="2400" dirty="0"/>
                <a:t>??</a:t>
              </a:r>
            </a:p>
          </p:txBody>
        </p:sp>
      </p:grpSp>
      <p:graphicFrame>
        <p:nvGraphicFramePr>
          <p:cNvPr id="55" name="Table 5">
            <a:extLst>
              <a:ext uri="{FF2B5EF4-FFF2-40B4-BE49-F238E27FC236}">
                <a16:creationId xmlns:a16="http://schemas.microsoft.com/office/drawing/2014/main" id="{3009A043-E50D-AA8C-F0EB-BBC600FB0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33101"/>
              </p:ext>
            </p:extLst>
          </p:nvPr>
        </p:nvGraphicFramePr>
        <p:xfrm>
          <a:off x="9114961" y="3360394"/>
          <a:ext cx="221921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547">
                  <a:extLst>
                    <a:ext uri="{9D8B030D-6E8A-4147-A177-3AD203B41FA5}">
                      <a16:colId xmlns:a16="http://schemas.microsoft.com/office/drawing/2014/main" val="511807735"/>
                    </a:ext>
                  </a:extLst>
                </a:gridCol>
                <a:gridCol w="1466671">
                  <a:extLst>
                    <a:ext uri="{9D8B030D-6E8A-4147-A177-3AD203B41FA5}">
                      <a16:colId xmlns:a16="http://schemas.microsoft.com/office/drawing/2014/main" val="3326923970"/>
                    </a:ext>
                  </a:extLst>
                </a:gridCol>
              </a:tblGrid>
              <a:tr h="299518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35620"/>
                  </a:ext>
                </a:extLst>
              </a:tr>
              <a:tr h="299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26221"/>
                  </a:ext>
                </a:extLst>
              </a:tr>
              <a:tr h="299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68404"/>
                  </a:ext>
                </a:extLst>
              </a:tr>
              <a:tr h="2576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14297"/>
                  </a:ext>
                </a:extLst>
              </a:tr>
              <a:tr h="29951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69302"/>
                  </a:ext>
                </a:extLst>
              </a:tr>
              <a:tr h="29951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74915"/>
                  </a:ext>
                </a:extLst>
              </a:tr>
              <a:tr h="29951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516645"/>
                  </a:ext>
                </a:extLst>
              </a:tr>
              <a:tr h="29951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0755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5FB050E6-3948-5119-5E5B-6B2646E3A422}"/>
              </a:ext>
            </a:extLst>
          </p:cNvPr>
          <p:cNvGrpSpPr/>
          <p:nvPr/>
        </p:nvGrpSpPr>
        <p:grpSpPr>
          <a:xfrm rot="17993287">
            <a:off x="7789965" y="3544074"/>
            <a:ext cx="904043" cy="1242393"/>
            <a:chOff x="6729573" y="3246634"/>
            <a:chExt cx="996593" cy="902996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8868FC6-05C1-0374-9F64-842F65059FA8}"/>
                </a:ext>
              </a:extLst>
            </p:cNvPr>
            <p:cNvSpPr/>
            <p:nvPr/>
          </p:nvSpPr>
          <p:spPr>
            <a:xfrm>
              <a:off x="6729573" y="3246634"/>
              <a:ext cx="215757" cy="1823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24FE997-5DE0-8028-EC75-DF9AEA34271A}"/>
                </a:ext>
              </a:extLst>
            </p:cNvPr>
            <p:cNvSpPr/>
            <p:nvPr/>
          </p:nvSpPr>
          <p:spPr>
            <a:xfrm>
              <a:off x="7202328" y="3613832"/>
              <a:ext cx="107879" cy="1362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2FEBE04-D530-DD3D-ED1F-10F0D16BF76C}"/>
                </a:ext>
              </a:extLst>
            </p:cNvPr>
            <p:cNvSpPr/>
            <p:nvPr/>
          </p:nvSpPr>
          <p:spPr>
            <a:xfrm>
              <a:off x="7594387" y="4017195"/>
              <a:ext cx="131779" cy="132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FF75E16-4B7C-E751-1E28-953F517358D5}"/>
              </a:ext>
            </a:extLst>
          </p:cNvPr>
          <p:cNvSpPr txBox="1"/>
          <p:nvPr/>
        </p:nvSpPr>
        <p:spPr>
          <a:xfrm>
            <a:off x="9680013" y="5053723"/>
            <a:ext cx="1999898" cy="4616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Query Table 1</a:t>
            </a:r>
          </a:p>
        </p:txBody>
      </p:sp>
      <p:grpSp>
        <p:nvGrpSpPr>
          <p:cNvPr id="100" name="Graphic 6">
            <a:extLst>
              <a:ext uri="{FF2B5EF4-FFF2-40B4-BE49-F238E27FC236}">
                <a16:creationId xmlns:a16="http://schemas.microsoft.com/office/drawing/2014/main" id="{83F5910C-5319-50C9-1E40-80BA10F1C08D}"/>
              </a:ext>
            </a:extLst>
          </p:cNvPr>
          <p:cNvGrpSpPr/>
          <p:nvPr/>
        </p:nvGrpSpPr>
        <p:grpSpPr>
          <a:xfrm>
            <a:off x="321480" y="1167399"/>
            <a:ext cx="5931294" cy="4523202"/>
            <a:chOff x="212793" y="2110938"/>
            <a:chExt cx="4446526" cy="2365304"/>
          </a:xfrm>
        </p:grpSpPr>
        <p:sp>
          <p:nvSpPr>
            <p:cNvPr id="101" name="Graphic 6">
              <a:extLst>
                <a:ext uri="{FF2B5EF4-FFF2-40B4-BE49-F238E27FC236}">
                  <a16:creationId xmlns:a16="http://schemas.microsoft.com/office/drawing/2014/main" id="{39042C7F-A242-B44C-641C-08E0B246A64A}"/>
                </a:ext>
              </a:extLst>
            </p:cNvPr>
            <p:cNvSpPr/>
            <p:nvPr/>
          </p:nvSpPr>
          <p:spPr>
            <a:xfrm>
              <a:off x="1131433" y="2195851"/>
              <a:ext cx="2723497" cy="1849631"/>
            </a:xfrm>
            <a:custGeom>
              <a:avLst/>
              <a:gdLst>
                <a:gd name="connsiteX0" fmla="*/ -164 w 2723497"/>
                <a:gd name="connsiteY0" fmla="*/ -225 h 1849631"/>
                <a:gd name="connsiteX1" fmla="*/ 2723333 w 2723497"/>
                <a:gd name="connsiteY1" fmla="*/ -225 h 1849631"/>
                <a:gd name="connsiteX2" fmla="*/ 2723333 w 2723497"/>
                <a:gd name="connsiteY2" fmla="*/ 1849406 h 1849631"/>
                <a:gd name="connsiteX3" fmla="*/ -164 w 2723497"/>
                <a:gd name="connsiteY3" fmla="*/ 1849406 h 184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3497" h="1849631">
                  <a:moveTo>
                    <a:pt x="-164" y="-225"/>
                  </a:moveTo>
                  <a:lnTo>
                    <a:pt x="2723333" y="-225"/>
                  </a:lnTo>
                  <a:lnTo>
                    <a:pt x="2723333" y="1849406"/>
                  </a:lnTo>
                  <a:lnTo>
                    <a:pt x="-164" y="1849406"/>
                  </a:lnTo>
                  <a:close/>
                </a:path>
              </a:pathLst>
            </a:custGeom>
            <a:solidFill>
              <a:srgbClr val="FF9900">
                <a:alpha val="36000"/>
              </a:srgbClr>
            </a:solidFill>
            <a:ln w="3551" cap="flat">
              <a:solidFill>
                <a:srgbClr val="000000"/>
              </a:solidFill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Graphic 6">
              <a:extLst>
                <a:ext uri="{FF2B5EF4-FFF2-40B4-BE49-F238E27FC236}">
                  <a16:creationId xmlns:a16="http://schemas.microsoft.com/office/drawing/2014/main" id="{4D40F5E4-4011-2479-797F-4F9C700AA9E2}"/>
                </a:ext>
              </a:extLst>
            </p:cNvPr>
            <p:cNvSpPr/>
            <p:nvPr/>
          </p:nvSpPr>
          <p:spPr>
            <a:xfrm>
              <a:off x="1292002" y="2449059"/>
              <a:ext cx="926359" cy="447740"/>
            </a:xfrm>
            <a:custGeom>
              <a:avLst/>
              <a:gdLst>
                <a:gd name="connsiteX0" fmla="*/ -164 w 926359"/>
                <a:gd name="connsiteY0" fmla="*/ -225 h 447740"/>
                <a:gd name="connsiteX1" fmla="*/ 926195 w 926359"/>
                <a:gd name="connsiteY1" fmla="*/ -225 h 447740"/>
                <a:gd name="connsiteX2" fmla="*/ 926195 w 926359"/>
                <a:gd name="connsiteY2" fmla="*/ 447515 h 447740"/>
                <a:gd name="connsiteX3" fmla="*/ -164 w 926359"/>
                <a:gd name="connsiteY3" fmla="*/ 447515 h 44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359" h="447740">
                  <a:moveTo>
                    <a:pt x="-164" y="-225"/>
                  </a:moveTo>
                  <a:lnTo>
                    <a:pt x="926195" y="-225"/>
                  </a:lnTo>
                  <a:lnTo>
                    <a:pt x="926195" y="447515"/>
                  </a:lnTo>
                  <a:lnTo>
                    <a:pt x="-164" y="4475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551" cap="flat">
              <a:solidFill>
                <a:srgbClr val="000000"/>
              </a:solidFill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Graphic 6">
              <a:extLst>
                <a:ext uri="{FF2B5EF4-FFF2-40B4-BE49-F238E27FC236}">
                  <a16:creationId xmlns:a16="http://schemas.microsoft.com/office/drawing/2014/main" id="{581B8019-F972-A4F5-09EC-E922FC272BDB}"/>
                </a:ext>
              </a:extLst>
            </p:cNvPr>
            <p:cNvSpPr/>
            <p:nvPr/>
          </p:nvSpPr>
          <p:spPr>
            <a:xfrm>
              <a:off x="1227174" y="3304398"/>
              <a:ext cx="842123" cy="543464"/>
            </a:xfrm>
            <a:custGeom>
              <a:avLst/>
              <a:gdLst>
                <a:gd name="connsiteX0" fmla="*/ -164 w 558903"/>
                <a:gd name="connsiteY0" fmla="*/ -225 h 543464"/>
                <a:gd name="connsiteX1" fmla="*/ 558739 w 558903"/>
                <a:gd name="connsiteY1" fmla="*/ -225 h 543464"/>
                <a:gd name="connsiteX2" fmla="*/ 558739 w 558903"/>
                <a:gd name="connsiteY2" fmla="*/ 543239 h 543464"/>
                <a:gd name="connsiteX3" fmla="*/ -164 w 558903"/>
                <a:gd name="connsiteY3" fmla="*/ 543239 h 54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903" h="543464">
                  <a:moveTo>
                    <a:pt x="-164" y="-225"/>
                  </a:moveTo>
                  <a:lnTo>
                    <a:pt x="558739" y="-225"/>
                  </a:lnTo>
                  <a:lnTo>
                    <a:pt x="558739" y="543239"/>
                  </a:lnTo>
                  <a:lnTo>
                    <a:pt x="-164" y="543239"/>
                  </a:lnTo>
                  <a:close/>
                </a:path>
              </a:pathLst>
            </a:custGeom>
            <a:solidFill>
              <a:srgbClr val="00B050"/>
            </a:solidFill>
            <a:ln w="3551" cap="flat">
              <a:solidFill>
                <a:srgbClr val="000000"/>
              </a:solidFill>
              <a:prstDash val="solid"/>
              <a:rou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Graphic 6">
              <a:extLst>
                <a:ext uri="{FF2B5EF4-FFF2-40B4-BE49-F238E27FC236}">
                  <a16:creationId xmlns:a16="http://schemas.microsoft.com/office/drawing/2014/main" id="{96750391-CDF2-9DF6-A2D0-ECBD4F3DF4AA}"/>
                </a:ext>
              </a:extLst>
            </p:cNvPr>
            <p:cNvSpPr/>
            <p:nvPr/>
          </p:nvSpPr>
          <p:spPr>
            <a:xfrm>
              <a:off x="2129743" y="3313838"/>
              <a:ext cx="801137" cy="537288"/>
            </a:xfrm>
            <a:custGeom>
              <a:avLst/>
              <a:gdLst>
                <a:gd name="connsiteX0" fmla="*/ -164 w 663891"/>
                <a:gd name="connsiteY0" fmla="*/ -225 h 512585"/>
                <a:gd name="connsiteX1" fmla="*/ 663727 w 663891"/>
                <a:gd name="connsiteY1" fmla="*/ -225 h 512585"/>
                <a:gd name="connsiteX2" fmla="*/ 663727 w 663891"/>
                <a:gd name="connsiteY2" fmla="*/ 512360 h 512585"/>
                <a:gd name="connsiteX3" fmla="*/ -164 w 663891"/>
                <a:gd name="connsiteY3" fmla="*/ 512360 h 512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891" h="512585">
                  <a:moveTo>
                    <a:pt x="-164" y="-225"/>
                  </a:moveTo>
                  <a:lnTo>
                    <a:pt x="663727" y="-225"/>
                  </a:lnTo>
                  <a:lnTo>
                    <a:pt x="663727" y="512360"/>
                  </a:lnTo>
                  <a:lnTo>
                    <a:pt x="-164" y="512360"/>
                  </a:lnTo>
                  <a:close/>
                </a:path>
              </a:pathLst>
            </a:custGeom>
            <a:solidFill>
              <a:srgbClr val="D3D3D3"/>
            </a:solidFill>
            <a:ln w="3551" cap="flat">
              <a:solidFill>
                <a:srgbClr val="000000"/>
              </a:solidFill>
              <a:prstDash val="solid"/>
              <a:rou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Graphic 6">
              <a:extLst>
                <a:ext uri="{FF2B5EF4-FFF2-40B4-BE49-F238E27FC236}">
                  <a16:creationId xmlns:a16="http://schemas.microsoft.com/office/drawing/2014/main" id="{F0346454-83B8-4FFE-8BA8-6FD5688C17E5}"/>
                </a:ext>
              </a:extLst>
            </p:cNvPr>
            <p:cNvSpPr/>
            <p:nvPr/>
          </p:nvSpPr>
          <p:spPr>
            <a:xfrm>
              <a:off x="1134518" y="4255454"/>
              <a:ext cx="3412094" cy="163656"/>
            </a:xfrm>
            <a:custGeom>
              <a:avLst/>
              <a:gdLst>
                <a:gd name="connsiteX0" fmla="*/ -164 w 3412094"/>
                <a:gd name="connsiteY0" fmla="*/ -225 h 163656"/>
                <a:gd name="connsiteX1" fmla="*/ 3411931 w 3412094"/>
                <a:gd name="connsiteY1" fmla="*/ -225 h 163656"/>
                <a:gd name="connsiteX2" fmla="*/ 3411931 w 3412094"/>
                <a:gd name="connsiteY2" fmla="*/ 163432 h 163656"/>
                <a:gd name="connsiteX3" fmla="*/ -164 w 3412094"/>
                <a:gd name="connsiteY3" fmla="*/ 163432 h 16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2094" h="163656">
                  <a:moveTo>
                    <a:pt x="-164" y="-225"/>
                  </a:moveTo>
                  <a:lnTo>
                    <a:pt x="3411931" y="-225"/>
                  </a:lnTo>
                  <a:lnTo>
                    <a:pt x="3411931" y="163432"/>
                  </a:lnTo>
                  <a:lnTo>
                    <a:pt x="-164" y="163432"/>
                  </a:lnTo>
                  <a:close/>
                </a:path>
              </a:pathLst>
            </a:custGeom>
            <a:noFill/>
            <a:ln w="3551" cap="flat">
              <a:solidFill>
                <a:srgbClr val="000000"/>
              </a:solidFill>
              <a:prstDash val="solid"/>
              <a:rou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Graphic 6">
              <a:extLst>
                <a:ext uri="{FF2B5EF4-FFF2-40B4-BE49-F238E27FC236}">
                  <a16:creationId xmlns:a16="http://schemas.microsoft.com/office/drawing/2014/main" id="{7684D0C1-F1B7-654A-826E-846C0CFD5EA5}"/>
                </a:ext>
              </a:extLst>
            </p:cNvPr>
            <p:cNvSpPr txBox="1"/>
            <p:nvPr/>
          </p:nvSpPr>
          <p:spPr>
            <a:xfrm>
              <a:off x="2333710" y="4230266"/>
              <a:ext cx="984455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i="1" spc="0" baseline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Application</a:t>
              </a:r>
            </a:p>
          </p:txBody>
        </p:sp>
        <p:sp>
          <p:nvSpPr>
            <p:cNvPr id="107" name="Graphic 6">
              <a:extLst>
                <a:ext uri="{FF2B5EF4-FFF2-40B4-BE49-F238E27FC236}">
                  <a16:creationId xmlns:a16="http://schemas.microsoft.com/office/drawing/2014/main" id="{F15EA8B6-AFAE-59DF-0C8B-D6B6050B5664}"/>
                </a:ext>
              </a:extLst>
            </p:cNvPr>
            <p:cNvSpPr/>
            <p:nvPr/>
          </p:nvSpPr>
          <p:spPr>
            <a:xfrm>
              <a:off x="299852" y="2470671"/>
              <a:ext cx="479562" cy="490970"/>
            </a:xfrm>
            <a:custGeom>
              <a:avLst/>
              <a:gdLst>
                <a:gd name="connsiteX0" fmla="*/ -164 w 423037"/>
                <a:gd name="connsiteY0" fmla="*/ -225 h 490970"/>
                <a:gd name="connsiteX1" fmla="*/ 422873 w 423037"/>
                <a:gd name="connsiteY1" fmla="*/ -225 h 490970"/>
                <a:gd name="connsiteX2" fmla="*/ 422873 w 423037"/>
                <a:gd name="connsiteY2" fmla="*/ 490745 h 490970"/>
                <a:gd name="connsiteX3" fmla="*/ -164 w 423037"/>
                <a:gd name="connsiteY3" fmla="*/ 490745 h 49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037" h="490970">
                  <a:moveTo>
                    <a:pt x="-164" y="-225"/>
                  </a:moveTo>
                  <a:lnTo>
                    <a:pt x="422873" y="-225"/>
                  </a:lnTo>
                  <a:lnTo>
                    <a:pt x="422873" y="490745"/>
                  </a:lnTo>
                  <a:lnTo>
                    <a:pt x="-164" y="490745"/>
                  </a:lnTo>
                  <a:close/>
                </a:path>
              </a:pathLst>
            </a:custGeom>
            <a:noFill/>
            <a:ln w="3551" cap="flat">
              <a:solidFill>
                <a:srgbClr val="000000"/>
              </a:solidFill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Graphic 6">
              <a:extLst>
                <a:ext uri="{FF2B5EF4-FFF2-40B4-BE49-F238E27FC236}">
                  <a16:creationId xmlns:a16="http://schemas.microsoft.com/office/drawing/2014/main" id="{B02B7BE8-27EF-37CE-39D3-DF1060BBF858}"/>
                </a:ext>
              </a:extLst>
            </p:cNvPr>
            <p:cNvSpPr/>
            <p:nvPr/>
          </p:nvSpPr>
          <p:spPr>
            <a:xfrm>
              <a:off x="2656839" y="2402742"/>
              <a:ext cx="926358" cy="537288"/>
            </a:xfrm>
            <a:custGeom>
              <a:avLst/>
              <a:gdLst>
                <a:gd name="connsiteX0" fmla="*/ -164 w 821372"/>
                <a:gd name="connsiteY0" fmla="*/ -225 h 537288"/>
                <a:gd name="connsiteX1" fmla="*/ 821208 w 821372"/>
                <a:gd name="connsiteY1" fmla="*/ -225 h 537288"/>
                <a:gd name="connsiteX2" fmla="*/ 821208 w 821372"/>
                <a:gd name="connsiteY2" fmla="*/ 537063 h 537288"/>
                <a:gd name="connsiteX3" fmla="*/ -164 w 821372"/>
                <a:gd name="connsiteY3" fmla="*/ 537063 h 537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1372" h="537288">
                  <a:moveTo>
                    <a:pt x="-164" y="-225"/>
                  </a:moveTo>
                  <a:lnTo>
                    <a:pt x="821208" y="-225"/>
                  </a:lnTo>
                  <a:lnTo>
                    <a:pt x="821208" y="537063"/>
                  </a:lnTo>
                  <a:lnTo>
                    <a:pt x="-164" y="537063"/>
                  </a:lnTo>
                  <a:close/>
                </a:path>
              </a:pathLst>
            </a:custGeom>
            <a:solidFill>
              <a:srgbClr val="D3D3D3"/>
            </a:solidFill>
            <a:ln w="3551" cap="flat">
              <a:solidFill>
                <a:srgbClr val="000000"/>
              </a:solidFill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Graphic 6">
              <a:extLst>
                <a:ext uri="{FF2B5EF4-FFF2-40B4-BE49-F238E27FC236}">
                  <a16:creationId xmlns:a16="http://schemas.microsoft.com/office/drawing/2014/main" id="{A3367AC6-839E-22FD-339C-34517719B8BC}"/>
                </a:ext>
              </a:extLst>
            </p:cNvPr>
            <p:cNvSpPr/>
            <p:nvPr/>
          </p:nvSpPr>
          <p:spPr>
            <a:xfrm>
              <a:off x="3975358" y="2266875"/>
              <a:ext cx="602133" cy="1639656"/>
            </a:xfrm>
            <a:custGeom>
              <a:avLst/>
              <a:gdLst>
                <a:gd name="connsiteX0" fmla="*/ -164 w 602133"/>
                <a:gd name="connsiteY0" fmla="*/ -225 h 1639656"/>
                <a:gd name="connsiteX1" fmla="*/ 601970 w 602133"/>
                <a:gd name="connsiteY1" fmla="*/ -225 h 1639656"/>
                <a:gd name="connsiteX2" fmla="*/ 601970 w 602133"/>
                <a:gd name="connsiteY2" fmla="*/ 1639431 h 1639656"/>
                <a:gd name="connsiteX3" fmla="*/ -164 w 602133"/>
                <a:gd name="connsiteY3" fmla="*/ 1639431 h 163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133" h="1639656">
                  <a:moveTo>
                    <a:pt x="-164" y="-225"/>
                  </a:moveTo>
                  <a:lnTo>
                    <a:pt x="601970" y="-225"/>
                  </a:lnTo>
                  <a:lnTo>
                    <a:pt x="601970" y="1639431"/>
                  </a:lnTo>
                  <a:lnTo>
                    <a:pt x="-164" y="1639431"/>
                  </a:lnTo>
                  <a:close/>
                </a:path>
              </a:pathLst>
            </a:custGeom>
            <a:noFill/>
            <a:ln w="3551" cap="flat">
              <a:solidFill>
                <a:srgbClr val="000000"/>
              </a:solidFill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Graphic 6">
              <a:extLst>
                <a:ext uri="{FF2B5EF4-FFF2-40B4-BE49-F238E27FC236}">
                  <a16:creationId xmlns:a16="http://schemas.microsoft.com/office/drawing/2014/main" id="{EF2549DC-8D64-DF3D-5018-A0ACFB04FEA3}"/>
                </a:ext>
              </a:extLst>
            </p:cNvPr>
            <p:cNvSpPr txBox="1"/>
            <p:nvPr/>
          </p:nvSpPr>
          <p:spPr>
            <a:xfrm>
              <a:off x="2801571" y="2495780"/>
              <a:ext cx="543421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DOM </a:t>
              </a:r>
            </a:p>
          </p:txBody>
        </p:sp>
        <p:sp>
          <p:nvSpPr>
            <p:cNvPr id="111" name="Graphic 6">
              <a:extLst>
                <a:ext uri="{FF2B5EF4-FFF2-40B4-BE49-F238E27FC236}">
                  <a16:creationId xmlns:a16="http://schemas.microsoft.com/office/drawing/2014/main" id="{7D9AF1F3-6E8B-B26D-9A43-9701A78DB167}"/>
                </a:ext>
              </a:extLst>
            </p:cNvPr>
            <p:cNvSpPr txBox="1"/>
            <p:nvPr/>
          </p:nvSpPr>
          <p:spPr>
            <a:xfrm>
              <a:off x="2619414" y="2659114"/>
              <a:ext cx="983061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Constructor</a:t>
              </a:r>
            </a:p>
          </p:txBody>
        </p:sp>
        <p:sp>
          <p:nvSpPr>
            <p:cNvPr id="112" name="Graphic 6">
              <a:extLst>
                <a:ext uri="{FF2B5EF4-FFF2-40B4-BE49-F238E27FC236}">
                  <a16:creationId xmlns:a16="http://schemas.microsoft.com/office/drawing/2014/main" id="{4AD46248-69C1-60DA-6EFC-5827FA534EC5}"/>
                </a:ext>
              </a:extLst>
            </p:cNvPr>
            <p:cNvSpPr txBox="1"/>
            <p:nvPr/>
          </p:nvSpPr>
          <p:spPr>
            <a:xfrm>
              <a:off x="3912479" y="2870586"/>
              <a:ext cx="738629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i="1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Memory</a:t>
              </a:r>
            </a:p>
          </p:txBody>
        </p:sp>
        <p:sp>
          <p:nvSpPr>
            <p:cNvPr id="113" name="Graphic 6">
              <a:extLst>
                <a:ext uri="{FF2B5EF4-FFF2-40B4-BE49-F238E27FC236}">
                  <a16:creationId xmlns:a16="http://schemas.microsoft.com/office/drawing/2014/main" id="{2DCE7BA2-0B41-9116-018E-4A498F7ADCAF}"/>
                </a:ext>
              </a:extLst>
            </p:cNvPr>
            <p:cNvSpPr/>
            <p:nvPr/>
          </p:nvSpPr>
          <p:spPr>
            <a:xfrm>
              <a:off x="2981065" y="3146917"/>
              <a:ext cx="815188" cy="494058"/>
            </a:xfrm>
            <a:custGeom>
              <a:avLst/>
              <a:gdLst>
                <a:gd name="connsiteX0" fmla="*/ -164 w 663891"/>
                <a:gd name="connsiteY0" fmla="*/ -225 h 494058"/>
                <a:gd name="connsiteX1" fmla="*/ 663727 w 663891"/>
                <a:gd name="connsiteY1" fmla="*/ -225 h 494058"/>
                <a:gd name="connsiteX2" fmla="*/ 663727 w 663891"/>
                <a:gd name="connsiteY2" fmla="*/ 493833 h 494058"/>
                <a:gd name="connsiteX3" fmla="*/ -164 w 663891"/>
                <a:gd name="connsiteY3" fmla="*/ 493833 h 49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891" h="494058">
                  <a:moveTo>
                    <a:pt x="-164" y="-225"/>
                  </a:moveTo>
                  <a:lnTo>
                    <a:pt x="663727" y="-225"/>
                  </a:lnTo>
                  <a:lnTo>
                    <a:pt x="663727" y="493833"/>
                  </a:lnTo>
                  <a:lnTo>
                    <a:pt x="-164" y="493833"/>
                  </a:lnTo>
                  <a:close/>
                </a:path>
              </a:pathLst>
            </a:custGeom>
            <a:solidFill>
              <a:srgbClr val="D3D3D3"/>
            </a:solidFill>
            <a:ln w="3551" cap="flat">
              <a:solidFill>
                <a:srgbClr val="000000"/>
              </a:solidFill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Graphic 6">
              <a:extLst>
                <a:ext uri="{FF2B5EF4-FFF2-40B4-BE49-F238E27FC236}">
                  <a16:creationId xmlns:a16="http://schemas.microsoft.com/office/drawing/2014/main" id="{8125218E-3605-8F0C-DBF7-18EFE79F6ACA}"/>
                </a:ext>
              </a:extLst>
            </p:cNvPr>
            <p:cNvSpPr txBox="1"/>
            <p:nvPr/>
          </p:nvSpPr>
          <p:spPr>
            <a:xfrm>
              <a:off x="2984577" y="3145971"/>
              <a:ext cx="641626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Offline</a:t>
              </a:r>
              <a:r>
                <a:rPr lang="en-US" sz="973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 </a:t>
              </a:r>
            </a:p>
          </p:txBody>
        </p:sp>
        <p:sp>
          <p:nvSpPr>
            <p:cNvPr id="115" name="Graphic 6">
              <a:extLst>
                <a:ext uri="{FF2B5EF4-FFF2-40B4-BE49-F238E27FC236}">
                  <a16:creationId xmlns:a16="http://schemas.microsoft.com/office/drawing/2014/main" id="{601C5A67-52D1-D026-99AC-69BAEF471D72}"/>
                </a:ext>
              </a:extLst>
            </p:cNvPr>
            <p:cNvSpPr txBox="1"/>
            <p:nvPr/>
          </p:nvSpPr>
          <p:spPr>
            <a:xfrm>
              <a:off x="2984577" y="3294189"/>
              <a:ext cx="565389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Query</a:t>
              </a:r>
            </a:p>
          </p:txBody>
        </p:sp>
        <p:sp>
          <p:nvSpPr>
            <p:cNvPr id="116" name="Graphic 6">
              <a:extLst>
                <a:ext uri="{FF2B5EF4-FFF2-40B4-BE49-F238E27FC236}">
                  <a16:creationId xmlns:a16="http://schemas.microsoft.com/office/drawing/2014/main" id="{F404297F-D819-71C8-E629-2E175DA3A8F8}"/>
                </a:ext>
              </a:extLst>
            </p:cNvPr>
            <p:cNvSpPr txBox="1"/>
            <p:nvPr/>
          </p:nvSpPr>
          <p:spPr>
            <a:xfrm>
              <a:off x="2984577" y="3442406"/>
              <a:ext cx="857552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Processor</a:t>
              </a:r>
            </a:p>
          </p:txBody>
        </p:sp>
        <p:sp>
          <p:nvSpPr>
            <p:cNvPr id="117" name="Graphic 6">
              <a:extLst>
                <a:ext uri="{FF2B5EF4-FFF2-40B4-BE49-F238E27FC236}">
                  <a16:creationId xmlns:a16="http://schemas.microsoft.com/office/drawing/2014/main" id="{D9455C67-C33E-E0A2-339D-7BAA3BE62E3B}"/>
                </a:ext>
              </a:extLst>
            </p:cNvPr>
            <p:cNvSpPr txBox="1"/>
            <p:nvPr/>
          </p:nvSpPr>
          <p:spPr>
            <a:xfrm>
              <a:off x="1451135" y="2481697"/>
              <a:ext cx="943257" cy="33798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Stream Parser</a:t>
              </a:r>
            </a:p>
          </p:txBody>
        </p:sp>
        <p:sp>
          <p:nvSpPr>
            <p:cNvPr id="118" name="Graphic 6">
              <a:extLst>
                <a:ext uri="{FF2B5EF4-FFF2-40B4-BE49-F238E27FC236}">
                  <a16:creationId xmlns:a16="http://schemas.microsoft.com/office/drawing/2014/main" id="{14EBB437-1056-C34E-DDA0-87F0E1B2EDAC}"/>
                </a:ext>
              </a:extLst>
            </p:cNvPr>
            <p:cNvSpPr txBox="1"/>
            <p:nvPr/>
          </p:nvSpPr>
          <p:spPr>
            <a:xfrm>
              <a:off x="1295107" y="3355946"/>
              <a:ext cx="604709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Online</a:t>
              </a:r>
            </a:p>
          </p:txBody>
        </p:sp>
        <p:sp>
          <p:nvSpPr>
            <p:cNvPr id="119" name="Graphic 6">
              <a:extLst>
                <a:ext uri="{FF2B5EF4-FFF2-40B4-BE49-F238E27FC236}">
                  <a16:creationId xmlns:a16="http://schemas.microsoft.com/office/drawing/2014/main" id="{3E9C3AA3-63FD-3940-88E7-6FA93BF61DEB}"/>
                </a:ext>
              </a:extLst>
            </p:cNvPr>
            <p:cNvSpPr txBox="1"/>
            <p:nvPr/>
          </p:nvSpPr>
          <p:spPr>
            <a:xfrm>
              <a:off x="1295107" y="3488724"/>
              <a:ext cx="565389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Query</a:t>
              </a:r>
            </a:p>
          </p:txBody>
        </p:sp>
        <p:sp>
          <p:nvSpPr>
            <p:cNvPr id="120" name="Graphic 6">
              <a:extLst>
                <a:ext uri="{FF2B5EF4-FFF2-40B4-BE49-F238E27FC236}">
                  <a16:creationId xmlns:a16="http://schemas.microsoft.com/office/drawing/2014/main" id="{200E6AF7-B8D7-A0B6-8210-963A6CB7378E}"/>
                </a:ext>
              </a:extLst>
            </p:cNvPr>
            <p:cNvSpPr txBox="1"/>
            <p:nvPr/>
          </p:nvSpPr>
          <p:spPr>
            <a:xfrm>
              <a:off x="1231030" y="3626778"/>
              <a:ext cx="857552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Processor</a:t>
              </a:r>
            </a:p>
          </p:txBody>
        </p:sp>
        <p:sp>
          <p:nvSpPr>
            <p:cNvPr id="121" name="Graphic 6">
              <a:extLst>
                <a:ext uri="{FF2B5EF4-FFF2-40B4-BE49-F238E27FC236}">
                  <a16:creationId xmlns:a16="http://schemas.microsoft.com/office/drawing/2014/main" id="{7C96CA84-F84E-2667-0EA5-2F0596FD0D5A}"/>
                </a:ext>
              </a:extLst>
            </p:cNvPr>
            <p:cNvSpPr txBox="1"/>
            <p:nvPr/>
          </p:nvSpPr>
          <p:spPr>
            <a:xfrm>
              <a:off x="2196862" y="3352618"/>
              <a:ext cx="604709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Online</a:t>
              </a:r>
            </a:p>
          </p:txBody>
        </p:sp>
        <p:sp>
          <p:nvSpPr>
            <p:cNvPr id="122" name="Graphic 6">
              <a:extLst>
                <a:ext uri="{FF2B5EF4-FFF2-40B4-BE49-F238E27FC236}">
                  <a16:creationId xmlns:a16="http://schemas.microsoft.com/office/drawing/2014/main" id="{C1B8C8DA-F089-320D-C9DF-21CC1A61AD8F}"/>
                </a:ext>
              </a:extLst>
            </p:cNvPr>
            <p:cNvSpPr txBox="1"/>
            <p:nvPr/>
          </p:nvSpPr>
          <p:spPr>
            <a:xfrm>
              <a:off x="2161367" y="3491018"/>
              <a:ext cx="733294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Schema</a:t>
              </a:r>
            </a:p>
          </p:txBody>
        </p:sp>
        <p:sp>
          <p:nvSpPr>
            <p:cNvPr id="123" name="Graphic 6">
              <a:extLst>
                <a:ext uri="{FF2B5EF4-FFF2-40B4-BE49-F238E27FC236}">
                  <a16:creationId xmlns:a16="http://schemas.microsoft.com/office/drawing/2014/main" id="{4EC7E47D-35FC-5716-CBB7-F877B1B7AE63}"/>
                </a:ext>
              </a:extLst>
            </p:cNvPr>
            <p:cNvSpPr txBox="1"/>
            <p:nvPr/>
          </p:nvSpPr>
          <p:spPr>
            <a:xfrm>
              <a:off x="2161777" y="3647641"/>
              <a:ext cx="777661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spc="0" baseline="0" dirty="0">
                  <a:solidFill>
                    <a:srgbClr val="000000"/>
                  </a:solidFill>
                  <a:latin typeface="Franklin Gothic Book"/>
                  <a:sym typeface="Franklin Gothic Book"/>
                  <a:rtl val="0"/>
                </a:rPr>
                <a:t>Validator</a:t>
              </a:r>
            </a:p>
          </p:txBody>
        </p:sp>
        <p:sp>
          <p:nvSpPr>
            <p:cNvPr id="124" name="Graphic 6">
              <a:extLst>
                <a:ext uri="{FF2B5EF4-FFF2-40B4-BE49-F238E27FC236}">
                  <a16:creationId xmlns:a16="http://schemas.microsoft.com/office/drawing/2014/main" id="{89AA6D66-F00A-C345-5644-EE2121CC20A9}"/>
                </a:ext>
              </a:extLst>
            </p:cNvPr>
            <p:cNvSpPr txBox="1"/>
            <p:nvPr/>
          </p:nvSpPr>
          <p:spPr>
            <a:xfrm>
              <a:off x="2333394" y="3602975"/>
              <a:ext cx="138488" cy="11869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endParaRPr lang="en-US" sz="875" spc="0" baseline="0" dirty="0">
                <a:solidFill>
                  <a:srgbClr val="000000"/>
                </a:solidFill>
                <a:latin typeface="Franklin Gothic Book"/>
                <a:sym typeface="Franklin Gothic Book"/>
                <a:rtl val="0"/>
              </a:endParaRPr>
            </a:p>
          </p:txBody>
        </p:sp>
        <p:sp>
          <p:nvSpPr>
            <p:cNvPr id="125" name="Graphic 6">
              <a:extLst>
                <a:ext uri="{FF2B5EF4-FFF2-40B4-BE49-F238E27FC236}">
                  <a16:creationId xmlns:a16="http://schemas.microsoft.com/office/drawing/2014/main" id="{6FA5B876-DA78-8699-6A26-EAF71206D911}"/>
                </a:ext>
              </a:extLst>
            </p:cNvPr>
            <p:cNvSpPr/>
            <p:nvPr/>
          </p:nvSpPr>
          <p:spPr>
            <a:xfrm>
              <a:off x="1593069" y="3846318"/>
              <a:ext cx="37054" cy="419872"/>
            </a:xfrm>
            <a:custGeom>
              <a:avLst/>
              <a:gdLst>
                <a:gd name="connsiteX0" fmla="*/ 21451 w 37054"/>
                <a:gd name="connsiteY0" fmla="*/ 30653 h 419872"/>
                <a:gd name="connsiteX1" fmla="*/ 21451 w 37054"/>
                <a:gd name="connsiteY1" fmla="*/ 388768 h 419872"/>
                <a:gd name="connsiteX2" fmla="*/ 18363 w 37054"/>
                <a:gd name="connsiteY2" fmla="*/ 391856 h 419872"/>
                <a:gd name="connsiteX3" fmla="*/ 15275 w 37054"/>
                <a:gd name="connsiteY3" fmla="*/ 388768 h 419872"/>
                <a:gd name="connsiteX4" fmla="*/ 15275 w 37054"/>
                <a:gd name="connsiteY4" fmla="*/ 30653 h 419872"/>
                <a:gd name="connsiteX5" fmla="*/ 18363 w 37054"/>
                <a:gd name="connsiteY5" fmla="*/ 27566 h 419872"/>
                <a:gd name="connsiteX6" fmla="*/ 21451 w 37054"/>
                <a:gd name="connsiteY6" fmla="*/ 30653 h 419872"/>
                <a:gd name="connsiteX7" fmla="*/ -164 w 37054"/>
                <a:gd name="connsiteY7" fmla="*/ 36829 h 419872"/>
                <a:gd name="connsiteX8" fmla="*/ 18363 w 37054"/>
                <a:gd name="connsiteY8" fmla="*/ -225 h 419872"/>
                <a:gd name="connsiteX9" fmla="*/ 36890 w 37054"/>
                <a:gd name="connsiteY9" fmla="*/ 36829 h 419872"/>
                <a:gd name="connsiteX10" fmla="*/ 36890 w 37054"/>
                <a:gd name="connsiteY10" fmla="*/ 382593 h 419872"/>
                <a:gd name="connsiteX11" fmla="*/ 18363 w 37054"/>
                <a:gd name="connsiteY11" fmla="*/ 419647 h 419872"/>
                <a:gd name="connsiteX12" fmla="*/ -164 w 37054"/>
                <a:gd name="connsiteY12" fmla="*/ 382593 h 41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054" h="419872">
                  <a:moveTo>
                    <a:pt x="21451" y="30653"/>
                  </a:moveTo>
                  <a:lnTo>
                    <a:pt x="21451" y="388768"/>
                  </a:lnTo>
                  <a:cubicBezTo>
                    <a:pt x="21451" y="390473"/>
                    <a:pt x="20067" y="391856"/>
                    <a:pt x="18363" y="391856"/>
                  </a:cubicBezTo>
                  <a:cubicBezTo>
                    <a:pt x="16658" y="391856"/>
                    <a:pt x="15275" y="390473"/>
                    <a:pt x="15275" y="388768"/>
                  </a:cubicBezTo>
                  <a:lnTo>
                    <a:pt x="15275" y="30653"/>
                  </a:lnTo>
                  <a:cubicBezTo>
                    <a:pt x="15275" y="28949"/>
                    <a:pt x="16658" y="27566"/>
                    <a:pt x="18363" y="27566"/>
                  </a:cubicBezTo>
                  <a:cubicBezTo>
                    <a:pt x="20067" y="27566"/>
                    <a:pt x="21451" y="28949"/>
                    <a:pt x="21451" y="30653"/>
                  </a:cubicBezTo>
                  <a:close/>
                  <a:moveTo>
                    <a:pt x="-164" y="36829"/>
                  </a:moveTo>
                  <a:lnTo>
                    <a:pt x="18363" y="-225"/>
                  </a:lnTo>
                  <a:lnTo>
                    <a:pt x="36890" y="36829"/>
                  </a:lnTo>
                  <a:close/>
                  <a:moveTo>
                    <a:pt x="36890" y="382593"/>
                  </a:moveTo>
                  <a:lnTo>
                    <a:pt x="18363" y="419647"/>
                  </a:lnTo>
                  <a:lnTo>
                    <a:pt x="-164" y="382593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Graphic 6">
              <a:extLst>
                <a:ext uri="{FF2B5EF4-FFF2-40B4-BE49-F238E27FC236}">
                  <a16:creationId xmlns:a16="http://schemas.microsoft.com/office/drawing/2014/main" id="{5BEEFB6D-993E-9949-13FD-239A24C19C36}"/>
                </a:ext>
              </a:extLst>
            </p:cNvPr>
            <p:cNvSpPr/>
            <p:nvPr/>
          </p:nvSpPr>
          <p:spPr>
            <a:xfrm>
              <a:off x="2284751" y="3830879"/>
              <a:ext cx="37054" cy="419872"/>
            </a:xfrm>
            <a:custGeom>
              <a:avLst/>
              <a:gdLst>
                <a:gd name="connsiteX0" fmla="*/ 21451 w 37054"/>
                <a:gd name="connsiteY0" fmla="*/ 30653 h 419872"/>
                <a:gd name="connsiteX1" fmla="*/ 21451 w 37054"/>
                <a:gd name="connsiteY1" fmla="*/ 388768 h 419872"/>
                <a:gd name="connsiteX2" fmla="*/ 18363 w 37054"/>
                <a:gd name="connsiteY2" fmla="*/ 391856 h 419872"/>
                <a:gd name="connsiteX3" fmla="*/ 15275 w 37054"/>
                <a:gd name="connsiteY3" fmla="*/ 388768 h 419872"/>
                <a:gd name="connsiteX4" fmla="*/ 15275 w 37054"/>
                <a:gd name="connsiteY4" fmla="*/ 30653 h 419872"/>
                <a:gd name="connsiteX5" fmla="*/ 18363 w 37054"/>
                <a:gd name="connsiteY5" fmla="*/ 27566 h 419872"/>
                <a:gd name="connsiteX6" fmla="*/ 21451 w 37054"/>
                <a:gd name="connsiteY6" fmla="*/ 30653 h 419872"/>
                <a:gd name="connsiteX7" fmla="*/ -164 w 37054"/>
                <a:gd name="connsiteY7" fmla="*/ 36829 h 419872"/>
                <a:gd name="connsiteX8" fmla="*/ 18363 w 37054"/>
                <a:gd name="connsiteY8" fmla="*/ -225 h 419872"/>
                <a:gd name="connsiteX9" fmla="*/ 36890 w 37054"/>
                <a:gd name="connsiteY9" fmla="*/ 36829 h 419872"/>
                <a:gd name="connsiteX10" fmla="*/ 36890 w 37054"/>
                <a:gd name="connsiteY10" fmla="*/ 382593 h 419872"/>
                <a:gd name="connsiteX11" fmla="*/ 18363 w 37054"/>
                <a:gd name="connsiteY11" fmla="*/ 419647 h 419872"/>
                <a:gd name="connsiteX12" fmla="*/ -164 w 37054"/>
                <a:gd name="connsiteY12" fmla="*/ 382593 h 41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054" h="419872">
                  <a:moveTo>
                    <a:pt x="21451" y="30653"/>
                  </a:moveTo>
                  <a:lnTo>
                    <a:pt x="21451" y="388768"/>
                  </a:lnTo>
                  <a:cubicBezTo>
                    <a:pt x="21451" y="390473"/>
                    <a:pt x="20067" y="391856"/>
                    <a:pt x="18363" y="391856"/>
                  </a:cubicBezTo>
                  <a:cubicBezTo>
                    <a:pt x="16658" y="391856"/>
                    <a:pt x="15275" y="390473"/>
                    <a:pt x="15275" y="388768"/>
                  </a:cubicBezTo>
                  <a:lnTo>
                    <a:pt x="15275" y="30653"/>
                  </a:lnTo>
                  <a:cubicBezTo>
                    <a:pt x="15275" y="28949"/>
                    <a:pt x="16658" y="27566"/>
                    <a:pt x="18363" y="27566"/>
                  </a:cubicBezTo>
                  <a:cubicBezTo>
                    <a:pt x="20067" y="27566"/>
                    <a:pt x="21451" y="28949"/>
                    <a:pt x="21451" y="30653"/>
                  </a:cubicBezTo>
                  <a:close/>
                  <a:moveTo>
                    <a:pt x="-164" y="36829"/>
                  </a:moveTo>
                  <a:lnTo>
                    <a:pt x="18363" y="-225"/>
                  </a:lnTo>
                  <a:lnTo>
                    <a:pt x="36890" y="36829"/>
                  </a:lnTo>
                  <a:close/>
                  <a:moveTo>
                    <a:pt x="36890" y="382593"/>
                  </a:moveTo>
                  <a:lnTo>
                    <a:pt x="18363" y="419647"/>
                  </a:lnTo>
                  <a:lnTo>
                    <a:pt x="-164" y="382593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Graphic 6">
              <a:extLst>
                <a:ext uri="{FF2B5EF4-FFF2-40B4-BE49-F238E27FC236}">
                  <a16:creationId xmlns:a16="http://schemas.microsoft.com/office/drawing/2014/main" id="{3DD4FEE6-5F3C-E792-8221-18F9ABF235C2}"/>
                </a:ext>
              </a:extLst>
            </p:cNvPr>
            <p:cNvSpPr txBox="1"/>
            <p:nvPr/>
          </p:nvSpPr>
          <p:spPr>
            <a:xfrm>
              <a:off x="224765" y="2610589"/>
              <a:ext cx="599902" cy="19313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l"/>
              <a:r>
                <a:rPr lang="en-US" i="1" spc="0" baseline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JSON</a:t>
              </a:r>
            </a:p>
          </p:txBody>
        </p:sp>
        <p:sp>
          <p:nvSpPr>
            <p:cNvPr id="128" name="Graphic 6">
              <a:extLst>
                <a:ext uri="{FF2B5EF4-FFF2-40B4-BE49-F238E27FC236}">
                  <a16:creationId xmlns:a16="http://schemas.microsoft.com/office/drawing/2014/main" id="{AA5F86C2-7292-41E4-29D7-3413ED2B0FA6}"/>
                </a:ext>
              </a:extLst>
            </p:cNvPr>
            <p:cNvSpPr/>
            <p:nvPr/>
          </p:nvSpPr>
          <p:spPr>
            <a:xfrm>
              <a:off x="3328450" y="3645607"/>
              <a:ext cx="37054" cy="605255"/>
            </a:xfrm>
            <a:custGeom>
              <a:avLst/>
              <a:gdLst>
                <a:gd name="connsiteX0" fmla="*/ 21451 w 37054"/>
                <a:gd name="connsiteY0" fmla="*/ 30653 h 605255"/>
                <a:gd name="connsiteX1" fmla="*/ 21451 w 37054"/>
                <a:gd name="connsiteY1" fmla="*/ 574152 h 605255"/>
                <a:gd name="connsiteX2" fmla="*/ 18363 w 37054"/>
                <a:gd name="connsiteY2" fmla="*/ 577239 h 605255"/>
                <a:gd name="connsiteX3" fmla="*/ 15275 w 37054"/>
                <a:gd name="connsiteY3" fmla="*/ 574152 h 605255"/>
                <a:gd name="connsiteX4" fmla="*/ 15275 w 37054"/>
                <a:gd name="connsiteY4" fmla="*/ 30653 h 605255"/>
                <a:gd name="connsiteX5" fmla="*/ 18363 w 37054"/>
                <a:gd name="connsiteY5" fmla="*/ 27566 h 605255"/>
                <a:gd name="connsiteX6" fmla="*/ 21451 w 37054"/>
                <a:gd name="connsiteY6" fmla="*/ 30653 h 605255"/>
                <a:gd name="connsiteX7" fmla="*/ -164 w 37054"/>
                <a:gd name="connsiteY7" fmla="*/ 36829 h 605255"/>
                <a:gd name="connsiteX8" fmla="*/ 18363 w 37054"/>
                <a:gd name="connsiteY8" fmla="*/ -225 h 605255"/>
                <a:gd name="connsiteX9" fmla="*/ 36890 w 37054"/>
                <a:gd name="connsiteY9" fmla="*/ 36829 h 605255"/>
                <a:gd name="connsiteX10" fmla="*/ 36890 w 37054"/>
                <a:gd name="connsiteY10" fmla="*/ 567976 h 605255"/>
                <a:gd name="connsiteX11" fmla="*/ 18363 w 37054"/>
                <a:gd name="connsiteY11" fmla="*/ 605030 h 605255"/>
                <a:gd name="connsiteX12" fmla="*/ -164 w 37054"/>
                <a:gd name="connsiteY12" fmla="*/ 567976 h 6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054" h="605255">
                  <a:moveTo>
                    <a:pt x="21451" y="30653"/>
                  </a:moveTo>
                  <a:lnTo>
                    <a:pt x="21451" y="574152"/>
                  </a:lnTo>
                  <a:cubicBezTo>
                    <a:pt x="21451" y="575859"/>
                    <a:pt x="20061" y="577239"/>
                    <a:pt x="18363" y="577239"/>
                  </a:cubicBezTo>
                  <a:cubicBezTo>
                    <a:pt x="16664" y="577239"/>
                    <a:pt x="15275" y="575859"/>
                    <a:pt x="15275" y="574152"/>
                  </a:cubicBezTo>
                  <a:lnTo>
                    <a:pt x="15275" y="30653"/>
                  </a:lnTo>
                  <a:cubicBezTo>
                    <a:pt x="15275" y="28949"/>
                    <a:pt x="16664" y="27566"/>
                    <a:pt x="18363" y="27566"/>
                  </a:cubicBezTo>
                  <a:cubicBezTo>
                    <a:pt x="20061" y="27566"/>
                    <a:pt x="21451" y="28949"/>
                    <a:pt x="21451" y="30653"/>
                  </a:cubicBezTo>
                  <a:close/>
                  <a:moveTo>
                    <a:pt x="-164" y="36829"/>
                  </a:moveTo>
                  <a:lnTo>
                    <a:pt x="18363" y="-225"/>
                  </a:lnTo>
                  <a:lnTo>
                    <a:pt x="36890" y="36829"/>
                  </a:lnTo>
                  <a:close/>
                  <a:moveTo>
                    <a:pt x="36890" y="567976"/>
                  </a:moveTo>
                  <a:lnTo>
                    <a:pt x="18363" y="605030"/>
                  </a:lnTo>
                  <a:lnTo>
                    <a:pt x="-164" y="567976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Graphic 6">
              <a:extLst>
                <a:ext uri="{FF2B5EF4-FFF2-40B4-BE49-F238E27FC236}">
                  <a16:creationId xmlns:a16="http://schemas.microsoft.com/office/drawing/2014/main" id="{26AA30BD-1933-ED69-7006-E1511C024AA6}"/>
                </a:ext>
              </a:extLst>
            </p:cNvPr>
            <p:cNvSpPr/>
            <p:nvPr/>
          </p:nvSpPr>
          <p:spPr>
            <a:xfrm>
              <a:off x="4208491" y="3892636"/>
              <a:ext cx="37054" cy="358528"/>
            </a:xfrm>
            <a:custGeom>
              <a:avLst/>
              <a:gdLst>
                <a:gd name="connsiteX0" fmla="*/ 21451 w 37054"/>
                <a:gd name="connsiteY0" fmla="*/ 30653 h 358528"/>
                <a:gd name="connsiteX1" fmla="*/ 21451 w 37054"/>
                <a:gd name="connsiteY1" fmla="*/ 327425 h 358528"/>
                <a:gd name="connsiteX2" fmla="*/ 18363 w 37054"/>
                <a:gd name="connsiteY2" fmla="*/ 330513 h 358528"/>
                <a:gd name="connsiteX3" fmla="*/ 15275 w 37054"/>
                <a:gd name="connsiteY3" fmla="*/ 327425 h 358528"/>
                <a:gd name="connsiteX4" fmla="*/ 15275 w 37054"/>
                <a:gd name="connsiteY4" fmla="*/ 30653 h 358528"/>
                <a:gd name="connsiteX5" fmla="*/ 18363 w 37054"/>
                <a:gd name="connsiteY5" fmla="*/ 27566 h 358528"/>
                <a:gd name="connsiteX6" fmla="*/ 21451 w 37054"/>
                <a:gd name="connsiteY6" fmla="*/ 30653 h 358528"/>
                <a:gd name="connsiteX7" fmla="*/ -164 w 37054"/>
                <a:gd name="connsiteY7" fmla="*/ 36829 h 358528"/>
                <a:gd name="connsiteX8" fmla="*/ 18363 w 37054"/>
                <a:gd name="connsiteY8" fmla="*/ -225 h 358528"/>
                <a:gd name="connsiteX9" fmla="*/ 36890 w 37054"/>
                <a:gd name="connsiteY9" fmla="*/ 36829 h 358528"/>
                <a:gd name="connsiteX10" fmla="*/ 36890 w 37054"/>
                <a:gd name="connsiteY10" fmla="*/ 321249 h 358528"/>
                <a:gd name="connsiteX11" fmla="*/ 18363 w 37054"/>
                <a:gd name="connsiteY11" fmla="*/ 358304 h 358528"/>
                <a:gd name="connsiteX12" fmla="*/ -164 w 37054"/>
                <a:gd name="connsiteY12" fmla="*/ 321249 h 35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054" h="358528">
                  <a:moveTo>
                    <a:pt x="21451" y="30653"/>
                  </a:moveTo>
                  <a:lnTo>
                    <a:pt x="21451" y="327425"/>
                  </a:lnTo>
                  <a:cubicBezTo>
                    <a:pt x="21451" y="329133"/>
                    <a:pt x="20061" y="330513"/>
                    <a:pt x="18363" y="330513"/>
                  </a:cubicBezTo>
                  <a:cubicBezTo>
                    <a:pt x="16664" y="330513"/>
                    <a:pt x="15275" y="329133"/>
                    <a:pt x="15275" y="327425"/>
                  </a:cubicBezTo>
                  <a:lnTo>
                    <a:pt x="15275" y="30653"/>
                  </a:lnTo>
                  <a:cubicBezTo>
                    <a:pt x="15275" y="28949"/>
                    <a:pt x="16664" y="27566"/>
                    <a:pt x="18363" y="27566"/>
                  </a:cubicBezTo>
                  <a:cubicBezTo>
                    <a:pt x="20061" y="27566"/>
                    <a:pt x="21451" y="28949"/>
                    <a:pt x="21451" y="30653"/>
                  </a:cubicBezTo>
                  <a:close/>
                  <a:moveTo>
                    <a:pt x="-164" y="36829"/>
                  </a:moveTo>
                  <a:lnTo>
                    <a:pt x="18363" y="-225"/>
                  </a:lnTo>
                  <a:lnTo>
                    <a:pt x="36890" y="36829"/>
                  </a:lnTo>
                  <a:close/>
                  <a:moveTo>
                    <a:pt x="36890" y="321249"/>
                  </a:moveTo>
                  <a:lnTo>
                    <a:pt x="18363" y="358304"/>
                  </a:lnTo>
                  <a:lnTo>
                    <a:pt x="-164" y="321249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Graphic 6">
              <a:extLst>
                <a:ext uri="{FF2B5EF4-FFF2-40B4-BE49-F238E27FC236}">
                  <a16:creationId xmlns:a16="http://schemas.microsoft.com/office/drawing/2014/main" id="{C24A905C-DA9C-D3DE-B17B-4DE69A97940A}"/>
                </a:ext>
              </a:extLst>
            </p:cNvPr>
            <p:cNvSpPr/>
            <p:nvPr/>
          </p:nvSpPr>
          <p:spPr>
            <a:xfrm>
              <a:off x="1793780" y="2895256"/>
              <a:ext cx="3087" cy="183462"/>
            </a:xfrm>
            <a:custGeom>
              <a:avLst/>
              <a:gdLst>
                <a:gd name="connsiteX0" fmla="*/ -164 w 3087"/>
                <a:gd name="connsiteY0" fmla="*/ -225 h 183462"/>
                <a:gd name="connsiteX1" fmla="*/ -164 w 3087"/>
                <a:gd name="connsiteY1" fmla="*/ 183237 h 18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87" h="183462">
                  <a:moveTo>
                    <a:pt x="-164" y="-225"/>
                  </a:moveTo>
                  <a:lnTo>
                    <a:pt x="-164" y="183237"/>
                  </a:lnTo>
                </a:path>
              </a:pathLst>
            </a:custGeom>
            <a:noFill/>
            <a:ln w="6174" cap="rnd">
              <a:solidFill>
                <a:srgbClr val="000000"/>
              </a:solidFill>
              <a:prstDash val="solid"/>
              <a:rou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Graphic 6">
              <a:extLst>
                <a:ext uri="{FF2B5EF4-FFF2-40B4-BE49-F238E27FC236}">
                  <a16:creationId xmlns:a16="http://schemas.microsoft.com/office/drawing/2014/main" id="{E78A70A5-147A-2B59-F746-6878504774EF}"/>
                </a:ext>
              </a:extLst>
            </p:cNvPr>
            <p:cNvSpPr/>
            <p:nvPr/>
          </p:nvSpPr>
          <p:spPr>
            <a:xfrm>
              <a:off x="1509697" y="3077440"/>
              <a:ext cx="801137" cy="23908"/>
            </a:xfrm>
            <a:custGeom>
              <a:avLst/>
              <a:gdLst>
                <a:gd name="connsiteX0" fmla="*/ -164 w 609677"/>
                <a:gd name="connsiteY0" fmla="*/ -225 h 3087"/>
                <a:gd name="connsiteX1" fmla="*/ 609513 w 609677"/>
                <a:gd name="connsiteY1" fmla="*/ -225 h 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9677" h="3087">
                  <a:moveTo>
                    <a:pt x="-164" y="-225"/>
                  </a:moveTo>
                  <a:lnTo>
                    <a:pt x="609513" y="-225"/>
                  </a:lnTo>
                </a:path>
              </a:pathLst>
            </a:custGeom>
            <a:noFill/>
            <a:ln w="6174" cap="rnd">
              <a:solidFill>
                <a:srgbClr val="000000"/>
              </a:solidFill>
              <a:prstDash val="solid"/>
              <a:rou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Graphic 6">
              <a:extLst>
                <a:ext uri="{FF2B5EF4-FFF2-40B4-BE49-F238E27FC236}">
                  <a16:creationId xmlns:a16="http://schemas.microsoft.com/office/drawing/2014/main" id="{54527A97-E2C6-41BA-5855-C715E1083874}"/>
                </a:ext>
              </a:extLst>
            </p:cNvPr>
            <p:cNvSpPr/>
            <p:nvPr/>
          </p:nvSpPr>
          <p:spPr>
            <a:xfrm>
              <a:off x="2290414" y="3084236"/>
              <a:ext cx="37054" cy="236962"/>
            </a:xfrm>
            <a:custGeom>
              <a:avLst/>
              <a:gdLst>
                <a:gd name="connsiteX0" fmla="*/ 21451 w 37054"/>
                <a:gd name="connsiteY0" fmla="*/ 2863 h 236962"/>
                <a:gd name="connsiteX1" fmla="*/ 21451 w 37054"/>
                <a:gd name="connsiteY1" fmla="*/ 205859 h 236962"/>
                <a:gd name="connsiteX2" fmla="*/ 18363 w 37054"/>
                <a:gd name="connsiteY2" fmla="*/ 208947 h 236962"/>
                <a:gd name="connsiteX3" fmla="*/ 15275 w 37054"/>
                <a:gd name="connsiteY3" fmla="*/ 205859 h 236962"/>
                <a:gd name="connsiteX4" fmla="*/ 15275 w 37054"/>
                <a:gd name="connsiteY4" fmla="*/ 2863 h 236962"/>
                <a:gd name="connsiteX5" fmla="*/ 18363 w 37054"/>
                <a:gd name="connsiteY5" fmla="*/ -225 h 236962"/>
                <a:gd name="connsiteX6" fmla="*/ 21451 w 37054"/>
                <a:gd name="connsiteY6" fmla="*/ 2863 h 236962"/>
                <a:gd name="connsiteX7" fmla="*/ 36890 w 37054"/>
                <a:gd name="connsiteY7" fmla="*/ 199683 h 236962"/>
                <a:gd name="connsiteX8" fmla="*/ 18363 w 37054"/>
                <a:gd name="connsiteY8" fmla="*/ 236737 h 236962"/>
                <a:gd name="connsiteX9" fmla="*/ -164 w 37054"/>
                <a:gd name="connsiteY9" fmla="*/ 199683 h 23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54" h="236962">
                  <a:moveTo>
                    <a:pt x="21451" y="2863"/>
                  </a:moveTo>
                  <a:lnTo>
                    <a:pt x="21451" y="205859"/>
                  </a:lnTo>
                  <a:cubicBezTo>
                    <a:pt x="21451" y="207563"/>
                    <a:pt x="20067" y="208947"/>
                    <a:pt x="18363" y="208947"/>
                  </a:cubicBezTo>
                  <a:cubicBezTo>
                    <a:pt x="16658" y="208947"/>
                    <a:pt x="15275" y="207563"/>
                    <a:pt x="15275" y="205859"/>
                  </a:cubicBezTo>
                  <a:lnTo>
                    <a:pt x="15275" y="2863"/>
                  </a:lnTo>
                  <a:cubicBezTo>
                    <a:pt x="15275" y="1158"/>
                    <a:pt x="16658" y="-225"/>
                    <a:pt x="18363" y="-225"/>
                  </a:cubicBezTo>
                  <a:cubicBezTo>
                    <a:pt x="20067" y="-225"/>
                    <a:pt x="21451" y="1158"/>
                    <a:pt x="21451" y="2863"/>
                  </a:cubicBezTo>
                  <a:close/>
                  <a:moveTo>
                    <a:pt x="36890" y="199683"/>
                  </a:moveTo>
                  <a:lnTo>
                    <a:pt x="18363" y="236737"/>
                  </a:lnTo>
                  <a:lnTo>
                    <a:pt x="-164" y="199683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Graphic 6">
              <a:extLst>
                <a:ext uri="{FF2B5EF4-FFF2-40B4-BE49-F238E27FC236}">
                  <a16:creationId xmlns:a16="http://schemas.microsoft.com/office/drawing/2014/main" id="{94EBD0B5-7875-717B-E598-D42A62CB1355}"/>
                </a:ext>
              </a:extLst>
            </p:cNvPr>
            <p:cNvSpPr/>
            <p:nvPr/>
          </p:nvSpPr>
          <p:spPr>
            <a:xfrm>
              <a:off x="1491170" y="3074352"/>
              <a:ext cx="37054" cy="236962"/>
            </a:xfrm>
            <a:custGeom>
              <a:avLst/>
              <a:gdLst>
                <a:gd name="connsiteX0" fmla="*/ 21451 w 37054"/>
                <a:gd name="connsiteY0" fmla="*/ 2863 h 236962"/>
                <a:gd name="connsiteX1" fmla="*/ 21451 w 37054"/>
                <a:gd name="connsiteY1" fmla="*/ 205859 h 236962"/>
                <a:gd name="connsiteX2" fmla="*/ 18363 w 37054"/>
                <a:gd name="connsiteY2" fmla="*/ 208947 h 236962"/>
                <a:gd name="connsiteX3" fmla="*/ 15275 w 37054"/>
                <a:gd name="connsiteY3" fmla="*/ 205859 h 236962"/>
                <a:gd name="connsiteX4" fmla="*/ 15275 w 37054"/>
                <a:gd name="connsiteY4" fmla="*/ 2863 h 236962"/>
                <a:gd name="connsiteX5" fmla="*/ 18363 w 37054"/>
                <a:gd name="connsiteY5" fmla="*/ -225 h 236962"/>
                <a:gd name="connsiteX6" fmla="*/ 21451 w 37054"/>
                <a:gd name="connsiteY6" fmla="*/ 2863 h 236962"/>
                <a:gd name="connsiteX7" fmla="*/ 36890 w 37054"/>
                <a:gd name="connsiteY7" fmla="*/ 199683 h 236962"/>
                <a:gd name="connsiteX8" fmla="*/ 18363 w 37054"/>
                <a:gd name="connsiteY8" fmla="*/ 236737 h 236962"/>
                <a:gd name="connsiteX9" fmla="*/ -164 w 37054"/>
                <a:gd name="connsiteY9" fmla="*/ 199683 h 23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54" h="236962">
                  <a:moveTo>
                    <a:pt x="21451" y="2863"/>
                  </a:moveTo>
                  <a:lnTo>
                    <a:pt x="21451" y="205859"/>
                  </a:lnTo>
                  <a:cubicBezTo>
                    <a:pt x="21451" y="207563"/>
                    <a:pt x="20067" y="208947"/>
                    <a:pt x="18363" y="208947"/>
                  </a:cubicBezTo>
                  <a:cubicBezTo>
                    <a:pt x="16658" y="208947"/>
                    <a:pt x="15275" y="207563"/>
                    <a:pt x="15275" y="205859"/>
                  </a:cubicBezTo>
                  <a:lnTo>
                    <a:pt x="15275" y="2863"/>
                  </a:lnTo>
                  <a:cubicBezTo>
                    <a:pt x="15275" y="1158"/>
                    <a:pt x="16658" y="-225"/>
                    <a:pt x="18363" y="-225"/>
                  </a:cubicBezTo>
                  <a:cubicBezTo>
                    <a:pt x="20067" y="-225"/>
                    <a:pt x="21451" y="1158"/>
                    <a:pt x="21451" y="2863"/>
                  </a:cubicBezTo>
                  <a:close/>
                  <a:moveTo>
                    <a:pt x="36890" y="199683"/>
                  </a:moveTo>
                  <a:lnTo>
                    <a:pt x="18363" y="236737"/>
                  </a:lnTo>
                  <a:lnTo>
                    <a:pt x="-164" y="199683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Graphic 6">
              <a:extLst>
                <a:ext uri="{FF2B5EF4-FFF2-40B4-BE49-F238E27FC236}">
                  <a16:creationId xmlns:a16="http://schemas.microsoft.com/office/drawing/2014/main" id="{998FAE3E-5024-9CCA-66CF-1DB8237F30D8}"/>
                </a:ext>
              </a:extLst>
            </p:cNvPr>
            <p:cNvSpPr/>
            <p:nvPr/>
          </p:nvSpPr>
          <p:spPr>
            <a:xfrm flipV="1">
              <a:off x="784048" y="2688630"/>
              <a:ext cx="506836" cy="37053"/>
            </a:xfrm>
            <a:custGeom>
              <a:avLst/>
              <a:gdLst>
                <a:gd name="connsiteX0" fmla="*/ 3297 w 506836"/>
                <a:gd name="connsiteY0" fmla="*/ 12336 h 37053"/>
                <a:gd name="connsiteX1" fmla="*/ 476170 w 506836"/>
                <a:gd name="connsiteY1" fmla="*/ 15676 h 37053"/>
                <a:gd name="connsiteX2" fmla="*/ 479236 w 506836"/>
                <a:gd name="connsiteY2" fmla="*/ 18786 h 37053"/>
                <a:gd name="connsiteX3" fmla="*/ 476127 w 506836"/>
                <a:gd name="connsiteY3" fmla="*/ 21852 h 37053"/>
                <a:gd name="connsiteX4" fmla="*/ 3254 w 506836"/>
                <a:gd name="connsiteY4" fmla="*/ 18511 h 37053"/>
                <a:gd name="connsiteX5" fmla="*/ 188 w 506836"/>
                <a:gd name="connsiteY5" fmla="*/ 15402 h 37053"/>
                <a:gd name="connsiteX6" fmla="*/ 3297 w 506836"/>
                <a:gd name="connsiteY6" fmla="*/ 12336 h 37053"/>
                <a:gd name="connsiteX7" fmla="*/ 470102 w 506836"/>
                <a:gd name="connsiteY7" fmla="*/ 194 h 37053"/>
                <a:gd name="connsiteX8" fmla="*/ 507024 w 506836"/>
                <a:gd name="connsiteY8" fmla="*/ 18982 h 37053"/>
                <a:gd name="connsiteX9" fmla="*/ 469840 w 506836"/>
                <a:gd name="connsiteY9" fmla="*/ 37247 h 3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6836" h="37053">
                  <a:moveTo>
                    <a:pt x="3297" y="12336"/>
                  </a:moveTo>
                  <a:lnTo>
                    <a:pt x="476170" y="15676"/>
                  </a:lnTo>
                  <a:cubicBezTo>
                    <a:pt x="477874" y="15688"/>
                    <a:pt x="479249" y="17081"/>
                    <a:pt x="479236" y="18786"/>
                  </a:cubicBezTo>
                  <a:cubicBezTo>
                    <a:pt x="479224" y="20491"/>
                    <a:pt x="477831" y="21864"/>
                    <a:pt x="476127" y="21852"/>
                  </a:cubicBezTo>
                  <a:lnTo>
                    <a:pt x="3254" y="18511"/>
                  </a:lnTo>
                  <a:cubicBezTo>
                    <a:pt x="1548" y="18499"/>
                    <a:pt x="176" y="17107"/>
                    <a:pt x="188" y="15402"/>
                  </a:cubicBezTo>
                  <a:cubicBezTo>
                    <a:pt x="200" y="13697"/>
                    <a:pt x="1592" y="12324"/>
                    <a:pt x="3297" y="12336"/>
                  </a:cubicBezTo>
                  <a:close/>
                  <a:moveTo>
                    <a:pt x="470102" y="194"/>
                  </a:moveTo>
                  <a:lnTo>
                    <a:pt x="507024" y="18982"/>
                  </a:lnTo>
                  <a:lnTo>
                    <a:pt x="469840" y="37247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Graphic 6">
              <a:extLst>
                <a:ext uri="{FF2B5EF4-FFF2-40B4-BE49-F238E27FC236}">
                  <a16:creationId xmlns:a16="http://schemas.microsoft.com/office/drawing/2014/main" id="{F05E28AA-AA31-3377-C3C8-ECE931B6FC3C}"/>
                </a:ext>
              </a:extLst>
            </p:cNvPr>
            <p:cNvSpPr/>
            <p:nvPr/>
          </p:nvSpPr>
          <p:spPr>
            <a:xfrm>
              <a:off x="2213730" y="2671682"/>
              <a:ext cx="458566" cy="37054"/>
            </a:xfrm>
            <a:custGeom>
              <a:avLst/>
              <a:gdLst>
                <a:gd name="connsiteX0" fmla="*/ 2936 w 458566"/>
                <a:gd name="connsiteY0" fmla="*/ 13374 h 37054"/>
                <a:gd name="connsiteX1" fmla="*/ 427539 w 458566"/>
                <a:gd name="connsiteY1" fmla="*/ 15242 h 37054"/>
                <a:gd name="connsiteX2" fmla="*/ 430615 w 458566"/>
                <a:gd name="connsiteY2" fmla="*/ 18342 h 37054"/>
                <a:gd name="connsiteX3" fmla="*/ 427511 w 458566"/>
                <a:gd name="connsiteY3" fmla="*/ 21418 h 37054"/>
                <a:gd name="connsiteX4" fmla="*/ 2911 w 458566"/>
                <a:gd name="connsiteY4" fmla="*/ 19549 h 37054"/>
                <a:gd name="connsiteX5" fmla="*/ -164 w 458566"/>
                <a:gd name="connsiteY5" fmla="*/ 16449 h 37054"/>
                <a:gd name="connsiteX6" fmla="*/ 2936 w 458566"/>
                <a:gd name="connsiteY6" fmla="*/ 13374 h 37054"/>
                <a:gd name="connsiteX7" fmla="*/ 421431 w 458566"/>
                <a:gd name="connsiteY7" fmla="*/ -225 h 37054"/>
                <a:gd name="connsiteX8" fmla="*/ 458402 w 458566"/>
                <a:gd name="connsiteY8" fmla="*/ 18466 h 37054"/>
                <a:gd name="connsiteX9" fmla="*/ 421268 w 458566"/>
                <a:gd name="connsiteY9" fmla="*/ 36829 h 3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566" h="37054">
                  <a:moveTo>
                    <a:pt x="2936" y="13374"/>
                  </a:moveTo>
                  <a:lnTo>
                    <a:pt x="427539" y="15242"/>
                  </a:lnTo>
                  <a:cubicBezTo>
                    <a:pt x="429244" y="15248"/>
                    <a:pt x="430621" y="16638"/>
                    <a:pt x="430615" y="18342"/>
                  </a:cubicBezTo>
                  <a:cubicBezTo>
                    <a:pt x="430605" y="20047"/>
                    <a:pt x="429219" y="21424"/>
                    <a:pt x="427511" y="21418"/>
                  </a:cubicBezTo>
                  <a:lnTo>
                    <a:pt x="2911" y="19549"/>
                  </a:lnTo>
                  <a:cubicBezTo>
                    <a:pt x="1204" y="19543"/>
                    <a:pt x="-170" y="18154"/>
                    <a:pt x="-164" y="16449"/>
                  </a:cubicBezTo>
                  <a:cubicBezTo>
                    <a:pt x="-158" y="14742"/>
                    <a:pt x="1232" y="13367"/>
                    <a:pt x="2936" y="13374"/>
                  </a:cubicBezTo>
                  <a:close/>
                  <a:moveTo>
                    <a:pt x="421431" y="-225"/>
                  </a:moveTo>
                  <a:lnTo>
                    <a:pt x="458402" y="18466"/>
                  </a:lnTo>
                  <a:lnTo>
                    <a:pt x="421268" y="36829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Graphic 6">
              <a:extLst>
                <a:ext uri="{FF2B5EF4-FFF2-40B4-BE49-F238E27FC236}">
                  <a16:creationId xmlns:a16="http://schemas.microsoft.com/office/drawing/2014/main" id="{E1B96F83-3E93-332C-1CE0-C4D8DD6496EC}"/>
                </a:ext>
              </a:extLst>
            </p:cNvPr>
            <p:cNvSpPr/>
            <p:nvPr/>
          </p:nvSpPr>
          <p:spPr>
            <a:xfrm>
              <a:off x="3597663" y="2656711"/>
              <a:ext cx="375161" cy="52025"/>
            </a:xfrm>
            <a:custGeom>
              <a:avLst/>
              <a:gdLst>
                <a:gd name="connsiteX0" fmla="*/ 2924 w 496158"/>
                <a:gd name="connsiteY0" fmla="*/ 15214 h 37054"/>
                <a:gd name="connsiteX1" fmla="*/ 465116 w 496158"/>
                <a:gd name="connsiteY1" fmla="*/ 15214 h 37054"/>
                <a:gd name="connsiteX2" fmla="*/ 468203 w 496158"/>
                <a:gd name="connsiteY2" fmla="*/ 18302 h 37054"/>
                <a:gd name="connsiteX3" fmla="*/ 465116 w 496158"/>
                <a:gd name="connsiteY3" fmla="*/ 21390 h 37054"/>
                <a:gd name="connsiteX4" fmla="*/ 2924 w 496158"/>
                <a:gd name="connsiteY4" fmla="*/ 21390 h 37054"/>
                <a:gd name="connsiteX5" fmla="*/ -164 w 496158"/>
                <a:gd name="connsiteY5" fmla="*/ 18302 h 37054"/>
                <a:gd name="connsiteX6" fmla="*/ 2924 w 496158"/>
                <a:gd name="connsiteY6" fmla="*/ 15214 h 37054"/>
                <a:gd name="connsiteX7" fmla="*/ 458940 w 496158"/>
                <a:gd name="connsiteY7" fmla="*/ -225 h 37054"/>
                <a:gd name="connsiteX8" fmla="*/ 495994 w 496158"/>
                <a:gd name="connsiteY8" fmla="*/ 18302 h 37054"/>
                <a:gd name="connsiteX9" fmla="*/ 458940 w 496158"/>
                <a:gd name="connsiteY9" fmla="*/ 36829 h 3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6158" h="37054">
                  <a:moveTo>
                    <a:pt x="2924" y="15214"/>
                  </a:moveTo>
                  <a:lnTo>
                    <a:pt x="465116" y="15214"/>
                  </a:lnTo>
                  <a:cubicBezTo>
                    <a:pt x="466814" y="15214"/>
                    <a:pt x="468203" y="16597"/>
                    <a:pt x="468203" y="18302"/>
                  </a:cubicBezTo>
                  <a:cubicBezTo>
                    <a:pt x="468203" y="20006"/>
                    <a:pt x="466814" y="21390"/>
                    <a:pt x="465116" y="21390"/>
                  </a:cubicBezTo>
                  <a:lnTo>
                    <a:pt x="2924" y="21390"/>
                  </a:lnTo>
                  <a:cubicBezTo>
                    <a:pt x="1225" y="21390"/>
                    <a:pt x="-164" y="20006"/>
                    <a:pt x="-164" y="18302"/>
                  </a:cubicBezTo>
                  <a:cubicBezTo>
                    <a:pt x="-164" y="16597"/>
                    <a:pt x="1225" y="15214"/>
                    <a:pt x="2924" y="15214"/>
                  </a:cubicBezTo>
                  <a:close/>
                  <a:moveTo>
                    <a:pt x="458940" y="-225"/>
                  </a:moveTo>
                  <a:lnTo>
                    <a:pt x="495994" y="18302"/>
                  </a:lnTo>
                  <a:lnTo>
                    <a:pt x="458940" y="36829"/>
                  </a:lnTo>
                  <a:close/>
                </a:path>
              </a:pathLst>
            </a:custGeom>
            <a:solidFill>
              <a:srgbClr val="000000"/>
            </a:solidFill>
            <a:ln w="3087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Graphic 6">
              <a:extLst>
                <a:ext uri="{FF2B5EF4-FFF2-40B4-BE49-F238E27FC236}">
                  <a16:creationId xmlns:a16="http://schemas.microsoft.com/office/drawing/2014/main" id="{28A371C3-810D-0610-0227-37964C47D414}"/>
                </a:ext>
              </a:extLst>
            </p:cNvPr>
            <p:cNvSpPr/>
            <p:nvPr/>
          </p:nvSpPr>
          <p:spPr>
            <a:xfrm>
              <a:off x="212793" y="2110938"/>
              <a:ext cx="4446526" cy="2365304"/>
            </a:xfrm>
            <a:custGeom>
              <a:avLst/>
              <a:gdLst>
                <a:gd name="connsiteX0" fmla="*/ -164 w 4446526"/>
                <a:gd name="connsiteY0" fmla="*/ -225 h 2365304"/>
                <a:gd name="connsiteX1" fmla="*/ 4446363 w 4446526"/>
                <a:gd name="connsiteY1" fmla="*/ -225 h 2365304"/>
                <a:gd name="connsiteX2" fmla="*/ 4446363 w 4446526"/>
                <a:gd name="connsiteY2" fmla="*/ 2365079 h 2365304"/>
                <a:gd name="connsiteX3" fmla="*/ -164 w 4446526"/>
                <a:gd name="connsiteY3" fmla="*/ 2365079 h 236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6526" h="2365304">
                  <a:moveTo>
                    <a:pt x="-164" y="-225"/>
                  </a:moveTo>
                  <a:lnTo>
                    <a:pt x="4446363" y="-225"/>
                  </a:lnTo>
                  <a:lnTo>
                    <a:pt x="4446363" y="2365079"/>
                  </a:lnTo>
                  <a:lnTo>
                    <a:pt x="-164" y="2365079"/>
                  </a:lnTo>
                  <a:close/>
                </a:path>
              </a:pathLst>
            </a:custGeom>
            <a:noFill/>
            <a:ln w="10805" cap="rnd">
              <a:solidFill>
                <a:srgbClr val="AE5F1A"/>
              </a:solidFill>
              <a:prstDash val="solid"/>
              <a:round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CDE9689-3A91-C9A2-8BF1-F4F07DF7F0CA}"/>
              </a:ext>
            </a:extLst>
          </p:cNvPr>
          <p:cNvSpPr txBox="1"/>
          <p:nvPr/>
        </p:nvSpPr>
        <p:spPr>
          <a:xfrm>
            <a:off x="1680388" y="5914055"/>
            <a:ext cx="7731269" cy="830997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Query tables must be pre-programmed with the application  queries.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322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1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13" y="-94316"/>
            <a:ext cx="11029616" cy="118872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QUERY MATCHING ENGINE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9D6554-60FB-4BBF-9AB4-C6700A33CD0A}"/>
              </a:ext>
            </a:extLst>
          </p:cNvPr>
          <p:cNvGrpSpPr/>
          <p:nvPr/>
        </p:nvGrpSpPr>
        <p:grpSpPr>
          <a:xfrm>
            <a:off x="828675" y="1287348"/>
            <a:ext cx="2468852" cy="1284270"/>
            <a:chOff x="9554967" y="1777429"/>
            <a:chExt cx="2219218" cy="1284270"/>
          </a:xfrm>
        </p:grpSpPr>
        <p:sp>
          <p:nvSpPr>
            <p:cNvPr id="434" name="Cloud 433">
              <a:extLst>
                <a:ext uri="{FF2B5EF4-FFF2-40B4-BE49-F238E27FC236}">
                  <a16:creationId xmlns:a16="http://schemas.microsoft.com/office/drawing/2014/main" id="{0D776B8A-8136-4A5D-A251-6BEC5FEDF29F}"/>
                </a:ext>
              </a:extLst>
            </p:cNvPr>
            <p:cNvSpPr/>
            <p:nvPr/>
          </p:nvSpPr>
          <p:spPr>
            <a:xfrm>
              <a:off x="9554967" y="1777429"/>
              <a:ext cx="2219218" cy="128427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F8A8311C-D039-4B7D-8A03-8A68A2FF4CD8}"/>
                </a:ext>
              </a:extLst>
            </p:cNvPr>
            <p:cNvSpPr txBox="1"/>
            <p:nvPr/>
          </p:nvSpPr>
          <p:spPr>
            <a:xfrm>
              <a:off x="9766491" y="2004065"/>
              <a:ext cx="20076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Car.attributes</a:t>
              </a:r>
              <a:r>
                <a:rPr lang="en-US" sz="2400" dirty="0"/>
                <a:t>. electric??</a:t>
              </a:r>
            </a:p>
          </p:txBody>
        </p:sp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22ED1C6-91F8-46C4-BE54-6E1A431E7578}"/>
              </a:ext>
            </a:extLst>
          </p:cNvPr>
          <p:cNvSpPr/>
          <p:nvPr/>
        </p:nvSpPr>
        <p:spPr>
          <a:xfrm>
            <a:off x="2187918" y="2612124"/>
            <a:ext cx="156258" cy="454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74F949CE-8F87-4593-BA1F-152EBCDB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82451"/>
              </p:ext>
            </p:extLst>
          </p:nvPr>
        </p:nvGraphicFramePr>
        <p:xfrm>
          <a:off x="603113" y="3074663"/>
          <a:ext cx="286398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511807735"/>
                    </a:ext>
                  </a:extLst>
                </a:gridCol>
                <a:gridCol w="1131045">
                  <a:extLst>
                    <a:ext uri="{9D8B030D-6E8A-4147-A177-3AD203B41FA5}">
                      <a16:colId xmlns:a16="http://schemas.microsoft.com/office/drawing/2014/main" val="332692397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333369075"/>
                    </a:ext>
                  </a:extLst>
                </a:gridCol>
              </a:tblGrid>
              <a:tr h="35391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>
                    <a:solidFill>
                      <a:srgbClr val="71B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35620"/>
                  </a:ext>
                </a:extLst>
              </a:tr>
              <a:tr h="3539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1B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26221"/>
                  </a:ext>
                </a:extLst>
              </a:tr>
              <a:tr h="3539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1B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568404"/>
                  </a:ext>
                </a:extLst>
              </a:tr>
              <a:tr h="3539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1B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14297"/>
                  </a:ext>
                </a:extLst>
              </a:tr>
              <a:tr h="35391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1B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69302"/>
                  </a:ext>
                </a:extLst>
              </a:tr>
              <a:tr h="35391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1B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74915"/>
                  </a:ext>
                </a:extLst>
              </a:tr>
              <a:tr h="35391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1B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16645"/>
                  </a:ext>
                </a:extLst>
              </a:tr>
              <a:tr h="35391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1B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07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831407-469D-455C-A5F6-9F5A91532D62}"/>
              </a:ext>
            </a:extLst>
          </p:cNvPr>
          <p:cNvSpPr txBox="1"/>
          <p:nvPr/>
        </p:nvSpPr>
        <p:spPr>
          <a:xfrm>
            <a:off x="6856573" y="1053230"/>
            <a:ext cx="5205288" cy="33239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2400" b="0" i="0" u="none" strike="noStrike" baseline="0" dirty="0">
              <a:latin typeface="NimbusRomNo9L-Regu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NimbusRomNo9L-Regu"/>
              </a:rPr>
              <a:t>If the match is due to a non-terminal key, the </a:t>
            </a:r>
            <a:r>
              <a:rPr lang="en-US" sz="2400" b="0" i="0" u="none" strike="noStrike" baseline="0" dirty="0">
                <a:latin typeface="NimbusRomNo9L-ReguItal"/>
              </a:rPr>
              <a:t>Valid </a:t>
            </a:r>
            <a:r>
              <a:rPr lang="en-US" sz="2400" b="0" i="0" u="none" strike="noStrike" baseline="0" dirty="0">
                <a:latin typeface="NimbusRomNo9L-Regu"/>
              </a:rPr>
              <a:t>bit of the succeeding entry of the</a:t>
            </a:r>
            <a:r>
              <a:rPr lang="en-US" sz="2400" b="0" i="0" u="none" strike="noStrike" dirty="0">
                <a:latin typeface="NimbusRomNo9L-Regu"/>
              </a:rPr>
              <a:t> </a:t>
            </a:r>
            <a:r>
              <a:rPr lang="en-US" sz="2400" b="0" i="0" u="none" strike="noStrike" baseline="0" dirty="0">
                <a:latin typeface="NimbusRomNo9L-Regu"/>
              </a:rPr>
              <a:t>Query Table must be ‘1’.</a:t>
            </a:r>
          </a:p>
          <a:p>
            <a:pPr algn="just"/>
            <a:endParaRPr lang="en-US" dirty="0">
              <a:latin typeface="NimbusRomNo9L-Regu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NimbusRomNo9L-Regu"/>
              </a:rPr>
              <a:t>If the match is due to a terminal key, the </a:t>
            </a:r>
            <a:r>
              <a:rPr lang="en-US" sz="2400" b="0" i="0" u="none" strike="noStrike" baseline="0" dirty="0">
                <a:latin typeface="NimbusRomNo9L-ReguItal"/>
              </a:rPr>
              <a:t>Valid </a:t>
            </a:r>
            <a:r>
              <a:rPr lang="en-US" sz="2400" b="0" i="0" u="none" strike="noStrike" baseline="0" dirty="0">
                <a:latin typeface="NimbusRomNo9L-Regu"/>
              </a:rPr>
              <a:t>bit of the succeeding entry in the query table must be ‘0’, except if the match is for the last table entry.</a:t>
            </a:r>
            <a:endParaRPr lang="en-US" sz="24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66F571-AA8C-48B8-A330-F0EB7A5713F7}"/>
              </a:ext>
            </a:extLst>
          </p:cNvPr>
          <p:cNvGrpSpPr/>
          <p:nvPr/>
        </p:nvGrpSpPr>
        <p:grpSpPr>
          <a:xfrm>
            <a:off x="3682666" y="1126455"/>
            <a:ext cx="2908634" cy="1411566"/>
            <a:chOff x="9120168" y="1650133"/>
            <a:chExt cx="2654017" cy="1411566"/>
          </a:xfrm>
        </p:grpSpPr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0F3F27F9-F84E-47A3-8992-35D30CDEE856}"/>
                </a:ext>
              </a:extLst>
            </p:cNvPr>
            <p:cNvSpPr/>
            <p:nvPr/>
          </p:nvSpPr>
          <p:spPr>
            <a:xfrm>
              <a:off x="9120168" y="1650133"/>
              <a:ext cx="2654017" cy="14115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74500E-26DB-4AFE-966C-360952837AC5}"/>
                </a:ext>
              </a:extLst>
            </p:cNvPr>
            <p:cNvSpPr txBox="1"/>
            <p:nvPr/>
          </p:nvSpPr>
          <p:spPr>
            <a:xfrm>
              <a:off x="9456307" y="2076111"/>
              <a:ext cx="1876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Car.attributes.mileage</a:t>
              </a:r>
              <a:r>
                <a:rPr lang="en-US" sz="2400" dirty="0"/>
                <a:t>??</a:t>
              </a:r>
            </a:p>
          </p:txBody>
        </p:sp>
      </p:grp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19FB397-390E-4834-8ADD-034E605FE7D0}"/>
              </a:ext>
            </a:extLst>
          </p:cNvPr>
          <p:cNvSpPr/>
          <p:nvPr/>
        </p:nvSpPr>
        <p:spPr>
          <a:xfrm>
            <a:off x="4917554" y="2588804"/>
            <a:ext cx="184242" cy="454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E20B65A8-7EF4-42B0-B0B0-2C615624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4956"/>
              </p:ext>
            </p:extLst>
          </p:nvPr>
        </p:nvGraphicFramePr>
        <p:xfrm>
          <a:off x="3640013" y="3066317"/>
          <a:ext cx="299394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95">
                  <a:extLst>
                    <a:ext uri="{9D8B030D-6E8A-4147-A177-3AD203B41FA5}">
                      <a16:colId xmlns:a16="http://schemas.microsoft.com/office/drawing/2014/main" val="511807735"/>
                    </a:ext>
                  </a:extLst>
                </a:gridCol>
                <a:gridCol w="1397593">
                  <a:extLst>
                    <a:ext uri="{9D8B030D-6E8A-4147-A177-3AD203B41FA5}">
                      <a16:colId xmlns:a16="http://schemas.microsoft.com/office/drawing/2014/main" val="3326923970"/>
                    </a:ext>
                  </a:extLst>
                </a:gridCol>
                <a:gridCol w="844552">
                  <a:extLst>
                    <a:ext uri="{9D8B030D-6E8A-4147-A177-3AD203B41FA5}">
                      <a16:colId xmlns:a16="http://schemas.microsoft.com/office/drawing/2014/main" val="2333369075"/>
                    </a:ext>
                  </a:extLst>
                </a:gridCol>
              </a:tblGrid>
              <a:tr h="338333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>
                    <a:solidFill>
                      <a:srgbClr val="71B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35620"/>
                  </a:ext>
                </a:extLst>
              </a:tr>
              <a:tr h="25486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1B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26221"/>
                  </a:ext>
                </a:extLst>
              </a:tr>
              <a:tr h="25486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1B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568404"/>
                  </a:ext>
                </a:extLst>
              </a:tr>
              <a:tr h="25486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71B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14297"/>
                  </a:ext>
                </a:extLst>
              </a:tr>
              <a:tr h="25486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1B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69302"/>
                  </a:ext>
                </a:extLst>
              </a:tr>
              <a:tr h="25486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1B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74915"/>
                  </a:ext>
                </a:extLst>
              </a:tr>
              <a:tr h="25486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1B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16645"/>
                  </a:ext>
                </a:extLst>
              </a:tr>
              <a:tr h="25486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1B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07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Checkmark">
                <a:extLst>
                  <a:ext uri="{FF2B5EF4-FFF2-40B4-BE49-F238E27FC236}">
                    <a16:creationId xmlns:a16="http://schemas.microsoft.com/office/drawing/2014/main" id="{5253AABE-C9D5-4FD4-A639-5326724C70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8401192"/>
                  </p:ext>
                </p:extLst>
              </p:nvPr>
            </p:nvGraphicFramePr>
            <p:xfrm rot="647857">
              <a:off x="-747090" y="5876982"/>
              <a:ext cx="4365944" cy="1093863"/>
            </p:xfrm>
            <a:graphic>
              <a:graphicData uri="http://schemas.microsoft.com/office/drawing/2017/model3d">
                <am3d:model3d r:embed="rId3">
                  <am3d:spPr>
                    <a:xfrm rot="647857">
                      <a:off x="0" y="0"/>
                      <a:ext cx="4365944" cy="1093863"/>
                    </a:xfrm>
                    <a:prstGeom prst="rect">
                      <a:avLst/>
                    </a:prstGeom>
                  </am3d:spPr>
                  <am3d:camera>
                    <am3d:pos x="0" y="0" z="647210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794" d="1000000"/>
                    <am3d:preTrans dx="-3284626" dy="-18000000" dz="1468428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37419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Checkmark">
                <a:extLst>
                  <a:ext uri="{FF2B5EF4-FFF2-40B4-BE49-F238E27FC236}">
                    <a16:creationId xmlns:a16="http://schemas.microsoft.com/office/drawing/2014/main" id="{5253AABE-C9D5-4FD4-A639-5326724C70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647857">
                <a:off x="-747090" y="5876982"/>
                <a:ext cx="4365944" cy="109386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3FC4C59-2879-458C-BCB7-FEBF7DE75205}"/>
              </a:ext>
            </a:extLst>
          </p:cNvPr>
          <p:cNvSpPr/>
          <p:nvPr/>
        </p:nvSpPr>
        <p:spPr>
          <a:xfrm>
            <a:off x="4184040" y="5715808"/>
            <a:ext cx="1294544" cy="11684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C1B82-FF5D-49F1-B42A-0F742D62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5F634652-BD41-CE03-4F4F-1A36A0B34EE3}"/>
              </a:ext>
            </a:extLst>
          </p:cNvPr>
          <p:cNvSpPr/>
          <p:nvPr/>
        </p:nvSpPr>
        <p:spPr>
          <a:xfrm>
            <a:off x="7135156" y="687429"/>
            <a:ext cx="2993940" cy="535477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i="1" dirty="0">
                <a:solidFill>
                  <a:schemeClr val="tx1"/>
                </a:solidFill>
                <a:latin typeface="NimbusRomNo9L-Regu"/>
              </a:rPr>
              <a:t>Necessary checks: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A4AA2D90-0129-54ED-E234-1D7F34D7BA77}"/>
              </a:ext>
            </a:extLst>
          </p:cNvPr>
          <p:cNvSpPr/>
          <p:nvPr/>
        </p:nvSpPr>
        <p:spPr>
          <a:xfrm>
            <a:off x="6856573" y="4743018"/>
            <a:ext cx="5030627" cy="125772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Error Recovery: The query-match bits of all the entries of the query table are reset.</a:t>
            </a:r>
          </a:p>
        </p:txBody>
      </p:sp>
    </p:spTree>
    <p:extLst>
      <p:ext uri="{BB962C8B-B14F-4D97-AF65-F5344CB8AC3E}">
        <p14:creationId xmlns:p14="http://schemas.microsoft.com/office/powerpoint/2010/main" val="251844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13" y="-94316"/>
            <a:ext cx="11029616" cy="118872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9D6554-60FB-4BBF-9AB4-C6700A33CD0A}"/>
              </a:ext>
            </a:extLst>
          </p:cNvPr>
          <p:cNvGrpSpPr/>
          <p:nvPr/>
        </p:nvGrpSpPr>
        <p:grpSpPr>
          <a:xfrm>
            <a:off x="2096245" y="2364800"/>
            <a:ext cx="3221473" cy="1284270"/>
            <a:chOff x="9554966" y="1777429"/>
            <a:chExt cx="4346072" cy="1284270"/>
          </a:xfrm>
        </p:grpSpPr>
        <p:sp>
          <p:nvSpPr>
            <p:cNvPr id="434" name="Cloud 433">
              <a:extLst>
                <a:ext uri="{FF2B5EF4-FFF2-40B4-BE49-F238E27FC236}">
                  <a16:creationId xmlns:a16="http://schemas.microsoft.com/office/drawing/2014/main" id="{0D776B8A-8136-4A5D-A251-6BEC5FEDF29F}"/>
                </a:ext>
              </a:extLst>
            </p:cNvPr>
            <p:cNvSpPr/>
            <p:nvPr/>
          </p:nvSpPr>
          <p:spPr>
            <a:xfrm>
              <a:off x="9554966" y="1777429"/>
              <a:ext cx="3365213" cy="128427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F8A8311C-D039-4B7D-8A03-8A68A2FF4CD8}"/>
                </a:ext>
              </a:extLst>
            </p:cNvPr>
            <p:cNvSpPr txBox="1"/>
            <p:nvPr/>
          </p:nvSpPr>
          <p:spPr>
            <a:xfrm>
              <a:off x="10147952" y="2017444"/>
              <a:ext cx="3753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Car. color. attributes??</a:t>
              </a:r>
            </a:p>
          </p:txBody>
        </p:sp>
      </p:grp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74F949CE-8F87-4593-BA1F-152EBCDB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3715"/>
              </p:ext>
            </p:extLst>
          </p:nvPr>
        </p:nvGraphicFramePr>
        <p:xfrm>
          <a:off x="869453" y="3774911"/>
          <a:ext cx="430615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714">
                  <a:extLst>
                    <a:ext uri="{9D8B030D-6E8A-4147-A177-3AD203B41FA5}">
                      <a16:colId xmlns:a16="http://schemas.microsoft.com/office/drawing/2014/main" val="511807735"/>
                    </a:ext>
                  </a:extLst>
                </a:gridCol>
                <a:gridCol w="1477938">
                  <a:extLst>
                    <a:ext uri="{9D8B030D-6E8A-4147-A177-3AD203B41FA5}">
                      <a16:colId xmlns:a16="http://schemas.microsoft.com/office/drawing/2014/main" val="33269239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33369075"/>
                    </a:ext>
                  </a:extLst>
                </a:gridCol>
                <a:gridCol w="797105">
                  <a:extLst>
                    <a:ext uri="{9D8B030D-6E8A-4147-A177-3AD203B41FA5}">
                      <a16:colId xmlns:a16="http://schemas.microsoft.com/office/drawing/2014/main" val="2144634262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Depth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3562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2622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56840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1429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6930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7491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16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075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05A50C0-D852-4770-9326-C41FB70D4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052" y="1398020"/>
            <a:ext cx="1600200" cy="1962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C5F019-1FCB-42C5-AF73-C5104BAB09B9}"/>
              </a:ext>
            </a:extLst>
          </p:cNvPr>
          <p:cNvSpPr txBox="1"/>
          <p:nvPr/>
        </p:nvSpPr>
        <p:spPr>
          <a:xfrm>
            <a:off x="4842254" y="1864382"/>
            <a:ext cx="51708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Use DEPTH information of the keys extracted from JSON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433096-0ACF-4BB1-ADF7-E17EF59CFA18}"/>
              </a:ext>
            </a:extLst>
          </p:cNvPr>
          <p:cNvGrpSpPr/>
          <p:nvPr/>
        </p:nvGrpSpPr>
        <p:grpSpPr>
          <a:xfrm>
            <a:off x="6229322" y="3623506"/>
            <a:ext cx="5962678" cy="2926080"/>
            <a:chOff x="5630238" y="4275703"/>
            <a:chExt cx="7042961" cy="1188720"/>
          </a:xfrm>
        </p:grpSpPr>
        <p:sp>
          <p:nvSpPr>
            <p:cNvPr id="8" name="Scroll: Horizontal 7">
              <a:extLst>
                <a:ext uri="{FF2B5EF4-FFF2-40B4-BE49-F238E27FC236}">
                  <a16:creationId xmlns:a16="http://schemas.microsoft.com/office/drawing/2014/main" id="{336B944D-18BB-4A3F-875B-39C325C375EE}"/>
                </a:ext>
              </a:extLst>
            </p:cNvPr>
            <p:cNvSpPr/>
            <p:nvPr/>
          </p:nvSpPr>
          <p:spPr>
            <a:xfrm>
              <a:off x="5630238" y="4275703"/>
              <a:ext cx="6421349" cy="1188720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FDE217-906F-49E0-9D07-045D4F462574}"/>
                </a:ext>
              </a:extLst>
            </p:cNvPr>
            <p:cNvSpPr txBox="1"/>
            <p:nvPr/>
          </p:nvSpPr>
          <p:spPr>
            <a:xfrm>
              <a:off x="6194379" y="4567040"/>
              <a:ext cx="6478820" cy="6376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u="none" strike="noStrike" baseline="0" dirty="0">
                  <a:latin typeface="NimbusRomNo9L-ReguItal"/>
                </a:rPr>
                <a:t>If the Query Table has k valid entries, </a:t>
              </a:r>
            </a:p>
            <a:p>
              <a:r>
                <a:rPr lang="en-US" sz="2400" b="0" i="0" u="none" strike="noStrike" baseline="0" dirty="0">
                  <a:latin typeface="NimbusRomNo9L-ReguItal"/>
                </a:rPr>
                <a:t>Depth[</a:t>
              </a:r>
              <a:r>
                <a:rPr lang="en-US" sz="2400" b="0" i="0" u="none" strike="noStrike" baseline="0" dirty="0" err="1">
                  <a:latin typeface="NimbusRomNo9L-ReguItal"/>
                </a:rPr>
                <a:t>i</a:t>
              </a:r>
              <a:r>
                <a:rPr lang="en-US" sz="2400" b="0" i="0" u="none" strike="noStrike" baseline="0" dirty="0">
                  <a:latin typeface="NimbusRomNo9L-ReguItal"/>
                </a:rPr>
                <a:t>] = (Depth[i-1] + 1) where (</a:t>
              </a:r>
              <a:r>
                <a:rPr lang="en-US" sz="2400" b="0" i="0" u="none" strike="noStrike" baseline="0" dirty="0" err="1">
                  <a:latin typeface="NimbusRomNo9L-ReguItal"/>
                </a:rPr>
                <a:t>i</a:t>
              </a:r>
              <a:r>
                <a:rPr lang="en-US" sz="2400" b="0" i="0" u="none" strike="noStrike" baseline="0" dirty="0">
                  <a:latin typeface="NimbusRomNo9L-ReguItal"/>
                </a:rPr>
                <a:t>=0,1,...k-1)</a:t>
              </a:r>
              <a:endParaRPr lang="en-US" sz="2400" dirty="0"/>
            </a:p>
          </p:txBody>
        </p:sp>
      </p:grp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6E0D1041-F507-462D-8BB0-C9EF5B43F50D}"/>
              </a:ext>
            </a:extLst>
          </p:cNvPr>
          <p:cNvSpPr/>
          <p:nvPr/>
        </p:nvSpPr>
        <p:spPr>
          <a:xfrm>
            <a:off x="2082013" y="5168905"/>
            <a:ext cx="1294544" cy="11684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935FAE-5496-4DCF-BE41-7FD92F00FEE9}"/>
              </a:ext>
            </a:extLst>
          </p:cNvPr>
          <p:cNvSpPr/>
          <p:nvPr/>
        </p:nvSpPr>
        <p:spPr>
          <a:xfrm>
            <a:off x="4484280" y="4160061"/>
            <a:ext cx="452064" cy="69739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1EC4C3-C87F-4192-AC5D-817C899CBE80}"/>
              </a:ext>
            </a:extLst>
          </p:cNvPr>
          <p:cNvSpPr/>
          <p:nvPr/>
        </p:nvSpPr>
        <p:spPr>
          <a:xfrm>
            <a:off x="4484280" y="4613097"/>
            <a:ext cx="452064" cy="62485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710FFA-FF19-4341-A1DD-94DA0FD4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C2D719-BA56-760A-293F-843A740F6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2" y="1030225"/>
            <a:ext cx="1732006" cy="19825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04B262-ABDE-CF4C-02D1-59DF29D7AED9}"/>
              </a:ext>
            </a:extLst>
          </p:cNvPr>
          <p:cNvSpPr txBox="1"/>
          <p:nvPr/>
        </p:nvSpPr>
        <p:spPr>
          <a:xfrm>
            <a:off x="1732980" y="1091161"/>
            <a:ext cx="976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What if the matching keys are not in the correct order??</a:t>
            </a:r>
          </a:p>
        </p:txBody>
      </p:sp>
    </p:spTree>
    <p:extLst>
      <p:ext uri="{BB962C8B-B14F-4D97-AF65-F5344CB8AC3E}">
        <p14:creationId xmlns:p14="http://schemas.microsoft.com/office/powerpoint/2010/main" val="319304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0" grpId="0" animBg="1"/>
      <p:bldP spid="22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26" y="110869"/>
            <a:ext cx="11029616" cy="118872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RESETTING MATCH BITS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AE40F9-681D-4903-93DB-5E3D6C138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21248"/>
              </p:ext>
            </p:extLst>
          </p:nvPr>
        </p:nvGraphicFramePr>
        <p:xfrm>
          <a:off x="1696579" y="1299589"/>
          <a:ext cx="8309110" cy="9141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010">
                  <a:extLst>
                    <a:ext uri="{9D8B030D-6E8A-4147-A177-3AD203B41FA5}">
                      <a16:colId xmlns:a16="http://schemas.microsoft.com/office/drawing/2014/main" val="136600565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576733115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861945526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823206874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760123246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39508422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90006754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85929257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446052285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61971891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09119571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30834444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411680256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40684534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27703933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705894290"/>
                    </a:ext>
                  </a:extLst>
                </a:gridCol>
              </a:tblGrid>
              <a:tr h="457053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656408"/>
                  </a:ext>
                </a:extLst>
              </a:tr>
              <a:tr h="457053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548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C9D8B2B-2340-400C-825B-5CF14E16A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00437"/>
              </p:ext>
            </p:extLst>
          </p:nvPr>
        </p:nvGraphicFramePr>
        <p:xfrm>
          <a:off x="1696579" y="2419710"/>
          <a:ext cx="830911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010">
                  <a:extLst>
                    <a:ext uri="{9D8B030D-6E8A-4147-A177-3AD203B41FA5}">
                      <a16:colId xmlns:a16="http://schemas.microsoft.com/office/drawing/2014/main" val="302086872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55043448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64703318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993373477"/>
                    </a:ext>
                  </a:extLst>
                </a:gridCol>
                <a:gridCol w="620004">
                  <a:extLst>
                    <a:ext uri="{9D8B030D-6E8A-4147-A177-3AD203B41FA5}">
                      <a16:colId xmlns:a16="http://schemas.microsoft.com/office/drawing/2014/main" val="2654929208"/>
                    </a:ext>
                  </a:extLst>
                </a:gridCol>
                <a:gridCol w="415076">
                  <a:extLst>
                    <a:ext uri="{9D8B030D-6E8A-4147-A177-3AD203B41FA5}">
                      <a16:colId xmlns:a16="http://schemas.microsoft.com/office/drawing/2014/main" val="45576227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90692631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09557888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18359461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10329796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0622920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133810514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69756422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966705334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108964641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41336104"/>
                    </a:ext>
                  </a:extLst>
                </a:gridCol>
              </a:tblGrid>
              <a:tr h="33620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7487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74B465-1F29-41EE-9DA1-64A4BC475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90028"/>
              </p:ext>
            </p:extLst>
          </p:nvPr>
        </p:nvGraphicFramePr>
        <p:xfrm>
          <a:off x="1696579" y="3621022"/>
          <a:ext cx="8309110" cy="7340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010">
                  <a:extLst>
                    <a:ext uri="{9D8B030D-6E8A-4147-A177-3AD203B41FA5}">
                      <a16:colId xmlns:a16="http://schemas.microsoft.com/office/drawing/2014/main" val="141124161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713687134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17848055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088280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09306160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147950253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993578899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61022729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519285213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091630105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560697606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167953580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755201707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727998698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806286655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2693950618"/>
                    </a:ext>
                  </a:extLst>
                </a:gridCol>
              </a:tblGrid>
              <a:tr h="33620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44829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63721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611AA9-0F76-4F98-8932-77C77A448C6E}"/>
              </a:ext>
            </a:extLst>
          </p:cNvPr>
          <p:cNvSpPr/>
          <p:nvPr/>
        </p:nvSpPr>
        <p:spPr>
          <a:xfrm>
            <a:off x="1696579" y="3429793"/>
            <a:ext cx="1056895" cy="1116496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908D257B-629D-4AD1-A747-A9F75A5FF4E4}"/>
              </a:ext>
            </a:extLst>
          </p:cNvPr>
          <p:cNvSpPr/>
          <p:nvPr/>
        </p:nvSpPr>
        <p:spPr>
          <a:xfrm rot="16370265" flipH="1">
            <a:off x="2057461" y="4437947"/>
            <a:ext cx="335131" cy="5991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E690F1-A0D1-4BF8-958A-4EF63F887A01}"/>
              </a:ext>
            </a:extLst>
          </p:cNvPr>
          <p:cNvSpPr txBox="1"/>
          <p:nvPr/>
        </p:nvSpPr>
        <p:spPr>
          <a:xfrm>
            <a:off x="1369676" y="5005946"/>
            <a:ext cx="23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New Record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27078F-D2B1-4DE2-8700-028C4FC7EDE3}"/>
              </a:ext>
            </a:extLst>
          </p:cNvPr>
          <p:cNvSpPr txBox="1"/>
          <p:nvPr/>
        </p:nvSpPr>
        <p:spPr>
          <a:xfrm>
            <a:off x="714484" y="1385825"/>
            <a:ext cx="9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Byte No.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8C6B0-344F-4041-BA50-FD298687CCF4}"/>
              </a:ext>
            </a:extLst>
          </p:cNvPr>
          <p:cNvSpPr txBox="1"/>
          <p:nvPr/>
        </p:nvSpPr>
        <p:spPr>
          <a:xfrm>
            <a:off x="521413" y="1785935"/>
            <a:ext cx="1175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JSON 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D47523-3632-4EBB-BFC3-138C119D3C93}"/>
              </a:ext>
            </a:extLst>
          </p:cNvPr>
          <p:cNvSpPr txBox="1"/>
          <p:nvPr/>
        </p:nvSpPr>
        <p:spPr>
          <a:xfrm>
            <a:off x="311713" y="2362672"/>
            <a:ext cx="145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Check-Map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8BF86-97BC-43C4-8898-D4EFC2BF460D}"/>
              </a:ext>
            </a:extLst>
          </p:cNvPr>
          <p:cNvSpPr txBox="1"/>
          <p:nvPr/>
        </p:nvSpPr>
        <p:spPr>
          <a:xfrm>
            <a:off x="851318" y="3744800"/>
            <a:ext cx="70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CCM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2734B5-3B7D-4563-8ED5-B7197F28B74A}"/>
              </a:ext>
            </a:extLst>
          </p:cNvPr>
          <p:cNvSpPr txBox="1"/>
          <p:nvPr/>
        </p:nvSpPr>
        <p:spPr>
          <a:xfrm>
            <a:off x="1325259" y="3033634"/>
            <a:ext cx="2014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Sliding Window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FBC7B-5A25-4157-AC5D-A4F95F2C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57539D-47B0-4372-A05C-22C11A80267C}"/>
              </a:ext>
            </a:extLst>
          </p:cNvPr>
          <p:cNvGrpSpPr/>
          <p:nvPr/>
        </p:nvGrpSpPr>
        <p:grpSpPr>
          <a:xfrm>
            <a:off x="750012" y="5689874"/>
            <a:ext cx="11029616" cy="734039"/>
            <a:chOff x="750012" y="5689874"/>
            <a:chExt cx="11029616" cy="734039"/>
          </a:xfrm>
        </p:grpSpPr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F66F0004-008E-4207-9D84-8646F43E2E05}"/>
                </a:ext>
              </a:extLst>
            </p:cNvPr>
            <p:cNvSpPr/>
            <p:nvPr/>
          </p:nvSpPr>
          <p:spPr>
            <a:xfrm>
              <a:off x="750012" y="5689874"/>
              <a:ext cx="11029615" cy="734039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739CF4-31C3-4A1A-B4D5-6F9558248B54}"/>
                </a:ext>
              </a:extLst>
            </p:cNvPr>
            <p:cNvSpPr txBox="1"/>
            <p:nvPr/>
          </p:nvSpPr>
          <p:spPr>
            <a:xfrm>
              <a:off x="750013" y="5834935"/>
              <a:ext cx="11029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400" dirty="0"/>
                <a:t>Reset Match bits whenever the starting point of a new record is detected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2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38CA-D4B9-340E-4EBE-A7437C20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67" y="168756"/>
            <a:ext cx="11029616" cy="1188720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AF5-03F5-0783-AF3F-A3E53381E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168" y="1611757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Proposal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Existing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D150D-C6C7-5495-A5AF-EFA02760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096A218-7B89-CF3D-B127-7816955969CF}"/>
              </a:ext>
            </a:extLst>
          </p:cNvPr>
          <p:cNvSpPr/>
          <p:nvPr/>
        </p:nvSpPr>
        <p:spPr>
          <a:xfrm rot="10800000">
            <a:off x="2400300" y="1611757"/>
            <a:ext cx="819150" cy="403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964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2F7FCF-7A09-2835-BCB0-912B5A79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BB3D855-D2EF-87AB-B7E5-0777A25CCED7}"/>
              </a:ext>
            </a:extLst>
          </p:cNvPr>
          <p:cNvSpPr/>
          <p:nvPr/>
        </p:nvSpPr>
        <p:spPr>
          <a:xfrm>
            <a:off x="521411" y="1290237"/>
            <a:ext cx="11437707" cy="480074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 and Compaction of check-maps using lookup tables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sliding-windows for following tasks is responsible for achieved parallelism: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Key-value location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Key-value relationship building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 calculation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 the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HPQME (Highly Parallel Query Matching Engine) to achieve a high degree of parallelism: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incoming key is matched with all entries of query table in parallel.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depth of the matching keys are analyzed using parallel application of 2-entry sliding window.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application of sliding window to detect start of a new record: useful for both resetting query tables as well as schema table.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techniques are generic in nature and can be utilized in any hardware design dealing with semi-structured data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5028F-E419-93FB-D530-352D1653E8EA}"/>
              </a:ext>
            </a:extLst>
          </p:cNvPr>
          <p:cNvSpPr txBox="1"/>
          <p:nvPr/>
        </p:nvSpPr>
        <p:spPr>
          <a:xfrm>
            <a:off x="521412" y="767017"/>
            <a:ext cx="10537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NOVEL CONTRIBUTIONS</a:t>
            </a:r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59516FF3-0371-EC70-DD0C-2A649DF6D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2822" y="-483705"/>
            <a:ext cx="2286000" cy="228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3078E9-4AA8-CDBF-FEA6-C238A0DACDEA}"/>
              </a:ext>
            </a:extLst>
          </p:cNvPr>
          <p:cNvSpPr txBox="1"/>
          <p:nvPr/>
        </p:nvSpPr>
        <p:spPr>
          <a:xfrm>
            <a:off x="361949" y="6239248"/>
            <a:ext cx="968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Image Source: </a:t>
            </a: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https://nuts-about-needlepoint.com/october-new-needlepoint-products/</a:t>
            </a:r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CEDE0-67C2-C01F-057C-FF94B6D17281}"/>
              </a:ext>
            </a:extLst>
          </p:cNvPr>
          <p:cNvSpPr txBox="1"/>
          <p:nvPr/>
        </p:nvSpPr>
        <p:spPr>
          <a:xfrm>
            <a:off x="6657975" y="65929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75765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38CA-D4B9-340E-4EBE-A7437C20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67" y="168756"/>
            <a:ext cx="11029616" cy="1188720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AF5-03F5-0783-AF3F-A3E53381E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168" y="1611757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Existing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D150D-C6C7-5495-A5AF-EFA02760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096A218-7B89-CF3D-B127-7816955969CF}"/>
              </a:ext>
            </a:extLst>
          </p:cNvPr>
          <p:cNvSpPr/>
          <p:nvPr/>
        </p:nvSpPr>
        <p:spPr>
          <a:xfrm rot="10800000">
            <a:off x="2533650" y="3330434"/>
            <a:ext cx="819150" cy="403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16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26" y="110869"/>
            <a:ext cx="11029616" cy="118872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EVALUATION: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EB70B-9E6D-4CA6-B654-7E947ACAFEAD}"/>
              </a:ext>
            </a:extLst>
          </p:cNvPr>
          <p:cNvSpPr txBox="1"/>
          <p:nvPr/>
        </p:nvSpPr>
        <p:spPr>
          <a:xfrm>
            <a:off x="336326" y="1483957"/>
            <a:ext cx="5757923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HDL : Verilog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Tools 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HDL editor: Xilinx </a:t>
            </a:r>
            <a:r>
              <a:rPr lang="en-US" sz="2400" dirty="0" err="1"/>
              <a:t>Vivado</a:t>
            </a: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Simulator : Xilinx </a:t>
            </a:r>
            <a:r>
              <a:rPr lang="en-US" sz="2400" dirty="0" err="1"/>
              <a:t>Vivado</a:t>
            </a: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Synthesis: Synopsys DC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Target Device : ASIC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Technology: 28nm FDSOI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Corner: SSLVLT(worst for this technology)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F0D1C-217C-43EE-96B3-A7CA521B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E2E255-C4E1-F843-BF70-46C906360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476753"/>
              </p:ext>
            </p:extLst>
          </p:nvPr>
        </p:nvGraphicFramePr>
        <p:xfrm>
          <a:off x="6989600" y="661255"/>
          <a:ext cx="4754726" cy="2906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8F0AD56C-CCFB-BAD5-0409-A5423D1895A4}"/>
              </a:ext>
            </a:extLst>
          </p:cNvPr>
          <p:cNvSpPr/>
          <p:nvPr/>
        </p:nvSpPr>
        <p:spPr>
          <a:xfrm>
            <a:off x="6248400" y="3752212"/>
            <a:ext cx="5829300" cy="2886714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datasets; vary in terms of (for a given size of dataset):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records 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parsed fields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depth of nested object in a record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968EBD4C-BCD3-73FF-8A72-BA42C8B7E0A9}"/>
              </a:ext>
            </a:extLst>
          </p:cNvPr>
          <p:cNvSpPr/>
          <p:nvPr/>
        </p:nvSpPr>
        <p:spPr>
          <a:xfrm>
            <a:off x="433986" y="5096827"/>
            <a:ext cx="5233389" cy="1188721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queries chosen; vary in terms of frequency and depth of valid results </a:t>
            </a:r>
          </a:p>
        </p:txBody>
      </p:sp>
    </p:spTree>
    <p:extLst>
      <p:ext uri="{BB962C8B-B14F-4D97-AF65-F5344CB8AC3E}">
        <p14:creationId xmlns:p14="http://schemas.microsoft.com/office/powerpoint/2010/main" val="3072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9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E09D1E-B786-4BFA-B893-88793959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63" y="811434"/>
            <a:ext cx="6507978" cy="307777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EVALUATION: SYNTHESIS REPORTS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9273B5D-99ED-41CD-B7D1-1C3A9B6A0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9237" y="526069"/>
            <a:ext cx="6153436" cy="44555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F0EF01-278C-40EA-9A82-FEE5C4EC611B}"/>
              </a:ext>
            </a:extLst>
          </p:cNvPr>
          <p:cNvSpPr txBox="1"/>
          <p:nvPr/>
        </p:nvSpPr>
        <p:spPr>
          <a:xfrm>
            <a:off x="6167808" y="4949130"/>
            <a:ext cx="6024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b="0" i="0" u="none" strike="noStrike" baseline="0" dirty="0">
              <a:latin typeface="NimbusRomNo9L-Regu"/>
            </a:endParaRPr>
          </a:p>
          <a:p>
            <a:pPr algn="just"/>
            <a:endParaRPr lang="en-US" sz="2400" b="0" i="0" u="none" strike="noStrike" baseline="0" dirty="0">
              <a:latin typeface="NimbusRomNo9L-Regu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b="0" i="0" u="none" strike="noStrike" baseline="0" dirty="0">
              <a:latin typeface="NimbusRomNo9L-Regu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369BE2-426A-467E-8E43-4B0674F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24A3DEAF-00D1-2E9A-45F2-BB6650FAB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8979"/>
              </p:ext>
            </p:extLst>
          </p:nvPr>
        </p:nvGraphicFramePr>
        <p:xfrm>
          <a:off x="314063" y="3997804"/>
          <a:ext cx="291465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386401296"/>
                    </a:ext>
                  </a:extLst>
                </a:gridCol>
                <a:gridCol w="1162051">
                  <a:extLst>
                    <a:ext uri="{9D8B030D-6E8A-4147-A177-3AD203B41FA5}">
                      <a16:colId xmlns:a16="http://schemas.microsoft.com/office/drawing/2014/main" val="3020455576"/>
                    </a:ext>
                  </a:extLst>
                </a:gridCol>
              </a:tblGrid>
              <a:tr h="33795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AREA (in </a:t>
                      </a:r>
                      <a:r>
                        <a:rPr lang="en-US" sz="20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um</a:t>
                      </a:r>
                      <a:r>
                        <a:rPr lang="en-US" sz="2000" b="1" i="0" u="none" strike="noStrike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36993"/>
                  </a:ext>
                </a:extLst>
              </a:tr>
              <a:tr h="337951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292839</a:t>
                      </a:r>
                      <a:endParaRPr lang="en-US" sz="2000" b="0" i="0" u="none" strike="noStrike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13797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184097 </a:t>
                      </a:r>
                      <a:endParaRPr lang="en-US" sz="2000" b="0" i="0" u="none" strike="noStrike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8149"/>
                  </a:ext>
                </a:extLst>
              </a:tr>
              <a:tr h="337951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Sequential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108742 </a:t>
                      </a:r>
                      <a:endParaRPr lang="en-US" sz="2000" b="0" i="0" u="none" strike="noStrike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3317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53FF2B62-E59C-9D1E-4528-1B4C9A780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68642"/>
              </p:ext>
            </p:extLst>
          </p:nvPr>
        </p:nvGraphicFramePr>
        <p:xfrm>
          <a:off x="3513227" y="4116141"/>
          <a:ext cx="2251496" cy="134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215">
                  <a:extLst>
                    <a:ext uri="{9D8B030D-6E8A-4147-A177-3AD203B41FA5}">
                      <a16:colId xmlns:a16="http://schemas.microsoft.com/office/drawing/2014/main" val="386401296"/>
                    </a:ext>
                  </a:extLst>
                </a:gridCol>
                <a:gridCol w="849281">
                  <a:extLst>
                    <a:ext uri="{9D8B030D-6E8A-4147-A177-3AD203B41FA5}">
                      <a16:colId xmlns:a16="http://schemas.microsoft.com/office/drawing/2014/main" val="3020455576"/>
                    </a:ext>
                  </a:extLst>
                </a:gridCol>
              </a:tblGrid>
              <a:tr h="3212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POWER ( in </a:t>
                      </a:r>
                      <a:r>
                        <a:rPr lang="en-US" sz="2000" dirty="0" err="1"/>
                        <a:t>mW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36993"/>
                  </a:ext>
                </a:extLst>
              </a:tr>
              <a:tr h="55580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137972"/>
                  </a:ext>
                </a:extLst>
              </a:tr>
              <a:tr h="33795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814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AFD95FF3-F4D3-00EE-7D32-8433E3240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53348"/>
              </p:ext>
            </p:extLst>
          </p:nvPr>
        </p:nvGraphicFramePr>
        <p:xfrm>
          <a:off x="434452" y="1275236"/>
          <a:ext cx="5330271" cy="230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932">
                  <a:extLst>
                    <a:ext uri="{9D8B030D-6E8A-4147-A177-3AD203B41FA5}">
                      <a16:colId xmlns:a16="http://schemas.microsoft.com/office/drawing/2014/main" val="1675626579"/>
                    </a:ext>
                  </a:extLst>
                </a:gridCol>
                <a:gridCol w="1399339">
                  <a:extLst>
                    <a:ext uri="{9D8B030D-6E8A-4147-A177-3AD203B41FA5}">
                      <a16:colId xmlns:a16="http://schemas.microsoft.com/office/drawing/2014/main" val="2928984754"/>
                    </a:ext>
                  </a:extLst>
                </a:gridCol>
              </a:tblGrid>
              <a:tr h="242035">
                <a:tc>
                  <a:txBody>
                    <a:bodyPr/>
                    <a:lstStyle/>
                    <a:p>
                      <a:r>
                        <a:rPr lang="en-US" sz="2000" dirty="0"/>
                        <a:t>DESIGN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05826"/>
                  </a:ext>
                </a:extLst>
              </a:tr>
              <a:tr h="39098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query processors/tables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08173"/>
                  </a:ext>
                </a:extLst>
              </a:tr>
              <a:tr h="39098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entries in the query table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52428"/>
                  </a:ext>
                </a:extLst>
              </a:tr>
              <a:tr h="22652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 of a query table entry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51441"/>
                  </a:ext>
                </a:extLst>
              </a:tr>
              <a:tr h="39098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entries in the schema table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05716"/>
                  </a:ext>
                </a:extLst>
              </a:tr>
              <a:tr h="22652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 of schema table entry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6213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7B0FC83-FEA2-1159-4D3F-CFEE36C9901C}"/>
              </a:ext>
            </a:extLst>
          </p:cNvPr>
          <p:cNvSpPr/>
          <p:nvPr/>
        </p:nvSpPr>
        <p:spPr>
          <a:xfrm>
            <a:off x="653824" y="6046566"/>
            <a:ext cx="4891526" cy="482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Maximum operating frequency = 833 MHz </a:t>
            </a: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02965144-675B-EE64-8A58-6CA2E66C61AE}"/>
              </a:ext>
            </a:extLst>
          </p:cNvPr>
          <p:cNvSpPr/>
          <p:nvPr/>
        </p:nvSpPr>
        <p:spPr>
          <a:xfrm>
            <a:off x="6197525" y="4948745"/>
            <a:ext cx="5964758" cy="1791933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NimbusRomNo9L-Regu"/>
              </a:rPr>
              <a:t>HAJPAQUE is a </a:t>
            </a:r>
            <a:r>
              <a:rPr lang="en-US" sz="2400" i="1" dirty="0">
                <a:solidFill>
                  <a:srgbClr val="7030A0"/>
                </a:solidFill>
                <a:latin typeface="NimbusRomNo9L-Regu"/>
              </a:rPr>
              <a:t>10 stage </a:t>
            </a:r>
            <a:r>
              <a:rPr lang="en-US" sz="2400" dirty="0">
                <a:solidFill>
                  <a:schemeClr val="tx1"/>
                </a:solidFill>
                <a:latin typeface="NimbusRomNo9L-Regu"/>
              </a:rPr>
              <a:t>pipeline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NimbusRomNo9L-Regu"/>
              </a:rPr>
              <a:t>Streaming parser contributes roughly 50% to the total area and power consumption and 80% to the total pipeline latency</a:t>
            </a:r>
          </a:p>
        </p:txBody>
      </p:sp>
    </p:spTree>
    <p:extLst>
      <p:ext uri="{BB962C8B-B14F-4D97-AF65-F5344CB8AC3E}">
        <p14:creationId xmlns:p14="http://schemas.microsoft.com/office/powerpoint/2010/main" val="40132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E09D1E-B786-4BFA-B893-88793959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69" y="421016"/>
            <a:ext cx="11213541" cy="852979"/>
          </a:xfrm>
        </p:spPr>
        <p:txBody>
          <a:bodyPr>
            <a:normAutofit/>
          </a:bodyPr>
          <a:lstStyle/>
          <a:p>
            <a:r>
              <a:rPr lang="en-US" dirty="0"/>
              <a:t>Evaluation: PERFORMANCE ANALYSIS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1603CB-ADED-4A55-9AF0-E218E6506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49997"/>
              </p:ext>
            </p:extLst>
          </p:nvPr>
        </p:nvGraphicFramePr>
        <p:xfrm>
          <a:off x="581190" y="1632230"/>
          <a:ext cx="5115389" cy="33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353">
                  <a:extLst>
                    <a:ext uri="{9D8B030D-6E8A-4147-A177-3AD203B41FA5}">
                      <a16:colId xmlns:a16="http://schemas.microsoft.com/office/drawing/2014/main" val="4112545700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1486024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9227637"/>
                    </a:ext>
                  </a:extLst>
                </a:gridCol>
                <a:gridCol w="1489753">
                  <a:extLst>
                    <a:ext uri="{9D8B030D-6E8A-4147-A177-3AD203B41FA5}">
                      <a16:colId xmlns:a16="http://schemas.microsoft.com/office/drawing/2014/main" val="1316766459"/>
                    </a:ext>
                  </a:extLst>
                </a:gridCol>
              </a:tblGrid>
              <a:tr h="835075">
                <a:tc>
                  <a:txBody>
                    <a:bodyPr/>
                    <a:lstStyle/>
                    <a:p>
                      <a:r>
                        <a:rPr lang="en-US" dirty="0"/>
                        <a:t>Size of dataset 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twitter.json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clock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75523"/>
                  </a:ext>
                </a:extLst>
              </a:tr>
              <a:tr h="483813">
                <a:tc>
                  <a:txBody>
                    <a:bodyPr/>
                    <a:lstStyle/>
                    <a:p>
                      <a:r>
                        <a:rPr lang="en-US" dirty="0"/>
                        <a:t>100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5.21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97202"/>
                  </a:ext>
                </a:extLst>
              </a:tr>
              <a:tr h="483813">
                <a:tc>
                  <a:txBody>
                    <a:bodyPr/>
                    <a:lstStyle/>
                    <a:p>
                      <a:r>
                        <a:rPr lang="en-US" dirty="0"/>
                        <a:t>1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11.57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14383"/>
                  </a:ext>
                </a:extLst>
              </a:tr>
              <a:tr h="483813">
                <a:tc>
                  <a:txBody>
                    <a:bodyPr/>
                    <a:lstStyle/>
                    <a:p>
                      <a:r>
                        <a:rPr lang="en-US" dirty="0"/>
                        <a:t>10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13.14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81080"/>
                  </a:ext>
                </a:extLst>
              </a:tr>
              <a:tr h="483813">
                <a:tc>
                  <a:txBody>
                    <a:bodyPr/>
                    <a:lstStyle/>
                    <a:p>
                      <a:r>
                        <a:rPr lang="en-US" dirty="0"/>
                        <a:t>100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13.33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067830"/>
                  </a:ext>
                </a:extLst>
              </a:tr>
              <a:tr h="483813">
                <a:tc>
                  <a:txBody>
                    <a:bodyPr/>
                    <a:lstStyle/>
                    <a:p>
                      <a:r>
                        <a:rPr lang="en-US" dirty="0"/>
                        <a:t>0.6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13.33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729311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89449795-77B3-48B3-B41F-9907CC134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36444"/>
              </p:ext>
            </p:extLst>
          </p:nvPr>
        </p:nvGraphicFramePr>
        <p:xfrm>
          <a:off x="6610622" y="1632229"/>
          <a:ext cx="4920621" cy="33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062">
                  <a:extLst>
                    <a:ext uri="{9D8B030D-6E8A-4147-A177-3AD203B41FA5}">
                      <a16:colId xmlns:a16="http://schemas.microsoft.com/office/drawing/2014/main" val="4112545700"/>
                    </a:ext>
                  </a:extLst>
                </a:gridCol>
                <a:gridCol w="857321">
                  <a:extLst>
                    <a:ext uri="{9D8B030D-6E8A-4147-A177-3AD203B41FA5}">
                      <a16:colId xmlns:a16="http://schemas.microsoft.com/office/drawing/2014/main" val="1486024526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9227637"/>
                    </a:ext>
                  </a:extLst>
                </a:gridCol>
                <a:gridCol w="1631308">
                  <a:extLst>
                    <a:ext uri="{9D8B030D-6E8A-4147-A177-3AD203B41FA5}">
                      <a16:colId xmlns:a16="http://schemas.microsoft.com/office/drawing/2014/main" val="1316766459"/>
                    </a:ext>
                  </a:extLst>
                </a:gridCol>
              </a:tblGrid>
              <a:tr h="835075">
                <a:tc>
                  <a:txBody>
                    <a:bodyPr/>
                    <a:lstStyle/>
                    <a:p>
                      <a:r>
                        <a:rPr lang="en-US" dirty="0"/>
                        <a:t>Size of dataset 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twitter.json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clock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75523"/>
                  </a:ext>
                </a:extLst>
              </a:tr>
              <a:tr h="483813">
                <a:tc>
                  <a:txBody>
                    <a:bodyPr/>
                    <a:lstStyle/>
                    <a:p>
                      <a:r>
                        <a:rPr lang="en-US" dirty="0"/>
                        <a:t>100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4.62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97202"/>
                  </a:ext>
                </a:extLst>
              </a:tr>
              <a:tr h="483813">
                <a:tc>
                  <a:txBody>
                    <a:bodyPr/>
                    <a:lstStyle/>
                    <a:p>
                      <a:r>
                        <a:rPr lang="en-US" dirty="0"/>
                        <a:t>1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10.54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14383"/>
                  </a:ext>
                </a:extLst>
              </a:tr>
              <a:tr h="483813">
                <a:tc>
                  <a:txBody>
                    <a:bodyPr/>
                    <a:lstStyle/>
                    <a:p>
                      <a:r>
                        <a:rPr lang="en-US" dirty="0"/>
                        <a:t>10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12.16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81080"/>
                  </a:ext>
                </a:extLst>
              </a:tr>
              <a:tr h="483813">
                <a:tc>
                  <a:txBody>
                    <a:bodyPr/>
                    <a:lstStyle/>
                    <a:p>
                      <a:r>
                        <a:rPr lang="en-US" dirty="0"/>
                        <a:t>100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12.27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067830"/>
                  </a:ext>
                </a:extLst>
              </a:tr>
              <a:tr h="483813">
                <a:tc>
                  <a:txBody>
                    <a:bodyPr/>
                    <a:lstStyle/>
                    <a:p>
                      <a:r>
                        <a:rPr lang="en-US" dirty="0"/>
                        <a:t>0.6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12.30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7293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1CAD9E-E75E-4694-94E8-0C954C78BAB7}"/>
              </a:ext>
            </a:extLst>
          </p:cNvPr>
          <p:cNvSpPr txBox="1"/>
          <p:nvPr/>
        </p:nvSpPr>
        <p:spPr>
          <a:xfrm>
            <a:off x="1514496" y="1305397"/>
            <a:ext cx="40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PARSING + ONLINE QUERYING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C0E38-1EDE-4EEB-B2A2-0FD41AF9CB72}"/>
              </a:ext>
            </a:extLst>
          </p:cNvPr>
          <p:cNvSpPr txBox="1"/>
          <p:nvPr/>
        </p:nvSpPr>
        <p:spPr>
          <a:xfrm>
            <a:off x="8550582" y="1273995"/>
            <a:ext cx="168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PARSING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C084D-16B7-45B4-A8D7-DF685475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11265D39-A8CD-3213-2286-C22F97DA263F}"/>
              </a:ext>
            </a:extLst>
          </p:cNvPr>
          <p:cNvSpPr/>
          <p:nvPr/>
        </p:nvSpPr>
        <p:spPr>
          <a:xfrm>
            <a:off x="440423" y="5177598"/>
            <a:ext cx="11311153" cy="1348291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NimbusRomNo9L-Regu"/>
              </a:rPr>
              <a:t>Throughputs saturate for datasets&gt;10kB</a:t>
            </a:r>
            <a:r>
              <a:rPr lang="en-US" sz="2400" dirty="0">
                <a:solidFill>
                  <a:schemeClr val="tx1"/>
                </a:solidFill>
                <a:latin typeface="NimbusRomNo9L-Regu"/>
                <a:sym typeface="Wingdings" panose="05000000000000000000" pitchFamily="2" charset="2"/>
              </a:rPr>
              <a:t> as fixed overheads of pipeline latency becomes insignificant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NimbusRomNo9L-Regu"/>
              </a:rPr>
              <a:t>DOM parsing throughput &lt; Stream-based parsing due to the memory accesses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/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31737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38CA-D4B9-340E-4EBE-A7437C20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67" y="168756"/>
            <a:ext cx="11029616" cy="1188720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AF5-03F5-0783-AF3F-A3E53381E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168" y="1611757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Comparison with Existing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D150D-C6C7-5495-A5AF-EFA02760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096A218-7B89-CF3D-B127-7816955969CF}"/>
              </a:ext>
            </a:extLst>
          </p:cNvPr>
          <p:cNvSpPr/>
          <p:nvPr/>
        </p:nvSpPr>
        <p:spPr>
          <a:xfrm rot="10800000">
            <a:off x="5153025" y="3835259"/>
            <a:ext cx="819150" cy="403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299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E09D1E-B786-4BFA-B893-88793959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81" y="503209"/>
            <a:ext cx="11213541" cy="852979"/>
          </a:xfrm>
        </p:spPr>
        <p:txBody>
          <a:bodyPr>
            <a:normAutofit/>
          </a:bodyPr>
          <a:lstStyle/>
          <a:p>
            <a:r>
              <a:rPr lang="en-US" dirty="0"/>
              <a:t>COMPARISON with state-of-the-art parsers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1603CB-ADED-4A55-9AF0-E218E6506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84312"/>
              </p:ext>
            </p:extLst>
          </p:nvPr>
        </p:nvGraphicFramePr>
        <p:xfrm>
          <a:off x="743733" y="1749967"/>
          <a:ext cx="7268398" cy="450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385">
                  <a:extLst>
                    <a:ext uri="{9D8B030D-6E8A-4147-A177-3AD203B41FA5}">
                      <a16:colId xmlns:a16="http://schemas.microsoft.com/office/drawing/2014/main" val="4112545700"/>
                    </a:ext>
                  </a:extLst>
                </a:gridCol>
                <a:gridCol w="1436245">
                  <a:extLst>
                    <a:ext uri="{9D8B030D-6E8A-4147-A177-3AD203B41FA5}">
                      <a16:colId xmlns:a16="http://schemas.microsoft.com/office/drawing/2014/main" val="1486024526"/>
                    </a:ext>
                  </a:extLst>
                </a:gridCol>
                <a:gridCol w="992527">
                  <a:extLst>
                    <a:ext uri="{9D8B030D-6E8A-4147-A177-3AD203B41FA5}">
                      <a16:colId xmlns:a16="http://schemas.microsoft.com/office/drawing/2014/main" val="2009227637"/>
                    </a:ext>
                  </a:extLst>
                </a:gridCol>
                <a:gridCol w="1216986">
                  <a:extLst>
                    <a:ext uri="{9D8B030D-6E8A-4147-A177-3AD203B41FA5}">
                      <a16:colId xmlns:a16="http://schemas.microsoft.com/office/drawing/2014/main" val="1316766459"/>
                    </a:ext>
                  </a:extLst>
                </a:gridCol>
                <a:gridCol w="1300255">
                  <a:extLst>
                    <a:ext uri="{9D8B030D-6E8A-4147-A177-3AD203B41FA5}">
                      <a16:colId xmlns:a16="http://schemas.microsoft.com/office/drawing/2014/main" val="2819215150"/>
                    </a:ext>
                  </a:extLst>
                </a:gridCol>
              </a:tblGrid>
              <a:tr h="500664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Rapidjson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Simdjson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HAJPAQUE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75523"/>
                  </a:ext>
                </a:extLst>
              </a:tr>
              <a:tr h="695174">
                <a:tc>
                  <a:txBody>
                    <a:bodyPr/>
                    <a:lstStyle/>
                    <a:p>
                      <a:r>
                        <a:rPr lang="en-US" sz="2000" dirty="0"/>
                        <a:t>Stream Parsing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97202"/>
                  </a:ext>
                </a:extLst>
              </a:tr>
              <a:tr h="695174">
                <a:tc>
                  <a:txBody>
                    <a:bodyPr/>
                    <a:lstStyle/>
                    <a:p>
                      <a:r>
                        <a:rPr lang="en-US" sz="2000" dirty="0"/>
                        <a:t>Online Querying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14383"/>
                  </a:ext>
                </a:extLst>
              </a:tr>
              <a:tr h="689709">
                <a:tc>
                  <a:txBody>
                    <a:bodyPr/>
                    <a:lstStyle/>
                    <a:p>
                      <a:r>
                        <a:rPr lang="en-US" sz="2000" dirty="0"/>
                        <a:t>DOM Parsing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81080"/>
                  </a:ext>
                </a:extLst>
              </a:tr>
              <a:tr h="695174">
                <a:tc>
                  <a:txBody>
                    <a:bodyPr/>
                    <a:lstStyle/>
                    <a:p>
                      <a:r>
                        <a:rPr lang="en-US" sz="2000" dirty="0"/>
                        <a:t>Offline Querying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067830"/>
                  </a:ext>
                </a:extLst>
              </a:tr>
              <a:tr h="695174">
                <a:tc>
                  <a:txBody>
                    <a:bodyPr/>
                    <a:lstStyle/>
                    <a:p>
                      <a:r>
                        <a:rPr lang="en-US" sz="2000" dirty="0"/>
                        <a:t>UTF-8 encoding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729311"/>
                  </a:ext>
                </a:extLst>
              </a:tr>
              <a:tr h="525456">
                <a:tc>
                  <a:txBody>
                    <a:bodyPr/>
                    <a:lstStyle/>
                    <a:p>
                      <a:r>
                        <a:rPr lang="en-US" sz="2000" dirty="0"/>
                        <a:t>Schema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72205"/>
                  </a:ext>
                </a:extLst>
              </a:tr>
            </a:tbl>
          </a:graphicData>
        </a:graphic>
      </p:graphicFrame>
      <p:grpSp>
        <p:nvGrpSpPr>
          <p:cNvPr id="50" name="Group 49">
            <a:extLst>
              <a:ext uri="{FF2B5EF4-FFF2-40B4-BE49-F238E27FC236}">
                <a16:creationId xmlns:a16="http://schemas.microsoft.com/office/drawing/2014/main" id="{3EED054E-ECB6-482D-8454-5E8B7D8AC7DB}"/>
              </a:ext>
            </a:extLst>
          </p:cNvPr>
          <p:cNvGrpSpPr/>
          <p:nvPr/>
        </p:nvGrpSpPr>
        <p:grpSpPr>
          <a:xfrm>
            <a:off x="3326256" y="2342892"/>
            <a:ext cx="4315714" cy="3903600"/>
            <a:chOff x="4682445" y="2331940"/>
            <a:chExt cx="4315714" cy="3903600"/>
          </a:xfrm>
        </p:grpSpPr>
        <p:pic>
          <p:nvPicPr>
            <p:cNvPr id="14" name="Graphic 13" descr="Badge Tick1 outline">
              <a:extLst>
                <a:ext uri="{FF2B5EF4-FFF2-40B4-BE49-F238E27FC236}">
                  <a16:creationId xmlns:a16="http://schemas.microsoft.com/office/drawing/2014/main" id="{6071A8A6-1EDF-47DA-98F8-D2BA89BAA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93577" y="2341124"/>
              <a:ext cx="597613" cy="597613"/>
            </a:xfrm>
            <a:prstGeom prst="rect">
              <a:avLst/>
            </a:prstGeom>
          </p:spPr>
        </p:pic>
        <p:pic>
          <p:nvPicPr>
            <p:cNvPr id="34" name="Graphic 33" descr="Badge Tick1 outline">
              <a:extLst>
                <a:ext uri="{FF2B5EF4-FFF2-40B4-BE49-F238E27FC236}">
                  <a16:creationId xmlns:a16="http://schemas.microsoft.com/office/drawing/2014/main" id="{99E06259-BB60-4CB8-B09A-9BA69C650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71679" y="2341123"/>
              <a:ext cx="597613" cy="597613"/>
            </a:xfrm>
            <a:prstGeom prst="rect">
              <a:avLst/>
            </a:prstGeom>
          </p:spPr>
        </p:pic>
        <p:pic>
          <p:nvPicPr>
            <p:cNvPr id="36" name="Graphic 35" descr="Badge Tick1 outline">
              <a:extLst>
                <a:ext uri="{FF2B5EF4-FFF2-40B4-BE49-F238E27FC236}">
                  <a16:creationId xmlns:a16="http://schemas.microsoft.com/office/drawing/2014/main" id="{284063CD-00D1-4858-BC78-87C8062E8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49781" y="2331941"/>
              <a:ext cx="597613" cy="597613"/>
            </a:xfrm>
            <a:prstGeom prst="rect">
              <a:avLst/>
            </a:prstGeom>
          </p:spPr>
        </p:pic>
        <p:pic>
          <p:nvPicPr>
            <p:cNvPr id="43" name="Graphic 42" descr="Badge Tick1 outline">
              <a:extLst>
                <a:ext uri="{FF2B5EF4-FFF2-40B4-BE49-F238E27FC236}">
                  <a16:creationId xmlns:a16="http://schemas.microsoft.com/office/drawing/2014/main" id="{CD8C9F32-1868-4266-8FBF-23529AB25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14074" y="2331940"/>
              <a:ext cx="597613" cy="597613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B55F6AE-C277-4B34-811A-58B293393D96}"/>
                </a:ext>
              </a:extLst>
            </p:cNvPr>
            <p:cNvGrpSpPr/>
            <p:nvPr/>
          </p:nvGrpSpPr>
          <p:grpSpPr>
            <a:xfrm>
              <a:off x="4682445" y="2983128"/>
              <a:ext cx="4315714" cy="3252412"/>
              <a:chOff x="4682445" y="2983128"/>
              <a:chExt cx="4315714" cy="3252412"/>
            </a:xfrm>
          </p:grpSpPr>
          <p:pic>
            <p:nvPicPr>
              <p:cNvPr id="20" name="Graphic 19" descr="Badge Tick1 outline">
                <a:extLst>
                  <a:ext uri="{FF2B5EF4-FFF2-40B4-BE49-F238E27FC236}">
                    <a16:creationId xmlns:a16="http://schemas.microsoft.com/office/drawing/2014/main" id="{54D03C53-77BE-460D-A39A-13688D944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82445" y="3022844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21" name="Graphic 20" descr="Badge Tick1 outline">
                <a:extLst>
                  <a:ext uri="{FF2B5EF4-FFF2-40B4-BE49-F238E27FC236}">
                    <a16:creationId xmlns:a16="http://schemas.microsoft.com/office/drawing/2014/main" id="{55B81986-DA0F-4A5C-B17D-749CB608D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93577" y="3641084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22" name="Graphic 21" descr="Badge Tick1 outline">
                <a:extLst>
                  <a:ext uri="{FF2B5EF4-FFF2-40B4-BE49-F238E27FC236}">
                    <a16:creationId xmlns:a16="http://schemas.microsoft.com/office/drawing/2014/main" id="{48210941-71D3-4E3F-9E00-1899927AB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11552" y="4354367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23" name="Graphic 22" descr="Badge Tick1 outline">
                <a:extLst>
                  <a:ext uri="{FF2B5EF4-FFF2-40B4-BE49-F238E27FC236}">
                    <a16:creationId xmlns:a16="http://schemas.microsoft.com/office/drawing/2014/main" id="{9C97BC3D-09FB-4277-BAF5-E7C37EB7C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11552" y="4996190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24" name="Graphic 23" descr="Badge Tick1 outline">
                <a:extLst>
                  <a:ext uri="{FF2B5EF4-FFF2-40B4-BE49-F238E27FC236}">
                    <a16:creationId xmlns:a16="http://schemas.microsoft.com/office/drawing/2014/main" id="{757CA6EA-3F87-4A4D-AD2A-2097243343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11552" y="5637927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30" name="Graphic 29" descr="Badge Cross outline">
                <a:extLst>
                  <a:ext uri="{FF2B5EF4-FFF2-40B4-BE49-F238E27FC236}">
                    <a16:creationId xmlns:a16="http://schemas.microsoft.com/office/drawing/2014/main" id="{70ED1DC2-87A3-47A5-9D24-822E7737D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871679" y="3676635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31" name="Graphic 30" descr="Badge Cross outline">
                <a:extLst>
                  <a:ext uri="{FF2B5EF4-FFF2-40B4-BE49-F238E27FC236}">
                    <a16:creationId xmlns:a16="http://schemas.microsoft.com/office/drawing/2014/main" id="{52FA3D11-DFDD-49DA-907A-8E85801AE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887662" y="4330428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32" name="Graphic 31" descr="Badge Cross outline">
                <a:extLst>
                  <a:ext uri="{FF2B5EF4-FFF2-40B4-BE49-F238E27FC236}">
                    <a16:creationId xmlns:a16="http://schemas.microsoft.com/office/drawing/2014/main" id="{E2D721B5-E2FC-4C32-B143-901C0B097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887662" y="5028339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33" name="Graphic 32" descr="Badge Cross outline">
                <a:extLst>
                  <a:ext uri="{FF2B5EF4-FFF2-40B4-BE49-F238E27FC236}">
                    <a16:creationId xmlns:a16="http://schemas.microsoft.com/office/drawing/2014/main" id="{C429082B-4821-4FFD-A555-5D978A852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25332" y="5637926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35" name="Graphic 34" descr="Badge Tick1 outline">
                <a:extLst>
                  <a:ext uri="{FF2B5EF4-FFF2-40B4-BE49-F238E27FC236}">
                    <a16:creationId xmlns:a16="http://schemas.microsoft.com/office/drawing/2014/main" id="{3986FD65-6A65-45BF-BC37-D09359AFA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71678" y="2983129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37" name="Graphic 36" descr="Badge Tick1 outline">
                <a:extLst>
                  <a:ext uri="{FF2B5EF4-FFF2-40B4-BE49-F238E27FC236}">
                    <a16:creationId xmlns:a16="http://schemas.microsoft.com/office/drawing/2014/main" id="{84B81371-EE2B-465C-A6A4-953B71D79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49780" y="2983128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38" name="Graphic 37" descr="Badge Tick1 outline">
                <a:extLst>
                  <a:ext uri="{FF2B5EF4-FFF2-40B4-BE49-F238E27FC236}">
                    <a16:creationId xmlns:a16="http://schemas.microsoft.com/office/drawing/2014/main" id="{A61C12C5-3224-467C-A088-691DA40B8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49780" y="3699424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39" name="Graphic 38" descr="Badge Tick1 outline">
                <a:extLst>
                  <a:ext uri="{FF2B5EF4-FFF2-40B4-BE49-F238E27FC236}">
                    <a16:creationId xmlns:a16="http://schemas.microsoft.com/office/drawing/2014/main" id="{D4A42C74-8032-4A4B-9E1F-EB4A24E57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63772" y="4385930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41" name="Graphic 40" descr="Badge Cross outline">
                <a:extLst>
                  <a:ext uri="{FF2B5EF4-FFF2-40B4-BE49-F238E27FC236}">
                    <a16:creationId xmlns:a16="http://schemas.microsoft.com/office/drawing/2014/main" id="{AD2C39FB-4568-40C4-BFAB-60F77DEFD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139112" y="5629956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42" name="Graphic 41" descr="Badge Tick1 outline">
                <a:extLst>
                  <a:ext uri="{FF2B5EF4-FFF2-40B4-BE49-F238E27FC236}">
                    <a16:creationId xmlns:a16="http://schemas.microsoft.com/office/drawing/2014/main" id="{88A7C7DB-6C0E-4F03-BBA5-F3B4C6D24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87740" y="5054111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44" name="Graphic 43" descr="Badge Tick1 outline">
                <a:extLst>
                  <a:ext uri="{FF2B5EF4-FFF2-40B4-BE49-F238E27FC236}">
                    <a16:creationId xmlns:a16="http://schemas.microsoft.com/office/drawing/2014/main" id="{230E616A-2892-40E0-89C9-283EA94DB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14074" y="3079022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45" name="Graphic 44" descr="Badge Tick1 outline">
                <a:extLst>
                  <a:ext uri="{FF2B5EF4-FFF2-40B4-BE49-F238E27FC236}">
                    <a16:creationId xmlns:a16="http://schemas.microsoft.com/office/drawing/2014/main" id="{1C545914-AA91-4670-823E-A01A0A958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25206" y="3714067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46" name="Graphic 45" descr="Badge Tick1 outline">
                <a:extLst>
                  <a:ext uri="{FF2B5EF4-FFF2-40B4-BE49-F238E27FC236}">
                    <a16:creationId xmlns:a16="http://schemas.microsoft.com/office/drawing/2014/main" id="{35433468-7548-4F53-BA63-CABABC284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25206" y="4461149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47" name="Graphic 46" descr="Badge Tick1 outline">
                <a:extLst>
                  <a:ext uri="{FF2B5EF4-FFF2-40B4-BE49-F238E27FC236}">
                    <a16:creationId xmlns:a16="http://schemas.microsoft.com/office/drawing/2014/main" id="{FCA60693-537D-43D3-9AC3-A942B50EFE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62876" y="5064965"/>
                <a:ext cx="597613" cy="597613"/>
              </a:xfrm>
              <a:prstGeom prst="rect">
                <a:avLst/>
              </a:prstGeom>
            </p:spPr>
          </p:pic>
          <p:pic>
            <p:nvPicPr>
              <p:cNvPr id="48" name="Graphic 47" descr="Badge Tick1 outline">
                <a:extLst>
                  <a:ext uri="{FF2B5EF4-FFF2-40B4-BE49-F238E27FC236}">
                    <a16:creationId xmlns:a16="http://schemas.microsoft.com/office/drawing/2014/main" id="{A42ECA07-B270-4326-8985-9850821FE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400546" y="5637449"/>
                <a:ext cx="597613" cy="597613"/>
              </a:xfrm>
              <a:prstGeom prst="rect">
                <a:avLst/>
              </a:prstGeom>
            </p:spPr>
          </p:pic>
        </p:grpSp>
      </p:grpSp>
      <p:sp>
        <p:nvSpPr>
          <p:cNvPr id="51" name="Scroll: Horizontal 50">
            <a:extLst>
              <a:ext uri="{FF2B5EF4-FFF2-40B4-BE49-F238E27FC236}">
                <a16:creationId xmlns:a16="http://schemas.microsoft.com/office/drawing/2014/main" id="{B9A699B6-5196-475B-83B6-39F154D6CD42}"/>
              </a:ext>
            </a:extLst>
          </p:cNvPr>
          <p:cNvSpPr/>
          <p:nvPr/>
        </p:nvSpPr>
        <p:spPr>
          <a:xfrm>
            <a:off x="8332342" y="2517169"/>
            <a:ext cx="3616503" cy="1848150"/>
          </a:xfrm>
          <a:prstGeom prst="horizontalScroll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HAJPAQUE IS A FULLY-FEATURED JSON PARSER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FD2ABEF1-437E-4B08-AA56-16204274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0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E09D1E-B786-4BFA-B893-88793959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81" y="503209"/>
            <a:ext cx="11213541" cy="852979"/>
          </a:xfrm>
        </p:spPr>
        <p:txBody>
          <a:bodyPr>
            <a:normAutofit/>
          </a:bodyPr>
          <a:lstStyle/>
          <a:p>
            <a:r>
              <a:rPr lang="en-US" dirty="0"/>
              <a:t>COMPARISON with state-of-the-art parsers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7E95C7-BAF7-424F-B92D-5EAFC44E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55120"/>
              </p:ext>
            </p:extLst>
          </p:nvPr>
        </p:nvGraphicFramePr>
        <p:xfrm>
          <a:off x="624442" y="1905425"/>
          <a:ext cx="6349428" cy="352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357">
                  <a:extLst>
                    <a:ext uri="{9D8B030D-6E8A-4147-A177-3AD203B41FA5}">
                      <a16:colId xmlns:a16="http://schemas.microsoft.com/office/drawing/2014/main" val="313921397"/>
                    </a:ext>
                  </a:extLst>
                </a:gridCol>
                <a:gridCol w="1587357">
                  <a:extLst>
                    <a:ext uri="{9D8B030D-6E8A-4147-A177-3AD203B41FA5}">
                      <a16:colId xmlns:a16="http://schemas.microsoft.com/office/drawing/2014/main" val="4186940575"/>
                    </a:ext>
                  </a:extLst>
                </a:gridCol>
                <a:gridCol w="1587357">
                  <a:extLst>
                    <a:ext uri="{9D8B030D-6E8A-4147-A177-3AD203B41FA5}">
                      <a16:colId xmlns:a16="http://schemas.microsoft.com/office/drawing/2014/main" val="1846737575"/>
                    </a:ext>
                  </a:extLst>
                </a:gridCol>
                <a:gridCol w="1587357">
                  <a:extLst>
                    <a:ext uri="{9D8B030D-6E8A-4147-A177-3AD203B41FA5}">
                      <a16:colId xmlns:a16="http://schemas.microsoft.com/office/drawing/2014/main" val="2819088997"/>
                    </a:ext>
                  </a:extLst>
                </a:gridCol>
              </a:tblGrid>
              <a:tr h="1272269">
                <a:tc>
                  <a:txBody>
                    <a:bodyPr/>
                    <a:lstStyle/>
                    <a:p>
                      <a:r>
                        <a:rPr lang="en-US" sz="2000" dirty="0"/>
                        <a:t>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Parse DOM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Parse + Scan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Stream Parse + Online Querying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68436"/>
                  </a:ext>
                </a:extLst>
              </a:tr>
              <a:tr h="737108">
                <a:tc>
                  <a:txBody>
                    <a:bodyPr/>
                    <a:lstStyle/>
                    <a:p>
                      <a:r>
                        <a:rPr lang="en-US" sz="2000" dirty="0"/>
                        <a:t>Rapidjson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0.21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70234"/>
                  </a:ext>
                </a:extLst>
              </a:tr>
              <a:tr h="737108">
                <a:tc>
                  <a:txBody>
                    <a:bodyPr/>
                    <a:lstStyle/>
                    <a:p>
                      <a:r>
                        <a:rPr lang="en-US" sz="2000" dirty="0"/>
                        <a:t>Simdjson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0.63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0.32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0.6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759637"/>
                  </a:ext>
                </a:extLst>
              </a:tr>
              <a:tr h="737108">
                <a:tc>
                  <a:txBody>
                    <a:bodyPr/>
                    <a:lstStyle/>
                    <a:p>
                      <a:r>
                        <a:rPr lang="en-US" sz="2000" dirty="0"/>
                        <a:t>HAJPAQUE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12.3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7.5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13.33 GB/s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45426"/>
                  </a:ext>
                </a:extLst>
              </a:tr>
            </a:tbl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0D0521-248A-4914-B96C-0C9AC08B8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713969"/>
              </p:ext>
            </p:extLst>
          </p:nvPr>
        </p:nvGraphicFramePr>
        <p:xfrm>
          <a:off x="6973867" y="1430611"/>
          <a:ext cx="5218133" cy="3479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E28C89-D47D-4E84-8222-1C8E2067091B}"/>
              </a:ext>
            </a:extLst>
          </p:cNvPr>
          <p:cNvSpPr txBox="1"/>
          <p:nvPr/>
        </p:nvSpPr>
        <p:spPr>
          <a:xfrm>
            <a:off x="7962472" y="5445748"/>
            <a:ext cx="353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Roughly ~20X speedup as compared to Simdjson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E5619C-3896-48EE-8C1D-6F4CEF6641A5}"/>
              </a:ext>
            </a:extLst>
          </p:cNvPr>
          <p:cNvSpPr/>
          <p:nvPr/>
        </p:nvSpPr>
        <p:spPr>
          <a:xfrm>
            <a:off x="7643974" y="5270642"/>
            <a:ext cx="4150760" cy="13664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4091EB-A549-4A08-9807-9C5C989D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4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38CA-D4B9-340E-4EBE-A7437C20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67" y="168756"/>
            <a:ext cx="11029616" cy="1188720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AF5-03F5-0783-AF3F-A3E53381E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168" y="1611757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Existing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D150D-C6C7-5495-A5AF-EFA02760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096A218-7B89-CF3D-B127-7816955969CF}"/>
              </a:ext>
            </a:extLst>
          </p:cNvPr>
          <p:cNvSpPr/>
          <p:nvPr/>
        </p:nvSpPr>
        <p:spPr>
          <a:xfrm rot="10800000">
            <a:off x="2457450" y="4397234"/>
            <a:ext cx="819150" cy="403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605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E09D1E-B786-4BFA-B893-88793959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59" y="266903"/>
            <a:ext cx="11213541" cy="852979"/>
          </a:xfrm>
        </p:spPr>
        <p:txBody>
          <a:bodyPr>
            <a:normAutofit/>
          </a:bodyPr>
          <a:lstStyle/>
          <a:p>
            <a:r>
              <a:rPr lang="en-US" dirty="0"/>
              <a:t>CONTRIBUTIONS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03A01C-EC58-CBE5-6D54-30FB2DE8B3F0}"/>
              </a:ext>
            </a:extLst>
          </p:cNvPr>
          <p:cNvGrpSpPr/>
          <p:nvPr/>
        </p:nvGrpSpPr>
        <p:grpSpPr>
          <a:xfrm>
            <a:off x="321067" y="1279470"/>
            <a:ext cx="11549866" cy="5323185"/>
            <a:chOff x="321067" y="1279470"/>
            <a:chExt cx="11549866" cy="532318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43F0841-9EB0-B8F6-567B-C6B1D18CF0DF}"/>
                </a:ext>
              </a:extLst>
            </p:cNvPr>
            <p:cNvSpPr/>
            <p:nvPr/>
          </p:nvSpPr>
          <p:spPr>
            <a:xfrm>
              <a:off x="321067" y="1279470"/>
              <a:ext cx="582489" cy="832127"/>
            </a:xfrm>
            <a:custGeom>
              <a:avLst/>
              <a:gdLst>
                <a:gd name="connsiteX0" fmla="*/ 0 w 832127"/>
                <a:gd name="connsiteY0" fmla="*/ 0 h 582489"/>
                <a:gd name="connsiteX1" fmla="*/ 540883 w 832127"/>
                <a:gd name="connsiteY1" fmla="*/ 0 h 582489"/>
                <a:gd name="connsiteX2" fmla="*/ 832127 w 832127"/>
                <a:gd name="connsiteY2" fmla="*/ 291245 h 582489"/>
                <a:gd name="connsiteX3" fmla="*/ 540883 w 832127"/>
                <a:gd name="connsiteY3" fmla="*/ 582489 h 582489"/>
                <a:gd name="connsiteX4" fmla="*/ 0 w 832127"/>
                <a:gd name="connsiteY4" fmla="*/ 582489 h 582489"/>
                <a:gd name="connsiteX5" fmla="*/ 291245 w 832127"/>
                <a:gd name="connsiteY5" fmla="*/ 291245 h 582489"/>
                <a:gd name="connsiteX6" fmla="*/ 0 w 832127"/>
                <a:gd name="connsiteY6" fmla="*/ 0 h 58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2127" h="582489">
                  <a:moveTo>
                    <a:pt x="832127" y="0"/>
                  </a:moveTo>
                  <a:lnTo>
                    <a:pt x="832127" y="378618"/>
                  </a:lnTo>
                  <a:lnTo>
                    <a:pt x="416063" y="582489"/>
                  </a:lnTo>
                  <a:lnTo>
                    <a:pt x="0" y="378618"/>
                  </a:lnTo>
                  <a:lnTo>
                    <a:pt x="0" y="0"/>
                  </a:lnTo>
                  <a:lnTo>
                    <a:pt x="416063" y="203872"/>
                  </a:lnTo>
                  <a:lnTo>
                    <a:pt x="832127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6" tIns="302040" rIns="10794" bIns="302039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16E0BC2-EC07-01BD-87D9-5BEEF3001013}"/>
                </a:ext>
              </a:extLst>
            </p:cNvPr>
            <p:cNvSpPr/>
            <p:nvPr/>
          </p:nvSpPr>
          <p:spPr>
            <a:xfrm>
              <a:off x="903556" y="1279470"/>
              <a:ext cx="10967377" cy="540884"/>
            </a:xfrm>
            <a:custGeom>
              <a:avLst/>
              <a:gdLst>
                <a:gd name="connsiteX0" fmla="*/ 90149 w 540883"/>
                <a:gd name="connsiteY0" fmla="*/ 0 h 10967376"/>
                <a:gd name="connsiteX1" fmla="*/ 450734 w 540883"/>
                <a:gd name="connsiteY1" fmla="*/ 0 h 10967376"/>
                <a:gd name="connsiteX2" fmla="*/ 540883 w 540883"/>
                <a:gd name="connsiteY2" fmla="*/ 90149 h 10967376"/>
                <a:gd name="connsiteX3" fmla="*/ 540883 w 540883"/>
                <a:gd name="connsiteY3" fmla="*/ 10967376 h 10967376"/>
                <a:gd name="connsiteX4" fmla="*/ 540883 w 540883"/>
                <a:gd name="connsiteY4" fmla="*/ 10967376 h 10967376"/>
                <a:gd name="connsiteX5" fmla="*/ 0 w 540883"/>
                <a:gd name="connsiteY5" fmla="*/ 10967376 h 10967376"/>
                <a:gd name="connsiteX6" fmla="*/ 0 w 540883"/>
                <a:gd name="connsiteY6" fmla="*/ 10967376 h 10967376"/>
                <a:gd name="connsiteX7" fmla="*/ 0 w 540883"/>
                <a:gd name="connsiteY7" fmla="*/ 90149 h 10967376"/>
                <a:gd name="connsiteX8" fmla="*/ 90149 w 540883"/>
                <a:gd name="connsiteY8" fmla="*/ 0 h 1096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883" h="10967376">
                  <a:moveTo>
                    <a:pt x="540883" y="1827940"/>
                  </a:moveTo>
                  <a:lnTo>
                    <a:pt x="540883" y="9139436"/>
                  </a:lnTo>
                  <a:cubicBezTo>
                    <a:pt x="540883" y="10148975"/>
                    <a:pt x="538892" y="10967366"/>
                    <a:pt x="536437" y="10967366"/>
                  </a:cubicBezTo>
                  <a:lnTo>
                    <a:pt x="0" y="10967366"/>
                  </a:lnTo>
                  <a:lnTo>
                    <a:pt x="0" y="1096736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536437" y="10"/>
                  </a:lnTo>
                  <a:cubicBezTo>
                    <a:pt x="538892" y="10"/>
                    <a:pt x="540883" y="818401"/>
                    <a:pt x="540883" y="1827940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1" tIns="39104" rIns="39104" bIns="39105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000" kern="12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Proposed integrated hardware solution for parsing; querying and schema validation of JSON</a:t>
              </a:r>
              <a:endParaRPr lang="en-US" sz="2000" kern="12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03141E7-A983-30A4-BD81-F8B046952591}"/>
                </a:ext>
              </a:extLst>
            </p:cNvPr>
            <p:cNvSpPr/>
            <p:nvPr/>
          </p:nvSpPr>
          <p:spPr>
            <a:xfrm>
              <a:off x="321067" y="2027980"/>
              <a:ext cx="582489" cy="832127"/>
            </a:xfrm>
            <a:custGeom>
              <a:avLst/>
              <a:gdLst>
                <a:gd name="connsiteX0" fmla="*/ 0 w 832127"/>
                <a:gd name="connsiteY0" fmla="*/ 0 h 582489"/>
                <a:gd name="connsiteX1" fmla="*/ 540883 w 832127"/>
                <a:gd name="connsiteY1" fmla="*/ 0 h 582489"/>
                <a:gd name="connsiteX2" fmla="*/ 832127 w 832127"/>
                <a:gd name="connsiteY2" fmla="*/ 291245 h 582489"/>
                <a:gd name="connsiteX3" fmla="*/ 540883 w 832127"/>
                <a:gd name="connsiteY3" fmla="*/ 582489 h 582489"/>
                <a:gd name="connsiteX4" fmla="*/ 0 w 832127"/>
                <a:gd name="connsiteY4" fmla="*/ 582489 h 582489"/>
                <a:gd name="connsiteX5" fmla="*/ 291245 w 832127"/>
                <a:gd name="connsiteY5" fmla="*/ 291245 h 582489"/>
                <a:gd name="connsiteX6" fmla="*/ 0 w 832127"/>
                <a:gd name="connsiteY6" fmla="*/ 0 h 58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2127" h="582489">
                  <a:moveTo>
                    <a:pt x="832127" y="0"/>
                  </a:moveTo>
                  <a:lnTo>
                    <a:pt x="832127" y="378618"/>
                  </a:lnTo>
                  <a:lnTo>
                    <a:pt x="416063" y="582489"/>
                  </a:lnTo>
                  <a:lnTo>
                    <a:pt x="0" y="378618"/>
                  </a:lnTo>
                  <a:lnTo>
                    <a:pt x="0" y="0"/>
                  </a:lnTo>
                  <a:lnTo>
                    <a:pt x="416063" y="203872"/>
                  </a:lnTo>
                  <a:lnTo>
                    <a:pt x="832127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6" tIns="302040" rIns="10794" bIns="302039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C28B222-1A06-5F3E-771C-0FBCE3D73216}"/>
                </a:ext>
              </a:extLst>
            </p:cNvPr>
            <p:cNvSpPr/>
            <p:nvPr/>
          </p:nvSpPr>
          <p:spPr>
            <a:xfrm>
              <a:off x="903556" y="2027980"/>
              <a:ext cx="10967377" cy="540884"/>
            </a:xfrm>
            <a:custGeom>
              <a:avLst/>
              <a:gdLst>
                <a:gd name="connsiteX0" fmla="*/ 90149 w 540883"/>
                <a:gd name="connsiteY0" fmla="*/ 0 h 10967376"/>
                <a:gd name="connsiteX1" fmla="*/ 450734 w 540883"/>
                <a:gd name="connsiteY1" fmla="*/ 0 h 10967376"/>
                <a:gd name="connsiteX2" fmla="*/ 540883 w 540883"/>
                <a:gd name="connsiteY2" fmla="*/ 90149 h 10967376"/>
                <a:gd name="connsiteX3" fmla="*/ 540883 w 540883"/>
                <a:gd name="connsiteY3" fmla="*/ 10967376 h 10967376"/>
                <a:gd name="connsiteX4" fmla="*/ 540883 w 540883"/>
                <a:gd name="connsiteY4" fmla="*/ 10967376 h 10967376"/>
                <a:gd name="connsiteX5" fmla="*/ 0 w 540883"/>
                <a:gd name="connsiteY5" fmla="*/ 10967376 h 10967376"/>
                <a:gd name="connsiteX6" fmla="*/ 0 w 540883"/>
                <a:gd name="connsiteY6" fmla="*/ 10967376 h 10967376"/>
                <a:gd name="connsiteX7" fmla="*/ 0 w 540883"/>
                <a:gd name="connsiteY7" fmla="*/ 90149 h 10967376"/>
                <a:gd name="connsiteX8" fmla="*/ 90149 w 540883"/>
                <a:gd name="connsiteY8" fmla="*/ 0 h 1096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883" h="10967376">
                  <a:moveTo>
                    <a:pt x="540883" y="1827940"/>
                  </a:moveTo>
                  <a:lnTo>
                    <a:pt x="540883" y="9139436"/>
                  </a:lnTo>
                  <a:cubicBezTo>
                    <a:pt x="540883" y="10148975"/>
                    <a:pt x="538892" y="10967366"/>
                    <a:pt x="536437" y="10967366"/>
                  </a:cubicBezTo>
                  <a:lnTo>
                    <a:pt x="0" y="10967366"/>
                  </a:lnTo>
                  <a:lnTo>
                    <a:pt x="0" y="1096736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536437" y="10"/>
                  </a:lnTo>
                  <a:cubicBezTo>
                    <a:pt x="538892" y="10"/>
                    <a:pt x="540883" y="818401"/>
                    <a:pt x="540883" y="1827940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1" tIns="39104" rIns="39104" bIns="39105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Our design caters to a diverse class of applications; some of which rely on stream parsers and some on DOM parsers.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4DF022B-9C06-1F1F-5680-FB77C2C44382}"/>
                </a:ext>
              </a:extLst>
            </p:cNvPr>
            <p:cNvSpPr/>
            <p:nvPr/>
          </p:nvSpPr>
          <p:spPr>
            <a:xfrm>
              <a:off x="321067" y="2776489"/>
              <a:ext cx="582489" cy="832127"/>
            </a:xfrm>
            <a:custGeom>
              <a:avLst/>
              <a:gdLst>
                <a:gd name="connsiteX0" fmla="*/ 0 w 832127"/>
                <a:gd name="connsiteY0" fmla="*/ 0 h 582489"/>
                <a:gd name="connsiteX1" fmla="*/ 540883 w 832127"/>
                <a:gd name="connsiteY1" fmla="*/ 0 h 582489"/>
                <a:gd name="connsiteX2" fmla="*/ 832127 w 832127"/>
                <a:gd name="connsiteY2" fmla="*/ 291245 h 582489"/>
                <a:gd name="connsiteX3" fmla="*/ 540883 w 832127"/>
                <a:gd name="connsiteY3" fmla="*/ 582489 h 582489"/>
                <a:gd name="connsiteX4" fmla="*/ 0 w 832127"/>
                <a:gd name="connsiteY4" fmla="*/ 582489 h 582489"/>
                <a:gd name="connsiteX5" fmla="*/ 291245 w 832127"/>
                <a:gd name="connsiteY5" fmla="*/ 291245 h 582489"/>
                <a:gd name="connsiteX6" fmla="*/ 0 w 832127"/>
                <a:gd name="connsiteY6" fmla="*/ 0 h 58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2127" h="582489">
                  <a:moveTo>
                    <a:pt x="832127" y="0"/>
                  </a:moveTo>
                  <a:lnTo>
                    <a:pt x="832127" y="378618"/>
                  </a:lnTo>
                  <a:lnTo>
                    <a:pt x="416063" y="582489"/>
                  </a:lnTo>
                  <a:lnTo>
                    <a:pt x="0" y="378618"/>
                  </a:lnTo>
                  <a:lnTo>
                    <a:pt x="0" y="0"/>
                  </a:lnTo>
                  <a:lnTo>
                    <a:pt x="416063" y="203872"/>
                  </a:lnTo>
                  <a:lnTo>
                    <a:pt x="832127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6" tIns="302040" rIns="10794" bIns="302039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F034D04-59D9-C72A-507C-6DB7DDB673F1}"/>
                </a:ext>
              </a:extLst>
            </p:cNvPr>
            <p:cNvSpPr/>
            <p:nvPr/>
          </p:nvSpPr>
          <p:spPr>
            <a:xfrm>
              <a:off x="903556" y="2776490"/>
              <a:ext cx="10967377" cy="540884"/>
            </a:xfrm>
            <a:custGeom>
              <a:avLst/>
              <a:gdLst>
                <a:gd name="connsiteX0" fmla="*/ 90149 w 540883"/>
                <a:gd name="connsiteY0" fmla="*/ 0 h 10967376"/>
                <a:gd name="connsiteX1" fmla="*/ 450734 w 540883"/>
                <a:gd name="connsiteY1" fmla="*/ 0 h 10967376"/>
                <a:gd name="connsiteX2" fmla="*/ 540883 w 540883"/>
                <a:gd name="connsiteY2" fmla="*/ 90149 h 10967376"/>
                <a:gd name="connsiteX3" fmla="*/ 540883 w 540883"/>
                <a:gd name="connsiteY3" fmla="*/ 10967376 h 10967376"/>
                <a:gd name="connsiteX4" fmla="*/ 540883 w 540883"/>
                <a:gd name="connsiteY4" fmla="*/ 10967376 h 10967376"/>
                <a:gd name="connsiteX5" fmla="*/ 0 w 540883"/>
                <a:gd name="connsiteY5" fmla="*/ 10967376 h 10967376"/>
                <a:gd name="connsiteX6" fmla="*/ 0 w 540883"/>
                <a:gd name="connsiteY6" fmla="*/ 10967376 h 10967376"/>
                <a:gd name="connsiteX7" fmla="*/ 0 w 540883"/>
                <a:gd name="connsiteY7" fmla="*/ 90149 h 10967376"/>
                <a:gd name="connsiteX8" fmla="*/ 90149 w 540883"/>
                <a:gd name="connsiteY8" fmla="*/ 0 h 1096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883" h="10967376">
                  <a:moveTo>
                    <a:pt x="540883" y="1827940"/>
                  </a:moveTo>
                  <a:lnTo>
                    <a:pt x="540883" y="9139436"/>
                  </a:lnTo>
                  <a:cubicBezTo>
                    <a:pt x="540883" y="10148975"/>
                    <a:pt x="538892" y="10967366"/>
                    <a:pt x="536437" y="10967366"/>
                  </a:cubicBezTo>
                  <a:lnTo>
                    <a:pt x="0" y="10967366"/>
                  </a:lnTo>
                  <a:lnTo>
                    <a:pt x="0" y="1096736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536437" y="10"/>
                  </a:lnTo>
                  <a:cubicBezTo>
                    <a:pt x="538892" y="10"/>
                    <a:pt x="540883" y="818401"/>
                    <a:pt x="540883" y="1827940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1" tIns="39104" rIns="39104" bIns="39105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Achieved a throughput of 13 GB/s, which is 5X-20X faster than existing software parsers.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9D5FAD-E477-5A26-BB85-43E7F8ABF97E}"/>
                </a:ext>
              </a:extLst>
            </p:cNvPr>
            <p:cNvSpPr/>
            <p:nvPr/>
          </p:nvSpPr>
          <p:spPr>
            <a:xfrm>
              <a:off x="321067" y="3524999"/>
              <a:ext cx="582489" cy="832127"/>
            </a:xfrm>
            <a:custGeom>
              <a:avLst/>
              <a:gdLst>
                <a:gd name="connsiteX0" fmla="*/ 0 w 832127"/>
                <a:gd name="connsiteY0" fmla="*/ 0 h 582489"/>
                <a:gd name="connsiteX1" fmla="*/ 540883 w 832127"/>
                <a:gd name="connsiteY1" fmla="*/ 0 h 582489"/>
                <a:gd name="connsiteX2" fmla="*/ 832127 w 832127"/>
                <a:gd name="connsiteY2" fmla="*/ 291245 h 582489"/>
                <a:gd name="connsiteX3" fmla="*/ 540883 w 832127"/>
                <a:gd name="connsiteY3" fmla="*/ 582489 h 582489"/>
                <a:gd name="connsiteX4" fmla="*/ 0 w 832127"/>
                <a:gd name="connsiteY4" fmla="*/ 582489 h 582489"/>
                <a:gd name="connsiteX5" fmla="*/ 291245 w 832127"/>
                <a:gd name="connsiteY5" fmla="*/ 291245 h 582489"/>
                <a:gd name="connsiteX6" fmla="*/ 0 w 832127"/>
                <a:gd name="connsiteY6" fmla="*/ 0 h 58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2127" h="582489">
                  <a:moveTo>
                    <a:pt x="832127" y="0"/>
                  </a:moveTo>
                  <a:lnTo>
                    <a:pt x="832127" y="378618"/>
                  </a:lnTo>
                  <a:lnTo>
                    <a:pt x="416063" y="582489"/>
                  </a:lnTo>
                  <a:lnTo>
                    <a:pt x="0" y="378618"/>
                  </a:lnTo>
                  <a:lnTo>
                    <a:pt x="0" y="0"/>
                  </a:lnTo>
                  <a:lnTo>
                    <a:pt x="416063" y="203872"/>
                  </a:lnTo>
                  <a:lnTo>
                    <a:pt x="832127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0796" tIns="302040" rIns="10794" bIns="302039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98A9D8-6E53-EC51-CD1A-149064EFA6BD}"/>
                </a:ext>
              </a:extLst>
            </p:cNvPr>
            <p:cNvSpPr/>
            <p:nvPr/>
          </p:nvSpPr>
          <p:spPr>
            <a:xfrm>
              <a:off x="903556" y="3524999"/>
              <a:ext cx="10967377" cy="540884"/>
            </a:xfrm>
            <a:custGeom>
              <a:avLst/>
              <a:gdLst>
                <a:gd name="connsiteX0" fmla="*/ 90149 w 540883"/>
                <a:gd name="connsiteY0" fmla="*/ 0 h 10967376"/>
                <a:gd name="connsiteX1" fmla="*/ 450734 w 540883"/>
                <a:gd name="connsiteY1" fmla="*/ 0 h 10967376"/>
                <a:gd name="connsiteX2" fmla="*/ 540883 w 540883"/>
                <a:gd name="connsiteY2" fmla="*/ 90149 h 10967376"/>
                <a:gd name="connsiteX3" fmla="*/ 540883 w 540883"/>
                <a:gd name="connsiteY3" fmla="*/ 10967376 h 10967376"/>
                <a:gd name="connsiteX4" fmla="*/ 540883 w 540883"/>
                <a:gd name="connsiteY4" fmla="*/ 10967376 h 10967376"/>
                <a:gd name="connsiteX5" fmla="*/ 0 w 540883"/>
                <a:gd name="connsiteY5" fmla="*/ 10967376 h 10967376"/>
                <a:gd name="connsiteX6" fmla="*/ 0 w 540883"/>
                <a:gd name="connsiteY6" fmla="*/ 10967376 h 10967376"/>
                <a:gd name="connsiteX7" fmla="*/ 0 w 540883"/>
                <a:gd name="connsiteY7" fmla="*/ 90149 h 10967376"/>
                <a:gd name="connsiteX8" fmla="*/ 90149 w 540883"/>
                <a:gd name="connsiteY8" fmla="*/ 0 h 1096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883" h="10967376">
                  <a:moveTo>
                    <a:pt x="540883" y="1827940"/>
                  </a:moveTo>
                  <a:lnTo>
                    <a:pt x="540883" y="9139436"/>
                  </a:lnTo>
                  <a:cubicBezTo>
                    <a:pt x="540883" y="10148975"/>
                    <a:pt x="538892" y="10967366"/>
                    <a:pt x="536437" y="10967366"/>
                  </a:cubicBezTo>
                  <a:lnTo>
                    <a:pt x="0" y="10967366"/>
                  </a:lnTo>
                  <a:lnTo>
                    <a:pt x="0" y="1096736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536437" y="10"/>
                  </a:lnTo>
                  <a:cubicBezTo>
                    <a:pt x="538892" y="10"/>
                    <a:pt x="540883" y="818401"/>
                    <a:pt x="540883" y="1827940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1" tIns="39104" rIns="39104" bIns="39105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Processed 16-bytes together; offering significant much higher CPB as opposed to single byte per cycle approach </a:t>
              </a:r>
              <a:endParaRPr lang="en-US" sz="20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423641-723F-7019-7657-7A826DF45724}"/>
                </a:ext>
              </a:extLst>
            </p:cNvPr>
            <p:cNvSpPr/>
            <p:nvPr/>
          </p:nvSpPr>
          <p:spPr>
            <a:xfrm>
              <a:off x="321067" y="4273509"/>
              <a:ext cx="582489" cy="832127"/>
            </a:xfrm>
            <a:custGeom>
              <a:avLst/>
              <a:gdLst>
                <a:gd name="connsiteX0" fmla="*/ 0 w 832127"/>
                <a:gd name="connsiteY0" fmla="*/ 0 h 582489"/>
                <a:gd name="connsiteX1" fmla="*/ 540883 w 832127"/>
                <a:gd name="connsiteY1" fmla="*/ 0 h 582489"/>
                <a:gd name="connsiteX2" fmla="*/ 832127 w 832127"/>
                <a:gd name="connsiteY2" fmla="*/ 291245 h 582489"/>
                <a:gd name="connsiteX3" fmla="*/ 540883 w 832127"/>
                <a:gd name="connsiteY3" fmla="*/ 582489 h 582489"/>
                <a:gd name="connsiteX4" fmla="*/ 0 w 832127"/>
                <a:gd name="connsiteY4" fmla="*/ 582489 h 582489"/>
                <a:gd name="connsiteX5" fmla="*/ 291245 w 832127"/>
                <a:gd name="connsiteY5" fmla="*/ 291245 h 582489"/>
                <a:gd name="connsiteX6" fmla="*/ 0 w 832127"/>
                <a:gd name="connsiteY6" fmla="*/ 0 h 58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2127" h="582489">
                  <a:moveTo>
                    <a:pt x="832127" y="0"/>
                  </a:moveTo>
                  <a:lnTo>
                    <a:pt x="832127" y="378618"/>
                  </a:lnTo>
                  <a:lnTo>
                    <a:pt x="416063" y="582489"/>
                  </a:lnTo>
                  <a:lnTo>
                    <a:pt x="0" y="378618"/>
                  </a:lnTo>
                  <a:lnTo>
                    <a:pt x="0" y="0"/>
                  </a:lnTo>
                  <a:lnTo>
                    <a:pt x="416063" y="203872"/>
                  </a:lnTo>
                  <a:lnTo>
                    <a:pt x="832127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6" tIns="302040" rIns="10794" bIns="302039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41FE6A7-5014-F4E7-6673-03EFA4232880}"/>
                </a:ext>
              </a:extLst>
            </p:cNvPr>
            <p:cNvSpPr/>
            <p:nvPr/>
          </p:nvSpPr>
          <p:spPr>
            <a:xfrm>
              <a:off x="903556" y="4273509"/>
              <a:ext cx="10967377" cy="540884"/>
            </a:xfrm>
            <a:custGeom>
              <a:avLst/>
              <a:gdLst>
                <a:gd name="connsiteX0" fmla="*/ 90149 w 540883"/>
                <a:gd name="connsiteY0" fmla="*/ 0 h 10967376"/>
                <a:gd name="connsiteX1" fmla="*/ 450734 w 540883"/>
                <a:gd name="connsiteY1" fmla="*/ 0 h 10967376"/>
                <a:gd name="connsiteX2" fmla="*/ 540883 w 540883"/>
                <a:gd name="connsiteY2" fmla="*/ 90149 h 10967376"/>
                <a:gd name="connsiteX3" fmla="*/ 540883 w 540883"/>
                <a:gd name="connsiteY3" fmla="*/ 10967376 h 10967376"/>
                <a:gd name="connsiteX4" fmla="*/ 540883 w 540883"/>
                <a:gd name="connsiteY4" fmla="*/ 10967376 h 10967376"/>
                <a:gd name="connsiteX5" fmla="*/ 0 w 540883"/>
                <a:gd name="connsiteY5" fmla="*/ 10967376 h 10967376"/>
                <a:gd name="connsiteX6" fmla="*/ 0 w 540883"/>
                <a:gd name="connsiteY6" fmla="*/ 10967376 h 10967376"/>
                <a:gd name="connsiteX7" fmla="*/ 0 w 540883"/>
                <a:gd name="connsiteY7" fmla="*/ 90149 h 10967376"/>
                <a:gd name="connsiteX8" fmla="*/ 90149 w 540883"/>
                <a:gd name="connsiteY8" fmla="*/ 0 h 1096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883" h="10967376">
                  <a:moveTo>
                    <a:pt x="540883" y="1827940"/>
                  </a:moveTo>
                  <a:lnTo>
                    <a:pt x="540883" y="9139436"/>
                  </a:lnTo>
                  <a:cubicBezTo>
                    <a:pt x="540883" y="10148975"/>
                    <a:pt x="538892" y="10967366"/>
                    <a:pt x="536437" y="10967366"/>
                  </a:cubicBezTo>
                  <a:lnTo>
                    <a:pt x="0" y="10967366"/>
                  </a:lnTo>
                  <a:lnTo>
                    <a:pt x="0" y="1096736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536437" y="10"/>
                  </a:lnTo>
                  <a:cubicBezTo>
                    <a:pt x="538892" y="10"/>
                    <a:pt x="540883" y="818401"/>
                    <a:pt x="540883" y="1827940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1" tIns="39104" rIns="39104" bIns="39105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Proposed novel design techniques like the sliding window-based field locator and the parallel query matching engine to achieve optimum operating frequency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EBA39A8-C5A5-B3C1-48C3-20CFCBD7DB80}"/>
                </a:ext>
              </a:extLst>
            </p:cNvPr>
            <p:cNvSpPr/>
            <p:nvPr/>
          </p:nvSpPr>
          <p:spPr>
            <a:xfrm>
              <a:off x="321067" y="5022019"/>
              <a:ext cx="582489" cy="832127"/>
            </a:xfrm>
            <a:custGeom>
              <a:avLst/>
              <a:gdLst>
                <a:gd name="connsiteX0" fmla="*/ 0 w 832127"/>
                <a:gd name="connsiteY0" fmla="*/ 0 h 582489"/>
                <a:gd name="connsiteX1" fmla="*/ 540883 w 832127"/>
                <a:gd name="connsiteY1" fmla="*/ 0 h 582489"/>
                <a:gd name="connsiteX2" fmla="*/ 832127 w 832127"/>
                <a:gd name="connsiteY2" fmla="*/ 291245 h 582489"/>
                <a:gd name="connsiteX3" fmla="*/ 540883 w 832127"/>
                <a:gd name="connsiteY3" fmla="*/ 582489 h 582489"/>
                <a:gd name="connsiteX4" fmla="*/ 0 w 832127"/>
                <a:gd name="connsiteY4" fmla="*/ 582489 h 582489"/>
                <a:gd name="connsiteX5" fmla="*/ 291245 w 832127"/>
                <a:gd name="connsiteY5" fmla="*/ 291245 h 582489"/>
                <a:gd name="connsiteX6" fmla="*/ 0 w 832127"/>
                <a:gd name="connsiteY6" fmla="*/ 0 h 58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2127" h="582489">
                  <a:moveTo>
                    <a:pt x="832127" y="0"/>
                  </a:moveTo>
                  <a:lnTo>
                    <a:pt x="832127" y="378618"/>
                  </a:lnTo>
                  <a:lnTo>
                    <a:pt x="416063" y="582489"/>
                  </a:lnTo>
                  <a:lnTo>
                    <a:pt x="0" y="378618"/>
                  </a:lnTo>
                  <a:lnTo>
                    <a:pt x="0" y="0"/>
                  </a:lnTo>
                  <a:lnTo>
                    <a:pt x="416063" y="203872"/>
                  </a:lnTo>
                  <a:lnTo>
                    <a:pt x="832127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6" tIns="302040" rIns="10794" bIns="302039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F3A76B-F259-9124-8438-5CC1101E5F8C}"/>
                </a:ext>
              </a:extLst>
            </p:cNvPr>
            <p:cNvSpPr/>
            <p:nvPr/>
          </p:nvSpPr>
          <p:spPr>
            <a:xfrm>
              <a:off x="903556" y="5022019"/>
              <a:ext cx="10967377" cy="540884"/>
            </a:xfrm>
            <a:custGeom>
              <a:avLst/>
              <a:gdLst>
                <a:gd name="connsiteX0" fmla="*/ 90149 w 540883"/>
                <a:gd name="connsiteY0" fmla="*/ 0 h 10967376"/>
                <a:gd name="connsiteX1" fmla="*/ 450734 w 540883"/>
                <a:gd name="connsiteY1" fmla="*/ 0 h 10967376"/>
                <a:gd name="connsiteX2" fmla="*/ 540883 w 540883"/>
                <a:gd name="connsiteY2" fmla="*/ 90149 h 10967376"/>
                <a:gd name="connsiteX3" fmla="*/ 540883 w 540883"/>
                <a:gd name="connsiteY3" fmla="*/ 10967376 h 10967376"/>
                <a:gd name="connsiteX4" fmla="*/ 540883 w 540883"/>
                <a:gd name="connsiteY4" fmla="*/ 10967376 h 10967376"/>
                <a:gd name="connsiteX5" fmla="*/ 0 w 540883"/>
                <a:gd name="connsiteY5" fmla="*/ 10967376 h 10967376"/>
                <a:gd name="connsiteX6" fmla="*/ 0 w 540883"/>
                <a:gd name="connsiteY6" fmla="*/ 10967376 h 10967376"/>
                <a:gd name="connsiteX7" fmla="*/ 0 w 540883"/>
                <a:gd name="connsiteY7" fmla="*/ 90149 h 10967376"/>
                <a:gd name="connsiteX8" fmla="*/ 90149 w 540883"/>
                <a:gd name="connsiteY8" fmla="*/ 0 h 1096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883" h="10967376">
                  <a:moveTo>
                    <a:pt x="540883" y="1827940"/>
                  </a:moveTo>
                  <a:lnTo>
                    <a:pt x="540883" y="9139436"/>
                  </a:lnTo>
                  <a:cubicBezTo>
                    <a:pt x="540883" y="10148975"/>
                    <a:pt x="538892" y="10967366"/>
                    <a:pt x="536437" y="10967366"/>
                  </a:cubicBezTo>
                  <a:lnTo>
                    <a:pt x="0" y="10967366"/>
                  </a:lnTo>
                  <a:lnTo>
                    <a:pt x="0" y="1096736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536437" y="10"/>
                  </a:lnTo>
                  <a:cubicBezTo>
                    <a:pt x="538892" y="10"/>
                    <a:pt x="540883" y="818401"/>
                    <a:pt x="540883" y="1827940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1" tIns="39104" rIns="39104" bIns="39105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stream parser’s performance is not affected by the nature of JSON data or JSON queries</a:t>
              </a:r>
              <a:endParaRPr lang="en-US" sz="14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842179-E66F-D7D8-315E-E8E071F54133}"/>
                </a:ext>
              </a:extLst>
            </p:cNvPr>
            <p:cNvSpPr/>
            <p:nvPr/>
          </p:nvSpPr>
          <p:spPr>
            <a:xfrm>
              <a:off x="321067" y="5770528"/>
              <a:ext cx="582489" cy="832127"/>
            </a:xfrm>
            <a:custGeom>
              <a:avLst/>
              <a:gdLst>
                <a:gd name="connsiteX0" fmla="*/ 0 w 832127"/>
                <a:gd name="connsiteY0" fmla="*/ 0 h 582489"/>
                <a:gd name="connsiteX1" fmla="*/ 540883 w 832127"/>
                <a:gd name="connsiteY1" fmla="*/ 0 h 582489"/>
                <a:gd name="connsiteX2" fmla="*/ 832127 w 832127"/>
                <a:gd name="connsiteY2" fmla="*/ 291245 h 582489"/>
                <a:gd name="connsiteX3" fmla="*/ 540883 w 832127"/>
                <a:gd name="connsiteY3" fmla="*/ 582489 h 582489"/>
                <a:gd name="connsiteX4" fmla="*/ 0 w 832127"/>
                <a:gd name="connsiteY4" fmla="*/ 582489 h 582489"/>
                <a:gd name="connsiteX5" fmla="*/ 291245 w 832127"/>
                <a:gd name="connsiteY5" fmla="*/ 291245 h 582489"/>
                <a:gd name="connsiteX6" fmla="*/ 0 w 832127"/>
                <a:gd name="connsiteY6" fmla="*/ 0 h 58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2127" h="582489">
                  <a:moveTo>
                    <a:pt x="832127" y="0"/>
                  </a:moveTo>
                  <a:lnTo>
                    <a:pt x="832127" y="378618"/>
                  </a:lnTo>
                  <a:lnTo>
                    <a:pt x="416063" y="582489"/>
                  </a:lnTo>
                  <a:lnTo>
                    <a:pt x="0" y="378618"/>
                  </a:lnTo>
                  <a:lnTo>
                    <a:pt x="0" y="0"/>
                  </a:lnTo>
                  <a:lnTo>
                    <a:pt x="416063" y="203872"/>
                  </a:lnTo>
                  <a:lnTo>
                    <a:pt x="832127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6" tIns="302040" rIns="10794" bIns="302039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813AB-7C55-8289-AE9F-FE8F9A20C52D}"/>
                </a:ext>
              </a:extLst>
            </p:cNvPr>
            <p:cNvSpPr/>
            <p:nvPr/>
          </p:nvSpPr>
          <p:spPr>
            <a:xfrm>
              <a:off x="903556" y="5770529"/>
              <a:ext cx="10967377" cy="540884"/>
            </a:xfrm>
            <a:custGeom>
              <a:avLst/>
              <a:gdLst>
                <a:gd name="connsiteX0" fmla="*/ 90149 w 540883"/>
                <a:gd name="connsiteY0" fmla="*/ 0 h 10967376"/>
                <a:gd name="connsiteX1" fmla="*/ 450734 w 540883"/>
                <a:gd name="connsiteY1" fmla="*/ 0 h 10967376"/>
                <a:gd name="connsiteX2" fmla="*/ 540883 w 540883"/>
                <a:gd name="connsiteY2" fmla="*/ 90149 h 10967376"/>
                <a:gd name="connsiteX3" fmla="*/ 540883 w 540883"/>
                <a:gd name="connsiteY3" fmla="*/ 10967376 h 10967376"/>
                <a:gd name="connsiteX4" fmla="*/ 540883 w 540883"/>
                <a:gd name="connsiteY4" fmla="*/ 10967376 h 10967376"/>
                <a:gd name="connsiteX5" fmla="*/ 0 w 540883"/>
                <a:gd name="connsiteY5" fmla="*/ 10967376 h 10967376"/>
                <a:gd name="connsiteX6" fmla="*/ 0 w 540883"/>
                <a:gd name="connsiteY6" fmla="*/ 10967376 h 10967376"/>
                <a:gd name="connsiteX7" fmla="*/ 0 w 540883"/>
                <a:gd name="connsiteY7" fmla="*/ 90149 h 10967376"/>
                <a:gd name="connsiteX8" fmla="*/ 90149 w 540883"/>
                <a:gd name="connsiteY8" fmla="*/ 0 h 1096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883" h="10967376">
                  <a:moveTo>
                    <a:pt x="540883" y="1827940"/>
                  </a:moveTo>
                  <a:lnTo>
                    <a:pt x="540883" y="9139436"/>
                  </a:lnTo>
                  <a:cubicBezTo>
                    <a:pt x="540883" y="10148975"/>
                    <a:pt x="538892" y="10967366"/>
                    <a:pt x="536437" y="10967366"/>
                  </a:cubicBezTo>
                  <a:lnTo>
                    <a:pt x="0" y="10967366"/>
                  </a:lnTo>
                  <a:lnTo>
                    <a:pt x="0" y="1096736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536437" y="10"/>
                  </a:lnTo>
                  <a:cubicBezTo>
                    <a:pt x="538892" y="10"/>
                    <a:pt x="540883" y="818401"/>
                    <a:pt x="540883" y="1827940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1" tIns="39104" rIns="39104" bIns="39105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If we do not consider DOM-tree construction, then the rest of our online pipeline does not have any stalls</a:t>
              </a:r>
              <a:endParaRPr lang="en-IN" sz="20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7BA91E-3DB9-4FD2-BAA1-0ECC9056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9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83" y="106255"/>
            <a:ext cx="11029616" cy="118872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MOTIVATION: WHY JSON PARSING IN H/W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6971D51-7B38-44D0-87BD-EF27D06A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871D882F-3275-5F75-A139-F2FBB126295A}"/>
              </a:ext>
            </a:extLst>
          </p:cNvPr>
          <p:cNvSpPr/>
          <p:nvPr/>
        </p:nvSpPr>
        <p:spPr>
          <a:xfrm>
            <a:off x="6150608" y="1390927"/>
            <a:ext cx="5812792" cy="1177281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popularity of JSON over XML (more readable and memory - efficient)</a:t>
            </a:r>
          </a:p>
        </p:txBody>
      </p:sp>
      <p:pic>
        <p:nvPicPr>
          <p:cNvPr id="2050" name="Picture 2" descr="Working With JSON Data in Python">
            <a:extLst>
              <a:ext uri="{FF2B5EF4-FFF2-40B4-BE49-F238E27FC236}">
                <a16:creationId xmlns:a16="http://schemas.microsoft.com/office/drawing/2014/main" id="{C3ED3123-3B45-DFDA-8E6E-2F1F712BB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" r="2857" b="13186"/>
          <a:stretch/>
        </p:blipFill>
        <p:spPr bwMode="auto">
          <a:xfrm>
            <a:off x="385983" y="1379954"/>
            <a:ext cx="5471892" cy="44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5942E407-727E-CD1D-2618-315EFAB353C9}"/>
              </a:ext>
            </a:extLst>
          </p:cNvPr>
          <p:cNvSpPr/>
          <p:nvPr/>
        </p:nvSpPr>
        <p:spPr>
          <a:xfrm>
            <a:off x="6167438" y="4059638"/>
            <a:ext cx="5638579" cy="947057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 parsers offer best case throughput of 20 Gbps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performance bottleneck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C59976E4-D004-88FD-7132-19EA201A2D47}"/>
              </a:ext>
            </a:extLst>
          </p:cNvPr>
          <p:cNvSpPr/>
          <p:nvPr/>
        </p:nvSpPr>
        <p:spPr>
          <a:xfrm>
            <a:off x="6167437" y="5171017"/>
            <a:ext cx="5557837" cy="119062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 parsers’ throughput is highly sensitive to the nature of JSON data and queries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983766D6-C634-2305-B083-4CD6498D513A}"/>
              </a:ext>
            </a:extLst>
          </p:cNvPr>
          <p:cNvSpPr/>
          <p:nvPr/>
        </p:nvSpPr>
        <p:spPr>
          <a:xfrm>
            <a:off x="6167438" y="2692331"/>
            <a:ext cx="5248161" cy="1177281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Heavily used in real time analytics supporting throughputs &gt; 50Gbps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548A71-7C59-C59D-4144-43675F17B915}"/>
              </a:ext>
            </a:extLst>
          </p:cNvPr>
          <p:cNvSpPr/>
          <p:nvPr/>
        </p:nvSpPr>
        <p:spPr>
          <a:xfrm>
            <a:off x="61324" y="6076222"/>
            <a:ext cx="908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Image Source: http://realpython.com/python-json/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352FA-F63A-CC29-66A9-970B6A9B633A}"/>
              </a:ext>
            </a:extLst>
          </p:cNvPr>
          <p:cNvSpPr txBox="1"/>
          <p:nvPr/>
        </p:nvSpPr>
        <p:spPr>
          <a:xfrm>
            <a:off x="228600" y="1379954"/>
            <a:ext cx="75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1367C3-7A98-D102-EC17-F214E41EDD3F}"/>
              </a:ext>
            </a:extLst>
          </p:cNvPr>
          <p:cNvSpPr/>
          <p:nvPr/>
        </p:nvSpPr>
        <p:spPr>
          <a:xfrm>
            <a:off x="61324" y="6333290"/>
            <a:ext cx="908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Image Source: http://blog.axway.com/apis/why-json-won-over-xml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816249-5245-0128-BC65-F774DAF5ACB0}"/>
              </a:ext>
            </a:extLst>
          </p:cNvPr>
          <p:cNvGrpSpPr/>
          <p:nvPr/>
        </p:nvGrpSpPr>
        <p:grpSpPr>
          <a:xfrm>
            <a:off x="7591041" y="127477"/>
            <a:ext cx="3281584" cy="1242097"/>
            <a:chOff x="7591041" y="127477"/>
            <a:chExt cx="3281584" cy="1242097"/>
          </a:xfrm>
        </p:grpSpPr>
        <p:pic>
          <p:nvPicPr>
            <p:cNvPr id="2052" name="Picture 4" descr="why JSON won over XML">
              <a:extLst>
                <a:ext uri="{FF2B5EF4-FFF2-40B4-BE49-F238E27FC236}">
                  <a16:creationId xmlns:a16="http://schemas.microsoft.com/office/drawing/2014/main" id="{26282858-9A7C-B09B-83AD-C1C559CB33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35" t="18373" r="14594" b="23933"/>
            <a:stretch/>
          </p:blipFill>
          <p:spPr bwMode="auto">
            <a:xfrm>
              <a:off x="8186574" y="127477"/>
              <a:ext cx="2686051" cy="1242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3ADCF8-4D8B-E779-5496-3AC1F3CA7141}"/>
                </a:ext>
              </a:extLst>
            </p:cNvPr>
            <p:cNvSpPr txBox="1"/>
            <p:nvPr/>
          </p:nvSpPr>
          <p:spPr>
            <a:xfrm>
              <a:off x="7591041" y="703995"/>
              <a:ext cx="759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8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6B45E-A353-7223-B9C3-7D6CAEFC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Question mark">
                <a:extLst>
                  <a:ext uri="{FF2B5EF4-FFF2-40B4-BE49-F238E27FC236}">
                    <a16:creationId xmlns:a16="http://schemas.microsoft.com/office/drawing/2014/main" id="{B56C2397-D515-4A94-7FC4-031734AFC5F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74364703"/>
                  </p:ext>
                </p:extLst>
              </p:nvPr>
            </p:nvGraphicFramePr>
            <p:xfrm>
              <a:off x="692943" y="1544322"/>
              <a:ext cx="2690813" cy="435990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690813" cy="4359904"/>
                    </a:xfrm>
                    <a:prstGeom prst="rect">
                      <a:avLst/>
                    </a:prstGeom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75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Question mark">
                <a:extLst>
                  <a:ext uri="{FF2B5EF4-FFF2-40B4-BE49-F238E27FC236}">
                    <a16:creationId xmlns:a16="http://schemas.microsoft.com/office/drawing/2014/main" id="{B56C2397-D515-4A94-7FC4-031734AFC5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943" y="1544322"/>
                <a:ext cx="2690813" cy="4359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Red Question mark">
                <a:extLst>
                  <a:ext uri="{FF2B5EF4-FFF2-40B4-BE49-F238E27FC236}">
                    <a16:creationId xmlns:a16="http://schemas.microsoft.com/office/drawing/2014/main" id="{B1299F32-D959-4C26-B645-7C36F159B5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3301753"/>
                  </p:ext>
                </p:extLst>
              </p:nvPr>
            </p:nvGraphicFramePr>
            <p:xfrm>
              <a:off x="693231" y="1544322"/>
              <a:ext cx="2690236" cy="435990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690236" cy="4359903"/>
                    </a:xfrm>
                    <a:prstGeom prst="rect">
                      <a:avLst/>
                    </a:prstGeom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4175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Red Question mark">
                <a:extLst>
                  <a:ext uri="{FF2B5EF4-FFF2-40B4-BE49-F238E27FC236}">
                    <a16:creationId xmlns:a16="http://schemas.microsoft.com/office/drawing/2014/main" id="{B1299F32-D959-4C26-B645-7C36F159B5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231" y="1544322"/>
                <a:ext cx="2690236" cy="435990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B583168-D2FE-F907-11A4-C0F5B2ACFB1B}"/>
              </a:ext>
            </a:extLst>
          </p:cNvPr>
          <p:cNvSpPr/>
          <p:nvPr/>
        </p:nvSpPr>
        <p:spPr>
          <a:xfrm>
            <a:off x="5388654" y="620992"/>
            <a:ext cx="3110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164BC-2D6B-56B5-2F8B-2273D1A40F9D}"/>
              </a:ext>
            </a:extLst>
          </p:cNvPr>
          <p:cNvSpPr txBox="1"/>
          <p:nvPr/>
        </p:nvSpPr>
        <p:spPr>
          <a:xfrm>
            <a:off x="4162424" y="2505075"/>
            <a:ext cx="6858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Email: </a:t>
            </a:r>
            <a:r>
              <a:rPr lang="en-US" sz="2800" dirty="0">
                <a:hlinkClick r:id="rId6"/>
              </a:rPr>
              <a:t>agarwalsamiksha94@gmail.com</a:t>
            </a:r>
            <a:endParaRPr lang="en-US" sz="2800" dirty="0"/>
          </a:p>
          <a:p>
            <a:r>
              <a:rPr lang="en-US" sz="2800" dirty="0"/>
              <a:t>Contact: +44 7435846807</a:t>
            </a:r>
          </a:p>
          <a:p>
            <a:r>
              <a:rPr lang="en-US" sz="2800" dirty="0"/>
              <a:t>Academic institution: IIT DELHI, India</a:t>
            </a:r>
          </a:p>
          <a:p>
            <a:r>
              <a:rPr lang="en-US" sz="2800" dirty="0"/>
              <a:t>Current Organization: Indie Semiconductor, Edinburgh, UK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7998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1D984-BC49-7C11-99F9-78A91791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0269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013DFD-0206-EEB9-DC2A-467D5B63D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542266"/>
              </p:ext>
            </p:extLst>
          </p:nvPr>
        </p:nvGraphicFramePr>
        <p:xfrm>
          <a:off x="5346700" y="912368"/>
          <a:ext cx="7064375" cy="5033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EA6789F-61AC-5B7F-39F4-446B203EE3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76236" y="928043"/>
            <a:ext cx="4733925" cy="46996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94DF1B2-B752-6EFD-5E04-93C8E466A2EC}"/>
              </a:ext>
            </a:extLst>
          </p:cNvPr>
          <p:cNvSpPr/>
          <p:nvPr/>
        </p:nvSpPr>
        <p:spPr>
          <a:xfrm>
            <a:off x="197644" y="6342933"/>
            <a:ext cx="908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Image Source: http://</a:t>
            </a:r>
            <a:r>
              <a:rPr lang="en-GB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www.sumuforex.com/p/forex-sinhala-advantages-of-forex.html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C2E02-3DC8-2A89-15A3-0E987C6FB37B}"/>
              </a:ext>
            </a:extLst>
          </p:cNvPr>
          <p:cNvSpPr txBox="1"/>
          <p:nvPr/>
        </p:nvSpPr>
        <p:spPr>
          <a:xfrm>
            <a:off x="154780" y="637004"/>
            <a:ext cx="75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77173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38CA-D4B9-340E-4EBE-A7437C20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67" y="168756"/>
            <a:ext cx="11029616" cy="1188720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AF5-03F5-0783-AF3F-A3E53381E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168" y="1611757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Existing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D150D-C6C7-5495-A5AF-EFA02760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096A218-7B89-CF3D-B127-7816955969CF}"/>
              </a:ext>
            </a:extLst>
          </p:cNvPr>
          <p:cNvSpPr/>
          <p:nvPr/>
        </p:nvSpPr>
        <p:spPr>
          <a:xfrm rot="10800000">
            <a:off x="2505075" y="2196959"/>
            <a:ext cx="819150" cy="403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97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4413-722F-44D4-9312-75877B2D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82" y="275281"/>
            <a:ext cx="9569677" cy="8697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BACKGROUND: JSON (JavaScript Object Notation)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5280-4490-4235-A160-AF3C3A13C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82" y="1403819"/>
            <a:ext cx="8807201" cy="5956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Format for representing semi-structured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Collection of objects, where every object is an un-ordered set of key-value pairs.</a:t>
            </a:r>
          </a:p>
        </p:txBody>
      </p:sp>
      <p:pic>
        <p:nvPicPr>
          <p:cNvPr id="1026" name="Picture 2" descr="Parse any json file to database or any other file in minutes by  Wordpres_expert | Fiverr">
            <a:extLst>
              <a:ext uri="{FF2B5EF4-FFF2-40B4-BE49-F238E27FC236}">
                <a16:creationId xmlns:a16="http://schemas.microsoft.com/office/drawing/2014/main" id="{32DF2DAE-5E1C-4459-8B00-D9D5666E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996" y="702156"/>
            <a:ext cx="29908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CB7276-EEC9-40F3-A9E0-B019D1F69DD0}"/>
              </a:ext>
            </a:extLst>
          </p:cNvPr>
          <p:cNvSpPr txBox="1"/>
          <p:nvPr/>
        </p:nvSpPr>
        <p:spPr>
          <a:xfrm>
            <a:off x="3913072" y="3181624"/>
            <a:ext cx="5198090" cy="3108543"/>
          </a:xfrm>
          <a:custGeom>
            <a:avLst/>
            <a:gdLst>
              <a:gd name="connsiteX0" fmla="*/ 0 w 5198090"/>
              <a:gd name="connsiteY0" fmla="*/ 0 h 3108543"/>
              <a:gd name="connsiteX1" fmla="*/ 742584 w 5198090"/>
              <a:gd name="connsiteY1" fmla="*/ 0 h 3108543"/>
              <a:gd name="connsiteX2" fmla="*/ 1537149 w 5198090"/>
              <a:gd name="connsiteY2" fmla="*/ 0 h 3108543"/>
              <a:gd name="connsiteX3" fmla="*/ 2175771 w 5198090"/>
              <a:gd name="connsiteY3" fmla="*/ 0 h 3108543"/>
              <a:gd name="connsiteX4" fmla="*/ 2970336 w 5198090"/>
              <a:gd name="connsiteY4" fmla="*/ 0 h 3108543"/>
              <a:gd name="connsiteX5" fmla="*/ 3556978 w 5198090"/>
              <a:gd name="connsiteY5" fmla="*/ 0 h 3108543"/>
              <a:gd name="connsiteX6" fmla="*/ 4403525 w 5198090"/>
              <a:gd name="connsiteY6" fmla="*/ 0 h 3108543"/>
              <a:gd name="connsiteX7" fmla="*/ 5198090 w 5198090"/>
              <a:gd name="connsiteY7" fmla="*/ 0 h 3108543"/>
              <a:gd name="connsiteX8" fmla="*/ 5198090 w 5198090"/>
              <a:gd name="connsiteY8" fmla="*/ 621709 h 3108543"/>
              <a:gd name="connsiteX9" fmla="*/ 5198090 w 5198090"/>
              <a:gd name="connsiteY9" fmla="*/ 1274503 h 3108543"/>
              <a:gd name="connsiteX10" fmla="*/ 5198090 w 5198090"/>
              <a:gd name="connsiteY10" fmla="*/ 1896211 h 3108543"/>
              <a:gd name="connsiteX11" fmla="*/ 5198090 w 5198090"/>
              <a:gd name="connsiteY11" fmla="*/ 2517920 h 3108543"/>
              <a:gd name="connsiteX12" fmla="*/ 5198090 w 5198090"/>
              <a:gd name="connsiteY12" fmla="*/ 3108543 h 3108543"/>
              <a:gd name="connsiteX13" fmla="*/ 4507486 w 5198090"/>
              <a:gd name="connsiteY13" fmla="*/ 3108543 h 3108543"/>
              <a:gd name="connsiteX14" fmla="*/ 3920844 w 5198090"/>
              <a:gd name="connsiteY14" fmla="*/ 3108543 h 3108543"/>
              <a:gd name="connsiteX15" fmla="*/ 3230241 w 5198090"/>
              <a:gd name="connsiteY15" fmla="*/ 3108543 h 3108543"/>
              <a:gd name="connsiteX16" fmla="*/ 2487657 w 5198090"/>
              <a:gd name="connsiteY16" fmla="*/ 3108543 h 3108543"/>
              <a:gd name="connsiteX17" fmla="*/ 1849035 w 5198090"/>
              <a:gd name="connsiteY17" fmla="*/ 3108543 h 3108543"/>
              <a:gd name="connsiteX18" fmla="*/ 1158431 w 5198090"/>
              <a:gd name="connsiteY18" fmla="*/ 3108543 h 3108543"/>
              <a:gd name="connsiteX19" fmla="*/ 0 w 5198090"/>
              <a:gd name="connsiteY19" fmla="*/ 3108543 h 3108543"/>
              <a:gd name="connsiteX20" fmla="*/ 0 w 5198090"/>
              <a:gd name="connsiteY20" fmla="*/ 2455749 h 3108543"/>
              <a:gd name="connsiteX21" fmla="*/ 0 w 5198090"/>
              <a:gd name="connsiteY21" fmla="*/ 1802955 h 3108543"/>
              <a:gd name="connsiteX22" fmla="*/ 0 w 5198090"/>
              <a:gd name="connsiteY22" fmla="*/ 1243417 h 3108543"/>
              <a:gd name="connsiteX23" fmla="*/ 0 w 5198090"/>
              <a:gd name="connsiteY23" fmla="*/ 683879 h 3108543"/>
              <a:gd name="connsiteX24" fmla="*/ 0 w 5198090"/>
              <a:gd name="connsiteY24" fmla="*/ 0 h 3108543"/>
              <a:gd name="connsiteX0" fmla="*/ 0 w 5198090"/>
              <a:gd name="connsiteY0" fmla="*/ 0 h 3108543"/>
              <a:gd name="connsiteX1" fmla="*/ 846546 w 5198090"/>
              <a:gd name="connsiteY1" fmla="*/ 0 h 3108543"/>
              <a:gd name="connsiteX2" fmla="*/ 1485168 w 5198090"/>
              <a:gd name="connsiteY2" fmla="*/ 0 h 3108543"/>
              <a:gd name="connsiteX3" fmla="*/ 2227753 w 5198090"/>
              <a:gd name="connsiteY3" fmla="*/ 0 h 3108543"/>
              <a:gd name="connsiteX4" fmla="*/ 2866375 w 5198090"/>
              <a:gd name="connsiteY4" fmla="*/ 0 h 3108543"/>
              <a:gd name="connsiteX5" fmla="*/ 3608960 w 5198090"/>
              <a:gd name="connsiteY5" fmla="*/ 0 h 3108543"/>
              <a:gd name="connsiteX6" fmla="*/ 4403525 w 5198090"/>
              <a:gd name="connsiteY6" fmla="*/ 0 h 3108543"/>
              <a:gd name="connsiteX7" fmla="*/ 5198090 w 5198090"/>
              <a:gd name="connsiteY7" fmla="*/ 0 h 3108543"/>
              <a:gd name="connsiteX8" fmla="*/ 5198090 w 5198090"/>
              <a:gd name="connsiteY8" fmla="*/ 683879 h 3108543"/>
              <a:gd name="connsiteX9" fmla="*/ 5198090 w 5198090"/>
              <a:gd name="connsiteY9" fmla="*/ 1336673 h 3108543"/>
              <a:gd name="connsiteX10" fmla="*/ 5198090 w 5198090"/>
              <a:gd name="connsiteY10" fmla="*/ 1927297 h 3108543"/>
              <a:gd name="connsiteX11" fmla="*/ 5198090 w 5198090"/>
              <a:gd name="connsiteY11" fmla="*/ 2549005 h 3108543"/>
              <a:gd name="connsiteX12" fmla="*/ 5198090 w 5198090"/>
              <a:gd name="connsiteY12" fmla="*/ 3108543 h 3108543"/>
              <a:gd name="connsiteX13" fmla="*/ 4403525 w 5198090"/>
              <a:gd name="connsiteY13" fmla="*/ 3108543 h 3108543"/>
              <a:gd name="connsiteX14" fmla="*/ 3712921 w 5198090"/>
              <a:gd name="connsiteY14" fmla="*/ 3108543 h 3108543"/>
              <a:gd name="connsiteX15" fmla="*/ 3126279 w 5198090"/>
              <a:gd name="connsiteY15" fmla="*/ 3108543 h 3108543"/>
              <a:gd name="connsiteX16" fmla="*/ 2383695 w 5198090"/>
              <a:gd name="connsiteY16" fmla="*/ 3108543 h 3108543"/>
              <a:gd name="connsiteX17" fmla="*/ 1797053 w 5198090"/>
              <a:gd name="connsiteY17" fmla="*/ 3108543 h 3108543"/>
              <a:gd name="connsiteX18" fmla="*/ 1106450 w 5198090"/>
              <a:gd name="connsiteY18" fmla="*/ 3108543 h 3108543"/>
              <a:gd name="connsiteX19" fmla="*/ 0 w 5198090"/>
              <a:gd name="connsiteY19" fmla="*/ 3108543 h 3108543"/>
              <a:gd name="connsiteX20" fmla="*/ 0 w 5198090"/>
              <a:gd name="connsiteY20" fmla="*/ 2517920 h 3108543"/>
              <a:gd name="connsiteX21" fmla="*/ 0 w 5198090"/>
              <a:gd name="connsiteY21" fmla="*/ 1958382 h 3108543"/>
              <a:gd name="connsiteX22" fmla="*/ 0 w 5198090"/>
              <a:gd name="connsiteY22" fmla="*/ 1429930 h 3108543"/>
              <a:gd name="connsiteX23" fmla="*/ 0 w 5198090"/>
              <a:gd name="connsiteY23" fmla="*/ 870392 h 3108543"/>
              <a:gd name="connsiteX24" fmla="*/ 0 w 5198090"/>
              <a:gd name="connsiteY24" fmla="*/ 0 h 3108543"/>
              <a:gd name="connsiteX0" fmla="*/ 0 w 5198090"/>
              <a:gd name="connsiteY0" fmla="*/ 0 h 3108543"/>
              <a:gd name="connsiteX1" fmla="*/ 742584 w 5198090"/>
              <a:gd name="connsiteY1" fmla="*/ 0 h 3108543"/>
              <a:gd name="connsiteX2" fmla="*/ 1537149 w 5198090"/>
              <a:gd name="connsiteY2" fmla="*/ 0 h 3108543"/>
              <a:gd name="connsiteX3" fmla="*/ 2175771 w 5198090"/>
              <a:gd name="connsiteY3" fmla="*/ 0 h 3108543"/>
              <a:gd name="connsiteX4" fmla="*/ 2970336 w 5198090"/>
              <a:gd name="connsiteY4" fmla="*/ 0 h 3108543"/>
              <a:gd name="connsiteX5" fmla="*/ 3556978 w 5198090"/>
              <a:gd name="connsiteY5" fmla="*/ 0 h 3108543"/>
              <a:gd name="connsiteX6" fmla="*/ 4403525 w 5198090"/>
              <a:gd name="connsiteY6" fmla="*/ 0 h 3108543"/>
              <a:gd name="connsiteX7" fmla="*/ 5198090 w 5198090"/>
              <a:gd name="connsiteY7" fmla="*/ 0 h 3108543"/>
              <a:gd name="connsiteX8" fmla="*/ 5198090 w 5198090"/>
              <a:gd name="connsiteY8" fmla="*/ 621709 h 3108543"/>
              <a:gd name="connsiteX9" fmla="*/ 5198090 w 5198090"/>
              <a:gd name="connsiteY9" fmla="*/ 1274503 h 3108543"/>
              <a:gd name="connsiteX10" fmla="*/ 5198090 w 5198090"/>
              <a:gd name="connsiteY10" fmla="*/ 1896211 h 3108543"/>
              <a:gd name="connsiteX11" fmla="*/ 5198090 w 5198090"/>
              <a:gd name="connsiteY11" fmla="*/ 2517920 h 3108543"/>
              <a:gd name="connsiteX12" fmla="*/ 5198090 w 5198090"/>
              <a:gd name="connsiteY12" fmla="*/ 3108543 h 3108543"/>
              <a:gd name="connsiteX13" fmla="*/ 4507486 w 5198090"/>
              <a:gd name="connsiteY13" fmla="*/ 3108543 h 3108543"/>
              <a:gd name="connsiteX14" fmla="*/ 3920844 w 5198090"/>
              <a:gd name="connsiteY14" fmla="*/ 3108543 h 3108543"/>
              <a:gd name="connsiteX15" fmla="*/ 3230241 w 5198090"/>
              <a:gd name="connsiteY15" fmla="*/ 3108543 h 3108543"/>
              <a:gd name="connsiteX16" fmla="*/ 2487657 w 5198090"/>
              <a:gd name="connsiteY16" fmla="*/ 3108543 h 3108543"/>
              <a:gd name="connsiteX17" fmla="*/ 1849035 w 5198090"/>
              <a:gd name="connsiteY17" fmla="*/ 3108543 h 3108543"/>
              <a:gd name="connsiteX18" fmla="*/ 1158431 w 5198090"/>
              <a:gd name="connsiteY18" fmla="*/ 3108543 h 3108543"/>
              <a:gd name="connsiteX19" fmla="*/ 0 w 5198090"/>
              <a:gd name="connsiteY19" fmla="*/ 3108543 h 3108543"/>
              <a:gd name="connsiteX20" fmla="*/ 0 w 5198090"/>
              <a:gd name="connsiteY20" fmla="*/ 2455749 h 3108543"/>
              <a:gd name="connsiteX21" fmla="*/ 0 w 5198090"/>
              <a:gd name="connsiteY21" fmla="*/ 1802955 h 3108543"/>
              <a:gd name="connsiteX22" fmla="*/ 0 w 5198090"/>
              <a:gd name="connsiteY22" fmla="*/ 1243417 h 3108543"/>
              <a:gd name="connsiteX23" fmla="*/ 0 w 5198090"/>
              <a:gd name="connsiteY23" fmla="*/ 683879 h 3108543"/>
              <a:gd name="connsiteX24" fmla="*/ 0 w 5198090"/>
              <a:gd name="connsiteY24" fmla="*/ 0 h 310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98090" h="3108543" fill="none" extrusionOk="0">
                <a:moveTo>
                  <a:pt x="0" y="0"/>
                </a:moveTo>
                <a:cubicBezTo>
                  <a:pt x="242174" y="20100"/>
                  <a:pt x="352176" y="-10622"/>
                  <a:pt x="742584" y="0"/>
                </a:cubicBezTo>
                <a:cubicBezTo>
                  <a:pt x="1088788" y="16448"/>
                  <a:pt x="1155652" y="-39818"/>
                  <a:pt x="1537149" y="0"/>
                </a:cubicBezTo>
                <a:cubicBezTo>
                  <a:pt x="1928472" y="26865"/>
                  <a:pt x="1926791" y="8369"/>
                  <a:pt x="2175771" y="0"/>
                </a:cubicBezTo>
                <a:cubicBezTo>
                  <a:pt x="2368015" y="-20581"/>
                  <a:pt x="2672356" y="-70447"/>
                  <a:pt x="2970336" y="0"/>
                </a:cubicBezTo>
                <a:cubicBezTo>
                  <a:pt x="3176948" y="-39047"/>
                  <a:pt x="3425609" y="-23506"/>
                  <a:pt x="3556978" y="0"/>
                </a:cubicBezTo>
                <a:cubicBezTo>
                  <a:pt x="3767891" y="50680"/>
                  <a:pt x="3975432" y="-8945"/>
                  <a:pt x="4403525" y="0"/>
                </a:cubicBezTo>
                <a:cubicBezTo>
                  <a:pt x="4793271" y="-14497"/>
                  <a:pt x="4951058" y="-8096"/>
                  <a:pt x="5198090" y="0"/>
                </a:cubicBezTo>
                <a:cubicBezTo>
                  <a:pt x="5175818" y="109644"/>
                  <a:pt x="5193993" y="515789"/>
                  <a:pt x="5198090" y="621709"/>
                </a:cubicBezTo>
                <a:cubicBezTo>
                  <a:pt x="5190013" y="762132"/>
                  <a:pt x="5162568" y="1146575"/>
                  <a:pt x="5198090" y="1274503"/>
                </a:cubicBezTo>
                <a:cubicBezTo>
                  <a:pt x="5222762" y="1379233"/>
                  <a:pt x="5250319" y="1703729"/>
                  <a:pt x="5198090" y="1896211"/>
                </a:cubicBezTo>
                <a:cubicBezTo>
                  <a:pt x="5179960" y="2080873"/>
                  <a:pt x="5175778" y="2177472"/>
                  <a:pt x="5198090" y="2517920"/>
                </a:cubicBezTo>
                <a:cubicBezTo>
                  <a:pt x="5259151" y="2790187"/>
                  <a:pt x="5167654" y="2900057"/>
                  <a:pt x="5198090" y="3108543"/>
                </a:cubicBezTo>
                <a:cubicBezTo>
                  <a:pt x="4984039" y="3209340"/>
                  <a:pt x="4783124" y="3112481"/>
                  <a:pt x="4507486" y="3108543"/>
                </a:cubicBezTo>
                <a:cubicBezTo>
                  <a:pt x="4249348" y="3163631"/>
                  <a:pt x="4133721" y="3037560"/>
                  <a:pt x="3920844" y="3108543"/>
                </a:cubicBezTo>
                <a:cubicBezTo>
                  <a:pt x="3681654" y="3075426"/>
                  <a:pt x="3438062" y="3177021"/>
                  <a:pt x="3230241" y="3108543"/>
                </a:cubicBezTo>
                <a:cubicBezTo>
                  <a:pt x="2920351" y="3101869"/>
                  <a:pt x="2781797" y="3126322"/>
                  <a:pt x="2487657" y="3108543"/>
                </a:cubicBezTo>
                <a:cubicBezTo>
                  <a:pt x="2175720" y="3077363"/>
                  <a:pt x="2141319" y="3109378"/>
                  <a:pt x="1849035" y="3108543"/>
                </a:cubicBezTo>
                <a:cubicBezTo>
                  <a:pt x="1611088" y="3034311"/>
                  <a:pt x="1382135" y="3187095"/>
                  <a:pt x="1158431" y="3108543"/>
                </a:cubicBezTo>
                <a:cubicBezTo>
                  <a:pt x="787912" y="3075165"/>
                  <a:pt x="485985" y="3261318"/>
                  <a:pt x="0" y="3108543"/>
                </a:cubicBezTo>
                <a:cubicBezTo>
                  <a:pt x="10580" y="2872355"/>
                  <a:pt x="38818" y="2629681"/>
                  <a:pt x="0" y="2455749"/>
                </a:cubicBezTo>
                <a:cubicBezTo>
                  <a:pt x="55216" y="2325036"/>
                  <a:pt x="32607" y="2025515"/>
                  <a:pt x="0" y="1802955"/>
                </a:cubicBezTo>
                <a:cubicBezTo>
                  <a:pt x="53658" y="1651928"/>
                  <a:pt x="-41988" y="1452940"/>
                  <a:pt x="0" y="1243417"/>
                </a:cubicBezTo>
                <a:cubicBezTo>
                  <a:pt x="15264" y="1068027"/>
                  <a:pt x="33162" y="986645"/>
                  <a:pt x="0" y="683879"/>
                </a:cubicBezTo>
                <a:cubicBezTo>
                  <a:pt x="-9381" y="353474"/>
                  <a:pt x="12538" y="165867"/>
                  <a:pt x="0" y="0"/>
                </a:cubicBezTo>
                <a:close/>
              </a:path>
              <a:path w="5198090" h="3108543" stroke="0" extrusionOk="0">
                <a:moveTo>
                  <a:pt x="0" y="0"/>
                </a:moveTo>
                <a:cubicBezTo>
                  <a:pt x="267751" y="-78831"/>
                  <a:pt x="650437" y="-55881"/>
                  <a:pt x="846546" y="0"/>
                </a:cubicBezTo>
                <a:cubicBezTo>
                  <a:pt x="1127830" y="23813"/>
                  <a:pt x="1309114" y="10414"/>
                  <a:pt x="1485168" y="0"/>
                </a:cubicBezTo>
                <a:cubicBezTo>
                  <a:pt x="1664937" y="-74687"/>
                  <a:pt x="1999738" y="-76622"/>
                  <a:pt x="2227753" y="0"/>
                </a:cubicBezTo>
                <a:cubicBezTo>
                  <a:pt x="2442586" y="6850"/>
                  <a:pt x="2702683" y="39983"/>
                  <a:pt x="2866375" y="0"/>
                </a:cubicBezTo>
                <a:cubicBezTo>
                  <a:pt x="3147681" y="50068"/>
                  <a:pt x="3335883" y="19274"/>
                  <a:pt x="3608960" y="0"/>
                </a:cubicBezTo>
                <a:cubicBezTo>
                  <a:pt x="3770306" y="-30948"/>
                  <a:pt x="4039845" y="62208"/>
                  <a:pt x="4403525" y="0"/>
                </a:cubicBezTo>
                <a:cubicBezTo>
                  <a:pt x="4773618" y="-2465"/>
                  <a:pt x="4893822" y="20056"/>
                  <a:pt x="5198090" y="0"/>
                </a:cubicBezTo>
                <a:cubicBezTo>
                  <a:pt x="5143447" y="144912"/>
                  <a:pt x="5191184" y="327747"/>
                  <a:pt x="5198090" y="683879"/>
                </a:cubicBezTo>
                <a:cubicBezTo>
                  <a:pt x="5222894" y="969754"/>
                  <a:pt x="5215155" y="1007639"/>
                  <a:pt x="5198090" y="1336673"/>
                </a:cubicBezTo>
                <a:cubicBezTo>
                  <a:pt x="5185631" y="1647272"/>
                  <a:pt x="5187137" y="1687927"/>
                  <a:pt x="5198090" y="1927297"/>
                </a:cubicBezTo>
                <a:cubicBezTo>
                  <a:pt x="5189673" y="2197144"/>
                  <a:pt x="5229142" y="2381038"/>
                  <a:pt x="5198090" y="2549005"/>
                </a:cubicBezTo>
                <a:cubicBezTo>
                  <a:pt x="5188077" y="2758323"/>
                  <a:pt x="5145190" y="2860181"/>
                  <a:pt x="5198090" y="3108543"/>
                </a:cubicBezTo>
                <a:cubicBezTo>
                  <a:pt x="5021178" y="3161127"/>
                  <a:pt x="4565205" y="3013928"/>
                  <a:pt x="4403525" y="3108543"/>
                </a:cubicBezTo>
                <a:cubicBezTo>
                  <a:pt x="4213535" y="3102642"/>
                  <a:pt x="4023315" y="3086853"/>
                  <a:pt x="3712921" y="3108543"/>
                </a:cubicBezTo>
                <a:cubicBezTo>
                  <a:pt x="3484863" y="3114929"/>
                  <a:pt x="3372922" y="3063230"/>
                  <a:pt x="3126279" y="3108543"/>
                </a:cubicBezTo>
                <a:cubicBezTo>
                  <a:pt x="2822730" y="3092835"/>
                  <a:pt x="2666240" y="3022702"/>
                  <a:pt x="2383695" y="3108543"/>
                </a:cubicBezTo>
                <a:cubicBezTo>
                  <a:pt x="2135374" y="3045932"/>
                  <a:pt x="1959801" y="3179763"/>
                  <a:pt x="1797053" y="3108543"/>
                </a:cubicBezTo>
                <a:cubicBezTo>
                  <a:pt x="1703983" y="3121768"/>
                  <a:pt x="1403942" y="3176114"/>
                  <a:pt x="1106450" y="3108543"/>
                </a:cubicBezTo>
                <a:cubicBezTo>
                  <a:pt x="844548" y="3003583"/>
                  <a:pt x="336039" y="3186954"/>
                  <a:pt x="0" y="3108543"/>
                </a:cubicBezTo>
                <a:cubicBezTo>
                  <a:pt x="14187" y="2909343"/>
                  <a:pt x="1422" y="2705395"/>
                  <a:pt x="0" y="2517920"/>
                </a:cubicBezTo>
                <a:cubicBezTo>
                  <a:pt x="6232" y="2290176"/>
                  <a:pt x="-18577" y="2241852"/>
                  <a:pt x="0" y="1958382"/>
                </a:cubicBezTo>
                <a:cubicBezTo>
                  <a:pt x="38566" y="1664592"/>
                  <a:pt x="-12503" y="1516945"/>
                  <a:pt x="0" y="1429930"/>
                </a:cubicBezTo>
                <a:cubicBezTo>
                  <a:pt x="-18823" y="1353456"/>
                  <a:pt x="-15945" y="1042810"/>
                  <a:pt x="0" y="870392"/>
                </a:cubicBezTo>
                <a:cubicBezTo>
                  <a:pt x="1993" y="729967"/>
                  <a:pt x="-38173" y="315800"/>
                  <a:pt x="0" y="0"/>
                </a:cubicBezTo>
                <a:close/>
              </a:path>
              <a:path w="5198090" h="3108543" fill="none" stroke="0" extrusionOk="0">
                <a:moveTo>
                  <a:pt x="0" y="0"/>
                </a:moveTo>
                <a:cubicBezTo>
                  <a:pt x="242943" y="-25774"/>
                  <a:pt x="377262" y="-30901"/>
                  <a:pt x="742584" y="0"/>
                </a:cubicBezTo>
                <a:cubicBezTo>
                  <a:pt x="1103117" y="41010"/>
                  <a:pt x="1141408" y="-22904"/>
                  <a:pt x="1537149" y="0"/>
                </a:cubicBezTo>
                <a:cubicBezTo>
                  <a:pt x="1934933" y="21083"/>
                  <a:pt x="1926147" y="7424"/>
                  <a:pt x="2175771" y="0"/>
                </a:cubicBezTo>
                <a:cubicBezTo>
                  <a:pt x="2419656" y="-63127"/>
                  <a:pt x="2690096" y="5921"/>
                  <a:pt x="2970336" y="0"/>
                </a:cubicBezTo>
                <a:cubicBezTo>
                  <a:pt x="3147714" y="56397"/>
                  <a:pt x="3365350" y="-65665"/>
                  <a:pt x="3556978" y="0"/>
                </a:cubicBezTo>
                <a:cubicBezTo>
                  <a:pt x="3768032" y="120909"/>
                  <a:pt x="4034796" y="51483"/>
                  <a:pt x="4403525" y="0"/>
                </a:cubicBezTo>
                <a:cubicBezTo>
                  <a:pt x="4780318" y="43124"/>
                  <a:pt x="4918886" y="-4697"/>
                  <a:pt x="5198090" y="0"/>
                </a:cubicBezTo>
                <a:cubicBezTo>
                  <a:pt x="5184792" y="160184"/>
                  <a:pt x="5237290" y="503457"/>
                  <a:pt x="5198090" y="621709"/>
                </a:cubicBezTo>
                <a:cubicBezTo>
                  <a:pt x="5131549" y="778843"/>
                  <a:pt x="5221637" y="1157072"/>
                  <a:pt x="5198090" y="1274503"/>
                </a:cubicBezTo>
                <a:cubicBezTo>
                  <a:pt x="5226248" y="1440567"/>
                  <a:pt x="5216918" y="1788561"/>
                  <a:pt x="5198090" y="1896211"/>
                </a:cubicBezTo>
                <a:cubicBezTo>
                  <a:pt x="5181218" y="2035889"/>
                  <a:pt x="5199047" y="2296919"/>
                  <a:pt x="5198090" y="2517920"/>
                </a:cubicBezTo>
                <a:cubicBezTo>
                  <a:pt x="5224362" y="2796343"/>
                  <a:pt x="5198812" y="2886772"/>
                  <a:pt x="5198090" y="3108543"/>
                </a:cubicBezTo>
                <a:cubicBezTo>
                  <a:pt x="5007471" y="3144691"/>
                  <a:pt x="4770277" y="3060947"/>
                  <a:pt x="4507486" y="3108543"/>
                </a:cubicBezTo>
                <a:cubicBezTo>
                  <a:pt x="4280841" y="3085781"/>
                  <a:pt x="4124198" y="3138064"/>
                  <a:pt x="3920844" y="3108543"/>
                </a:cubicBezTo>
                <a:cubicBezTo>
                  <a:pt x="3751236" y="3153741"/>
                  <a:pt x="3490088" y="3066934"/>
                  <a:pt x="3230241" y="3108543"/>
                </a:cubicBezTo>
                <a:cubicBezTo>
                  <a:pt x="2957045" y="3112903"/>
                  <a:pt x="2810821" y="3131294"/>
                  <a:pt x="2487657" y="3108543"/>
                </a:cubicBezTo>
                <a:cubicBezTo>
                  <a:pt x="2172785" y="3069453"/>
                  <a:pt x="2156023" y="3142997"/>
                  <a:pt x="1849035" y="3108543"/>
                </a:cubicBezTo>
                <a:cubicBezTo>
                  <a:pt x="1564673" y="3126125"/>
                  <a:pt x="1384434" y="3083616"/>
                  <a:pt x="1158431" y="3108543"/>
                </a:cubicBezTo>
                <a:cubicBezTo>
                  <a:pt x="1033388" y="3143132"/>
                  <a:pt x="633209" y="3088343"/>
                  <a:pt x="0" y="3108543"/>
                </a:cubicBezTo>
                <a:cubicBezTo>
                  <a:pt x="-11202" y="2876777"/>
                  <a:pt x="-9366" y="2654920"/>
                  <a:pt x="0" y="2455749"/>
                </a:cubicBezTo>
                <a:cubicBezTo>
                  <a:pt x="33758" y="2234826"/>
                  <a:pt x="-9718" y="1987386"/>
                  <a:pt x="0" y="1802955"/>
                </a:cubicBezTo>
                <a:cubicBezTo>
                  <a:pt x="38146" y="1584023"/>
                  <a:pt x="-13269" y="1405553"/>
                  <a:pt x="0" y="1243417"/>
                </a:cubicBezTo>
                <a:cubicBezTo>
                  <a:pt x="49080" y="1108463"/>
                  <a:pt x="29037" y="964031"/>
                  <a:pt x="0" y="683879"/>
                </a:cubicBezTo>
                <a:cubicBezTo>
                  <a:pt x="-72427" y="422939"/>
                  <a:pt x="-56867" y="172171"/>
                  <a:pt x="0" y="0"/>
                </a:cubicBezTo>
                <a:close/>
              </a:path>
              <a:path w="5198090" h="3108543" fill="none" stroke="0" extrusionOk="0">
                <a:moveTo>
                  <a:pt x="0" y="0"/>
                </a:moveTo>
                <a:cubicBezTo>
                  <a:pt x="245177" y="-646"/>
                  <a:pt x="374695" y="-20682"/>
                  <a:pt x="742584" y="0"/>
                </a:cubicBezTo>
                <a:cubicBezTo>
                  <a:pt x="1100126" y="27673"/>
                  <a:pt x="1141315" y="-25593"/>
                  <a:pt x="1537149" y="0"/>
                </a:cubicBezTo>
                <a:cubicBezTo>
                  <a:pt x="1933259" y="23713"/>
                  <a:pt x="1926464" y="7279"/>
                  <a:pt x="2175771" y="0"/>
                </a:cubicBezTo>
                <a:cubicBezTo>
                  <a:pt x="2412548" y="-35614"/>
                  <a:pt x="2730740" y="-23344"/>
                  <a:pt x="2970336" y="0"/>
                </a:cubicBezTo>
                <a:cubicBezTo>
                  <a:pt x="3160714" y="4782"/>
                  <a:pt x="3391013" y="-35718"/>
                  <a:pt x="3556978" y="0"/>
                </a:cubicBezTo>
                <a:cubicBezTo>
                  <a:pt x="3753056" y="56852"/>
                  <a:pt x="4009854" y="-9997"/>
                  <a:pt x="4403525" y="0"/>
                </a:cubicBezTo>
                <a:cubicBezTo>
                  <a:pt x="4781933" y="33608"/>
                  <a:pt x="4929795" y="-17332"/>
                  <a:pt x="5198090" y="0"/>
                </a:cubicBezTo>
                <a:cubicBezTo>
                  <a:pt x="5184324" y="111761"/>
                  <a:pt x="5212787" y="504486"/>
                  <a:pt x="5198090" y="621709"/>
                </a:cubicBezTo>
                <a:cubicBezTo>
                  <a:pt x="5180563" y="765463"/>
                  <a:pt x="5171951" y="1146504"/>
                  <a:pt x="5198090" y="1274503"/>
                </a:cubicBezTo>
                <a:cubicBezTo>
                  <a:pt x="5221754" y="1381969"/>
                  <a:pt x="5221553" y="1734614"/>
                  <a:pt x="5198090" y="1896211"/>
                </a:cubicBezTo>
                <a:cubicBezTo>
                  <a:pt x="5180857" y="2043365"/>
                  <a:pt x="5178064" y="2249310"/>
                  <a:pt x="5198090" y="2517920"/>
                </a:cubicBezTo>
                <a:cubicBezTo>
                  <a:pt x="5233084" y="2782803"/>
                  <a:pt x="5176236" y="2899333"/>
                  <a:pt x="5198090" y="3108543"/>
                </a:cubicBezTo>
                <a:cubicBezTo>
                  <a:pt x="4976726" y="3158257"/>
                  <a:pt x="4777387" y="3103636"/>
                  <a:pt x="4507486" y="3108543"/>
                </a:cubicBezTo>
                <a:cubicBezTo>
                  <a:pt x="4264074" y="3142111"/>
                  <a:pt x="4129755" y="3094461"/>
                  <a:pt x="3920844" y="3108543"/>
                </a:cubicBezTo>
                <a:cubicBezTo>
                  <a:pt x="3737640" y="3106035"/>
                  <a:pt x="3449615" y="3081572"/>
                  <a:pt x="3230241" y="3108543"/>
                </a:cubicBezTo>
                <a:cubicBezTo>
                  <a:pt x="2931374" y="3104412"/>
                  <a:pt x="2792833" y="3128674"/>
                  <a:pt x="2487657" y="3108543"/>
                </a:cubicBezTo>
                <a:cubicBezTo>
                  <a:pt x="2170334" y="3072715"/>
                  <a:pt x="2140943" y="3133017"/>
                  <a:pt x="1849035" y="3108543"/>
                </a:cubicBezTo>
                <a:cubicBezTo>
                  <a:pt x="1569033" y="3115509"/>
                  <a:pt x="1417569" y="3109727"/>
                  <a:pt x="1158431" y="3108543"/>
                </a:cubicBezTo>
                <a:cubicBezTo>
                  <a:pt x="910806" y="3091152"/>
                  <a:pt x="603404" y="3169276"/>
                  <a:pt x="0" y="3108543"/>
                </a:cubicBezTo>
                <a:cubicBezTo>
                  <a:pt x="81" y="2858349"/>
                  <a:pt x="37185" y="2619231"/>
                  <a:pt x="0" y="2455749"/>
                </a:cubicBezTo>
                <a:cubicBezTo>
                  <a:pt x="89063" y="2290066"/>
                  <a:pt x="6976" y="1983960"/>
                  <a:pt x="0" y="1802955"/>
                </a:cubicBezTo>
                <a:cubicBezTo>
                  <a:pt x="46138" y="1615442"/>
                  <a:pt x="-12041" y="1428012"/>
                  <a:pt x="0" y="1243417"/>
                </a:cubicBezTo>
                <a:cubicBezTo>
                  <a:pt x="26048" y="1077478"/>
                  <a:pt x="16236" y="991486"/>
                  <a:pt x="0" y="683879"/>
                </a:cubicBezTo>
                <a:cubicBezTo>
                  <a:pt x="-29295" y="390298"/>
                  <a:pt x="24246" y="154707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68000"/>
                  <a:lumMod val="100000"/>
                  <a:tint val="66000"/>
                  <a:satMod val="160000"/>
                </a:schemeClr>
              </a:gs>
              <a:gs pos="50000">
                <a:schemeClr val="accent2">
                  <a:tint val="68000"/>
                  <a:lumMod val="100000"/>
                  <a:tint val="44500"/>
                  <a:satMod val="160000"/>
                </a:schemeClr>
              </a:gs>
              <a:gs pos="100000">
                <a:schemeClr val="accent2">
                  <a:tint val="68000"/>
                  <a:lum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extLst>
              <a:ext uri="{C807C97D-BFC1-408E-A445-0C87EB9F89A2}">
                <ask:lineSketchStyleProps xmlns:ask="http://schemas.microsoft.com/office/drawing/2018/sketchyshapes" sd="1790295055">
                  <a:custGeom>
                    <a:avLst/>
                    <a:gdLst>
                      <a:gd name="connsiteX0" fmla="*/ 0 w 5198090"/>
                      <a:gd name="connsiteY0" fmla="*/ 0 h 3108543"/>
                      <a:gd name="connsiteX1" fmla="*/ 742584 w 5198090"/>
                      <a:gd name="connsiteY1" fmla="*/ 0 h 3108543"/>
                      <a:gd name="connsiteX2" fmla="*/ 1537149 w 5198090"/>
                      <a:gd name="connsiteY2" fmla="*/ 0 h 3108543"/>
                      <a:gd name="connsiteX3" fmla="*/ 2175771 w 5198090"/>
                      <a:gd name="connsiteY3" fmla="*/ 0 h 3108543"/>
                      <a:gd name="connsiteX4" fmla="*/ 2970336 w 5198090"/>
                      <a:gd name="connsiteY4" fmla="*/ 0 h 3108543"/>
                      <a:gd name="connsiteX5" fmla="*/ 3556978 w 5198090"/>
                      <a:gd name="connsiteY5" fmla="*/ 0 h 3108543"/>
                      <a:gd name="connsiteX6" fmla="*/ 4403525 w 5198090"/>
                      <a:gd name="connsiteY6" fmla="*/ 0 h 3108543"/>
                      <a:gd name="connsiteX7" fmla="*/ 5198090 w 5198090"/>
                      <a:gd name="connsiteY7" fmla="*/ 0 h 3108543"/>
                      <a:gd name="connsiteX8" fmla="*/ 5198090 w 5198090"/>
                      <a:gd name="connsiteY8" fmla="*/ 621709 h 3108543"/>
                      <a:gd name="connsiteX9" fmla="*/ 5198090 w 5198090"/>
                      <a:gd name="connsiteY9" fmla="*/ 1274503 h 3108543"/>
                      <a:gd name="connsiteX10" fmla="*/ 5198090 w 5198090"/>
                      <a:gd name="connsiteY10" fmla="*/ 1896211 h 3108543"/>
                      <a:gd name="connsiteX11" fmla="*/ 5198090 w 5198090"/>
                      <a:gd name="connsiteY11" fmla="*/ 2517920 h 3108543"/>
                      <a:gd name="connsiteX12" fmla="*/ 5198090 w 5198090"/>
                      <a:gd name="connsiteY12" fmla="*/ 3108543 h 3108543"/>
                      <a:gd name="connsiteX13" fmla="*/ 4507486 w 5198090"/>
                      <a:gd name="connsiteY13" fmla="*/ 3108543 h 3108543"/>
                      <a:gd name="connsiteX14" fmla="*/ 3920844 w 5198090"/>
                      <a:gd name="connsiteY14" fmla="*/ 3108543 h 3108543"/>
                      <a:gd name="connsiteX15" fmla="*/ 3230241 w 5198090"/>
                      <a:gd name="connsiteY15" fmla="*/ 3108543 h 3108543"/>
                      <a:gd name="connsiteX16" fmla="*/ 2487657 w 5198090"/>
                      <a:gd name="connsiteY16" fmla="*/ 3108543 h 3108543"/>
                      <a:gd name="connsiteX17" fmla="*/ 1849035 w 5198090"/>
                      <a:gd name="connsiteY17" fmla="*/ 3108543 h 3108543"/>
                      <a:gd name="connsiteX18" fmla="*/ 1158431 w 5198090"/>
                      <a:gd name="connsiteY18" fmla="*/ 3108543 h 3108543"/>
                      <a:gd name="connsiteX19" fmla="*/ 0 w 5198090"/>
                      <a:gd name="connsiteY19" fmla="*/ 3108543 h 3108543"/>
                      <a:gd name="connsiteX20" fmla="*/ 0 w 5198090"/>
                      <a:gd name="connsiteY20" fmla="*/ 2455749 h 3108543"/>
                      <a:gd name="connsiteX21" fmla="*/ 0 w 5198090"/>
                      <a:gd name="connsiteY21" fmla="*/ 1802955 h 3108543"/>
                      <a:gd name="connsiteX22" fmla="*/ 0 w 5198090"/>
                      <a:gd name="connsiteY22" fmla="*/ 1243417 h 3108543"/>
                      <a:gd name="connsiteX23" fmla="*/ 0 w 5198090"/>
                      <a:gd name="connsiteY23" fmla="*/ 683879 h 3108543"/>
                      <a:gd name="connsiteX24" fmla="*/ 0 w 5198090"/>
                      <a:gd name="connsiteY24" fmla="*/ 0 h 3108543"/>
                      <a:gd name="connsiteX0" fmla="*/ 0 w 5198090"/>
                      <a:gd name="connsiteY0" fmla="*/ 0 h 3108543"/>
                      <a:gd name="connsiteX1" fmla="*/ 846546 w 5198090"/>
                      <a:gd name="connsiteY1" fmla="*/ 0 h 3108543"/>
                      <a:gd name="connsiteX2" fmla="*/ 1485168 w 5198090"/>
                      <a:gd name="connsiteY2" fmla="*/ 0 h 3108543"/>
                      <a:gd name="connsiteX3" fmla="*/ 2227753 w 5198090"/>
                      <a:gd name="connsiteY3" fmla="*/ 0 h 3108543"/>
                      <a:gd name="connsiteX4" fmla="*/ 2866375 w 5198090"/>
                      <a:gd name="connsiteY4" fmla="*/ 0 h 3108543"/>
                      <a:gd name="connsiteX5" fmla="*/ 3608960 w 5198090"/>
                      <a:gd name="connsiteY5" fmla="*/ 0 h 3108543"/>
                      <a:gd name="connsiteX6" fmla="*/ 4403525 w 5198090"/>
                      <a:gd name="connsiteY6" fmla="*/ 0 h 3108543"/>
                      <a:gd name="connsiteX7" fmla="*/ 5198090 w 5198090"/>
                      <a:gd name="connsiteY7" fmla="*/ 0 h 3108543"/>
                      <a:gd name="connsiteX8" fmla="*/ 5198090 w 5198090"/>
                      <a:gd name="connsiteY8" fmla="*/ 683879 h 3108543"/>
                      <a:gd name="connsiteX9" fmla="*/ 5198090 w 5198090"/>
                      <a:gd name="connsiteY9" fmla="*/ 1336673 h 3108543"/>
                      <a:gd name="connsiteX10" fmla="*/ 5198090 w 5198090"/>
                      <a:gd name="connsiteY10" fmla="*/ 1927297 h 3108543"/>
                      <a:gd name="connsiteX11" fmla="*/ 5198090 w 5198090"/>
                      <a:gd name="connsiteY11" fmla="*/ 2549005 h 3108543"/>
                      <a:gd name="connsiteX12" fmla="*/ 5198090 w 5198090"/>
                      <a:gd name="connsiteY12" fmla="*/ 3108543 h 3108543"/>
                      <a:gd name="connsiteX13" fmla="*/ 4403525 w 5198090"/>
                      <a:gd name="connsiteY13" fmla="*/ 3108543 h 3108543"/>
                      <a:gd name="connsiteX14" fmla="*/ 3712921 w 5198090"/>
                      <a:gd name="connsiteY14" fmla="*/ 3108543 h 3108543"/>
                      <a:gd name="connsiteX15" fmla="*/ 3126279 w 5198090"/>
                      <a:gd name="connsiteY15" fmla="*/ 3108543 h 3108543"/>
                      <a:gd name="connsiteX16" fmla="*/ 2383695 w 5198090"/>
                      <a:gd name="connsiteY16" fmla="*/ 3108543 h 3108543"/>
                      <a:gd name="connsiteX17" fmla="*/ 1797053 w 5198090"/>
                      <a:gd name="connsiteY17" fmla="*/ 3108543 h 3108543"/>
                      <a:gd name="connsiteX18" fmla="*/ 1106450 w 5198090"/>
                      <a:gd name="connsiteY18" fmla="*/ 3108543 h 3108543"/>
                      <a:gd name="connsiteX19" fmla="*/ 0 w 5198090"/>
                      <a:gd name="connsiteY19" fmla="*/ 3108543 h 3108543"/>
                      <a:gd name="connsiteX20" fmla="*/ 0 w 5198090"/>
                      <a:gd name="connsiteY20" fmla="*/ 2517920 h 3108543"/>
                      <a:gd name="connsiteX21" fmla="*/ 0 w 5198090"/>
                      <a:gd name="connsiteY21" fmla="*/ 1958382 h 3108543"/>
                      <a:gd name="connsiteX22" fmla="*/ 0 w 5198090"/>
                      <a:gd name="connsiteY22" fmla="*/ 1429930 h 3108543"/>
                      <a:gd name="connsiteX23" fmla="*/ 0 w 5198090"/>
                      <a:gd name="connsiteY23" fmla="*/ 870392 h 3108543"/>
                      <a:gd name="connsiteX24" fmla="*/ 0 w 5198090"/>
                      <a:gd name="connsiteY24" fmla="*/ 0 h 3108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198090" h="3108543" fill="none" extrusionOk="0">
                        <a:moveTo>
                          <a:pt x="0" y="0"/>
                        </a:moveTo>
                        <a:cubicBezTo>
                          <a:pt x="242862" y="4757"/>
                          <a:pt x="357231" y="-12893"/>
                          <a:pt x="742584" y="0"/>
                        </a:cubicBezTo>
                        <a:cubicBezTo>
                          <a:pt x="1097873" y="23392"/>
                          <a:pt x="1148098" y="-30662"/>
                          <a:pt x="1537149" y="0"/>
                        </a:cubicBezTo>
                        <a:cubicBezTo>
                          <a:pt x="1929289" y="26073"/>
                          <a:pt x="1923993" y="5337"/>
                          <a:pt x="2175771" y="0"/>
                        </a:cubicBezTo>
                        <a:cubicBezTo>
                          <a:pt x="2403076" y="-10953"/>
                          <a:pt x="2713727" y="-27804"/>
                          <a:pt x="2970336" y="0"/>
                        </a:cubicBezTo>
                        <a:cubicBezTo>
                          <a:pt x="3195963" y="-9999"/>
                          <a:pt x="3391690" y="-25550"/>
                          <a:pt x="3556978" y="0"/>
                        </a:cubicBezTo>
                        <a:cubicBezTo>
                          <a:pt x="3754780" y="36525"/>
                          <a:pt x="3996997" y="-12551"/>
                          <a:pt x="4403525" y="0"/>
                        </a:cubicBezTo>
                        <a:cubicBezTo>
                          <a:pt x="4779367" y="10273"/>
                          <a:pt x="4946422" y="-24308"/>
                          <a:pt x="5198090" y="0"/>
                        </a:cubicBezTo>
                        <a:cubicBezTo>
                          <a:pt x="5176387" y="135797"/>
                          <a:pt x="5209978" y="497355"/>
                          <a:pt x="5198090" y="621709"/>
                        </a:cubicBezTo>
                        <a:cubicBezTo>
                          <a:pt x="5184430" y="762217"/>
                          <a:pt x="5166092" y="1142879"/>
                          <a:pt x="5198090" y="1274503"/>
                        </a:cubicBezTo>
                        <a:cubicBezTo>
                          <a:pt x="5219510" y="1392422"/>
                          <a:pt x="5239050" y="1728188"/>
                          <a:pt x="5198090" y="1896211"/>
                        </a:cubicBezTo>
                        <a:cubicBezTo>
                          <a:pt x="5174091" y="2049732"/>
                          <a:pt x="5179258" y="2211975"/>
                          <a:pt x="5198090" y="2517920"/>
                        </a:cubicBezTo>
                        <a:cubicBezTo>
                          <a:pt x="5230793" y="2791869"/>
                          <a:pt x="5172116" y="2897908"/>
                          <a:pt x="5198090" y="3108543"/>
                        </a:cubicBezTo>
                        <a:cubicBezTo>
                          <a:pt x="5005090" y="3155513"/>
                          <a:pt x="4748772" y="3083791"/>
                          <a:pt x="4507486" y="3108543"/>
                        </a:cubicBezTo>
                        <a:cubicBezTo>
                          <a:pt x="4253459" y="3158502"/>
                          <a:pt x="4128986" y="3073439"/>
                          <a:pt x="3920844" y="3108543"/>
                        </a:cubicBezTo>
                        <a:cubicBezTo>
                          <a:pt x="3698504" y="3098546"/>
                          <a:pt x="3468615" y="3129438"/>
                          <a:pt x="3230241" y="3108543"/>
                        </a:cubicBezTo>
                        <a:cubicBezTo>
                          <a:pt x="2941586" y="3107865"/>
                          <a:pt x="2785640" y="3127977"/>
                          <a:pt x="2487657" y="3108543"/>
                        </a:cubicBezTo>
                        <a:cubicBezTo>
                          <a:pt x="2176331" y="3080361"/>
                          <a:pt x="2141180" y="3119943"/>
                          <a:pt x="1849035" y="3108543"/>
                        </a:cubicBezTo>
                        <a:cubicBezTo>
                          <a:pt x="1577129" y="3064683"/>
                          <a:pt x="1386195" y="3151539"/>
                          <a:pt x="1158431" y="3108543"/>
                        </a:cubicBezTo>
                        <a:cubicBezTo>
                          <a:pt x="883487" y="3086920"/>
                          <a:pt x="514402" y="3199794"/>
                          <a:pt x="0" y="3108543"/>
                        </a:cubicBezTo>
                        <a:cubicBezTo>
                          <a:pt x="16243" y="2890238"/>
                          <a:pt x="6995" y="2627514"/>
                          <a:pt x="0" y="2455749"/>
                        </a:cubicBezTo>
                        <a:cubicBezTo>
                          <a:pt x="47131" y="2313021"/>
                          <a:pt x="17767" y="2015188"/>
                          <a:pt x="0" y="1802955"/>
                        </a:cubicBezTo>
                        <a:cubicBezTo>
                          <a:pt x="20475" y="1621764"/>
                          <a:pt x="-32706" y="1424019"/>
                          <a:pt x="0" y="1243417"/>
                        </a:cubicBezTo>
                        <a:cubicBezTo>
                          <a:pt x="18748" y="1072861"/>
                          <a:pt x="29563" y="980642"/>
                          <a:pt x="0" y="683879"/>
                        </a:cubicBezTo>
                        <a:cubicBezTo>
                          <a:pt x="-15608" y="393656"/>
                          <a:pt x="-9096" y="165989"/>
                          <a:pt x="0" y="0"/>
                        </a:cubicBezTo>
                        <a:close/>
                      </a:path>
                      <a:path w="5198090" h="3108543" stroke="0" extrusionOk="0">
                        <a:moveTo>
                          <a:pt x="0" y="0"/>
                        </a:moveTo>
                        <a:cubicBezTo>
                          <a:pt x="268122" y="-35749"/>
                          <a:pt x="636037" y="-39540"/>
                          <a:pt x="846546" y="0"/>
                        </a:cubicBezTo>
                        <a:cubicBezTo>
                          <a:pt x="1098103" y="18484"/>
                          <a:pt x="1338993" y="18292"/>
                          <a:pt x="1485168" y="0"/>
                        </a:cubicBezTo>
                        <a:cubicBezTo>
                          <a:pt x="1647414" y="-51703"/>
                          <a:pt x="2032189" y="-43380"/>
                          <a:pt x="2227753" y="0"/>
                        </a:cubicBezTo>
                        <a:cubicBezTo>
                          <a:pt x="2437739" y="8724"/>
                          <a:pt x="2666940" y="17529"/>
                          <a:pt x="2866375" y="0"/>
                        </a:cubicBezTo>
                        <a:cubicBezTo>
                          <a:pt x="3135441" y="37580"/>
                          <a:pt x="3349268" y="16819"/>
                          <a:pt x="3608960" y="0"/>
                        </a:cubicBezTo>
                        <a:cubicBezTo>
                          <a:pt x="3817579" y="-16675"/>
                          <a:pt x="4031289" y="37846"/>
                          <a:pt x="4403525" y="0"/>
                        </a:cubicBezTo>
                        <a:cubicBezTo>
                          <a:pt x="4776028" y="-2250"/>
                          <a:pt x="4870616" y="27712"/>
                          <a:pt x="5198090" y="0"/>
                        </a:cubicBezTo>
                        <a:cubicBezTo>
                          <a:pt x="5150835" y="147239"/>
                          <a:pt x="5192604" y="363939"/>
                          <a:pt x="5198090" y="683879"/>
                        </a:cubicBezTo>
                        <a:cubicBezTo>
                          <a:pt x="5212116" y="962845"/>
                          <a:pt x="5208567" y="1016513"/>
                          <a:pt x="5198090" y="1336673"/>
                        </a:cubicBezTo>
                        <a:cubicBezTo>
                          <a:pt x="5192277" y="1645938"/>
                          <a:pt x="5194709" y="1686315"/>
                          <a:pt x="5198090" y="1927297"/>
                        </a:cubicBezTo>
                        <a:cubicBezTo>
                          <a:pt x="5190959" y="2184507"/>
                          <a:pt x="5196027" y="2356607"/>
                          <a:pt x="5198090" y="2549005"/>
                        </a:cubicBezTo>
                        <a:cubicBezTo>
                          <a:pt x="5195513" y="2757088"/>
                          <a:pt x="5159669" y="2864758"/>
                          <a:pt x="5198090" y="3108543"/>
                        </a:cubicBezTo>
                        <a:cubicBezTo>
                          <a:pt x="5023842" y="3154076"/>
                          <a:pt x="4567235" y="3049545"/>
                          <a:pt x="4403525" y="3108543"/>
                        </a:cubicBezTo>
                        <a:cubicBezTo>
                          <a:pt x="4224091" y="3114754"/>
                          <a:pt x="3983052" y="3087980"/>
                          <a:pt x="3712921" y="3108543"/>
                        </a:cubicBezTo>
                        <a:cubicBezTo>
                          <a:pt x="3469489" y="3122157"/>
                          <a:pt x="3372758" y="3077159"/>
                          <a:pt x="3126279" y="3108543"/>
                        </a:cubicBezTo>
                        <a:cubicBezTo>
                          <a:pt x="2854347" y="3114502"/>
                          <a:pt x="2658594" y="3066027"/>
                          <a:pt x="2383695" y="3108543"/>
                        </a:cubicBezTo>
                        <a:cubicBezTo>
                          <a:pt x="2130163" y="3061323"/>
                          <a:pt x="1955160" y="3158696"/>
                          <a:pt x="1797053" y="3108543"/>
                        </a:cubicBezTo>
                        <a:cubicBezTo>
                          <a:pt x="1654084" y="3096196"/>
                          <a:pt x="1427026" y="3145723"/>
                          <a:pt x="1106450" y="3108543"/>
                        </a:cubicBezTo>
                        <a:cubicBezTo>
                          <a:pt x="791130" y="3067782"/>
                          <a:pt x="413555" y="3153690"/>
                          <a:pt x="0" y="3108543"/>
                        </a:cubicBezTo>
                        <a:cubicBezTo>
                          <a:pt x="7036" y="2894046"/>
                          <a:pt x="3699" y="2714667"/>
                          <a:pt x="0" y="2517920"/>
                        </a:cubicBezTo>
                        <a:cubicBezTo>
                          <a:pt x="3802" y="2290660"/>
                          <a:pt x="-19399" y="2237331"/>
                          <a:pt x="0" y="1958382"/>
                        </a:cubicBezTo>
                        <a:cubicBezTo>
                          <a:pt x="32590" y="1672196"/>
                          <a:pt x="-13173" y="1522433"/>
                          <a:pt x="0" y="1429930"/>
                        </a:cubicBezTo>
                        <a:cubicBezTo>
                          <a:pt x="1772" y="1327693"/>
                          <a:pt x="-10555" y="1041604"/>
                          <a:pt x="0" y="870392"/>
                        </a:cubicBezTo>
                        <a:cubicBezTo>
                          <a:pt x="-18210" y="716017"/>
                          <a:pt x="-27664" y="309793"/>
                          <a:pt x="0" y="0"/>
                        </a:cubicBezTo>
                        <a:close/>
                      </a:path>
                      <a:path w="5198090" h="3108543" fill="none" stroke="0" extrusionOk="0">
                        <a:moveTo>
                          <a:pt x="0" y="0"/>
                        </a:moveTo>
                        <a:cubicBezTo>
                          <a:pt x="247067" y="-12910"/>
                          <a:pt x="393985" y="-29376"/>
                          <a:pt x="742584" y="0"/>
                        </a:cubicBezTo>
                        <a:cubicBezTo>
                          <a:pt x="1104259" y="32709"/>
                          <a:pt x="1133253" y="-16515"/>
                          <a:pt x="1537149" y="0"/>
                        </a:cubicBezTo>
                        <a:cubicBezTo>
                          <a:pt x="1934637" y="21589"/>
                          <a:pt x="1923118" y="4242"/>
                          <a:pt x="2175771" y="0"/>
                        </a:cubicBezTo>
                        <a:cubicBezTo>
                          <a:pt x="2447187" y="-51432"/>
                          <a:pt x="2743834" y="-5175"/>
                          <a:pt x="2970336" y="0"/>
                        </a:cubicBezTo>
                        <a:cubicBezTo>
                          <a:pt x="3170928" y="23491"/>
                          <a:pt x="3367704" y="-31745"/>
                          <a:pt x="3556978" y="0"/>
                        </a:cubicBezTo>
                        <a:cubicBezTo>
                          <a:pt x="3742038" y="72934"/>
                          <a:pt x="4058913" y="-13157"/>
                          <a:pt x="4403525" y="0"/>
                        </a:cubicBezTo>
                        <a:cubicBezTo>
                          <a:pt x="4777136" y="39897"/>
                          <a:pt x="4915421" y="-18899"/>
                          <a:pt x="5198090" y="0"/>
                        </a:cubicBezTo>
                        <a:cubicBezTo>
                          <a:pt x="5180080" y="160308"/>
                          <a:pt x="5231985" y="500905"/>
                          <a:pt x="5198090" y="621709"/>
                        </a:cubicBezTo>
                        <a:cubicBezTo>
                          <a:pt x="5155248" y="776490"/>
                          <a:pt x="5215826" y="1142257"/>
                          <a:pt x="5198090" y="1274503"/>
                        </a:cubicBezTo>
                        <a:cubicBezTo>
                          <a:pt x="5214034" y="1412963"/>
                          <a:pt x="5192357" y="1770541"/>
                          <a:pt x="5198090" y="1896211"/>
                        </a:cubicBezTo>
                        <a:cubicBezTo>
                          <a:pt x="5175400" y="2029856"/>
                          <a:pt x="5181241" y="2278676"/>
                          <a:pt x="5198090" y="2517920"/>
                        </a:cubicBezTo>
                        <a:cubicBezTo>
                          <a:pt x="5214766" y="2789037"/>
                          <a:pt x="5199713" y="2901894"/>
                          <a:pt x="5198090" y="3108543"/>
                        </a:cubicBezTo>
                        <a:cubicBezTo>
                          <a:pt x="4992362" y="3124852"/>
                          <a:pt x="4779705" y="3104611"/>
                          <a:pt x="4507486" y="3108543"/>
                        </a:cubicBezTo>
                        <a:cubicBezTo>
                          <a:pt x="4281042" y="3121014"/>
                          <a:pt x="4127388" y="3129726"/>
                          <a:pt x="3920844" y="3108543"/>
                        </a:cubicBezTo>
                        <a:cubicBezTo>
                          <a:pt x="3734918" y="3125659"/>
                          <a:pt x="3482413" y="3087941"/>
                          <a:pt x="3230241" y="3108543"/>
                        </a:cubicBezTo>
                        <a:cubicBezTo>
                          <a:pt x="2953620" y="3110172"/>
                          <a:pt x="2810801" y="3134645"/>
                          <a:pt x="2487657" y="3108543"/>
                        </a:cubicBezTo>
                        <a:cubicBezTo>
                          <a:pt x="2172089" y="3077389"/>
                          <a:pt x="2140785" y="3145699"/>
                          <a:pt x="1849035" y="3108543"/>
                        </a:cubicBezTo>
                        <a:cubicBezTo>
                          <a:pt x="1554901" y="3096307"/>
                          <a:pt x="1406129" y="3102252"/>
                          <a:pt x="1158431" y="3108543"/>
                        </a:cubicBezTo>
                        <a:cubicBezTo>
                          <a:pt x="977919" y="3100142"/>
                          <a:pt x="627106" y="3121640"/>
                          <a:pt x="0" y="3108543"/>
                        </a:cubicBezTo>
                        <a:cubicBezTo>
                          <a:pt x="16006" y="2903887"/>
                          <a:pt x="-833" y="2617248"/>
                          <a:pt x="0" y="2455749"/>
                        </a:cubicBezTo>
                        <a:cubicBezTo>
                          <a:pt x="51160" y="2274460"/>
                          <a:pt x="-7086" y="1981644"/>
                          <a:pt x="0" y="1802955"/>
                        </a:cubicBezTo>
                        <a:cubicBezTo>
                          <a:pt x="24094" y="1596862"/>
                          <a:pt x="2646" y="1409238"/>
                          <a:pt x="0" y="1243417"/>
                        </a:cubicBezTo>
                        <a:cubicBezTo>
                          <a:pt x="34696" y="1088555"/>
                          <a:pt x="15217" y="962795"/>
                          <a:pt x="0" y="683879"/>
                        </a:cubicBezTo>
                        <a:cubicBezTo>
                          <a:pt x="-38470" y="401855"/>
                          <a:pt x="-25765" y="1646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{“Name”: “John”, “AGE”: 50, “Car”: NULL}</a:t>
            </a:r>
            <a:endParaRPr lang="en-US" sz="2000" dirty="0">
              <a:highlight>
                <a:srgbClr val="FF9933"/>
              </a:highlight>
            </a:endParaRPr>
          </a:p>
          <a:p>
            <a:endParaRPr lang="en-US" sz="2000" dirty="0"/>
          </a:p>
          <a:p>
            <a:r>
              <a:rPr lang="en-US" sz="2000" dirty="0"/>
              <a:t>{“Name”: “Ray”, “AGE”: 45, “Car”:  {“attributes”: {“color”: Black, “electric”: Yes}}</a:t>
            </a:r>
          </a:p>
          <a:p>
            <a:endParaRPr lang="en-US" sz="2000" dirty="0"/>
          </a:p>
          <a:p>
            <a:r>
              <a:rPr lang="en-US" sz="2000" dirty="0"/>
              <a:t>{“Name”: “Mike”, “AGE”: 30, “Car”: {“Sedan”: [BMW, Mercedes], “SUV”: False}}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B8B5F-47E1-4AAC-BB92-508A29676E5F}"/>
              </a:ext>
            </a:extLst>
          </p:cNvPr>
          <p:cNvSpPr/>
          <p:nvPr/>
        </p:nvSpPr>
        <p:spPr>
          <a:xfrm>
            <a:off x="3972319" y="3403455"/>
            <a:ext cx="4638651" cy="536825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B4F6C0-2A17-4578-94E3-CEB788319EF0}"/>
              </a:ext>
            </a:extLst>
          </p:cNvPr>
          <p:cNvCxnSpPr/>
          <p:nvPr/>
        </p:nvCxnSpPr>
        <p:spPr>
          <a:xfrm>
            <a:off x="8812189" y="3747796"/>
            <a:ext cx="85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0FDD23-0966-4105-AD8A-C03605B8DD20}"/>
              </a:ext>
            </a:extLst>
          </p:cNvPr>
          <p:cNvSpPr txBox="1"/>
          <p:nvPr/>
        </p:nvSpPr>
        <p:spPr>
          <a:xfrm>
            <a:off x="9746347" y="3499932"/>
            <a:ext cx="250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</a:t>
            </a:r>
          </a:p>
          <a:p>
            <a:r>
              <a:rPr lang="en-US" dirty="0"/>
              <a:t>(TOP-LEVEL OBJECT)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EC541C-2F65-4247-B854-F0CC46B88C61}"/>
              </a:ext>
            </a:extLst>
          </p:cNvPr>
          <p:cNvSpPr/>
          <p:nvPr/>
        </p:nvSpPr>
        <p:spPr>
          <a:xfrm>
            <a:off x="4147092" y="4132136"/>
            <a:ext cx="702066" cy="35959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2AD59B-B5D6-4BBF-81FC-1EF173AFEF11}"/>
              </a:ext>
            </a:extLst>
          </p:cNvPr>
          <p:cNvCxnSpPr>
            <a:cxnSpLocks/>
          </p:cNvCxnSpPr>
          <p:nvPr/>
        </p:nvCxnSpPr>
        <p:spPr>
          <a:xfrm flipV="1">
            <a:off x="4624881" y="2846918"/>
            <a:ext cx="0" cy="140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C28A80-6BCF-4395-9684-5EDF81F6FA79}"/>
              </a:ext>
            </a:extLst>
          </p:cNvPr>
          <p:cNvSpPr txBox="1"/>
          <p:nvPr/>
        </p:nvSpPr>
        <p:spPr>
          <a:xfrm>
            <a:off x="4287346" y="2507481"/>
            <a:ext cx="58628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55754A-F584-4936-B19A-F976DB4AC426}"/>
              </a:ext>
            </a:extLst>
          </p:cNvPr>
          <p:cNvSpPr/>
          <p:nvPr/>
        </p:nvSpPr>
        <p:spPr>
          <a:xfrm>
            <a:off x="5028320" y="4162111"/>
            <a:ext cx="702066" cy="359596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C67AE3-E022-49F2-B9D9-240D424E7D03}"/>
              </a:ext>
            </a:extLst>
          </p:cNvPr>
          <p:cNvCxnSpPr>
            <a:cxnSpLocks/>
          </p:cNvCxnSpPr>
          <p:nvPr/>
        </p:nvCxnSpPr>
        <p:spPr>
          <a:xfrm flipH="1" flipV="1">
            <a:off x="5488581" y="2881142"/>
            <a:ext cx="1" cy="148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4012F3-FF20-4723-8967-761CDB2F1248}"/>
              </a:ext>
            </a:extLst>
          </p:cNvPr>
          <p:cNvSpPr txBox="1"/>
          <p:nvPr/>
        </p:nvSpPr>
        <p:spPr>
          <a:xfrm>
            <a:off x="5238980" y="2542097"/>
            <a:ext cx="90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EE947E-F361-4138-A0CC-B14F9E0927D6}"/>
              </a:ext>
            </a:extLst>
          </p:cNvPr>
          <p:cNvCxnSpPr>
            <a:cxnSpLocks/>
          </p:cNvCxnSpPr>
          <p:nvPr/>
        </p:nvCxnSpPr>
        <p:spPr>
          <a:xfrm flipV="1">
            <a:off x="7272463" y="4618383"/>
            <a:ext cx="242728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87310F2-A099-4D06-AD1D-C46F65ED784A}"/>
              </a:ext>
            </a:extLst>
          </p:cNvPr>
          <p:cNvSpPr txBox="1"/>
          <p:nvPr/>
        </p:nvSpPr>
        <p:spPr>
          <a:xfrm>
            <a:off x="9757131" y="4399965"/>
            <a:ext cx="210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OBJECT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54DB69-8551-4A98-A781-3E8DC8459363}"/>
              </a:ext>
            </a:extLst>
          </p:cNvPr>
          <p:cNvSpPr/>
          <p:nvPr/>
        </p:nvSpPr>
        <p:spPr>
          <a:xfrm>
            <a:off x="3967974" y="5381536"/>
            <a:ext cx="1932382" cy="322305"/>
          </a:xfrm>
          <a:prstGeom prst="rect">
            <a:avLst/>
          </a:prstGeom>
          <a:noFill/>
          <a:ln w="28575">
            <a:solidFill>
              <a:srgbClr val="D820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2F85BB-C9A8-4481-A891-1B928907EF9B}"/>
              </a:ext>
            </a:extLst>
          </p:cNvPr>
          <p:cNvCxnSpPr>
            <a:cxnSpLocks/>
          </p:cNvCxnSpPr>
          <p:nvPr/>
        </p:nvCxnSpPr>
        <p:spPr>
          <a:xfrm>
            <a:off x="4907569" y="5736340"/>
            <a:ext cx="0" cy="75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52B069-E8EA-4739-9A80-7BC6C73F06D8}"/>
              </a:ext>
            </a:extLst>
          </p:cNvPr>
          <p:cNvSpPr txBox="1"/>
          <p:nvPr/>
        </p:nvSpPr>
        <p:spPr>
          <a:xfrm>
            <a:off x="4287346" y="6456093"/>
            <a:ext cx="166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ARRAY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976384-0917-4381-B976-12F32B9B9260}"/>
              </a:ext>
            </a:extLst>
          </p:cNvPr>
          <p:cNvSpPr txBox="1"/>
          <p:nvPr/>
        </p:nvSpPr>
        <p:spPr>
          <a:xfrm>
            <a:off x="9238171" y="5522776"/>
            <a:ext cx="28056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Sample JSON document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3134987E-6A93-460F-8CCA-3392AA1C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0099" y="64948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EF6055E-A9FC-4AA3-9D35-2CE80D7DF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866262"/>
              </p:ext>
            </p:extLst>
          </p:nvPr>
        </p:nvGraphicFramePr>
        <p:xfrm>
          <a:off x="342684" y="3181624"/>
          <a:ext cx="2636230" cy="3245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AE4B5B9-C04F-B832-3702-A75D29F4E25B}"/>
              </a:ext>
            </a:extLst>
          </p:cNvPr>
          <p:cNvSpPr/>
          <p:nvPr/>
        </p:nvSpPr>
        <p:spPr>
          <a:xfrm>
            <a:off x="4142290" y="4437909"/>
            <a:ext cx="4638651" cy="41874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9" grpId="0" animBg="1"/>
      <p:bldP spid="31" grpId="0"/>
      <p:bldP spid="32" grpId="0" animBg="1"/>
      <p:bldP spid="35" grpId="0"/>
      <p:bldP spid="39" grpId="0"/>
      <p:bldP spid="40" grpId="0" animBg="1"/>
      <p:bldP spid="42" grpId="0"/>
      <p:bldGraphic spid="8" grpId="0">
        <p:bldAsOne/>
      </p:bldGraphic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4413-722F-44D4-9312-75877B2D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57" y="157253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Background: JSON Query/SCHEMA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BD482-0E15-47DE-8E12-BBB44AFDA48F}"/>
              </a:ext>
            </a:extLst>
          </p:cNvPr>
          <p:cNvSpPr txBox="1"/>
          <p:nvPr/>
        </p:nvSpPr>
        <p:spPr>
          <a:xfrm>
            <a:off x="364291" y="1799350"/>
            <a:ext cx="4055309" cy="2893100"/>
          </a:xfrm>
          <a:custGeom>
            <a:avLst/>
            <a:gdLst>
              <a:gd name="connsiteX0" fmla="*/ 0 w 4055309"/>
              <a:gd name="connsiteY0" fmla="*/ 0 h 2893100"/>
              <a:gd name="connsiteX1" fmla="*/ 579330 w 4055309"/>
              <a:gd name="connsiteY1" fmla="*/ 0 h 2893100"/>
              <a:gd name="connsiteX2" fmla="*/ 1199212 w 4055309"/>
              <a:gd name="connsiteY2" fmla="*/ 0 h 2893100"/>
              <a:gd name="connsiteX3" fmla="*/ 1697436 w 4055309"/>
              <a:gd name="connsiteY3" fmla="*/ 0 h 2893100"/>
              <a:gd name="connsiteX4" fmla="*/ 2317319 w 4055309"/>
              <a:gd name="connsiteY4" fmla="*/ 0 h 2893100"/>
              <a:gd name="connsiteX5" fmla="*/ 2774990 w 4055309"/>
              <a:gd name="connsiteY5" fmla="*/ 0 h 2893100"/>
              <a:gd name="connsiteX6" fmla="*/ 3435426 w 4055309"/>
              <a:gd name="connsiteY6" fmla="*/ 0 h 2893100"/>
              <a:gd name="connsiteX7" fmla="*/ 4055309 w 4055309"/>
              <a:gd name="connsiteY7" fmla="*/ 0 h 2893100"/>
              <a:gd name="connsiteX8" fmla="*/ 4055309 w 4055309"/>
              <a:gd name="connsiteY8" fmla="*/ 578620 h 2893100"/>
              <a:gd name="connsiteX9" fmla="*/ 4055309 w 4055309"/>
              <a:gd name="connsiteY9" fmla="*/ 1186171 h 2893100"/>
              <a:gd name="connsiteX10" fmla="*/ 4055309 w 4055309"/>
              <a:gd name="connsiteY10" fmla="*/ 1764790 h 2893100"/>
              <a:gd name="connsiteX11" fmla="*/ 4055309 w 4055309"/>
              <a:gd name="connsiteY11" fmla="*/ 2343411 h 2893100"/>
              <a:gd name="connsiteX12" fmla="*/ 4055309 w 4055309"/>
              <a:gd name="connsiteY12" fmla="*/ 2893100 h 2893100"/>
              <a:gd name="connsiteX13" fmla="*/ 3516532 w 4055309"/>
              <a:gd name="connsiteY13" fmla="*/ 2893100 h 2893100"/>
              <a:gd name="connsiteX14" fmla="*/ 3058861 w 4055309"/>
              <a:gd name="connsiteY14" fmla="*/ 2893100 h 2893100"/>
              <a:gd name="connsiteX15" fmla="*/ 2520084 w 4055309"/>
              <a:gd name="connsiteY15" fmla="*/ 2893100 h 2893100"/>
              <a:gd name="connsiteX16" fmla="*/ 1940755 w 4055309"/>
              <a:gd name="connsiteY16" fmla="*/ 2893100 h 2893100"/>
              <a:gd name="connsiteX17" fmla="*/ 1442531 w 4055309"/>
              <a:gd name="connsiteY17" fmla="*/ 2893100 h 2893100"/>
              <a:gd name="connsiteX18" fmla="*/ 903754 w 4055309"/>
              <a:gd name="connsiteY18" fmla="*/ 2893100 h 2893100"/>
              <a:gd name="connsiteX19" fmla="*/ 0 w 4055309"/>
              <a:gd name="connsiteY19" fmla="*/ 2893100 h 2893100"/>
              <a:gd name="connsiteX20" fmla="*/ 0 w 4055309"/>
              <a:gd name="connsiteY20" fmla="*/ 2285549 h 2893100"/>
              <a:gd name="connsiteX21" fmla="*/ 0 w 4055309"/>
              <a:gd name="connsiteY21" fmla="*/ 1677998 h 2893100"/>
              <a:gd name="connsiteX22" fmla="*/ 0 w 4055309"/>
              <a:gd name="connsiteY22" fmla="*/ 1157239 h 2893100"/>
              <a:gd name="connsiteX23" fmla="*/ 0 w 4055309"/>
              <a:gd name="connsiteY23" fmla="*/ 636481 h 2893100"/>
              <a:gd name="connsiteX24" fmla="*/ 0 w 4055309"/>
              <a:gd name="connsiteY24" fmla="*/ 0 h 2893100"/>
              <a:gd name="connsiteX0" fmla="*/ 0 w 4055309"/>
              <a:gd name="connsiteY0" fmla="*/ 0 h 2893100"/>
              <a:gd name="connsiteX1" fmla="*/ 660436 w 4055309"/>
              <a:gd name="connsiteY1" fmla="*/ 0 h 2893100"/>
              <a:gd name="connsiteX2" fmla="*/ 1158659 w 4055309"/>
              <a:gd name="connsiteY2" fmla="*/ 0 h 2893100"/>
              <a:gd name="connsiteX3" fmla="*/ 1737989 w 4055309"/>
              <a:gd name="connsiteY3" fmla="*/ 0 h 2893100"/>
              <a:gd name="connsiteX4" fmla="*/ 2236213 w 4055309"/>
              <a:gd name="connsiteY4" fmla="*/ 0 h 2893100"/>
              <a:gd name="connsiteX5" fmla="*/ 2815543 w 4055309"/>
              <a:gd name="connsiteY5" fmla="*/ 0 h 2893100"/>
              <a:gd name="connsiteX6" fmla="*/ 3435426 w 4055309"/>
              <a:gd name="connsiteY6" fmla="*/ 0 h 2893100"/>
              <a:gd name="connsiteX7" fmla="*/ 4055309 w 4055309"/>
              <a:gd name="connsiteY7" fmla="*/ 0 h 2893100"/>
              <a:gd name="connsiteX8" fmla="*/ 4055309 w 4055309"/>
              <a:gd name="connsiteY8" fmla="*/ 636481 h 2893100"/>
              <a:gd name="connsiteX9" fmla="*/ 4055309 w 4055309"/>
              <a:gd name="connsiteY9" fmla="*/ 1244032 h 2893100"/>
              <a:gd name="connsiteX10" fmla="*/ 4055309 w 4055309"/>
              <a:gd name="connsiteY10" fmla="*/ 1793722 h 2893100"/>
              <a:gd name="connsiteX11" fmla="*/ 4055309 w 4055309"/>
              <a:gd name="connsiteY11" fmla="*/ 2372341 h 2893100"/>
              <a:gd name="connsiteX12" fmla="*/ 4055309 w 4055309"/>
              <a:gd name="connsiteY12" fmla="*/ 2893100 h 2893100"/>
              <a:gd name="connsiteX13" fmla="*/ 3435426 w 4055309"/>
              <a:gd name="connsiteY13" fmla="*/ 2893100 h 2893100"/>
              <a:gd name="connsiteX14" fmla="*/ 2896649 w 4055309"/>
              <a:gd name="connsiteY14" fmla="*/ 2893100 h 2893100"/>
              <a:gd name="connsiteX15" fmla="*/ 2438978 w 4055309"/>
              <a:gd name="connsiteY15" fmla="*/ 2893100 h 2893100"/>
              <a:gd name="connsiteX16" fmla="*/ 1859649 w 4055309"/>
              <a:gd name="connsiteY16" fmla="*/ 2893100 h 2893100"/>
              <a:gd name="connsiteX17" fmla="*/ 1401978 w 4055309"/>
              <a:gd name="connsiteY17" fmla="*/ 2893100 h 2893100"/>
              <a:gd name="connsiteX18" fmla="*/ 863201 w 4055309"/>
              <a:gd name="connsiteY18" fmla="*/ 2893100 h 2893100"/>
              <a:gd name="connsiteX19" fmla="*/ 0 w 4055309"/>
              <a:gd name="connsiteY19" fmla="*/ 2893100 h 2893100"/>
              <a:gd name="connsiteX20" fmla="*/ 0 w 4055309"/>
              <a:gd name="connsiteY20" fmla="*/ 2343411 h 2893100"/>
              <a:gd name="connsiteX21" fmla="*/ 0 w 4055309"/>
              <a:gd name="connsiteY21" fmla="*/ 1822652 h 2893100"/>
              <a:gd name="connsiteX22" fmla="*/ 0 w 4055309"/>
              <a:gd name="connsiteY22" fmla="*/ 1330826 h 2893100"/>
              <a:gd name="connsiteX23" fmla="*/ 0 w 4055309"/>
              <a:gd name="connsiteY23" fmla="*/ 810067 h 2893100"/>
              <a:gd name="connsiteX24" fmla="*/ 0 w 4055309"/>
              <a:gd name="connsiteY24" fmla="*/ 0 h 2893100"/>
              <a:gd name="connsiteX0" fmla="*/ 0 w 4055309"/>
              <a:gd name="connsiteY0" fmla="*/ 0 h 2893100"/>
              <a:gd name="connsiteX1" fmla="*/ 579330 w 4055309"/>
              <a:gd name="connsiteY1" fmla="*/ 0 h 2893100"/>
              <a:gd name="connsiteX2" fmla="*/ 1199212 w 4055309"/>
              <a:gd name="connsiteY2" fmla="*/ 0 h 2893100"/>
              <a:gd name="connsiteX3" fmla="*/ 1697436 w 4055309"/>
              <a:gd name="connsiteY3" fmla="*/ 0 h 2893100"/>
              <a:gd name="connsiteX4" fmla="*/ 2317319 w 4055309"/>
              <a:gd name="connsiteY4" fmla="*/ 0 h 2893100"/>
              <a:gd name="connsiteX5" fmla="*/ 2774990 w 4055309"/>
              <a:gd name="connsiteY5" fmla="*/ 0 h 2893100"/>
              <a:gd name="connsiteX6" fmla="*/ 3435426 w 4055309"/>
              <a:gd name="connsiteY6" fmla="*/ 0 h 2893100"/>
              <a:gd name="connsiteX7" fmla="*/ 4055309 w 4055309"/>
              <a:gd name="connsiteY7" fmla="*/ 0 h 2893100"/>
              <a:gd name="connsiteX8" fmla="*/ 4055309 w 4055309"/>
              <a:gd name="connsiteY8" fmla="*/ 578620 h 2893100"/>
              <a:gd name="connsiteX9" fmla="*/ 4055309 w 4055309"/>
              <a:gd name="connsiteY9" fmla="*/ 1186171 h 2893100"/>
              <a:gd name="connsiteX10" fmla="*/ 4055309 w 4055309"/>
              <a:gd name="connsiteY10" fmla="*/ 1764790 h 2893100"/>
              <a:gd name="connsiteX11" fmla="*/ 4055309 w 4055309"/>
              <a:gd name="connsiteY11" fmla="*/ 2343411 h 2893100"/>
              <a:gd name="connsiteX12" fmla="*/ 4055309 w 4055309"/>
              <a:gd name="connsiteY12" fmla="*/ 2893100 h 2893100"/>
              <a:gd name="connsiteX13" fmla="*/ 3516532 w 4055309"/>
              <a:gd name="connsiteY13" fmla="*/ 2893100 h 2893100"/>
              <a:gd name="connsiteX14" fmla="*/ 3058861 w 4055309"/>
              <a:gd name="connsiteY14" fmla="*/ 2893100 h 2893100"/>
              <a:gd name="connsiteX15" fmla="*/ 2520084 w 4055309"/>
              <a:gd name="connsiteY15" fmla="*/ 2893100 h 2893100"/>
              <a:gd name="connsiteX16" fmla="*/ 1940755 w 4055309"/>
              <a:gd name="connsiteY16" fmla="*/ 2893100 h 2893100"/>
              <a:gd name="connsiteX17" fmla="*/ 1442531 w 4055309"/>
              <a:gd name="connsiteY17" fmla="*/ 2893100 h 2893100"/>
              <a:gd name="connsiteX18" fmla="*/ 903754 w 4055309"/>
              <a:gd name="connsiteY18" fmla="*/ 2893100 h 2893100"/>
              <a:gd name="connsiteX19" fmla="*/ 0 w 4055309"/>
              <a:gd name="connsiteY19" fmla="*/ 2893100 h 2893100"/>
              <a:gd name="connsiteX20" fmla="*/ 0 w 4055309"/>
              <a:gd name="connsiteY20" fmla="*/ 2285549 h 2893100"/>
              <a:gd name="connsiteX21" fmla="*/ 0 w 4055309"/>
              <a:gd name="connsiteY21" fmla="*/ 1677998 h 2893100"/>
              <a:gd name="connsiteX22" fmla="*/ 0 w 4055309"/>
              <a:gd name="connsiteY22" fmla="*/ 1157239 h 2893100"/>
              <a:gd name="connsiteX23" fmla="*/ 0 w 4055309"/>
              <a:gd name="connsiteY23" fmla="*/ 636481 h 2893100"/>
              <a:gd name="connsiteX24" fmla="*/ 0 w 4055309"/>
              <a:gd name="connsiteY24" fmla="*/ 0 h 289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55309" h="2893100" fill="none" extrusionOk="0">
                <a:moveTo>
                  <a:pt x="0" y="0"/>
                </a:moveTo>
                <a:cubicBezTo>
                  <a:pt x="189040" y="12688"/>
                  <a:pt x="263440" y="-7012"/>
                  <a:pt x="579330" y="0"/>
                </a:cubicBezTo>
                <a:cubicBezTo>
                  <a:pt x="849562" y="16745"/>
                  <a:pt x="904254" y="-37716"/>
                  <a:pt x="1199212" y="0"/>
                </a:cubicBezTo>
                <a:cubicBezTo>
                  <a:pt x="1505394" y="23513"/>
                  <a:pt x="1504141" y="8136"/>
                  <a:pt x="1697436" y="0"/>
                </a:cubicBezTo>
                <a:cubicBezTo>
                  <a:pt x="1825180" y="-22744"/>
                  <a:pt x="2115072" y="-25016"/>
                  <a:pt x="2317319" y="0"/>
                </a:cubicBezTo>
                <a:cubicBezTo>
                  <a:pt x="2476187" y="-32799"/>
                  <a:pt x="2666062" y="-22788"/>
                  <a:pt x="2774990" y="0"/>
                </a:cubicBezTo>
                <a:cubicBezTo>
                  <a:pt x="2970408" y="76930"/>
                  <a:pt x="3097802" y="-9148"/>
                  <a:pt x="3435426" y="0"/>
                </a:cubicBezTo>
                <a:cubicBezTo>
                  <a:pt x="3746113" y="-20335"/>
                  <a:pt x="3867494" y="6165"/>
                  <a:pt x="4055309" y="0"/>
                </a:cubicBezTo>
                <a:cubicBezTo>
                  <a:pt x="4038506" y="137341"/>
                  <a:pt x="4050861" y="476249"/>
                  <a:pt x="4055309" y="578620"/>
                </a:cubicBezTo>
                <a:cubicBezTo>
                  <a:pt x="4087375" y="708769"/>
                  <a:pt x="4016149" y="1075586"/>
                  <a:pt x="4055309" y="1186171"/>
                </a:cubicBezTo>
                <a:cubicBezTo>
                  <a:pt x="4073754" y="1293918"/>
                  <a:pt x="4092455" y="1601713"/>
                  <a:pt x="4055309" y="1764790"/>
                </a:cubicBezTo>
                <a:cubicBezTo>
                  <a:pt x="4039866" y="1922687"/>
                  <a:pt x="4038435" y="2041696"/>
                  <a:pt x="4055309" y="2343411"/>
                </a:cubicBezTo>
                <a:cubicBezTo>
                  <a:pt x="4100978" y="2597329"/>
                  <a:pt x="4008702" y="2709264"/>
                  <a:pt x="4055309" y="2893100"/>
                </a:cubicBezTo>
                <a:cubicBezTo>
                  <a:pt x="3895687" y="2954970"/>
                  <a:pt x="3727584" y="2888553"/>
                  <a:pt x="3516532" y="2893100"/>
                </a:cubicBezTo>
                <a:cubicBezTo>
                  <a:pt x="3319807" y="2934546"/>
                  <a:pt x="3224849" y="2836371"/>
                  <a:pt x="3058861" y="2893100"/>
                </a:cubicBezTo>
                <a:cubicBezTo>
                  <a:pt x="2874467" y="2872317"/>
                  <a:pt x="2696105" y="2923652"/>
                  <a:pt x="2520084" y="2893100"/>
                </a:cubicBezTo>
                <a:cubicBezTo>
                  <a:pt x="2272685" y="2887542"/>
                  <a:pt x="2169614" y="2910452"/>
                  <a:pt x="1940755" y="2893100"/>
                </a:cubicBezTo>
                <a:cubicBezTo>
                  <a:pt x="1696321" y="2859755"/>
                  <a:pt x="1670468" y="2904474"/>
                  <a:pt x="1442531" y="2893100"/>
                </a:cubicBezTo>
                <a:cubicBezTo>
                  <a:pt x="1236296" y="2849707"/>
                  <a:pt x="1081155" y="2931623"/>
                  <a:pt x="903754" y="2893100"/>
                </a:cubicBezTo>
                <a:cubicBezTo>
                  <a:pt x="647617" y="2868671"/>
                  <a:pt x="396714" y="2980918"/>
                  <a:pt x="0" y="2893100"/>
                </a:cubicBezTo>
                <a:cubicBezTo>
                  <a:pt x="10384" y="2688367"/>
                  <a:pt x="29951" y="2446705"/>
                  <a:pt x="0" y="2285549"/>
                </a:cubicBezTo>
                <a:cubicBezTo>
                  <a:pt x="54699" y="2175357"/>
                  <a:pt x="31141" y="1885717"/>
                  <a:pt x="0" y="1677998"/>
                </a:cubicBezTo>
                <a:cubicBezTo>
                  <a:pt x="35525" y="1524295"/>
                  <a:pt x="-35011" y="1351845"/>
                  <a:pt x="0" y="1157239"/>
                </a:cubicBezTo>
                <a:cubicBezTo>
                  <a:pt x="1629" y="982022"/>
                  <a:pt x="29452" y="920347"/>
                  <a:pt x="0" y="636481"/>
                </a:cubicBezTo>
                <a:cubicBezTo>
                  <a:pt x="-5361" y="324392"/>
                  <a:pt x="17942" y="154360"/>
                  <a:pt x="0" y="0"/>
                </a:cubicBezTo>
                <a:close/>
              </a:path>
              <a:path w="4055309" h="2893100" stroke="0" extrusionOk="0">
                <a:moveTo>
                  <a:pt x="0" y="0"/>
                </a:moveTo>
                <a:cubicBezTo>
                  <a:pt x="208609" y="-97499"/>
                  <a:pt x="517997" y="-57833"/>
                  <a:pt x="660436" y="0"/>
                </a:cubicBezTo>
                <a:cubicBezTo>
                  <a:pt x="855886" y="16534"/>
                  <a:pt x="1008773" y="7882"/>
                  <a:pt x="1158659" y="0"/>
                </a:cubicBezTo>
                <a:cubicBezTo>
                  <a:pt x="1286896" y="-45579"/>
                  <a:pt x="1572393" y="-50540"/>
                  <a:pt x="1737989" y="0"/>
                </a:cubicBezTo>
                <a:cubicBezTo>
                  <a:pt x="1917697" y="4015"/>
                  <a:pt x="2094378" y="21112"/>
                  <a:pt x="2236213" y="0"/>
                </a:cubicBezTo>
                <a:cubicBezTo>
                  <a:pt x="2438486" y="22727"/>
                  <a:pt x="2598555" y="17406"/>
                  <a:pt x="2815543" y="0"/>
                </a:cubicBezTo>
                <a:cubicBezTo>
                  <a:pt x="2971263" y="-16779"/>
                  <a:pt x="3155182" y="58616"/>
                  <a:pt x="3435426" y="0"/>
                </a:cubicBezTo>
                <a:cubicBezTo>
                  <a:pt x="3711059" y="-3261"/>
                  <a:pt x="3816719" y="20394"/>
                  <a:pt x="4055309" y="0"/>
                </a:cubicBezTo>
                <a:cubicBezTo>
                  <a:pt x="3970122" y="122586"/>
                  <a:pt x="4050426" y="330504"/>
                  <a:pt x="4055309" y="636481"/>
                </a:cubicBezTo>
                <a:cubicBezTo>
                  <a:pt x="4072752" y="899275"/>
                  <a:pt x="4062352" y="949347"/>
                  <a:pt x="4055309" y="1244032"/>
                </a:cubicBezTo>
                <a:cubicBezTo>
                  <a:pt x="4047616" y="1532375"/>
                  <a:pt x="4042982" y="1571214"/>
                  <a:pt x="4055309" y="1793722"/>
                </a:cubicBezTo>
                <a:cubicBezTo>
                  <a:pt x="4047002" y="2057927"/>
                  <a:pt x="4047528" y="2186891"/>
                  <a:pt x="4055309" y="2372341"/>
                </a:cubicBezTo>
                <a:cubicBezTo>
                  <a:pt x="4048459" y="2566277"/>
                  <a:pt x="4028992" y="2668309"/>
                  <a:pt x="4055309" y="2893100"/>
                </a:cubicBezTo>
                <a:cubicBezTo>
                  <a:pt x="3911199" y="2952942"/>
                  <a:pt x="3562930" y="2840010"/>
                  <a:pt x="3435426" y="2893100"/>
                </a:cubicBezTo>
                <a:cubicBezTo>
                  <a:pt x="3267363" y="2869015"/>
                  <a:pt x="3156433" y="2872642"/>
                  <a:pt x="2896649" y="2893100"/>
                </a:cubicBezTo>
                <a:cubicBezTo>
                  <a:pt x="2710856" y="2904824"/>
                  <a:pt x="2631600" y="2836924"/>
                  <a:pt x="2438978" y="2893100"/>
                </a:cubicBezTo>
                <a:cubicBezTo>
                  <a:pt x="2229362" y="2903016"/>
                  <a:pt x="2074849" y="2857726"/>
                  <a:pt x="1859649" y="2893100"/>
                </a:cubicBezTo>
                <a:cubicBezTo>
                  <a:pt x="1661923" y="2854084"/>
                  <a:pt x="1526980" y="2942184"/>
                  <a:pt x="1401978" y="2893100"/>
                </a:cubicBezTo>
                <a:cubicBezTo>
                  <a:pt x="1330946" y="2901775"/>
                  <a:pt x="1096824" y="2944666"/>
                  <a:pt x="863201" y="2893100"/>
                </a:cubicBezTo>
                <a:cubicBezTo>
                  <a:pt x="654062" y="2816132"/>
                  <a:pt x="288557" y="2949051"/>
                  <a:pt x="0" y="2893100"/>
                </a:cubicBezTo>
                <a:cubicBezTo>
                  <a:pt x="37341" y="2761050"/>
                  <a:pt x="-1419" y="2513156"/>
                  <a:pt x="0" y="2343411"/>
                </a:cubicBezTo>
                <a:cubicBezTo>
                  <a:pt x="2473" y="2132428"/>
                  <a:pt x="-14882" y="2082485"/>
                  <a:pt x="0" y="1822652"/>
                </a:cubicBezTo>
                <a:cubicBezTo>
                  <a:pt x="39325" y="1540871"/>
                  <a:pt x="-10237" y="1420854"/>
                  <a:pt x="0" y="1330826"/>
                </a:cubicBezTo>
                <a:cubicBezTo>
                  <a:pt x="-14452" y="1252683"/>
                  <a:pt x="-22912" y="971346"/>
                  <a:pt x="0" y="810067"/>
                </a:cubicBezTo>
                <a:cubicBezTo>
                  <a:pt x="47984" y="708151"/>
                  <a:pt x="-59985" y="309085"/>
                  <a:pt x="0" y="0"/>
                </a:cubicBezTo>
                <a:close/>
              </a:path>
              <a:path w="4055309" h="2893100" fill="none" stroke="0" extrusionOk="0">
                <a:moveTo>
                  <a:pt x="0" y="0"/>
                </a:moveTo>
                <a:cubicBezTo>
                  <a:pt x="193095" y="-27499"/>
                  <a:pt x="304370" y="-34468"/>
                  <a:pt x="579330" y="0"/>
                </a:cubicBezTo>
                <a:cubicBezTo>
                  <a:pt x="862799" y="37394"/>
                  <a:pt x="886422" y="-18172"/>
                  <a:pt x="1199212" y="0"/>
                </a:cubicBezTo>
                <a:cubicBezTo>
                  <a:pt x="1511793" y="18422"/>
                  <a:pt x="1505504" y="8516"/>
                  <a:pt x="1697436" y="0"/>
                </a:cubicBezTo>
                <a:cubicBezTo>
                  <a:pt x="1888576" y="-15153"/>
                  <a:pt x="2125588" y="4095"/>
                  <a:pt x="2317319" y="0"/>
                </a:cubicBezTo>
                <a:cubicBezTo>
                  <a:pt x="2488458" y="21919"/>
                  <a:pt x="2624704" y="-67029"/>
                  <a:pt x="2774990" y="0"/>
                </a:cubicBezTo>
                <a:cubicBezTo>
                  <a:pt x="2930418" y="47970"/>
                  <a:pt x="3137646" y="40917"/>
                  <a:pt x="3435426" y="0"/>
                </a:cubicBezTo>
                <a:cubicBezTo>
                  <a:pt x="3731753" y="50025"/>
                  <a:pt x="3858275" y="4610"/>
                  <a:pt x="4055309" y="0"/>
                </a:cubicBezTo>
                <a:cubicBezTo>
                  <a:pt x="4048478" y="149716"/>
                  <a:pt x="4109064" y="482396"/>
                  <a:pt x="4055309" y="578620"/>
                </a:cubicBezTo>
                <a:cubicBezTo>
                  <a:pt x="3988249" y="731518"/>
                  <a:pt x="4075979" y="1077785"/>
                  <a:pt x="4055309" y="1186171"/>
                </a:cubicBezTo>
                <a:cubicBezTo>
                  <a:pt x="4081459" y="1318724"/>
                  <a:pt x="4075858" y="1644497"/>
                  <a:pt x="4055309" y="1764790"/>
                </a:cubicBezTo>
                <a:cubicBezTo>
                  <a:pt x="4066807" y="1908122"/>
                  <a:pt x="4063099" y="2134072"/>
                  <a:pt x="4055309" y="2343411"/>
                </a:cubicBezTo>
                <a:cubicBezTo>
                  <a:pt x="4073799" y="2597798"/>
                  <a:pt x="4053971" y="2693593"/>
                  <a:pt x="4055309" y="2893100"/>
                </a:cubicBezTo>
                <a:cubicBezTo>
                  <a:pt x="3891840" y="2916927"/>
                  <a:pt x="3708480" y="2839996"/>
                  <a:pt x="3516532" y="2893100"/>
                </a:cubicBezTo>
                <a:cubicBezTo>
                  <a:pt x="3345636" y="2877966"/>
                  <a:pt x="3215244" y="2918871"/>
                  <a:pt x="3058861" y="2893100"/>
                </a:cubicBezTo>
                <a:cubicBezTo>
                  <a:pt x="2941920" y="2948341"/>
                  <a:pt x="2716488" y="2828029"/>
                  <a:pt x="2520084" y="2893100"/>
                </a:cubicBezTo>
                <a:cubicBezTo>
                  <a:pt x="2328991" y="2910140"/>
                  <a:pt x="2212478" y="2907968"/>
                  <a:pt x="1940755" y="2893100"/>
                </a:cubicBezTo>
                <a:cubicBezTo>
                  <a:pt x="1691978" y="2854736"/>
                  <a:pt x="1685015" y="2926336"/>
                  <a:pt x="1442531" y="2893100"/>
                </a:cubicBezTo>
                <a:cubicBezTo>
                  <a:pt x="1211994" y="2902244"/>
                  <a:pt x="1095524" y="2881964"/>
                  <a:pt x="903754" y="2893100"/>
                </a:cubicBezTo>
                <a:cubicBezTo>
                  <a:pt x="779152" y="2894040"/>
                  <a:pt x="497812" y="2841971"/>
                  <a:pt x="0" y="2893100"/>
                </a:cubicBezTo>
                <a:cubicBezTo>
                  <a:pt x="3875" y="2691730"/>
                  <a:pt x="-24290" y="2474131"/>
                  <a:pt x="0" y="2285549"/>
                </a:cubicBezTo>
                <a:cubicBezTo>
                  <a:pt x="54975" y="2105601"/>
                  <a:pt x="-17874" y="1845877"/>
                  <a:pt x="0" y="1677998"/>
                </a:cubicBezTo>
                <a:cubicBezTo>
                  <a:pt x="20370" y="1480151"/>
                  <a:pt x="-19542" y="1305763"/>
                  <a:pt x="0" y="1157239"/>
                </a:cubicBezTo>
                <a:cubicBezTo>
                  <a:pt x="48356" y="1034052"/>
                  <a:pt x="16594" y="902595"/>
                  <a:pt x="0" y="636481"/>
                </a:cubicBezTo>
                <a:cubicBezTo>
                  <a:pt x="-27684" y="381415"/>
                  <a:pt x="-10730" y="148445"/>
                  <a:pt x="0" y="0"/>
                </a:cubicBezTo>
                <a:close/>
              </a:path>
              <a:path w="4055309" h="2893100" fill="none" stroke="0" extrusionOk="0">
                <a:moveTo>
                  <a:pt x="0" y="0"/>
                </a:moveTo>
                <a:cubicBezTo>
                  <a:pt x="191885" y="-5929"/>
                  <a:pt x="287754" y="-17896"/>
                  <a:pt x="579330" y="0"/>
                </a:cubicBezTo>
                <a:cubicBezTo>
                  <a:pt x="860502" y="31256"/>
                  <a:pt x="885741" y="-20833"/>
                  <a:pt x="1199212" y="0"/>
                </a:cubicBezTo>
                <a:cubicBezTo>
                  <a:pt x="1508442" y="21052"/>
                  <a:pt x="1504670" y="7702"/>
                  <a:pt x="1697436" y="0"/>
                </a:cubicBezTo>
                <a:cubicBezTo>
                  <a:pt x="1873748" y="-19410"/>
                  <a:pt x="2133104" y="-16583"/>
                  <a:pt x="2317319" y="0"/>
                </a:cubicBezTo>
                <a:cubicBezTo>
                  <a:pt x="2479113" y="-13335"/>
                  <a:pt x="2652859" y="-37513"/>
                  <a:pt x="2774990" y="0"/>
                </a:cubicBezTo>
                <a:cubicBezTo>
                  <a:pt x="2936444" y="74749"/>
                  <a:pt x="3141510" y="-8348"/>
                  <a:pt x="3435426" y="0"/>
                </a:cubicBezTo>
                <a:cubicBezTo>
                  <a:pt x="3738662" y="9336"/>
                  <a:pt x="3844233" y="-16929"/>
                  <a:pt x="4055309" y="0"/>
                </a:cubicBezTo>
                <a:cubicBezTo>
                  <a:pt x="4041835" y="139411"/>
                  <a:pt x="4065922" y="492500"/>
                  <a:pt x="4055309" y="578620"/>
                </a:cubicBezTo>
                <a:cubicBezTo>
                  <a:pt x="4045920" y="719963"/>
                  <a:pt x="4037767" y="1075222"/>
                  <a:pt x="4055309" y="1186171"/>
                </a:cubicBezTo>
                <a:cubicBezTo>
                  <a:pt x="4073883" y="1289999"/>
                  <a:pt x="4051421" y="1641942"/>
                  <a:pt x="4055309" y="1764790"/>
                </a:cubicBezTo>
                <a:cubicBezTo>
                  <a:pt x="4060456" y="1890400"/>
                  <a:pt x="4041062" y="2102673"/>
                  <a:pt x="4055309" y="2343411"/>
                </a:cubicBezTo>
                <a:cubicBezTo>
                  <a:pt x="4084601" y="2586608"/>
                  <a:pt x="4025460" y="2705047"/>
                  <a:pt x="4055309" y="2893100"/>
                </a:cubicBezTo>
                <a:cubicBezTo>
                  <a:pt x="3861008" y="2923783"/>
                  <a:pt x="3727956" y="2886611"/>
                  <a:pt x="3516532" y="2893100"/>
                </a:cubicBezTo>
                <a:cubicBezTo>
                  <a:pt x="3343039" y="2900521"/>
                  <a:pt x="3223697" y="2880905"/>
                  <a:pt x="3058861" y="2893100"/>
                </a:cubicBezTo>
                <a:cubicBezTo>
                  <a:pt x="2899806" y="2886355"/>
                  <a:pt x="2692748" y="2889625"/>
                  <a:pt x="2520084" y="2893100"/>
                </a:cubicBezTo>
                <a:cubicBezTo>
                  <a:pt x="2273697" y="2887044"/>
                  <a:pt x="2201755" y="2916801"/>
                  <a:pt x="1940755" y="2893100"/>
                </a:cubicBezTo>
                <a:cubicBezTo>
                  <a:pt x="1692073" y="2857662"/>
                  <a:pt x="1670236" y="2919279"/>
                  <a:pt x="1442531" y="2893100"/>
                </a:cubicBezTo>
                <a:cubicBezTo>
                  <a:pt x="1218663" y="2876055"/>
                  <a:pt x="1090330" y="2915576"/>
                  <a:pt x="903754" y="2893100"/>
                </a:cubicBezTo>
                <a:cubicBezTo>
                  <a:pt x="727143" y="2879827"/>
                  <a:pt x="426706" y="2962623"/>
                  <a:pt x="0" y="2893100"/>
                </a:cubicBezTo>
                <a:cubicBezTo>
                  <a:pt x="-1747" y="2666782"/>
                  <a:pt x="18214" y="2436529"/>
                  <a:pt x="0" y="2285549"/>
                </a:cubicBezTo>
                <a:cubicBezTo>
                  <a:pt x="82214" y="2137649"/>
                  <a:pt x="19777" y="1867075"/>
                  <a:pt x="0" y="1677998"/>
                </a:cubicBezTo>
                <a:cubicBezTo>
                  <a:pt x="31052" y="1500008"/>
                  <a:pt x="12709" y="1322589"/>
                  <a:pt x="0" y="1157239"/>
                </a:cubicBezTo>
                <a:cubicBezTo>
                  <a:pt x="19709" y="1004772"/>
                  <a:pt x="12538" y="901175"/>
                  <a:pt x="0" y="636481"/>
                </a:cubicBezTo>
                <a:cubicBezTo>
                  <a:pt x="-44347" y="346075"/>
                  <a:pt x="7791" y="15291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90295055">
                  <a:custGeom>
                    <a:avLst/>
                    <a:gdLst>
                      <a:gd name="connsiteX0" fmla="*/ 0 w 4055309"/>
                      <a:gd name="connsiteY0" fmla="*/ 0 h 2893100"/>
                      <a:gd name="connsiteX1" fmla="*/ 579330 w 4055309"/>
                      <a:gd name="connsiteY1" fmla="*/ 0 h 2893100"/>
                      <a:gd name="connsiteX2" fmla="*/ 1199212 w 4055309"/>
                      <a:gd name="connsiteY2" fmla="*/ 0 h 2893100"/>
                      <a:gd name="connsiteX3" fmla="*/ 1697436 w 4055309"/>
                      <a:gd name="connsiteY3" fmla="*/ 0 h 2893100"/>
                      <a:gd name="connsiteX4" fmla="*/ 2317319 w 4055309"/>
                      <a:gd name="connsiteY4" fmla="*/ 0 h 2893100"/>
                      <a:gd name="connsiteX5" fmla="*/ 2774990 w 4055309"/>
                      <a:gd name="connsiteY5" fmla="*/ 0 h 2893100"/>
                      <a:gd name="connsiteX6" fmla="*/ 3435426 w 4055309"/>
                      <a:gd name="connsiteY6" fmla="*/ 0 h 2893100"/>
                      <a:gd name="connsiteX7" fmla="*/ 4055309 w 4055309"/>
                      <a:gd name="connsiteY7" fmla="*/ 0 h 2893100"/>
                      <a:gd name="connsiteX8" fmla="*/ 4055309 w 4055309"/>
                      <a:gd name="connsiteY8" fmla="*/ 578620 h 2893100"/>
                      <a:gd name="connsiteX9" fmla="*/ 4055309 w 4055309"/>
                      <a:gd name="connsiteY9" fmla="*/ 1186171 h 2893100"/>
                      <a:gd name="connsiteX10" fmla="*/ 4055309 w 4055309"/>
                      <a:gd name="connsiteY10" fmla="*/ 1764790 h 2893100"/>
                      <a:gd name="connsiteX11" fmla="*/ 4055309 w 4055309"/>
                      <a:gd name="connsiteY11" fmla="*/ 2343411 h 2893100"/>
                      <a:gd name="connsiteX12" fmla="*/ 4055309 w 4055309"/>
                      <a:gd name="connsiteY12" fmla="*/ 2893100 h 2893100"/>
                      <a:gd name="connsiteX13" fmla="*/ 3516532 w 4055309"/>
                      <a:gd name="connsiteY13" fmla="*/ 2893100 h 2893100"/>
                      <a:gd name="connsiteX14" fmla="*/ 3058861 w 4055309"/>
                      <a:gd name="connsiteY14" fmla="*/ 2893100 h 2893100"/>
                      <a:gd name="connsiteX15" fmla="*/ 2520084 w 4055309"/>
                      <a:gd name="connsiteY15" fmla="*/ 2893100 h 2893100"/>
                      <a:gd name="connsiteX16" fmla="*/ 1940755 w 4055309"/>
                      <a:gd name="connsiteY16" fmla="*/ 2893100 h 2893100"/>
                      <a:gd name="connsiteX17" fmla="*/ 1442531 w 4055309"/>
                      <a:gd name="connsiteY17" fmla="*/ 2893100 h 2893100"/>
                      <a:gd name="connsiteX18" fmla="*/ 903754 w 4055309"/>
                      <a:gd name="connsiteY18" fmla="*/ 2893100 h 2893100"/>
                      <a:gd name="connsiteX19" fmla="*/ 0 w 4055309"/>
                      <a:gd name="connsiteY19" fmla="*/ 2893100 h 2893100"/>
                      <a:gd name="connsiteX20" fmla="*/ 0 w 4055309"/>
                      <a:gd name="connsiteY20" fmla="*/ 2285549 h 2893100"/>
                      <a:gd name="connsiteX21" fmla="*/ 0 w 4055309"/>
                      <a:gd name="connsiteY21" fmla="*/ 1677998 h 2893100"/>
                      <a:gd name="connsiteX22" fmla="*/ 0 w 4055309"/>
                      <a:gd name="connsiteY22" fmla="*/ 1157239 h 2893100"/>
                      <a:gd name="connsiteX23" fmla="*/ 0 w 4055309"/>
                      <a:gd name="connsiteY23" fmla="*/ 636481 h 2893100"/>
                      <a:gd name="connsiteX24" fmla="*/ 0 w 4055309"/>
                      <a:gd name="connsiteY24" fmla="*/ 0 h 2893100"/>
                      <a:gd name="connsiteX0" fmla="*/ 0 w 4055309"/>
                      <a:gd name="connsiteY0" fmla="*/ 0 h 2893100"/>
                      <a:gd name="connsiteX1" fmla="*/ 660436 w 4055309"/>
                      <a:gd name="connsiteY1" fmla="*/ 0 h 2893100"/>
                      <a:gd name="connsiteX2" fmla="*/ 1158659 w 4055309"/>
                      <a:gd name="connsiteY2" fmla="*/ 0 h 2893100"/>
                      <a:gd name="connsiteX3" fmla="*/ 1737989 w 4055309"/>
                      <a:gd name="connsiteY3" fmla="*/ 0 h 2893100"/>
                      <a:gd name="connsiteX4" fmla="*/ 2236213 w 4055309"/>
                      <a:gd name="connsiteY4" fmla="*/ 0 h 2893100"/>
                      <a:gd name="connsiteX5" fmla="*/ 2815543 w 4055309"/>
                      <a:gd name="connsiteY5" fmla="*/ 0 h 2893100"/>
                      <a:gd name="connsiteX6" fmla="*/ 3435426 w 4055309"/>
                      <a:gd name="connsiteY6" fmla="*/ 0 h 2893100"/>
                      <a:gd name="connsiteX7" fmla="*/ 4055309 w 4055309"/>
                      <a:gd name="connsiteY7" fmla="*/ 0 h 2893100"/>
                      <a:gd name="connsiteX8" fmla="*/ 4055309 w 4055309"/>
                      <a:gd name="connsiteY8" fmla="*/ 636481 h 2893100"/>
                      <a:gd name="connsiteX9" fmla="*/ 4055309 w 4055309"/>
                      <a:gd name="connsiteY9" fmla="*/ 1244032 h 2893100"/>
                      <a:gd name="connsiteX10" fmla="*/ 4055309 w 4055309"/>
                      <a:gd name="connsiteY10" fmla="*/ 1793722 h 2893100"/>
                      <a:gd name="connsiteX11" fmla="*/ 4055309 w 4055309"/>
                      <a:gd name="connsiteY11" fmla="*/ 2372341 h 2893100"/>
                      <a:gd name="connsiteX12" fmla="*/ 4055309 w 4055309"/>
                      <a:gd name="connsiteY12" fmla="*/ 2893100 h 2893100"/>
                      <a:gd name="connsiteX13" fmla="*/ 3435426 w 4055309"/>
                      <a:gd name="connsiteY13" fmla="*/ 2893100 h 2893100"/>
                      <a:gd name="connsiteX14" fmla="*/ 2896649 w 4055309"/>
                      <a:gd name="connsiteY14" fmla="*/ 2893100 h 2893100"/>
                      <a:gd name="connsiteX15" fmla="*/ 2438978 w 4055309"/>
                      <a:gd name="connsiteY15" fmla="*/ 2893100 h 2893100"/>
                      <a:gd name="connsiteX16" fmla="*/ 1859649 w 4055309"/>
                      <a:gd name="connsiteY16" fmla="*/ 2893100 h 2893100"/>
                      <a:gd name="connsiteX17" fmla="*/ 1401978 w 4055309"/>
                      <a:gd name="connsiteY17" fmla="*/ 2893100 h 2893100"/>
                      <a:gd name="connsiteX18" fmla="*/ 863201 w 4055309"/>
                      <a:gd name="connsiteY18" fmla="*/ 2893100 h 2893100"/>
                      <a:gd name="connsiteX19" fmla="*/ 0 w 4055309"/>
                      <a:gd name="connsiteY19" fmla="*/ 2893100 h 2893100"/>
                      <a:gd name="connsiteX20" fmla="*/ 0 w 4055309"/>
                      <a:gd name="connsiteY20" fmla="*/ 2343411 h 2893100"/>
                      <a:gd name="connsiteX21" fmla="*/ 0 w 4055309"/>
                      <a:gd name="connsiteY21" fmla="*/ 1822652 h 2893100"/>
                      <a:gd name="connsiteX22" fmla="*/ 0 w 4055309"/>
                      <a:gd name="connsiteY22" fmla="*/ 1330826 h 2893100"/>
                      <a:gd name="connsiteX23" fmla="*/ 0 w 4055309"/>
                      <a:gd name="connsiteY23" fmla="*/ 810067 h 2893100"/>
                      <a:gd name="connsiteX24" fmla="*/ 0 w 4055309"/>
                      <a:gd name="connsiteY24" fmla="*/ 0 h 289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4055309" h="2893100" fill="none" extrusionOk="0">
                        <a:moveTo>
                          <a:pt x="0" y="0"/>
                        </a:moveTo>
                        <a:cubicBezTo>
                          <a:pt x="189640" y="-691"/>
                          <a:pt x="275461" y="-12413"/>
                          <a:pt x="579330" y="0"/>
                        </a:cubicBezTo>
                        <a:cubicBezTo>
                          <a:pt x="855086" y="20968"/>
                          <a:pt x="897699" y="-29770"/>
                          <a:pt x="1199212" y="0"/>
                        </a:cubicBezTo>
                        <a:cubicBezTo>
                          <a:pt x="1507127" y="21833"/>
                          <a:pt x="1501289" y="5045"/>
                          <a:pt x="1697436" y="0"/>
                        </a:cubicBezTo>
                        <a:cubicBezTo>
                          <a:pt x="1870272" y="-10361"/>
                          <a:pt x="2119894" y="-20046"/>
                          <a:pt x="2317319" y="0"/>
                        </a:cubicBezTo>
                        <a:cubicBezTo>
                          <a:pt x="2486814" y="-16564"/>
                          <a:pt x="2653791" y="-23527"/>
                          <a:pt x="2774990" y="0"/>
                        </a:cubicBezTo>
                        <a:cubicBezTo>
                          <a:pt x="2939123" y="43155"/>
                          <a:pt x="3119350" y="-12751"/>
                          <a:pt x="3435426" y="0"/>
                        </a:cubicBezTo>
                        <a:cubicBezTo>
                          <a:pt x="3737154" y="-4374"/>
                          <a:pt x="3859106" y="-23169"/>
                          <a:pt x="4055309" y="0"/>
                        </a:cubicBezTo>
                        <a:cubicBezTo>
                          <a:pt x="4038754" y="148741"/>
                          <a:pt x="4056816" y="469382"/>
                          <a:pt x="4055309" y="578620"/>
                        </a:cubicBezTo>
                        <a:cubicBezTo>
                          <a:pt x="4058738" y="709205"/>
                          <a:pt x="4024388" y="1066945"/>
                          <a:pt x="4055309" y="1186171"/>
                        </a:cubicBezTo>
                        <a:cubicBezTo>
                          <a:pt x="4068239" y="1316285"/>
                          <a:pt x="4078502" y="1631996"/>
                          <a:pt x="4055309" y="1764790"/>
                        </a:cubicBezTo>
                        <a:cubicBezTo>
                          <a:pt x="4037799" y="1911720"/>
                          <a:pt x="4041910" y="2076156"/>
                          <a:pt x="4055309" y="2343411"/>
                        </a:cubicBezTo>
                        <a:cubicBezTo>
                          <a:pt x="4081602" y="2598478"/>
                          <a:pt x="4020802" y="2703436"/>
                          <a:pt x="4055309" y="2893100"/>
                        </a:cubicBezTo>
                        <a:cubicBezTo>
                          <a:pt x="3909727" y="2919070"/>
                          <a:pt x="3712048" y="2875578"/>
                          <a:pt x="3516532" y="2893100"/>
                        </a:cubicBezTo>
                        <a:cubicBezTo>
                          <a:pt x="3326039" y="2926772"/>
                          <a:pt x="3222672" y="2852867"/>
                          <a:pt x="3058861" y="2893100"/>
                        </a:cubicBezTo>
                        <a:cubicBezTo>
                          <a:pt x="2882249" y="2882995"/>
                          <a:pt x="2702377" y="2913884"/>
                          <a:pt x="2520084" y="2893100"/>
                        </a:cubicBezTo>
                        <a:cubicBezTo>
                          <a:pt x="2287731" y="2891790"/>
                          <a:pt x="2179305" y="2914626"/>
                          <a:pt x="1940755" y="2893100"/>
                        </a:cubicBezTo>
                        <a:cubicBezTo>
                          <a:pt x="1697236" y="2864244"/>
                          <a:pt x="1670371" y="2911855"/>
                          <a:pt x="1442531" y="2893100"/>
                        </a:cubicBezTo>
                        <a:cubicBezTo>
                          <a:pt x="1220628" y="2863721"/>
                          <a:pt x="1081669" y="2927118"/>
                          <a:pt x="903754" y="2893100"/>
                        </a:cubicBezTo>
                        <a:cubicBezTo>
                          <a:pt x="684082" y="2873156"/>
                          <a:pt x="401110" y="2971400"/>
                          <a:pt x="0" y="2893100"/>
                        </a:cubicBezTo>
                        <a:cubicBezTo>
                          <a:pt x="12369" y="2694635"/>
                          <a:pt x="-9167" y="2444041"/>
                          <a:pt x="0" y="2285549"/>
                        </a:cubicBezTo>
                        <a:cubicBezTo>
                          <a:pt x="43563" y="2158808"/>
                          <a:pt x="24660" y="1881207"/>
                          <a:pt x="0" y="1677998"/>
                        </a:cubicBezTo>
                        <a:cubicBezTo>
                          <a:pt x="13551" y="1504320"/>
                          <a:pt x="-23383" y="1315615"/>
                          <a:pt x="0" y="1157239"/>
                        </a:cubicBezTo>
                        <a:cubicBezTo>
                          <a:pt x="16616" y="1002816"/>
                          <a:pt x="16182" y="898210"/>
                          <a:pt x="0" y="636481"/>
                        </a:cubicBezTo>
                        <a:cubicBezTo>
                          <a:pt x="-10026" y="354495"/>
                          <a:pt x="3283" y="154443"/>
                          <a:pt x="0" y="0"/>
                        </a:cubicBezTo>
                        <a:close/>
                      </a:path>
                      <a:path w="4055309" h="2893100" stroke="0" extrusionOk="0">
                        <a:moveTo>
                          <a:pt x="0" y="0"/>
                        </a:moveTo>
                        <a:cubicBezTo>
                          <a:pt x="208936" y="-59570"/>
                          <a:pt x="500144" y="-37574"/>
                          <a:pt x="660436" y="0"/>
                        </a:cubicBezTo>
                        <a:cubicBezTo>
                          <a:pt x="852555" y="15937"/>
                          <a:pt x="1037277" y="15398"/>
                          <a:pt x="1158659" y="0"/>
                        </a:cubicBezTo>
                        <a:cubicBezTo>
                          <a:pt x="1280686" y="-37433"/>
                          <a:pt x="1583346" y="-39320"/>
                          <a:pt x="1737989" y="0"/>
                        </a:cubicBezTo>
                        <a:cubicBezTo>
                          <a:pt x="1896880" y="12064"/>
                          <a:pt x="2079975" y="12064"/>
                          <a:pt x="2236213" y="0"/>
                        </a:cubicBezTo>
                        <a:cubicBezTo>
                          <a:pt x="2426685" y="10686"/>
                          <a:pt x="2632710" y="11141"/>
                          <a:pt x="2815543" y="0"/>
                        </a:cubicBezTo>
                        <a:cubicBezTo>
                          <a:pt x="2975079" y="-15627"/>
                          <a:pt x="3142276" y="21866"/>
                          <a:pt x="3435426" y="0"/>
                        </a:cubicBezTo>
                        <a:cubicBezTo>
                          <a:pt x="3722220" y="-2266"/>
                          <a:pt x="3805801" y="23996"/>
                          <a:pt x="4055309" y="0"/>
                        </a:cubicBezTo>
                        <a:cubicBezTo>
                          <a:pt x="3976006" y="124439"/>
                          <a:pt x="4051327" y="353476"/>
                          <a:pt x="4055309" y="636481"/>
                        </a:cubicBezTo>
                        <a:cubicBezTo>
                          <a:pt x="4062008" y="892388"/>
                          <a:pt x="4058860" y="954050"/>
                          <a:pt x="4055309" y="1244032"/>
                        </a:cubicBezTo>
                        <a:cubicBezTo>
                          <a:pt x="4052062" y="1531483"/>
                          <a:pt x="4051412" y="1569419"/>
                          <a:pt x="4055309" y="1793722"/>
                        </a:cubicBezTo>
                        <a:cubicBezTo>
                          <a:pt x="4048089" y="2047240"/>
                          <a:pt x="4044265" y="2184484"/>
                          <a:pt x="4055309" y="2372341"/>
                        </a:cubicBezTo>
                        <a:cubicBezTo>
                          <a:pt x="4065479" y="2563450"/>
                          <a:pt x="4034136" y="2669935"/>
                          <a:pt x="4055309" y="2893100"/>
                        </a:cubicBezTo>
                        <a:cubicBezTo>
                          <a:pt x="3917523" y="2936208"/>
                          <a:pt x="3564277" y="2863640"/>
                          <a:pt x="3435426" y="2893100"/>
                        </a:cubicBezTo>
                        <a:cubicBezTo>
                          <a:pt x="3283460" y="2887484"/>
                          <a:pt x="3114034" y="2873829"/>
                          <a:pt x="2896649" y="2893100"/>
                        </a:cubicBezTo>
                        <a:cubicBezTo>
                          <a:pt x="2701345" y="2909296"/>
                          <a:pt x="2631407" y="2853393"/>
                          <a:pt x="2438978" y="2893100"/>
                        </a:cubicBezTo>
                        <a:cubicBezTo>
                          <a:pt x="2235458" y="2907194"/>
                          <a:pt x="2071834" y="2874810"/>
                          <a:pt x="1859649" y="2893100"/>
                        </a:cubicBezTo>
                        <a:cubicBezTo>
                          <a:pt x="1659603" y="2860936"/>
                          <a:pt x="1523137" y="2924739"/>
                          <a:pt x="1401978" y="2893100"/>
                        </a:cubicBezTo>
                        <a:cubicBezTo>
                          <a:pt x="1305781" y="2888878"/>
                          <a:pt x="1121121" y="2912678"/>
                          <a:pt x="863201" y="2893100"/>
                        </a:cubicBezTo>
                        <a:cubicBezTo>
                          <a:pt x="607337" y="2872287"/>
                          <a:pt x="307027" y="2941125"/>
                          <a:pt x="0" y="2893100"/>
                        </a:cubicBezTo>
                        <a:cubicBezTo>
                          <a:pt x="18557" y="2720865"/>
                          <a:pt x="2965" y="2531006"/>
                          <a:pt x="0" y="2343411"/>
                        </a:cubicBezTo>
                        <a:cubicBezTo>
                          <a:pt x="-1341" y="2133187"/>
                          <a:pt x="-15590" y="2078593"/>
                          <a:pt x="0" y="1822652"/>
                        </a:cubicBezTo>
                        <a:cubicBezTo>
                          <a:pt x="25641" y="1558283"/>
                          <a:pt x="-11017" y="1427240"/>
                          <a:pt x="0" y="1330826"/>
                        </a:cubicBezTo>
                        <a:cubicBezTo>
                          <a:pt x="-3845" y="1239415"/>
                          <a:pt x="5604" y="964968"/>
                          <a:pt x="0" y="810067"/>
                        </a:cubicBezTo>
                        <a:cubicBezTo>
                          <a:pt x="-10644" y="667668"/>
                          <a:pt x="-30961" y="292495"/>
                          <a:pt x="0" y="0"/>
                        </a:cubicBezTo>
                        <a:close/>
                      </a:path>
                      <a:path w="4055309" h="2893100" fill="none" stroke="0" extrusionOk="0">
                        <a:moveTo>
                          <a:pt x="0" y="0"/>
                        </a:moveTo>
                        <a:cubicBezTo>
                          <a:pt x="196032" y="-18336"/>
                          <a:pt x="321273" y="-32927"/>
                          <a:pt x="579330" y="0"/>
                        </a:cubicBezTo>
                        <a:cubicBezTo>
                          <a:pt x="863408" y="32965"/>
                          <a:pt x="882462" y="-15069"/>
                          <a:pt x="1199212" y="0"/>
                        </a:cubicBezTo>
                        <a:cubicBezTo>
                          <a:pt x="1511467" y="18980"/>
                          <a:pt x="1503396" y="6302"/>
                          <a:pt x="1697436" y="0"/>
                        </a:cubicBezTo>
                        <a:cubicBezTo>
                          <a:pt x="1897853" y="-11212"/>
                          <a:pt x="2153929" y="-1757"/>
                          <a:pt x="2317319" y="0"/>
                        </a:cubicBezTo>
                        <a:cubicBezTo>
                          <a:pt x="2496997" y="9814"/>
                          <a:pt x="2626674" y="-38636"/>
                          <a:pt x="2774990" y="0"/>
                        </a:cubicBezTo>
                        <a:cubicBezTo>
                          <a:pt x="2921812" y="32087"/>
                          <a:pt x="3158386" y="-14670"/>
                          <a:pt x="3435426" y="0"/>
                        </a:cubicBezTo>
                        <a:cubicBezTo>
                          <a:pt x="3728287" y="46511"/>
                          <a:pt x="3850774" y="-26134"/>
                          <a:pt x="4055309" y="0"/>
                        </a:cubicBezTo>
                        <a:cubicBezTo>
                          <a:pt x="4041473" y="149900"/>
                          <a:pt x="4084700" y="470676"/>
                          <a:pt x="4055309" y="578620"/>
                        </a:cubicBezTo>
                        <a:cubicBezTo>
                          <a:pt x="4011582" y="729201"/>
                          <a:pt x="4069066" y="1060162"/>
                          <a:pt x="4055309" y="1186171"/>
                        </a:cubicBezTo>
                        <a:cubicBezTo>
                          <a:pt x="4071975" y="1297291"/>
                          <a:pt x="4068896" y="1639389"/>
                          <a:pt x="4055309" y="1764790"/>
                        </a:cubicBezTo>
                        <a:cubicBezTo>
                          <a:pt x="4043643" y="1884102"/>
                          <a:pt x="4042249" y="2112709"/>
                          <a:pt x="4055309" y="2343411"/>
                        </a:cubicBezTo>
                        <a:cubicBezTo>
                          <a:pt x="4068889" y="2594060"/>
                          <a:pt x="4054287" y="2698895"/>
                          <a:pt x="4055309" y="2893100"/>
                        </a:cubicBezTo>
                        <a:cubicBezTo>
                          <a:pt x="3885643" y="2908790"/>
                          <a:pt x="3716501" y="2877142"/>
                          <a:pt x="3516532" y="2893100"/>
                        </a:cubicBezTo>
                        <a:cubicBezTo>
                          <a:pt x="3345751" y="2898037"/>
                          <a:pt x="3219958" y="2906549"/>
                          <a:pt x="3058861" y="2893100"/>
                        </a:cubicBezTo>
                        <a:cubicBezTo>
                          <a:pt x="2919371" y="2909536"/>
                          <a:pt x="2707560" y="2852466"/>
                          <a:pt x="2520084" y="2893100"/>
                        </a:cubicBezTo>
                        <a:cubicBezTo>
                          <a:pt x="2315553" y="2899424"/>
                          <a:pt x="2212412" y="2919104"/>
                          <a:pt x="1940755" y="2893100"/>
                        </a:cubicBezTo>
                        <a:cubicBezTo>
                          <a:pt x="1691424" y="2861045"/>
                          <a:pt x="1670087" y="2928983"/>
                          <a:pt x="1442531" y="2893100"/>
                        </a:cubicBezTo>
                        <a:cubicBezTo>
                          <a:pt x="1210290" y="2897045"/>
                          <a:pt x="1100373" y="2886129"/>
                          <a:pt x="903754" y="2893100"/>
                        </a:cubicBezTo>
                        <a:cubicBezTo>
                          <a:pt x="767188" y="2884767"/>
                          <a:pt x="485084" y="2911412"/>
                          <a:pt x="0" y="2893100"/>
                        </a:cubicBezTo>
                        <a:cubicBezTo>
                          <a:pt x="6418" y="2694264"/>
                          <a:pt x="-16895" y="2441485"/>
                          <a:pt x="0" y="2285549"/>
                        </a:cubicBezTo>
                        <a:cubicBezTo>
                          <a:pt x="56668" y="2109457"/>
                          <a:pt x="-11159" y="1831226"/>
                          <a:pt x="0" y="1677998"/>
                        </a:cubicBezTo>
                        <a:cubicBezTo>
                          <a:pt x="10547" y="1489126"/>
                          <a:pt x="1116" y="1310546"/>
                          <a:pt x="0" y="1157239"/>
                        </a:cubicBezTo>
                        <a:cubicBezTo>
                          <a:pt x="37325" y="1018786"/>
                          <a:pt x="4778" y="901538"/>
                          <a:pt x="0" y="636481"/>
                        </a:cubicBezTo>
                        <a:cubicBezTo>
                          <a:pt x="-20675" y="377063"/>
                          <a:pt x="8340" y="14383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400" dirty="0">
                <a:solidFill>
                  <a:schemeClr val="tx1"/>
                </a:solidFill>
              </a:rPr>
              <a:t>{“Name”: “John”, “AGE”: 50, “Car”: NULL}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{“Name”: “Ray”, “AGE”: 45, “Car”: {“attributes”: {“color”: Black, “electric”: Yes}}</a:t>
            </a:r>
            <a:endParaRPr lang="en-US" dirty="0"/>
          </a:p>
          <a:p>
            <a:endParaRPr lang="en-US" dirty="0"/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51AEDC86-F16F-4383-9106-CB742E2847A7}"/>
              </a:ext>
            </a:extLst>
          </p:cNvPr>
          <p:cNvSpPr/>
          <p:nvPr/>
        </p:nvSpPr>
        <p:spPr>
          <a:xfrm>
            <a:off x="4534636" y="4276591"/>
            <a:ext cx="3544240" cy="178427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Car.attributes.color</a:t>
            </a:r>
            <a:endParaRPr lang="en-US" sz="2800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7908C7E-BF51-413D-A5F9-999A6AE51F56}"/>
              </a:ext>
            </a:extLst>
          </p:cNvPr>
          <p:cNvSpPr/>
          <p:nvPr/>
        </p:nvSpPr>
        <p:spPr>
          <a:xfrm>
            <a:off x="4878512" y="1895475"/>
            <a:ext cx="2198563" cy="133837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30985-2DA4-43F4-AC77-A4E8C560DBD6}"/>
              </a:ext>
            </a:extLst>
          </p:cNvPr>
          <p:cNvSpPr txBox="1"/>
          <p:nvPr/>
        </p:nvSpPr>
        <p:spPr>
          <a:xfrm>
            <a:off x="5174546" y="3362542"/>
            <a:ext cx="281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John, 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E5976-A136-4AB5-8F55-62175AD07BF2}"/>
              </a:ext>
            </a:extLst>
          </p:cNvPr>
          <p:cNvSpPr txBox="1"/>
          <p:nvPr/>
        </p:nvSpPr>
        <p:spPr>
          <a:xfrm>
            <a:off x="5326006" y="6265819"/>
            <a:ext cx="105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3F744-6DC9-4C9C-89E4-2DBF193D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04661-E393-B203-2482-3DAE93DF8F57}"/>
              </a:ext>
            </a:extLst>
          </p:cNvPr>
          <p:cNvSpPr txBox="1"/>
          <p:nvPr/>
        </p:nvSpPr>
        <p:spPr>
          <a:xfrm>
            <a:off x="8171509" y="1602350"/>
            <a:ext cx="3544241" cy="3970318"/>
          </a:xfrm>
          <a:custGeom>
            <a:avLst/>
            <a:gdLst>
              <a:gd name="connsiteX0" fmla="*/ 0 w 3544241"/>
              <a:gd name="connsiteY0" fmla="*/ 0 h 3970318"/>
              <a:gd name="connsiteX1" fmla="*/ 590707 w 3544241"/>
              <a:gd name="connsiteY1" fmla="*/ 0 h 3970318"/>
              <a:gd name="connsiteX2" fmla="*/ 1216856 w 3544241"/>
              <a:gd name="connsiteY2" fmla="*/ 0 h 3970318"/>
              <a:gd name="connsiteX3" fmla="*/ 1736678 w 3544241"/>
              <a:gd name="connsiteY3" fmla="*/ 0 h 3970318"/>
              <a:gd name="connsiteX4" fmla="*/ 2362827 w 3544241"/>
              <a:gd name="connsiteY4" fmla="*/ 0 h 3970318"/>
              <a:gd name="connsiteX5" fmla="*/ 2847207 w 3544241"/>
              <a:gd name="connsiteY5" fmla="*/ 0 h 3970318"/>
              <a:gd name="connsiteX6" fmla="*/ 3544241 w 3544241"/>
              <a:gd name="connsiteY6" fmla="*/ 0 h 3970318"/>
              <a:gd name="connsiteX7" fmla="*/ 3544241 w 3544241"/>
              <a:gd name="connsiteY7" fmla="*/ 582313 h 3970318"/>
              <a:gd name="connsiteX8" fmla="*/ 3544241 w 3544241"/>
              <a:gd name="connsiteY8" fmla="*/ 1164627 h 3970318"/>
              <a:gd name="connsiteX9" fmla="*/ 3544241 w 3544241"/>
              <a:gd name="connsiteY9" fmla="*/ 1866049 h 3970318"/>
              <a:gd name="connsiteX10" fmla="*/ 3544241 w 3544241"/>
              <a:gd name="connsiteY10" fmla="*/ 2527769 h 3970318"/>
              <a:gd name="connsiteX11" fmla="*/ 3544241 w 3544241"/>
              <a:gd name="connsiteY11" fmla="*/ 3189489 h 3970318"/>
              <a:gd name="connsiteX12" fmla="*/ 3544241 w 3544241"/>
              <a:gd name="connsiteY12" fmla="*/ 3970318 h 3970318"/>
              <a:gd name="connsiteX13" fmla="*/ 2988977 w 3544241"/>
              <a:gd name="connsiteY13" fmla="*/ 3970318 h 3970318"/>
              <a:gd name="connsiteX14" fmla="*/ 2504597 w 3544241"/>
              <a:gd name="connsiteY14" fmla="*/ 3970318 h 3970318"/>
              <a:gd name="connsiteX15" fmla="*/ 1949333 w 3544241"/>
              <a:gd name="connsiteY15" fmla="*/ 3970318 h 3970318"/>
              <a:gd name="connsiteX16" fmla="*/ 1358626 w 3544241"/>
              <a:gd name="connsiteY16" fmla="*/ 3970318 h 3970318"/>
              <a:gd name="connsiteX17" fmla="*/ 838804 w 3544241"/>
              <a:gd name="connsiteY17" fmla="*/ 3970318 h 3970318"/>
              <a:gd name="connsiteX18" fmla="*/ 0 w 3544241"/>
              <a:gd name="connsiteY18" fmla="*/ 3970318 h 3970318"/>
              <a:gd name="connsiteX19" fmla="*/ 0 w 3544241"/>
              <a:gd name="connsiteY19" fmla="*/ 3308598 h 3970318"/>
              <a:gd name="connsiteX20" fmla="*/ 0 w 3544241"/>
              <a:gd name="connsiteY20" fmla="*/ 2686582 h 3970318"/>
              <a:gd name="connsiteX21" fmla="*/ 0 w 3544241"/>
              <a:gd name="connsiteY21" fmla="*/ 1985159 h 3970318"/>
              <a:gd name="connsiteX22" fmla="*/ 0 w 3544241"/>
              <a:gd name="connsiteY22" fmla="*/ 1402846 h 3970318"/>
              <a:gd name="connsiteX23" fmla="*/ 0 w 3544241"/>
              <a:gd name="connsiteY23" fmla="*/ 820532 h 3970318"/>
              <a:gd name="connsiteX24" fmla="*/ 0 w 3544241"/>
              <a:gd name="connsiteY24" fmla="*/ 0 h 3970318"/>
              <a:gd name="connsiteX0" fmla="*/ 0 w 3544241"/>
              <a:gd name="connsiteY0" fmla="*/ 0 h 3970318"/>
              <a:gd name="connsiteX1" fmla="*/ 661592 w 3544241"/>
              <a:gd name="connsiteY1" fmla="*/ 0 h 3970318"/>
              <a:gd name="connsiteX2" fmla="*/ 1181414 w 3544241"/>
              <a:gd name="connsiteY2" fmla="*/ 0 h 3970318"/>
              <a:gd name="connsiteX3" fmla="*/ 1772121 w 3544241"/>
              <a:gd name="connsiteY3" fmla="*/ 0 h 3970318"/>
              <a:gd name="connsiteX4" fmla="*/ 2291943 w 3544241"/>
              <a:gd name="connsiteY4" fmla="*/ 0 h 3970318"/>
              <a:gd name="connsiteX5" fmla="*/ 2882649 w 3544241"/>
              <a:gd name="connsiteY5" fmla="*/ 0 h 3970318"/>
              <a:gd name="connsiteX6" fmla="*/ 3544241 w 3544241"/>
              <a:gd name="connsiteY6" fmla="*/ 0 h 3970318"/>
              <a:gd name="connsiteX7" fmla="*/ 3544241 w 3544241"/>
              <a:gd name="connsiteY7" fmla="*/ 622016 h 3970318"/>
              <a:gd name="connsiteX8" fmla="*/ 3544241 w 3544241"/>
              <a:gd name="connsiteY8" fmla="*/ 1164627 h 3970318"/>
              <a:gd name="connsiteX9" fmla="*/ 3544241 w 3544241"/>
              <a:gd name="connsiteY9" fmla="*/ 1866049 h 3970318"/>
              <a:gd name="connsiteX10" fmla="*/ 3544241 w 3544241"/>
              <a:gd name="connsiteY10" fmla="*/ 2488066 h 3970318"/>
              <a:gd name="connsiteX11" fmla="*/ 3544241 w 3544241"/>
              <a:gd name="connsiteY11" fmla="*/ 3149786 h 3970318"/>
              <a:gd name="connsiteX12" fmla="*/ 3544241 w 3544241"/>
              <a:gd name="connsiteY12" fmla="*/ 3970318 h 3970318"/>
              <a:gd name="connsiteX13" fmla="*/ 2918092 w 3544241"/>
              <a:gd name="connsiteY13" fmla="*/ 3970318 h 3970318"/>
              <a:gd name="connsiteX14" fmla="*/ 2362827 w 3544241"/>
              <a:gd name="connsiteY14" fmla="*/ 3970318 h 3970318"/>
              <a:gd name="connsiteX15" fmla="*/ 1878448 w 3544241"/>
              <a:gd name="connsiteY15" fmla="*/ 3970318 h 3970318"/>
              <a:gd name="connsiteX16" fmla="*/ 1287741 w 3544241"/>
              <a:gd name="connsiteY16" fmla="*/ 3970318 h 3970318"/>
              <a:gd name="connsiteX17" fmla="*/ 803361 w 3544241"/>
              <a:gd name="connsiteY17" fmla="*/ 3970318 h 3970318"/>
              <a:gd name="connsiteX18" fmla="*/ 0 w 3544241"/>
              <a:gd name="connsiteY18" fmla="*/ 3970318 h 3970318"/>
              <a:gd name="connsiteX19" fmla="*/ 0 w 3544241"/>
              <a:gd name="connsiteY19" fmla="*/ 3229192 h 3970318"/>
              <a:gd name="connsiteX20" fmla="*/ 0 w 3544241"/>
              <a:gd name="connsiteY20" fmla="*/ 2567472 h 3970318"/>
              <a:gd name="connsiteX21" fmla="*/ 0 w 3544241"/>
              <a:gd name="connsiteY21" fmla="*/ 1985159 h 3970318"/>
              <a:gd name="connsiteX22" fmla="*/ 0 w 3544241"/>
              <a:gd name="connsiteY22" fmla="*/ 1442549 h 3970318"/>
              <a:gd name="connsiteX23" fmla="*/ 0 w 3544241"/>
              <a:gd name="connsiteY23" fmla="*/ 860236 h 3970318"/>
              <a:gd name="connsiteX24" fmla="*/ 0 w 3544241"/>
              <a:gd name="connsiteY24" fmla="*/ 0 h 39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44241" h="3970318" fill="none" extrusionOk="0">
                <a:moveTo>
                  <a:pt x="0" y="0"/>
                </a:moveTo>
                <a:cubicBezTo>
                  <a:pt x="281567" y="37988"/>
                  <a:pt x="351782" y="15888"/>
                  <a:pt x="590707" y="0"/>
                </a:cubicBezTo>
                <a:cubicBezTo>
                  <a:pt x="799408" y="-15214"/>
                  <a:pt x="913100" y="-25617"/>
                  <a:pt x="1216856" y="0"/>
                </a:cubicBezTo>
                <a:cubicBezTo>
                  <a:pt x="1524479" y="20725"/>
                  <a:pt x="1553360" y="15904"/>
                  <a:pt x="1736678" y="0"/>
                </a:cubicBezTo>
                <a:cubicBezTo>
                  <a:pt x="1913875" y="-14610"/>
                  <a:pt x="2147393" y="-17046"/>
                  <a:pt x="2362827" y="0"/>
                </a:cubicBezTo>
                <a:cubicBezTo>
                  <a:pt x="2537907" y="-33663"/>
                  <a:pt x="2716655" y="15383"/>
                  <a:pt x="2847207" y="0"/>
                </a:cubicBezTo>
                <a:cubicBezTo>
                  <a:pt x="3016074" y="3056"/>
                  <a:pt x="3180885" y="13057"/>
                  <a:pt x="3544241" y="0"/>
                </a:cubicBezTo>
                <a:cubicBezTo>
                  <a:pt x="3538078" y="213746"/>
                  <a:pt x="3529643" y="304116"/>
                  <a:pt x="3544241" y="582313"/>
                </a:cubicBezTo>
                <a:cubicBezTo>
                  <a:pt x="3560639" y="862372"/>
                  <a:pt x="3541266" y="920714"/>
                  <a:pt x="3544241" y="1164627"/>
                </a:cubicBezTo>
                <a:cubicBezTo>
                  <a:pt x="3569335" y="1412880"/>
                  <a:pt x="3495188" y="1698218"/>
                  <a:pt x="3544241" y="1866049"/>
                </a:cubicBezTo>
                <a:cubicBezTo>
                  <a:pt x="3575782" y="2044324"/>
                  <a:pt x="3566568" y="2310812"/>
                  <a:pt x="3544241" y="2527769"/>
                </a:cubicBezTo>
                <a:cubicBezTo>
                  <a:pt x="3536543" y="2776679"/>
                  <a:pt x="3511129" y="2885092"/>
                  <a:pt x="3544241" y="3189489"/>
                </a:cubicBezTo>
                <a:cubicBezTo>
                  <a:pt x="3623259" y="3459187"/>
                  <a:pt x="3507841" y="3704442"/>
                  <a:pt x="3544241" y="3970318"/>
                </a:cubicBezTo>
                <a:cubicBezTo>
                  <a:pt x="3374497" y="4025986"/>
                  <a:pt x="3216161" y="3985021"/>
                  <a:pt x="2988977" y="3970318"/>
                </a:cubicBezTo>
                <a:cubicBezTo>
                  <a:pt x="2762097" y="3968136"/>
                  <a:pt x="2617974" y="3930830"/>
                  <a:pt x="2504597" y="3970318"/>
                </a:cubicBezTo>
                <a:cubicBezTo>
                  <a:pt x="2367755" y="3950257"/>
                  <a:pt x="2150558" y="3985770"/>
                  <a:pt x="1949333" y="3970318"/>
                </a:cubicBezTo>
                <a:cubicBezTo>
                  <a:pt x="1715943" y="3974322"/>
                  <a:pt x="1582810" y="3948715"/>
                  <a:pt x="1358626" y="3970318"/>
                </a:cubicBezTo>
                <a:cubicBezTo>
                  <a:pt x="1125424" y="3963639"/>
                  <a:pt x="1013700" y="3964304"/>
                  <a:pt x="838804" y="3970318"/>
                </a:cubicBezTo>
                <a:cubicBezTo>
                  <a:pt x="701195" y="3930524"/>
                  <a:pt x="213403" y="3961046"/>
                  <a:pt x="0" y="3970318"/>
                </a:cubicBezTo>
                <a:cubicBezTo>
                  <a:pt x="-50124" y="3677671"/>
                  <a:pt x="-45443" y="3572833"/>
                  <a:pt x="0" y="3308598"/>
                </a:cubicBezTo>
                <a:cubicBezTo>
                  <a:pt x="24896" y="3055894"/>
                  <a:pt x="29454" y="2947888"/>
                  <a:pt x="0" y="2686582"/>
                </a:cubicBezTo>
                <a:cubicBezTo>
                  <a:pt x="3560" y="2430835"/>
                  <a:pt x="34008" y="2322844"/>
                  <a:pt x="0" y="1985159"/>
                </a:cubicBezTo>
                <a:cubicBezTo>
                  <a:pt x="-19592" y="1658117"/>
                  <a:pt x="-22329" y="1570388"/>
                  <a:pt x="0" y="1402846"/>
                </a:cubicBezTo>
                <a:cubicBezTo>
                  <a:pt x="9737" y="1250682"/>
                  <a:pt x="3398" y="969974"/>
                  <a:pt x="0" y="820532"/>
                </a:cubicBezTo>
                <a:cubicBezTo>
                  <a:pt x="15514" y="651886"/>
                  <a:pt x="33602" y="321862"/>
                  <a:pt x="0" y="0"/>
                </a:cubicBezTo>
                <a:close/>
              </a:path>
              <a:path w="3544241" h="3970318" stroke="0" extrusionOk="0">
                <a:moveTo>
                  <a:pt x="0" y="0"/>
                </a:moveTo>
                <a:cubicBezTo>
                  <a:pt x="179175" y="-6758"/>
                  <a:pt x="546324" y="-46240"/>
                  <a:pt x="661592" y="0"/>
                </a:cubicBezTo>
                <a:cubicBezTo>
                  <a:pt x="813738" y="24630"/>
                  <a:pt x="1070041" y="1531"/>
                  <a:pt x="1181414" y="0"/>
                </a:cubicBezTo>
                <a:cubicBezTo>
                  <a:pt x="1305580" y="-29220"/>
                  <a:pt x="1559493" y="-22152"/>
                  <a:pt x="1772121" y="0"/>
                </a:cubicBezTo>
                <a:cubicBezTo>
                  <a:pt x="1994226" y="-1940"/>
                  <a:pt x="2195100" y="-11"/>
                  <a:pt x="2291943" y="0"/>
                </a:cubicBezTo>
                <a:cubicBezTo>
                  <a:pt x="2425516" y="33375"/>
                  <a:pt x="2676567" y="30107"/>
                  <a:pt x="2882649" y="0"/>
                </a:cubicBezTo>
                <a:cubicBezTo>
                  <a:pt x="3015106" y="-37627"/>
                  <a:pt x="3332615" y="28312"/>
                  <a:pt x="3544241" y="0"/>
                </a:cubicBezTo>
                <a:cubicBezTo>
                  <a:pt x="3529519" y="309884"/>
                  <a:pt x="3557180" y="345297"/>
                  <a:pt x="3544241" y="622016"/>
                </a:cubicBezTo>
                <a:cubicBezTo>
                  <a:pt x="3525770" y="895196"/>
                  <a:pt x="3519883" y="998547"/>
                  <a:pt x="3544241" y="1164627"/>
                </a:cubicBezTo>
                <a:cubicBezTo>
                  <a:pt x="3590391" y="1337669"/>
                  <a:pt x="3550715" y="1588462"/>
                  <a:pt x="3544241" y="1866049"/>
                </a:cubicBezTo>
                <a:cubicBezTo>
                  <a:pt x="3540668" y="2108927"/>
                  <a:pt x="3522348" y="2309688"/>
                  <a:pt x="3544241" y="2488066"/>
                </a:cubicBezTo>
                <a:cubicBezTo>
                  <a:pt x="3542132" y="2712214"/>
                  <a:pt x="3598485" y="3003162"/>
                  <a:pt x="3544241" y="3149786"/>
                </a:cubicBezTo>
                <a:cubicBezTo>
                  <a:pt x="3501923" y="3325286"/>
                  <a:pt x="3484903" y="3784870"/>
                  <a:pt x="3544241" y="3970318"/>
                </a:cubicBezTo>
                <a:cubicBezTo>
                  <a:pt x="3279992" y="3950980"/>
                  <a:pt x="3118657" y="3903091"/>
                  <a:pt x="2918092" y="3970318"/>
                </a:cubicBezTo>
                <a:cubicBezTo>
                  <a:pt x="2693941" y="3974543"/>
                  <a:pt x="2541431" y="3981198"/>
                  <a:pt x="2362827" y="3970318"/>
                </a:cubicBezTo>
                <a:cubicBezTo>
                  <a:pt x="2240111" y="3948773"/>
                  <a:pt x="1992672" y="3960681"/>
                  <a:pt x="1878448" y="3970318"/>
                </a:cubicBezTo>
                <a:cubicBezTo>
                  <a:pt x="1731298" y="3932514"/>
                  <a:pt x="1512448" y="3929364"/>
                  <a:pt x="1287741" y="3970318"/>
                </a:cubicBezTo>
                <a:cubicBezTo>
                  <a:pt x="1075529" y="3951339"/>
                  <a:pt x="967400" y="3975418"/>
                  <a:pt x="803361" y="3970318"/>
                </a:cubicBezTo>
                <a:cubicBezTo>
                  <a:pt x="680709" y="4008161"/>
                  <a:pt x="232648" y="4008918"/>
                  <a:pt x="0" y="3970318"/>
                </a:cubicBezTo>
                <a:cubicBezTo>
                  <a:pt x="47819" y="3594275"/>
                  <a:pt x="-27992" y="3549169"/>
                  <a:pt x="0" y="3229192"/>
                </a:cubicBezTo>
                <a:cubicBezTo>
                  <a:pt x="17605" y="2915268"/>
                  <a:pt x="22737" y="2864052"/>
                  <a:pt x="0" y="2567472"/>
                </a:cubicBezTo>
                <a:cubicBezTo>
                  <a:pt x="980" y="2259291"/>
                  <a:pt x="23003" y="2166610"/>
                  <a:pt x="0" y="1985159"/>
                </a:cubicBezTo>
                <a:cubicBezTo>
                  <a:pt x="-7527" y="1803666"/>
                  <a:pt x="15269" y="1680897"/>
                  <a:pt x="0" y="1442549"/>
                </a:cubicBezTo>
                <a:cubicBezTo>
                  <a:pt x="-29477" y="1200770"/>
                  <a:pt x="-35415" y="988213"/>
                  <a:pt x="0" y="860236"/>
                </a:cubicBezTo>
                <a:cubicBezTo>
                  <a:pt x="59844" y="774096"/>
                  <a:pt x="-4235" y="424652"/>
                  <a:pt x="0" y="0"/>
                </a:cubicBezTo>
                <a:close/>
              </a:path>
              <a:path w="3544241" h="3970318" fill="none" stroke="0" extrusionOk="0">
                <a:moveTo>
                  <a:pt x="0" y="0"/>
                </a:moveTo>
                <a:cubicBezTo>
                  <a:pt x="285396" y="20350"/>
                  <a:pt x="392017" y="-2123"/>
                  <a:pt x="590707" y="0"/>
                </a:cubicBezTo>
                <a:cubicBezTo>
                  <a:pt x="818501" y="8984"/>
                  <a:pt x="890914" y="-6847"/>
                  <a:pt x="1216856" y="0"/>
                </a:cubicBezTo>
                <a:cubicBezTo>
                  <a:pt x="1526520" y="19194"/>
                  <a:pt x="1552747" y="14328"/>
                  <a:pt x="1736678" y="0"/>
                </a:cubicBezTo>
                <a:cubicBezTo>
                  <a:pt x="1934193" y="-39305"/>
                  <a:pt x="2198442" y="13255"/>
                  <a:pt x="2362827" y="0"/>
                </a:cubicBezTo>
                <a:cubicBezTo>
                  <a:pt x="2544023" y="-518"/>
                  <a:pt x="2691927" y="-19565"/>
                  <a:pt x="2847207" y="0"/>
                </a:cubicBezTo>
                <a:cubicBezTo>
                  <a:pt x="2999561" y="-5918"/>
                  <a:pt x="3257077" y="12738"/>
                  <a:pt x="3544241" y="0"/>
                </a:cubicBezTo>
                <a:cubicBezTo>
                  <a:pt x="3537686" y="232135"/>
                  <a:pt x="3524252" y="298919"/>
                  <a:pt x="3544241" y="582313"/>
                </a:cubicBezTo>
                <a:cubicBezTo>
                  <a:pt x="3563743" y="858084"/>
                  <a:pt x="3547905" y="922396"/>
                  <a:pt x="3544241" y="1164627"/>
                </a:cubicBezTo>
                <a:cubicBezTo>
                  <a:pt x="3534304" y="1420666"/>
                  <a:pt x="3544103" y="1694885"/>
                  <a:pt x="3544241" y="1866049"/>
                </a:cubicBezTo>
                <a:cubicBezTo>
                  <a:pt x="3582536" y="2011286"/>
                  <a:pt x="3547145" y="2328961"/>
                  <a:pt x="3544241" y="2527769"/>
                </a:cubicBezTo>
                <a:cubicBezTo>
                  <a:pt x="3552213" y="2708705"/>
                  <a:pt x="3514198" y="2921154"/>
                  <a:pt x="3544241" y="3189489"/>
                </a:cubicBezTo>
                <a:cubicBezTo>
                  <a:pt x="3580544" y="3436780"/>
                  <a:pt x="3564191" y="3708699"/>
                  <a:pt x="3544241" y="3970318"/>
                </a:cubicBezTo>
                <a:cubicBezTo>
                  <a:pt x="3359778" y="3998449"/>
                  <a:pt x="3245225" y="4004301"/>
                  <a:pt x="2988977" y="3970318"/>
                </a:cubicBezTo>
                <a:cubicBezTo>
                  <a:pt x="2771976" y="3954628"/>
                  <a:pt x="2615814" y="3978493"/>
                  <a:pt x="2504597" y="3970318"/>
                </a:cubicBezTo>
                <a:cubicBezTo>
                  <a:pt x="2447043" y="3996744"/>
                  <a:pt x="2162940" y="3953726"/>
                  <a:pt x="1949333" y="3970318"/>
                </a:cubicBezTo>
                <a:cubicBezTo>
                  <a:pt x="1716310" y="3973516"/>
                  <a:pt x="1605569" y="3952109"/>
                  <a:pt x="1358626" y="3970318"/>
                </a:cubicBezTo>
                <a:cubicBezTo>
                  <a:pt x="1118909" y="3975129"/>
                  <a:pt x="1013041" y="4004077"/>
                  <a:pt x="838804" y="3970318"/>
                </a:cubicBezTo>
                <a:cubicBezTo>
                  <a:pt x="661813" y="3977916"/>
                  <a:pt x="234929" y="3927479"/>
                  <a:pt x="0" y="3970318"/>
                </a:cubicBezTo>
                <a:cubicBezTo>
                  <a:pt x="-9607" y="3683381"/>
                  <a:pt x="-25755" y="3539923"/>
                  <a:pt x="0" y="3308598"/>
                </a:cubicBezTo>
                <a:cubicBezTo>
                  <a:pt x="26403" y="3066204"/>
                  <a:pt x="22883" y="2939184"/>
                  <a:pt x="0" y="2686582"/>
                </a:cubicBezTo>
                <a:cubicBezTo>
                  <a:pt x="23101" y="2415391"/>
                  <a:pt x="14490" y="2291742"/>
                  <a:pt x="0" y="1985159"/>
                </a:cubicBezTo>
                <a:cubicBezTo>
                  <a:pt x="-11652" y="1652847"/>
                  <a:pt x="5915" y="1551708"/>
                  <a:pt x="0" y="1402846"/>
                </a:cubicBezTo>
                <a:cubicBezTo>
                  <a:pt x="18015" y="1259918"/>
                  <a:pt x="-32485" y="967747"/>
                  <a:pt x="0" y="820532"/>
                </a:cubicBezTo>
                <a:cubicBezTo>
                  <a:pt x="-68362" y="673167"/>
                  <a:pt x="22052" y="308221"/>
                  <a:pt x="0" y="0"/>
                </a:cubicBezTo>
                <a:close/>
              </a:path>
            </a:pathLst>
          </a:custGeom>
          <a:solidFill>
            <a:srgbClr val="71B9E4">
              <a:alpha val="21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90295055">
                  <a:custGeom>
                    <a:avLst/>
                    <a:gdLst>
                      <a:gd name="connsiteX0" fmla="*/ 0 w 3544241"/>
                      <a:gd name="connsiteY0" fmla="*/ 0 h 3970318"/>
                      <a:gd name="connsiteX1" fmla="*/ 590707 w 3544241"/>
                      <a:gd name="connsiteY1" fmla="*/ 0 h 3970318"/>
                      <a:gd name="connsiteX2" fmla="*/ 1216856 w 3544241"/>
                      <a:gd name="connsiteY2" fmla="*/ 0 h 3970318"/>
                      <a:gd name="connsiteX3" fmla="*/ 1736678 w 3544241"/>
                      <a:gd name="connsiteY3" fmla="*/ 0 h 3970318"/>
                      <a:gd name="connsiteX4" fmla="*/ 2362827 w 3544241"/>
                      <a:gd name="connsiteY4" fmla="*/ 0 h 3970318"/>
                      <a:gd name="connsiteX5" fmla="*/ 2847207 w 3544241"/>
                      <a:gd name="connsiteY5" fmla="*/ 0 h 3970318"/>
                      <a:gd name="connsiteX6" fmla="*/ 3544241 w 3544241"/>
                      <a:gd name="connsiteY6" fmla="*/ 0 h 3970318"/>
                      <a:gd name="connsiteX7" fmla="*/ 3544241 w 3544241"/>
                      <a:gd name="connsiteY7" fmla="*/ 582313 h 3970318"/>
                      <a:gd name="connsiteX8" fmla="*/ 3544241 w 3544241"/>
                      <a:gd name="connsiteY8" fmla="*/ 1164627 h 3970318"/>
                      <a:gd name="connsiteX9" fmla="*/ 3544241 w 3544241"/>
                      <a:gd name="connsiteY9" fmla="*/ 1866049 h 3970318"/>
                      <a:gd name="connsiteX10" fmla="*/ 3544241 w 3544241"/>
                      <a:gd name="connsiteY10" fmla="*/ 2527769 h 3970318"/>
                      <a:gd name="connsiteX11" fmla="*/ 3544241 w 3544241"/>
                      <a:gd name="connsiteY11" fmla="*/ 3189489 h 3970318"/>
                      <a:gd name="connsiteX12" fmla="*/ 3544241 w 3544241"/>
                      <a:gd name="connsiteY12" fmla="*/ 3970318 h 3970318"/>
                      <a:gd name="connsiteX13" fmla="*/ 2988977 w 3544241"/>
                      <a:gd name="connsiteY13" fmla="*/ 3970318 h 3970318"/>
                      <a:gd name="connsiteX14" fmla="*/ 2504597 w 3544241"/>
                      <a:gd name="connsiteY14" fmla="*/ 3970318 h 3970318"/>
                      <a:gd name="connsiteX15" fmla="*/ 1949333 w 3544241"/>
                      <a:gd name="connsiteY15" fmla="*/ 3970318 h 3970318"/>
                      <a:gd name="connsiteX16" fmla="*/ 1358626 w 3544241"/>
                      <a:gd name="connsiteY16" fmla="*/ 3970318 h 3970318"/>
                      <a:gd name="connsiteX17" fmla="*/ 838804 w 3544241"/>
                      <a:gd name="connsiteY17" fmla="*/ 3970318 h 3970318"/>
                      <a:gd name="connsiteX18" fmla="*/ 0 w 3544241"/>
                      <a:gd name="connsiteY18" fmla="*/ 3970318 h 3970318"/>
                      <a:gd name="connsiteX19" fmla="*/ 0 w 3544241"/>
                      <a:gd name="connsiteY19" fmla="*/ 3308598 h 3970318"/>
                      <a:gd name="connsiteX20" fmla="*/ 0 w 3544241"/>
                      <a:gd name="connsiteY20" fmla="*/ 2686582 h 3970318"/>
                      <a:gd name="connsiteX21" fmla="*/ 0 w 3544241"/>
                      <a:gd name="connsiteY21" fmla="*/ 1985159 h 3970318"/>
                      <a:gd name="connsiteX22" fmla="*/ 0 w 3544241"/>
                      <a:gd name="connsiteY22" fmla="*/ 1402846 h 3970318"/>
                      <a:gd name="connsiteX23" fmla="*/ 0 w 3544241"/>
                      <a:gd name="connsiteY23" fmla="*/ 820532 h 3970318"/>
                      <a:gd name="connsiteX24" fmla="*/ 0 w 3544241"/>
                      <a:gd name="connsiteY24" fmla="*/ 0 h 3970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544241" h="3970318" fill="none" extrusionOk="0">
                        <a:moveTo>
                          <a:pt x="0" y="0"/>
                        </a:moveTo>
                        <a:cubicBezTo>
                          <a:pt x="282003" y="28268"/>
                          <a:pt x="371372" y="7086"/>
                          <a:pt x="590707" y="0"/>
                        </a:cubicBezTo>
                        <a:cubicBezTo>
                          <a:pt x="810042" y="-7086"/>
                          <a:pt x="908386" y="-19904"/>
                          <a:pt x="1216856" y="0"/>
                        </a:cubicBezTo>
                        <a:cubicBezTo>
                          <a:pt x="1525326" y="19904"/>
                          <a:pt x="1549682" y="11919"/>
                          <a:pt x="1736678" y="0"/>
                        </a:cubicBezTo>
                        <a:cubicBezTo>
                          <a:pt x="1923674" y="-11919"/>
                          <a:pt x="2169406" y="5644"/>
                          <a:pt x="2362827" y="0"/>
                        </a:cubicBezTo>
                        <a:cubicBezTo>
                          <a:pt x="2556248" y="-5644"/>
                          <a:pt x="2694165" y="14028"/>
                          <a:pt x="2847207" y="0"/>
                        </a:cubicBezTo>
                        <a:cubicBezTo>
                          <a:pt x="3000249" y="-14028"/>
                          <a:pt x="3223128" y="5993"/>
                          <a:pt x="3544241" y="0"/>
                        </a:cubicBezTo>
                        <a:cubicBezTo>
                          <a:pt x="3536059" y="217342"/>
                          <a:pt x="3527739" y="297456"/>
                          <a:pt x="3544241" y="582313"/>
                        </a:cubicBezTo>
                        <a:cubicBezTo>
                          <a:pt x="3560743" y="867170"/>
                          <a:pt x="3545376" y="915975"/>
                          <a:pt x="3544241" y="1164627"/>
                        </a:cubicBezTo>
                        <a:cubicBezTo>
                          <a:pt x="3543106" y="1413279"/>
                          <a:pt x="3515335" y="1677088"/>
                          <a:pt x="3544241" y="1866049"/>
                        </a:cubicBezTo>
                        <a:cubicBezTo>
                          <a:pt x="3573147" y="2055010"/>
                          <a:pt x="3560459" y="2324071"/>
                          <a:pt x="3544241" y="2527769"/>
                        </a:cubicBezTo>
                        <a:cubicBezTo>
                          <a:pt x="3528023" y="2731467"/>
                          <a:pt x="3514335" y="2916878"/>
                          <a:pt x="3544241" y="3189489"/>
                        </a:cubicBezTo>
                        <a:cubicBezTo>
                          <a:pt x="3574147" y="3462100"/>
                          <a:pt x="3526244" y="3695578"/>
                          <a:pt x="3544241" y="3970318"/>
                        </a:cubicBezTo>
                        <a:cubicBezTo>
                          <a:pt x="3386268" y="3995887"/>
                          <a:pt x="3209967" y="3979848"/>
                          <a:pt x="2988977" y="3970318"/>
                        </a:cubicBezTo>
                        <a:cubicBezTo>
                          <a:pt x="2767987" y="3960788"/>
                          <a:pt x="2614918" y="3953990"/>
                          <a:pt x="2504597" y="3970318"/>
                        </a:cubicBezTo>
                        <a:cubicBezTo>
                          <a:pt x="2394276" y="3986646"/>
                          <a:pt x="2166070" y="3961612"/>
                          <a:pt x="1949333" y="3970318"/>
                        </a:cubicBezTo>
                        <a:cubicBezTo>
                          <a:pt x="1732596" y="3979024"/>
                          <a:pt x="1586375" y="3950250"/>
                          <a:pt x="1358626" y="3970318"/>
                        </a:cubicBezTo>
                        <a:cubicBezTo>
                          <a:pt x="1130877" y="3990386"/>
                          <a:pt x="1013534" y="3976912"/>
                          <a:pt x="838804" y="3970318"/>
                        </a:cubicBezTo>
                        <a:cubicBezTo>
                          <a:pt x="664074" y="3963724"/>
                          <a:pt x="214060" y="3955291"/>
                          <a:pt x="0" y="3970318"/>
                        </a:cubicBezTo>
                        <a:cubicBezTo>
                          <a:pt x="-32362" y="3679856"/>
                          <a:pt x="-31087" y="3541751"/>
                          <a:pt x="0" y="3308598"/>
                        </a:cubicBezTo>
                        <a:cubicBezTo>
                          <a:pt x="31087" y="3075445"/>
                          <a:pt x="-1226" y="2945798"/>
                          <a:pt x="0" y="2686582"/>
                        </a:cubicBezTo>
                        <a:cubicBezTo>
                          <a:pt x="1226" y="2427366"/>
                          <a:pt x="22460" y="2314808"/>
                          <a:pt x="0" y="1985159"/>
                        </a:cubicBezTo>
                        <a:cubicBezTo>
                          <a:pt x="-22460" y="1655510"/>
                          <a:pt x="-15034" y="1547660"/>
                          <a:pt x="0" y="1402846"/>
                        </a:cubicBezTo>
                        <a:cubicBezTo>
                          <a:pt x="15034" y="1258032"/>
                          <a:pt x="-9264" y="948852"/>
                          <a:pt x="0" y="820532"/>
                        </a:cubicBezTo>
                        <a:cubicBezTo>
                          <a:pt x="9264" y="692212"/>
                          <a:pt x="-19140" y="322160"/>
                          <a:pt x="0" y="0"/>
                        </a:cubicBezTo>
                        <a:close/>
                      </a:path>
                      <a:path w="3544241" h="3970318" stroke="0" extrusionOk="0">
                        <a:moveTo>
                          <a:pt x="0" y="0"/>
                        </a:moveTo>
                        <a:cubicBezTo>
                          <a:pt x="179274" y="4712"/>
                          <a:pt x="524847" y="-21869"/>
                          <a:pt x="661592" y="0"/>
                        </a:cubicBezTo>
                        <a:cubicBezTo>
                          <a:pt x="798337" y="21869"/>
                          <a:pt x="1076966" y="3357"/>
                          <a:pt x="1181414" y="0"/>
                        </a:cubicBezTo>
                        <a:cubicBezTo>
                          <a:pt x="1285862" y="-3357"/>
                          <a:pt x="1573970" y="-7321"/>
                          <a:pt x="1772121" y="0"/>
                        </a:cubicBezTo>
                        <a:cubicBezTo>
                          <a:pt x="1970272" y="7321"/>
                          <a:pt x="2184615" y="-6598"/>
                          <a:pt x="2291943" y="0"/>
                        </a:cubicBezTo>
                        <a:cubicBezTo>
                          <a:pt x="2399271" y="6598"/>
                          <a:pt x="2706875" y="24548"/>
                          <a:pt x="2882649" y="0"/>
                        </a:cubicBezTo>
                        <a:cubicBezTo>
                          <a:pt x="3058423" y="-24548"/>
                          <a:pt x="3315590" y="-20165"/>
                          <a:pt x="3544241" y="0"/>
                        </a:cubicBezTo>
                        <a:cubicBezTo>
                          <a:pt x="3534873" y="310361"/>
                          <a:pt x="3554394" y="346216"/>
                          <a:pt x="3544241" y="622016"/>
                        </a:cubicBezTo>
                        <a:cubicBezTo>
                          <a:pt x="3534088" y="897816"/>
                          <a:pt x="3520165" y="1005735"/>
                          <a:pt x="3544241" y="1164627"/>
                        </a:cubicBezTo>
                        <a:cubicBezTo>
                          <a:pt x="3568317" y="1323519"/>
                          <a:pt x="3520945" y="1628563"/>
                          <a:pt x="3544241" y="1866049"/>
                        </a:cubicBezTo>
                        <a:cubicBezTo>
                          <a:pt x="3567537" y="2103535"/>
                          <a:pt x="3542121" y="2305479"/>
                          <a:pt x="3544241" y="2488066"/>
                        </a:cubicBezTo>
                        <a:cubicBezTo>
                          <a:pt x="3546361" y="2670653"/>
                          <a:pt x="3564346" y="2977976"/>
                          <a:pt x="3544241" y="3149786"/>
                        </a:cubicBezTo>
                        <a:cubicBezTo>
                          <a:pt x="3524136" y="3321596"/>
                          <a:pt x="3505392" y="3791347"/>
                          <a:pt x="3544241" y="3970318"/>
                        </a:cubicBezTo>
                        <a:cubicBezTo>
                          <a:pt x="3281664" y="3946555"/>
                          <a:pt x="3120849" y="3941547"/>
                          <a:pt x="2918092" y="3970318"/>
                        </a:cubicBezTo>
                        <a:cubicBezTo>
                          <a:pt x="2715335" y="3999089"/>
                          <a:pt x="2506124" y="3982187"/>
                          <a:pt x="2362827" y="3970318"/>
                        </a:cubicBezTo>
                        <a:cubicBezTo>
                          <a:pt x="2219530" y="3958449"/>
                          <a:pt x="1992382" y="3985359"/>
                          <a:pt x="1878448" y="3970318"/>
                        </a:cubicBezTo>
                        <a:cubicBezTo>
                          <a:pt x="1764514" y="3955277"/>
                          <a:pt x="1503960" y="3977462"/>
                          <a:pt x="1287741" y="3970318"/>
                        </a:cubicBezTo>
                        <a:cubicBezTo>
                          <a:pt x="1071522" y="3963174"/>
                          <a:pt x="962004" y="3950920"/>
                          <a:pt x="803361" y="3970318"/>
                        </a:cubicBezTo>
                        <a:cubicBezTo>
                          <a:pt x="644718" y="3989716"/>
                          <a:pt x="255107" y="3979350"/>
                          <a:pt x="0" y="3970318"/>
                        </a:cubicBezTo>
                        <a:cubicBezTo>
                          <a:pt x="35216" y="3609422"/>
                          <a:pt x="-16984" y="3544445"/>
                          <a:pt x="0" y="3229192"/>
                        </a:cubicBezTo>
                        <a:cubicBezTo>
                          <a:pt x="16984" y="2913939"/>
                          <a:pt x="24348" y="2870610"/>
                          <a:pt x="0" y="2567472"/>
                        </a:cubicBezTo>
                        <a:cubicBezTo>
                          <a:pt x="-24348" y="2264334"/>
                          <a:pt x="20101" y="2150652"/>
                          <a:pt x="0" y="1985159"/>
                        </a:cubicBezTo>
                        <a:cubicBezTo>
                          <a:pt x="-20101" y="1819666"/>
                          <a:pt x="12214" y="1705923"/>
                          <a:pt x="0" y="1442549"/>
                        </a:cubicBezTo>
                        <a:cubicBezTo>
                          <a:pt x="-12214" y="1179175"/>
                          <a:pt x="-8102" y="982104"/>
                          <a:pt x="0" y="860236"/>
                        </a:cubicBezTo>
                        <a:cubicBezTo>
                          <a:pt x="8102" y="738368"/>
                          <a:pt x="17636" y="41215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MSY10"/>
              </a:rPr>
              <a:t>{</a:t>
            </a:r>
            <a:endParaRPr lang="en-US" sz="1800" b="0" i="0" u="none" strike="noStrike" baseline="0" dirty="0">
              <a:latin typeface="CMSY10"/>
            </a:endParaRPr>
          </a:p>
          <a:p>
            <a:pPr algn="l"/>
            <a:r>
              <a:rPr lang="en-US" dirty="0">
                <a:latin typeface="NimbusRomNo9L-ReguItal"/>
              </a:rPr>
              <a:t>“</a:t>
            </a:r>
            <a:r>
              <a:rPr lang="en-US" sz="1800" b="0" i="0" u="none" strike="noStrike" baseline="0" dirty="0">
                <a:latin typeface="NimbusRomNo9L-ReguItal"/>
              </a:rPr>
              <a:t>type”: “object”,</a:t>
            </a:r>
          </a:p>
          <a:p>
            <a:pPr algn="l"/>
            <a:r>
              <a:rPr lang="en-US" dirty="0">
                <a:latin typeface="NimbusRomNo9L-ReguItal"/>
              </a:rPr>
              <a:t>“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NimbusRomNo9L-ReguItal"/>
              </a:rPr>
              <a:t>required</a:t>
            </a:r>
            <a:r>
              <a:rPr lang="en-US" sz="1800" b="0" i="0" u="none" strike="noStrike" baseline="0" dirty="0">
                <a:latin typeface="NimbusRomNo9L-ReguItal"/>
              </a:rPr>
              <a:t>”: [“NAME”, </a:t>
            </a:r>
            <a:r>
              <a:rPr lang="en-US" dirty="0">
                <a:latin typeface="NimbusRomNo9L-ReguItal"/>
              </a:rPr>
              <a:t>“</a:t>
            </a:r>
            <a:r>
              <a:rPr lang="en-US" sz="1800" b="0" i="0" u="none" strike="noStrike" baseline="0" dirty="0">
                <a:latin typeface="NimbusRomNo9L-ReguItal"/>
              </a:rPr>
              <a:t>AGE”, “Car”],</a:t>
            </a:r>
          </a:p>
          <a:p>
            <a:pPr algn="l"/>
            <a:r>
              <a:rPr lang="en-US" dirty="0">
                <a:latin typeface="NimbusRomNo9L-ReguItal"/>
              </a:rPr>
              <a:t>“</a:t>
            </a:r>
            <a:r>
              <a:rPr lang="en-US" sz="1800" b="0" i="0" u="none" strike="noStrike" baseline="0" dirty="0">
                <a:latin typeface="NimbusRomNo9L-ReguItal"/>
              </a:rPr>
              <a:t>properties”: </a:t>
            </a:r>
            <a:r>
              <a:rPr lang="en-US" dirty="0">
                <a:latin typeface="CMSY10"/>
              </a:rPr>
              <a:t>{</a:t>
            </a:r>
            <a:endParaRPr lang="en-US" sz="1800" b="0" i="0" u="none" strike="noStrike" baseline="0" dirty="0">
              <a:latin typeface="CMSY10"/>
            </a:endParaRPr>
          </a:p>
          <a:p>
            <a:pPr algn="l"/>
            <a:r>
              <a:rPr lang="en-US" dirty="0">
                <a:latin typeface="NimbusRomNo9L-ReguItal"/>
              </a:rPr>
              <a:t>“N</a:t>
            </a:r>
            <a:r>
              <a:rPr lang="en-US" sz="1800" b="0" i="0" u="none" strike="noStrike" baseline="0" dirty="0">
                <a:latin typeface="NimbusRomNo9L-ReguItal"/>
              </a:rPr>
              <a:t>ame”: </a:t>
            </a:r>
            <a:r>
              <a:rPr lang="en-US" dirty="0">
                <a:latin typeface="CMSY10"/>
              </a:rPr>
              <a:t>{</a:t>
            </a:r>
            <a:endParaRPr lang="en-US" sz="1800" b="0" i="0" u="none" strike="noStrike" baseline="0" dirty="0">
              <a:latin typeface="CMSY10"/>
            </a:endParaRPr>
          </a:p>
          <a:p>
            <a:pPr algn="l"/>
            <a:r>
              <a:rPr lang="en-US" dirty="0">
                <a:latin typeface="NimbusRomNo9L-ReguItal"/>
              </a:rPr>
              <a:t>“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NimbusRomNo9L-ReguItal"/>
              </a:rPr>
              <a:t>type</a:t>
            </a:r>
            <a:r>
              <a:rPr lang="en-US" sz="1800" b="0" i="0" u="none" strike="noStrike" baseline="0" dirty="0">
                <a:latin typeface="NimbusRomNo9L-ReguItal"/>
              </a:rPr>
              <a:t>”: “string”</a:t>
            </a:r>
          </a:p>
          <a:p>
            <a:pPr algn="l"/>
            <a:r>
              <a:rPr lang="en-US" dirty="0">
                <a:latin typeface="CMSY10"/>
              </a:rPr>
              <a:t>}</a:t>
            </a:r>
            <a:r>
              <a:rPr lang="en-US" sz="1800" b="0" i="0" u="none" strike="noStrike" baseline="0" dirty="0">
                <a:latin typeface="NimbusRomNo9L-ReguItal"/>
              </a:rPr>
              <a:t>,</a:t>
            </a:r>
          </a:p>
          <a:p>
            <a:pPr algn="l"/>
            <a:r>
              <a:rPr lang="en-US" dirty="0">
                <a:latin typeface="NimbusRomNo9L-ReguItal"/>
              </a:rPr>
              <a:t>“AGE</a:t>
            </a:r>
            <a:r>
              <a:rPr lang="en-US" sz="1800" b="0" i="0" u="none" strike="noStrike" baseline="0" dirty="0">
                <a:latin typeface="NimbusRomNo9L-ReguItal"/>
              </a:rPr>
              <a:t>”: </a:t>
            </a:r>
            <a:r>
              <a:rPr lang="en-US" dirty="0">
                <a:latin typeface="CMSY10"/>
              </a:rPr>
              <a:t>{</a:t>
            </a:r>
            <a:endParaRPr lang="en-US" sz="1800" b="0" i="0" u="none" strike="noStrike" baseline="0" dirty="0">
              <a:latin typeface="CMSY10"/>
            </a:endParaRPr>
          </a:p>
          <a:p>
            <a:pPr algn="l"/>
            <a:r>
              <a:rPr lang="en-US" dirty="0">
                <a:latin typeface="NimbusRomNo9L-ReguItal"/>
              </a:rPr>
              <a:t>“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NimbusRomNo9L-ReguItal"/>
              </a:rPr>
              <a:t>type</a:t>
            </a:r>
            <a:r>
              <a:rPr lang="en-US" sz="1800" b="0" i="0" u="none" strike="noStrike" baseline="0" dirty="0">
                <a:latin typeface="NimbusRomNo9L-ReguItal"/>
              </a:rPr>
              <a:t>”: “number”,</a:t>
            </a:r>
          </a:p>
          <a:p>
            <a:pPr algn="l"/>
            <a:r>
              <a:rPr lang="en-US" dirty="0">
                <a:latin typeface="NimbusRomNo9L-ReguItal"/>
              </a:rPr>
              <a:t>“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NimbusRomNo9L-ReguItal"/>
              </a:rPr>
              <a:t>minimum</a:t>
            </a:r>
            <a:r>
              <a:rPr lang="en-US" sz="1800" b="0" i="0" u="none" strike="noStrike" baseline="0" dirty="0">
                <a:latin typeface="NimbusRomNo9L-ReguItal"/>
              </a:rPr>
              <a:t>”:0 ,</a:t>
            </a:r>
          </a:p>
          <a:p>
            <a:pPr algn="l"/>
            <a:r>
              <a:rPr lang="en-US" dirty="0">
                <a:latin typeface="NimbusRomNo9L-ReguItal"/>
              </a:rPr>
              <a:t>“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NimbusRomNo9L-ReguItal"/>
              </a:rPr>
              <a:t>maximum</a:t>
            </a:r>
            <a:r>
              <a:rPr lang="en-US" sz="1800" b="0" i="0" u="none" strike="noStrike" baseline="0" dirty="0">
                <a:latin typeface="NimbusRomNo9L-ReguItal"/>
              </a:rPr>
              <a:t>”:</a:t>
            </a:r>
            <a:r>
              <a:rPr lang="en-US" dirty="0">
                <a:latin typeface="NimbusRomNo9L-ReguItal"/>
              </a:rPr>
              <a:t>70</a:t>
            </a:r>
            <a:endParaRPr lang="en-US" sz="1800" b="0" i="0" u="none" strike="noStrike" baseline="0" dirty="0">
              <a:latin typeface="NimbusRomNo9L-ReguItal"/>
            </a:endParaRPr>
          </a:p>
          <a:p>
            <a:pPr algn="l"/>
            <a:r>
              <a:rPr lang="en-US" dirty="0">
                <a:latin typeface="CMSY10"/>
              </a:rPr>
              <a:t>}</a:t>
            </a:r>
            <a:r>
              <a:rPr lang="en-US" sz="1800" b="0" i="0" u="none" strike="noStrike" baseline="0" dirty="0">
                <a:latin typeface="NimbusRomNo9L-ReguItal"/>
              </a:rPr>
              <a:t>,</a:t>
            </a:r>
            <a:endParaRPr lang="nl-NL" sz="1800" b="0" i="0" u="none" strike="noStrike" baseline="0" dirty="0">
              <a:latin typeface="CMSY10"/>
            </a:endParaRPr>
          </a:p>
          <a:p>
            <a:pPr algn="l"/>
            <a:r>
              <a:rPr lang="en-US" dirty="0">
                <a:latin typeface="CMSY10"/>
              </a:rPr>
              <a:t>}</a:t>
            </a:r>
            <a:endParaRPr lang="en-US" sz="1800" b="0" i="0" u="none" strike="noStrike" baseline="0" dirty="0">
              <a:latin typeface="CMSY10"/>
            </a:endParaRPr>
          </a:p>
          <a:p>
            <a:pPr algn="l"/>
            <a:r>
              <a:rPr lang="en-US" dirty="0">
                <a:latin typeface="CMSY10"/>
              </a:rPr>
              <a:t>}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72432B-43A0-FEAC-259A-8FCBD8872FC9}"/>
              </a:ext>
            </a:extLst>
          </p:cNvPr>
          <p:cNvSpPr/>
          <p:nvPr/>
        </p:nvSpPr>
        <p:spPr>
          <a:xfrm>
            <a:off x="8254736" y="1895475"/>
            <a:ext cx="3356074" cy="6000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A59726-CA6C-C889-18E6-0697ED8C1B72}"/>
              </a:ext>
            </a:extLst>
          </p:cNvPr>
          <p:cNvSpPr/>
          <p:nvPr/>
        </p:nvSpPr>
        <p:spPr>
          <a:xfrm>
            <a:off x="8254736" y="2779150"/>
            <a:ext cx="3356074" cy="6000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735100-488C-DE57-4FF5-DE20849C5562}"/>
              </a:ext>
            </a:extLst>
          </p:cNvPr>
          <p:cNvSpPr/>
          <p:nvPr/>
        </p:nvSpPr>
        <p:spPr>
          <a:xfrm>
            <a:off x="8254736" y="3551966"/>
            <a:ext cx="3356074" cy="11243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AA888-7AAE-E9E8-6B42-5A6CB6337936}"/>
              </a:ext>
            </a:extLst>
          </p:cNvPr>
          <p:cNvSpPr txBox="1"/>
          <p:nvPr/>
        </p:nvSpPr>
        <p:spPr>
          <a:xfrm>
            <a:off x="5514033" y="1503167"/>
            <a:ext cx="1743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Query1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3928EA-0315-DD79-CDBE-109C7C2EE13C}"/>
              </a:ext>
            </a:extLst>
          </p:cNvPr>
          <p:cNvSpPr txBox="1"/>
          <p:nvPr/>
        </p:nvSpPr>
        <p:spPr>
          <a:xfrm>
            <a:off x="5514034" y="4045728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Query2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A9DFF-8E84-93F1-7762-0ECDBFACFF30}"/>
              </a:ext>
            </a:extLst>
          </p:cNvPr>
          <p:cNvSpPr txBox="1"/>
          <p:nvPr/>
        </p:nvSpPr>
        <p:spPr>
          <a:xfrm>
            <a:off x="9514533" y="1203329"/>
            <a:ext cx="1743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JSON Schema</a:t>
            </a:r>
          </a:p>
        </p:txBody>
      </p:sp>
    </p:spTree>
    <p:extLst>
      <p:ext uri="{BB962C8B-B14F-4D97-AF65-F5344CB8AC3E}">
        <p14:creationId xmlns:p14="http://schemas.microsoft.com/office/powerpoint/2010/main" val="65563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5" grpId="0"/>
      <p:bldP spid="18" grpId="0"/>
      <p:bldP spid="13" grpId="0" animBg="1"/>
      <p:bldP spid="17" grpId="0" animBg="1"/>
      <p:bldP spid="19" grpId="0" animBg="1"/>
      <p:bldP spid="20" grpId="0" animBg="1"/>
      <p:bldP spid="7" grpId="0"/>
      <p:bldP spid="16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38CA-D4B9-340E-4EBE-A7437C20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67" y="168756"/>
            <a:ext cx="11029616" cy="1188720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AF5-03F5-0783-AF3F-A3E53381E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168" y="1611757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Existing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D150D-C6C7-5495-A5AF-EFA02760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096A218-7B89-CF3D-B127-7816955969CF}"/>
              </a:ext>
            </a:extLst>
          </p:cNvPr>
          <p:cNvSpPr/>
          <p:nvPr/>
        </p:nvSpPr>
        <p:spPr>
          <a:xfrm rot="10800000">
            <a:off x="2257425" y="2797034"/>
            <a:ext cx="819150" cy="403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13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13" y="-94316"/>
            <a:ext cx="11029616" cy="118872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PROPOSAL: DESIGN CONSIDERATIONS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D7E89-B634-4E9D-9DE8-1E9A3DC8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A6D1C5-D274-452F-9A19-AFBCC8DEEAD1}"/>
              </a:ext>
            </a:extLst>
          </p:cNvPr>
          <p:cNvGrpSpPr/>
          <p:nvPr/>
        </p:nvGrpSpPr>
        <p:grpSpPr>
          <a:xfrm>
            <a:off x="3811714" y="1274535"/>
            <a:ext cx="3577248" cy="1080552"/>
            <a:chOff x="6770671" y="1480383"/>
            <a:chExt cx="3577248" cy="1080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1D2F65-C80E-40A7-91B7-2386D5C1A9E8}"/>
                    </a:ext>
                  </a:extLst>
                </p:cNvPr>
                <p:cNvSpPr txBox="1"/>
                <p:nvPr/>
              </p:nvSpPr>
              <p:spPr>
                <a:xfrm>
                  <a:off x="6770671" y="1480383"/>
                  <a:ext cx="3577248" cy="10805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𝐻𝑅𝑂𝑈𝐺𝐻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𝐶𝑃𝐵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1D2F65-C80E-40A7-91B7-2386D5C1A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671" y="1480383"/>
                  <a:ext cx="3577248" cy="108055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D60F40EE-09D3-43C6-94E0-E6E788EDD23F}"/>
                </a:ext>
              </a:extLst>
            </p:cNvPr>
            <p:cNvSpPr/>
            <p:nvPr/>
          </p:nvSpPr>
          <p:spPr>
            <a:xfrm>
              <a:off x="7119991" y="1770577"/>
              <a:ext cx="236306" cy="52302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39BD720B-D88A-412C-9A3E-64BA3746FD74}"/>
                </a:ext>
              </a:extLst>
            </p:cNvPr>
            <p:cNvSpPr/>
            <p:nvPr/>
          </p:nvSpPr>
          <p:spPr>
            <a:xfrm>
              <a:off x="9784422" y="1727013"/>
              <a:ext cx="236306" cy="31089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40A07F38-5059-455E-B1E0-E8D6C271E059}"/>
                </a:ext>
              </a:extLst>
            </p:cNvPr>
            <p:cNvSpPr/>
            <p:nvPr/>
          </p:nvSpPr>
          <p:spPr>
            <a:xfrm rot="10800000">
              <a:off x="9784422" y="2138158"/>
              <a:ext cx="236306" cy="31089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C81134B-D733-46A9-B751-4E6DB30D2F87}"/>
              </a:ext>
            </a:extLst>
          </p:cNvPr>
          <p:cNvSpPr txBox="1"/>
          <p:nvPr/>
        </p:nvSpPr>
        <p:spPr>
          <a:xfrm>
            <a:off x="463813" y="2715339"/>
            <a:ext cx="6245212" cy="2308324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highlight>
                  <a:srgbClr val="00FFFF"/>
                </a:highlight>
              </a:rPr>
              <a:t>Reduce CPB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Process 16 bytes in parallel : theoretically reducing CPB by 16 times.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Penalty: More complexity, area and power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3B8806-D444-476A-A07A-0C2EE158D392}"/>
              </a:ext>
            </a:extLst>
          </p:cNvPr>
          <p:cNvGrpSpPr/>
          <p:nvPr/>
        </p:nvGrpSpPr>
        <p:grpSpPr>
          <a:xfrm>
            <a:off x="7731580" y="2593441"/>
            <a:ext cx="3761849" cy="1534336"/>
            <a:chOff x="1209566" y="1877253"/>
            <a:chExt cx="3761849" cy="1534336"/>
          </a:xfrm>
        </p:grpSpPr>
        <p:sp>
          <p:nvSpPr>
            <p:cNvPr id="6" name="Graphic 3">
              <a:extLst>
                <a:ext uri="{FF2B5EF4-FFF2-40B4-BE49-F238E27FC236}">
                  <a16:creationId xmlns:a16="http://schemas.microsoft.com/office/drawing/2014/main" id="{68F4B75B-5E6D-487C-85D8-5B84A74DE8CE}"/>
                </a:ext>
              </a:extLst>
            </p:cNvPr>
            <p:cNvSpPr/>
            <p:nvPr/>
          </p:nvSpPr>
          <p:spPr>
            <a:xfrm>
              <a:off x="3252797" y="1877253"/>
              <a:ext cx="1621149" cy="1534336"/>
            </a:xfrm>
            <a:custGeom>
              <a:avLst/>
              <a:gdLst>
                <a:gd name="connsiteX0" fmla="*/ -4 w 7531036"/>
                <a:gd name="connsiteY0" fmla="*/ -9 h 4002918"/>
                <a:gd name="connsiteX1" fmla="*/ 7531033 w 7531036"/>
                <a:gd name="connsiteY1" fmla="*/ -9 h 4002918"/>
                <a:gd name="connsiteX2" fmla="*/ 7531033 w 7531036"/>
                <a:gd name="connsiteY2" fmla="*/ 4002910 h 4002918"/>
                <a:gd name="connsiteX3" fmla="*/ -4 w 7531036"/>
                <a:gd name="connsiteY3" fmla="*/ 4002910 h 4002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1036" h="4002918">
                  <a:moveTo>
                    <a:pt x="-4" y="-9"/>
                  </a:moveTo>
                  <a:lnTo>
                    <a:pt x="7531033" y="-9"/>
                  </a:lnTo>
                  <a:lnTo>
                    <a:pt x="7531033" y="4002910"/>
                  </a:lnTo>
                  <a:lnTo>
                    <a:pt x="-4" y="4002910"/>
                  </a:lnTo>
                  <a:close/>
                </a:path>
              </a:pathLst>
            </a:custGeom>
            <a:solidFill>
              <a:srgbClr val="FF9900">
                <a:alpha val="36000"/>
              </a:srgbClr>
            </a:solidFill>
            <a:ln w="730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Graphic 3">
              <a:extLst>
                <a:ext uri="{FF2B5EF4-FFF2-40B4-BE49-F238E27FC236}">
                  <a16:creationId xmlns:a16="http://schemas.microsoft.com/office/drawing/2014/main" id="{68F4B75B-5E6D-487C-85D8-5B84A74DE8CE}"/>
                </a:ext>
              </a:extLst>
            </p:cNvPr>
            <p:cNvSpPr/>
            <p:nvPr/>
          </p:nvSpPr>
          <p:spPr>
            <a:xfrm>
              <a:off x="1239648" y="2138157"/>
              <a:ext cx="873673" cy="1012528"/>
            </a:xfrm>
            <a:custGeom>
              <a:avLst/>
              <a:gdLst>
                <a:gd name="connsiteX0" fmla="*/ -4 w 598976"/>
                <a:gd name="connsiteY0" fmla="*/ -9 h 1066466"/>
                <a:gd name="connsiteX1" fmla="*/ 598973 w 598976"/>
                <a:gd name="connsiteY1" fmla="*/ -9 h 1066466"/>
                <a:gd name="connsiteX2" fmla="*/ 598973 w 598976"/>
                <a:gd name="connsiteY2" fmla="*/ 1066458 h 1066466"/>
                <a:gd name="connsiteX3" fmla="*/ -4 w 598976"/>
                <a:gd name="connsiteY3" fmla="*/ 1066458 h 106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976" h="1066466">
                  <a:moveTo>
                    <a:pt x="-4" y="-9"/>
                  </a:moveTo>
                  <a:lnTo>
                    <a:pt x="598973" y="-9"/>
                  </a:lnTo>
                  <a:lnTo>
                    <a:pt x="598973" y="1066458"/>
                  </a:lnTo>
                  <a:lnTo>
                    <a:pt x="-4" y="106645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730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C856D661-6A05-4304-99B9-31440CD3F893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2121613" y="2667787"/>
              <a:ext cx="1148815" cy="3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Graphic 3">
              <a:extLst>
                <a:ext uri="{FF2B5EF4-FFF2-40B4-BE49-F238E27FC236}">
                  <a16:creationId xmlns:a16="http://schemas.microsoft.com/office/drawing/2014/main" id="{17EA1C5A-903B-450D-87F5-51503774E2E3}"/>
                </a:ext>
              </a:extLst>
            </p:cNvPr>
            <p:cNvSpPr txBox="1"/>
            <p:nvPr/>
          </p:nvSpPr>
          <p:spPr>
            <a:xfrm>
              <a:off x="1209566" y="2481508"/>
              <a:ext cx="912047" cy="3798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spc="0" baseline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JSON </a:t>
              </a:r>
            </a:p>
          </p:txBody>
        </p:sp>
        <p:sp>
          <p:nvSpPr>
            <p:cNvPr id="48" name="Graphic 3">
              <a:extLst>
                <a:ext uri="{FF2B5EF4-FFF2-40B4-BE49-F238E27FC236}">
                  <a16:creationId xmlns:a16="http://schemas.microsoft.com/office/drawing/2014/main" id="{CD8C54B8-461F-4A79-ADDD-5D7332671A21}"/>
                </a:ext>
              </a:extLst>
            </p:cNvPr>
            <p:cNvSpPr txBox="1"/>
            <p:nvPr/>
          </p:nvSpPr>
          <p:spPr>
            <a:xfrm>
              <a:off x="3350266" y="2493431"/>
              <a:ext cx="162114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HAJPAQUE</a:t>
              </a:r>
              <a:r>
                <a:rPr lang="en-US" sz="2000" spc="0" baseline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AC1F4AF-3030-4A93-BDFA-1FBF5738ACC5}"/>
                </a:ext>
              </a:extLst>
            </p:cNvPr>
            <p:cNvCxnSpPr/>
            <p:nvPr/>
          </p:nvCxnSpPr>
          <p:spPr>
            <a:xfrm flipH="1">
              <a:off x="2578298" y="2519392"/>
              <a:ext cx="204472" cy="3041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Graphic 3">
              <a:extLst>
                <a:ext uri="{FF2B5EF4-FFF2-40B4-BE49-F238E27FC236}">
                  <a16:creationId xmlns:a16="http://schemas.microsoft.com/office/drawing/2014/main" id="{A40D2F49-44DC-4925-9895-192D27F56047}"/>
                </a:ext>
              </a:extLst>
            </p:cNvPr>
            <p:cNvSpPr txBox="1"/>
            <p:nvPr/>
          </p:nvSpPr>
          <p:spPr>
            <a:xfrm>
              <a:off x="2121613" y="2793460"/>
              <a:ext cx="12234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16 bytes</a:t>
              </a:r>
              <a:r>
                <a:rPr lang="en-US" sz="2000" spc="0" baseline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53241C7-BE4E-4189-A1DF-3C2776509F2F}"/>
              </a:ext>
            </a:extLst>
          </p:cNvPr>
          <p:cNvSpPr txBox="1"/>
          <p:nvPr/>
        </p:nvSpPr>
        <p:spPr>
          <a:xfrm>
            <a:off x="460941" y="4753662"/>
            <a:ext cx="10623614" cy="1200329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highlight>
                  <a:srgbClr val="00FFFF"/>
                </a:highlight>
              </a:rPr>
              <a:t>Increase f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Pipelined design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Use of </a:t>
            </a:r>
            <a:r>
              <a:rPr lang="en-US" sz="2400" b="1" i="1" dirty="0"/>
              <a:t>novel design techniques</a:t>
            </a:r>
            <a:r>
              <a:rPr lang="en-US" sz="2400" dirty="0"/>
              <a:t> to reduce critical path length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FA86D5-0DC1-4553-9084-34F6B8765EF2}"/>
              </a:ext>
            </a:extLst>
          </p:cNvPr>
          <p:cNvSpPr txBox="1"/>
          <p:nvPr/>
        </p:nvSpPr>
        <p:spPr>
          <a:xfrm>
            <a:off x="7489860" y="1173634"/>
            <a:ext cx="3308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f = operating design frequency</a:t>
            </a:r>
          </a:p>
          <a:p>
            <a:r>
              <a:rPr lang="en-US" dirty="0"/>
              <a:t>CPB =  clock cycles per byte</a:t>
            </a:r>
          </a:p>
        </p:txBody>
      </p:sp>
    </p:spTree>
    <p:extLst>
      <p:ext uri="{BB962C8B-B14F-4D97-AF65-F5344CB8AC3E}">
        <p14:creationId xmlns:p14="http://schemas.microsoft.com/office/powerpoint/2010/main" val="303765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6" grpId="0"/>
    </p:bldLst>
  </p:timing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0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3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4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5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6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7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8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9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{1322C078-AA4E-4849-A2D8-5B4BA02FB20F}tf11964407_win32</Template>
  <TotalTime>5273</TotalTime>
  <Words>2487</Words>
  <Application>Microsoft Office PowerPoint</Application>
  <PresentationFormat>Widescreen</PresentationFormat>
  <Paragraphs>942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Calibri</vt:lpstr>
      <vt:lpstr>Cambria Math</vt:lpstr>
      <vt:lpstr>CMSY10</vt:lpstr>
      <vt:lpstr>Courier New</vt:lpstr>
      <vt:lpstr>Franklin Gothic Book</vt:lpstr>
      <vt:lpstr>Franklin Gothic Demi</vt:lpstr>
      <vt:lpstr>Gill Sans MT</vt:lpstr>
      <vt:lpstr>NimbusRomNo9L-Regu</vt:lpstr>
      <vt:lpstr>NimbusRomNo9L-ReguItal</vt:lpstr>
      <vt:lpstr>Tahoma</vt:lpstr>
      <vt:lpstr>Wingdings</vt:lpstr>
      <vt:lpstr>Wingdings 2</vt:lpstr>
      <vt:lpstr>DividendVTI</vt:lpstr>
      <vt:lpstr>  HAJPAQUE: Hardware ACCELERATOR FOR JSON PARSING, QUERY PROCESSING AND SCHEMA VALIDATION </vt:lpstr>
      <vt:lpstr>Outline</vt:lpstr>
      <vt:lpstr>MOTIVATION: WHY JSON PARSING IN H/W </vt:lpstr>
      <vt:lpstr>PowerPoint Presentation</vt:lpstr>
      <vt:lpstr>Outline</vt:lpstr>
      <vt:lpstr>BACKGROUND: JSON (JavaScript Object Notation) </vt:lpstr>
      <vt:lpstr>Background: JSON Query/SCHEMA </vt:lpstr>
      <vt:lpstr>Outline</vt:lpstr>
      <vt:lpstr>PROPOSAL: DESIGN CONSIDERATIONS</vt:lpstr>
      <vt:lpstr>PROPOSAL: HAJPAQUE</vt:lpstr>
      <vt:lpstr>PowerPoint Presentation</vt:lpstr>
      <vt:lpstr>PowerPoint Presentation</vt:lpstr>
      <vt:lpstr>PowerPoint Presentation</vt:lpstr>
      <vt:lpstr>PowerPoint Presentation</vt:lpstr>
      <vt:lpstr>DEPTH CALCULATION</vt:lpstr>
      <vt:lpstr>Online QUERY PROCESSOR</vt:lpstr>
      <vt:lpstr>QUERY MATCHING ENGINE</vt:lpstr>
      <vt:lpstr>SOLUTION</vt:lpstr>
      <vt:lpstr>RESETTING MATCH BITS</vt:lpstr>
      <vt:lpstr>PowerPoint Presentation</vt:lpstr>
      <vt:lpstr>Outline</vt:lpstr>
      <vt:lpstr>EVALUATION: SETUP</vt:lpstr>
      <vt:lpstr>EVALUATION: SYNTHESIS REPORTS</vt:lpstr>
      <vt:lpstr>Evaluation: PERFORMANCE ANALYSIS</vt:lpstr>
      <vt:lpstr>Outline</vt:lpstr>
      <vt:lpstr>COMPARISON with state-of-the-art parsers</vt:lpstr>
      <vt:lpstr>COMPARISON with state-of-the-art parsers</vt:lpstr>
      <vt:lpstr>Outline</vt:lpstr>
      <vt:lpstr>CONTRIBUTIONS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HAJPAQUE : Hardware ACCELERATOR FOR JSON PARSING, QUERY PROCESSING AND SCHEMA VALIDATION</dc:title>
  <dc:creator>Samiksha AGARWAL</dc:creator>
  <cp:lastModifiedBy>Samiksha Agarwal</cp:lastModifiedBy>
  <cp:revision>290</cp:revision>
  <dcterms:created xsi:type="dcterms:W3CDTF">2021-07-05T18:21:04Z</dcterms:created>
  <dcterms:modified xsi:type="dcterms:W3CDTF">2022-07-05T19:04:43Z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cf8c7287-838c-46dd-b281-b1140229e67a_Enabled">
    <vt:lpwstr>true</vt:lpwstr>
  </property>
  <property fmtid="{D5CDD505-2E9C-101B-9397-08002B2CF9AE}" pid="4" name="MSIP_Label_cf8c7287-838c-46dd-b281-b1140229e67a_SetDate">
    <vt:lpwstr>2021-07-05T20:50:23Z</vt:lpwstr>
  </property>
  <property fmtid="{D5CDD505-2E9C-101B-9397-08002B2CF9AE}" pid="5" name="MSIP_Label_cf8c7287-838c-46dd-b281-b1140229e67a_Method">
    <vt:lpwstr>Privileged</vt:lpwstr>
  </property>
  <property fmtid="{D5CDD505-2E9C-101B-9397-08002B2CF9AE}" pid="6" name="MSIP_Label_cf8c7287-838c-46dd-b281-b1140229e67a_Name">
    <vt:lpwstr>cf8c7287-838c-46dd-b281-b1140229e67a</vt:lpwstr>
  </property>
  <property fmtid="{D5CDD505-2E9C-101B-9397-08002B2CF9AE}" pid="7" name="MSIP_Label_cf8c7287-838c-46dd-b281-b1140229e67a_SiteId">
    <vt:lpwstr>75e027c9-20d5-47d5-b82f-77d7cd041e8f</vt:lpwstr>
  </property>
  <property fmtid="{D5CDD505-2E9C-101B-9397-08002B2CF9AE}" pid="8" name="MSIP_Label_cf8c7287-838c-46dd-b281-b1140229e67a_ActionId">
    <vt:lpwstr>0fa1221f-ca9f-44e8-85fc-9bd874399271</vt:lpwstr>
  </property>
  <property fmtid="{D5CDD505-2E9C-101B-9397-08002B2CF9AE}" pid="9" name="MSIP_Label_cf8c7287-838c-46dd-b281-b1140229e67a_ContentBits">
    <vt:lpwstr>0</vt:lpwstr>
  </property>
</Properties>
</file>