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4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5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7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8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9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20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21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2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4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5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6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9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30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1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32.xml" ContentType="application/vnd.openxmlformats-officedocument.drawingml.diagramData+xml"/>
  <Override PartName="/ppt/diagrams/data33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1.xml" ContentType="application/vnd.openxmlformats-officedocument.presentationml.notesSlide+xml"/>
  <Override PartName="/ppt/diagrams/data34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0" r:id="rId1"/>
  </p:sldMasterIdLst>
  <p:notesMasterIdLst>
    <p:notesMasterId r:id="rId46"/>
  </p:notesMasterIdLst>
  <p:sldIdLst>
    <p:sldId id="256" r:id="rId2"/>
    <p:sldId id="263" r:id="rId3"/>
    <p:sldId id="274" r:id="rId4"/>
    <p:sldId id="264" r:id="rId5"/>
    <p:sldId id="277" r:id="rId6"/>
    <p:sldId id="266" r:id="rId7"/>
    <p:sldId id="265" r:id="rId8"/>
    <p:sldId id="323" r:id="rId9"/>
    <p:sldId id="316" r:id="rId10"/>
    <p:sldId id="269" r:id="rId11"/>
    <p:sldId id="329" r:id="rId12"/>
    <p:sldId id="317" r:id="rId13"/>
    <p:sldId id="276" r:id="rId14"/>
    <p:sldId id="311" r:id="rId15"/>
    <p:sldId id="290" r:id="rId16"/>
    <p:sldId id="278" r:id="rId17"/>
    <p:sldId id="285" r:id="rId18"/>
    <p:sldId id="322" r:id="rId19"/>
    <p:sldId id="330" r:id="rId20"/>
    <p:sldId id="312" r:id="rId21"/>
    <p:sldId id="314" r:id="rId22"/>
    <p:sldId id="315" r:id="rId23"/>
    <p:sldId id="284" r:id="rId24"/>
    <p:sldId id="288" r:id="rId25"/>
    <p:sldId id="295" r:id="rId26"/>
    <p:sldId id="286" r:id="rId27"/>
    <p:sldId id="331" r:id="rId28"/>
    <p:sldId id="320" r:id="rId29"/>
    <p:sldId id="287" r:id="rId30"/>
    <p:sldId id="319" r:id="rId31"/>
    <p:sldId id="301" r:id="rId32"/>
    <p:sldId id="298" r:id="rId33"/>
    <p:sldId id="303" r:id="rId34"/>
    <p:sldId id="304" r:id="rId35"/>
    <p:sldId id="318" r:id="rId36"/>
    <p:sldId id="321" r:id="rId37"/>
    <p:sldId id="305" r:id="rId38"/>
    <p:sldId id="307" r:id="rId39"/>
    <p:sldId id="306" r:id="rId40"/>
    <p:sldId id="326" r:id="rId41"/>
    <p:sldId id="294" r:id="rId42"/>
    <p:sldId id="324" r:id="rId43"/>
    <p:sldId id="325" r:id="rId44"/>
    <p:sldId id="32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8C96CC-ABF0-44AB-AC06-E0243CEEAD48}">
          <p14:sldIdLst>
            <p14:sldId id="256"/>
            <p14:sldId id="263"/>
            <p14:sldId id="274"/>
            <p14:sldId id="264"/>
            <p14:sldId id="277"/>
            <p14:sldId id="266"/>
            <p14:sldId id="265"/>
            <p14:sldId id="323"/>
            <p14:sldId id="316"/>
            <p14:sldId id="269"/>
            <p14:sldId id="329"/>
            <p14:sldId id="317"/>
            <p14:sldId id="276"/>
            <p14:sldId id="311"/>
            <p14:sldId id="290"/>
            <p14:sldId id="278"/>
            <p14:sldId id="285"/>
            <p14:sldId id="322"/>
            <p14:sldId id="330"/>
            <p14:sldId id="312"/>
            <p14:sldId id="314"/>
            <p14:sldId id="315"/>
            <p14:sldId id="284"/>
            <p14:sldId id="288"/>
            <p14:sldId id="295"/>
            <p14:sldId id="286"/>
            <p14:sldId id="331"/>
            <p14:sldId id="320"/>
          </p14:sldIdLst>
        </p14:section>
        <p14:section name="Untitled Section" id="{8749314C-1AE1-4D35-9937-FE18C05DFFD3}">
          <p14:sldIdLst>
            <p14:sldId id="287"/>
            <p14:sldId id="319"/>
            <p14:sldId id="301"/>
            <p14:sldId id="298"/>
            <p14:sldId id="303"/>
            <p14:sldId id="304"/>
            <p14:sldId id="318"/>
            <p14:sldId id="321"/>
            <p14:sldId id="305"/>
            <p14:sldId id="307"/>
            <p14:sldId id="306"/>
            <p14:sldId id="326"/>
            <p14:sldId id="294"/>
            <p14:sldId id="324"/>
            <p14:sldId id="325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FF6969"/>
    <a:srgbClr val="EED06E"/>
    <a:srgbClr val="FF3300"/>
    <a:srgbClr val="B2EAEB"/>
    <a:srgbClr val="BCE4E6"/>
    <a:srgbClr val="4848F7"/>
    <a:srgbClr val="CC2700"/>
    <a:srgbClr val="3D882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2888" autoAdjust="0"/>
  </p:normalViewPr>
  <p:slideViewPr>
    <p:cSldViewPr snapToGrid="0">
      <p:cViewPr varScale="1">
        <p:scale>
          <a:sx n="87" d="100"/>
          <a:sy n="87" d="100"/>
        </p:scale>
        <p:origin x="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B30DC-DFEE-47B8-BC29-E0B2949BC5E3}" type="doc">
      <dgm:prSet loTypeId="urn:microsoft.com/office/officeart/2005/8/layout/equation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8F895F-7EA9-4F21-8BBA-B2708CFFEE29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400" b="0" i="0" dirty="0" err="1" smtClean="0"/>
            <a:t>Floorplan</a:t>
          </a:r>
          <a:endParaRPr lang="en-IN" sz="2400" dirty="0"/>
        </a:p>
      </dgm:t>
    </dgm:pt>
    <dgm:pt modelId="{633A35C9-8E6A-4539-BDC9-587C050A8435}" type="parTrans" cxnId="{462C2C24-47EA-486F-86A3-9F62E88B5185}">
      <dgm:prSet/>
      <dgm:spPr/>
      <dgm:t>
        <a:bodyPr/>
        <a:lstStyle/>
        <a:p>
          <a:endParaRPr lang="en-IN"/>
        </a:p>
      </dgm:t>
    </dgm:pt>
    <dgm:pt modelId="{76C568C0-2F62-468A-944B-7721A960B396}" type="sibTrans" cxnId="{462C2C24-47EA-486F-86A3-9F62E88B5185}">
      <dgm:prSet/>
      <dgm:spPr/>
      <dgm:t>
        <a:bodyPr/>
        <a:lstStyle/>
        <a:p>
          <a:endParaRPr lang="en-IN"/>
        </a:p>
      </dgm:t>
    </dgm:pt>
    <dgm:pt modelId="{72A84AC6-62D4-4DB4-ADC0-F0C5C414C7E9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400" b="0" i="0" dirty="0" err="1" smtClean="0"/>
            <a:t>DynamicPower</a:t>
          </a:r>
          <a:r>
            <a:rPr lang="en-IN" sz="2400" b="0" i="0" dirty="0" smtClean="0"/>
            <a:t> </a:t>
          </a:r>
          <a:r>
            <a:rPr lang="en-IN" sz="2400" b="0" i="0" dirty="0" smtClean="0"/>
            <a:t>Profile</a:t>
          </a:r>
          <a:endParaRPr lang="en-IN" sz="2400" dirty="0"/>
        </a:p>
      </dgm:t>
    </dgm:pt>
    <dgm:pt modelId="{0B507003-FDF3-4579-AC58-CB9E39F0D97E}" type="parTrans" cxnId="{2720F69A-A43A-43F5-B561-BAFBE066CEFA}">
      <dgm:prSet/>
      <dgm:spPr/>
      <dgm:t>
        <a:bodyPr/>
        <a:lstStyle/>
        <a:p>
          <a:endParaRPr lang="en-IN"/>
        </a:p>
      </dgm:t>
    </dgm:pt>
    <dgm:pt modelId="{EBB4177F-A2AF-4B75-ADF9-236B5C629A31}" type="sibTrans" cxnId="{2720F69A-A43A-43F5-B561-BAFBE066CEFA}">
      <dgm:prSet/>
      <dgm:spPr/>
      <dgm:t>
        <a:bodyPr/>
        <a:lstStyle/>
        <a:p>
          <a:endParaRPr lang="en-IN"/>
        </a:p>
      </dgm:t>
    </dgm:pt>
    <dgm:pt modelId="{9AEB22DF-E594-44B1-B3BF-109620A52302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800" b="0" i="0" dirty="0" smtClean="0"/>
            <a:t>Temperature Profile</a:t>
          </a:r>
          <a:endParaRPr lang="en-IN" sz="2800" dirty="0"/>
        </a:p>
      </dgm:t>
    </dgm:pt>
    <dgm:pt modelId="{40547FDD-9310-4F2E-A2FA-98A43484700D}" type="parTrans" cxnId="{C823EC9C-1F8D-457D-9304-9EA6F0D1B7DB}">
      <dgm:prSet/>
      <dgm:spPr/>
      <dgm:t>
        <a:bodyPr/>
        <a:lstStyle/>
        <a:p>
          <a:endParaRPr lang="en-IN"/>
        </a:p>
      </dgm:t>
    </dgm:pt>
    <dgm:pt modelId="{63A6BE5E-A229-4143-93E1-3794E750DFC0}" type="sibTrans" cxnId="{C823EC9C-1F8D-457D-9304-9EA6F0D1B7DB}">
      <dgm:prSet/>
      <dgm:spPr/>
      <dgm:t>
        <a:bodyPr/>
        <a:lstStyle/>
        <a:p>
          <a:endParaRPr lang="en-IN"/>
        </a:p>
      </dgm:t>
    </dgm:pt>
    <dgm:pt modelId="{99044A31-9476-4CFE-AB4A-290A37BFFBA4}" type="pres">
      <dgm:prSet presAssocID="{9BDB30DC-DFEE-47B8-BC29-E0B2949BC5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C05BE32-5ED6-48D9-8E71-80ABFA32E8A0}" type="pres">
      <dgm:prSet presAssocID="{9BDB30DC-DFEE-47B8-BC29-E0B2949BC5E3}" presName="vNodes" presStyleCnt="0"/>
      <dgm:spPr/>
    </dgm:pt>
    <dgm:pt modelId="{842291EC-51EE-4208-A357-B6DBA4F0B4DD}" type="pres">
      <dgm:prSet presAssocID="{A78F895F-7EA9-4F21-8BBA-B2708CFFEE29}" presName="node" presStyleLbl="node1" presStyleIdx="0" presStyleCnt="3" custScaleX="167496" custScaleY="1234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CF7E1A-92CD-46BD-B58E-2BA310D48940}" type="pres">
      <dgm:prSet presAssocID="{76C568C0-2F62-468A-944B-7721A960B396}" presName="spacerT" presStyleCnt="0"/>
      <dgm:spPr/>
    </dgm:pt>
    <dgm:pt modelId="{F661D694-AB0D-477E-84FF-D6C767226F13}" type="pres">
      <dgm:prSet presAssocID="{76C568C0-2F62-468A-944B-7721A960B396}" presName="sibTrans" presStyleLbl="sibTrans2D1" presStyleIdx="0" presStyleCnt="2"/>
      <dgm:spPr/>
      <dgm:t>
        <a:bodyPr/>
        <a:lstStyle/>
        <a:p>
          <a:endParaRPr lang="en-IN"/>
        </a:p>
      </dgm:t>
    </dgm:pt>
    <dgm:pt modelId="{7E63A275-CC1E-45A5-906D-8825CAA8A594}" type="pres">
      <dgm:prSet presAssocID="{76C568C0-2F62-468A-944B-7721A960B396}" presName="spacerB" presStyleCnt="0"/>
      <dgm:spPr/>
    </dgm:pt>
    <dgm:pt modelId="{04EDD9D4-CE48-4BA0-BD21-83BEE68A3530}" type="pres">
      <dgm:prSet presAssocID="{72A84AC6-62D4-4DB4-ADC0-F0C5C414C7E9}" presName="node" presStyleLbl="node1" presStyleIdx="1" presStyleCnt="3" custScaleX="167496" custScaleY="1234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E7DBFC-21C3-4363-8CA7-D99DEA63C515}" type="pres">
      <dgm:prSet presAssocID="{9BDB30DC-DFEE-47B8-BC29-E0B2949BC5E3}" presName="sibTransLast" presStyleLbl="sibTrans2D1" presStyleIdx="1" presStyleCnt="2" custScaleX="31314" custLinFactNeighborX="71130" custLinFactNeighborY="-4034"/>
      <dgm:spPr/>
      <dgm:t>
        <a:bodyPr/>
        <a:lstStyle/>
        <a:p>
          <a:endParaRPr lang="en-IN"/>
        </a:p>
      </dgm:t>
    </dgm:pt>
    <dgm:pt modelId="{413F8F04-0B3C-48E9-A611-ED71612D3579}" type="pres">
      <dgm:prSet presAssocID="{9BDB30DC-DFEE-47B8-BC29-E0B2949BC5E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20309ED0-6B4B-49A8-887E-5046222D9A74}" type="pres">
      <dgm:prSet presAssocID="{9BDB30DC-DFEE-47B8-BC29-E0B2949BC5E3}" presName="lastNode" presStyleLbl="node1" presStyleIdx="2" presStyleCnt="3" custScaleX="99695" custScaleY="41419" custLinFactX="74907" custLinFactNeighborX="100000" custLinFactNeighborY="-91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</dgm:ptLst>
  <dgm:cxnLst>
    <dgm:cxn modelId="{198B02A6-F20A-4D32-B92E-F71291B7FF6A}" type="presOf" srcId="{EBB4177F-A2AF-4B75-ADF9-236B5C629A31}" destId="{F6E7DBFC-21C3-4363-8CA7-D99DEA63C515}" srcOrd="0" destOrd="0" presId="urn:microsoft.com/office/officeart/2005/8/layout/equation2"/>
    <dgm:cxn modelId="{BEB0D282-3336-45D2-BE13-89088B1E556C}" type="presOf" srcId="{EBB4177F-A2AF-4B75-ADF9-236B5C629A31}" destId="{413F8F04-0B3C-48E9-A611-ED71612D3579}" srcOrd="1" destOrd="0" presId="urn:microsoft.com/office/officeart/2005/8/layout/equation2"/>
    <dgm:cxn modelId="{E032D45F-B4F8-4598-A26A-9997A4B68F51}" type="presOf" srcId="{76C568C0-2F62-468A-944B-7721A960B396}" destId="{F661D694-AB0D-477E-84FF-D6C767226F13}" srcOrd="0" destOrd="0" presId="urn:microsoft.com/office/officeart/2005/8/layout/equation2"/>
    <dgm:cxn modelId="{3027BF1E-3534-40AF-A841-8884501A78EE}" type="presOf" srcId="{9AEB22DF-E594-44B1-B3BF-109620A52302}" destId="{20309ED0-6B4B-49A8-887E-5046222D9A74}" srcOrd="0" destOrd="0" presId="urn:microsoft.com/office/officeart/2005/8/layout/equation2"/>
    <dgm:cxn modelId="{371701F6-05EC-4FD4-B2B3-4ED63FB6D4BA}" type="presOf" srcId="{A78F895F-7EA9-4F21-8BBA-B2708CFFEE29}" destId="{842291EC-51EE-4208-A357-B6DBA4F0B4DD}" srcOrd="0" destOrd="0" presId="urn:microsoft.com/office/officeart/2005/8/layout/equation2"/>
    <dgm:cxn modelId="{C823EC9C-1F8D-457D-9304-9EA6F0D1B7DB}" srcId="{9BDB30DC-DFEE-47B8-BC29-E0B2949BC5E3}" destId="{9AEB22DF-E594-44B1-B3BF-109620A52302}" srcOrd="2" destOrd="0" parTransId="{40547FDD-9310-4F2E-A2FA-98A43484700D}" sibTransId="{63A6BE5E-A229-4143-93E1-3794E750DFC0}"/>
    <dgm:cxn modelId="{462C2C24-47EA-486F-86A3-9F62E88B5185}" srcId="{9BDB30DC-DFEE-47B8-BC29-E0B2949BC5E3}" destId="{A78F895F-7EA9-4F21-8BBA-B2708CFFEE29}" srcOrd="0" destOrd="0" parTransId="{633A35C9-8E6A-4539-BDC9-587C050A8435}" sibTransId="{76C568C0-2F62-468A-944B-7721A960B396}"/>
    <dgm:cxn modelId="{2720F69A-A43A-43F5-B561-BAFBE066CEFA}" srcId="{9BDB30DC-DFEE-47B8-BC29-E0B2949BC5E3}" destId="{72A84AC6-62D4-4DB4-ADC0-F0C5C414C7E9}" srcOrd="1" destOrd="0" parTransId="{0B507003-FDF3-4579-AC58-CB9E39F0D97E}" sibTransId="{EBB4177F-A2AF-4B75-ADF9-236B5C629A31}"/>
    <dgm:cxn modelId="{BCF4DD69-8FBD-498A-B954-1ABCFD3FBAC9}" type="presOf" srcId="{72A84AC6-62D4-4DB4-ADC0-F0C5C414C7E9}" destId="{04EDD9D4-CE48-4BA0-BD21-83BEE68A3530}" srcOrd="0" destOrd="0" presId="urn:microsoft.com/office/officeart/2005/8/layout/equation2"/>
    <dgm:cxn modelId="{E9C22C8D-AAE2-42C1-A00A-75224150ED08}" type="presOf" srcId="{9BDB30DC-DFEE-47B8-BC29-E0B2949BC5E3}" destId="{99044A31-9476-4CFE-AB4A-290A37BFFBA4}" srcOrd="0" destOrd="0" presId="urn:microsoft.com/office/officeart/2005/8/layout/equation2"/>
    <dgm:cxn modelId="{91AD6A9B-D37A-43BE-B568-ADE6B1E3F301}" type="presParOf" srcId="{99044A31-9476-4CFE-AB4A-290A37BFFBA4}" destId="{9C05BE32-5ED6-48D9-8E71-80ABFA32E8A0}" srcOrd="0" destOrd="0" presId="urn:microsoft.com/office/officeart/2005/8/layout/equation2"/>
    <dgm:cxn modelId="{93D519AA-B470-4D00-8C05-1A33DC87A0BA}" type="presParOf" srcId="{9C05BE32-5ED6-48D9-8E71-80ABFA32E8A0}" destId="{842291EC-51EE-4208-A357-B6DBA4F0B4DD}" srcOrd="0" destOrd="0" presId="urn:microsoft.com/office/officeart/2005/8/layout/equation2"/>
    <dgm:cxn modelId="{A6F5435C-D387-4E83-9916-BB3D98450C99}" type="presParOf" srcId="{9C05BE32-5ED6-48D9-8E71-80ABFA32E8A0}" destId="{CBCF7E1A-92CD-46BD-B58E-2BA310D48940}" srcOrd="1" destOrd="0" presId="urn:microsoft.com/office/officeart/2005/8/layout/equation2"/>
    <dgm:cxn modelId="{77B33DBF-0646-462A-9FE2-56F03797C827}" type="presParOf" srcId="{9C05BE32-5ED6-48D9-8E71-80ABFA32E8A0}" destId="{F661D694-AB0D-477E-84FF-D6C767226F13}" srcOrd="2" destOrd="0" presId="urn:microsoft.com/office/officeart/2005/8/layout/equation2"/>
    <dgm:cxn modelId="{C305D53D-E852-418F-8153-A20523466CA3}" type="presParOf" srcId="{9C05BE32-5ED6-48D9-8E71-80ABFA32E8A0}" destId="{7E63A275-CC1E-45A5-906D-8825CAA8A594}" srcOrd="3" destOrd="0" presId="urn:microsoft.com/office/officeart/2005/8/layout/equation2"/>
    <dgm:cxn modelId="{60474A77-6A81-4706-A519-FC52D641B8F6}" type="presParOf" srcId="{9C05BE32-5ED6-48D9-8E71-80ABFA32E8A0}" destId="{04EDD9D4-CE48-4BA0-BD21-83BEE68A3530}" srcOrd="4" destOrd="0" presId="urn:microsoft.com/office/officeart/2005/8/layout/equation2"/>
    <dgm:cxn modelId="{2EE7888C-D4A5-4EC6-80C1-E676D5B69ABB}" type="presParOf" srcId="{99044A31-9476-4CFE-AB4A-290A37BFFBA4}" destId="{F6E7DBFC-21C3-4363-8CA7-D99DEA63C515}" srcOrd="1" destOrd="0" presId="urn:microsoft.com/office/officeart/2005/8/layout/equation2"/>
    <dgm:cxn modelId="{1A1DFA2B-78CE-4D4E-91FC-18DF09C3354F}" type="presParOf" srcId="{F6E7DBFC-21C3-4363-8CA7-D99DEA63C515}" destId="{413F8F04-0B3C-48E9-A611-ED71612D3579}" srcOrd="0" destOrd="0" presId="urn:microsoft.com/office/officeart/2005/8/layout/equation2"/>
    <dgm:cxn modelId="{2246DB16-958E-46CD-82A8-43F98702CE3B}" type="presParOf" srcId="{99044A31-9476-4CFE-AB4A-290A37BFFBA4}" destId="{20309ED0-6B4B-49A8-887E-5046222D9A7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BDB30DC-DFEE-47B8-BC29-E0B2949BC5E3}" type="doc">
      <dgm:prSet loTypeId="urn:microsoft.com/office/officeart/2005/8/layout/equation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8F895F-7EA9-4F21-8BBA-B2708CFFEE29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400" b="0" i="0" dirty="0" err="1" smtClean="0"/>
            <a:t>Floorplan</a:t>
          </a:r>
          <a:endParaRPr lang="en-IN" sz="2400" dirty="0"/>
        </a:p>
      </dgm:t>
    </dgm:pt>
    <dgm:pt modelId="{633A35C9-8E6A-4539-BDC9-587C050A8435}" type="parTrans" cxnId="{462C2C24-47EA-486F-86A3-9F62E88B5185}">
      <dgm:prSet/>
      <dgm:spPr/>
      <dgm:t>
        <a:bodyPr/>
        <a:lstStyle/>
        <a:p>
          <a:endParaRPr lang="en-IN"/>
        </a:p>
      </dgm:t>
    </dgm:pt>
    <dgm:pt modelId="{76C568C0-2F62-468A-944B-7721A960B396}" type="sibTrans" cxnId="{462C2C24-47EA-486F-86A3-9F62E88B5185}">
      <dgm:prSet/>
      <dgm:spPr/>
      <dgm:t>
        <a:bodyPr/>
        <a:lstStyle/>
        <a:p>
          <a:endParaRPr lang="en-IN"/>
        </a:p>
      </dgm:t>
    </dgm:pt>
    <dgm:pt modelId="{72A84AC6-62D4-4DB4-ADC0-F0C5C414C7E9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400" b="0" i="0" dirty="0" err="1" smtClean="0"/>
            <a:t>DynamicPower</a:t>
          </a:r>
          <a:r>
            <a:rPr lang="en-IN" sz="2400" b="0" i="0" dirty="0" smtClean="0"/>
            <a:t> </a:t>
          </a:r>
          <a:r>
            <a:rPr lang="en-IN" sz="2400" b="0" i="0" dirty="0" smtClean="0"/>
            <a:t>Profile</a:t>
          </a:r>
          <a:endParaRPr lang="en-IN" sz="2400" dirty="0"/>
        </a:p>
      </dgm:t>
    </dgm:pt>
    <dgm:pt modelId="{0B507003-FDF3-4579-AC58-CB9E39F0D97E}" type="parTrans" cxnId="{2720F69A-A43A-43F5-B561-BAFBE066CEFA}">
      <dgm:prSet/>
      <dgm:spPr/>
      <dgm:t>
        <a:bodyPr/>
        <a:lstStyle/>
        <a:p>
          <a:endParaRPr lang="en-IN"/>
        </a:p>
      </dgm:t>
    </dgm:pt>
    <dgm:pt modelId="{EBB4177F-A2AF-4B75-ADF9-236B5C629A31}" type="sibTrans" cxnId="{2720F69A-A43A-43F5-B561-BAFBE066CEFA}">
      <dgm:prSet/>
      <dgm:spPr/>
      <dgm:t>
        <a:bodyPr/>
        <a:lstStyle/>
        <a:p>
          <a:endParaRPr lang="en-IN" dirty="0"/>
        </a:p>
      </dgm:t>
    </dgm:pt>
    <dgm:pt modelId="{9AEB22DF-E594-44B1-B3BF-109620A52302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800" b="0" i="0" dirty="0" smtClean="0"/>
            <a:t>Temperature Profile</a:t>
          </a:r>
          <a:endParaRPr lang="en-IN" sz="2800" dirty="0"/>
        </a:p>
      </dgm:t>
    </dgm:pt>
    <dgm:pt modelId="{40547FDD-9310-4F2E-A2FA-98A43484700D}" type="parTrans" cxnId="{C823EC9C-1F8D-457D-9304-9EA6F0D1B7DB}">
      <dgm:prSet/>
      <dgm:spPr/>
      <dgm:t>
        <a:bodyPr/>
        <a:lstStyle/>
        <a:p>
          <a:endParaRPr lang="en-IN"/>
        </a:p>
      </dgm:t>
    </dgm:pt>
    <dgm:pt modelId="{63A6BE5E-A229-4143-93E1-3794E750DFC0}" type="sibTrans" cxnId="{C823EC9C-1F8D-457D-9304-9EA6F0D1B7DB}">
      <dgm:prSet/>
      <dgm:spPr/>
      <dgm:t>
        <a:bodyPr/>
        <a:lstStyle/>
        <a:p>
          <a:endParaRPr lang="en-IN"/>
        </a:p>
      </dgm:t>
    </dgm:pt>
    <dgm:pt modelId="{99044A31-9476-4CFE-AB4A-290A37BFFBA4}" type="pres">
      <dgm:prSet presAssocID="{9BDB30DC-DFEE-47B8-BC29-E0B2949BC5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C05BE32-5ED6-48D9-8E71-80ABFA32E8A0}" type="pres">
      <dgm:prSet presAssocID="{9BDB30DC-DFEE-47B8-BC29-E0B2949BC5E3}" presName="vNodes" presStyleCnt="0"/>
      <dgm:spPr/>
    </dgm:pt>
    <dgm:pt modelId="{842291EC-51EE-4208-A357-B6DBA4F0B4DD}" type="pres">
      <dgm:prSet presAssocID="{A78F895F-7EA9-4F21-8BBA-B2708CFFEE29}" presName="node" presStyleLbl="node1" presStyleIdx="0" presStyleCnt="3" custScaleX="167496" custScaleY="123465" custLinFactX="-100000" custLinFactNeighborX="-1938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CF7E1A-92CD-46BD-B58E-2BA310D48940}" type="pres">
      <dgm:prSet presAssocID="{76C568C0-2F62-468A-944B-7721A960B396}" presName="spacerT" presStyleCnt="0"/>
      <dgm:spPr/>
    </dgm:pt>
    <dgm:pt modelId="{F661D694-AB0D-477E-84FF-D6C767226F13}" type="pres">
      <dgm:prSet presAssocID="{76C568C0-2F62-468A-944B-7721A960B396}" presName="sibTrans" presStyleLbl="sibTrans2D1" presStyleIdx="0" presStyleCnt="2" custLinFactX="-169030" custLinFactNeighborX="-200000" custLinFactNeighborY="48894"/>
      <dgm:spPr/>
      <dgm:t>
        <a:bodyPr/>
        <a:lstStyle/>
        <a:p>
          <a:endParaRPr lang="en-IN"/>
        </a:p>
      </dgm:t>
    </dgm:pt>
    <dgm:pt modelId="{7E63A275-CC1E-45A5-906D-8825CAA8A594}" type="pres">
      <dgm:prSet presAssocID="{76C568C0-2F62-468A-944B-7721A960B396}" presName="spacerB" presStyleCnt="0"/>
      <dgm:spPr/>
    </dgm:pt>
    <dgm:pt modelId="{04EDD9D4-CE48-4BA0-BD21-83BEE68A3530}" type="pres">
      <dgm:prSet presAssocID="{72A84AC6-62D4-4DB4-ADC0-F0C5C414C7E9}" presName="node" presStyleLbl="node1" presStyleIdx="1" presStyleCnt="3" custScaleX="167496" custScaleY="123465" custLinFactX="-100000" custLinFactNeighborX="-1938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E7DBFC-21C3-4363-8CA7-D99DEA63C515}" type="pres">
      <dgm:prSet presAssocID="{9BDB30DC-DFEE-47B8-BC29-E0B2949BC5E3}" presName="sibTransLast" presStyleLbl="sibTrans2D1" presStyleIdx="1" presStyleCnt="2" custScaleX="29853" custLinFactNeighborX="74819" custLinFactNeighborY="-4034"/>
      <dgm:spPr/>
      <dgm:t>
        <a:bodyPr/>
        <a:lstStyle/>
        <a:p>
          <a:endParaRPr lang="en-IN"/>
        </a:p>
      </dgm:t>
    </dgm:pt>
    <dgm:pt modelId="{413F8F04-0B3C-48E9-A611-ED71612D3579}" type="pres">
      <dgm:prSet presAssocID="{9BDB30DC-DFEE-47B8-BC29-E0B2949BC5E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20309ED0-6B4B-49A8-887E-5046222D9A74}" type="pres">
      <dgm:prSet presAssocID="{9BDB30DC-DFEE-47B8-BC29-E0B2949BC5E3}" presName="lastNode" presStyleLbl="node1" presStyleIdx="2" presStyleCnt="3" custScaleX="99695" custScaleY="41419" custLinFactX="74907" custLinFactNeighborX="100000" custLinFactNeighborY="-91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</dgm:ptLst>
  <dgm:cxnLst>
    <dgm:cxn modelId="{BFB9B4F7-B7CE-4340-AD7E-444EEDB261D0}" type="presOf" srcId="{A78F895F-7EA9-4F21-8BBA-B2708CFFEE29}" destId="{842291EC-51EE-4208-A357-B6DBA4F0B4DD}" srcOrd="0" destOrd="0" presId="urn:microsoft.com/office/officeart/2005/8/layout/equation2"/>
    <dgm:cxn modelId="{0BFC1251-0C2F-4B43-9928-1B285A4A9378}" type="presOf" srcId="{9AEB22DF-E594-44B1-B3BF-109620A52302}" destId="{20309ED0-6B4B-49A8-887E-5046222D9A74}" srcOrd="0" destOrd="0" presId="urn:microsoft.com/office/officeart/2005/8/layout/equation2"/>
    <dgm:cxn modelId="{56AB6811-EB54-46EC-8757-A24315B0C6C7}" type="presOf" srcId="{72A84AC6-62D4-4DB4-ADC0-F0C5C414C7E9}" destId="{04EDD9D4-CE48-4BA0-BD21-83BEE68A3530}" srcOrd="0" destOrd="0" presId="urn:microsoft.com/office/officeart/2005/8/layout/equation2"/>
    <dgm:cxn modelId="{C823EC9C-1F8D-457D-9304-9EA6F0D1B7DB}" srcId="{9BDB30DC-DFEE-47B8-BC29-E0B2949BC5E3}" destId="{9AEB22DF-E594-44B1-B3BF-109620A52302}" srcOrd="2" destOrd="0" parTransId="{40547FDD-9310-4F2E-A2FA-98A43484700D}" sibTransId="{63A6BE5E-A229-4143-93E1-3794E750DFC0}"/>
    <dgm:cxn modelId="{A15BC28A-0F47-407C-A965-25BA8E78D64D}" type="presOf" srcId="{76C568C0-2F62-468A-944B-7721A960B396}" destId="{F661D694-AB0D-477E-84FF-D6C767226F13}" srcOrd="0" destOrd="0" presId="urn:microsoft.com/office/officeart/2005/8/layout/equation2"/>
    <dgm:cxn modelId="{03565D1B-7BC4-4B51-9F1F-50BF7C25C119}" type="presOf" srcId="{EBB4177F-A2AF-4B75-ADF9-236B5C629A31}" destId="{413F8F04-0B3C-48E9-A611-ED71612D3579}" srcOrd="1" destOrd="0" presId="urn:microsoft.com/office/officeart/2005/8/layout/equation2"/>
    <dgm:cxn modelId="{2720F69A-A43A-43F5-B561-BAFBE066CEFA}" srcId="{9BDB30DC-DFEE-47B8-BC29-E0B2949BC5E3}" destId="{72A84AC6-62D4-4DB4-ADC0-F0C5C414C7E9}" srcOrd="1" destOrd="0" parTransId="{0B507003-FDF3-4579-AC58-CB9E39F0D97E}" sibTransId="{EBB4177F-A2AF-4B75-ADF9-236B5C629A31}"/>
    <dgm:cxn modelId="{462C2C24-47EA-486F-86A3-9F62E88B5185}" srcId="{9BDB30DC-DFEE-47B8-BC29-E0B2949BC5E3}" destId="{A78F895F-7EA9-4F21-8BBA-B2708CFFEE29}" srcOrd="0" destOrd="0" parTransId="{633A35C9-8E6A-4539-BDC9-587C050A8435}" sibTransId="{76C568C0-2F62-468A-944B-7721A960B396}"/>
    <dgm:cxn modelId="{57FF2A38-43B3-4194-AD97-DE46CF9230DA}" type="presOf" srcId="{9BDB30DC-DFEE-47B8-BC29-E0B2949BC5E3}" destId="{99044A31-9476-4CFE-AB4A-290A37BFFBA4}" srcOrd="0" destOrd="0" presId="urn:microsoft.com/office/officeart/2005/8/layout/equation2"/>
    <dgm:cxn modelId="{E0F9BDB4-1746-4E8D-90C7-95057CA31AD6}" type="presOf" srcId="{EBB4177F-A2AF-4B75-ADF9-236B5C629A31}" destId="{F6E7DBFC-21C3-4363-8CA7-D99DEA63C515}" srcOrd="0" destOrd="0" presId="urn:microsoft.com/office/officeart/2005/8/layout/equation2"/>
    <dgm:cxn modelId="{EA8FC8A0-FE23-47B1-8C66-A91A61672342}" type="presParOf" srcId="{99044A31-9476-4CFE-AB4A-290A37BFFBA4}" destId="{9C05BE32-5ED6-48D9-8E71-80ABFA32E8A0}" srcOrd="0" destOrd="0" presId="urn:microsoft.com/office/officeart/2005/8/layout/equation2"/>
    <dgm:cxn modelId="{DC33AB41-187D-41E2-A461-F6B5EFB83C2B}" type="presParOf" srcId="{9C05BE32-5ED6-48D9-8E71-80ABFA32E8A0}" destId="{842291EC-51EE-4208-A357-B6DBA4F0B4DD}" srcOrd="0" destOrd="0" presId="urn:microsoft.com/office/officeart/2005/8/layout/equation2"/>
    <dgm:cxn modelId="{E9D482AF-C026-471C-A13B-01027763D3F1}" type="presParOf" srcId="{9C05BE32-5ED6-48D9-8E71-80ABFA32E8A0}" destId="{CBCF7E1A-92CD-46BD-B58E-2BA310D48940}" srcOrd="1" destOrd="0" presId="urn:microsoft.com/office/officeart/2005/8/layout/equation2"/>
    <dgm:cxn modelId="{1F1ED8B2-C6F0-468C-B075-2E265C44E620}" type="presParOf" srcId="{9C05BE32-5ED6-48D9-8E71-80ABFA32E8A0}" destId="{F661D694-AB0D-477E-84FF-D6C767226F13}" srcOrd="2" destOrd="0" presId="urn:microsoft.com/office/officeart/2005/8/layout/equation2"/>
    <dgm:cxn modelId="{16BCCF64-8542-4043-AD2C-A4429888F5A5}" type="presParOf" srcId="{9C05BE32-5ED6-48D9-8E71-80ABFA32E8A0}" destId="{7E63A275-CC1E-45A5-906D-8825CAA8A594}" srcOrd="3" destOrd="0" presId="urn:microsoft.com/office/officeart/2005/8/layout/equation2"/>
    <dgm:cxn modelId="{C7F8B2AA-845E-4870-BCA2-35170015E9CE}" type="presParOf" srcId="{9C05BE32-5ED6-48D9-8E71-80ABFA32E8A0}" destId="{04EDD9D4-CE48-4BA0-BD21-83BEE68A3530}" srcOrd="4" destOrd="0" presId="urn:microsoft.com/office/officeart/2005/8/layout/equation2"/>
    <dgm:cxn modelId="{170E88A6-4295-4847-8C5F-1FF07FEA5037}" type="presParOf" srcId="{99044A31-9476-4CFE-AB4A-290A37BFFBA4}" destId="{F6E7DBFC-21C3-4363-8CA7-D99DEA63C515}" srcOrd="1" destOrd="0" presId="urn:microsoft.com/office/officeart/2005/8/layout/equation2"/>
    <dgm:cxn modelId="{E30E1D47-A0B4-4CFD-86DC-8FCC9098A3AC}" type="presParOf" srcId="{F6E7DBFC-21C3-4363-8CA7-D99DEA63C515}" destId="{413F8F04-0B3C-48E9-A611-ED71612D3579}" srcOrd="0" destOrd="0" presId="urn:microsoft.com/office/officeart/2005/8/layout/equation2"/>
    <dgm:cxn modelId="{CB24F4DE-9124-416D-BFB8-672B1B83B3E6}" type="presParOf" srcId="{99044A31-9476-4CFE-AB4A-290A37BFFBA4}" destId="{20309ED0-6B4B-49A8-887E-5046222D9A7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9A9955-F9DD-41E5-AF71-2105EF33241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6CB0D8CF-D29F-496E-801C-8369438DE96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400" dirty="0" smtClean="0"/>
            <a:t>Apply a unit power source</a:t>
          </a:r>
          <a:endParaRPr lang="en-IN" sz="2400" dirty="0"/>
        </a:p>
      </dgm:t>
    </dgm:pt>
    <dgm:pt modelId="{9EE9021F-62C3-48FA-86A2-94A5D5B6C36C}" type="parTrans" cxnId="{764FD2E0-F0D9-4966-811D-E7E22B55F012}">
      <dgm:prSet/>
      <dgm:spPr/>
      <dgm:t>
        <a:bodyPr/>
        <a:lstStyle/>
        <a:p>
          <a:endParaRPr lang="en-IN"/>
        </a:p>
      </dgm:t>
    </dgm:pt>
    <dgm:pt modelId="{FE7D6BA2-D896-4294-914E-61FD82DAC90D}" type="sibTrans" cxnId="{764FD2E0-F0D9-4966-811D-E7E22B55F012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324C3791-F2D0-4CA0-AFA8-AE4046F3BEBD}">
          <dgm:prSet phldrT="[Text]" custT="1">
            <dgm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 ⊛ 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m:oMathPara>
              </a14:m>
              <a:endParaRPr lang="en-IN" sz="2400" b="1" dirty="0"/>
            </a:p>
          </dgm:t>
        </dgm:pt>
      </mc:Choice>
      <mc:Fallback>
        <dgm:pt modelId="{324C3791-F2D0-4CA0-AFA8-AE4046F3BEBD}">
          <dgm:prSet phldrT="[Text]" custT="1">
            <dgm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IN" sz="2400" b="1" i="0" smtClean="0">
                  <a:latin typeface="Cambria Math" panose="02040503050406030204" pitchFamily="18" charset="0"/>
                </a:rPr>
                <a:t>𝑻=𝑮 ⊛ 𝑷</a:t>
              </a:r>
              <a:endParaRPr lang="en-IN" sz="2400" b="1" dirty="0"/>
            </a:p>
          </dgm:t>
        </dgm:pt>
      </mc:Fallback>
    </mc:AlternateContent>
    <dgm:pt modelId="{BA5EA807-5EB1-468A-A9EF-001B14DC047C}" type="parTrans" cxnId="{1FED3E61-57C9-4494-8031-D3B0542D09D8}">
      <dgm:prSet/>
      <dgm:spPr/>
      <dgm:t>
        <a:bodyPr/>
        <a:lstStyle/>
        <a:p>
          <a:endParaRPr lang="en-IN"/>
        </a:p>
      </dgm:t>
    </dgm:pt>
    <dgm:pt modelId="{3610F238-3153-49E4-82CB-3D24EEFF6C0C}" type="sibTrans" cxnId="{1FED3E61-57C9-4494-8031-D3B0542D09D8}">
      <dgm:prSet/>
      <dgm:spPr/>
      <dgm:t>
        <a:bodyPr/>
        <a:lstStyle/>
        <a:p>
          <a:endParaRPr lang="en-IN"/>
        </a:p>
      </dgm:t>
    </dgm:pt>
    <dgm:pt modelId="{79BF39F6-04FE-4E93-8F16-A1967AF82F94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400" dirty="0" smtClean="0"/>
            <a:t>Measure the Green’s function, G</a:t>
          </a:r>
          <a:endParaRPr lang="en-IN" sz="2400" dirty="0"/>
        </a:p>
      </dgm:t>
    </dgm:pt>
    <dgm:pt modelId="{05E8554B-41EA-4E87-AAAF-09358B72C59F}" type="parTrans" cxnId="{88659D74-939B-4F8C-AD93-022B16146B6A}">
      <dgm:prSet/>
      <dgm:spPr/>
      <dgm:t>
        <a:bodyPr/>
        <a:lstStyle/>
        <a:p>
          <a:endParaRPr lang="en-IN"/>
        </a:p>
      </dgm:t>
    </dgm:pt>
    <dgm:pt modelId="{C156D929-694B-49B5-8F80-F3B2EC868B17}" type="sibTrans" cxnId="{88659D74-939B-4F8C-AD93-022B16146B6A}">
      <dgm:prSet/>
      <dgm:spPr/>
      <dgm:t>
        <a:bodyPr/>
        <a:lstStyle/>
        <a:p>
          <a:endParaRPr lang="en-IN"/>
        </a:p>
      </dgm:t>
    </dgm:pt>
    <dgm:pt modelId="{140D3D96-AC5B-430F-8FF1-20849EE5CD96}" type="pres">
      <dgm:prSet presAssocID="{179A9955-F9DD-41E5-AF71-2105EF332414}" presName="rootnode" presStyleCnt="0">
        <dgm:presLayoutVars>
          <dgm:chMax/>
          <dgm:chPref/>
          <dgm:dir/>
          <dgm:animLvl val="lvl"/>
        </dgm:presLayoutVars>
      </dgm:prSet>
      <dgm:spPr/>
    </dgm:pt>
    <dgm:pt modelId="{B453F4C4-E7AB-4489-AEB7-9CE91E6F3F1F}" type="pres">
      <dgm:prSet presAssocID="{6CB0D8CF-D29F-496E-801C-8369438DE965}" presName="composite" presStyleCnt="0"/>
      <dgm:spPr/>
    </dgm:pt>
    <dgm:pt modelId="{03674EAD-1DFA-4D23-8CB1-67FF87E6518A}" type="pres">
      <dgm:prSet presAssocID="{6CB0D8CF-D29F-496E-801C-8369438DE965}" presName="bentUpArrow1" presStyleLbl="alignImgPlace1" presStyleIdx="0" presStyleCnt="2"/>
      <dgm:spPr/>
    </dgm:pt>
    <dgm:pt modelId="{D882FB37-0223-4D7A-B61C-97CB102670F1}" type="pres">
      <dgm:prSet presAssocID="{6CB0D8CF-D29F-496E-801C-8369438DE965}" presName="ParentText" presStyleLbl="node1" presStyleIdx="0" presStyleCnt="3" custScaleX="141422">
        <dgm:presLayoutVars>
          <dgm:chMax val="1"/>
          <dgm:chPref val="1"/>
          <dgm:bulletEnabled val="1"/>
        </dgm:presLayoutVars>
      </dgm:prSet>
      <dgm:spPr/>
    </dgm:pt>
    <dgm:pt modelId="{6D96B7E0-0535-43E5-B9D5-23E7D5AB0B6A}" type="pres">
      <dgm:prSet presAssocID="{6CB0D8CF-D29F-496E-801C-8369438DE96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EDD94D8-DD60-461F-9088-AABDFFE96292}" type="pres">
      <dgm:prSet presAssocID="{FE7D6BA2-D896-4294-914E-61FD82DAC90D}" presName="sibTrans" presStyleCnt="0"/>
      <dgm:spPr/>
    </dgm:pt>
    <dgm:pt modelId="{773D5BC8-C7D0-4BA5-B04C-D7E23542F27B}" type="pres">
      <dgm:prSet presAssocID="{79BF39F6-04FE-4E93-8F16-A1967AF82F94}" presName="composite" presStyleCnt="0"/>
      <dgm:spPr/>
    </dgm:pt>
    <dgm:pt modelId="{067355B3-1A42-4A29-96FE-9551C1DF895C}" type="pres">
      <dgm:prSet presAssocID="{79BF39F6-04FE-4E93-8F16-A1967AF82F94}" presName="bentUpArrow1" presStyleLbl="alignImgPlace1" presStyleIdx="1" presStyleCnt="2"/>
      <dgm:spPr/>
    </dgm:pt>
    <dgm:pt modelId="{5D43A0CA-7FD9-4945-A601-B6C3E5D1C01B}" type="pres">
      <dgm:prSet presAssocID="{79BF39F6-04FE-4E93-8F16-A1967AF82F94}" presName="ParentText" presStyleLbl="node1" presStyleIdx="1" presStyleCnt="3" custScaleX="141422">
        <dgm:presLayoutVars>
          <dgm:chMax val="1"/>
          <dgm:chPref val="1"/>
          <dgm:bulletEnabled val="1"/>
        </dgm:presLayoutVars>
      </dgm:prSet>
      <dgm:spPr/>
    </dgm:pt>
    <dgm:pt modelId="{4DA38192-87A9-4CB3-9D32-DFD3C8DACD94}" type="pres">
      <dgm:prSet presAssocID="{79BF39F6-04FE-4E93-8F16-A1967AF82F9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BF70AA6-624E-4A48-BF04-3C72E4F32214}" type="pres">
      <dgm:prSet presAssocID="{C156D929-694B-49B5-8F80-F3B2EC868B17}" presName="sibTrans" presStyleCnt="0"/>
      <dgm:spPr/>
    </dgm:pt>
    <dgm:pt modelId="{9A12D7CD-C001-4238-B785-442C055F4734}" type="pres">
      <dgm:prSet presAssocID="{324C3791-F2D0-4CA0-AFA8-AE4046F3BEBD}" presName="composite" presStyleCnt="0"/>
      <dgm:spPr/>
    </dgm:pt>
    <dgm:pt modelId="{6AE6F23C-D07C-464A-9355-EB068315C9FD}" type="pres">
      <dgm:prSet presAssocID="{324C3791-F2D0-4CA0-AFA8-AE4046F3BEBD}" presName="ParentText" presStyleLbl="node1" presStyleIdx="2" presStyleCnt="3" custScaleX="141422">
        <dgm:presLayoutVars>
          <dgm:chMax val="1"/>
          <dgm:chPref val="1"/>
          <dgm:bulletEnabled val="1"/>
        </dgm:presLayoutVars>
      </dgm:prSet>
      <dgm:spPr/>
    </dgm:pt>
  </dgm:ptLst>
  <dgm:cxnLst>
    <dgm:cxn modelId="{6FA54CE2-0718-4F4F-9102-AA2221EDFA1B}" type="presOf" srcId="{79BF39F6-04FE-4E93-8F16-A1967AF82F94}" destId="{5D43A0CA-7FD9-4945-A601-B6C3E5D1C01B}" srcOrd="0" destOrd="0" presId="urn:microsoft.com/office/officeart/2005/8/layout/StepDownProcess"/>
    <dgm:cxn modelId="{764FD2E0-F0D9-4966-811D-E7E22B55F012}" srcId="{179A9955-F9DD-41E5-AF71-2105EF332414}" destId="{6CB0D8CF-D29F-496E-801C-8369438DE965}" srcOrd="0" destOrd="0" parTransId="{9EE9021F-62C3-48FA-86A2-94A5D5B6C36C}" sibTransId="{FE7D6BA2-D896-4294-914E-61FD82DAC90D}"/>
    <dgm:cxn modelId="{56682032-8C9C-4C46-ADC5-5CBB7785AEC1}" type="presOf" srcId="{324C3791-F2D0-4CA0-AFA8-AE4046F3BEBD}" destId="{6AE6F23C-D07C-464A-9355-EB068315C9FD}" srcOrd="0" destOrd="0" presId="urn:microsoft.com/office/officeart/2005/8/layout/StepDownProcess"/>
    <dgm:cxn modelId="{1FED3E61-57C9-4494-8031-D3B0542D09D8}" srcId="{179A9955-F9DD-41E5-AF71-2105EF332414}" destId="{324C3791-F2D0-4CA0-AFA8-AE4046F3BEBD}" srcOrd="2" destOrd="0" parTransId="{BA5EA807-5EB1-468A-A9EF-001B14DC047C}" sibTransId="{3610F238-3153-49E4-82CB-3D24EEFF6C0C}"/>
    <dgm:cxn modelId="{88659D74-939B-4F8C-AD93-022B16146B6A}" srcId="{179A9955-F9DD-41E5-AF71-2105EF332414}" destId="{79BF39F6-04FE-4E93-8F16-A1967AF82F94}" srcOrd="1" destOrd="0" parTransId="{05E8554B-41EA-4E87-AAAF-09358B72C59F}" sibTransId="{C156D929-694B-49B5-8F80-F3B2EC868B17}"/>
    <dgm:cxn modelId="{67BD6810-AE20-4303-A16D-2EB59412C3BA}" type="presOf" srcId="{179A9955-F9DD-41E5-AF71-2105EF332414}" destId="{140D3D96-AC5B-430F-8FF1-20849EE5CD96}" srcOrd="0" destOrd="0" presId="urn:microsoft.com/office/officeart/2005/8/layout/StepDownProcess"/>
    <dgm:cxn modelId="{5C87174D-9247-43CF-B22C-83E67A2C9E2E}" type="presOf" srcId="{6CB0D8CF-D29F-496E-801C-8369438DE965}" destId="{D882FB37-0223-4D7A-B61C-97CB102670F1}" srcOrd="0" destOrd="0" presId="urn:microsoft.com/office/officeart/2005/8/layout/StepDownProcess"/>
    <dgm:cxn modelId="{9D1F4ADA-5FBB-49D5-91AE-E9F0278F625E}" type="presParOf" srcId="{140D3D96-AC5B-430F-8FF1-20849EE5CD96}" destId="{B453F4C4-E7AB-4489-AEB7-9CE91E6F3F1F}" srcOrd="0" destOrd="0" presId="urn:microsoft.com/office/officeart/2005/8/layout/StepDownProcess"/>
    <dgm:cxn modelId="{45AF3E8A-B69C-4EB3-8582-97AA8AE8AEA2}" type="presParOf" srcId="{B453F4C4-E7AB-4489-AEB7-9CE91E6F3F1F}" destId="{03674EAD-1DFA-4D23-8CB1-67FF87E6518A}" srcOrd="0" destOrd="0" presId="urn:microsoft.com/office/officeart/2005/8/layout/StepDownProcess"/>
    <dgm:cxn modelId="{BF7518DA-C9E3-4105-A86D-8A2AF8769ED4}" type="presParOf" srcId="{B453F4C4-E7AB-4489-AEB7-9CE91E6F3F1F}" destId="{D882FB37-0223-4D7A-B61C-97CB102670F1}" srcOrd="1" destOrd="0" presId="urn:microsoft.com/office/officeart/2005/8/layout/StepDownProcess"/>
    <dgm:cxn modelId="{877BA302-5BB7-4FAA-B79A-CE9F880767C3}" type="presParOf" srcId="{B453F4C4-E7AB-4489-AEB7-9CE91E6F3F1F}" destId="{6D96B7E0-0535-43E5-B9D5-23E7D5AB0B6A}" srcOrd="2" destOrd="0" presId="urn:microsoft.com/office/officeart/2005/8/layout/StepDownProcess"/>
    <dgm:cxn modelId="{42BB2791-AE0B-4057-92E0-178B7B99911D}" type="presParOf" srcId="{140D3D96-AC5B-430F-8FF1-20849EE5CD96}" destId="{EEDD94D8-DD60-461F-9088-AABDFFE96292}" srcOrd="1" destOrd="0" presId="urn:microsoft.com/office/officeart/2005/8/layout/StepDownProcess"/>
    <dgm:cxn modelId="{3EEF93C3-0FE9-4897-9857-90F0B4E08B56}" type="presParOf" srcId="{140D3D96-AC5B-430F-8FF1-20849EE5CD96}" destId="{773D5BC8-C7D0-4BA5-B04C-D7E23542F27B}" srcOrd="2" destOrd="0" presId="urn:microsoft.com/office/officeart/2005/8/layout/StepDownProcess"/>
    <dgm:cxn modelId="{7959B467-FE88-4D21-B1FE-4B01FACC424D}" type="presParOf" srcId="{773D5BC8-C7D0-4BA5-B04C-D7E23542F27B}" destId="{067355B3-1A42-4A29-96FE-9551C1DF895C}" srcOrd="0" destOrd="0" presId="urn:microsoft.com/office/officeart/2005/8/layout/StepDownProcess"/>
    <dgm:cxn modelId="{A6AD4B13-F800-4E73-8E69-23DF913AAE87}" type="presParOf" srcId="{773D5BC8-C7D0-4BA5-B04C-D7E23542F27B}" destId="{5D43A0CA-7FD9-4945-A601-B6C3E5D1C01B}" srcOrd="1" destOrd="0" presId="urn:microsoft.com/office/officeart/2005/8/layout/StepDownProcess"/>
    <dgm:cxn modelId="{2D23B858-AC29-4651-B7F1-4D816846A102}" type="presParOf" srcId="{773D5BC8-C7D0-4BA5-B04C-D7E23542F27B}" destId="{4DA38192-87A9-4CB3-9D32-DFD3C8DACD94}" srcOrd="2" destOrd="0" presId="urn:microsoft.com/office/officeart/2005/8/layout/StepDownProcess"/>
    <dgm:cxn modelId="{7311B8C5-4EAA-426F-B8D1-CF26E181D9E0}" type="presParOf" srcId="{140D3D96-AC5B-430F-8FF1-20849EE5CD96}" destId="{FBF70AA6-624E-4A48-BF04-3C72E4F32214}" srcOrd="3" destOrd="0" presId="urn:microsoft.com/office/officeart/2005/8/layout/StepDownProcess"/>
    <dgm:cxn modelId="{AA8BBA90-595E-440D-95DC-CBB4B4E2F635}" type="presParOf" srcId="{140D3D96-AC5B-430F-8FF1-20849EE5CD96}" destId="{9A12D7CD-C001-4238-B785-442C055F4734}" srcOrd="4" destOrd="0" presId="urn:microsoft.com/office/officeart/2005/8/layout/StepDownProcess"/>
    <dgm:cxn modelId="{F5D529A7-8521-483C-92CA-791F88950AD3}" type="presParOf" srcId="{9A12D7CD-C001-4238-B785-442C055F4734}" destId="{6AE6F23C-D07C-464A-9355-EB068315C9F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9A9955-F9DD-41E5-AF71-2105EF33241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6CB0D8CF-D29F-496E-801C-8369438DE96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400" dirty="0" smtClean="0"/>
            <a:t>Apply a unit power source</a:t>
          </a:r>
          <a:endParaRPr lang="en-IN" sz="2400" dirty="0"/>
        </a:p>
      </dgm:t>
    </dgm:pt>
    <dgm:pt modelId="{9EE9021F-62C3-48FA-86A2-94A5D5B6C36C}" type="parTrans" cxnId="{764FD2E0-F0D9-4966-811D-E7E22B55F012}">
      <dgm:prSet/>
      <dgm:spPr/>
      <dgm:t>
        <a:bodyPr/>
        <a:lstStyle/>
        <a:p>
          <a:endParaRPr lang="en-IN"/>
        </a:p>
      </dgm:t>
    </dgm:pt>
    <dgm:pt modelId="{FE7D6BA2-D896-4294-914E-61FD82DAC90D}" type="sibTrans" cxnId="{764FD2E0-F0D9-4966-811D-E7E22B55F012}">
      <dgm:prSet/>
      <dgm:spPr/>
      <dgm:t>
        <a:bodyPr/>
        <a:lstStyle/>
        <a:p>
          <a:endParaRPr lang="en-IN"/>
        </a:p>
      </dgm:t>
    </dgm:pt>
    <dgm:pt modelId="{324C3791-F2D0-4CA0-AFA8-AE4046F3BEB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A5EA807-5EB1-468A-A9EF-001B14DC047C}" type="parTrans" cxnId="{1FED3E61-57C9-4494-8031-D3B0542D09D8}">
      <dgm:prSet/>
      <dgm:spPr/>
      <dgm:t>
        <a:bodyPr/>
        <a:lstStyle/>
        <a:p>
          <a:endParaRPr lang="en-IN"/>
        </a:p>
      </dgm:t>
    </dgm:pt>
    <dgm:pt modelId="{3610F238-3153-49E4-82CB-3D24EEFF6C0C}" type="sibTrans" cxnId="{1FED3E61-57C9-4494-8031-D3B0542D09D8}">
      <dgm:prSet/>
      <dgm:spPr/>
      <dgm:t>
        <a:bodyPr/>
        <a:lstStyle/>
        <a:p>
          <a:endParaRPr lang="en-IN"/>
        </a:p>
      </dgm:t>
    </dgm:pt>
    <dgm:pt modelId="{79BF39F6-04FE-4E93-8F16-A1967AF82F94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400" dirty="0" smtClean="0"/>
            <a:t>Measure the Green’s function, G</a:t>
          </a:r>
          <a:endParaRPr lang="en-IN" sz="2400" dirty="0"/>
        </a:p>
      </dgm:t>
    </dgm:pt>
    <dgm:pt modelId="{05E8554B-41EA-4E87-AAAF-09358B72C59F}" type="parTrans" cxnId="{88659D74-939B-4F8C-AD93-022B16146B6A}">
      <dgm:prSet/>
      <dgm:spPr/>
      <dgm:t>
        <a:bodyPr/>
        <a:lstStyle/>
        <a:p>
          <a:endParaRPr lang="en-IN"/>
        </a:p>
      </dgm:t>
    </dgm:pt>
    <dgm:pt modelId="{C156D929-694B-49B5-8F80-F3B2EC868B17}" type="sibTrans" cxnId="{88659D74-939B-4F8C-AD93-022B16146B6A}">
      <dgm:prSet/>
      <dgm:spPr/>
      <dgm:t>
        <a:bodyPr/>
        <a:lstStyle/>
        <a:p>
          <a:endParaRPr lang="en-IN"/>
        </a:p>
      </dgm:t>
    </dgm:pt>
    <dgm:pt modelId="{140D3D96-AC5B-430F-8FF1-20849EE5CD96}" type="pres">
      <dgm:prSet presAssocID="{179A9955-F9DD-41E5-AF71-2105EF332414}" presName="rootnode" presStyleCnt="0">
        <dgm:presLayoutVars>
          <dgm:chMax/>
          <dgm:chPref/>
          <dgm:dir/>
          <dgm:animLvl val="lvl"/>
        </dgm:presLayoutVars>
      </dgm:prSet>
      <dgm:spPr/>
    </dgm:pt>
    <dgm:pt modelId="{B453F4C4-E7AB-4489-AEB7-9CE91E6F3F1F}" type="pres">
      <dgm:prSet presAssocID="{6CB0D8CF-D29F-496E-801C-8369438DE965}" presName="composite" presStyleCnt="0"/>
      <dgm:spPr/>
    </dgm:pt>
    <dgm:pt modelId="{03674EAD-1DFA-4D23-8CB1-67FF87E6518A}" type="pres">
      <dgm:prSet presAssocID="{6CB0D8CF-D29F-496E-801C-8369438DE965}" presName="bentUpArrow1" presStyleLbl="alignImgPlace1" presStyleIdx="0" presStyleCnt="2"/>
      <dgm:spPr/>
    </dgm:pt>
    <dgm:pt modelId="{D882FB37-0223-4D7A-B61C-97CB102670F1}" type="pres">
      <dgm:prSet presAssocID="{6CB0D8CF-D29F-496E-801C-8369438DE965}" presName="ParentText" presStyleLbl="node1" presStyleIdx="0" presStyleCnt="3" custScaleX="141422">
        <dgm:presLayoutVars>
          <dgm:chMax val="1"/>
          <dgm:chPref val="1"/>
          <dgm:bulletEnabled val="1"/>
        </dgm:presLayoutVars>
      </dgm:prSet>
      <dgm:spPr/>
    </dgm:pt>
    <dgm:pt modelId="{6D96B7E0-0535-43E5-B9D5-23E7D5AB0B6A}" type="pres">
      <dgm:prSet presAssocID="{6CB0D8CF-D29F-496E-801C-8369438DE96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EDD94D8-DD60-461F-9088-AABDFFE96292}" type="pres">
      <dgm:prSet presAssocID="{FE7D6BA2-D896-4294-914E-61FD82DAC90D}" presName="sibTrans" presStyleCnt="0"/>
      <dgm:spPr/>
    </dgm:pt>
    <dgm:pt modelId="{773D5BC8-C7D0-4BA5-B04C-D7E23542F27B}" type="pres">
      <dgm:prSet presAssocID="{79BF39F6-04FE-4E93-8F16-A1967AF82F94}" presName="composite" presStyleCnt="0"/>
      <dgm:spPr/>
    </dgm:pt>
    <dgm:pt modelId="{067355B3-1A42-4A29-96FE-9551C1DF895C}" type="pres">
      <dgm:prSet presAssocID="{79BF39F6-04FE-4E93-8F16-A1967AF82F94}" presName="bentUpArrow1" presStyleLbl="alignImgPlace1" presStyleIdx="1" presStyleCnt="2"/>
      <dgm:spPr/>
    </dgm:pt>
    <dgm:pt modelId="{5D43A0CA-7FD9-4945-A601-B6C3E5D1C01B}" type="pres">
      <dgm:prSet presAssocID="{79BF39F6-04FE-4E93-8F16-A1967AF82F94}" presName="ParentText" presStyleLbl="node1" presStyleIdx="1" presStyleCnt="3" custScaleX="141422">
        <dgm:presLayoutVars>
          <dgm:chMax val="1"/>
          <dgm:chPref val="1"/>
          <dgm:bulletEnabled val="1"/>
        </dgm:presLayoutVars>
      </dgm:prSet>
      <dgm:spPr/>
    </dgm:pt>
    <dgm:pt modelId="{4DA38192-87A9-4CB3-9D32-DFD3C8DACD94}" type="pres">
      <dgm:prSet presAssocID="{79BF39F6-04FE-4E93-8F16-A1967AF82F9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BF70AA6-624E-4A48-BF04-3C72E4F32214}" type="pres">
      <dgm:prSet presAssocID="{C156D929-694B-49B5-8F80-F3B2EC868B17}" presName="sibTrans" presStyleCnt="0"/>
      <dgm:spPr/>
    </dgm:pt>
    <dgm:pt modelId="{9A12D7CD-C001-4238-B785-442C055F4734}" type="pres">
      <dgm:prSet presAssocID="{324C3791-F2D0-4CA0-AFA8-AE4046F3BEBD}" presName="composite" presStyleCnt="0"/>
      <dgm:spPr/>
    </dgm:pt>
    <dgm:pt modelId="{6AE6F23C-D07C-464A-9355-EB068315C9FD}" type="pres">
      <dgm:prSet presAssocID="{324C3791-F2D0-4CA0-AFA8-AE4046F3BEBD}" presName="ParentText" presStyleLbl="node1" presStyleIdx="2" presStyleCnt="3" custScaleX="141422">
        <dgm:presLayoutVars>
          <dgm:chMax val="1"/>
          <dgm:chPref val="1"/>
          <dgm:bulletEnabled val="1"/>
        </dgm:presLayoutVars>
      </dgm:prSet>
      <dgm:spPr/>
    </dgm:pt>
  </dgm:ptLst>
  <dgm:cxnLst>
    <dgm:cxn modelId="{6FA54CE2-0718-4F4F-9102-AA2221EDFA1B}" type="presOf" srcId="{79BF39F6-04FE-4E93-8F16-A1967AF82F94}" destId="{5D43A0CA-7FD9-4945-A601-B6C3E5D1C01B}" srcOrd="0" destOrd="0" presId="urn:microsoft.com/office/officeart/2005/8/layout/StepDownProcess"/>
    <dgm:cxn modelId="{764FD2E0-F0D9-4966-811D-E7E22B55F012}" srcId="{179A9955-F9DD-41E5-AF71-2105EF332414}" destId="{6CB0D8CF-D29F-496E-801C-8369438DE965}" srcOrd="0" destOrd="0" parTransId="{9EE9021F-62C3-48FA-86A2-94A5D5B6C36C}" sibTransId="{FE7D6BA2-D896-4294-914E-61FD82DAC90D}"/>
    <dgm:cxn modelId="{56682032-8C9C-4C46-ADC5-5CBB7785AEC1}" type="presOf" srcId="{324C3791-F2D0-4CA0-AFA8-AE4046F3BEBD}" destId="{6AE6F23C-D07C-464A-9355-EB068315C9FD}" srcOrd="0" destOrd="0" presId="urn:microsoft.com/office/officeart/2005/8/layout/StepDownProcess"/>
    <dgm:cxn modelId="{1FED3E61-57C9-4494-8031-D3B0542D09D8}" srcId="{179A9955-F9DD-41E5-AF71-2105EF332414}" destId="{324C3791-F2D0-4CA0-AFA8-AE4046F3BEBD}" srcOrd="2" destOrd="0" parTransId="{BA5EA807-5EB1-468A-A9EF-001B14DC047C}" sibTransId="{3610F238-3153-49E4-82CB-3D24EEFF6C0C}"/>
    <dgm:cxn modelId="{88659D74-939B-4F8C-AD93-022B16146B6A}" srcId="{179A9955-F9DD-41E5-AF71-2105EF332414}" destId="{79BF39F6-04FE-4E93-8F16-A1967AF82F94}" srcOrd="1" destOrd="0" parTransId="{05E8554B-41EA-4E87-AAAF-09358B72C59F}" sibTransId="{C156D929-694B-49B5-8F80-F3B2EC868B17}"/>
    <dgm:cxn modelId="{67BD6810-AE20-4303-A16D-2EB59412C3BA}" type="presOf" srcId="{179A9955-F9DD-41E5-AF71-2105EF332414}" destId="{140D3D96-AC5B-430F-8FF1-20849EE5CD96}" srcOrd="0" destOrd="0" presId="urn:microsoft.com/office/officeart/2005/8/layout/StepDownProcess"/>
    <dgm:cxn modelId="{5C87174D-9247-43CF-B22C-83E67A2C9E2E}" type="presOf" srcId="{6CB0D8CF-D29F-496E-801C-8369438DE965}" destId="{D882FB37-0223-4D7A-B61C-97CB102670F1}" srcOrd="0" destOrd="0" presId="urn:microsoft.com/office/officeart/2005/8/layout/StepDownProcess"/>
    <dgm:cxn modelId="{9D1F4ADA-5FBB-49D5-91AE-E9F0278F625E}" type="presParOf" srcId="{140D3D96-AC5B-430F-8FF1-20849EE5CD96}" destId="{B453F4C4-E7AB-4489-AEB7-9CE91E6F3F1F}" srcOrd="0" destOrd="0" presId="urn:microsoft.com/office/officeart/2005/8/layout/StepDownProcess"/>
    <dgm:cxn modelId="{45AF3E8A-B69C-4EB3-8582-97AA8AE8AEA2}" type="presParOf" srcId="{B453F4C4-E7AB-4489-AEB7-9CE91E6F3F1F}" destId="{03674EAD-1DFA-4D23-8CB1-67FF87E6518A}" srcOrd="0" destOrd="0" presId="urn:microsoft.com/office/officeart/2005/8/layout/StepDownProcess"/>
    <dgm:cxn modelId="{BF7518DA-C9E3-4105-A86D-8A2AF8769ED4}" type="presParOf" srcId="{B453F4C4-E7AB-4489-AEB7-9CE91E6F3F1F}" destId="{D882FB37-0223-4D7A-B61C-97CB102670F1}" srcOrd="1" destOrd="0" presId="urn:microsoft.com/office/officeart/2005/8/layout/StepDownProcess"/>
    <dgm:cxn modelId="{877BA302-5BB7-4FAA-B79A-CE9F880767C3}" type="presParOf" srcId="{B453F4C4-E7AB-4489-AEB7-9CE91E6F3F1F}" destId="{6D96B7E0-0535-43E5-B9D5-23E7D5AB0B6A}" srcOrd="2" destOrd="0" presId="urn:microsoft.com/office/officeart/2005/8/layout/StepDownProcess"/>
    <dgm:cxn modelId="{42BB2791-AE0B-4057-92E0-178B7B99911D}" type="presParOf" srcId="{140D3D96-AC5B-430F-8FF1-20849EE5CD96}" destId="{EEDD94D8-DD60-461F-9088-AABDFFE96292}" srcOrd="1" destOrd="0" presId="urn:microsoft.com/office/officeart/2005/8/layout/StepDownProcess"/>
    <dgm:cxn modelId="{3EEF93C3-0FE9-4897-9857-90F0B4E08B56}" type="presParOf" srcId="{140D3D96-AC5B-430F-8FF1-20849EE5CD96}" destId="{773D5BC8-C7D0-4BA5-B04C-D7E23542F27B}" srcOrd="2" destOrd="0" presId="urn:microsoft.com/office/officeart/2005/8/layout/StepDownProcess"/>
    <dgm:cxn modelId="{7959B467-FE88-4D21-B1FE-4B01FACC424D}" type="presParOf" srcId="{773D5BC8-C7D0-4BA5-B04C-D7E23542F27B}" destId="{067355B3-1A42-4A29-96FE-9551C1DF895C}" srcOrd="0" destOrd="0" presId="urn:microsoft.com/office/officeart/2005/8/layout/StepDownProcess"/>
    <dgm:cxn modelId="{A6AD4B13-F800-4E73-8E69-23DF913AAE87}" type="presParOf" srcId="{773D5BC8-C7D0-4BA5-B04C-D7E23542F27B}" destId="{5D43A0CA-7FD9-4945-A601-B6C3E5D1C01B}" srcOrd="1" destOrd="0" presId="urn:microsoft.com/office/officeart/2005/8/layout/StepDownProcess"/>
    <dgm:cxn modelId="{2D23B858-AC29-4651-B7F1-4D816846A102}" type="presParOf" srcId="{773D5BC8-C7D0-4BA5-B04C-D7E23542F27B}" destId="{4DA38192-87A9-4CB3-9D32-DFD3C8DACD94}" srcOrd="2" destOrd="0" presId="urn:microsoft.com/office/officeart/2005/8/layout/StepDownProcess"/>
    <dgm:cxn modelId="{7311B8C5-4EAA-426F-B8D1-CF26E181D9E0}" type="presParOf" srcId="{140D3D96-AC5B-430F-8FF1-20849EE5CD96}" destId="{FBF70AA6-624E-4A48-BF04-3C72E4F32214}" srcOrd="3" destOrd="0" presId="urn:microsoft.com/office/officeart/2005/8/layout/StepDownProcess"/>
    <dgm:cxn modelId="{AA8BBA90-595E-440D-95DC-CBB4B4E2F635}" type="presParOf" srcId="{140D3D96-AC5B-430F-8FF1-20849EE5CD96}" destId="{9A12D7CD-C001-4238-B785-442C055F4734}" srcOrd="4" destOrd="0" presId="urn:microsoft.com/office/officeart/2005/8/layout/StepDownProcess"/>
    <dgm:cxn modelId="{F5D529A7-8521-483C-92CA-791F88950AD3}" type="presParOf" srcId="{9A12D7CD-C001-4238-B785-442C055F4734}" destId="{6AE6F23C-D07C-464A-9355-EB068315C9F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/>
      <dgm:spPr>
        <a:xfrm>
          <a:off x="850" y="3583"/>
          <a:ext cx="674678" cy="404807"/>
        </a:xfr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/>
      <dgm:spPr>
        <a:xfrm>
          <a:off x="742997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/>
      <dgm:spPr>
        <a:xfrm>
          <a:off x="1485143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/>
      <dgm:spPr>
        <a:xfrm>
          <a:off x="2227290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/>
      <dgm:spPr>
        <a:xfrm>
          <a:off x="850" y="475858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xfrm>
          <a:off x="742997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xfrm>
          <a:off x="1485143" y="475858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xfrm>
          <a:off x="2227290" y="475858"/>
          <a:ext cx="674678" cy="404807"/>
        </a:xfrm>
        <a:solidFill>
          <a:srgbClr val="FF33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xfrm>
          <a:off x="850" y="1420409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xfrm>
          <a:off x="742997" y="1420409"/>
          <a:ext cx="674678" cy="404807"/>
        </a:xfrm>
        <a:solidFill>
          <a:schemeClr val="accent3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xfrm>
          <a:off x="1485143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xfrm>
          <a:off x="2227290" y="1420409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xfrm>
          <a:off x="850" y="94813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xfrm>
          <a:off x="742997" y="94813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xfrm>
          <a:off x="1485143" y="948133"/>
          <a:ext cx="674678" cy="404807"/>
        </a:xfr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xfrm>
          <a:off x="2227290" y="948133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A792C1F0-F7D6-4B3E-8F88-CB11A7754D5C}" type="presOf" srcId="{3FFDD997-DF70-4258-A7EB-AD21E116FC2D}" destId="{838220A1-423B-4E71-868B-478FA458F529}" srcOrd="0" destOrd="0" presId="urn:microsoft.com/office/officeart/2005/8/layout/default"/>
    <dgm:cxn modelId="{2EBC13C8-F919-4D36-B2A3-81E9EC380841}" type="presOf" srcId="{23F8CC94-D8F6-4E5D-92A4-AD1087ED47F6}" destId="{B368B65B-382F-4E7C-ADA1-6EC0E84D40C6}" srcOrd="0" destOrd="0" presId="urn:microsoft.com/office/officeart/2005/8/layout/default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E11C8556-E384-4579-A4F6-5C68BCC06886}" type="presOf" srcId="{D6ACB683-EB60-4B3E-B694-C04C5C34E41D}" destId="{8BAE0C81-2A9E-42EE-9683-F03D479ED197}" srcOrd="0" destOrd="0" presId="urn:microsoft.com/office/officeart/2005/8/layout/default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7147BEA8-B5C6-4A0F-AD00-C63B618F49EE}" type="presOf" srcId="{19E287B6-FF52-4F8D-A928-877C77208828}" destId="{3CED9916-999D-47A6-84AC-9BFED258D087}" srcOrd="0" destOrd="0" presId="urn:microsoft.com/office/officeart/2005/8/layout/default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2BBB3849-D971-4DBA-8D03-71C9CE2EAD4D}" type="presOf" srcId="{2DED7F73-A119-4711-BA8D-2084A438BE1F}" destId="{C4EBB6B9-330F-4959-97EB-33FDF39A2366}" srcOrd="0" destOrd="0" presId="urn:microsoft.com/office/officeart/2005/8/layout/default"/>
    <dgm:cxn modelId="{FBAA2F85-F1A9-4776-A7F9-C7F7950917A0}" type="presOf" srcId="{6D62FF4C-3ED9-46D3-B93B-33BD4504A756}" destId="{8E1AF72B-E06E-42B2-9204-F7D52BA8A095}" srcOrd="0" destOrd="0" presId="urn:microsoft.com/office/officeart/2005/8/layout/default"/>
    <dgm:cxn modelId="{CFC30ECD-D23A-40C3-9F4C-0E2908D77EE5}" type="presOf" srcId="{051A9776-3D3C-4CAC-B14C-B6B4DCB1DDBE}" destId="{0917E244-CDAB-49E7-AFDA-774F7FAC6963}" srcOrd="0" destOrd="0" presId="urn:microsoft.com/office/officeart/2005/8/layout/default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0369497C-85EB-4505-96BF-134A6508F7BA}" type="presOf" srcId="{3F1FB057-EF07-459F-ACF2-3CB5822FF92F}" destId="{A176D0AA-073F-47FD-BCFB-99949DADBD47}" srcOrd="0" destOrd="0" presId="urn:microsoft.com/office/officeart/2005/8/layout/default"/>
    <dgm:cxn modelId="{3DC42E2A-D8AF-45E3-866B-5FF9887384EE}" type="presOf" srcId="{1D1EDEE8-BD88-42C7-9A21-537488FC7917}" destId="{C7E3F429-C4A2-47CE-B6CD-2195DE566EF7}" srcOrd="0" destOrd="0" presId="urn:microsoft.com/office/officeart/2005/8/layout/default"/>
    <dgm:cxn modelId="{6F5677C6-2F04-4107-8036-091A5F0AE94D}" type="presOf" srcId="{A9F006D0-C31A-4CA9-A7B2-D1E0C3F034B4}" destId="{3BFB2D43-524A-4C9A-B9AF-20E62DCA3BE9}" srcOrd="0" destOrd="0" presId="urn:microsoft.com/office/officeart/2005/8/layout/default"/>
    <dgm:cxn modelId="{DA381B3C-46DC-4EC4-8BDB-F63B21B15CF0}" type="presOf" srcId="{9104719A-B01E-4511-A04B-771A7B6EF89E}" destId="{F174DDB2-73F4-47F7-9670-71276E853CDB}" srcOrd="0" destOrd="0" presId="urn:microsoft.com/office/officeart/2005/8/layout/default"/>
    <dgm:cxn modelId="{4C0F839C-BBE2-4B84-8454-39B01B010F8C}" type="presOf" srcId="{1E69C0A5-AB58-4E72-9E61-BBF09A9E064B}" destId="{A4B49D58-496F-45B1-A7E6-41D53C13B658}" srcOrd="0" destOrd="0" presId="urn:microsoft.com/office/officeart/2005/8/layout/default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9422B8AF-4558-4E15-8365-8B68016660FF}" type="presOf" srcId="{72C93622-AFF8-471D-9868-D9AAEE9F1055}" destId="{ACE3AFCB-4367-4187-9B35-55199E86FE27}" srcOrd="0" destOrd="0" presId="urn:microsoft.com/office/officeart/2005/8/layout/default"/>
    <dgm:cxn modelId="{50533CFA-0795-46ED-9B52-5659432DCE6E}" type="presOf" srcId="{6FC7384A-E882-4D3E-A211-9E33D48D9263}" destId="{B7148BA9-72BF-4D3E-9235-FDD915036F0D}" srcOrd="0" destOrd="0" presId="urn:microsoft.com/office/officeart/2005/8/layout/default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00DFDAB5-6B2A-4A9C-8AB8-0E17EA11E6F5}" type="presOf" srcId="{4887BD41-F2F2-468E-B28D-BAA76E2C190B}" destId="{808E5674-E1AC-433F-995A-B33340843026}" srcOrd="0" destOrd="0" presId="urn:microsoft.com/office/officeart/2005/8/layout/default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4EAA6F09-3235-4ABE-99A5-EDC08778D751}" type="presOf" srcId="{F6962828-7036-4AE5-A5C7-22F99FA27C86}" destId="{89282478-1B99-4D0D-AFBC-6BD77086062A}" srcOrd="0" destOrd="0" presId="urn:microsoft.com/office/officeart/2005/8/layout/default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2FA5916F-AEF0-4BD3-8F17-C935F084333F}" type="presOf" srcId="{3AE4B103-AD3F-40DD-B428-F33AA9354C57}" destId="{AED7360B-1512-4A51-B81A-F2710E6E1ADA}" srcOrd="0" destOrd="0" presId="urn:microsoft.com/office/officeart/2005/8/layout/default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84FD2313-5585-422C-A9A7-6870E4B4A974}" type="presParOf" srcId="{838220A1-423B-4E71-868B-478FA458F529}" destId="{8BAE0C81-2A9E-42EE-9683-F03D479ED197}" srcOrd="0" destOrd="0" presId="urn:microsoft.com/office/officeart/2005/8/layout/default"/>
    <dgm:cxn modelId="{BE996980-429D-4FE7-988F-B63EED345F8D}" type="presParOf" srcId="{838220A1-423B-4E71-868B-478FA458F529}" destId="{B51AB3DA-24CD-41A6-97A4-3C0BB6DF2174}" srcOrd="1" destOrd="0" presId="urn:microsoft.com/office/officeart/2005/8/layout/default"/>
    <dgm:cxn modelId="{17FAAF9F-4890-4CE0-91F2-E01F917F838C}" type="presParOf" srcId="{838220A1-423B-4E71-868B-478FA458F529}" destId="{89282478-1B99-4D0D-AFBC-6BD77086062A}" srcOrd="2" destOrd="0" presId="urn:microsoft.com/office/officeart/2005/8/layout/default"/>
    <dgm:cxn modelId="{574909A9-B805-406B-ACA3-B94ABC390543}" type="presParOf" srcId="{838220A1-423B-4E71-868B-478FA458F529}" destId="{3B282A1C-9329-4EB8-88D2-3DDAC0422AD6}" srcOrd="3" destOrd="0" presId="urn:microsoft.com/office/officeart/2005/8/layout/default"/>
    <dgm:cxn modelId="{BA4FDDD8-6575-4314-A76E-BE64EDBFC0F0}" type="presParOf" srcId="{838220A1-423B-4E71-868B-478FA458F529}" destId="{A176D0AA-073F-47FD-BCFB-99949DADBD47}" srcOrd="4" destOrd="0" presId="urn:microsoft.com/office/officeart/2005/8/layout/default"/>
    <dgm:cxn modelId="{731BE1E2-EB11-4965-BA9D-19AFD135363D}" type="presParOf" srcId="{838220A1-423B-4E71-868B-478FA458F529}" destId="{848BCC36-3614-4ACF-A636-B74C6A8E645D}" srcOrd="5" destOrd="0" presId="urn:microsoft.com/office/officeart/2005/8/layout/default"/>
    <dgm:cxn modelId="{3E1FAF73-3F16-45C0-B106-3163E2D57116}" type="presParOf" srcId="{838220A1-423B-4E71-868B-478FA458F529}" destId="{AED7360B-1512-4A51-B81A-F2710E6E1ADA}" srcOrd="6" destOrd="0" presId="urn:microsoft.com/office/officeart/2005/8/layout/default"/>
    <dgm:cxn modelId="{2016E9A3-D339-49CA-8455-73C43B6BD739}" type="presParOf" srcId="{838220A1-423B-4E71-868B-478FA458F529}" destId="{47EBE366-AAB3-4969-8812-83F7A2228177}" srcOrd="7" destOrd="0" presId="urn:microsoft.com/office/officeart/2005/8/layout/default"/>
    <dgm:cxn modelId="{4E6CE4B7-ADCE-441D-892F-4D1499D720AD}" type="presParOf" srcId="{838220A1-423B-4E71-868B-478FA458F529}" destId="{C4EBB6B9-330F-4959-97EB-33FDF39A2366}" srcOrd="8" destOrd="0" presId="urn:microsoft.com/office/officeart/2005/8/layout/default"/>
    <dgm:cxn modelId="{9E6E476E-2234-46F5-B4DC-4703DF42FC48}" type="presParOf" srcId="{838220A1-423B-4E71-868B-478FA458F529}" destId="{8145D20A-ACF5-4AC6-ACA8-A41A66FE7D5F}" srcOrd="9" destOrd="0" presId="urn:microsoft.com/office/officeart/2005/8/layout/default"/>
    <dgm:cxn modelId="{80D44070-3C41-41CF-83C4-9637DEB7C42F}" type="presParOf" srcId="{838220A1-423B-4E71-868B-478FA458F529}" destId="{C7E3F429-C4A2-47CE-B6CD-2195DE566EF7}" srcOrd="10" destOrd="0" presId="urn:microsoft.com/office/officeart/2005/8/layout/default"/>
    <dgm:cxn modelId="{23BBCCC3-D3F0-4844-A16E-61AA3120D82A}" type="presParOf" srcId="{838220A1-423B-4E71-868B-478FA458F529}" destId="{F2B384A6-2E8D-4D8D-B1AA-14829E6E7873}" srcOrd="11" destOrd="0" presId="urn:microsoft.com/office/officeart/2005/8/layout/default"/>
    <dgm:cxn modelId="{17F2FEB4-1AE3-459B-B0B0-39F1982C3072}" type="presParOf" srcId="{838220A1-423B-4E71-868B-478FA458F529}" destId="{0917E244-CDAB-49E7-AFDA-774F7FAC6963}" srcOrd="12" destOrd="0" presId="urn:microsoft.com/office/officeart/2005/8/layout/default"/>
    <dgm:cxn modelId="{834A6181-BF57-4D0B-BC3D-100141F341C6}" type="presParOf" srcId="{838220A1-423B-4E71-868B-478FA458F529}" destId="{D786B1EA-6D60-4F1E-94FC-E37EDB7C61AA}" srcOrd="13" destOrd="0" presId="urn:microsoft.com/office/officeart/2005/8/layout/default"/>
    <dgm:cxn modelId="{82ED4D83-AA6D-47F9-965D-4B6F83440ACB}" type="presParOf" srcId="{838220A1-423B-4E71-868B-478FA458F529}" destId="{F174DDB2-73F4-47F7-9670-71276E853CDB}" srcOrd="14" destOrd="0" presId="urn:microsoft.com/office/officeart/2005/8/layout/default"/>
    <dgm:cxn modelId="{EEB40089-EA99-4413-904A-93D493A8DA61}" type="presParOf" srcId="{838220A1-423B-4E71-868B-478FA458F529}" destId="{A08F3A1F-459F-4ADD-AE4B-3CC43120D526}" srcOrd="15" destOrd="0" presId="urn:microsoft.com/office/officeart/2005/8/layout/default"/>
    <dgm:cxn modelId="{1C6C8560-694E-4F5B-8AA8-45F3C20EC0FE}" type="presParOf" srcId="{838220A1-423B-4E71-868B-478FA458F529}" destId="{ACE3AFCB-4367-4187-9B35-55199E86FE27}" srcOrd="16" destOrd="0" presId="urn:microsoft.com/office/officeart/2005/8/layout/default"/>
    <dgm:cxn modelId="{9CF27E8D-1807-47B7-B82A-041574BFF5A6}" type="presParOf" srcId="{838220A1-423B-4E71-868B-478FA458F529}" destId="{9A062287-49B0-4A9E-AF57-1AAAFA799843}" srcOrd="17" destOrd="0" presId="urn:microsoft.com/office/officeart/2005/8/layout/default"/>
    <dgm:cxn modelId="{DE388671-AE63-4B82-A431-38E104224E93}" type="presParOf" srcId="{838220A1-423B-4E71-868B-478FA458F529}" destId="{8E1AF72B-E06E-42B2-9204-F7D52BA8A095}" srcOrd="18" destOrd="0" presId="urn:microsoft.com/office/officeart/2005/8/layout/default"/>
    <dgm:cxn modelId="{91AB9665-5E76-42D7-9B60-B16BBE34D3BE}" type="presParOf" srcId="{838220A1-423B-4E71-868B-478FA458F529}" destId="{0E3210AE-B767-4A47-AF2C-1D3095C8177A}" srcOrd="19" destOrd="0" presId="urn:microsoft.com/office/officeart/2005/8/layout/default"/>
    <dgm:cxn modelId="{A8B198EA-B68B-4DF4-8A45-C75FD3E2BE4C}" type="presParOf" srcId="{838220A1-423B-4E71-868B-478FA458F529}" destId="{B368B65B-382F-4E7C-ADA1-6EC0E84D40C6}" srcOrd="20" destOrd="0" presId="urn:microsoft.com/office/officeart/2005/8/layout/default"/>
    <dgm:cxn modelId="{61144B42-F8A9-450F-9326-4570DAEAFEA1}" type="presParOf" srcId="{838220A1-423B-4E71-868B-478FA458F529}" destId="{63F6441F-B5CD-4BE0-9D3A-E2A0D856FD75}" srcOrd="21" destOrd="0" presId="urn:microsoft.com/office/officeart/2005/8/layout/default"/>
    <dgm:cxn modelId="{06F0E08B-7E54-4C03-B607-6FAB99A6E081}" type="presParOf" srcId="{838220A1-423B-4E71-868B-478FA458F529}" destId="{3BFB2D43-524A-4C9A-B9AF-20E62DCA3BE9}" srcOrd="22" destOrd="0" presId="urn:microsoft.com/office/officeart/2005/8/layout/default"/>
    <dgm:cxn modelId="{07CFACA1-75B2-4A97-AD58-A3EA51334E11}" type="presParOf" srcId="{838220A1-423B-4E71-868B-478FA458F529}" destId="{D3BF4F86-8487-46B3-A0FC-3A124BC1D42B}" srcOrd="23" destOrd="0" presId="urn:microsoft.com/office/officeart/2005/8/layout/default"/>
    <dgm:cxn modelId="{6C151D64-D6A5-4BD9-89FB-AFC8AD1A1862}" type="presParOf" srcId="{838220A1-423B-4E71-868B-478FA458F529}" destId="{3CED9916-999D-47A6-84AC-9BFED258D087}" srcOrd="24" destOrd="0" presId="urn:microsoft.com/office/officeart/2005/8/layout/default"/>
    <dgm:cxn modelId="{690FA8A1-8C58-4375-BF1D-68D9C8363E2C}" type="presParOf" srcId="{838220A1-423B-4E71-868B-478FA458F529}" destId="{E87C9649-89F8-404E-97EE-2EE2C865F561}" srcOrd="25" destOrd="0" presId="urn:microsoft.com/office/officeart/2005/8/layout/default"/>
    <dgm:cxn modelId="{A00E5BCC-D0B6-4722-91B0-A84365BD6E86}" type="presParOf" srcId="{838220A1-423B-4E71-868B-478FA458F529}" destId="{808E5674-E1AC-433F-995A-B33340843026}" srcOrd="26" destOrd="0" presId="urn:microsoft.com/office/officeart/2005/8/layout/default"/>
    <dgm:cxn modelId="{088A3E7C-4090-471F-82EF-90B2EAE5B966}" type="presParOf" srcId="{838220A1-423B-4E71-868B-478FA458F529}" destId="{651FA062-AFC8-4984-9D17-82FBE6F7C795}" srcOrd="27" destOrd="0" presId="urn:microsoft.com/office/officeart/2005/8/layout/default"/>
    <dgm:cxn modelId="{2B315116-AD9C-455E-BA46-5DDAA360BF5E}" type="presParOf" srcId="{838220A1-423B-4E71-868B-478FA458F529}" destId="{B7148BA9-72BF-4D3E-9235-FDD915036F0D}" srcOrd="28" destOrd="0" presId="urn:microsoft.com/office/officeart/2005/8/layout/default"/>
    <dgm:cxn modelId="{4F92F9A4-7ADA-49A4-86BC-7175FC9A0420}" type="presParOf" srcId="{838220A1-423B-4E71-868B-478FA458F529}" destId="{3D2879EB-D822-4762-8598-55153E8D4ECD}" srcOrd="29" destOrd="0" presId="urn:microsoft.com/office/officeart/2005/8/layout/default"/>
    <dgm:cxn modelId="{2C6C3936-C542-4265-8EFF-7A0101D1C8F8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/>
      <dgm:spPr>
        <a:xfrm>
          <a:off x="850" y="3583"/>
          <a:ext cx="674678" cy="404807"/>
        </a:xfr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/>
      <dgm:spPr>
        <a:xfrm>
          <a:off x="742997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/>
      <dgm:spPr>
        <a:xfrm>
          <a:off x="1485143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/>
      <dgm:spPr>
        <a:xfrm>
          <a:off x="2227290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/>
      <dgm:spPr>
        <a:xfrm>
          <a:off x="850" y="475858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xfrm>
          <a:off x="742997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xfrm>
          <a:off x="1485143" y="475858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xfrm>
          <a:off x="2227290" y="475858"/>
          <a:ext cx="674678" cy="404807"/>
        </a:xfrm>
        <a:solidFill>
          <a:srgbClr val="FF33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xfrm>
          <a:off x="850" y="1420409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xfrm>
          <a:off x="742997" y="1420409"/>
          <a:ext cx="674678" cy="404807"/>
        </a:xfrm>
        <a:solidFill>
          <a:schemeClr val="accent3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xfrm>
          <a:off x="1485143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xfrm>
          <a:off x="2227290" y="1420409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xfrm>
          <a:off x="850" y="94813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xfrm>
          <a:off x="742997" y="94813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xfrm>
          <a:off x="1485143" y="948133"/>
          <a:ext cx="674678" cy="404807"/>
        </a:xfr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xfrm>
          <a:off x="2227290" y="948133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15E1F8B3-7EA8-456F-8516-172C612AE6A9}" type="presOf" srcId="{6D62FF4C-3ED9-46D3-B93B-33BD4504A756}" destId="{8E1AF72B-E06E-42B2-9204-F7D52BA8A095}" srcOrd="0" destOrd="0" presId="urn:microsoft.com/office/officeart/2005/8/layout/default"/>
    <dgm:cxn modelId="{DB4D677D-7C1D-4BEE-A060-A0524559E2C6}" type="presOf" srcId="{1E69C0A5-AB58-4E72-9E61-BBF09A9E064B}" destId="{A4B49D58-496F-45B1-A7E6-41D53C13B658}" srcOrd="0" destOrd="0" presId="urn:microsoft.com/office/officeart/2005/8/layout/default"/>
    <dgm:cxn modelId="{C7676C5C-0F78-4431-9488-4B9A342B22B7}" type="presOf" srcId="{23F8CC94-D8F6-4E5D-92A4-AD1087ED47F6}" destId="{B368B65B-382F-4E7C-ADA1-6EC0E84D40C6}" srcOrd="0" destOrd="0" presId="urn:microsoft.com/office/officeart/2005/8/layout/default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F53C2C09-F6FF-4878-9EA7-096DBC0A63F7}" type="presOf" srcId="{6FC7384A-E882-4D3E-A211-9E33D48D9263}" destId="{B7148BA9-72BF-4D3E-9235-FDD915036F0D}" srcOrd="0" destOrd="0" presId="urn:microsoft.com/office/officeart/2005/8/layout/default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5A1A1F33-8D5E-424C-8BFD-0F443A39F278}" type="presOf" srcId="{9104719A-B01E-4511-A04B-771A7B6EF89E}" destId="{F174DDB2-73F4-47F7-9670-71276E853CDB}" srcOrd="0" destOrd="0" presId="urn:microsoft.com/office/officeart/2005/8/layout/default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93BE11CD-5B9B-40B2-BC13-31396A80B8D7}" type="presOf" srcId="{4887BD41-F2F2-468E-B28D-BAA76E2C190B}" destId="{808E5674-E1AC-433F-995A-B33340843026}" srcOrd="0" destOrd="0" presId="urn:microsoft.com/office/officeart/2005/8/layout/default"/>
    <dgm:cxn modelId="{5B609F61-6767-4C66-BE7C-83EC87B549E4}" type="presOf" srcId="{A9F006D0-C31A-4CA9-A7B2-D1E0C3F034B4}" destId="{3BFB2D43-524A-4C9A-B9AF-20E62DCA3BE9}" srcOrd="0" destOrd="0" presId="urn:microsoft.com/office/officeart/2005/8/layout/default"/>
    <dgm:cxn modelId="{C4BC1EB3-2784-45B8-8C16-6F0B221DA280}" type="presOf" srcId="{3FFDD997-DF70-4258-A7EB-AD21E116FC2D}" destId="{838220A1-423B-4E71-868B-478FA458F529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0D9EDEF4-8B39-4F00-BB09-01DD6C58ABA7}" type="presOf" srcId="{19E287B6-FF52-4F8D-A928-877C77208828}" destId="{3CED9916-999D-47A6-84AC-9BFED258D087}" srcOrd="0" destOrd="0" presId="urn:microsoft.com/office/officeart/2005/8/layout/default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63CDC34B-4FA9-423C-9B40-8E28267B5C78}" type="presOf" srcId="{3AE4B103-AD3F-40DD-B428-F33AA9354C57}" destId="{AED7360B-1512-4A51-B81A-F2710E6E1ADA}" srcOrd="0" destOrd="0" presId="urn:microsoft.com/office/officeart/2005/8/layout/default"/>
    <dgm:cxn modelId="{98E49702-1B6D-43C4-B51B-936E0A4CF70D}" type="presOf" srcId="{051A9776-3D3C-4CAC-B14C-B6B4DCB1DDBE}" destId="{0917E244-CDAB-49E7-AFDA-774F7FAC6963}" srcOrd="0" destOrd="0" presId="urn:microsoft.com/office/officeart/2005/8/layout/default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6C0063FD-C13F-4DE9-AAF5-79F346766883}" type="presOf" srcId="{F6962828-7036-4AE5-A5C7-22F99FA27C86}" destId="{89282478-1B99-4D0D-AFBC-6BD77086062A}" srcOrd="0" destOrd="0" presId="urn:microsoft.com/office/officeart/2005/8/layout/default"/>
    <dgm:cxn modelId="{4B49C27E-F898-440A-B8F7-80168F35067F}" type="presOf" srcId="{3F1FB057-EF07-459F-ACF2-3CB5822FF92F}" destId="{A176D0AA-073F-47FD-BCFB-99949DADBD47}" srcOrd="0" destOrd="0" presId="urn:microsoft.com/office/officeart/2005/8/layout/default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D6ABB5A9-F18A-4862-BEFB-ED3379FE88D2}" type="presOf" srcId="{D6ACB683-EB60-4B3E-B694-C04C5C34E41D}" destId="{8BAE0C81-2A9E-42EE-9683-F03D479ED197}" srcOrd="0" destOrd="0" presId="urn:microsoft.com/office/officeart/2005/8/layout/default"/>
    <dgm:cxn modelId="{B6FF357F-B890-48A4-AFC8-8E63028BC540}" type="presOf" srcId="{1D1EDEE8-BD88-42C7-9A21-537488FC7917}" destId="{C7E3F429-C4A2-47CE-B6CD-2195DE566EF7}" srcOrd="0" destOrd="0" presId="urn:microsoft.com/office/officeart/2005/8/layout/default"/>
    <dgm:cxn modelId="{613D6182-25DB-46F2-AF49-E9651C698D86}" type="presOf" srcId="{72C93622-AFF8-471D-9868-D9AAEE9F1055}" destId="{ACE3AFCB-4367-4187-9B35-55199E86FE27}" srcOrd="0" destOrd="0" presId="urn:microsoft.com/office/officeart/2005/8/layout/default"/>
    <dgm:cxn modelId="{C4927174-EEB7-4A7B-BA7E-EE1106802251}" type="presOf" srcId="{2DED7F73-A119-4711-BA8D-2084A438BE1F}" destId="{C4EBB6B9-330F-4959-97EB-33FDF39A2366}" srcOrd="0" destOrd="0" presId="urn:microsoft.com/office/officeart/2005/8/layout/default"/>
    <dgm:cxn modelId="{3BD41AA1-ED2E-4C8B-8D1F-DFAC605F39D7}" type="presParOf" srcId="{838220A1-423B-4E71-868B-478FA458F529}" destId="{8BAE0C81-2A9E-42EE-9683-F03D479ED197}" srcOrd="0" destOrd="0" presId="urn:microsoft.com/office/officeart/2005/8/layout/default"/>
    <dgm:cxn modelId="{A585B619-8324-4B96-AC18-E0529D554A1B}" type="presParOf" srcId="{838220A1-423B-4E71-868B-478FA458F529}" destId="{B51AB3DA-24CD-41A6-97A4-3C0BB6DF2174}" srcOrd="1" destOrd="0" presId="urn:microsoft.com/office/officeart/2005/8/layout/default"/>
    <dgm:cxn modelId="{70FFF922-AD95-45D6-B3CF-74BE1C668BCB}" type="presParOf" srcId="{838220A1-423B-4E71-868B-478FA458F529}" destId="{89282478-1B99-4D0D-AFBC-6BD77086062A}" srcOrd="2" destOrd="0" presId="urn:microsoft.com/office/officeart/2005/8/layout/default"/>
    <dgm:cxn modelId="{D6527123-BB43-4AAB-B038-EB44F6AB0309}" type="presParOf" srcId="{838220A1-423B-4E71-868B-478FA458F529}" destId="{3B282A1C-9329-4EB8-88D2-3DDAC0422AD6}" srcOrd="3" destOrd="0" presId="urn:microsoft.com/office/officeart/2005/8/layout/default"/>
    <dgm:cxn modelId="{E0802B5A-6466-48FC-B488-897D1E8287FA}" type="presParOf" srcId="{838220A1-423B-4E71-868B-478FA458F529}" destId="{A176D0AA-073F-47FD-BCFB-99949DADBD47}" srcOrd="4" destOrd="0" presId="urn:microsoft.com/office/officeart/2005/8/layout/default"/>
    <dgm:cxn modelId="{EC5918AD-5DE4-424A-9547-887891EC8DCC}" type="presParOf" srcId="{838220A1-423B-4E71-868B-478FA458F529}" destId="{848BCC36-3614-4ACF-A636-B74C6A8E645D}" srcOrd="5" destOrd="0" presId="urn:microsoft.com/office/officeart/2005/8/layout/default"/>
    <dgm:cxn modelId="{71C21343-1466-41F5-9283-D9867BD6FD38}" type="presParOf" srcId="{838220A1-423B-4E71-868B-478FA458F529}" destId="{AED7360B-1512-4A51-B81A-F2710E6E1ADA}" srcOrd="6" destOrd="0" presId="urn:microsoft.com/office/officeart/2005/8/layout/default"/>
    <dgm:cxn modelId="{DD1FE683-1A40-4003-B4EF-BAA6722269A3}" type="presParOf" srcId="{838220A1-423B-4E71-868B-478FA458F529}" destId="{47EBE366-AAB3-4969-8812-83F7A2228177}" srcOrd="7" destOrd="0" presId="urn:microsoft.com/office/officeart/2005/8/layout/default"/>
    <dgm:cxn modelId="{1944535E-CD39-4F5E-98FE-49D5EC7C545D}" type="presParOf" srcId="{838220A1-423B-4E71-868B-478FA458F529}" destId="{C4EBB6B9-330F-4959-97EB-33FDF39A2366}" srcOrd="8" destOrd="0" presId="urn:microsoft.com/office/officeart/2005/8/layout/default"/>
    <dgm:cxn modelId="{B38C40E0-E2A2-45AD-9835-75067F526F38}" type="presParOf" srcId="{838220A1-423B-4E71-868B-478FA458F529}" destId="{8145D20A-ACF5-4AC6-ACA8-A41A66FE7D5F}" srcOrd="9" destOrd="0" presId="urn:microsoft.com/office/officeart/2005/8/layout/default"/>
    <dgm:cxn modelId="{4F8EAADE-64A0-4962-937D-D235EBCCE474}" type="presParOf" srcId="{838220A1-423B-4E71-868B-478FA458F529}" destId="{C7E3F429-C4A2-47CE-B6CD-2195DE566EF7}" srcOrd="10" destOrd="0" presId="urn:microsoft.com/office/officeart/2005/8/layout/default"/>
    <dgm:cxn modelId="{68FD4071-7EBB-45F8-BD89-4674FE40FC18}" type="presParOf" srcId="{838220A1-423B-4E71-868B-478FA458F529}" destId="{F2B384A6-2E8D-4D8D-B1AA-14829E6E7873}" srcOrd="11" destOrd="0" presId="urn:microsoft.com/office/officeart/2005/8/layout/default"/>
    <dgm:cxn modelId="{6F014C49-9A89-4C40-BCBA-61FBE1A3F068}" type="presParOf" srcId="{838220A1-423B-4E71-868B-478FA458F529}" destId="{0917E244-CDAB-49E7-AFDA-774F7FAC6963}" srcOrd="12" destOrd="0" presId="urn:microsoft.com/office/officeart/2005/8/layout/default"/>
    <dgm:cxn modelId="{67F1A0C6-7BD0-4441-A18E-46FCCA76B3D7}" type="presParOf" srcId="{838220A1-423B-4E71-868B-478FA458F529}" destId="{D786B1EA-6D60-4F1E-94FC-E37EDB7C61AA}" srcOrd="13" destOrd="0" presId="urn:microsoft.com/office/officeart/2005/8/layout/default"/>
    <dgm:cxn modelId="{6B1E68FF-E108-470E-8A55-C3B739D1B9C7}" type="presParOf" srcId="{838220A1-423B-4E71-868B-478FA458F529}" destId="{F174DDB2-73F4-47F7-9670-71276E853CDB}" srcOrd="14" destOrd="0" presId="urn:microsoft.com/office/officeart/2005/8/layout/default"/>
    <dgm:cxn modelId="{93D004DB-51CD-4628-AAD7-2751CCF4D07A}" type="presParOf" srcId="{838220A1-423B-4E71-868B-478FA458F529}" destId="{A08F3A1F-459F-4ADD-AE4B-3CC43120D526}" srcOrd="15" destOrd="0" presId="urn:microsoft.com/office/officeart/2005/8/layout/default"/>
    <dgm:cxn modelId="{E76294BB-EC69-474E-9DE7-BAF031FDAAF2}" type="presParOf" srcId="{838220A1-423B-4E71-868B-478FA458F529}" destId="{ACE3AFCB-4367-4187-9B35-55199E86FE27}" srcOrd="16" destOrd="0" presId="urn:microsoft.com/office/officeart/2005/8/layout/default"/>
    <dgm:cxn modelId="{07AD1BFC-B59E-4FBE-AE9C-50650BA7F396}" type="presParOf" srcId="{838220A1-423B-4E71-868B-478FA458F529}" destId="{9A062287-49B0-4A9E-AF57-1AAAFA799843}" srcOrd="17" destOrd="0" presId="urn:microsoft.com/office/officeart/2005/8/layout/default"/>
    <dgm:cxn modelId="{923621D8-AA09-4AE0-971C-E18E8A95EFD2}" type="presParOf" srcId="{838220A1-423B-4E71-868B-478FA458F529}" destId="{8E1AF72B-E06E-42B2-9204-F7D52BA8A095}" srcOrd="18" destOrd="0" presId="urn:microsoft.com/office/officeart/2005/8/layout/default"/>
    <dgm:cxn modelId="{C7699EE7-EC12-4EF0-A9DD-EB6F78700545}" type="presParOf" srcId="{838220A1-423B-4E71-868B-478FA458F529}" destId="{0E3210AE-B767-4A47-AF2C-1D3095C8177A}" srcOrd="19" destOrd="0" presId="urn:microsoft.com/office/officeart/2005/8/layout/default"/>
    <dgm:cxn modelId="{FDAC24F4-FBFE-43CC-A651-C6C1A429CAC3}" type="presParOf" srcId="{838220A1-423B-4E71-868B-478FA458F529}" destId="{B368B65B-382F-4E7C-ADA1-6EC0E84D40C6}" srcOrd="20" destOrd="0" presId="urn:microsoft.com/office/officeart/2005/8/layout/default"/>
    <dgm:cxn modelId="{628DC579-6368-4A38-96FF-F9C5270319E7}" type="presParOf" srcId="{838220A1-423B-4E71-868B-478FA458F529}" destId="{63F6441F-B5CD-4BE0-9D3A-E2A0D856FD75}" srcOrd="21" destOrd="0" presId="urn:microsoft.com/office/officeart/2005/8/layout/default"/>
    <dgm:cxn modelId="{603415AE-734D-4A83-ACA5-4024748E7CBB}" type="presParOf" srcId="{838220A1-423B-4E71-868B-478FA458F529}" destId="{3BFB2D43-524A-4C9A-B9AF-20E62DCA3BE9}" srcOrd="22" destOrd="0" presId="urn:microsoft.com/office/officeart/2005/8/layout/default"/>
    <dgm:cxn modelId="{77F25483-CC58-4121-9119-EB5B0369E9D0}" type="presParOf" srcId="{838220A1-423B-4E71-868B-478FA458F529}" destId="{D3BF4F86-8487-46B3-A0FC-3A124BC1D42B}" srcOrd="23" destOrd="0" presId="urn:microsoft.com/office/officeart/2005/8/layout/default"/>
    <dgm:cxn modelId="{45B17B2F-6DB5-4839-B5B5-EE1EFB40F398}" type="presParOf" srcId="{838220A1-423B-4E71-868B-478FA458F529}" destId="{3CED9916-999D-47A6-84AC-9BFED258D087}" srcOrd="24" destOrd="0" presId="urn:microsoft.com/office/officeart/2005/8/layout/default"/>
    <dgm:cxn modelId="{35960FEA-FAB4-4247-B876-6B69FDC1F6D6}" type="presParOf" srcId="{838220A1-423B-4E71-868B-478FA458F529}" destId="{E87C9649-89F8-404E-97EE-2EE2C865F561}" srcOrd="25" destOrd="0" presId="urn:microsoft.com/office/officeart/2005/8/layout/default"/>
    <dgm:cxn modelId="{824DC81C-C3A2-4EA6-A5D2-001FCD9D0449}" type="presParOf" srcId="{838220A1-423B-4E71-868B-478FA458F529}" destId="{808E5674-E1AC-433F-995A-B33340843026}" srcOrd="26" destOrd="0" presId="urn:microsoft.com/office/officeart/2005/8/layout/default"/>
    <dgm:cxn modelId="{15769B47-1CE0-4F61-9484-178DCB55E514}" type="presParOf" srcId="{838220A1-423B-4E71-868B-478FA458F529}" destId="{651FA062-AFC8-4984-9D17-82FBE6F7C795}" srcOrd="27" destOrd="0" presId="urn:microsoft.com/office/officeart/2005/8/layout/default"/>
    <dgm:cxn modelId="{2FD3C7AE-703F-4440-88A6-4250FD65D941}" type="presParOf" srcId="{838220A1-423B-4E71-868B-478FA458F529}" destId="{B7148BA9-72BF-4D3E-9235-FDD915036F0D}" srcOrd="28" destOrd="0" presId="urn:microsoft.com/office/officeart/2005/8/layout/default"/>
    <dgm:cxn modelId="{54A9C2C5-3BBB-46A0-968C-70D0998D00F8}" type="presParOf" srcId="{838220A1-423B-4E71-868B-478FA458F529}" destId="{3D2879EB-D822-4762-8598-55153E8D4ECD}" srcOrd="29" destOrd="0" presId="urn:microsoft.com/office/officeart/2005/8/layout/default"/>
    <dgm:cxn modelId="{DF96C683-C01F-44D8-80A7-53390506CBF8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/>
      <dgm:spPr>
        <a:xfrm>
          <a:off x="850" y="358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/>
      <dgm:spPr>
        <a:xfrm>
          <a:off x="742997" y="358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/>
      <dgm:spPr>
        <a:xfrm>
          <a:off x="1485143" y="358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/>
      <dgm:spPr>
        <a:xfrm>
          <a:off x="2227290" y="358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/>
      <dgm:spPr>
        <a:xfrm>
          <a:off x="850" y="475858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xfrm>
          <a:off x="742997" y="475858"/>
          <a:ext cx="674678" cy="404807"/>
        </a:xfrm>
        <a:solidFill>
          <a:schemeClr val="accent3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xfrm>
          <a:off x="1485143" y="475858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xfrm>
          <a:off x="2227290" y="475858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xfrm>
          <a:off x="850" y="1420409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xfrm>
          <a:off x="742997" y="1420409"/>
          <a:ext cx="674678" cy="404807"/>
        </a:xfr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xfrm>
          <a:off x="1485143" y="1420409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xfrm>
          <a:off x="2227290" y="1420409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xfrm>
          <a:off x="850" y="94813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xfrm>
          <a:off x="742997" y="94813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xfrm>
          <a:off x="1485143" y="948133"/>
          <a:ext cx="674678" cy="404807"/>
        </a:xfrm>
        <a:solidFill>
          <a:srgbClr val="FF3B3B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xfrm>
          <a:off x="2227290" y="94813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544B08F7-DE55-4403-BA1E-AAC96C6C5970}" type="presOf" srcId="{19E287B6-FF52-4F8D-A928-877C77208828}" destId="{3CED9916-999D-47A6-84AC-9BFED258D087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019B9908-9C10-4629-969D-402F69695859}" type="presOf" srcId="{D6ACB683-EB60-4B3E-B694-C04C5C34E41D}" destId="{8BAE0C81-2A9E-42EE-9683-F03D479ED197}" srcOrd="0" destOrd="0" presId="urn:microsoft.com/office/officeart/2005/8/layout/default"/>
    <dgm:cxn modelId="{FD1D9DE3-31C4-4267-A89D-B3A59B3806DA}" type="presOf" srcId="{6FC7384A-E882-4D3E-A211-9E33D48D9263}" destId="{B7148BA9-72BF-4D3E-9235-FDD915036F0D}" srcOrd="0" destOrd="0" presId="urn:microsoft.com/office/officeart/2005/8/layout/default"/>
    <dgm:cxn modelId="{B523BA55-DDD4-4284-87B0-68EF3B796514}" type="presOf" srcId="{3FFDD997-DF70-4258-A7EB-AD21E116FC2D}" destId="{838220A1-423B-4E71-868B-478FA458F529}" srcOrd="0" destOrd="0" presId="urn:microsoft.com/office/officeart/2005/8/layout/default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20C1D4FB-F265-4835-8DEA-24884917A448}" type="presOf" srcId="{6D62FF4C-3ED9-46D3-B93B-33BD4504A756}" destId="{8E1AF72B-E06E-42B2-9204-F7D52BA8A095}" srcOrd="0" destOrd="0" presId="urn:microsoft.com/office/officeart/2005/8/layout/default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C98B1D76-DF53-4154-981A-2D846842F9C4}" type="presOf" srcId="{F6962828-7036-4AE5-A5C7-22F99FA27C86}" destId="{89282478-1B99-4D0D-AFBC-6BD77086062A}" srcOrd="0" destOrd="0" presId="urn:microsoft.com/office/officeart/2005/8/layout/default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7E31CF4A-BD5B-4EE3-BBCA-EEB94A81A933}" type="presOf" srcId="{051A9776-3D3C-4CAC-B14C-B6B4DCB1DDBE}" destId="{0917E244-CDAB-49E7-AFDA-774F7FAC6963}" srcOrd="0" destOrd="0" presId="urn:microsoft.com/office/officeart/2005/8/layout/default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ADE8EE56-DEBA-403E-AED6-A6B5A5321321}" type="presOf" srcId="{1E69C0A5-AB58-4E72-9E61-BBF09A9E064B}" destId="{A4B49D58-496F-45B1-A7E6-41D53C13B658}" srcOrd="0" destOrd="0" presId="urn:microsoft.com/office/officeart/2005/8/layout/default"/>
    <dgm:cxn modelId="{6DE24246-AF50-4FAA-8ABD-9880257C93B8}" type="presOf" srcId="{23F8CC94-D8F6-4E5D-92A4-AD1087ED47F6}" destId="{B368B65B-382F-4E7C-ADA1-6EC0E84D40C6}" srcOrd="0" destOrd="0" presId="urn:microsoft.com/office/officeart/2005/8/layout/default"/>
    <dgm:cxn modelId="{AC98BA05-A2E1-4132-AFE5-E020A265C841}" type="presOf" srcId="{9104719A-B01E-4511-A04B-771A7B6EF89E}" destId="{F174DDB2-73F4-47F7-9670-71276E853CDB}" srcOrd="0" destOrd="0" presId="urn:microsoft.com/office/officeart/2005/8/layout/default"/>
    <dgm:cxn modelId="{9D186C8E-EC73-4FAC-A73E-B85ED040A579}" type="presOf" srcId="{1D1EDEE8-BD88-42C7-9A21-537488FC7917}" destId="{C7E3F429-C4A2-47CE-B6CD-2195DE566EF7}" srcOrd="0" destOrd="0" presId="urn:microsoft.com/office/officeart/2005/8/layout/default"/>
    <dgm:cxn modelId="{DA0E8AF3-C1EF-4872-845D-B305706210E9}" type="presOf" srcId="{2DED7F73-A119-4711-BA8D-2084A438BE1F}" destId="{C4EBB6B9-330F-4959-97EB-33FDF39A2366}" srcOrd="0" destOrd="0" presId="urn:microsoft.com/office/officeart/2005/8/layout/default"/>
    <dgm:cxn modelId="{959DAA63-5578-4E52-8976-0EC5A75C3B73}" type="presOf" srcId="{3F1FB057-EF07-459F-ACF2-3CB5822FF92F}" destId="{A176D0AA-073F-47FD-BCFB-99949DADBD47}" srcOrd="0" destOrd="0" presId="urn:microsoft.com/office/officeart/2005/8/layout/default"/>
    <dgm:cxn modelId="{D274BA72-6C50-47B2-BB4A-B1B25692CA8B}" type="presOf" srcId="{72C93622-AFF8-471D-9868-D9AAEE9F1055}" destId="{ACE3AFCB-4367-4187-9B35-55199E86FE27}" srcOrd="0" destOrd="0" presId="urn:microsoft.com/office/officeart/2005/8/layout/default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62D9D188-B745-47BB-B8ED-26E9E154A519}" type="presOf" srcId="{A9F006D0-C31A-4CA9-A7B2-D1E0C3F034B4}" destId="{3BFB2D43-524A-4C9A-B9AF-20E62DCA3BE9}" srcOrd="0" destOrd="0" presId="urn:microsoft.com/office/officeart/2005/8/layout/default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BDE71DE7-D98D-4104-ABF0-EE4F65424D53}" type="presOf" srcId="{4887BD41-F2F2-468E-B28D-BAA76E2C190B}" destId="{808E5674-E1AC-433F-995A-B33340843026}" srcOrd="0" destOrd="0" presId="urn:microsoft.com/office/officeart/2005/8/layout/default"/>
    <dgm:cxn modelId="{3ADF25C4-E3B0-4C10-B3BF-FAF73F2D242C}" type="presOf" srcId="{3AE4B103-AD3F-40DD-B428-F33AA9354C57}" destId="{AED7360B-1512-4A51-B81A-F2710E6E1ADA}" srcOrd="0" destOrd="0" presId="urn:microsoft.com/office/officeart/2005/8/layout/default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E30B5185-45DE-4B68-AE87-1414382E2489}" type="presParOf" srcId="{838220A1-423B-4E71-868B-478FA458F529}" destId="{8BAE0C81-2A9E-42EE-9683-F03D479ED197}" srcOrd="0" destOrd="0" presId="urn:microsoft.com/office/officeart/2005/8/layout/default"/>
    <dgm:cxn modelId="{70A9FDA6-695C-450D-9243-77E53E2B43A1}" type="presParOf" srcId="{838220A1-423B-4E71-868B-478FA458F529}" destId="{B51AB3DA-24CD-41A6-97A4-3C0BB6DF2174}" srcOrd="1" destOrd="0" presId="urn:microsoft.com/office/officeart/2005/8/layout/default"/>
    <dgm:cxn modelId="{5AF5C4C4-F67E-4CFD-AA3C-412181A1C673}" type="presParOf" srcId="{838220A1-423B-4E71-868B-478FA458F529}" destId="{89282478-1B99-4D0D-AFBC-6BD77086062A}" srcOrd="2" destOrd="0" presId="urn:microsoft.com/office/officeart/2005/8/layout/default"/>
    <dgm:cxn modelId="{421F4A52-6825-478D-AE09-DD4ECC8BCFA3}" type="presParOf" srcId="{838220A1-423B-4E71-868B-478FA458F529}" destId="{3B282A1C-9329-4EB8-88D2-3DDAC0422AD6}" srcOrd="3" destOrd="0" presId="urn:microsoft.com/office/officeart/2005/8/layout/default"/>
    <dgm:cxn modelId="{D2BA6948-6E25-4D38-9395-AAB07F257213}" type="presParOf" srcId="{838220A1-423B-4E71-868B-478FA458F529}" destId="{A176D0AA-073F-47FD-BCFB-99949DADBD47}" srcOrd="4" destOrd="0" presId="urn:microsoft.com/office/officeart/2005/8/layout/default"/>
    <dgm:cxn modelId="{F9536A7C-8F0E-4FDD-A3A4-001B9E1ABBFA}" type="presParOf" srcId="{838220A1-423B-4E71-868B-478FA458F529}" destId="{848BCC36-3614-4ACF-A636-B74C6A8E645D}" srcOrd="5" destOrd="0" presId="urn:microsoft.com/office/officeart/2005/8/layout/default"/>
    <dgm:cxn modelId="{9710C223-21FB-445A-BC54-337C5AA3D67B}" type="presParOf" srcId="{838220A1-423B-4E71-868B-478FA458F529}" destId="{AED7360B-1512-4A51-B81A-F2710E6E1ADA}" srcOrd="6" destOrd="0" presId="urn:microsoft.com/office/officeart/2005/8/layout/default"/>
    <dgm:cxn modelId="{865CAC4E-D47F-45E7-A446-3C34F63E6220}" type="presParOf" srcId="{838220A1-423B-4E71-868B-478FA458F529}" destId="{47EBE366-AAB3-4969-8812-83F7A2228177}" srcOrd="7" destOrd="0" presId="urn:microsoft.com/office/officeart/2005/8/layout/default"/>
    <dgm:cxn modelId="{0C6DBDB4-B3D2-456F-A0ED-0D9124BA6857}" type="presParOf" srcId="{838220A1-423B-4E71-868B-478FA458F529}" destId="{C4EBB6B9-330F-4959-97EB-33FDF39A2366}" srcOrd="8" destOrd="0" presId="urn:microsoft.com/office/officeart/2005/8/layout/default"/>
    <dgm:cxn modelId="{E177D742-D302-413D-8EE0-0B7A8853531A}" type="presParOf" srcId="{838220A1-423B-4E71-868B-478FA458F529}" destId="{8145D20A-ACF5-4AC6-ACA8-A41A66FE7D5F}" srcOrd="9" destOrd="0" presId="urn:microsoft.com/office/officeart/2005/8/layout/default"/>
    <dgm:cxn modelId="{A802CD6E-107A-4B8F-9763-3A9B01D949D7}" type="presParOf" srcId="{838220A1-423B-4E71-868B-478FA458F529}" destId="{C7E3F429-C4A2-47CE-B6CD-2195DE566EF7}" srcOrd="10" destOrd="0" presId="urn:microsoft.com/office/officeart/2005/8/layout/default"/>
    <dgm:cxn modelId="{631F19D0-4846-46FD-8929-5AC31EA88F6F}" type="presParOf" srcId="{838220A1-423B-4E71-868B-478FA458F529}" destId="{F2B384A6-2E8D-4D8D-B1AA-14829E6E7873}" srcOrd="11" destOrd="0" presId="urn:microsoft.com/office/officeart/2005/8/layout/default"/>
    <dgm:cxn modelId="{97E6B3F7-76B8-4687-984B-A19790A1A965}" type="presParOf" srcId="{838220A1-423B-4E71-868B-478FA458F529}" destId="{0917E244-CDAB-49E7-AFDA-774F7FAC6963}" srcOrd="12" destOrd="0" presId="urn:microsoft.com/office/officeart/2005/8/layout/default"/>
    <dgm:cxn modelId="{4E79A473-9C2E-466C-83D0-5A063B590068}" type="presParOf" srcId="{838220A1-423B-4E71-868B-478FA458F529}" destId="{D786B1EA-6D60-4F1E-94FC-E37EDB7C61AA}" srcOrd="13" destOrd="0" presId="urn:microsoft.com/office/officeart/2005/8/layout/default"/>
    <dgm:cxn modelId="{06F42047-FD6A-4D52-BED0-D434536ADCD0}" type="presParOf" srcId="{838220A1-423B-4E71-868B-478FA458F529}" destId="{F174DDB2-73F4-47F7-9670-71276E853CDB}" srcOrd="14" destOrd="0" presId="urn:microsoft.com/office/officeart/2005/8/layout/default"/>
    <dgm:cxn modelId="{C3668BF7-6D73-4DEA-A138-754293CDC6CD}" type="presParOf" srcId="{838220A1-423B-4E71-868B-478FA458F529}" destId="{A08F3A1F-459F-4ADD-AE4B-3CC43120D526}" srcOrd="15" destOrd="0" presId="urn:microsoft.com/office/officeart/2005/8/layout/default"/>
    <dgm:cxn modelId="{F305F236-5537-4767-8707-11752F52A2C1}" type="presParOf" srcId="{838220A1-423B-4E71-868B-478FA458F529}" destId="{ACE3AFCB-4367-4187-9B35-55199E86FE27}" srcOrd="16" destOrd="0" presId="urn:microsoft.com/office/officeart/2005/8/layout/default"/>
    <dgm:cxn modelId="{5045AABA-7DDB-428A-9FF9-B103B9044090}" type="presParOf" srcId="{838220A1-423B-4E71-868B-478FA458F529}" destId="{9A062287-49B0-4A9E-AF57-1AAAFA799843}" srcOrd="17" destOrd="0" presId="urn:microsoft.com/office/officeart/2005/8/layout/default"/>
    <dgm:cxn modelId="{B80EAEF2-258F-4A82-B2A3-43E57995B8B5}" type="presParOf" srcId="{838220A1-423B-4E71-868B-478FA458F529}" destId="{8E1AF72B-E06E-42B2-9204-F7D52BA8A095}" srcOrd="18" destOrd="0" presId="urn:microsoft.com/office/officeart/2005/8/layout/default"/>
    <dgm:cxn modelId="{1777C54B-7A3C-4C04-9477-95CF30CF2306}" type="presParOf" srcId="{838220A1-423B-4E71-868B-478FA458F529}" destId="{0E3210AE-B767-4A47-AF2C-1D3095C8177A}" srcOrd="19" destOrd="0" presId="urn:microsoft.com/office/officeart/2005/8/layout/default"/>
    <dgm:cxn modelId="{7345E939-4825-49AC-9D35-1E99E8D4A2FA}" type="presParOf" srcId="{838220A1-423B-4E71-868B-478FA458F529}" destId="{B368B65B-382F-4E7C-ADA1-6EC0E84D40C6}" srcOrd="20" destOrd="0" presId="urn:microsoft.com/office/officeart/2005/8/layout/default"/>
    <dgm:cxn modelId="{C148EC2F-C0E6-468C-A830-034A2716AFF7}" type="presParOf" srcId="{838220A1-423B-4E71-868B-478FA458F529}" destId="{63F6441F-B5CD-4BE0-9D3A-E2A0D856FD75}" srcOrd="21" destOrd="0" presId="urn:microsoft.com/office/officeart/2005/8/layout/default"/>
    <dgm:cxn modelId="{F04E09F6-D0DF-4C1B-A3A8-5AD37489341C}" type="presParOf" srcId="{838220A1-423B-4E71-868B-478FA458F529}" destId="{3BFB2D43-524A-4C9A-B9AF-20E62DCA3BE9}" srcOrd="22" destOrd="0" presId="urn:microsoft.com/office/officeart/2005/8/layout/default"/>
    <dgm:cxn modelId="{DE76B357-1A91-4FA2-A827-501088134A6A}" type="presParOf" srcId="{838220A1-423B-4E71-868B-478FA458F529}" destId="{D3BF4F86-8487-46B3-A0FC-3A124BC1D42B}" srcOrd="23" destOrd="0" presId="urn:microsoft.com/office/officeart/2005/8/layout/default"/>
    <dgm:cxn modelId="{FD50C6F3-3862-4BF1-9328-506AF7681B4F}" type="presParOf" srcId="{838220A1-423B-4E71-868B-478FA458F529}" destId="{3CED9916-999D-47A6-84AC-9BFED258D087}" srcOrd="24" destOrd="0" presId="urn:microsoft.com/office/officeart/2005/8/layout/default"/>
    <dgm:cxn modelId="{0F8A019F-53EE-4AB6-AC40-4F135EE5396E}" type="presParOf" srcId="{838220A1-423B-4E71-868B-478FA458F529}" destId="{E87C9649-89F8-404E-97EE-2EE2C865F561}" srcOrd="25" destOrd="0" presId="urn:microsoft.com/office/officeart/2005/8/layout/default"/>
    <dgm:cxn modelId="{0C6A30C9-7AF5-4218-AD7D-F1F7A1D077C4}" type="presParOf" srcId="{838220A1-423B-4E71-868B-478FA458F529}" destId="{808E5674-E1AC-433F-995A-B33340843026}" srcOrd="26" destOrd="0" presId="urn:microsoft.com/office/officeart/2005/8/layout/default"/>
    <dgm:cxn modelId="{A9598861-D613-4387-8FD9-DDF59A485F90}" type="presParOf" srcId="{838220A1-423B-4E71-868B-478FA458F529}" destId="{651FA062-AFC8-4984-9D17-82FBE6F7C795}" srcOrd="27" destOrd="0" presId="urn:microsoft.com/office/officeart/2005/8/layout/default"/>
    <dgm:cxn modelId="{121A2265-20EF-421C-8AC1-D8917C3829BB}" type="presParOf" srcId="{838220A1-423B-4E71-868B-478FA458F529}" destId="{B7148BA9-72BF-4D3E-9235-FDD915036F0D}" srcOrd="28" destOrd="0" presId="urn:microsoft.com/office/officeart/2005/8/layout/default"/>
    <dgm:cxn modelId="{98788A0C-C1BB-4A3B-BC91-AE02EB6AB17B}" type="presParOf" srcId="{838220A1-423B-4E71-868B-478FA458F529}" destId="{3D2879EB-D822-4762-8598-55153E8D4ECD}" srcOrd="29" destOrd="0" presId="urn:microsoft.com/office/officeart/2005/8/layout/default"/>
    <dgm:cxn modelId="{ED80DA23-4E8C-4660-82F0-BF447BB02680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CED44F-0424-4AB1-995F-0860D68E146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1F3D8F-7D3B-49A4-B407-BDD41151F4A6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200" b="0" i="0" dirty="0" smtClean="0"/>
            <a:t>Our focus: simulation </a:t>
          </a:r>
          <a:r>
            <a:rPr lang="en-IN" sz="2200" b="1" i="0" dirty="0" smtClean="0"/>
            <a:t>speed</a:t>
          </a:r>
          <a:r>
            <a:rPr lang="en-IN" sz="2200" b="0" i="0" dirty="0" smtClean="0"/>
            <a:t> in </a:t>
          </a:r>
          <a:r>
            <a:rPr lang="en-IN" sz="2200" b="1" i="0" dirty="0" smtClean="0"/>
            <a:t>3D chips</a:t>
          </a:r>
          <a:endParaRPr lang="en-IN" sz="2200" dirty="0"/>
        </a:p>
      </dgm:t>
    </dgm:pt>
    <dgm:pt modelId="{1F3C4809-FB0D-47EC-8E16-2CE50FE0B56C}" type="parTrans" cxnId="{4023BB30-1097-43B4-A2C4-CC1952DAF2C1}">
      <dgm:prSet/>
      <dgm:spPr/>
      <dgm:t>
        <a:bodyPr/>
        <a:lstStyle/>
        <a:p>
          <a:endParaRPr lang="en-IN" sz="2200"/>
        </a:p>
      </dgm:t>
    </dgm:pt>
    <dgm:pt modelId="{FA9AFEC7-6803-4E36-AAA3-073E349E79C2}" type="sibTrans" cxnId="{4023BB30-1097-43B4-A2C4-CC1952DAF2C1}">
      <dgm:prSet/>
      <dgm:spPr/>
      <dgm:t>
        <a:bodyPr/>
        <a:lstStyle/>
        <a:p>
          <a:endParaRPr lang="en-IN" sz="2200"/>
        </a:p>
      </dgm:t>
    </dgm:pt>
    <dgm:pt modelId="{CA1BBB04-2295-4784-B0FD-A48BC70B3417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200" b="0" i="0" dirty="0" smtClean="0"/>
            <a:t>Very few techniques exist for 3D chips</a:t>
          </a:r>
          <a:endParaRPr lang="en-IN" sz="2200" dirty="0"/>
        </a:p>
      </dgm:t>
    </dgm:pt>
    <dgm:pt modelId="{F22CA49D-377D-4D63-B3BE-92890C8DE8D5}" type="parTrans" cxnId="{45FE70FE-3A40-42C9-A4EE-7341DF4ED401}">
      <dgm:prSet/>
      <dgm:spPr/>
      <dgm:t>
        <a:bodyPr/>
        <a:lstStyle/>
        <a:p>
          <a:endParaRPr lang="en-IN" sz="2200"/>
        </a:p>
      </dgm:t>
    </dgm:pt>
    <dgm:pt modelId="{DF6327EB-1519-482E-8265-092CD80ADAC4}" type="sibTrans" cxnId="{45FE70FE-3A40-42C9-A4EE-7341DF4ED401}">
      <dgm:prSet/>
      <dgm:spPr/>
      <dgm:t>
        <a:bodyPr/>
        <a:lstStyle/>
        <a:p>
          <a:endParaRPr lang="en-IN" sz="2200"/>
        </a:p>
      </dgm:t>
    </dgm:pt>
    <dgm:pt modelId="{F3C81334-7D00-423C-BAD4-0FBFB3F33066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200" b="0" i="0" dirty="0" smtClean="0"/>
            <a:t>Leakage power handled analytically</a:t>
          </a:r>
          <a:endParaRPr lang="en-IN" sz="2200" dirty="0"/>
        </a:p>
      </dgm:t>
    </dgm:pt>
    <dgm:pt modelId="{5FB12A51-5A55-470D-9EC6-F0BFF6740F2E}" type="parTrans" cxnId="{E1D366CD-F0E0-4850-A9C4-63352A5A939F}">
      <dgm:prSet/>
      <dgm:spPr/>
      <dgm:t>
        <a:bodyPr/>
        <a:lstStyle/>
        <a:p>
          <a:endParaRPr lang="en-IN" sz="2200"/>
        </a:p>
      </dgm:t>
    </dgm:pt>
    <dgm:pt modelId="{42D140BE-E0F8-4CAD-8FFC-E0C9C8B664FB}" type="sibTrans" cxnId="{E1D366CD-F0E0-4850-A9C4-63352A5A939F}">
      <dgm:prSet/>
      <dgm:spPr/>
      <dgm:t>
        <a:bodyPr/>
        <a:lstStyle/>
        <a:p>
          <a:endParaRPr lang="en-IN" sz="2200"/>
        </a:p>
      </dgm:t>
    </dgm:pt>
    <dgm:pt modelId="{D70616BF-2D36-4C8B-9E6D-8BB0987FB710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200" b="0" i="0" dirty="0" smtClean="0"/>
            <a:t>Prior work handles leakage iteratively</a:t>
          </a:r>
          <a:endParaRPr lang="en-IN" sz="2200" dirty="0"/>
        </a:p>
      </dgm:t>
    </dgm:pt>
    <dgm:pt modelId="{D714CAFF-AFAE-480F-BFD5-161FCBB0D88D}" type="parTrans" cxnId="{7A6B057E-4ADA-4DEC-8164-B39F0D78C06A}">
      <dgm:prSet/>
      <dgm:spPr/>
      <dgm:t>
        <a:bodyPr/>
        <a:lstStyle/>
        <a:p>
          <a:endParaRPr lang="en-IN" sz="2200"/>
        </a:p>
      </dgm:t>
    </dgm:pt>
    <dgm:pt modelId="{F514046C-E3DC-4BC5-8F62-1FF22FF53ED7}" type="sibTrans" cxnId="{7A6B057E-4ADA-4DEC-8164-B39F0D78C06A}">
      <dgm:prSet/>
      <dgm:spPr/>
      <dgm:t>
        <a:bodyPr/>
        <a:lstStyle/>
        <a:p>
          <a:endParaRPr lang="en-IN" sz="2200"/>
        </a:p>
      </dgm:t>
    </dgm:pt>
    <dgm:pt modelId="{3A4FF369-DEE0-450A-B3AB-331A16D0748E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200" b="0" i="0" dirty="0" smtClean="0"/>
            <a:t>Transient temperature profile including leakage</a:t>
          </a:r>
          <a:endParaRPr lang="en-IN" sz="2200" dirty="0"/>
        </a:p>
      </dgm:t>
    </dgm:pt>
    <dgm:pt modelId="{04CC9B40-75AD-40CE-B9A7-8C9879F0F2E4}" type="sibTrans" cxnId="{3134C6AB-A9EB-449A-93D1-0662C179ADAE}">
      <dgm:prSet/>
      <dgm:spPr/>
      <dgm:t>
        <a:bodyPr/>
        <a:lstStyle/>
        <a:p>
          <a:endParaRPr lang="en-IN" sz="2200"/>
        </a:p>
      </dgm:t>
    </dgm:pt>
    <dgm:pt modelId="{AB62B448-8A76-42C5-9470-914A85B2DCED}" type="parTrans" cxnId="{3134C6AB-A9EB-449A-93D1-0662C179ADAE}">
      <dgm:prSet/>
      <dgm:spPr/>
      <dgm:t>
        <a:bodyPr/>
        <a:lstStyle/>
        <a:p>
          <a:endParaRPr lang="en-IN" sz="2200"/>
        </a:p>
      </dgm:t>
    </dgm:pt>
    <dgm:pt modelId="{9BAF5CD5-E3FA-4EB1-9AC9-ED94D2D90ED8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200" dirty="0" smtClean="0"/>
            <a:t>No such transform based technique exists for 3D chips</a:t>
          </a:r>
          <a:endParaRPr lang="en-IN" sz="2200" dirty="0"/>
        </a:p>
      </dgm:t>
    </dgm:pt>
    <dgm:pt modelId="{6EB7AC73-F3CB-4BED-98D0-AE3D67F84941}" type="parTrans" cxnId="{8C8F5C64-79F5-443C-A3E6-CCAD7CA74B53}">
      <dgm:prSet/>
      <dgm:spPr/>
      <dgm:t>
        <a:bodyPr/>
        <a:lstStyle/>
        <a:p>
          <a:endParaRPr lang="en-IN"/>
        </a:p>
      </dgm:t>
    </dgm:pt>
    <dgm:pt modelId="{56483900-1349-478A-A00E-270567BFE258}" type="sibTrans" cxnId="{8C8F5C64-79F5-443C-A3E6-CCAD7CA74B53}">
      <dgm:prSet/>
      <dgm:spPr/>
      <dgm:t>
        <a:bodyPr/>
        <a:lstStyle/>
        <a:p>
          <a:endParaRPr lang="en-IN"/>
        </a:p>
      </dgm:t>
    </dgm:pt>
    <dgm:pt modelId="{62FE3413-5D1D-47D6-AACE-E178B7FA2513}" type="pres">
      <dgm:prSet presAssocID="{D6CED44F-0424-4AB1-995F-0860D68E146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25662FC-60D6-47C5-BDA4-2FAFA2AC5F47}" type="pres">
      <dgm:prSet presAssocID="{B61F3D8F-7D3B-49A4-B407-BDD41151F4A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BDBDF5-F8CD-4037-8AE7-079261C17242}" type="pres">
      <dgm:prSet presAssocID="{FA9AFEC7-6803-4E36-AAA3-073E349E79C2}" presName="sibTrans" presStyleCnt="0"/>
      <dgm:spPr/>
    </dgm:pt>
    <dgm:pt modelId="{1E3D0CEC-4A0E-4C14-9897-FE4E8C230350}" type="pres">
      <dgm:prSet presAssocID="{F3C81334-7D00-423C-BAD4-0FBFB3F3306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833394-3D87-46A7-A632-210481FB3903}" type="pres">
      <dgm:prSet presAssocID="{42D140BE-E0F8-4CAD-8FFC-E0C9C8B664FB}" presName="sibTrans" presStyleCnt="0"/>
      <dgm:spPr/>
    </dgm:pt>
    <dgm:pt modelId="{B67513FA-8922-401A-8788-F55A8FB212F3}" type="pres">
      <dgm:prSet presAssocID="{3A4FF369-DEE0-450A-B3AB-331A16D0748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E99124-90DC-4C2E-ABDD-D2FA3AAD1D07}" type="presOf" srcId="{CA1BBB04-2295-4784-B0FD-A48BC70B3417}" destId="{625662FC-60D6-47C5-BDA4-2FAFA2AC5F47}" srcOrd="0" destOrd="1" presId="urn:microsoft.com/office/officeart/2005/8/layout/hList6"/>
    <dgm:cxn modelId="{8C962582-6DCC-4E3F-A80C-A0F8159566A4}" type="presOf" srcId="{F3C81334-7D00-423C-BAD4-0FBFB3F33066}" destId="{1E3D0CEC-4A0E-4C14-9897-FE4E8C230350}" srcOrd="0" destOrd="0" presId="urn:microsoft.com/office/officeart/2005/8/layout/hList6"/>
    <dgm:cxn modelId="{90DD6E19-153B-4479-A2E4-7AAD65D2BBB1}" type="presOf" srcId="{9BAF5CD5-E3FA-4EB1-9AC9-ED94D2D90ED8}" destId="{B67513FA-8922-401A-8788-F55A8FB212F3}" srcOrd="0" destOrd="1" presId="urn:microsoft.com/office/officeart/2005/8/layout/hList6"/>
    <dgm:cxn modelId="{8C8F5C64-79F5-443C-A3E6-CCAD7CA74B53}" srcId="{3A4FF369-DEE0-450A-B3AB-331A16D0748E}" destId="{9BAF5CD5-E3FA-4EB1-9AC9-ED94D2D90ED8}" srcOrd="0" destOrd="0" parTransId="{6EB7AC73-F3CB-4BED-98D0-AE3D67F84941}" sibTransId="{56483900-1349-478A-A00E-270567BFE258}"/>
    <dgm:cxn modelId="{4D7EC7B4-4F65-4CEB-9E2D-4DEBCC690E6F}" type="presOf" srcId="{D70616BF-2D36-4C8B-9E6D-8BB0987FB710}" destId="{1E3D0CEC-4A0E-4C14-9897-FE4E8C230350}" srcOrd="0" destOrd="1" presId="urn:microsoft.com/office/officeart/2005/8/layout/hList6"/>
    <dgm:cxn modelId="{45FE70FE-3A40-42C9-A4EE-7341DF4ED401}" srcId="{B61F3D8F-7D3B-49A4-B407-BDD41151F4A6}" destId="{CA1BBB04-2295-4784-B0FD-A48BC70B3417}" srcOrd="0" destOrd="0" parTransId="{F22CA49D-377D-4D63-B3BE-92890C8DE8D5}" sibTransId="{DF6327EB-1519-482E-8265-092CD80ADAC4}"/>
    <dgm:cxn modelId="{3134C6AB-A9EB-449A-93D1-0662C179ADAE}" srcId="{D6CED44F-0424-4AB1-995F-0860D68E146B}" destId="{3A4FF369-DEE0-450A-B3AB-331A16D0748E}" srcOrd="2" destOrd="0" parTransId="{AB62B448-8A76-42C5-9470-914A85B2DCED}" sibTransId="{04CC9B40-75AD-40CE-B9A7-8C9879F0F2E4}"/>
    <dgm:cxn modelId="{C8ED691B-9414-4972-A9E2-B1CC316F7D74}" type="presOf" srcId="{D6CED44F-0424-4AB1-995F-0860D68E146B}" destId="{62FE3413-5D1D-47D6-AACE-E178B7FA2513}" srcOrd="0" destOrd="0" presId="urn:microsoft.com/office/officeart/2005/8/layout/hList6"/>
    <dgm:cxn modelId="{70714FF6-70F7-44AB-A610-E0F3865391A2}" type="presOf" srcId="{B61F3D8F-7D3B-49A4-B407-BDD41151F4A6}" destId="{625662FC-60D6-47C5-BDA4-2FAFA2AC5F47}" srcOrd="0" destOrd="0" presId="urn:microsoft.com/office/officeart/2005/8/layout/hList6"/>
    <dgm:cxn modelId="{4023BB30-1097-43B4-A2C4-CC1952DAF2C1}" srcId="{D6CED44F-0424-4AB1-995F-0860D68E146B}" destId="{B61F3D8F-7D3B-49A4-B407-BDD41151F4A6}" srcOrd="0" destOrd="0" parTransId="{1F3C4809-FB0D-47EC-8E16-2CE50FE0B56C}" sibTransId="{FA9AFEC7-6803-4E36-AAA3-073E349E79C2}"/>
    <dgm:cxn modelId="{E1D366CD-F0E0-4850-A9C4-63352A5A939F}" srcId="{D6CED44F-0424-4AB1-995F-0860D68E146B}" destId="{F3C81334-7D00-423C-BAD4-0FBFB3F33066}" srcOrd="1" destOrd="0" parTransId="{5FB12A51-5A55-470D-9EC6-F0BFF6740F2E}" sibTransId="{42D140BE-E0F8-4CAD-8FFC-E0C9C8B664FB}"/>
    <dgm:cxn modelId="{78C9118E-278F-478D-B1A5-D8B90D418151}" type="presOf" srcId="{3A4FF369-DEE0-450A-B3AB-331A16D0748E}" destId="{B67513FA-8922-401A-8788-F55A8FB212F3}" srcOrd="0" destOrd="0" presId="urn:microsoft.com/office/officeart/2005/8/layout/hList6"/>
    <dgm:cxn modelId="{7A6B057E-4ADA-4DEC-8164-B39F0D78C06A}" srcId="{F3C81334-7D00-423C-BAD4-0FBFB3F33066}" destId="{D70616BF-2D36-4C8B-9E6D-8BB0987FB710}" srcOrd="0" destOrd="0" parTransId="{D714CAFF-AFAE-480F-BFD5-161FCBB0D88D}" sibTransId="{F514046C-E3DC-4BC5-8F62-1FF22FF53ED7}"/>
    <dgm:cxn modelId="{E28BD2D3-0692-49AE-A6C2-0C249BCB5CE6}" type="presParOf" srcId="{62FE3413-5D1D-47D6-AACE-E178B7FA2513}" destId="{625662FC-60D6-47C5-BDA4-2FAFA2AC5F47}" srcOrd="0" destOrd="0" presId="urn:microsoft.com/office/officeart/2005/8/layout/hList6"/>
    <dgm:cxn modelId="{FCF0DB89-D062-47FA-8364-8A4D72F1B8E6}" type="presParOf" srcId="{62FE3413-5D1D-47D6-AACE-E178B7FA2513}" destId="{99BDBDF5-F8CD-4037-8AE7-079261C17242}" srcOrd="1" destOrd="0" presId="urn:microsoft.com/office/officeart/2005/8/layout/hList6"/>
    <dgm:cxn modelId="{8ED3FED9-4A4D-42D0-B408-756D5E646019}" type="presParOf" srcId="{62FE3413-5D1D-47D6-AACE-E178B7FA2513}" destId="{1E3D0CEC-4A0E-4C14-9897-FE4E8C230350}" srcOrd="2" destOrd="0" presId="urn:microsoft.com/office/officeart/2005/8/layout/hList6"/>
    <dgm:cxn modelId="{9F5BADBB-4A7A-4A81-B462-0BCC5C3BB443}" type="presParOf" srcId="{62FE3413-5D1D-47D6-AACE-E178B7FA2513}" destId="{6B833394-3D87-46A7-A632-210481FB3903}" srcOrd="3" destOrd="0" presId="urn:microsoft.com/office/officeart/2005/8/layout/hList6"/>
    <dgm:cxn modelId="{2416C221-B84E-45B3-80F6-F73D75395341}" type="presParOf" srcId="{62FE3413-5D1D-47D6-AACE-E178B7FA2513}" destId="{B67513FA-8922-401A-8788-F55A8FB212F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BDB30DC-DFEE-47B8-BC29-E0B2949BC5E3}" type="doc">
      <dgm:prSet loTypeId="urn:microsoft.com/office/officeart/2005/8/layout/equation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8F895F-7EA9-4F21-8BBA-B2708CFFEE29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400" b="0" i="0" dirty="0" err="1" smtClean="0"/>
            <a:t>Floorplan</a:t>
          </a:r>
          <a:endParaRPr lang="en-IN" sz="2400" dirty="0"/>
        </a:p>
      </dgm:t>
    </dgm:pt>
    <dgm:pt modelId="{633A35C9-8E6A-4539-BDC9-587C050A8435}" type="parTrans" cxnId="{462C2C24-47EA-486F-86A3-9F62E88B5185}">
      <dgm:prSet/>
      <dgm:spPr/>
      <dgm:t>
        <a:bodyPr/>
        <a:lstStyle/>
        <a:p>
          <a:endParaRPr lang="en-IN"/>
        </a:p>
      </dgm:t>
    </dgm:pt>
    <dgm:pt modelId="{76C568C0-2F62-468A-944B-7721A960B396}" type="sibTrans" cxnId="{462C2C24-47EA-486F-86A3-9F62E88B5185}">
      <dgm:prSet/>
      <dgm:spPr/>
      <dgm:t>
        <a:bodyPr/>
        <a:lstStyle/>
        <a:p>
          <a:endParaRPr lang="en-IN"/>
        </a:p>
      </dgm:t>
    </dgm:pt>
    <dgm:pt modelId="{72A84AC6-62D4-4DB4-ADC0-F0C5C414C7E9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400" b="0" i="0" dirty="0" smtClean="0"/>
            <a:t>Dynamic Power </a:t>
          </a:r>
          <a:r>
            <a:rPr lang="en-IN" sz="2400" b="0" i="0" dirty="0" smtClean="0"/>
            <a:t>Profile</a:t>
          </a:r>
          <a:endParaRPr lang="en-IN" sz="2400" dirty="0"/>
        </a:p>
      </dgm:t>
    </dgm:pt>
    <dgm:pt modelId="{0B507003-FDF3-4579-AC58-CB9E39F0D97E}" type="parTrans" cxnId="{2720F69A-A43A-43F5-B561-BAFBE066CEFA}">
      <dgm:prSet/>
      <dgm:spPr/>
      <dgm:t>
        <a:bodyPr/>
        <a:lstStyle/>
        <a:p>
          <a:endParaRPr lang="en-IN"/>
        </a:p>
      </dgm:t>
    </dgm:pt>
    <dgm:pt modelId="{EBB4177F-A2AF-4B75-ADF9-236B5C629A31}" type="sibTrans" cxnId="{2720F69A-A43A-43F5-B561-BAFBE066CEFA}">
      <dgm:prSet/>
      <dgm:spPr/>
      <dgm:t>
        <a:bodyPr/>
        <a:lstStyle/>
        <a:p>
          <a:endParaRPr lang="en-IN" dirty="0"/>
        </a:p>
      </dgm:t>
    </dgm:pt>
    <dgm:pt modelId="{9AEB22DF-E594-44B1-B3BF-109620A52302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sz="2800" b="0" i="0" dirty="0" smtClean="0"/>
            <a:t>Temperature Profile</a:t>
          </a:r>
          <a:endParaRPr lang="en-IN" sz="2800" dirty="0"/>
        </a:p>
      </dgm:t>
    </dgm:pt>
    <dgm:pt modelId="{40547FDD-9310-4F2E-A2FA-98A43484700D}" type="parTrans" cxnId="{C823EC9C-1F8D-457D-9304-9EA6F0D1B7DB}">
      <dgm:prSet/>
      <dgm:spPr/>
      <dgm:t>
        <a:bodyPr/>
        <a:lstStyle/>
        <a:p>
          <a:endParaRPr lang="en-IN"/>
        </a:p>
      </dgm:t>
    </dgm:pt>
    <dgm:pt modelId="{63A6BE5E-A229-4143-93E1-3794E750DFC0}" type="sibTrans" cxnId="{C823EC9C-1F8D-457D-9304-9EA6F0D1B7DB}">
      <dgm:prSet/>
      <dgm:spPr/>
      <dgm:t>
        <a:bodyPr/>
        <a:lstStyle/>
        <a:p>
          <a:endParaRPr lang="en-IN"/>
        </a:p>
      </dgm:t>
    </dgm:pt>
    <dgm:pt modelId="{99044A31-9476-4CFE-AB4A-290A37BFFBA4}" type="pres">
      <dgm:prSet presAssocID="{9BDB30DC-DFEE-47B8-BC29-E0B2949BC5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C05BE32-5ED6-48D9-8E71-80ABFA32E8A0}" type="pres">
      <dgm:prSet presAssocID="{9BDB30DC-DFEE-47B8-BC29-E0B2949BC5E3}" presName="vNodes" presStyleCnt="0"/>
      <dgm:spPr/>
    </dgm:pt>
    <dgm:pt modelId="{842291EC-51EE-4208-A357-B6DBA4F0B4DD}" type="pres">
      <dgm:prSet presAssocID="{A78F895F-7EA9-4F21-8BBA-B2708CFFEE29}" presName="node" presStyleLbl="node1" presStyleIdx="0" presStyleCnt="3" custScaleX="167496" custScaleY="123465" custLinFactX="-100000" custLinFactNeighborX="-1938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CF7E1A-92CD-46BD-B58E-2BA310D48940}" type="pres">
      <dgm:prSet presAssocID="{76C568C0-2F62-468A-944B-7721A960B396}" presName="spacerT" presStyleCnt="0"/>
      <dgm:spPr/>
    </dgm:pt>
    <dgm:pt modelId="{F661D694-AB0D-477E-84FF-D6C767226F13}" type="pres">
      <dgm:prSet presAssocID="{76C568C0-2F62-468A-944B-7721A960B396}" presName="sibTrans" presStyleLbl="sibTrans2D1" presStyleIdx="0" presStyleCnt="2" custLinFactX="-169030" custLinFactNeighborX="-200000" custLinFactNeighborY="48894"/>
      <dgm:spPr/>
      <dgm:t>
        <a:bodyPr/>
        <a:lstStyle/>
        <a:p>
          <a:endParaRPr lang="en-IN"/>
        </a:p>
      </dgm:t>
    </dgm:pt>
    <dgm:pt modelId="{7E63A275-CC1E-45A5-906D-8825CAA8A594}" type="pres">
      <dgm:prSet presAssocID="{76C568C0-2F62-468A-944B-7721A960B396}" presName="spacerB" presStyleCnt="0"/>
      <dgm:spPr/>
    </dgm:pt>
    <dgm:pt modelId="{04EDD9D4-CE48-4BA0-BD21-83BEE68A3530}" type="pres">
      <dgm:prSet presAssocID="{72A84AC6-62D4-4DB4-ADC0-F0C5C414C7E9}" presName="node" presStyleLbl="node1" presStyleIdx="1" presStyleCnt="3" custScaleX="167496" custScaleY="123465" custLinFactX="-100000" custLinFactNeighborX="-1938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E7DBFC-21C3-4363-8CA7-D99DEA63C515}" type="pres">
      <dgm:prSet presAssocID="{9BDB30DC-DFEE-47B8-BC29-E0B2949BC5E3}" presName="sibTransLast" presStyleLbl="sibTrans2D1" presStyleIdx="1" presStyleCnt="2" custScaleX="29853" custLinFactNeighborX="74819" custLinFactNeighborY="-4034"/>
      <dgm:spPr/>
      <dgm:t>
        <a:bodyPr/>
        <a:lstStyle/>
        <a:p>
          <a:endParaRPr lang="en-IN"/>
        </a:p>
      </dgm:t>
    </dgm:pt>
    <dgm:pt modelId="{413F8F04-0B3C-48E9-A611-ED71612D3579}" type="pres">
      <dgm:prSet presAssocID="{9BDB30DC-DFEE-47B8-BC29-E0B2949BC5E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20309ED0-6B4B-49A8-887E-5046222D9A74}" type="pres">
      <dgm:prSet presAssocID="{9BDB30DC-DFEE-47B8-BC29-E0B2949BC5E3}" presName="lastNode" presStyleLbl="node1" presStyleIdx="2" presStyleCnt="3" custScaleX="99695" custScaleY="41419" custLinFactX="74907" custLinFactNeighborX="100000" custLinFactNeighborY="-91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</dgm:ptLst>
  <dgm:cxnLst>
    <dgm:cxn modelId="{7D0E6C81-312C-46AF-8E3B-55EACD37CE1B}" type="presOf" srcId="{EBB4177F-A2AF-4B75-ADF9-236B5C629A31}" destId="{F6E7DBFC-21C3-4363-8CA7-D99DEA63C515}" srcOrd="0" destOrd="0" presId="urn:microsoft.com/office/officeart/2005/8/layout/equation2"/>
    <dgm:cxn modelId="{990838E8-0D15-4F91-9B22-86D19B1D5859}" type="presOf" srcId="{9AEB22DF-E594-44B1-B3BF-109620A52302}" destId="{20309ED0-6B4B-49A8-887E-5046222D9A74}" srcOrd="0" destOrd="0" presId="urn:microsoft.com/office/officeart/2005/8/layout/equation2"/>
    <dgm:cxn modelId="{58FAEFBF-93A2-4AEE-9922-B449E6436101}" type="presOf" srcId="{EBB4177F-A2AF-4B75-ADF9-236B5C629A31}" destId="{413F8F04-0B3C-48E9-A611-ED71612D3579}" srcOrd="1" destOrd="0" presId="urn:microsoft.com/office/officeart/2005/8/layout/equation2"/>
    <dgm:cxn modelId="{416980C3-2BD5-48F4-8517-2D17EC9BFD80}" type="presOf" srcId="{9BDB30DC-DFEE-47B8-BC29-E0B2949BC5E3}" destId="{99044A31-9476-4CFE-AB4A-290A37BFFBA4}" srcOrd="0" destOrd="0" presId="urn:microsoft.com/office/officeart/2005/8/layout/equation2"/>
    <dgm:cxn modelId="{CC5783EC-8C5F-4BA4-A2A3-CAEA00FF01FA}" type="presOf" srcId="{76C568C0-2F62-468A-944B-7721A960B396}" destId="{F661D694-AB0D-477E-84FF-D6C767226F13}" srcOrd="0" destOrd="0" presId="urn:microsoft.com/office/officeart/2005/8/layout/equation2"/>
    <dgm:cxn modelId="{668728D2-5BCA-498C-A5DB-77310FA2DBC0}" type="presOf" srcId="{72A84AC6-62D4-4DB4-ADC0-F0C5C414C7E9}" destId="{04EDD9D4-CE48-4BA0-BD21-83BEE68A3530}" srcOrd="0" destOrd="0" presId="urn:microsoft.com/office/officeart/2005/8/layout/equation2"/>
    <dgm:cxn modelId="{44DF533D-6D1E-44CF-B9B8-8FFF86D96D3B}" type="presOf" srcId="{A78F895F-7EA9-4F21-8BBA-B2708CFFEE29}" destId="{842291EC-51EE-4208-A357-B6DBA4F0B4DD}" srcOrd="0" destOrd="0" presId="urn:microsoft.com/office/officeart/2005/8/layout/equation2"/>
    <dgm:cxn modelId="{C823EC9C-1F8D-457D-9304-9EA6F0D1B7DB}" srcId="{9BDB30DC-DFEE-47B8-BC29-E0B2949BC5E3}" destId="{9AEB22DF-E594-44B1-B3BF-109620A52302}" srcOrd="2" destOrd="0" parTransId="{40547FDD-9310-4F2E-A2FA-98A43484700D}" sibTransId="{63A6BE5E-A229-4143-93E1-3794E750DFC0}"/>
    <dgm:cxn modelId="{2720F69A-A43A-43F5-B561-BAFBE066CEFA}" srcId="{9BDB30DC-DFEE-47B8-BC29-E0B2949BC5E3}" destId="{72A84AC6-62D4-4DB4-ADC0-F0C5C414C7E9}" srcOrd="1" destOrd="0" parTransId="{0B507003-FDF3-4579-AC58-CB9E39F0D97E}" sibTransId="{EBB4177F-A2AF-4B75-ADF9-236B5C629A31}"/>
    <dgm:cxn modelId="{462C2C24-47EA-486F-86A3-9F62E88B5185}" srcId="{9BDB30DC-DFEE-47B8-BC29-E0B2949BC5E3}" destId="{A78F895F-7EA9-4F21-8BBA-B2708CFFEE29}" srcOrd="0" destOrd="0" parTransId="{633A35C9-8E6A-4539-BDC9-587C050A8435}" sibTransId="{76C568C0-2F62-468A-944B-7721A960B396}"/>
    <dgm:cxn modelId="{B25E1C24-943E-4BB3-805B-52DA3990583B}" type="presParOf" srcId="{99044A31-9476-4CFE-AB4A-290A37BFFBA4}" destId="{9C05BE32-5ED6-48D9-8E71-80ABFA32E8A0}" srcOrd="0" destOrd="0" presId="urn:microsoft.com/office/officeart/2005/8/layout/equation2"/>
    <dgm:cxn modelId="{D49BA4D1-EF28-47FC-993B-F8CE4D164295}" type="presParOf" srcId="{9C05BE32-5ED6-48D9-8E71-80ABFA32E8A0}" destId="{842291EC-51EE-4208-A357-B6DBA4F0B4DD}" srcOrd="0" destOrd="0" presId="urn:microsoft.com/office/officeart/2005/8/layout/equation2"/>
    <dgm:cxn modelId="{D214997F-83A7-4583-8C38-518AD4E9BCBD}" type="presParOf" srcId="{9C05BE32-5ED6-48D9-8E71-80ABFA32E8A0}" destId="{CBCF7E1A-92CD-46BD-B58E-2BA310D48940}" srcOrd="1" destOrd="0" presId="urn:microsoft.com/office/officeart/2005/8/layout/equation2"/>
    <dgm:cxn modelId="{72BCB35A-E944-41E9-BF99-D2465B883E86}" type="presParOf" srcId="{9C05BE32-5ED6-48D9-8E71-80ABFA32E8A0}" destId="{F661D694-AB0D-477E-84FF-D6C767226F13}" srcOrd="2" destOrd="0" presId="urn:microsoft.com/office/officeart/2005/8/layout/equation2"/>
    <dgm:cxn modelId="{50D58A2C-6A3C-447D-B0D8-15BBF640EE5D}" type="presParOf" srcId="{9C05BE32-5ED6-48D9-8E71-80ABFA32E8A0}" destId="{7E63A275-CC1E-45A5-906D-8825CAA8A594}" srcOrd="3" destOrd="0" presId="urn:microsoft.com/office/officeart/2005/8/layout/equation2"/>
    <dgm:cxn modelId="{AEBC78E9-2964-4226-B55A-5D398EA3BF11}" type="presParOf" srcId="{9C05BE32-5ED6-48D9-8E71-80ABFA32E8A0}" destId="{04EDD9D4-CE48-4BA0-BD21-83BEE68A3530}" srcOrd="4" destOrd="0" presId="urn:microsoft.com/office/officeart/2005/8/layout/equation2"/>
    <dgm:cxn modelId="{D0873335-24D5-4FEA-A0CE-B4A29C4C8C59}" type="presParOf" srcId="{99044A31-9476-4CFE-AB4A-290A37BFFBA4}" destId="{F6E7DBFC-21C3-4363-8CA7-D99DEA63C515}" srcOrd="1" destOrd="0" presId="urn:microsoft.com/office/officeart/2005/8/layout/equation2"/>
    <dgm:cxn modelId="{17C3D017-80F4-4A2E-80E9-833CB2D84294}" type="presParOf" srcId="{F6E7DBFC-21C3-4363-8CA7-D99DEA63C515}" destId="{413F8F04-0B3C-48E9-A611-ED71612D3579}" srcOrd="0" destOrd="0" presId="urn:microsoft.com/office/officeart/2005/8/layout/equation2"/>
    <dgm:cxn modelId="{901EB6FB-0434-4BC3-AA86-AB86BD86C156}" type="presParOf" srcId="{99044A31-9476-4CFE-AB4A-290A37BFFBA4}" destId="{20309ED0-6B4B-49A8-887E-5046222D9A7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79A9955-F9DD-41E5-AF71-2105EF33241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6CB0D8CF-D29F-496E-801C-8369438DE96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dirty="0" smtClean="0"/>
            <a:t>Apply a unit power source</a:t>
          </a:r>
          <a:endParaRPr lang="en-IN" sz="1800" dirty="0"/>
        </a:p>
      </dgm:t>
    </dgm:pt>
    <dgm:pt modelId="{9EE9021F-62C3-48FA-86A2-94A5D5B6C36C}" type="parTrans" cxnId="{764FD2E0-F0D9-4966-811D-E7E22B55F012}">
      <dgm:prSet/>
      <dgm:spPr/>
      <dgm:t>
        <a:bodyPr/>
        <a:lstStyle/>
        <a:p>
          <a:endParaRPr lang="en-IN" sz="1400"/>
        </a:p>
      </dgm:t>
    </dgm:pt>
    <dgm:pt modelId="{FE7D6BA2-D896-4294-914E-61FD82DAC90D}" type="sibTrans" cxnId="{764FD2E0-F0D9-4966-811D-E7E22B55F012}">
      <dgm:prSet/>
      <dgm:spPr/>
      <dgm:t>
        <a:bodyPr/>
        <a:lstStyle/>
        <a:p>
          <a:endParaRPr lang="en-IN" sz="1400"/>
        </a:p>
      </dgm:t>
    </dgm:pt>
    <mc:AlternateContent xmlns:mc="http://schemas.openxmlformats.org/markup-compatibility/2006">
      <mc:Choice xmlns:a14="http://schemas.microsoft.com/office/drawing/2010/main" Requires="a14">
        <dgm:pt modelId="{324C3791-F2D0-4CA0-AFA8-AE4046F3BEBD}">
          <dgm:prSet phldrT="[Text]" custT="1">
            <dgm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 ⊛ 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m:oMathPara>
              </a14:m>
              <a:endParaRPr lang="en-IN" sz="1800" b="1" dirty="0"/>
            </a:p>
          </dgm:t>
        </dgm:pt>
      </mc:Choice>
      <mc:Fallback>
        <dgm:pt modelId="{324C3791-F2D0-4CA0-AFA8-AE4046F3BEBD}">
          <dgm:prSet phldrT="[Text]" custT="1">
            <dgm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IN" sz="1800" b="1" i="0" smtClean="0">
                  <a:latin typeface="Cambria Math" panose="02040503050406030204" pitchFamily="18" charset="0"/>
                </a:rPr>
                <a:t>𝑻=𝑮 ⊛ 𝑷</a:t>
              </a:r>
              <a:endParaRPr lang="en-IN" sz="1800" b="1" dirty="0"/>
            </a:p>
          </dgm:t>
        </dgm:pt>
      </mc:Fallback>
    </mc:AlternateContent>
    <dgm:pt modelId="{BA5EA807-5EB1-468A-A9EF-001B14DC047C}" type="parTrans" cxnId="{1FED3E61-57C9-4494-8031-D3B0542D09D8}">
      <dgm:prSet/>
      <dgm:spPr/>
      <dgm:t>
        <a:bodyPr/>
        <a:lstStyle/>
        <a:p>
          <a:endParaRPr lang="en-IN" sz="1400"/>
        </a:p>
      </dgm:t>
    </dgm:pt>
    <dgm:pt modelId="{3610F238-3153-49E4-82CB-3D24EEFF6C0C}" type="sibTrans" cxnId="{1FED3E61-57C9-4494-8031-D3B0542D09D8}">
      <dgm:prSet/>
      <dgm:spPr/>
      <dgm:t>
        <a:bodyPr/>
        <a:lstStyle/>
        <a:p>
          <a:endParaRPr lang="en-IN" sz="1400"/>
        </a:p>
      </dgm:t>
    </dgm:pt>
    <dgm:pt modelId="{79BF39F6-04FE-4E93-8F16-A1967AF82F94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dirty="0" smtClean="0"/>
            <a:t>Measure the Green’s function, G</a:t>
          </a:r>
          <a:endParaRPr lang="en-IN" sz="1800" dirty="0"/>
        </a:p>
      </dgm:t>
    </dgm:pt>
    <dgm:pt modelId="{05E8554B-41EA-4E87-AAAF-09358B72C59F}" type="parTrans" cxnId="{88659D74-939B-4F8C-AD93-022B16146B6A}">
      <dgm:prSet/>
      <dgm:spPr/>
      <dgm:t>
        <a:bodyPr/>
        <a:lstStyle/>
        <a:p>
          <a:endParaRPr lang="en-IN" sz="1400"/>
        </a:p>
      </dgm:t>
    </dgm:pt>
    <dgm:pt modelId="{C156D929-694B-49B5-8F80-F3B2EC868B17}" type="sibTrans" cxnId="{88659D74-939B-4F8C-AD93-022B16146B6A}">
      <dgm:prSet/>
      <dgm:spPr/>
      <dgm:t>
        <a:bodyPr/>
        <a:lstStyle/>
        <a:p>
          <a:endParaRPr lang="en-IN" sz="1400"/>
        </a:p>
      </dgm:t>
    </dgm:pt>
    <dgm:pt modelId="{D6519883-37DB-43A9-82F6-6EB577101B86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dirty="0" smtClean="0">
              <a:solidFill>
                <a:srgbClr val="C00000"/>
              </a:solidFill>
            </a:rPr>
            <a:t>Compute leakage aware Green’s functions </a:t>
          </a:r>
          <a:endParaRPr lang="en-IN" sz="1800" dirty="0">
            <a:solidFill>
              <a:srgbClr val="C00000"/>
            </a:solidFill>
          </a:endParaRPr>
        </a:p>
      </dgm:t>
    </dgm:pt>
    <dgm:pt modelId="{BE02E3E3-8564-46E4-B650-71D95233B691}" type="parTrans" cxnId="{4672F081-FD32-4E4F-9F16-713607626D99}">
      <dgm:prSet/>
      <dgm:spPr/>
      <dgm:t>
        <a:bodyPr/>
        <a:lstStyle/>
        <a:p>
          <a:endParaRPr lang="en-IN" sz="1400"/>
        </a:p>
      </dgm:t>
    </dgm:pt>
    <dgm:pt modelId="{02526528-F74D-48C2-8558-51D914CE8967}" type="sibTrans" cxnId="{4672F081-FD32-4E4F-9F16-713607626D99}">
      <dgm:prSet/>
      <dgm:spPr/>
      <dgm:t>
        <a:bodyPr/>
        <a:lstStyle/>
        <a:p>
          <a:endParaRPr lang="en-IN" sz="1400"/>
        </a:p>
      </dgm:t>
    </dgm:pt>
    <dgm:pt modelId="{140D3D96-AC5B-430F-8FF1-20849EE5CD96}" type="pres">
      <dgm:prSet presAssocID="{179A9955-F9DD-41E5-AF71-2105EF332414}" presName="rootnode" presStyleCnt="0">
        <dgm:presLayoutVars>
          <dgm:chMax/>
          <dgm:chPref/>
          <dgm:dir/>
          <dgm:animLvl val="lvl"/>
        </dgm:presLayoutVars>
      </dgm:prSet>
      <dgm:spPr/>
    </dgm:pt>
    <dgm:pt modelId="{B453F4C4-E7AB-4489-AEB7-9CE91E6F3F1F}" type="pres">
      <dgm:prSet presAssocID="{6CB0D8CF-D29F-496E-801C-8369438DE965}" presName="composite" presStyleCnt="0"/>
      <dgm:spPr/>
    </dgm:pt>
    <dgm:pt modelId="{03674EAD-1DFA-4D23-8CB1-67FF87E6518A}" type="pres">
      <dgm:prSet presAssocID="{6CB0D8CF-D29F-496E-801C-8369438DE965}" presName="bentUpArrow1" presStyleLbl="alignImgPlace1" presStyleIdx="0" presStyleCnt="3"/>
      <dgm:spPr/>
    </dgm:pt>
    <dgm:pt modelId="{D882FB37-0223-4D7A-B61C-97CB102670F1}" type="pres">
      <dgm:prSet presAssocID="{6CB0D8CF-D29F-496E-801C-8369438DE965}" presName="ParentText" presStyleLbl="node1" presStyleIdx="0" presStyleCnt="4" custScaleX="141422">
        <dgm:presLayoutVars>
          <dgm:chMax val="1"/>
          <dgm:chPref val="1"/>
          <dgm:bulletEnabled val="1"/>
        </dgm:presLayoutVars>
      </dgm:prSet>
      <dgm:spPr/>
    </dgm:pt>
    <dgm:pt modelId="{6D96B7E0-0535-43E5-B9D5-23E7D5AB0B6A}" type="pres">
      <dgm:prSet presAssocID="{6CB0D8CF-D29F-496E-801C-8369438DE96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EDD94D8-DD60-461F-9088-AABDFFE96292}" type="pres">
      <dgm:prSet presAssocID="{FE7D6BA2-D896-4294-914E-61FD82DAC90D}" presName="sibTrans" presStyleCnt="0"/>
      <dgm:spPr/>
    </dgm:pt>
    <dgm:pt modelId="{773D5BC8-C7D0-4BA5-B04C-D7E23542F27B}" type="pres">
      <dgm:prSet presAssocID="{79BF39F6-04FE-4E93-8F16-A1967AF82F94}" presName="composite" presStyleCnt="0"/>
      <dgm:spPr/>
    </dgm:pt>
    <dgm:pt modelId="{067355B3-1A42-4A29-96FE-9551C1DF895C}" type="pres">
      <dgm:prSet presAssocID="{79BF39F6-04FE-4E93-8F16-A1967AF82F94}" presName="bentUpArrow1" presStyleLbl="alignImgPlace1" presStyleIdx="1" presStyleCnt="3"/>
      <dgm:spPr/>
    </dgm:pt>
    <dgm:pt modelId="{5D43A0CA-7FD9-4945-A601-B6C3E5D1C01B}" type="pres">
      <dgm:prSet presAssocID="{79BF39F6-04FE-4E93-8F16-A1967AF82F94}" presName="ParentText" presStyleLbl="node1" presStyleIdx="1" presStyleCnt="4" custScaleX="141422">
        <dgm:presLayoutVars>
          <dgm:chMax val="1"/>
          <dgm:chPref val="1"/>
          <dgm:bulletEnabled val="1"/>
        </dgm:presLayoutVars>
      </dgm:prSet>
      <dgm:spPr/>
    </dgm:pt>
    <dgm:pt modelId="{4DA38192-87A9-4CB3-9D32-DFD3C8DACD94}" type="pres">
      <dgm:prSet presAssocID="{79BF39F6-04FE-4E93-8F16-A1967AF82F9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BF70AA6-624E-4A48-BF04-3C72E4F32214}" type="pres">
      <dgm:prSet presAssocID="{C156D929-694B-49B5-8F80-F3B2EC868B17}" presName="sibTrans" presStyleCnt="0"/>
      <dgm:spPr/>
    </dgm:pt>
    <dgm:pt modelId="{237635F6-E4F1-4190-81EE-3EFAEE14D3E1}" type="pres">
      <dgm:prSet presAssocID="{D6519883-37DB-43A9-82F6-6EB577101B86}" presName="composite" presStyleCnt="0"/>
      <dgm:spPr/>
    </dgm:pt>
    <dgm:pt modelId="{84712385-0651-4BDE-B997-04C12609D844}" type="pres">
      <dgm:prSet presAssocID="{D6519883-37DB-43A9-82F6-6EB577101B86}" presName="bentUpArrow1" presStyleLbl="alignImgPlace1" presStyleIdx="2" presStyleCnt="3"/>
      <dgm:spPr/>
    </dgm:pt>
    <dgm:pt modelId="{A2198180-B4C0-49BF-B36F-80B7EBD77975}" type="pres">
      <dgm:prSet presAssocID="{D6519883-37DB-43A9-82F6-6EB577101B86}" presName="ParentText" presStyleLbl="node1" presStyleIdx="2" presStyleCnt="4" custScaleX="1928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830C80-2FC2-47CB-969F-D831090CE930}" type="pres">
      <dgm:prSet presAssocID="{D6519883-37DB-43A9-82F6-6EB577101B8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E24BEFB-0D72-4847-BBE0-F5E84CA328C8}" type="pres">
      <dgm:prSet presAssocID="{02526528-F74D-48C2-8558-51D914CE8967}" presName="sibTrans" presStyleCnt="0"/>
      <dgm:spPr/>
    </dgm:pt>
    <dgm:pt modelId="{9A12D7CD-C001-4238-B785-442C055F4734}" type="pres">
      <dgm:prSet presAssocID="{324C3791-F2D0-4CA0-AFA8-AE4046F3BEBD}" presName="composite" presStyleCnt="0"/>
      <dgm:spPr/>
    </dgm:pt>
    <dgm:pt modelId="{6AE6F23C-D07C-464A-9355-EB068315C9FD}" type="pres">
      <dgm:prSet presAssocID="{324C3791-F2D0-4CA0-AFA8-AE4046F3BEBD}" presName="ParentText" presStyleLbl="node1" presStyleIdx="3" presStyleCnt="4" custScaleX="141422">
        <dgm:presLayoutVars>
          <dgm:chMax val="1"/>
          <dgm:chPref val="1"/>
          <dgm:bulletEnabled val="1"/>
        </dgm:presLayoutVars>
      </dgm:prSet>
      <dgm:spPr/>
    </dgm:pt>
  </dgm:ptLst>
  <dgm:cxnLst>
    <dgm:cxn modelId="{A3AA5275-0B4B-4D6F-8ABE-97B6F533B24A}" type="presOf" srcId="{6CB0D8CF-D29F-496E-801C-8369438DE965}" destId="{D882FB37-0223-4D7A-B61C-97CB102670F1}" srcOrd="0" destOrd="0" presId="urn:microsoft.com/office/officeart/2005/8/layout/StepDownProcess"/>
    <dgm:cxn modelId="{4672F081-FD32-4E4F-9F16-713607626D99}" srcId="{179A9955-F9DD-41E5-AF71-2105EF332414}" destId="{D6519883-37DB-43A9-82F6-6EB577101B86}" srcOrd="2" destOrd="0" parTransId="{BE02E3E3-8564-46E4-B650-71D95233B691}" sibTransId="{02526528-F74D-48C2-8558-51D914CE8967}"/>
    <dgm:cxn modelId="{1FED3E61-57C9-4494-8031-D3B0542D09D8}" srcId="{179A9955-F9DD-41E5-AF71-2105EF332414}" destId="{324C3791-F2D0-4CA0-AFA8-AE4046F3BEBD}" srcOrd="3" destOrd="0" parTransId="{BA5EA807-5EB1-468A-A9EF-001B14DC047C}" sibTransId="{3610F238-3153-49E4-82CB-3D24EEFF6C0C}"/>
    <dgm:cxn modelId="{0D5273A8-280F-41BE-A2AC-805FA59D0B32}" type="presOf" srcId="{324C3791-F2D0-4CA0-AFA8-AE4046F3BEBD}" destId="{6AE6F23C-D07C-464A-9355-EB068315C9FD}" srcOrd="0" destOrd="0" presId="urn:microsoft.com/office/officeart/2005/8/layout/StepDownProcess"/>
    <dgm:cxn modelId="{764FD2E0-F0D9-4966-811D-E7E22B55F012}" srcId="{179A9955-F9DD-41E5-AF71-2105EF332414}" destId="{6CB0D8CF-D29F-496E-801C-8369438DE965}" srcOrd="0" destOrd="0" parTransId="{9EE9021F-62C3-48FA-86A2-94A5D5B6C36C}" sibTransId="{FE7D6BA2-D896-4294-914E-61FD82DAC90D}"/>
    <dgm:cxn modelId="{88659D74-939B-4F8C-AD93-022B16146B6A}" srcId="{179A9955-F9DD-41E5-AF71-2105EF332414}" destId="{79BF39F6-04FE-4E93-8F16-A1967AF82F94}" srcOrd="1" destOrd="0" parTransId="{05E8554B-41EA-4E87-AAAF-09358B72C59F}" sibTransId="{C156D929-694B-49B5-8F80-F3B2EC868B17}"/>
    <dgm:cxn modelId="{34EE2B46-5C96-48C6-984A-01485E7E3EA7}" type="presOf" srcId="{179A9955-F9DD-41E5-AF71-2105EF332414}" destId="{140D3D96-AC5B-430F-8FF1-20849EE5CD96}" srcOrd="0" destOrd="0" presId="urn:microsoft.com/office/officeart/2005/8/layout/StepDownProcess"/>
    <dgm:cxn modelId="{66A0CA7F-B697-418B-906D-CCC45A989DE9}" type="presOf" srcId="{79BF39F6-04FE-4E93-8F16-A1967AF82F94}" destId="{5D43A0CA-7FD9-4945-A601-B6C3E5D1C01B}" srcOrd="0" destOrd="0" presId="urn:microsoft.com/office/officeart/2005/8/layout/StepDownProcess"/>
    <dgm:cxn modelId="{98DEC9EB-4F8F-4DDC-9382-B4DDCB520A3E}" type="presOf" srcId="{D6519883-37DB-43A9-82F6-6EB577101B86}" destId="{A2198180-B4C0-49BF-B36F-80B7EBD77975}" srcOrd="0" destOrd="0" presId="urn:microsoft.com/office/officeart/2005/8/layout/StepDownProcess"/>
    <dgm:cxn modelId="{C4E68EE5-CB5B-4326-B870-6A577C0531F7}" type="presParOf" srcId="{140D3D96-AC5B-430F-8FF1-20849EE5CD96}" destId="{B453F4C4-E7AB-4489-AEB7-9CE91E6F3F1F}" srcOrd="0" destOrd="0" presId="urn:microsoft.com/office/officeart/2005/8/layout/StepDownProcess"/>
    <dgm:cxn modelId="{282E5A69-19AA-450C-A7A8-DFA40CFE83A8}" type="presParOf" srcId="{B453F4C4-E7AB-4489-AEB7-9CE91E6F3F1F}" destId="{03674EAD-1DFA-4D23-8CB1-67FF87E6518A}" srcOrd="0" destOrd="0" presId="urn:microsoft.com/office/officeart/2005/8/layout/StepDownProcess"/>
    <dgm:cxn modelId="{4BD5B140-6177-4642-9A60-69A041DB6270}" type="presParOf" srcId="{B453F4C4-E7AB-4489-AEB7-9CE91E6F3F1F}" destId="{D882FB37-0223-4D7A-B61C-97CB102670F1}" srcOrd="1" destOrd="0" presId="urn:microsoft.com/office/officeart/2005/8/layout/StepDownProcess"/>
    <dgm:cxn modelId="{6176B3C8-CE90-4840-84FB-E47DC4E5F4C3}" type="presParOf" srcId="{B453F4C4-E7AB-4489-AEB7-9CE91E6F3F1F}" destId="{6D96B7E0-0535-43E5-B9D5-23E7D5AB0B6A}" srcOrd="2" destOrd="0" presId="urn:microsoft.com/office/officeart/2005/8/layout/StepDownProcess"/>
    <dgm:cxn modelId="{FA025BF8-28C6-4C57-B0A0-F4E9A42E12BC}" type="presParOf" srcId="{140D3D96-AC5B-430F-8FF1-20849EE5CD96}" destId="{EEDD94D8-DD60-461F-9088-AABDFFE96292}" srcOrd="1" destOrd="0" presId="urn:microsoft.com/office/officeart/2005/8/layout/StepDownProcess"/>
    <dgm:cxn modelId="{601E9AF5-DB32-49BA-A319-6F0A99D3F1B9}" type="presParOf" srcId="{140D3D96-AC5B-430F-8FF1-20849EE5CD96}" destId="{773D5BC8-C7D0-4BA5-B04C-D7E23542F27B}" srcOrd="2" destOrd="0" presId="urn:microsoft.com/office/officeart/2005/8/layout/StepDownProcess"/>
    <dgm:cxn modelId="{9E5DC131-AEBA-4C7D-BB4D-11AB5AE3B6E4}" type="presParOf" srcId="{773D5BC8-C7D0-4BA5-B04C-D7E23542F27B}" destId="{067355B3-1A42-4A29-96FE-9551C1DF895C}" srcOrd="0" destOrd="0" presId="urn:microsoft.com/office/officeart/2005/8/layout/StepDownProcess"/>
    <dgm:cxn modelId="{E63474FA-FD5C-4C94-BDD3-EE3ECACDF582}" type="presParOf" srcId="{773D5BC8-C7D0-4BA5-B04C-D7E23542F27B}" destId="{5D43A0CA-7FD9-4945-A601-B6C3E5D1C01B}" srcOrd="1" destOrd="0" presId="urn:microsoft.com/office/officeart/2005/8/layout/StepDownProcess"/>
    <dgm:cxn modelId="{AB8C4750-9C66-4CAF-AE3B-F47A401F75D1}" type="presParOf" srcId="{773D5BC8-C7D0-4BA5-B04C-D7E23542F27B}" destId="{4DA38192-87A9-4CB3-9D32-DFD3C8DACD94}" srcOrd="2" destOrd="0" presId="urn:microsoft.com/office/officeart/2005/8/layout/StepDownProcess"/>
    <dgm:cxn modelId="{7C2A65D3-4273-4E86-8202-046BEF377319}" type="presParOf" srcId="{140D3D96-AC5B-430F-8FF1-20849EE5CD96}" destId="{FBF70AA6-624E-4A48-BF04-3C72E4F32214}" srcOrd="3" destOrd="0" presId="urn:microsoft.com/office/officeart/2005/8/layout/StepDownProcess"/>
    <dgm:cxn modelId="{919E2B14-6488-4ACB-B5BF-7A3B124F3C88}" type="presParOf" srcId="{140D3D96-AC5B-430F-8FF1-20849EE5CD96}" destId="{237635F6-E4F1-4190-81EE-3EFAEE14D3E1}" srcOrd="4" destOrd="0" presId="urn:microsoft.com/office/officeart/2005/8/layout/StepDownProcess"/>
    <dgm:cxn modelId="{D49D1D06-63DC-42AA-AB63-0E40DD468977}" type="presParOf" srcId="{237635F6-E4F1-4190-81EE-3EFAEE14D3E1}" destId="{84712385-0651-4BDE-B997-04C12609D844}" srcOrd="0" destOrd="0" presId="urn:microsoft.com/office/officeart/2005/8/layout/StepDownProcess"/>
    <dgm:cxn modelId="{1303ED38-BC71-4FCA-B35D-EA8A8C4F7FE2}" type="presParOf" srcId="{237635F6-E4F1-4190-81EE-3EFAEE14D3E1}" destId="{A2198180-B4C0-49BF-B36F-80B7EBD77975}" srcOrd="1" destOrd="0" presId="urn:microsoft.com/office/officeart/2005/8/layout/StepDownProcess"/>
    <dgm:cxn modelId="{18310920-5569-4E0F-867C-D7941248DCF3}" type="presParOf" srcId="{237635F6-E4F1-4190-81EE-3EFAEE14D3E1}" destId="{21830C80-2FC2-47CB-969F-D831090CE930}" srcOrd="2" destOrd="0" presId="urn:microsoft.com/office/officeart/2005/8/layout/StepDownProcess"/>
    <dgm:cxn modelId="{10BCF83B-0CBC-445C-BA91-73A757E71323}" type="presParOf" srcId="{140D3D96-AC5B-430F-8FF1-20849EE5CD96}" destId="{1E24BEFB-0D72-4847-BBE0-F5E84CA328C8}" srcOrd="5" destOrd="0" presId="urn:microsoft.com/office/officeart/2005/8/layout/StepDownProcess"/>
    <dgm:cxn modelId="{9E278859-4B5F-4620-BC19-339825E4BE5D}" type="presParOf" srcId="{140D3D96-AC5B-430F-8FF1-20849EE5CD96}" destId="{9A12D7CD-C001-4238-B785-442C055F4734}" srcOrd="6" destOrd="0" presId="urn:microsoft.com/office/officeart/2005/8/layout/StepDownProcess"/>
    <dgm:cxn modelId="{0FE43142-DF1F-4442-97AD-96B052288E6F}" type="presParOf" srcId="{9A12D7CD-C001-4238-B785-442C055F4734}" destId="{6AE6F23C-D07C-464A-9355-EB068315C9F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79A9955-F9DD-41E5-AF71-2105EF33241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6CB0D8CF-D29F-496E-801C-8369438DE96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dirty="0" smtClean="0"/>
            <a:t>Apply a unit power source</a:t>
          </a:r>
          <a:endParaRPr lang="en-IN" sz="1800" dirty="0"/>
        </a:p>
      </dgm:t>
    </dgm:pt>
    <dgm:pt modelId="{9EE9021F-62C3-48FA-86A2-94A5D5B6C36C}" type="parTrans" cxnId="{764FD2E0-F0D9-4966-811D-E7E22B55F012}">
      <dgm:prSet/>
      <dgm:spPr/>
      <dgm:t>
        <a:bodyPr/>
        <a:lstStyle/>
        <a:p>
          <a:endParaRPr lang="en-IN" sz="1400"/>
        </a:p>
      </dgm:t>
    </dgm:pt>
    <dgm:pt modelId="{FE7D6BA2-D896-4294-914E-61FD82DAC90D}" type="sibTrans" cxnId="{764FD2E0-F0D9-4966-811D-E7E22B55F012}">
      <dgm:prSet/>
      <dgm:spPr/>
      <dgm:t>
        <a:bodyPr/>
        <a:lstStyle/>
        <a:p>
          <a:endParaRPr lang="en-IN" sz="1400"/>
        </a:p>
      </dgm:t>
    </dgm:pt>
    <dgm:pt modelId="{324C3791-F2D0-4CA0-AFA8-AE4046F3BEB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A5EA807-5EB1-468A-A9EF-001B14DC047C}" type="parTrans" cxnId="{1FED3E61-57C9-4494-8031-D3B0542D09D8}">
      <dgm:prSet/>
      <dgm:spPr/>
      <dgm:t>
        <a:bodyPr/>
        <a:lstStyle/>
        <a:p>
          <a:endParaRPr lang="en-IN" sz="1400"/>
        </a:p>
      </dgm:t>
    </dgm:pt>
    <dgm:pt modelId="{3610F238-3153-49E4-82CB-3D24EEFF6C0C}" type="sibTrans" cxnId="{1FED3E61-57C9-4494-8031-D3B0542D09D8}">
      <dgm:prSet/>
      <dgm:spPr/>
      <dgm:t>
        <a:bodyPr/>
        <a:lstStyle/>
        <a:p>
          <a:endParaRPr lang="en-IN" sz="1400"/>
        </a:p>
      </dgm:t>
    </dgm:pt>
    <dgm:pt modelId="{79BF39F6-04FE-4E93-8F16-A1967AF82F94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dirty="0" smtClean="0"/>
            <a:t>Measure the Green’s function, G</a:t>
          </a:r>
          <a:endParaRPr lang="en-IN" sz="1800" dirty="0"/>
        </a:p>
      </dgm:t>
    </dgm:pt>
    <dgm:pt modelId="{05E8554B-41EA-4E87-AAAF-09358B72C59F}" type="parTrans" cxnId="{88659D74-939B-4F8C-AD93-022B16146B6A}">
      <dgm:prSet/>
      <dgm:spPr/>
      <dgm:t>
        <a:bodyPr/>
        <a:lstStyle/>
        <a:p>
          <a:endParaRPr lang="en-IN" sz="1400"/>
        </a:p>
      </dgm:t>
    </dgm:pt>
    <dgm:pt modelId="{C156D929-694B-49B5-8F80-F3B2EC868B17}" type="sibTrans" cxnId="{88659D74-939B-4F8C-AD93-022B16146B6A}">
      <dgm:prSet/>
      <dgm:spPr/>
      <dgm:t>
        <a:bodyPr/>
        <a:lstStyle/>
        <a:p>
          <a:endParaRPr lang="en-IN" sz="1400"/>
        </a:p>
      </dgm:t>
    </dgm:pt>
    <dgm:pt modelId="{D6519883-37DB-43A9-82F6-6EB577101B86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dirty="0" smtClean="0">
              <a:solidFill>
                <a:srgbClr val="C00000"/>
              </a:solidFill>
            </a:rPr>
            <a:t>Compute leakage aware Green’s functions </a:t>
          </a:r>
          <a:endParaRPr lang="en-IN" sz="1800" dirty="0">
            <a:solidFill>
              <a:srgbClr val="C00000"/>
            </a:solidFill>
          </a:endParaRPr>
        </a:p>
      </dgm:t>
    </dgm:pt>
    <dgm:pt modelId="{BE02E3E3-8564-46E4-B650-71D95233B691}" type="parTrans" cxnId="{4672F081-FD32-4E4F-9F16-713607626D99}">
      <dgm:prSet/>
      <dgm:spPr/>
      <dgm:t>
        <a:bodyPr/>
        <a:lstStyle/>
        <a:p>
          <a:endParaRPr lang="en-IN" sz="1400"/>
        </a:p>
      </dgm:t>
    </dgm:pt>
    <dgm:pt modelId="{02526528-F74D-48C2-8558-51D914CE8967}" type="sibTrans" cxnId="{4672F081-FD32-4E4F-9F16-713607626D99}">
      <dgm:prSet/>
      <dgm:spPr/>
      <dgm:t>
        <a:bodyPr/>
        <a:lstStyle/>
        <a:p>
          <a:endParaRPr lang="en-IN" sz="1400"/>
        </a:p>
      </dgm:t>
    </dgm:pt>
    <dgm:pt modelId="{140D3D96-AC5B-430F-8FF1-20849EE5CD96}" type="pres">
      <dgm:prSet presAssocID="{179A9955-F9DD-41E5-AF71-2105EF332414}" presName="rootnode" presStyleCnt="0">
        <dgm:presLayoutVars>
          <dgm:chMax/>
          <dgm:chPref/>
          <dgm:dir/>
          <dgm:animLvl val="lvl"/>
        </dgm:presLayoutVars>
      </dgm:prSet>
      <dgm:spPr/>
    </dgm:pt>
    <dgm:pt modelId="{B453F4C4-E7AB-4489-AEB7-9CE91E6F3F1F}" type="pres">
      <dgm:prSet presAssocID="{6CB0D8CF-D29F-496E-801C-8369438DE965}" presName="composite" presStyleCnt="0"/>
      <dgm:spPr/>
    </dgm:pt>
    <dgm:pt modelId="{03674EAD-1DFA-4D23-8CB1-67FF87E6518A}" type="pres">
      <dgm:prSet presAssocID="{6CB0D8CF-D29F-496E-801C-8369438DE965}" presName="bentUpArrow1" presStyleLbl="alignImgPlace1" presStyleIdx="0" presStyleCnt="3"/>
      <dgm:spPr/>
    </dgm:pt>
    <dgm:pt modelId="{D882FB37-0223-4D7A-B61C-97CB102670F1}" type="pres">
      <dgm:prSet presAssocID="{6CB0D8CF-D29F-496E-801C-8369438DE965}" presName="ParentText" presStyleLbl="node1" presStyleIdx="0" presStyleCnt="4" custScaleX="141422">
        <dgm:presLayoutVars>
          <dgm:chMax val="1"/>
          <dgm:chPref val="1"/>
          <dgm:bulletEnabled val="1"/>
        </dgm:presLayoutVars>
      </dgm:prSet>
      <dgm:spPr/>
    </dgm:pt>
    <dgm:pt modelId="{6D96B7E0-0535-43E5-B9D5-23E7D5AB0B6A}" type="pres">
      <dgm:prSet presAssocID="{6CB0D8CF-D29F-496E-801C-8369438DE96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EDD94D8-DD60-461F-9088-AABDFFE96292}" type="pres">
      <dgm:prSet presAssocID="{FE7D6BA2-D896-4294-914E-61FD82DAC90D}" presName="sibTrans" presStyleCnt="0"/>
      <dgm:spPr/>
    </dgm:pt>
    <dgm:pt modelId="{773D5BC8-C7D0-4BA5-B04C-D7E23542F27B}" type="pres">
      <dgm:prSet presAssocID="{79BF39F6-04FE-4E93-8F16-A1967AF82F94}" presName="composite" presStyleCnt="0"/>
      <dgm:spPr/>
    </dgm:pt>
    <dgm:pt modelId="{067355B3-1A42-4A29-96FE-9551C1DF895C}" type="pres">
      <dgm:prSet presAssocID="{79BF39F6-04FE-4E93-8F16-A1967AF82F94}" presName="bentUpArrow1" presStyleLbl="alignImgPlace1" presStyleIdx="1" presStyleCnt="3"/>
      <dgm:spPr/>
    </dgm:pt>
    <dgm:pt modelId="{5D43A0CA-7FD9-4945-A601-B6C3E5D1C01B}" type="pres">
      <dgm:prSet presAssocID="{79BF39F6-04FE-4E93-8F16-A1967AF82F94}" presName="ParentText" presStyleLbl="node1" presStyleIdx="1" presStyleCnt="4" custScaleX="141422">
        <dgm:presLayoutVars>
          <dgm:chMax val="1"/>
          <dgm:chPref val="1"/>
          <dgm:bulletEnabled val="1"/>
        </dgm:presLayoutVars>
      </dgm:prSet>
      <dgm:spPr/>
    </dgm:pt>
    <dgm:pt modelId="{4DA38192-87A9-4CB3-9D32-DFD3C8DACD94}" type="pres">
      <dgm:prSet presAssocID="{79BF39F6-04FE-4E93-8F16-A1967AF82F9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BF70AA6-624E-4A48-BF04-3C72E4F32214}" type="pres">
      <dgm:prSet presAssocID="{C156D929-694B-49B5-8F80-F3B2EC868B17}" presName="sibTrans" presStyleCnt="0"/>
      <dgm:spPr/>
    </dgm:pt>
    <dgm:pt modelId="{237635F6-E4F1-4190-81EE-3EFAEE14D3E1}" type="pres">
      <dgm:prSet presAssocID="{D6519883-37DB-43A9-82F6-6EB577101B86}" presName="composite" presStyleCnt="0"/>
      <dgm:spPr/>
    </dgm:pt>
    <dgm:pt modelId="{84712385-0651-4BDE-B997-04C12609D844}" type="pres">
      <dgm:prSet presAssocID="{D6519883-37DB-43A9-82F6-6EB577101B86}" presName="bentUpArrow1" presStyleLbl="alignImgPlace1" presStyleIdx="2" presStyleCnt="3"/>
      <dgm:spPr/>
    </dgm:pt>
    <dgm:pt modelId="{A2198180-B4C0-49BF-B36F-80B7EBD77975}" type="pres">
      <dgm:prSet presAssocID="{D6519883-37DB-43A9-82F6-6EB577101B86}" presName="ParentText" presStyleLbl="node1" presStyleIdx="2" presStyleCnt="4" custScaleX="1928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830C80-2FC2-47CB-969F-D831090CE930}" type="pres">
      <dgm:prSet presAssocID="{D6519883-37DB-43A9-82F6-6EB577101B8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E24BEFB-0D72-4847-BBE0-F5E84CA328C8}" type="pres">
      <dgm:prSet presAssocID="{02526528-F74D-48C2-8558-51D914CE8967}" presName="sibTrans" presStyleCnt="0"/>
      <dgm:spPr/>
    </dgm:pt>
    <dgm:pt modelId="{9A12D7CD-C001-4238-B785-442C055F4734}" type="pres">
      <dgm:prSet presAssocID="{324C3791-F2D0-4CA0-AFA8-AE4046F3BEBD}" presName="composite" presStyleCnt="0"/>
      <dgm:spPr/>
    </dgm:pt>
    <dgm:pt modelId="{6AE6F23C-D07C-464A-9355-EB068315C9FD}" type="pres">
      <dgm:prSet presAssocID="{324C3791-F2D0-4CA0-AFA8-AE4046F3BEBD}" presName="ParentText" presStyleLbl="node1" presStyleIdx="3" presStyleCnt="4" custScaleX="141422">
        <dgm:presLayoutVars>
          <dgm:chMax val="1"/>
          <dgm:chPref val="1"/>
          <dgm:bulletEnabled val="1"/>
        </dgm:presLayoutVars>
      </dgm:prSet>
      <dgm:spPr/>
    </dgm:pt>
  </dgm:ptLst>
  <dgm:cxnLst>
    <dgm:cxn modelId="{A3AA5275-0B4B-4D6F-8ABE-97B6F533B24A}" type="presOf" srcId="{6CB0D8CF-D29F-496E-801C-8369438DE965}" destId="{D882FB37-0223-4D7A-B61C-97CB102670F1}" srcOrd="0" destOrd="0" presId="urn:microsoft.com/office/officeart/2005/8/layout/StepDownProcess"/>
    <dgm:cxn modelId="{4672F081-FD32-4E4F-9F16-713607626D99}" srcId="{179A9955-F9DD-41E5-AF71-2105EF332414}" destId="{D6519883-37DB-43A9-82F6-6EB577101B86}" srcOrd="2" destOrd="0" parTransId="{BE02E3E3-8564-46E4-B650-71D95233B691}" sibTransId="{02526528-F74D-48C2-8558-51D914CE8967}"/>
    <dgm:cxn modelId="{1FED3E61-57C9-4494-8031-D3B0542D09D8}" srcId="{179A9955-F9DD-41E5-AF71-2105EF332414}" destId="{324C3791-F2D0-4CA0-AFA8-AE4046F3BEBD}" srcOrd="3" destOrd="0" parTransId="{BA5EA807-5EB1-468A-A9EF-001B14DC047C}" sibTransId="{3610F238-3153-49E4-82CB-3D24EEFF6C0C}"/>
    <dgm:cxn modelId="{0D5273A8-280F-41BE-A2AC-805FA59D0B32}" type="presOf" srcId="{324C3791-F2D0-4CA0-AFA8-AE4046F3BEBD}" destId="{6AE6F23C-D07C-464A-9355-EB068315C9FD}" srcOrd="0" destOrd="0" presId="urn:microsoft.com/office/officeart/2005/8/layout/StepDownProcess"/>
    <dgm:cxn modelId="{764FD2E0-F0D9-4966-811D-E7E22B55F012}" srcId="{179A9955-F9DD-41E5-AF71-2105EF332414}" destId="{6CB0D8CF-D29F-496E-801C-8369438DE965}" srcOrd="0" destOrd="0" parTransId="{9EE9021F-62C3-48FA-86A2-94A5D5B6C36C}" sibTransId="{FE7D6BA2-D896-4294-914E-61FD82DAC90D}"/>
    <dgm:cxn modelId="{88659D74-939B-4F8C-AD93-022B16146B6A}" srcId="{179A9955-F9DD-41E5-AF71-2105EF332414}" destId="{79BF39F6-04FE-4E93-8F16-A1967AF82F94}" srcOrd="1" destOrd="0" parTransId="{05E8554B-41EA-4E87-AAAF-09358B72C59F}" sibTransId="{C156D929-694B-49B5-8F80-F3B2EC868B17}"/>
    <dgm:cxn modelId="{34EE2B46-5C96-48C6-984A-01485E7E3EA7}" type="presOf" srcId="{179A9955-F9DD-41E5-AF71-2105EF332414}" destId="{140D3D96-AC5B-430F-8FF1-20849EE5CD96}" srcOrd="0" destOrd="0" presId="urn:microsoft.com/office/officeart/2005/8/layout/StepDownProcess"/>
    <dgm:cxn modelId="{66A0CA7F-B697-418B-906D-CCC45A989DE9}" type="presOf" srcId="{79BF39F6-04FE-4E93-8F16-A1967AF82F94}" destId="{5D43A0CA-7FD9-4945-A601-B6C3E5D1C01B}" srcOrd="0" destOrd="0" presId="urn:microsoft.com/office/officeart/2005/8/layout/StepDownProcess"/>
    <dgm:cxn modelId="{98DEC9EB-4F8F-4DDC-9382-B4DDCB520A3E}" type="presOf" srcId="{D6519883-37DB-43A9-82F6-6EB577101B86}" destId="{A2198180-B4C0-49BF-B36F-80B7EBD77975}" srcOrd="0" destOrd="0" presId="urn:microsoft.com/office/officeart/2005/8/layout/StepDownProcess"/>
    <dgm:cxn modelId="{C4E68EE5-CB5B-4326-B870-6A577C0531F7}" type="presParOf" srcId="{140D3D96-AC5B-430F-8FF1-20849EE5CD96}" destId="{B453F4C4-E7AB-4489-AEB7-9CE91E6F3F1F}" srcOrd="0" destOrd="0" presId="urn:microsoft.com/office/officeart/2005/8/layout/StepDownProcess"/>
    <dgm:cxn modelId="{282E5A69-19AA-450C-A7A8-DFA40CFE83A8}" type="presParOf" srcId="{B453F4C4-E7AB-4489-AEB7-9CE91E6F3F1F}" destId="{03674EAD-1DFA-4D23-8CB1-67FF87E6518A}" srcOrd="0" destOrd="0" presId="urn:microsoft.com/office/officeart/2005/8/layout/StepDownProcess"/>
    <dgm:cxn modelId="{4BD5B140-6177-4642-9A60-69A041DB6270}" type="presParOf" srcId="{B453F4C4-E7AB-4489-AEB7-9CE91E6F3F1F}" destId="{D882FB37-0223-4D7A-B61C-97CB102670F1}" srcOrd="1" destOrd="0" presId="urn:microsoft.com/office/officeart/2005/8/layout/StepDownProcess"/>
    <dgm:cxn modelId="{6176B3C8-CE90-4840-84FB-E47DC4E5F4C3}" type="presParOf" srcId="{B453F4C4-E7AB-4489-AEB7-9CE91E6F3F1F}" destId="{6D96B7E0-0535-43E5-B9D5-23E7D5AB0B6A}" srcOrd="2" destOrd="0" presId="urn:microsoft.com/office/officeart/2005/8/layout/StepDownProcess"/>
    <dgm:cxn modelId="{FA025BF8-28C6-4C57-B0A0-F4E9A42E12BC}" type="presParOf" srcId="{140D3D96-AC5B-430F-8FF1-20849EE5CD96}" destId="{EEDD94D8-DD60-461F-9088-AABDFFE96292}" srcOrd="1" destOrd="0" presId="urn:microsoft.com/office/officeart/2005/8/layout/StepDownProcess"/>
    <dgm:cxn modelId="{601E9AF5-DB32-49BA-A319-6F0A99D3F1B9}" type="presParOf" srcId="{140D3D96-AC5B-430F-8FF1-20849EE5CD96}" destId="{773D5BC8-C7D0-4BA5-B04C-D7E23542F27B}" srcOrd="2" destOrd="0" presId="urn:microsoft.com/office/officeart/2005/8/layout/StepDownProcess"/>
    <dgm:cxn modelId="{9E5DC131-AEBA-4C7D-BB4D-11AB5AE3B6E4}" type="presParOf" srcId="{773D5BC8-C7D0-4BA5-B04C-D7E23542F27B}" destId="{067355B3-1A42-4A29-96FE-9551C1DF895C}" srcOrd="0" destOrd="0" presId="urn:microsoft.com/office/officeart/2005/8/layout/StepDownProcess"/>
    <dgm:cxn modelId="{E63474FA-FD5C-4C94-BDD3-EE3ECACDF582}" type="presParOf" srcId="{773D5BC8-C7D0-4BA5-B04C-D7E23542F27B}" destId="{5D43A0CA-7FD9-4945-A601-B6C3E5D1C01B}" srcOrd="1" destOrd="0" presId="urn:microsoft.com/office/officeart/2005/8/layout/StepDownProcess"/>
    <dgm:cxn modelId="{AB8C4750-9C66-4CAF-AE3B-F47A401F75D1}" type="presParOf" srcId="{773D5BC8-C7D0-4BA5-B04C-D7E23542F27B}" destId="{4DA38192-87A9-4CB3-9D32-DFD3C8DACD94}" srcOrd="2" destOrd="0" presId="urn:microsoft.com/office/officeart/2005/8/layout/StepDownProcess"/>
    <dgm:cxn modelId="{7C2A65D3-4273-4E86-8202-046BEF377319}" type="presParOf" srcId="{140D3D96-AC5B-430F-8FF1-20849EE5CD96}" destId="{FBF70AA6-624E-4A48-BF04-3C72E4F32214}" srcOrd="3" destOrd="0" presId="urn:microsoft.com/office/officeart/2005/8/layout/StepDownProcess"/>
    <dgm:cxn modelId="{919E2B14-6488-4ACB-B5BF-7A3B124F3C88}" type="presParOf" srcId="{140D3D96-AC5B-430F-8FF1-20849EE5CD96}" destId="{237635F6-E4F1-4190-81EE-3EFAEE14D3E1}" srcOrd="4" destOrd="0" presId="urn:microsoft.com/office/officeart/2005/8/layout/StepDownProcess"/>
    <dgm:cxn modelId="{D49D1D06-63DC-42AA-AB63-0E40DD468977}" type="presParOf" srcId="{237635F6-E4F1-4190-81EE-3EFAEE14D3E1}" destId="{84712385-0651-4BDE-B997-04C12609D844}" srcOrd="0" destOrd="0" presId="urn:microsoft.com/office/officeart/2005/8/layout/StepDownProcess"/>
    <dgm:cxn modelId="{1303ED38-BC71-4FCA-B35D-EA8A8C4F7FE2}" type="presParOf" srcId="{237635F6-E4F1-4190-81EE-3EFAEE14D3E1}" destId="{A2198180-B4C0-49BF-B36F-80B7EBD77975}" srcOrd="1" destOrd="0" presId="urn:microsoft.com/office/officeart/2005/8/layout/StepDownProcess"/>
    <dgm:cxn modelId="{18310920-5569-4E0F-867C-D7941248DCF3}" type="presParOf" srcId="{237635F6-E4F1-4190-81EE-3EFAEE14D3E1}" destId="{21830C80-2FC2-47CB-969F-D831090CE930}" srcOrd="2" destOrd="0" presId="urn:microsoft.com/office/officeart/2005/8/layout/StepDownProcess"/>
    <dgm:cxn modelId="{10BCF83B-0CBC-445C-BA91-73A757E71323}" type="presParOf" srcId="{140D3D96-AC5B-430F-8FF1-20849EE5CD96}" destId="{1E24BEFB-0D72-4847-BBE0-F5E84CA328C8}" srcOrd="5" destOrd="0" presId="urn:microsoft.com/office/officeart/2005/8/layout/StepDownProcess"/>
    <dgm:cxn modelId="{9E278859-4B5F-4620-BC19-339825E4BE5D}" type="presParOf" srcId="{140D3D96-AC5B-430F-8FF1-20849EE5CD96}" destId="{9A12D7CD-C001-4238-B785-442C055F4734}" srcOrd="6" destOrd="0" presId="urn:microsoft.com/office/officeart/2005/8/layout/StepDownProcess"/>
    <dgm:cxn modelId="{0FE43142-DF1F-4442-97AD-96B052288E6F}" type="presParOf" srcId="{9A12D7CD-C001-4238-B785-442C055F4734}" destId="{6AE6F23C-D07C-464A-9355-EB068315C9F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7E92D-6CA9-4787-8C20-7FA895D7797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82F905-0485-4F9C-9648-7BE86D6B389C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200" dirty="0" smtClean="0">
              <a:solidFill>
                <a:schemeClr val="bg1"/>
              </a:solidFill>
            </a:rPr>
            <a:t>Finite Element</a:t>
          </a:r>
          <a:endParaRPr lang="en-IN" sz="2200" dirty="0">
            <a:solidFill>
              <a:schemeClr val="bg1"/>
            </a:solidFill>
          </a:endParaRPr>
        </a:p>
      </dgm:t>
    </dgm:pt>
    <dgm:pt modelId="{4F9A83FE-53A1-492D-9061-52FD46C0A1AB}" type="parTrans" cxnId="{BEA41BFC-9E22-4EB6-938B-695DC9CC34CC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BE2ED13-9804-4B0D-AD00-ED57E289BF19}" type="sibTrans" cxnId="{BEA41BFC-9E22-4EB6-938B-695DC9CC34CC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D3082DE-710A-4792-93AE-E1AFCF2EB78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200" dirty="0" smtClean="0">
              <a:solidFill>
                <a:schemeClr val="bg1"/>
              </a:solidFill>
            </a:rPr>
            <a:t>Finite Difference</a:t>
          </a:r>
          <a:endParaRPr lang="en-IN" sz="2200" dirty="0">
            <a:solidFill>
              <a:schemeClr val="bg1"/>
            </a:solidFill>
          </a:endParaRPr>
        </a:p>
      </dgm:t>
    </dgm:pt>
    <dgm:pt modelId="{B274CFB7-7606-492A-ADF6-1D58E9F0678E}" type="parTrans" cxnId="{C5963807-878C-403F-A2A0-95038A91AEE2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17BE019-6416-4A0A-B07A-E80E9C526803}" type="sibTrans" cxnId="{C5963807-878C-403F-A2A0-95038A91AEE2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FF78CD7-81A3-4F7A-A757-F8E30D8A7B4B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200" dirty="0" smtClean="0">
              <a:solidFill>
                <a:schemeClr val="bg1"/>
              </a:solidFill>
            </a:rPr>
            <a:t>Transform based</a:t>
          </a:r>
          <a:endParaRPr lang="en-IN" sz="2200" dirty="0">
            <a:solidFill>
              <a:schemeClr val="bg1"/>
            </a:solidFill>
          </a:endParaRPr>
        </a:p>
      </dgm:t>
    </dgm:pt>
    <dgm:pt modelId="{7E834D0C-A863-498C-9F55-D0B497F48F76}" type="parTrans" cxnId="{DD96924E-F5E8-4099-96DC-9992D4C96EE3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8E64026-D218-4F5D-AEA3-61100A506CA8}" type="sibTrans" cxnId="{DD96924E-F5E8-4099-96DC-9992D4C96EE3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0B82AD5-9BA4-4E5D-B749-6914792CDEC0}">
      <dgm:prSet phldrT="[Text]" custT="1"/>
      <dgm:spPr/>
      <dgm:t>
        <a:bodyPr/>
        <a:lstStyle/>
        <a:p>
          <a:r>
            <a:rPr lang="en-IN" sz="2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Galerkin</a:t>
          </a:r>
          <a:r>
            <a:rPr lang="en-IN" sz="2200" dirty="0" smtClean="0">
              <a:solidFill>
                <a:schemeClr val="tx1">
                  <a:lumMod val="95000"/>
                  <a:lumOff val="5000"/>
                </a:schemeClr>
              </a:solidFill>
            </a:rPr>
            <a:t> Method</a:t>
          </a:r>
          <a:endParaRPr lang="en-IN" sz="2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8F877A2-DAE4-4770-A804-F3BCBCE1C249}" type="parTrans" cxnId="{64EFDB78-EF00-4D58-BC98-67C709ACAA8D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B5E808F-70D7-4FBC-A5A7-D6BAE75FA16B}" type="sibTrans" cxnId="{64EFDB78-EF00-4D58-BC98-67C709ACAA8D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7F3619C-6C6F-4D2A-8469-0BDE574C848A}">
      <dgm:prSet phldrT="[Text]" custT="1"/>
      <dgm:spPr/>
      <dgm:t>
        <a:bodyPr/>
        <a:lstStyle/>
        <a:p>
          <a:r>
            <a:rPr lang="en-IN" sz="2200" dirty="0" smtClean="0">
              <a:solidFill>
                <a:schemeClr val="tx1">
                  <a:lumMod val="95000"/>
                  <a:lumOff val="5000"/>
                </a:schemeClr>
              </a:solidFill>
            </a:rPr>
            <a:t>Approx. FEM</a:t>
          </a:r>
          <a:endParaRPr lang="en-IN" sz="2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AF0B32B-455D-4640-95DD-B7332DCA4887}" type="parTrans" cxnId="{4A4E7F5F-346F-460F-A86C-C7CBC8D923F9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34C3417-73D6-42A6-B9A4-655207B4398E}" type="sibTrans" cxnId="{4A4E7F5F-346F-460F-A86C-C7CBC8D923F9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1A4F94B-0C5A-45A1-89D0-7A43DD2BD550}">
      <dgm:prSet phldrT="[Text]" custT="1"/>
      <dgm:spPr/>
      <dgm:t>
        <a:bodyPr/>
        <a:lstStyle/>
        <a:p>
          <a:r>
            <a:rPr lang="en-IN" sz="2200" dirty="0" smtClean="0">
              <a:solidFill>
                <a:schemeClr val="tx1">
                  <a:lumMod val="95000"/>
                  <a:lumOff val="5000"/>
                </a:schemeClr>
              </a:solidFill>
            </a:rPr>
            <a:t>Thermo Electric Equivalence</a:t>
          </a:r>
          <a:endParaRPr lang="en-IN" sz="2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6183209-0B99-43CE-A522-09A47D9FD081}" type="parTrans" cxnId="{24033800-BCAA-4826-A3CC-0849DCBA9B77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701BA64-F8D7-45FC-9A34-EFFD853EB52A}" type="sibTrans" cxnId="{24033800-BCAA-4826-A3CC-0849DCBA9B77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17B9F72-1BB3-489C-A28B-C66F54CC958E}">
      <dgm:prSet phldrT="[Text]" custT="1"/>
      <dgm:spPr/>
      <dgm:t>
        <a:bodyPr/>
        <a:lstStyle/>
        <a:p>
          <a:r>
            <a:rPr lang="en-IN" sz="2200" dirty="0" smtClean="0">
              <a:solidFill>
                <a:schemeClr val="tx1">
                  <a:lumMod val="95000"/>
                  <a:lumOff val="5000"/>
                </a:schemeClr>
              </a:solidFill>
            </a:rPr>
            <a:t>Matrix Multiplication based</a:t>
          </a:r>
          <a:endParaRPr lang="en-IN" sz="2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16FB145-C6EC-4DC9-ADA8-6540E784615E}" type="parTrans" cxnId="{29EACCAC-F04D-42C3-BD9A-2E4B05C9E04C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6C94980-E5E0-48D4-838E-6365CAFB3D8E}" type="sibTrans" cxnId="{29EACCAC-F04D-42C3-BD9A-2E4B05C9E04C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879CB90-B072-48B6-9FD0-42FC6EC4E16E}">
      <dgm:prSet phldrT="[Text]" custT="1"/>
      <dgm:spPr/>
      <dgm:t>
        <a:bodyPr/>
        <a:lstStyle/>
        <a:p>
          <a:r>
            <a:rPr lang="en-IN" sz="2200" dirty="0" smtClean="0">
              <a:solidFill>
                <a:schemeClr val="tx1">
                  <a:lumMod val="95000"/>
                  <a:lumOff val="5000"/>
                </a:schemeClr>
              </a:solidFill>
            </a:rPr>
            <a:t>Computing the Green’s functions</a:t>
          </a:r>
          <a:endParaRPr lang="en-IN" sz="2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4B16557-6BE5-45F7-8170-B49B6B992E82}" type="parTrans" cxnId="{ADB8731E-B136-4F9A-8F3A-EAC725957E4D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E3EAA00-4821-4DE2-BADF-E535291E5600}" type="sibTrans" cxnId="{ADB8731E-B136-4F9A-8F3A-EAC725957E4D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3E275DF-332B-405A-ACA9-03EE638767FA}">
      <dgm:prSet phldrT="[Text]" custT="1"/>
      <dgm:spPr/>
      <dgm:t>
        <a:bodyPr/>
        <a:lstStyle/>
        <a:p>
          <a:r>
            <a:rPr lang="en-IN" sz="2200" dirty="0" smtClean="0">
              <a:solidFill>
                <a:schemeClr val="tx1">
                  <a:lumMod val="95000"/>
                  <a:lumOff val="5000"/>
                </a:schemeClr>
              </a:solidFill>
            </a:rPr>
            <a:t>Using pre-obtained Green’s </a:t>
          </a:r>
          <a:r>
            <a:rPr lang="en-IN" sz="2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fxn</a:t>
          </a:r>
          <a:endParaRPr lang="en-IN" sz="2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5537239-A173-480B-BB7D-6019D3C74831}" type="parTrans" cxnId="{01F61231-8137-486A-98CD-6E146A5F43D1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4FE843B-E841-4120-B2FD-AF4601B80D36}" type="sibTrans" cxnId="{01F61231-8137-486A-98CD-6E146A5F43D1}">
      <dgm:prSet/>
      <dgm:spPr/>
      <dgm:t>
        <a:bodyPr/>
        <a:lstStyle/>
        <a:p>
          <a:endParaRPr lang="en-IN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7DB408A-A488-4B13-9603-3E6EA4D03A4B}" type="pres">
      <dgm:prSet presAssocID="{20D7E92D-6CA9-4787-8C20-7FA895D7797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2E817CD-2048-43DC-B20C-C1A6E629E4AC}" type="pres">
      <dgm:prSet presAssocID="{3D82F905-0485-4F9C-9648-7BE86D6B389C}" presName="root" presStyleCnt="0"/>
      <dgm:spPr/>
      <dgm:t>
        <a:bodyPr/>
        <a:lstStyle/>
        <a:p>
          <a:endParaRPr lang="en-IN"/>
        </a:p>
      </dgm:t>
    </dgm:pt>
    <dgm:pt modelId="{E7455039-DB4A-4FFD-AFA6-2A882A1C6823}" type="pres">
      <dgm:prSet presAssocID="{3D82F905-0485-4F9C-9648-7BE86D6B389C}" presName="rootComposite" presStyleCnt="0"/>
      <dgm:spPr/>
      <dgm:t>
        <a:bodyPr/>
        <a:lstStyle/>
        <a:p>
          <a:endParaRPr lang="en-IN"/>
        </a:p>
      </dgm:t>
    </dgm:pt>
    <dgm:pt modelId="{F9ED91BF-3CB2-47D0-A197-E57CEB6640D1}" type="pres">
      <dgm:prSet presAssocID="{3D82F905-0485-4F9C-9648-7BE86D6B389C}" presName="rootText" presStyleLbl="node1" presStyleIdx="0" presStyleCnt="3" custLinFactNeighborX="-66126"/>
      <dgm:spPr/>
      <dgm:t>
        <a:bodyPr/>
        <a:lstStyle/>
        <a:p>
          <a:endParaRPr lang="en-IN"/>
        </a:p>
      </dgm:t>
    </dgm:pt>
    <dgm:pt modelId="{B866DAF4-7FBC-4676-96FA-68D3FF7D0205}" type="pres">
      <dgm:prSet presAssocID="{3D82F905-0485-4F9C-9648-7BE86D6B389C}" presName="rootConnector" presStyleLbl="node1" presStyleIdx="0" presStyleCnt="3"/>
      <dgm:spPr/>
      <dgm:t>
        <a:bodyPr/>
        <a:lstStyle/>
        <a:p>
          <a:endParaRPr lang="en-IN"/>
        </a:p>
      </dgm:t>
    </dgm:pt>
    <dgm:pt modelId="{EE7F1D73-6667-4ADC-8FC8-064DEFCF7DD4}" type="pres">
      <dgm:prSet presAssocID="{3D82F905-0485-4F9C-9648-7BE86D6B389C}" presName="childShape" presStyleCnt="0"/>
      <dgm:spPr/>
      <dgm:t>
        <a:bodyPr/>
        <a:lstStyle/>
        <a:p>
          <a:endParaRPr lang="en-IN"/>
        </a:p>
      </dgm:t>
    </dgm:pt>
    <dgm:pt modelId="{8E93A7C5-CB5E-4D19-AA67-9C36BBE7C0FC}" type="pres">
      <dgm:prSet presAssocID="{CAF0B32B-455D-4640-95DD-B7332DCA4887}" presName="Name13" presStyleLbl="parChTrans1D2" presStyleIdx="0" presStyleCnt="6"/>
      <dgm:spPr/>
      <dgm:t>
        <a:bodyPr/>
        <a:lstStyle/>
        <a:p>
          <a:endParaRPr lang="en-IN"/>
        </a:p>
      </dgm:t>
    </dgm:pt>
    <dgm:pt modelId="{226EE1C5-2F8E-4C0F-B8C7-40FA6F24C47D}" type="pres">
      <dgm:prSet presAssocID="{A7F3619C-6C6F-4D2A-8469-0BDE574C848A}" presName="childText" presStyleLbl="bgAcc1" presStyleIdx="0" presStyleCnt="6" custScaleX="146410" custScaleY="146410" custLinFactNeighborX="-826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DC8479-E8F2-4263-9245-169FEE0ACF25}" type="pres">
      <dgm:prSet presAssocID="{98F877A2-DAE4-4770-A804-F3BCBCE1C249}" presName="Name13" presStyleLbl="parChTrans1D2" presStyleIdx="1" presStyleCnt="6"/>
      <dgm:spPr/>
      <dgm:t>
        <a:bodyPr/>
        <a:lstStyle/>
        <a:p>
          <a:endParaRPr lang="en-IN"/>
        </a:p>
      </dgm:t>
    </dgm:pt>
    <dgm:pt modelId="{F9332305-8BAC-42C2-966E-5605B749AC19}" type="pres">
      <dgm:prSet presAssocID="{30B82AD5-9BA4-4E5D-B749-6914792CDEC0}" presName="childText" presStyleLbl="bgAcc1" presStyleIdx="1" presStyleCnt="6" custScaleX="146410" custScaleY="146410" custLinFactNeighborX="-826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2DBCB3-3244-4C28-847F-C53048F8163E}" type="pres">
      <dgm:prSet presAssocID="{7D3082DE-710A-4792-93AE-E1AFCF2EB780}" presName="root" presStyleCnt="0"/>
      <dgm:spPr/>
      <dgm:t>
        <a:bodyPr/>
        <a:lstStyle/>
        <a:p>
          <a:endParaRPr lang="en-IN"/>
        </a:p>
      </dgm:t>
    </dgm:pt>
    <dgm:pt modelId="{32023798-D6E9-4B27-B63F-714B7AE083C1}" type="pres">
      <dgm:prSet presAssocID="{7D3082DE-710A-4792-93AE-E1AFCF2EB780}" presName="rootComposite" presStyleCnt="0"/>
      <dgm:spPr/>
      <dgm:t>
        <a:bodyPr/>
        <a:lstStyle/>
        <a:p>
          <a:endParaRPr lang="en-IN"/>
        </a:p>
      </dgm:t>
    </dgm:pt>
    <dgm:pt modelId="{7ECA1BD4-4B16-452B-A951-8AFAE91920E8}" type="pres">
      <dgm:prSet presAssocID="{7D3082DE-710A-4792-93AE-E1AFCF2EB780}" presName="rootText" presStyleLbl="node1" presStyleIdx="1" presStyleCnt="3" custLinFactNeighborX="14700"/>
      <dgm:spPr/>
      <dgm:t>
        <a:bodyPr/>
        <a:lstStyle/>
        <a:p>
          <a:endParaRPr lang="en-IN"/>
        </a:p>
      </dgm:t>
    </dgm:pt>
    <dgm:pt modelId="{44DE3968-C09D-436C-A26D-05C6F61056DD}" type="pres">
      <dgm:prSet presAssocID="{7D3082DE-710A-4792-93AE-E1AFCF2EB780}" presName="rootConnector" presStyleLbl="node1" presStyleIdx="1" presStyleCnt="3"/>
      <dgm:spPr/>
      <dgm:t>
        <a:bodyPr/>
        <a:lstStyle/>
        <a:p>
          <a:endParaRPr lang="en-IN"/>
        </a:p>
      </dgm:t>
    </dgm:pt>
    <dgm:pt modelId="{A7878B25-BD1E-4DE7-9073-2B4D986471B0}" type="pres">
      <dgm:prSet presAssocID="{7D3082DE-710A-4792-93AE-E1AFCF2EB780}" presName="childShape" presStyleCnt="0"/>
      <dgm:spPr/>
      <dgm:t>
        <a:bodyPr/>
        <a:lstStyle/>
        <a:p>
          <a:endParaRPr lang="en-IN"/>
        </a:p>
      </dgm:t>
    </dgm:pt>
    <dgm:pt modelId="{0E5B5618-77ED-414A-B4AF-D966F9977B26}" type="pres">
      <dgm:prSet presAssocID="{F6183209-0B99-43CE-A522-09A47D9FD081}" presName="Name13" presStyleLbl="parChTrans1D2" presStyleIdx="2" presStyleCnt="6"/>
      <dgm:spPr/>
      <dgm:t>
        <a:bodyPr/>
        <a:lstStyle/>
        <a:p>
          <a:endParaRPr lang="en-IN"/>
        </a:p>
      </dgm:t>
    </dgm:pt>
    <dgm:pt modelId="{A2500068-1F1E-4AD4-83E3-0C344C4A99DF}" type="pres">
      <dgm:prSet presAssocID="{E1A4F94B-0C5A-45A1-89D0-7A43DD2BD550}" presName="childText" presStyleLbl="bgAcc1" presStyleIdx="2" presStyleCnt="6" custScaleX="146410" custScaleY="146410" custLinFactNeighborX="1836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AF7FE0-EC36-4C9B-A69B-2036490A94BE}" type="pres">
      <dgm:prSet presAssocID="{016FB145-C6EC-4DC9-ADA8-6540E784615E}" presName="Name13" presStyleLbl="parChTrans1D2" presStyleIdx="3" presStyleCnt="6"/>
      <dgm:spPr/>
      <dgm:t>
        <a:bodyPr/>
        <a:lstStyle/>
        <a:p>
          <a:endParaRPr lang="en-IN"/>
        </a:p>
      </dgm:t>
    </dgm:pt>
    <dgm:pt modelId="{D63745AB-3113-49EE-9134-2C432F1B197D}" type="pres">
      <dgm:prSet presAssocID="{717B9F72-1BB3-489C-A28B-C66F54CC958E}" presName="childText" presStyleLbl="bgAcc1" presStyleIdx="3" presStyleCnt="6" custScaleX="146410" custScaleY="146410" custLinFactNeighborX="1836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1F335D-992F-4CE4-876A-E6D673675AE9}" type="pres">
      <dgm:prSet presAssocID="{CFF78CD7-81A3-4F7A-A757-F8E30D8A7B4B}" presName="root" presStyleCnt="0"/>
      <dgm:spPr/>
      <dgm:t>
        <a:bodyPr/>
        <a:lstStyle/>
        <a:p>
          <a:endParaRPr lang="en-IN"/>
        </a:p>
      </dgm:t>
    </dgm:pt>
    <dgm:pt modelId="{A6E58DA8-068E-4492-ABDA-D8070333B5B3}" type="pres">
      <dgm:prSet presAssocID="{CFF78CD7-81A3-4F7A-A757-F8E30D8A7B4B}" presName="rootComposite" presStyleCnt="0"/>
      <dgm:spPr/>
      <dgm:t>
        <a:bodyPr/>
        <a:lstStyle/>
        <a:p>
          <a:endParaRPr lang="en-IN"/>
        </a:p>
      </dgm:t>
    </dgm:pt>
    <dgm:pt modelId="{346363D8-E4F9-412C-8FB9-A31B117BD9F1}" type="pres">
      <dgm:prSet presAssocID="{CFF78CD7-81A3-4F7A-A757-F8E30D8A7B4B}" presName="rootText" presStyleLbl="node1" presStyleIdx="2" presStyleCnt="3" custLinFactNeighborX="99922"/>
      <dgm:spPr/>
      <dgm:t>
        <a:bodyPr/>
        <a:lstStyle/>
        <a:p>
          <a:endParaRPr lang="en-IN"/>
        </a:p>
      </dgm:t>
    </dgm:pt>
    <dgm:pt modelId="{F2F35FE0-925D-4D71-A2F1-302131231136}" type="pres">
      <dgm:prSet presAssocID="{CFF78CD7-81A3-4F7A-A757-F8E30D8A7B4B}" presName="rootConnector" presStyleLbl="node1" presStyleIdx="2" presStyleCnt="3"/>
      <dgm:spPr/>
      <dgm:t>
        <a:bodyPr/>
        <a:lstStyle/>
        <a:p>
          <a:endParaRPr lang="en-IN"/>
        </a:p>
      </dgm:t>
    </dgm:pt>
    <dgm:pt modelId="{67C035CD-B4D3-43E7-9625-C4C900035F87}" type="pres">
      <dgm:prSet presAssocID="{CFF78CD7-81A3-4F7A-A757-F8E30D8A7B4B}" presName="childShape" presStyleCnt="0"/>
      <dgm:spPr/>
      <dgm:t>
        <a:bodyPr/>
        <a:lstStyle/>
        <a:p>
          <a:endParaRPr lang="en-IN"/>
        </a:p>
      </dgm:t>
    </dgm:pt>
    <dgm:pt modelId="{D72CBAAF-614B-42C4-9292-BA5359BFEAD0}" type="pres">
      <dgm:prSet presAssocID="{C4B16557-6BE5-45F7-8170-B49B6B992E82}" presName="Name13" presStyleLbl="parChTrans1D2" presStyleIdx="4" presStyleCnt="6"/>
      <dgm:spPr/>
      <dgm:t>
        <a:bodyPr/>
        <a:lstStyle/>
        <a:p>
          <a:endParaRPr lang="en-IN"/>
        </a:p>
      </dgm:t>
    </dgm:pt>
    <dgm:pt modelId="{375685D8-19FA-4967-B1BB-6C5C113E365A}" type="pres">
      <dgm:prSet presAssocID="{C879CB90-B072-48B6-9FD0-42FC6EC4E16E}" presName="childText" presStyleLbl="bgAcc1" presStyleIdx="4" presStyleCnt="6" custScaleX="146410" custScaleY="146410" custLinFactX="24662" custLinFactNeighborX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2FB66B-3B0B-4CC8-876A-B2799F508249}" type="pres">
      <dgm:prSet presAssocID="{75537239-A173-480B-BB7D-6019D3C74831}" presName="Name13" presStyleLbl="parChTrans1D2" presStyleIdx="5" presStyleCnt="6"/>
      <dgm:spPr/>
      <dgm:t>
        <a:bodyPr/>
        <a:lstStyle/>
        <a:p>
          <a:endParaRPr lang="en-IN"/>
        </a:p>
      </dgm:t>
    </dgm:pt>
    <dgm:pt modelId="{BE14BE86-A039-4CFF-B217-06975ACF3A96}" type="pres">
      <dgm:prSet presAssocID="{73E275DF-332B-405A-ACA9-03EE638767FA}" presName="childText" presStyleLbl="bgAcc1" presStyleIdx="5" presStyleCnt="6" custScaleX="146410" custScaleY="146410" custLinFactX="24662" custLinFactNeighborX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673B0BE-A375-4E1A-8E7F-29BFBFF5BC0F}" type="presOf" srcId="{CFF78CD7-81A3-4F7A-A757-F8E30D8A7B4B}" destId="{F2F35FE0-925D-4D71-A2F1-302131231136}" srcOrd="1" destOrd="0" presId="urn:microsoft.com/office/officeart/2005/8/layout/hierarchy3"/>
    <dgm:cxn modelId="{8E687151-E9A6-4932-9047-8F972F367F27}" type="presOf" srcId="{A7F3619C-6C6F-4D2A-8469-0BDE574C848A}" destId="{226EE1C5-2F8E-4C0F-B8C7-40FA6F24C47D}" srcOrd="0" destOrd="0" presId="urn:microsoft.com/office/officeart/2005/8/layout/hierarchy3"/>
    <dgm:cxn modelId="{4A4E7F5F-346F-460F-A86C-C7CBC8D923F9}" srcId="{3D82F905-0485-4F9C-9648-7BE86D6B389C}" destId="{A7F3619C-6C6F-4D2A-8469-0BDE574C848A}" srcOrd="0" destOrd="0" parTransId="{CAF0B32B-455D-4640-95DD-B7332DCA4887}" sibTransId="{434C3417-73D6-42A6-B9A4-655207B4398E}"/>
    <dgm:cxn modelId="{28B43529-1254-49C3-B6E0-149C7E99C7B5}" type="presOf" srcId="{73E275DF-332B-405A-ACA9-03EE638767FA}" destId="{BE14BE86-A039-4CFF-B217-06975ACF3A96}" srcOrd="0" destOrd="0" presId="urn:microsoft.com/office/officeart/2005/8/layout/hierarchy3"/>
    <dgm:cxn modelId="{E44EA5B4-ACAE-4CAE-ADE1-8C565C2C0866}" type="presOf" srcId="{20D7E92D-6CA9-4787-8C20-7FA895D77979}" destId="{E7DB408A-A488-4B13-9603-3E6EA4D03A4B}" srcOrd="0" destOrd="0" presId="urn:microsoft.com/office/officeart/2005/8/layout/hierarchy3"/>
    <dgm:cxn modelId="{9107C205-534D-413A-BDA1-BC58B16F4B22}" type="presOf" srcId="{F6183209-0B99-43CE-A522-09A47D9FD081}" destId="{0E5B5618-77ED-414A-B4AF-D966F9977B26}" srcOrd="0" destOrd="0" presId="urn:microsoft.com/office/officeart/2005/8/layout/hierarchy3"/>
    <dgm:cxn modelId="{24033800-BCAA-4826-A3CC-0849DCBA9B77}" srcId="{7D3082DE-710A-4792-93AE-E1AFCF2EB780}" destId="{E1A4F94B-0C5A-45A1-89D0-7A43DD2BD550}" srcOrd="0" destOrd="0" parTransId="{F6183209-0B99-43CE-A522-09A47D9FD081}" sibTransId="{C701BA64-F8D7-45FC-9A34-EFFD853EB52A}"/>
    <dgm:cxn modelId="{29EACCAC-F04D-42C3-BD9A-2E4B05C9E04C}" srcId="{7D3082DE-710A-4792-93AE-E1AFCF2EB780}" destId="{717B9F72-1BB3-489C-A28B-C66F54CC958E}" srcOrd="1" destOrd="0" parTransId="{016FB145-C6EC-4DC9-ADA8-6540E784615E}" sibTransId="{46C94980-E5E0-48D4-838E-6365CAFB3D8E}"/>
    <dgm:cxn modelId="{C5DA8F80-CDD3-49E3-AC70-16E69B39AEDB}" type="presOf" srcId="{C4B16557-6BE5-45F7-8170-B49B6B992E82}" destId="{D72CBAAF-614B-42C4-9292-BA5359BFEAD0}" srcOrd="0" destOrd="0" presId="urn:microsoft.com/office/officeart/2005/8/layout/hierarchy3"/>
    <dgm:cxn modelId="{5AECE2CA-E3A4-4034-ACC6-D19B4B04B2F5}" type="presOf" srcId="{7D3082DE-710A-4792-93AE-E1AFCF2EB780}" destId="{44DE3968-C09D-436C-A26D-05C6F61056DD}" srcOrd="1" destOrd="0" presId="urn:microsoft.com/office/officeart/2005/8/layout/hierarchy3"/>
    <dgm:cxn modelId="{64EFDB78-EF00-4D58-BC98-67C709ACAA8D}" srcId="{3D82F905-0485-4F9C-9648-7BE86D6B389C}" destId="{30B82AD5-9BA4-4E5D-B749-6914792CDEC0}" srcOrd="1" destOrd="0" parTransId="{98F877A2-DAE4-4770-A804-F3BCBCE1C249}" sibTransId="{8B5E808F-70D7-4FBC-A5A7-D6BAE75FA16B}"/>
    <dgm:cxn modelId="{E95EC89F-BBFE-4957-8423-FE4721EBB4FF}" type="presOf" srcId="{016FB145-C6EC-4DC9-ADA8-6540E784615E}" destId="{1DAF7FE0-EC36-4C9B-A69B-2036490A94BE}" srcOrd="0" destOrd="0" presId="urn:microsoft.com/office/officeart/2005/8/layout/hierarchy3"/>
    <dgm:cxn modelId="{F2EE0590-6865-46DA-83A9-64881B09E0F7}" type="presOf" srcId="{E1A4F94B-0C5A-45A1-89D0-7A43DD2BD550}" destId="{A2500068-1F1E-4AD4-83E3-0C344C4A99DF}" srcOrd="0" destOrd="0" presId="urn:microsoft.com/office/officeart/2005/8/layout/hierarchy3"/>
    <dgm:cxn modelId="{01F61231-8137-486A-98CD-6E146A5F43D1}" srcId="{CFF78CD7-81A3-4F7A-A757-F8E30D8A7B4B}" destId="{73E275DF-332B-405A-ACA9-03EE638767FA}" srcOrd="1" destOrd="0" parTransId="{75537239-A173-480B-BB7D-6019D3C74831}" sibTransId="{24FE843B-E841-4120-B2FD-AF4601B80D36}"/>
    <dgm:cxn modelId="{D30CD44D-274E-4647-9A37-E3858B0F343C}" type="presOf" srcId="{30B82AD5-9BA4-4E5D-B749-6914792CDEC0}" destId="{F9332305-8BAC-42C2-966E-5605B749AC19}" srcOrd="0" destOrd="0" presId="urn:microsoft.com/office/officeart/2005/8/layout/hierarchy3"/>
    <dgm:cxn modelId="{5CEBAB2B-AF07-42D6-958B-7873DCFD8AC7}" type="presOf" srcId="{717B9F72-1BB3-489C-A28B-C66F54CC958E}" destId="{D63745AB-3113-49EE-9134-2C432F1B197D}" srcOrd="0" destOrd="0" presId="urn:microsoft.com/office/officeart/2005/8/layout/hierarchy3"/>
    <dgm:cxn modelId="{4887F228-8ABC-45E5-BC56-817BB8F32745}" type="presOf" srcId="{CFF78CD7-81A3-4F7A-A757-F8E30D8A7B4B}" destId="{346363D8-E4F9-412C-8FB9-A31B117BD9F1}" srcOrd="0" destOrd="0" presId="urn:microsoft.com/office/officeart/2005/8/layout/hierarchy3"/>
    <dgm:cxn modelId="{3B812722-7492-44EB-B7B1-48A4FF3D7CF9}" type="presOf" srcId="{CAF0B32B-455D-4640-95DD-B7332DCA4887}" destId="{8E93A7C5-CB5E-4D19-AA67-9C36BBE7C0FC}" srcOrd="0" destOrd="0" presId="urn:microsoft.com/office/officeart/2005/8/layout/hierarchy3"/>
    <dgm:cxn modelId="{BA9EF72B-24A3-413B-9668-F3B19466D2CE}" type="presOf" srcId="{75537239-A173-480B-BB7D-6019D3C74831}" destId="{D82FB66B-3B0B-4CC8-876A-B2799F508249}" srcOrd="0" destOrd="0" presId="urn:microsoft.com/office/officeart/2005/8/layout/hierarchy3"/>
    <dgm:cxn modelId="{D7E94ADD-F431-4C10-AB78-F05758EBC2C4}" type="presOf" srcId="{3D82F905-0485-4F9C-9648-7BE86D6B389C}" destId="{F9ED91BF-3CB2-47D0-A197-E57CEB6640D1}" srcOrd="0" destOrd="0" presId="urn:microsoft.com/office/officeart/2005/8/layout/hierarchy3"/>
    <dgm:cxn modelId="{BEA41BFC-9E22-4EB6-938B-695DC9CC34CC}" srcId="{20D7E92D-6CA9-4787-8C20-7FA895D77979}" destId="{3D82F905-0485-4F9C-9648-7BE86D6B389C}" srcOrd="0" destOrd="0" parTransId="{4F9A83FE-53A1-492D-9061-52FD46C0A1AB}" sibTransId="{6BE2ED13-9804-4B0D-AD00-ED57E289BF19}"/>
    <dgm:cxn modelId="{DD96924E-F5E8-4099-96DC-9992D4C96EE3}" srcId="{20D7E92D-6CA9-4787-8C20-7FA895D77979}" destId="{CFF78CD7-81A3-4F7A-A757-F8E30D8A7B4B}" srcOrd="2" destOrd="0" parTransId="{7E834D0C-A863-498C-9F55-D0B497F48F76}" sibTransId="{C8E64026-D218-4F5D-AEA3-61100A506CA8}"/>
    <dgm:cxn modelId="{9ABA29D9-D153-4CC7-9668-E8369E2EE611}" type="presOf" srcId="{7D3082DE-710A-4792-93AE-E1AFCF2EB780}" destId="{7ECA1BD4-4B16-452B-A951-8AFAE91920E8}" srcOrd="0" destOrd="0" presId="urn:microsoft.com/office/officeart/2005/8/layout/hierarchy3"/>
    <dgm:cxn modelId="{7FFB6AE3-FE79-4609-937C-F6AB726AC34D}" type="presOf" srcId="{98F877A2-DAE4-4770-A804-F3BCBCE1C249}" destId="{27DC8479-E8F2-4263-9245-169FEE0ACF25}" srcOrd="0" destOrd="0" presId="urn:microsoft.com/office/officeart/2005/8/layout/hierarchy3"/>
    <dgm:cxn modelId="{130E28AD-52B0-4FAA-A417-7CF0D638049C}" type="presOf" srcId="{3D82F905-0485-4F9C-9648-7BE86D6B389C}" destId="{B866DAF4-7FBC-4676-96FA-68D3FF7D0205}" srcOrd="1" destOrd="0" presId="urn:microsoft.com/office/officeart/2005/8/layout/hierarchy3"/>
    <dgm:cxn modelId="{C5963807-878C-403F-A2A0-95038A91AEE2}" srcId="{20D7E92D-6CA9-4787-8C20-7FA895D77979}" destId="{7D3082DE-710A-4792-93AE-E1AFCF2EB780}" srcOrd="1" destOrd="0" parTransId="{B274CFB7-7606-492A-ADF6-1D58E9F0678E}" sibTransId="{917BE019-6416-4A0A-B07A-E80E9C526803}"/>
    <dgm:cxn modelId="{ADB8731E-B136-4F9A-8F3A-EAC725957E4D}" srcId="{CFF78CD7-81A3-4F7A-A757-F8E30D8A7B4B}" destId="{C879CB90-B072-48B6-9FD0-42FC6EC4E16E}" srcOrd="0" destOrd="0" parTransId="{C4B16557-6BE5-45F7-8170-B49B6B992E82}" sibTransId="{BE3EAA00-4821-4DE2-BADF-E535291E5600}"/>
    <dgm:cxn modelId="{1BFFDAFF-4B16-45E7-B9AB-0F12BA6FDAFE}" type="presOf" srcId="{C879CB90-B072-48B6-9FD0-42FC6EC4E16E}" destId="{375685D8-19FA-4967-B1BB-6C5C113E365A}" srcOrd="0" destOrd="0" presId="urn:microsoft.com/office/officeart/2005/8/layout/hierarchy3"/>
    <dgm:cxn modelId="{E4CDBF54-F01C-4CD1-A497-A4F60CCE00AA}" type="presParOf" srcId="{E7DB408A-A488-4B13-9603-3E6EA4D03A4B}" destId="{12E817CD-2048-43DC-B20C-C1A6E629E4AC}" srcOrd="0" destOrd="0" presId="urn:microsoft.com/office/officeart/2005/8/layout/hierarchy3"/>
    <dgm:cxn modelId="{C90CA3A4-CCAE-4BAF-83BE-16CE62F07202}" type="presParOf" srcId="{12E817CD-2048-43DC-B20C-C1A6E629E4AC}" destId="{E7455039-DB4A-4FFD-AFA6-2A882A1C6823}" srcOrd="0" destOrd="0" presId="urn:microsoft.com/office/officeart/2005/8/layout/hierarchy3"/>
    <dgm:cxn modelId="{043B8E27-057C-45CA-A35F-48D532650FFC}" type="presParOf" srcId="{E7455039-DB4A-4FFD-AFA6-2A882A1C6823}" destId="{F9ED91BF-3CB2-47D0-A197-E57CEB6640D1}" srcOrd="0" destOrd="0" presId="urn:microsoft.com/office/officeart/2005/8/layout/hierarchy3"/>
    <dgm:cxn modelId="{A8BC47FE-0329-455C-8C7B-AF206FBF04EC}" type="presParOf" srcId="{E7455039-DB4A-4FFD-AFA6-2A882A1C6823}" destId="{B866DAF4-7FBC-4676-96FA-68D3FF7D0205}" srcOrd="1" destOrd="0" presId="urn:microsoft.com/office/officeart/2005/8/layout/hierarchy3"/>
    <dgm:cxn modelId="{E3F54156-0431-4312-9A53-6B604D7B3884}" type="presParOf" srcId="{12E817CD-2048-43DC-B20C-C1A6E629E4AC}" destId="{EE7F1D73-6667-4ADC-8FC8-064DEFCF7DD4}" srcOrd="1" destOrd="0" presId="urn:microsoft.com/office/officeart/2005/8/layout/hierarchy3"/>
    <dgm:cxn modelId="{5BB30592-A78A-41D6-89CF-DCFDD7D2F965}" type="presParOf" srcId="{EE7F1D73-6667-4ADC-8FC8-064DEFCF7DD4}" destId="{8E93A7C5-CB5E-4D19-AA67-9C36BBE7C0FC}" srcOrd="0" destOrd="0" presId="urn:microsoft.com/office/officeart/2005/8/layout/hierarchy3"/>
    <dgm:cxn modelId="{1C8272FE-8E8B-4D51-985F-590DA17FF58B}" type="presParOf" srcId="{EE7F1D73-6667-4ADC-8FC8-064DEFCF7DD4}" destId="{226EE1C5-2F8E-4C0F-B8C7-40FA6F24C47D}" srcOrd="1" destOrd="0" presId="urn:microsoft.com/office/officeart/2005/8/layout/hierarchy3"/>
    <dgm:cxn modelId="{366D7290-85FF-4013-8226-2C65B56B18E6}" type="presParOf" srcId="{EE7F1D73-6667-4ADC-8FC8-064DEFCF7DD4}" destId="{27DC8479-E8F2-4263-9245-169FEE0ACF25}" srcOrd="2" destOrd="0" presId="urn:microsoft.com/office/officeart/2005/8/layout/hierarchy3"/>
    <dgm:cxn modelId="{72E96ED8-05A5-4872-BE57-90530D795930}" type="presParOf" srcId="{EE7F1D73-6667-4ADC-8FC8-064DEFCF7DD4}" destId="{F9332305-8BAC-42C2-966E-5605B749AC19}" srcOrd="3" destOrd="0" presId="urn:microsoft.com/office/officeart/2005/8/layout/hierarchy3"/>
    <dgm:cxn modelId="{44CFFB77-FA0C-4C55-AD24-9A9FB6887289}" type="presParOf" srcId="{E7DB408A-A488-4B13-9603-3E6EA4D03A4B}" destId="{F22DBCB3-3244-4C28-847F-C53048F8163E}" srcOrd="1" destOrd="0" presId="urn:microsoft.com/office/officeart/2005/8/layout/hierarchy3"/>
    <dgm:cxn modelId="{01DEBC79-C70A-4930-9447-7AC265DED263}" type="presParOf" srcId="{F22DBCB3-3244-4C28-847F-C53048F8163E}" destId="{32023798-D6E9-4B27-B63F-714B7AE083C1}" srcOrd="0" destOrd="0" presId="urn:microsoft.com/office/officeart/2005/8/layout/hierarchy3"/>
    <dgm:cxn modelId="{4D17C973-39B0-4740-994C-F8441D462E9F}" type="presParOf" srcId="{32023798-D6E9-4B27-B63F-714B7AE083C1}" destId="{7ECA1BD4-4B16-452B-A951-8AFAE91920E8}" srcOrd="0" destOrd="0" presId="urn:microsoft.com/office/officeart/2005/8/layout/hierarchy3"/>
    <dgm:cxn modelId="{54C3E44F-EFDA-48F4-9A06-F36FA9FE9B1F}" type="presParOf" srcId="{32023798-D6E9-4B27-B63F-714B7AE083C1}" destId="{44DE3968-C09D-436C-A26D-05C6F61056DD}" srcOrd="1" destOrd="0" presId="urn:microsoft.com/office/officeart/2005/8/layout/hierarchy3"/>
    <dgm:cxn modelId="{F9A82344-19D4-4CA2-B05D-442EE824AC47}" type="presParOf" srcId="{F22DBCB3-3244-4C28-847F-C53048F8163E}" destId="{A7878B25-BD1E-4DE7-9073-2B4D986471B0}" srcOrd="1" destOrd="0" presId="urn:microsoft.com/office/officeart/2005/8/layout/hierarchy3"/>
    <dgm:cxn modelId="{77CF1004-2D5F-472D-9DF3-64397BB3B856}" type="presParOf" srcId="{A7878B25-BD1E-4DE7-9073-2B4D986471B0}" destId="{0E5B5618-77ED-414A-B4AF-D966F9977B26}" srcOrd="0" destOrd="0" presId="urn:microsoft.com/office/officeart/2005/8/layout/hierarchy3"/>
    <dgm:cxn modelId="{E5F6D0E1-4622-464C-B2FE-B8874F1F8805}" type="presParOf" srcId="{A7878B25-BD1E-4DE7-9073-2B4D986471B0}" destId="{A2500068-1F1E-4AD4-83E3-0C344C4A99DF}" srcOrd="1" destOrd="0" presId="urn:microsoft.com/office/officeart/2005/8/layout/hierarchy3"/>
    <dgm:cxn modelId="{8951D8BC-8F6A-4F07-8540-5A549BAEA94D}" type="presParOf" srcId="{A7878B25-BD1E-4DE7-9073-2B4D986471B0}" destId="{1DAF7FE0-EC36-4C9B-A69B-2036490A94BE}" srcOrd="2" destOrd="0" presId="urn:microsoft.com/office/officeart/2005/8/layout/hierarchy3"/>
    <dgm:cxn modelId="{0355AF41-FCEA-47B0-97FB-7009F37E96E7}" type="presParOf" srcId="{A7878B25-BD1E-4DE7-9073-2B4D986471B0}" destId="{D63745AB-3113-49EE-9134-2C432F1B197D}" srcOrd="3" destOrd="0" presId="urn:microsoft.com/office/officeart/2005/8/layout/hierarchy3"/>
    <dgm:cxn modelId="{54B45814-3DAA-4041-BB25-B4CFA6CF8F6F}" type="presParOf" srcId="{E7DB408A-A488-4B13-9603-3E6EA4D03A4B}" destId="{751F335D-992F-4CE4-876A-E6D673675AE9}" srcOrd="2" destOrd="0" presId="urn:microsoft.com/office/officeart/2005/8/layout/hierarchy3"/>
    <dgm:cxn modelId="{0A1E1F19-723E-45BE-8D78-70F47418F7FA}" type="presParOf" srcId="{751F335D-992F-4CE4-876A-E6D673675AE9}" destId="{A6E58DA8-068E-4492-ABDA-D8070333B5B3}" srcOrd="0" destOrd="0" presId="urn:microsoft.com/office/officeart/2005/8/layout/hierarchy3"/>
    <dgm:cxn modelId="{3193F199-EDCE-4057-9A66-F12176666AE3}" type="presParOf" srcId="{A6E58DA8-068E-4492-ABDA-D8070333B5B3}" destId="{346363D8-E4F9-412C-8FB9-A31B117BD9F1}" srcOrd="0" destOrd="0" presId="urn:microsoft.com/office/officeart/2005/8/layout/hierarchy3"/>
    <dgm:cxn modelId="{8E6BCDAA-5197-4858-9B72-4FAC9E967515}" type="presParOf" srcId="{A6E58DA8-068E-4492-ABDA-D8070333B5B3}" destId="{F2F35FE0-925D-4D71-A2F1-302131231136}" srcOrd="1" destOrd="0" presId="urn:microsoft.com/office/officeart/2005/8/layout/hierarchy3"/>
    <dgm:cxn modelId="{4AFA24BF-3743-4AAE-AB37-073FAA131F13}" type="presParOf" srcId="{751F335D-992F-4CE4-876A-E6D673675AE9}" destId="{67C035CD-B4D3-43E7-9625-C4C900035F87}" srcOrd="1" destOrd="0" presId="urn:microsoft.com/office/officeart/2005/8/layout/hierarchy3"/>
    <dgm:cxn modelId="{A2804166-639F-46F8-AE9B-06056EF4A955}" type="presParOf" srcId="{67C035CD-B4D3-43E7-9625-C4C900035F87}" destId="{D72CBAAF-614B-42C4-9292-BA5359BFEAD0}" srcOrd="0" destOrd="0" presId="urn:microsoft.com/office/officeart/2005/8/layout/hierarchy3"/>
    <dgm:cxn modelId="{6888379C-3D8F-4F44-9B7A-F93CCA6CB8EC}" type="presParOf" srcId="{67C035CD-B4D3-43E7-9625-C4C900035F87}" destId="{375685D8-19FA-4967-B1BB-6C5C113E365A}" srcOrd="1" destOrd="0" presId="urn:microsoft.com/office/officeart/2005/8/layout/hierarchy3"/>
    <dgm:cxn modelId="{00085AF2-AD83-43F6-8E15-F992B37E2BDD}" type="presParOf" srcId="{67C035CD-B4D3-43E7-9625-C4C900035F87}" destId="{D82FB66B-3B0B-4CC8-876A-B2799F508249}" srcOrd="2" destOrd="0" presId="urn:microsoft.com/office/officeart/2005/8/layout/hierarchy3"/>
    <dgm:cxn modelId="{A59CB11C-5A88-463B-9BF4-4D0E520A32BC}" type="presParOf" srcId="{67C035CD-B4D3-43E7-9625-C4C900035F87}" destId="{BE14BE86-A039-4CFF-B217-06975ACF3A96}" srcOrd="3" destOrd="0" presId="urn:microsoft.com/office/officeart/2005/8/layout/hierarchy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/>
      <dgm:spPr>
        <a:xfrm>
          <a:off x="850" y="358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/>
      <dgm:spPr>
        <a:xfrm>
          <a:off x="742997" y="358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/>
      <dgm:spPr>
        <a:xfrm>
          <a:off x="1485143" y="358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/>
      <dgm:spPr>
        <a:xfrm>
          <a:off x="2227290" y="358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/>
      <dgm:spPr>
        <a:xfrm>
          <a:off x="850" y="475858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xfrm>
          <a:off x="742997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xfrm>
          <a:off x="1485143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xfrm>
          <a:off x="2227290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xfrm>
          <a:off x="850" y="1420409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xfrm>
          <a:off x="742997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xfrm>
          <a:off x="1485143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xfrm>
          <a:off x="2227290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xfrm>
          <a:off x="850" y="94813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xfrm>
          <a:off x="742997" y="948133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xfrm>
          <a:off x="1485143" y="948133"/>
          <a:ext cx="674678" cy="404807"/>
        </a:xfr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xfrm>
          <a:off x="2227290" y="948133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09905853-888B-4510-B537-EF2B26146507}" type="presOf" srcId="{6D62FF4C-3ED9-46D3-B93B-33BD4504A756}" destId="{8E1AF72B-E06E-42B2-9204-F7D52BA8A095}" srcOrd="0" destOrd="0" presId="urn:microsoft.com/office/officeart/2005/8/layout/default"/>
    <dgm:cxn modelId="{FE80E74B-2125-483D-B8C8-159CF2DF5C90}" type="presOf" srcId="{23F8CC94-D8F6-4E5D-92A4-AD1087ED47F6}" destId="{B368B65B-382F-4E7C-ADA1-6EC0E84D40C6}" srcOrd="0" destOrd="0" presId="urn:microsoft.com/office/officeart/2005/8/layout/default"/>
    <dgm:cxn modelId="{3C41EFDF-06C0-491A-9DA9-1B6A83B0B859}" type="presOf" srcId="{9104719A-B01E-4511-A04B-771A7B6EF89E}" destId="{F174DDB2-73F4-47F7-9670-71276E853CDB}" srcOrd="0" destOrd="0" presId="urn:microsoft.com/office/officeart/2005/8/layout/default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176AC350-6D47-40F7-9C42-C481A5EA5305}" type="presOf" srcId="{19E287B6-FF52-4F8D-A928-877C77208828}" destId="{3CED9916-999D-47A6-84AC-9BFED258D087}" srcOrd="0" destOrd="0" presId="urn:microsoft.com/office/officeart/2005/8/layout/default"/>
    <dgm:cxn modelId="{15BB3137-9260-43CA-AE5C-3DC15F56A021}" type="presOf" srcId="{D6ACB683-EB60-4B3E-B694-C04C5C34E41D}" destId="{8BAE0C81-2A9E-42EE-9683-F03D479ED197}" srcOrd="0" destOrd="0" presId="urn:microsoft.com/office/officeart/2005/8/layout/default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51317663-56A8-49C7-83D8-489FF05F40CC}" type="presOf" srcId="{72C93622-AFF8-471D-9868-D9AAEE9F1055}" destId="{ACE3AFCB-4367-4187-9B35-55199E86FE27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C94513C2-449D-48DA-B0E4-E69D7DDFEFD8}" type="presOf" srcId="{1E69C0A5-AB58-4E72-9E61-BBF09A9E064B}" destId="{A4B49D58-496F-45B1-A7E6-41D53C13B658}" srcOrd="0" destOrd="0" presId="urn:microsoft.com/office/officeart/2005/8/layout/default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82E569B1-7153-453E-8B33-95B20631B17B}" type="presOf" srcId="{051A9776-3D3C-4CAC-B14C-B6B4DCB1DDBE}" destId="{0917E244-CDAB-49E7-AFDA-774F7FAC6963}" srcOrd="0" destOrd="0" presId="urn:microsoft.com/office/officeart/2005/8/layout/default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9DA542D6-015A-4D41-826A-E49857BFA770}" type="presOf" srcId="{2DED7F73-A119-4711-BA8D-2084A438BE1F}" destId="{C4EBB6B9-330F-4959-97EB-33FDF39A2366}" srcOrd="0" destOrd="0" presId="urn:microsoft.com/office/officeart/2005/8/layout/default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83233C1B-DCFF-4EB6-A702-FB9B576B30EF}" type="presOf" srcId="{A9F006D0-C31A-4CA9-A7B2-D1E0C3F034B4}" destId="{3BFB2D43-524A-4C9A-B9AF-20E62DCA3BE9}" srcOrd="0" destOrd="0" presId="urn:microsoft.com/office/officeart/2005/8/layout/default"/>
    <dgm:cxn modelId="{A6AD4E4E-FE7A-4E0D-824F-0F8255DC9B09}" type="presOf" srcId="{4887BD41-F2F2-468E-B28D-BAA76E2C190B}" destId="{808E5674-E1AC-433F-995A-B33340843026}" srcOrd="0" destOrd="0" presId="urn:microsoft.com/office/officeart/2005/8/layout/default"/>
    <dgm:cxn modelId="{A81BF9BE-9757-48C3-851F-8C73B3A343E0}" type="presOf" srcId="{6FC7384A-E882-4D3E-A211-9E33D48D9263}" destId="{B7148BA9-72BF-4D3E-9235-FDD915036F0D}" srcOrd="0" destOrd="0" presId="urn:microsoft.com/office/officeart/2005/8/layout/default"/>
    <dgm:cxn modelId="{DBE1577F-D81E-4A51-AD87-75E2AB8F3C05}" type="presOf" srcId="{F6962828-7036-4AE5-A5C7-22F99FA27C86}" destId="{89282478-1B99-4D0D-AFBC-6BD77086062A}" srcOrd="0" destOrd="0" presId="urn:microsoft.com/office/officeart/2005/8/layout/default"/>
    <dgm:cxn modelId="{8EB2B984-0C5F-442F-9E36-DE8F9634C5A4}" type="presOf" srcId="{1D1EDEE8-BD88-42C7-9A21-537488FC7917}" destId="{C7E3F429-C4A2-47CE-B6CD-2195DE566EF7}" srcOrd="0" destOrd="0" presId="urn:microsoft.com/office/officeart/2005/8/layout/default"/>
    <dgm:cxn modelId="{20C50EA0-9E3F-4564-9487-B7BAED284BE7}" type="presOf" srcId="{3FFDD997-DF70-4258-A7EB-AD21E116FC2D}" destId="{838220A1-423B-4E71-868B-478FA458F529}" srcOrd="0" destOrd="0" presId="urn:microsoft.com/office/officeart/2005/8/layout/default"/>
    <dgm:cxn modelId="{3A0A7DE6-BA4C-406D-AC37-35393E558DB6}" type="presOf" srcId="{3F1FB057-EF07-459F-ACF2-3CB5822FF92F}" destId="{A176D0AA-073F-47FD-BCFB-99949DADBD47}" srcOrd="0" destOrd="0" presId="urn:microsoft.com/office/officeart/2005/8/layout/default"/>
    <dgm:cxn modelId="{0E251B46-ACE1-4893-A8BB-B5436D38F91F}" type="presOf" srcId="{3AE4B103-AD3F-40DD-B428-F33AA9354C57}" destId="{AED7360B-1512-4A51-B81A-F2710E6E1ADA}" srcOrd="0" destOrd="0" presId="urn:microsoft.com/office/officeart/2005/8/layout/default"/>
    <dgm:cxn modelId="{0949071E-926E-465E-BA8B-AE57C83006F5}" type="presParOf" srcId="{838220A1-423B-4E71-868B-478FA458F529}" destId="{8BAE0C81-2A9E-42EE-9683-F03D479ED197}" srcOrd="0" destOrd="0" presId="urn:microsoft.com/office/officeart/2005/8/layout/default"/>
    <dgm:cxn modelId="{4FAEA898-5D2E-4F43-B860-501802A7E0AC}" type="presParOf" srcId="{838220A1-423B-4E71-868B-478FA458F529}" destId="{B51AB3DA-24CD-41A6-97A4-3C0BB6DF2174}" srcOrd="1" destOrd="0" presId="urn:microsoft.com/office/officeart/2005/8/layout/default"/>
    <dgm:cxn modelId="{8D69C5D4-63F1-4E0D-9C3E-9C57FF9EAB73}" type="presParOf" srcId="{838220A1-423B-4E71-868B-478FA458F529}" destId="{89282478-1B99-4D0D-AFBC-6BD77086062A}" srcOrd="2" destOrd="0" presId="urn:microsoft.com/office/officeart/2005/8/layout/default"/>
    <dgm:cxn modelId="{7C1CB900-D68F-46B5-B481-4B2044124A2C}" type="presParOf" srcId="{838220A1-423B-4E71-868B-478FA458F529}" destId="{3B282A1C-9329-4EB8-88D2-3DDAC0422AD6}" srcOrd="3" destOrd="0" presId="urn:microsoft.com/office/officeart/2005/8/layout/default"/>
    <dgm:cxn modelId="{8223AAAC-29E7-467B-A479-140C50F1449A}" type="presParOf" srcId="{838220A1-423B-4E71-868B-478FA458F529}" destId="{A176D0AA-073F-47FD-BCFB-99949DADBD47}" srcOrd="4" destOrd="0" presId="urn:microsoft.com/office/officeart/2005/8/layout/default"/>
    <dgm:cxn modelId="{FC4BA37C-8656-4306-BF53-15C5E31C2B59}" type="presParOf" srcId="{838220A1-423B-4E71-868B-478FA458F529}" destId="{848BCC36-3614-4ACF-A636-B74C6A8E645D}" srcOrd="5" destOrd="0" presId="urn:microsoft.com/office/officeart/2005/8/layout/default"/>
    <dgm:cxn modelId="{AC63D831-89BD-4C3A-BB94-AE50F31F628F}" type="presParOf" srcId="{838220A1-423B-4E71-868B-478FA458F529}" destId="{AED7360B-1512-4A51-B81A-F2710E6E1ADA}" srcOrd="6" destOrd="0" presId="urn:microsoft.com/office/officeart/2005/8/layout/default"/>
    <dgm:cxn modelId="{24BE64D1-67E9-4EE3-A35E-0C768E41DA7A}" type="presParOf" srcId="{838220A1-423B-4E71-868B-478FA458F529}" destId="{47EBE366-AAB3-4969-8812-83F7A2228177}" srcOrd="7" destOrd="0" presId="urn:microsoft.com/office/officeart/2005/8/layout/default"/>
    <dgm:cxn modelId="{B8957E44-F35A-4895-85EB-570C6FFD5FFC}" type="presParOf" srcId="{838220A1-423B-4E71-868B-478FA458F529}" destId="{C4EBB6B9-330F-4959-97EB-33FDF39A2366}" srcOrd="8" destOrd="0" presId="urn:microsoft.com/office/officeart/2005/8/layout/default"/>
    <dgm:cxn modelId="{CF69DB30-2791-4541-B796-120BD52D43BC}" type="presParOf" srcId="{838220A1-423B-4E71-868B-478FA458F529}" destId="{8145D20A-ACF5-4AC6-ACA8-A41A66FE7D5F}" srcOrd="9" destOrd="0" presId="urn:microsoft.com/office/officeart/2005/8/layout/default"/>
    <dgm:cxn modelId="{8884BA1B-389E-4EB0-9D17-79AF2F82BE72}" type="presParOf" srcId="{838220A1-423B-4E71-868B-478FA458F529}" destId="{C7E3F429-C4A2-47CE-B6CD-2195DE566EF7}" srcOrd="10" destOrd="0" presId="urn:microsoft.com/office/officeart/2005/8/layout/default"/>
    <dgm:cxn modelId="{1F8951BC-BA34-4F75-A676-628A90F82B1C}" type="presParOf" srcId="{838220A1-423B-4E71-868B-478FA458F529}" destId="{F2B384A6-2E8D-4D8D-B1AA-14829E6E7873}" srcOrd="11" destOrd="0" presId="urn:microsoft.com/office/officeart/2005/8/layout/default"/>
    <dgm:cxn modelId="{0A50DADE-C96F-4F18-ADD7-9EFDC495BD5D}" type="presParOf" srcId="{838220A1-423B-4E71-868B-478FA458F529}" destId="{0917E244-CDAB-49E7-AFDA-774F7FAC6963}" srcOrd="12" destOrd="0" presId="urn:microsoft.com/office/officeart/2005/8/layout/default"/>
    <dgm:cxn modelId="{F22DD231-AC38-45C8-9EBD-A95D0E3B251B}" type="presParOf" srcId="{838220A1-423B-4E71-868B-478FA458F529}" destId="{D786B1EA-6D60-4F1E-94FC-E37EDB7C61AA}" srcOrd="13" destOrd="0" presId="urn:microsoft.com/office/officeart/2005/8/layout/default"/>
    <dgm:cxn modelId="{B0C20BC7-AB04-49A8-A78B-7E86477E22F5}" type="presParOf" srcId="{838220A1-423B-4E71-868B-478FA458F529}" destId="{F174DDB2-73F4-47F7-9670-71276E853CDB}" srcOrd="14" destOrd="0" presId="urn:microsoft.com/office/officeart/2005/8/layout/default"/>
    <dgm:cxn modelId="{A57EF134-AC3F-4CC2-ABA1-437A94C5C6E4}" type="presParOf" srcId="{838220A1-423B-4E71-868B-478FA458F529}" destId="{A08F3A1F-459F-4ADD-AE4B-3CC43120D526}" srcOrd="15" destOrd="0" presId="urn:microsoft.com/office/officeart/2005/8/layout/default"/>
    <dgm:cxn modelId="{2D4FF42C-C485-4E92-84ED-D85D097C0923}" type="presParOf" srcId="{838220A1-423B-4E71-868B-478FA458F529}" destId="{ACE3AFCB-4367-4187-9B35-55199E86FE27}" srcOrd="16" destOrd="0" presId="urn:microsoft.com/office/officeart/2005/8/layout/default"/>
    <dgm:cxn modelId="{2DD102E0-13EA-4491-9661-76259EB7BB75}" type="presParOf" srcId="{838220A1-423B-4E71-868B-478FA458F529}" destId="{9A062287-49B0-4A9E-AF57-1AAAFA799843}" srcOrd="17" destOrd="0" presId="urn:microsoft.com/office/officeart/2005/8/layout/default"/>
    <dgm:cxn modelId="{632010F8-3D4B-41AC-8AC5-EF77AABEA5DA}" type="presParOf" srcId="{838220A1-423B-4E71-868B-478FA458F529}" destId="{8E1AF72B-E06E-42B2-9204-F7D52BA8A095}" srcOrd="18" destOrd="0" presId="urn:microsoft.com/office/officeart/2005/8/layout/default"/>
    <dgm:cxn modelId="{FB60811E-29F7-42F1-B838-0B8AF20BF0CE}" type="presParOf" srcId="{838220A1-423B-4E71-868B-478FA458F529}" destId="{0E3210AE-B767-4A47-AF2C-1D3095C8177A}" srcOrd="19" destOrd="0" presId="urn:microsoft.com/office/officeart/2005/8/layout/default"/>
    <dgm:cxn modelId="{35A2BD45-4830-46C7-9899-D45379D46C7E}" type="presParOf" srcId="{838220A1-423B-4E71-868B-478FA458F529}" destId="{B368B65B-382F-4E7C-ADA1-6EC0E84D40C6}" srcOrd="20" destOrd="0" presId="urn:microsoft.com/office/officeart/2005/8/layout/default"/>
    <dgm:cxn modelId="{5B319AA0-A91A-4DDC-9F5E-A904D66E6994}" type="presParOf" srcId="{838220A1-423B-4E71-868B-478FA458F529}" destId="{63F6441F-B5CD-4BE0-9D3A-E2A0D856FD75}" srcOrd="21" destOrd="0" presId="urn:microsoft.com/office/officeart/2005/8/layout/default"/>
    <dgm:cxn modelId="{224AB00B-292F-46F4-9C74-74FAB9D5E1B5}" type="presParOf" srcId="{838220A1-423B-4E71-868B-478FA458F529}" destId="{3BFB2D43-524A-4C9A-B9AF-20E62DCA3BE9}" srcOrd="22" destOrd="0" presId="urn:microsoft.com/office/officeart/2005/8/layout/default"/>
    <dgm:cxn modelId="{2017215E-26CA-4BB2-964F-65830998C66A}" type="presParOf" srcId="{838220A1-423B-4E71-868B-478FA458F529}" destId="{D3BF4F86-8487-46B3-A0FC-3A124BC1D42B}" srcOrd="23" destOrd="0" presId="urn:microsoft.com/office/officeart/2005/8/layout/default"/>
    <dgm:cxn modelId="{AFFBD32E-4AF0-438F-A5CF-CF2C1B3C439A}" type="presParOf" srcId="{838220A1-423B-4E71-868B-478FA458F529}" destId="{3CED9916-999D-47A6-84AC-9BFED258D087}" srcOrd="24" destOrd="0" presId="urn:microsoft.com/office/officeart/2005/8/layout/default"/>
    <dgm:cxn modelId="{441C30D1-0BB5-4CFD-BA83-06489FBE9145}" type="presParOf" srcId="{838220A1-423B-4E71-868B-478FA458F529}" destId="{E87C9649-89F8-404E-97EE-2EE2C865F561}" srcOrd="25" destOrd="0" presId="urn:microsoft.com/office/officeart/2005/8/layout/default"/>
    <dgm:cxn modelId="{76370CED-6A83-4853-9FA6-DC7E04F94AEB}" type="presParOf" srcId="{838220A1-423B-4E71-868B-478FA458F529}" destId="{808E5674-E1AC-433F-995A-B33340843026}" srcOrd="26" destOrd="0" presId="urn:microsoft.com/office/officeart/2005/8/layout/default"/>
    <dgm:cxn modelId="{B54AAC8C-46CE-47F7-9514-D485AFB92F2F}" type="presParOf" srcId="{838220A1-423B-4E71-868B-478FA458F529}" destId="{651FA062-AFC8-4984-9D17-82FBE6F7C795}" srcOrd="27" destOrd="0" presId="urn:microsoft.com/office/officeart/2005/8/layout/default"/>
    <dgm:cxn modelId="{920C68DF-73EB-42CF-B725-0354E232F845}" type="presParOf" srcId="{838220A1-423B-4E71-868B-478FA458F529}" destId="{B7148BA9-72BF-4D3E-9235-FDD915036F0D}" srcOrd="28" destOrd="0" presId="urn:microsoft.com/office/officeart/2005/8/layout/default"/>
    <dgm:cxn modelId="{346F0F20-B16C-45E0-A8B1-D633BD78D91F}" type="presParOf" srcId="{838220A1-423B-4E71-868B-478FA458F529}" destId="{3D2879EB-D822-4762-8598-55153E8D4ECD}" srcOrd="29" destOrd="0" presId="urn:microsoft.com/office/officeart/2005/8/layout/default"/>
    <dgm:cxn modelId="{07A9921B-7DD2-4344-B387-637FF57DC4C1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/>
      <dgm:spPr>
        <a:xfrm>
          <a:off x="850" y="358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/>
      <dgm:spPr>
        <a:xfrm>
          <a:off x="742997" y="358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/>
      <dgm:spPr>
        <a:xfrm>
          <a:off x="1485143" y="358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/>
      <dgm:spPr>
        <a:xfrm>
          <a:off x="2227290" y="358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/>
      <dgm:spPr>
        <a:xfrm>
          <a:off x="850" y="475858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xfrm>
          <a:off x="742997" y="475858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xfrm>
          <a:off x="1485143" y="475858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xfrm>
          <a:off x="2227290" y="475858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xfrm>
          <a:off x="850" y="1420409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xfrm>
          <a:off x="742997" y="1420409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xfrm>
          <a:off x="1485143" y="1420409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xfrm>
          <a:off x="2227290" y="1420409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xfrm>
          <a:off x="850" y="94813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xfrm>
          <a:off x="742997" y="94813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xfrm>
          <a:off x="1485143" y="94813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xfrm>
          <a:off x="2227290" y="94813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DEB1210D-4B16-40E5-90E1-4A9678EF3D7D}" type="presOf" srcId="{6FC7384A-E882-4D3E-A211-9E33D48D9263}" destId="{B7148BA9-72BF-4D3E-9235-FDD915036F0D}" srcOrd="0" destOrd="0" presId="urn:microsoft.com/office/officeart/2005/8/layout/default"/>
    <dgm:cxn modelId="{242CCE48-1B44-4326-A6E0-17383D0F57BD}" type="presOf" srcId="{3AE4B103-AD3F-40DD-B428-F33AA9354C57}" destId="{AED7360B-1512-4A51-B81A-F2710E6E1ADA}" srcOrd="0" destOrd="0" presId="urn:microsoft.com/office/officeart/2005/8/layout/default"/>
    <dgm:cxn modelId="{723631D4-C3C1-4FCC-987C-0685D91C422C}" type="presOf" srcId="{4887BD41-F2F2-468E-B28D-BAA76E2C190B}" destId="{808E5674-E1AC-433F-995A-B33340843026}" srcOrd="0" destOrd="0" presId="urn:microsoft.com/office/officeart/2005/8/layout/default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1E3D17DB-2D15-4BB3-BFAA-F3AD34B1F2B4}" type="presOf" srcId="{1D1EDEE8-BD88-42C7-9A21-537488FC7917}" destId="{C7E3F429-C4A2-47CE-B6CD-2195DE566EF7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A8B529F8-7F0D-4F99-9B2E-196A96346A62}" type="presOf" srcId="{3FFDD997-DF70-4258-A7EB-AD21E116FC2D}" destId="{838220A1-423B-4E71-868B-478FA458F529}" srcOrd="0" destOrd="0" presId="urn:microsoft.com/office/officeart/2005/8/layout/default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B04D097E-CEAB-418D-9649-D627BE1D302C}" type="presOf" srcId="{051A9776-3D3C-4CAC-B14C-B6B4DCB1DDBE}" destId="{0917E244-CDAB-49E7-AFDA-774F7FAC6963}" srcOrd="0" destOrd="0" presId="urn:microsoft.com/office/officeart/2005/8/layout/default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9E320095-EA3B-4BD5-82F9-E423419DD910}" type="presOf" srcId="{1E69C0A5-AB58-4E72-9E61-BBF09A9E064B}" destId="{A4B49D58-496F-45B1-A7E6-41D53C13B658}" srcOrd="0" destOrd="0" presId="urn:microsoft.com/office/officeart/2005/8/layout/default"/>
    <dgm:cxn modelId="{98C1D5D2-DF2F-4B14-9E4E-8AF96ECBF9F6}" type="presOf" srcId="{D6ACB683-EB60-4B3E-B694-C04C5C34E41D}" destId="{8BAE0C81-2A9E-42EE-9683-F03D479ED197}" srcOrd="0" destOrd="0" presId="urn:microsoft.com/office/officeart/2005/8/layout/default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B5D4955B-70AD-4CBA-B54B-5AD92DC8869C}" type="presOf" srcId="{3F1FB057-EF07-459F-ACF2-3CB5822FF92F}" destId="{A176D0AA-073F-47FD-BCFB-99949DADBD47}" srcOrd="0" destOrd="0" presId="urn:microsoft.com/office/officeart/2005/8/layout/default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C29480DF-1A84-4CD6-BC3A-425B4170439A}" type="presOf" srcId="{A9F006D0-C31A-4CA9-A7B2-D1E0C3F034B4}" destId="{3BFB2D43-524A-4C9A-B9AF-20E62DCA3BE9}" srcOrd="0" destOrd="0" presId="urn:microsoft.com/office/officeart/2005/8/layout/default"/>
    <dgm:cxn modelId="{2D14C717-188A-47B3-A360-D4D0205D8277}" type="presOf" srcId="{23F8CC94-D8F6-4E5D-92A4-AD1087ED47F6}" destId="{B368B65B-382F-4E7C-ADA1-6EC0E84D40C6}" srcOrd="0" destOrd="0" presId="urn:microsoft.com/office/officeart/2005/8/layout/default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C75B825E-03E0-4408-B710-472D22C68E67}" type="presOf" srcId="{F6962828-7036-4AE5-A5C7-22F99FA27C86}" destId="{89282478-1B99-4D0D-AFBC-6BD77086062A}" srcOrd="0" destOrd="0" presId="urn:microsoft.com/office/officeart/2005/8/layout/default"/>
    <dgm:cxn modelId="{4E9E87AF-C552-4842-A49F-7EA40A61FB40}" type="presOf" srcId="{9104719A-B01E-4511-A04B-771A7B6EF89E}" destId="{F174DDB2-73F4-47F7-9670-71276E853CDB}" srcOrd="0" destOrd="0" presId="urn:microsoft.com/office/officeart/2005/8/layout/default"/>
    <dgm:cxn modelId="{55498382-4376-4C53-B648-1EBB1099C55B}" type="presOf" srcId="{6D62FF4C-3ED9-46D3-B93B-33BD4504A756}" destId="{8E1AF72B-E06E-42B2-9204-F7D52BA8A095}" srcOrd="0" destOrd="0" presId="urn:microsoft.com/office/officeart/2005/8/layout/default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8441B218-B31E-459F-A7F9-F9FC80067E37}" type="presOf" srcId="{2DED7F73-A119-4711-BA8D-2084A438BE1F}" destId="{C4EBB6B9-330F-4959-97EB-33FDF39A2366}" srcOrd="0" destOrd="0" presId="urn:microsoft.com/office/officeart/2005/8/layout/default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9CE4EA04-68CA-40B4-BB6E-CAC37729D15D}" type="presOf" srcId="{72C93622-AFF8-471D-9868-D9AAEE9F1055}" destId="{ACE3AFCB-4367-4187-9B35-55199E86FE27}" srcOrd="0" destOrd="0" presId="urn:microsoft.com/office/officeart/2005/8/layout/default"/>
    <dgm:cxn modelId="{016118AC-3AB8-428A-8479-9590DACDA94D}" type="presOf" srcId="{19E287B6-FF52-4F8D-A928-877C77208828}" destId="{3CED9916-999D-47A6-84AC-9BFED258D087}" srcOrd="0" destOrd="0" presId="urn:microsoft.com/office/officeart/2005/8/layout/default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64AC3E81-C7DD-434C-B096-B2FBA831E185}" type="presParOf" srcId="{838220A1-423B-4E71-868B-478FA458F529}" destId="{8BAE0C81-2A9E-42EE-9683-F03D479ED197}" srcOrd="0" destOrd="0" presId="urn:microsoft.com/office/officeart/2005/8/layout/default"/>
    <dgm:cxn modelId="{B0D2DE9A-41A7-4CB1-B9F1-986C560C5DFE}" type="presParOf" srcId="{838220A1-423B-4E71-868B-478FA458F529}" destId="{B51AB3DA-24CD-41A6-97A4-3C0BB6DF2174}" srcOrd="1" destOrd="0" presId="urn:microsoft.com/office/officeart/2005/8/layout/default"/>
    <dgm:cxn modelId="{2456B676-1961-4599-B14B-7E02D57DDBA8}" type="presParOf" srcId="{838220A1-423B-4E71-868B-478FA458F529}" destId="{89282478-1B99-4D0D-AFBC-6BD77086062A}" srcOrd="2" destOrd="0" presId="urn:microsoft.com/office/officeart/2005/8/layout/default"/>
    <dgm:cxn modelId="{735617D8-4214-4DD3-B69B-D5E630AE8EFD}" type="presParOf" srcId="{838220A1-423B-4E71-868B-478FA458F529}" destId="{3B282A1C-9329-4EB8-88D2-3DDAC0422AD6}" srcOrd="3" destOrd="0" presId="urn:microsoft.com/office/officeart/2005/8/layout/default"/>
    <dgm:cxn modelId="{D22E4AA7-04F3-4B24-AF0C-06CEE10583FC}" type="presParOf" srcId="{838220A1-423B-4E71-868B-478FA458F529}" destId="{A176D0AA-073F-47FD-BCFB-99949DADBD47}" srcOrd="4" destOrd="0" presId="urn:microsoft.com/office/officeart/2005/8/layout/default"/>
    <dgm:cxn modelId="{C67ADB98-3C7F-4426-B713-5DBFF52F4D65}" type="presParOf" srcId="{838220A1-423B-4E71-868B-478FA458F529}" destId="{848BCC36-3614-4ACF-A636-B74C6A8E645D}" srcOrd="5" destOrd="0" presId="urn:microsoft.com/office/officeart/2005/8/layout/default"/>
    <dgm:cxn modelId="{F12E192D-E497-4072-B634-84D61B015AC9}" type="presParOf" srcId="{838220A1-423B-4E71-868B-478FA458F529}" destId="{AED7360B-1512-4A51-B81A-F2710E6E1ADA}" srcOrd="6" destOrd="0" presId="urn:microsoft.com/office/officeart/2005/8/layout/default"/>
    <dgm:cxn modelId="{0BBA82FD-B319-42E4-8A51-98C0418AB089}" type="presParOf" srcId="{838220A1-423B-4E71-868B-478FA458F529}" destId="{47EBE366-AAB3-4969-8812-83F7A2228177}" srcOrd="7" destOrd="0" presId="urn:microsoft.com/office/officeart/2005/8/layout/default"/>
    <dgm:cxn modelId="{512CBCCC-E3ED-40AE-80D1-9249823E68B7}" type="presParOf" srcId="{838220A1-423B-4E71-868B-478FA458F529}" destId="{C4EBB6B9-330F-4959-97EB-33FDF39A2366}" srcOrd="8" destOrd="0" presId="urn:microsoft.com/office/officeart/2005/8/layout/default"/>
    <dgm:cxn modelId="{7CFCC2C1-EAB8-4B80-9186-3FBE6139B152}" type="presParOf" srcId="{838220A1-423B-4E71-868B-478FA458F529}" destId="{8145D20A-ACF5-4AC6-ACA8-A41A66FE7D5F}" srcOrd="9" destOrd="0" presId="urn:microsoft.com/office/officeart/2005/8/layout/default"/>
    <dgm:cxn modelId="{0FBEB522-73E6-4A5A-B6BB-20D3D634B85D}" type="presParOf" srcId="{838220A1-423B-4E71-868B-478FA458F529}" destId="{C7E3F429-C4A2-47CE-B6CD-2195DE566EF7}" srcOrd="10" destOrd="0" presId="urn:microsoft.com/office/officeart/2005/8/layout/default"/>
    <dgm:cxn modelId="{6F2883AA-5C1E-40F4-AC74-FA4DE6613C13}" type="presParOf" srcId="{838220A1-423B-4E71-868B-478FA458F529}" destId="{F2B384A6-2E8D-4D8D-B1AA-14829E6E7873}" srcOrd="11" destOrd="0" presId="urn:microsoft.com/office/officeart/2005/8/layout/default"/>
    <dgm:cxn modelId="{640D3B2D-3300-4BBD-97F8-DE35C03B4385}" type="presParOf" srcId="{838220A1-423B-4E71-868B-478FA458F529}" destId="{0917E244-CDAB-49E7-AFDA-774F7FAC6963}" srcOrd="12" destOrd="0" presId="urn:microsoft.com/office/officeart/2005/8/layout/default"/>
    <dgm:cxn modelId="{92400126-E54A-4FBC-BD74-B5FA68174FE3}" type="presParOf" srcId="{838220A1-423B-4E71-868B-478FA458F529}" destId="{D786B1EA-6D60-4F1E-94FC-E37EDB7C61AA}" srcOrd="13" destOrd="0" presId="urn:microsoft.com/office/officeart/2005/8/layout/default"/>
    <dgm:cxn modelId="{7C0AC397-FA06-4CBC-BB0E-84EA64F11014}" type="presParOf" srcId="{838220A1-423B-4E71-868B-478FA458F529}" destId="{F174DDB2-73F4-47F7-9670-71276E853CDB}" srcOrd="14" destOrd="0" presId="urn:microsoft.com/office/officeart/2005/8/layout/default"/>
    <dgm:cxn modelId="{0FC554C6-681E-48F1-88E3-2278CCEBE3A2}" type="presParOf" srcId="{838220A1-423B-4E71-868B-478FA458F529}" destId="{A08F3A1F-459F-4ADD-AE4B-3CC43120D526}" srcOrd="15" destOrd="0" presId="urn:microsoft.com/office/officeart/2005/8/layout/default"/>
    <dgm:cxn modelId="{7330308C-4462-4BF7-BCA0-AD4F9FBF534D}" type="presParOf" srcId="{838220A1-423B-4E71-868B-478FA458F529}" destId="{ACE3AFCB-4367-4187-9B35-55199E86FE27}" srcOrd="16" destOrd="0" presId="urn:microsoft.com/office/officeart/2005/8/layout/default"/>
    <dgm:cxn modelId="{306B12FA-1B11-420E-A4C8-74271D3F0570}" type="presParOf" srcId="{838220A1-423B-4E71-868B-478FA458F529}" destId="{9A062287-49B0-4A9E-AF57-1AAAFA799843}" srcOrd="17" destOrd="0" presId="urn:microsoft.com/office/officeart/2005/8/layout/default"/>
    <dgm:cxn modelId="{F187EF30-D686-4536-95F2-AB0AD2CA076F}" type="presParOf" srcId="{838220A1-423B-4E71-868B-478FA458F529}" destId="{8E1AF72B-E06E-42B2-9204-F7D52BA8A095}" srcOrd="18" destOrd="0" presId="urn:microsoft.com/office/officeart/2005/8/layout/default"/>
    <dgm:cxn modelId="{A4F803CF-18CC-4F10-95D7-0CE620A95A03}" type="presParOf" srcId="{838220A1-423B-4E71-868B-478FA458F529}" destId="{0E3210AE-B767-4A47-AF2C-1D3095C8177A}" srcOrd="19" destOrd="0" presId="urn:microsoft.com/office/officeart/2005/8/layout/default"/>
    <dgm:cxn modelId="{2C71E2B6-F166-4138-AC95-61283A8505FD}" type="presParOf" srcId="{838220A1-423B-4E71-868B-478FA458F529}" destId="{B368B65B-382F-4E7C-ADA1-6EC0E84D40C6}" srcOrd="20" destOrd="0" presId="urn:microsoft.com/office/officeart/2005/8/layout/default"/>
    <dgm:cxn modelId="{E78613A7-1A83-4CA0-B2B0-5BAE30BD9965}" type="presParOf" srcId="{838220A1-423B-4E71-868B-478FA458F529}" destId="{63F6441F-B5CD-4BE0-9D3A-E2A0D856FD75}" srcOrd="21" destOrd="0" presId="urn:microsoft.com/office/officeart/2005/8/layout/default"/>
    <dgm:cxn modelId="{0268CB90-5D65-44EA-A6D5-109878889500}" type="presParOf" srcId="{838220A1-423B-4E71-868B-478FA458F529}" destId="{3BFB2D43-524A-4C9A-B9AF-20E62DCA3BE9}" srcOrd="22" destOrd="0" presId="urn:microsoft.com/office/officeart/2005/8/layout/default"/>
    <dgm:cxn modelId="{4588B937-1BBC-4CAA-995B-D73D3CDC2362}" type="presParOf" srcId="{838220A1-423B-4E71-868B-478FA458F529}" destId="{D3BF4F86-8487-46B3-A0FC-3A124BC1D42B}" srcOrd="23" destOrd="0" presId="urn:microsoft.com/office/officeart/2005/8/layout/default"/>
    <dgm:cxn modelId="{4DFC87A5-48CE-4396-86DB-F6C1EDE7F206}" type="presParOf" srcId="{838220A1-423B-4E71-868B-478FA458F529}" destId="{3CED9916-999D-47A6-84AC-9BFED258D087}" srcOrd="24" destOrd="0" presId="urn:microsoft.com/office/officeart/2005/8/layout/default"/>
    <dgm:cxn modelId="{57181CC1-862B-4C6D-953D-55A8B48D6225}" type="presParOf" srcId="{838220A1-423B-4E71-868B-478FA458F529}" destId="{E87C9649-89F8-404E-97EE-2EE2C865F561}" srcOrd="25" destOrd="0" presId="urn:microsoft.com/office/officeart/2005/8/layout/default"/>
    <dgm:cxn modelId="{D6F02FDC-190A-4093-8D46-2D549B430F54}" type="presParOf" srcId="{838220A1-423B-4E71-868B-478FA458F529}" destId="{808E5674-E1AC-433F-995A-B33340843026}" srcOrd="26" destOrd="0" presId="urn:microsoft.com/office/officeart/2005/8/layout/default"/>
    <dgm:cxn modelId="{62B32853-A038-4BF3-84A4-24E9F2196040}" type="presParOf" srcId="{838220A1-423B-4E71-868B-478FA458F529}" destId="{651FA062-AFC8-4984-9D17-82FBE6F7C795}" srcOrd="27" destOrd="0" presId="urn:microsoft.com/office/officeart/2005/8/layout/default"/>
    <dgm:cxn modelId="{88C23A2A-9823-47FB-9037-F64AA7C79362}" type="presParOf" srcId="{838220A1-423B-4E71-868B-478FA458F529}" destId="{B7148BA9-72BF-4D3E-9235-FDD915036F0D}" srcOrd="28" destOrd="0" presId="urn:microsoft.com/office/officeart/2005/8/layout/default"/>
    <dgm:cxn modelId="{71299699-6BF2-48F9-B6B8-1F2B100855FE}" type="presParOf" srcId="{838220A1-423B-4E71-868B-478FA458F529}" destId="{3D2879EB-D822-4762-8598-55153E8D4ECD}" srcOrd="29" destOrd="0" presId="urn:microsoft.com/office/officeart/2005/8/layout/default"/>
    <dgm:cxn modelId="{8072AFB9-3C61-46B2-B034-A40511E15DEB}" type="presParOf" srcId="{838220A1-423B-4E71-868B-478FA458F529}" destId="{A4B49D58-496F-45B1-A7E6-41D53C13B658}" srcOrd="3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E3C5D74-F104-4F63-A068-00EA5AA6DF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3F6CCB9-B690-4AB4-B3E3-FCA7BA1A745C}">
      <dgm:prSet phldrT="[Text]"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IN" sz="2400" dirty="0" smtClean="0"/>
            <a:t>Compute the </a:t>
          </a:r>
          <a:r>
            <a:rPr lang="en-IN" sz="2400" dirty="0" err="1" smtClean="0"/>
            <a:t>Hankel</a:t>
          </a:r>
          <a:r>
            <a:rPr lang="en-IN" sz="2400" dirty="0" smtClean="0"/>
            <a:t> transform</a:t>
          </a:r>
          <a:endParaRPr lang="en-IN" sz="2400" dirty="0"/>
        </a:p>
      </dgm:t>
    </dgm:pt>
    <dgm:pt modelId="{8102F1E2-D74D-493F-9CDA-94C0C60F1B77}" type="parTrans" cxnId="{A12A4660-14FA-4326-B2D3-2540584B8606}">
      <dgm:prSet/>
      <dgm:spPr/>
      <dgm:t>
        <a:bodyPr/>
        <a:lstStyle/>
        <a:p>
          <a:endParaRPr lang="en-IN" sz="2200"/>
        </a:p>
      </dgm:t>
    </dgm:pt>
    <dgm:pt modelId="{34C497F3-197B-4381-907B-6B2C71CB54D4}" type="sibTrans" cxnId="{A12A4660-14FA-4326-B2D3-2540584B8606}">
      <dgm:prSet custT="1"/>
      <dgm:spPr/>
      <dgm:t>
        <a:bodyPr/>
        <a:lstStyle/>
        <a:p>
          <a:endParaRPr lang="en-IN" sz="2200"/>
        </a:p>
      </dgm:t>
    </dgm:pt>
    <dgm:pt modelId="{65EC88E8-5BA4-4B57-9964-F4E6439CAF27}">
      <dgm:prSet phldrT="[Text]"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IN" sz="2400" dirty="0" smtClean="0"/>
            <a:t>Simplify and solve for H(T)</a:t>
          </a:r>
        </a:p>
        <a:p>
          <a:r>
            <a:rPr lang="en-IN" sz="2200" dirty="0" smtClean="0"/>
            <a:t>- </a:t>
          </a:r>
          <a:r>
            <a:rPr lang="en-IN" sz="2200" dirty="0" err="1" smtClean="0"/>
            <a:t>Mathematica</a:t>
          </a:r>
          <a:endParaRPr lang="en-IN" sz="2200" dirty="0"/>
        </a:p>
      </dgm:t>
    </dgm:pt>
    <dgm:pt modelId="{2AF26260-8251-480A-870A-AAD6C244B4B7}" type="parTrans" cxnId="{A52E384A-A0C7-403C-A9EB-E4C5914B6F30}">
      <dgm:prSet/>
      <dgm:spPr/>
      <dgm:t>
        <a:bodyPr/>
        <a:lstStyle/>
        <a:p>
          <a:endParaRPr lang="en-IN" sz="2200"/>
        </a:p>
      </dgm:t>
    </dgm:pt>
    <dgm:pt modelId="{334EF9E6-52EC-40DB-881C-1B031CCEEB77}" type="sibTrans" cxnId="{A52E384A-A0C7-403C-A9EB-E4C5914B6F30}">
      <dgm:prSet custT="1"/>
      <dgm:spPr/>
      <dgm:t>
        <a:bodyPr/>
        <a:lstStyle/>
        <a:p>
          <a:endParaRPr lang="en-IN" sz="2200"/>
        </a:p>
      </dgm:t>
    </dgm:pt>
    <dgm:pt modelId="{311705B5-B701-4F6D-8C80-121FBB9A4A85}">
      <dgm:prSet phldrT="[Text]"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IN" sz="2400" dirty="0" smtClean="0"/>
            <a:t>Ignore second order effects</a:t>
          </a:r>
          <a:endParaRPr lang="en-IN" sz="2400" dirty="0"/>
        </a:p>
      </dgm:t>
    </dgm:pt>
    <dgm:pt modelId="{3FFE7600-243F-42EF-9737-9989D66E7E0D}" type="parTrans" cxnId="{F72F044E-8CB9-4A2F-AB1C-EAC988AF356C}">
      <dgm:prSet/>
      <dgm:spPr/>
      <dgm:t>
        <a:bodyPr/>
        <a:lstStyle/>
        <a:p>
          <a:endParaRPr lang="en-IN" sz="2200"/>
        </a:p>
      </dgm:t>
    </dgm:pt>
    <dgm:pt modelId="{D4694947-A41D-4725-9BBE-422E78364476}" type="sibTrans" cxnId="{F72F044E-8CB9-4A2F-AB1C-EAC988AF356C}">
      <dgm:prSet custT="1"/>
      <dgm:spPr/>
      <dgm:t>
        <a:bodyPr/>
        <a:lstStyle/>
        <a:p>
          <a:endParaRPr lang="en-IN" sz="2200"/>
        </a:p>
      </dgm:t>
    </dgm:pt>
    <dgm:pt modelId="{60CE2394-13DC-451E-A45D-1AE62ADFD0DC}">
      <dgm:prSet phldrT="[Text]"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IN" sz="2400" dirty="0" smtClean="0"/>
            <a:t>Compute the </a:t>
          </a:r>
          <a:r>
            <a:rPr lang="en-IN" sz="2400" dirty="0" smtClean="0"/>
            <a:t>inverse </a:t>
          </a:r>
          <a:r>
            <a:rPr lang="en-IN" sz="2400" dirty="0" err="1" smtClean="0"/>
            <a:t>Hankel</a:t>
          </a:r>
          <a:r>
            <a:rPr lang="en-IN" sz="2400" dirty="0" smtClean="0"/>
            <a:t> transform</a:t>
          </a:r>
          <a:endParaRPr lang="en-IN" sz="2400" dirty="0"/>
        </a:p>
      </dgm:t>
    </dgm:pt>
    <dgm:pt modelId="{45CE27CB-A6A5-4E60-A8C6-A0D9AF082CD2}" type="parTrans" cxnId="{4341742D-8BE3-4A77-ADB4-BA5EDF9F0C86}">
      <dgm:prSet/>
      <dgm:spPr/>
      <dgm:t>
        <a:bodyPr/>
        <a:lstStyle/>
        <a:p>
          <a:endParaRPr lang="en-IN" sz="2200"/>
        </a:p>
      </dgm:t>
    </dgm:pt>
    <dgm:pt modelId="{0605960B-B025-48A9-99BB-A3571A701D23}" type="sibTrans" cxnId="{4341742D-8BE3-4A77-ADB4-BA5EDF9F0C86}">
      <dgm:prSet/>
      <dgm:spPr/>
      <dgm:t>
        <a:bodyPr/>
        <a:lstStyle/>
        <a:p>
          <a:endParaRPr lang="en-IN" sz="2200"/>
        </a:p>
      </dgm:t>
    </dgm:pt>
    <dgm:pt modelId="{43140C19-0137-438E-ADC4-2090C1F8382B}" type="pres">
      <dgm:prSet presAssocID="{CE3C5D74-F104-4F63-A068-00EA5AA6DFA1}" presName="Name0" presStyleCnt="0">
        <dgm:presLayoutVars>
          <dgm:dir/>
          <dgm:resizeHandles val="exact"/>
        </dgm:presLayoutVars>
      </dgm:prSet>
      <dgm:spPr/>
    </dgm:pt>
    <dgm:pt modelId="{5B2E615C-E360-4FB3-B6A8-9AB3127A1C82}" type="pres">
      <dgm:prSet presAssocID="{E3F6CCB9-B690-4AB4-B3E3-FCA7BA1A745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37D05D-A699-4534-A164-AA3864681EE6}" type="pres">
      <dgm:prSet presAssocID="{34C497F3-197B-4381-907B-6B2C71CB54D4}" presName="sibTrans" presStyleLbl="sibTrans2D1" presStyleIdx="0" presStyleCnt="3"/>
      <dgm:spPr/>
      <dgm:t>
        <a:bodyPr/>
        <a:lstStyle/>
        <a:p>
          <a:endParaRPr lang="en-IN"/>
        </a:p>
      </dgm:t>
    </dgm:pt>
    <dgm:pt modelId="{D361792D-E4DE-4C70-8AD7-0EA43F925893}" type="pres">
      <dgm:prSet presAssocID="{34C497F3-197B-4381-907B-6B2C71CB54D4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8FAFEA3C-BC30-49FB-8852-986C520DD3DC}" type="pres">
      <dgm:prSet presAssocID="{65EC88E8-5BA4-4B57-9964-F4E6439CAF27}" presName="node" presStyleLbl="node1" presStyleIdx="1" presStyleCnt="4" custScaleX="110000" custScaleY="11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9F0AA3-7629-471E-B694-76ABD01F4860}" type="pres">
      <dgm:prSet presAssocID="{334EF9E6-52EC-40DB-881C-1B031CCEEB77}" presName="sibTrans" presStyleLbl="sibTrans2D1" presStyleIdx="1" presStyleCnt="3"/>
      <dgm:spPr/>
      <dgm:t>
        <a:bodyPr/>
        <a:lstStyle/>
        <a:p>
          <a:endParaRPr lang="en-IN"/>
        </a:p>
      </dgm:t>
    </dgm:pt>
    <dgm:pt modelId="{04AF37B9-6E38-4D13-8ADC-F3DD20911DDC}" type="pres">
      <dgm:prSet presAssocID="{334EF9E6-52EC-40DB-881C-1B031CCEEB77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CB663EB3-23F9-4F45-93C8-C68F1721D439}" type="pres">
      <dgm:prSet presAssocID="{311705B5-B701-4F6D-8C80-121FBB9A4A8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9899B2-830D-4DF9-A0D8-586B989876EF}" type="pres">
      <dgm:prSet presAssocID="{D4694947-A41D-4725-9BBE-422E78364476}" presName="sibTrans" presStyleLbl="sibTrans2D1" presStyleIdx="2" presStyleCnt="3"/>
      <dgm:spPr/>
      <dgm:t>
        <a:bodyPr/>
        <a:lstStyle/>
        <a:p>
          <a:endParaRPr lang="en-IN"/>
        </a:p>
      </dgm:t>
    </dgm:pt>
    <dgm:pt modelId="{57EF4673-EB2E-48ED-BC11-F1E0B44ECB3E}" type="pres">
      <dgm:prSet presAssocID="{D4694947-A41D-4725-9BBE-422E78364476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4634E4D7-57B8-473A-A50F-5D9087B24046}" type="pres">
      <dgm:prSet presAssocID="{60CE2394-13DC-451E-A45D-1AE62ADFD0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2F044E-8CB9-4A2F-AB1C-EAC988AF356C}" srcId="{CE3C5D74-F104-4F63-A068-00EA5AA6DFA1}" destId="{311705B5-B701-4F6D-8C80-121FBB9A4A85}" srcOrd="2" destOrd="0" parTransId="{3FFE7600-243F-42EF-9737-9989D66E7E0D}" sibTransId="{D4694947-A41D-4725-9BBE-422E78364476}"/>
    <dgm:cxn modelId="{1920AC26-CE6C-4B5E-BB0B-1EE52B4ADA7E}" type="presOf" srcId="{CE3C5D74-F104-4F63-A068-00EA5AA6DFA1}" destId="{43140C19-0137-438E-ADC4-2090C1F8382B}" srcOrd="0" destOrd="0" presId="urn:microsoft.com/office/officeart/2005/8/layout/process1"/>
    <dgm:cxn modelId="{4341742D-8BE3-4A77-ADB4-BA5EDF9F0C86}" srcId="{CE3C5D74-F104-4F63-A068-00EA5AA6DFA1}" destId="{60CE2394-13DC-451E-A45D-1AE62ADFD0DC}" srcOrd="3" destOrd="0" parTransId="{45CE27CB-A6A5-4E60-A8C6-A0D9AF082CD2}" sibTransId="{0605960B-B025-48A9-99BB-A3571A701D23}"/>
    <dgm:cxn modelId="{4CC7CD9E-1126-4F0C-807B-7A828A2F2149}" type="presOf" srcId="{65EC88E8-5BA4-4B57-9964-F4E6439CAF27}" destId="{8FAFEA3C-BC30-49FB-8852-986C520DD3DC}" srcOrd="0" destOrd="0" presId="urn:microsoft.com/office/officeart/2005/8/layout/process1"/>
    <dgm:cxn modelId="{C9469A43-3252-4219-8101-22058AF3CCF3}" type="presOf" srcId="{D4694947-A41D-4725-9BBE-422E78364476}" destId="{979899B2-830D-4DF9-A0D8-586B989876EF}" srcOrd="0" destOrd="0" presId="urn:microsoft.com/office/officeart/2005/8/layout/process1"/>
    <dgm:cxn modelId="{33F699E1-0655-4A0F-B147-DA6962E78B58}" type="presOf" srcId="{60CE2394-13DC-451E-A45D-1AE62ADFD0DC}" destId="{4634E4D7-57B8-473A-A50F-5D9087B24046}" srcOrd="0" destOrd="0" presId="urn:microsoft.com/office/officeart/2005/8/layout/process1"/>
    <dgm:cxn modelId="{8B41D461-5B44-4E88-88BB-8C6F12C7382C}" type="presOf" srcId="{311705B5-B701-4F6D-8C80-121FBB9A4A85}" destId="{CB663EB3-23F9-4F45-93C8-C68F1721D439}" srcOrd="0" destOrd="0" presId="urn:microsoft.com/office/officeart/2005/8/layout/process1"/>
    <dgm:cxn modelId="{2CE99C92-950F-446B-A137-9E27FA1B39AE}" type="presOf" srcId="{34C497F3-197B-4381-907B-6B2C71CB54D4}" destId="{D361792D-E4DE-4C70-8AD7-0EA43F925893}" srcOrd="1" destOrd="0" presId="urn:microsoft.com/office/officeart/2005/8/layout/process1"/>
    <dgm:cxn modelId="{A52E384A-A0C7-403C-A9EB-E4C5914B6F30}" srcId="{CE3C5D74-F104-4F63-A068-00EA5AA6DFA1}" destId="{65EC88E8-5BA4-4B57-9964-F4E6439CAF27}" srcOrd="1" destOrd="0" parTransId="{2AF26260-8251-480A-870A-AAD6C244B4B7}" sibTransId="{334EF9E6-52EC-40DB-881C-1B031CCEEB77}"/>
    <dgm:cxn modelId="{C1222CEE-EBAB-4FB5-B6AB-6D83D22DD996}" type="presOf" srcId="{34C497F3-197B-4381-907B-6B2C71CB54D4}" destId="{0837D05D-A699-4534-A164-AA3864681EE6}" srcOrd="0" destOrd="0" presId="urn:microsoft.com/office/officeart/2005/8/layout/process1"/>
    <dgm:cxn modelId="{96162F4D-486F-48A9-B108-3448CEC86976}" type="presOf" srcId="{E3F6CCB9-B690-4AB4-B3E3-FCA7BA1A745C}" destId="{5B2E615C-E360-4FB3-B6A8-9AB3127A1C82}" srcOrd="0" destOrd="0" presId="urn:microsoft.com/office/officeart/2005/8/layout/process1"/>
    <dgm:cxn modelId="{35382F9B-F311-474C-BBB0-8326D63AD89F}" type="presOf" srcId="{334EF9E6-52EC-40DB-881C-1B031CCEEB77}" destId="{149F0AA3-7629-471E-B694-76ABD01F4860}" srcOrd="0" destOrd="0" presId="urn:microsoft.com/office/officeart/2005/8/layout/process1"/>
    <dgm:cxn modelId="{11740CF7-0814-4B8F-B43F-2019B451F02F}" type="presOf" srcId="{334EF9E6-52EC-40DB-881C-1B031CCEEB77}" destId="{04AF37B9-6E38-4D13-8ADC-F3DD20911DDC}" srcOrd="1" destOrd="0" presId="urn:microsoft.com/office/officeart/2005/8/layout/process1"/>
    <dgm:cxn modelId="{C856F20C-C1EA-4670-B3E9-B8925F6D1459}" type="presOf" srcId="{D4694947-A41D-4725-9BBE-422E78364476}" destId="{57EF4673-EB2E-48ED-BC11-F1E0B44ECB3E}" srcOrd="1" destOrd="0" presId="urn:microsoft.com/office/officeart/2005/8/layout/process1"/>
    <dgm:cxn modelId="{A12A4660-14FA-4326-B2D3-2540584B8606}" srcId="{CE3C5D74-F104-4F63-A068-00EA5AA6DFA1}" destId="{E3F6CCB9-B690-4AB4-B3E3-FCA7BA1A745C}" srcOrd="0" destOrd="0" parTransId="{8102F1E2-D74D-493F-9CDA-94C0C60F1B77}" sibTransId="{34C497F3-197B-4381-907B-6B2C71CB54D4}"/>
    <dgm:cxn modelId="{9B1ADEEB-3218-49E4-A597-A60F0E331185}" type="presParOf" srcId="{43140C19-0137-438E-ADC4-2090C1F8382B}" destId="{5B2E615C-E360-4FB3-B6A8-9AB3127A1C82}" srcOrd="0" destOrd="0" presId="urn:microsoft.com/office/officeart/2005/8/layout/process1"/>
    <dgm:cxn modelId="{7BFEED7B-62A1-412F-9EFA-AE42146F5C30}" type="presParOf" srcId="{43140C19-0137-438E-ADC4-2090C1F8382B}" destId="{0837D05D-A699-4534-A164-AA3864681EE6}" srcOrd="1" destOrd="0" presId="urn:microsoft.com/office/officeart/2005/8/layout/process1"/>
    <dgm:cxn modelId="{935A09F2-3C60-44BA-B832-0F09349CCB61}" type="presParOf" srcId="{0837D05D-A699-4534-A164-AA3864681EE6}" destId="{D361792D-E4DE-4C70-8AD7-0EA43F925893}" srcOrd="0" destOrd="0" presId="urn:microsoft.com/office/officeart/2005/8/layout/process1"/>
    <dgm:cxn modelId="{05714514-5E94-4CF1-B5D1-16D7E395D695}" type="presParOf" srcId="{43140C19-0137-438E-ADC4-2090C1F8382B}" destId="{8FAFEA3C-BC30-49FB-8852-986C520DD3DC}" srcOrd="2" destOrd="0" presId="urn:microsoft.com/office/officeart/2005/8/layout/process1"/>
    <dgm:cxn modelId="{EDDCD349-5BD3-4805-A016-964C82B496C4}" type="presParOf" srcId="{43140C19-0137-438E-ADC4-2090C1F8382B}" destId="{149F0AA3-7629-471E-B694-76ABD01F4860}" srcOrd="3" destOrd="0" presId="urn:microsoft.com/office/officeart/2005/8/layout/process1"/>
    <dgm:cxn modelId="{F29EF609-CF6C-48B6-BAD3-BF04D76C8672}" type="presParOf" srcId="{149F0AA3-7629-471E-B694-76ABD01F4860}" destId="{04AF37B9-6E38-4D13-8ADC-F3DD20911DDC}" srcOrd="0" destOrd="0" presId="urn:microsoft.com/office/officeart/2005/8/layout/process1"/>
    <dgm:cxn modelId="{8DE11F16-EABE-4BB4-93DF-0E53446FDAB8}" type="presParOf" srcId="{43140C19-0137-438E-ADC4-2090C1F8382B}" destId="{CB663EB3-23F9-4F45-93C8-C68F1721D439}" srcOrd="4" destOrd="0" presId="urn:microsoft.com/office/officeart/2005/8/layout/process1"/>
    <dgm:cxn modelId="{275395A2-EC4E-43C9-B666-CA476CF7E33C}" type="presParOf" srcId="{43140C19-0137-438E-ADC4-2090C1F8382B}" destId="{979899B2-830D-4DF9-A0D8-586B989876EF}" srcOrd="5" destOrd="0" presId="urn:microsoft.com/office/officeart/2005/8/layout/process1"/>
    <dgm:cxn modelId="{8E37AD04-6F53-4789-AEF9-D30CED246DFF}" type="presParOf" srcId="{979899B2-830D-4DF9-A0D8-586B989876EF}" destId="{57EF4673-EB2E-48ED-BC11-F1E0B44ECB3E}" srcOrd="0" destOrd="0" presId="urn:microsoft.com/office/officeart/2005/8/layout/process1"/>
    <dgm:cxn modelId="{19E81805-A427-4B14-B7F2-FD0B1DCF593D}" type="presParOf" srcId="{43140C19-0137-438E-ADC4-2090C1F8382B}" destId="{4634E4D7-57B8-473A-A50F-5D9087B2404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 phldr="1"/>
      <dgm:spPr>
        <a:solidFill>
          <a:srgbClr val="4B4BFF"/>
        </a:solidFill>
      </dgm:spPr>
      <dgm:t>
        <a:bodyPr/>
        <a:lstStyle/>
        <a:p>
          <a:endParaRPr lang="en-US"/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817F0A-B5B7-4D82-A98C-F8B92232BF89}" type="presOf" srcId="{6FC7384A-E882-4D3E-A211-9E33D48D9263}" destId="{B7148BA9-72BF-4D3E-9235-FDD915036F0D}" srcOrd="0" destOrd="0" presId="urn:microsoft.com/office/officeart/2005/8/layout/default"/>
    <dgm:cxn modelId="{EF6AE2AE-56D1-47B5-B0DB-70D320E42680}" type="presOf" srcId="{72C93622-AFF8-471D-9868-D9AAEE9F1055}" destId="{ACE3AFCB-4367-4187-9B35-55199E86FE27}" srcOrd="0" destOrd="0" presId="urn:microsoft.com/office/officeart/2005/8/layout/default"/>
    <dgm:cxn modelId="{71E47F0F-14C2-43AE-A411-5994747EAED9}" type="presOf" srcId="{2DED7F73-A119-4711-BA8D-2084A438BE1F}" destId="{C4EBB6B9-330F-4959-97EB-33FDF39A2366}" srcOrd="0" destOrd="0" presId="urn:microsoft.com/office/officeart/2005/8/layout/default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C1A48660-58D4-4E16-9836-7579A01408EC}" type="presOf" srcId="{4887BD41-F2F2-468E-B28D-BAA76E2C190B}" destId="{808E5674-E1AC-433F-995A-B33340843026}" srcOrd="0" destOrd="0" presId="urn:microsoft.com/office/officeart/2005/8/layout/default"/>
    <dgm:cxn modelId="{748B15C3-1CF0-44B8-AE34-3FC5DC516023}" type="presOf" srcId="{D6ACB683-EB60-4B3E-B694-C04C5C34E41D}" destId="{8BAE0C81-2A9E-42EE-9683-F03D479ED197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1CC6676C-5D00-4D45-8B9D-A87F9D91F157}" type="presOf" srcId="{3FFDD997-DF70-4258-A7EB-AD21E116FC2D}" destId="{838220A1-423B-4E71-868B-478FA458F529}" srcOrd="0" destOrd="0" presId="urn:microsoft.com/office/officeart/2005/8/layout/default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DB1D5576-7C29-471C-9B31-190DBFF177BC}" type="presOf" srcId="{1E69C0A5-AB58-4E72-9E61-BBF09A9E064B}" destId="{A4B49D58-496F-45B1-A7E6-41D53C13B658}" srcOrd="0" destOrd="0" presId="urn:microsoft.com/office/officeart/2005/8/layout/default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C6A2B930-4C75-4D32-9A0A-D2DD1CBF5FA1}" type="presOf" srcId="{051A9776-3D3C-4CAC-B14C-B6B4DCB1DDBE}" destId="{0917E244-CDAB-49E7-AFDA-774F7FAC6963}" srcOrd="0" destOrd="0" presId="urn:microsoft.com/office/officeart/2005/8/layout/default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EDE1B382-BF08-46BB-939F-E84F1069E87D}" type="presOf" srcId="{9104719A-B01E-4511-A04B-771A7B6EF89E}" destId="{F174DDB2-73F4-47F7-9670-71276E853CDB}" srcOrd="0" destOrd="0" presId="urn:microsoft.com/office/officeart/2005/8/layout/default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2865292B-49B0-40ED-A229-0E6E81AB3842}" type="presOf" srcId="{F6962828-7036-4AE5-A5C7-22F99FA27C86}" destId="{89282478-1B99-4D0D-AFBC-6BD77086062A}" srcOrd="0" destOrd="0" presId="urn:microsoft.com/office/officeart/2005/8/layout/default"/>
    <dgm:cxn modelId="{C8842D0C-8554-4F1D-8517-0743DEFBB9FC}" type="presOf" srcId="{19E287B6-FF52-4F8D-A928-877C77208828}" destId="{3CED9916-999D-47A6-84AC-9BFED258D087}" srcOrd="0" destOrd="0" presId="urn:microsoft.com/office/officeart/2005/8/layout/default"/>
    <dgm:cxn modelId="{E90E7A2B-3D6A-4753-8A3A-EFCBACE7932B}" type="presOf" srcId="{3AE4B103-AD3F-40DD-B428-F33AA9354C57}" destId="{AED7360B-1512-4A51-B81A-F2710E6E1ADA}" srcOrd="0" destOrd="0" presId="urn:microsoft.com/office/officeart/2005/8/layout/default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FBD0D959-3DF4-4282-AE1C-869CC07FE5BA}" type="presOf" srcId="{3F1FB057-EF07-459F-ACF2-3CB5822FF92F}" destId="{A176D0AA-073F-47FD-BCFB-99949DADBD47}" srcOrd="0" destOrd="0" presId="urn:microsoft.com/office/officeart/2005/8/layout/default"/>
    <dgm:cxn modelId="{4B545FE1-D6D9-4B82-A2BB-764A38C5CBEF}" type="presOf" srcId="{6D62FF4C-3ED9-46D3-B93B-33BD4504A756}" destId="{8E1AF72B-E06E-42B2-9204-F7D52BA8A095}" srcOrd="0" destOrd="0" presId="urn:microsoft.com/office/officeart/2005/8/layout/default"/>
    <dgm:cxn modelId="{C779F82E-D40D-45A8-A3BA-BDA57AA49F6A}" type="presOf" srcId="{A9F006D0-C31A-4CA9-A7B2-D1E0C3F034B4}" destId="{3BFB2D43-524A-4C9A-B9AF-20E62DCA3BE9}" srcOrd="0" destOrd="0" presId="urn:microsoft.com/office/officeart/2005/8/layout/default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45357446-8030-4511-8F89-9ACD4CDA2BEF}" type="presOf" srcId="{1D1EDEE8-BD88-42C7-9A21-537488FC7917}" destId="{C7E3F429-C4A2-47CE-B6CD-2195DE566EF7}" srcOrd="0" destOrd="0" presId="urn:microsoft.com/office/officeart/2005/8/layout/default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74485B47-7211-40B5-8615-E10E2F8C5C5E}" type="presOf" srcId="{23F8CC94-D8F6-4E5D-92A4-AD1087ED47F6}" destId="{B368B65B-382F-4E7C-ADA1-6EC0E84D40C6}" srcOrd="0" destOrd="0" presId="urn:microsoft.com/office/officeart/2005/8/layout/default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A80557C4-3EAA-40F4-AF89-EC2943DFF251}" type="presParOf" srcId="{838220A1-423B-4E71-868B-478FA458F529}" destId="{8BAE0C81-2A9E-42EE-9683-F03D479ED197}" srcOrd="0" destOrd="0" presId="urn:microsoft.com/office/officeart/2005/8/layout/default"/>
    <dgm:cxn modelId="{47C84688-94C6-474D-83FB-F743897DE8F9}" type="presParOf" srcId="{838220A1-423B-4E71-868B-478FA458F529}" destId="{B51AB3DA-24CD-41A6-97A4-3C0BB6DF2174}" srcOrd="1" destOrd="0" presId="urn:microsoft.com/office/officeart/2005/8/layout/default"/>
    <dgm:cxn modelId="{BB7A8351-DF58-4C0F-9E20-A1AC9127052F}" type="presParOf" srcId="{838220A1-423B-4E71-868B-478FA458F529}" destId="{89282478-1B99-4D0D-AFBC-6BD77086062A}" srcOrd="2" destOrd="0" presId="urn:microsoft.com/office/officeart/2005/8/layout/default"/>
    <dgm:cxn modelId="{7A41CD7C-A495-41A3-899B-ED74BF138FE8}" type="presParOf" srcId="{838220A1-423B-4E71-868B-478FA458F529}" destId="{3B282A1C-9329-4EB8-88D2-3DDAC0422AD6}" srcOrd="3" destOrd="0" presId="urn:microsoft.com/office/officeart/2005/8/layout/default"/>
    <dgm:cxn modelId="{62F732F0-34F3-4E0B-84CF-46252973ED98}" type="presParOf" srcId="{838220A1-423B-4E71-868B-478FA458F529}" destId="{A176D0AA-073F-47FD-BCFB-99949DADBD47}" srcOrd="4" destOrd="0" presId="urn:microsoft.com/office/officeart/2005/8/layout/default"/>
    <dgm:cxn modelId="{CD514C09-C2D8-4819-91D6-96C39090EE9F}" type="presParOf" srcId="{838220A1-423B-4E71-868B-478FA458F529}" destId="{848BCC36-3614-4ACF-A636-B74C6A8E645D}" srcOrd="5" destOrd="0" presId="urn:microsoft.com/office/officeart/2005/8/layout/default"/>
    <dgm:cxn modelId="{E00168E4-C549-4495-B63C-2F90784F44EE}" type="presParOf" srcId="{838220A1-423B-4E71-868B-478FA458F529}" destId="{AED7360B-1512-4A51-B81A-F2710E6E1ADA}" srcOrd="6" destOrd="0" presId="urn:microsoft.com/office/officeart/2005/8/layout/default"/>
    <dgm:cxn modelId="{1F21ED8D-588F-4E08-88F4-2B48769C3D8B}" type="presParOf" srcId="{838220A1-423B-4E71-868B-478FA458F529}" destId="{47EBE366-AAB3-4969-8812-83F7A2228177}" srcOrd="7" destOrd="0" presId="urn:microsoft.com/office/officeart/2005/8/layout/default"/>
    <dgm:cxn modelId="{2D3C504C-3E0C-4FE9-9195-3712DD9D10DD}" type="presParOf" srcId="{838220A1-423B-4E71-868B-478FA458F529}" destId="{C4EBB6B9-330F-4959-97EB-33FDF39A2366}" srcOrd="8" destOrd="0" presId="urn:microsoft.com/office/officeart/2005/8/layout/default"/>
    <dgm:cxn modelId="{F26008DC-A4CC-4F21-AFE4-C2E84017CBEF}" type="presParOf" srcId="{838220A1-423B-4E71-868B-478FA458F529}" destId="{8145D20A-ACF5-4AC6-ACA8-A41A66FE7D5F}" srcOrd="9" destOrd="0" presId="urn:microsoft.com/office/officeart/2005/8/layout/default"/>
    <dgm:cxn modelId="{7613C623-BC4C-42A7-B85A-FC3373326080}" type="presParOf" srcId="{838220A1-423B-4E71-868B-478FA458F529}" destId="{C7E3F429-C4A2-47CE-B6CD-2195DE566EF7}" srcOrd="10" destOrd="0" presId="urn:microsoft.com/office/officeart/2005/8/layout/default"/>
    <dgm:cxn modelId="{58CCCBE5-AF70-4682-B0DD-EA0D01BF5DFB}" type="presParOf" srcId="{838220A1-423B-4E71-868B-478FA458F529}" destId="{F2B384A6-2E8D-4D8D-B1AA-14829E6E7873}" srcOrd="11" destOrd="0" presId="urn:microsoft.com/office/officeart/2005/8/layout/default"/>
    <dgm:cxn modelId="{46C1E948-26F3-4EE1-9A90-D51AA871815B}" type="presParOf" srcId="{838220A1-423B-4E71-868B-478FA458F529}" destId="{0917E244-CDAB-49E7-AFDA-774F7FAC6963}" srcOrd="12" destOrd="0" presId="urn:microsoft.com/office/officeart/2005/8/layout/default"/>
    <dgm:cxn modelId="{E68C3B89-5281-4911-956A-40BC930C8B7F}" type="presParOf" srcId="{838220A1-423B-4E71-868B-478FA458F529}" destId="{D786B1EA-6D60-4F1E-94FC-E37EDB7C61AA}" srcOrd="13" destOrd="0" presId="urn:microsoft.com/office/officeart/2005/8/layout/default"/>
    <dgm:cxn modelId="{4F475694-20FE-49CE-8B3C-1765575AC7A9}" type="presParOf" srcId="{838220A1-423B-4E71-868B-478FA458F529}" destId="{F174DDB2-73F4-47F7-9670-71276E853CDB}" srcOrd="14" destOrd="0" presId="urn:microsoft.com/office/officeart/2005/8/layout/default"/>
    <dgm:cxn modelId="{B27CCDE9-E898-4372-ABDD-5B11C4F25EB9}" type="presParOf" srcId="{838220A1-423B-4E71-868B-478FA458F529}" destId="{A08F3A1F-459F-4ADD-AE4B-3CC43120D526}" srcOrd="15" destOrd="0" presId="urn:microsoft.com/office/officeart/2005/8/layout/default"/>
    <dgm:cxn modelId="{A8C7A1C0-8790-40C9-BD44-918C11EFCDDB}" type="presParOf" srcId="{838220A1-423B-4E71-868B-478FA458F529}" destId="{ACE3AFCB-4367-4187-9B35-55199E86FE27}" srcOrd="16" destOrd="0" presId="urn:microsoft.com/office/officeart/2005/8/layout/default"/>
    <dgm:cxn modelId="{38B7D8B7-E729-4B65-85DC-AA6AF030DF54}" type="presParOf" srcId="{838220A1-423B-4E71-868B-478FA458F529}" destId="{9A062287-49B0-4A9E-AF57-1AAAFA799843}" srcOrd="17" destOrd="0" presId="urn:microsoft.com/office/officeart/2005/8/layout/default"/>
    <dgm:cxn modelId="{5E841B04-1CD2-4AC8-B456-BEB8B90DD24F}" type="presParOf" srcId="{838220A1-423B-4E71-868B-478FA458F529}" destId="{8E1AF72B-E06E-42B2-9204-F7D52BA8A095}" srcOrd="18" destOrd="0" presId="urn:microsoft.com/office/officeart/2005/8/layout/default"/>
    <dgm:cxn modelId="{24BAD20D-0CB8-4D74-A1D3-C33C0456FE4B}" type="presParOf" srcId="{838220A1-423B-4E71-868B-478FA458F529}" destId="{0E3210AE-B767-4A47-AF2C-1D3095C8177A}" srcOrd="19" destOrd="0" presId="urn:microsoft.com/office/officeart/2005/8/layout/default"/>
    <dgm:cxn modelId="{4D05A8C4-D754-47B1-9EC0-790BEDD6A571}" type="presParOf" srcId="{838220A1-423B-4E71-868B-478FA458F529}" destId="{B368B65B-382F-4E7C-ADA1-6EC0E84D40C6}" srcOrd="20" destOrd="0" presId="urn:microsoft.com/office/officeart/2005/8/layout/default"/>
    <dgm:cxn modelId="{42529C67-652B-487F-9819-2445DB351B8E}" type="presParOf" srcId="{838220A1-423B-4E71-868B-478FA458F529}" destId="{63F6441F-B5CD-4BE0-9D3A-E2A0D856FD75}" srcOrd="21" destOrd="0" presId="urn:microsoft.com/office/officeart/2005/8/layout/default"/>
    <dgm:cxn modelId="{51444461-F528-4F02-A79D-BDBAC15C2EC7}" type="presParOf" srcId="{838220A1-423B-4E71-868B-478FA458F529}" destId="{3BFB2D43-524A-4C9A-B9AF-20E62DCA3BE9}" srcOrd="22" destOrd="0" presId="urn:microsoft.com/office/officeart/2005/8/layout/default"/>
    <dgm:cxn modelId="{1C93172B-1957-4B8C-93EB-575786294F60}" type="presParOf" srcId="{838220A1-423B-4E71-868B-478FA458F529}" destId="{D3BF4F86-8487-46B3-A0FC-3A124BC1D42B}" srcOrd="23" destOrd="0" presId="urn:microsoft.com/office/officeart/2005/8/layout/default"/>
    <dgm:cxn modelId="{00632E20-50FC-4301-8CA1-728FF4A8469A}" type="presParOf" srcId="{838220A1-423B-4E71-868B-478FA458F529}" destId="{3CED9916-999D-47A6-84AC-9BFED258D087}" srcOrd="24" destOrd="0" presId="urn:microsoft.com/office/officeart/2005/8/layout/default"/>
    <dgm:cxn modelId="{2681C392-A7BE-4D12-9D38-2558FB830CBF}" type="presParOf" srcId="{838220A1-423B-4E71-868B-478FA458F529}" destId="{E87C9649-89F8-404E-97EE-2EE2C865F561}" srcOrd="25" destOrd="0" presId="urn:microsoft.com/office/officeart/2005/8/layout/default"/>
    <dgm:cxn modelId="{98F356C4-BEE0-4ABD-B2B4-F46CE0DC0872}" type="presParOf" srcId="{838220A1-423B-4E71-868B-478FA458F529}" destId="{808E5674-E1AC-433F-995A-B33340843026}" srcOrd="26" destOrd="0" presId="urn:microsoft.com/office/officeart/2005/8/layout/default"/>
    <dgm:cxn modelId="{A651450D-88D8-43CE-A6EC-5A58E5EFB7A1}" type="presParOf" srcId="{838220A1-423B-4E71-868B-478FA458F529}" destId="{651FA062-AFC8-4984-9D17-82FBE6F7C795}" srcOrd="27" destOrd="0" presId="urn:microsoft.com/office/officeart/2005/8/layout/default"/>
    <dgm:cxn modelId="{6660BC0D-9D60-49A5-BDD0-8E67C006A983}" type="presParOf" srcId="{838220A1-423B-4E71-868B-478FA458F529}" destId="{B7148BA9-72BF-4D3E-9235-FDD915036F0D}" srcOrd="28" destOrd="0" presId="urn:microsoft.com/office/officeart/2005/8/layout/default"/>
    <dgm:cxn modelId="{DAE137BC-F2F3-46CB-A52B-701A8C06FD09}" type="presParOf" srcId="{838220A1-423B-4E71-868B-478FA458F529}" destId="{3D2879EB-D822-4762-8598-55153E8D4ECD}" srcOrd="29" destOrd="0" presId="urn:microsoft.com/office/officeart/2005/8/layout/default"/>
    <dgm:cxn modelId="{0521687E-D2FB-4A2A-A0B0-35CD2425FD48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 phldr="1"/>
      <dgm:spPr>
        <a:solidFill>
          <a:srgbClr val="FF6969"/>
        </a:solidFill>
      </dgm:spPr>
      <dgm:t>
        <a:bodyPr/>
        <a:lstStyle/>
        <a:p>
          <a:endParaRPr lang="en-US" dirty="0">
            <a:solidFill>
              <a:srgbClr val="FF5D5D"/>
            </a:solidFill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 phldr="1"/>
      <dgm:spPr>
        <a:solidFill>
          <a:srgbClr val="FF6969"/>
        </a:solidFill>
      </dgm:spPr>
      <dgm:t>
        <a:bodyPr/>
        <a:lstStyle/>
        <a:p>
          <a:endParaRPr lang="en-US" dirty="0">
            <a:solidFill>
              <a:srgbClr val="FF5D5D"/>
            </a:solidFill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solidFill>
          <a:srgbClr val="FF6969"/>
        </a:solidFill>
      </dgm:spPr>
      <dgm:t>
        <a:bodyPr/>
        <a:lstStyle/>
        <a:p>
          <a:endParaRPr lang="en-US" dirty="0">
            <a:solidFill>
              <a:srgbClr val="FF5D5D"/>
            </a:solidFill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solidFill>
          <a:srgbClr val="FF6969"/>
        </a:solidFill>
      </dgm:spPr>
      <dgm:t>
        <a:bodyPr/>
        <a:lstStyle/>
        <a:p>
          <a:endParaRPr lang="en-US" dirty="0">
            <a:solidFill>
              <a:srgbClr val="FF5D5D"/>
            </a:solidFill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0CBB79-925B-4E52-BA40-00BBDB064946}" type="presOf" srcId="{6D62FF4C-3ED9-46D3-B93B-33BD4504A756}" destId="{8E1AF72B-E06E-42B2-9204-F7D52BA8A095}" srcOrd="0" destOrd="0" presId="urn:microsoft.com/office/officeart/2005/8/layout/default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826B9742-6D64-41D1-996E-E3FEF8152618}" type="presOf" srcId="{3AE4B103-AD3F-40DD-B428-F33AA9354C57}" destId="{AED7360B-1512-4A51-B81A-F2710E6E1ADA}" srcOrd="0" destOrd="0" presId="urn:microsoft.com/office/officeart/2005/8/layout/default"/>
    <dgm:cxn modelId="{2796CD36-807F-45FD-A649-4F8C0C9573A7}" type="presOf" srcId="{D6ACB683-EB60-4B3E-B694-C04C5C34E41D}" destId="{8BAE0C81-2A9E-42EE-9683-F03D479ED197}" srcOrd="0" destOrd="0" presId="urn:microsoft.com/office/officeart/2005/8/layout/default"/>
    <dgm:cxn modelId="{827ADAC2-B14E-4F4F-94AD-27AFD68A0B6F}" type="presOf" srcId="{6FC7384A-E882-4D3E-A211-9E33D48D9263}" destId="{B7148BA9-72BF-4D3E-9235-FDD915036F0D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B0ABAA0C-088B-45F4-AA56-E83AB2BD00E9}" type="presOf" srcId="{2DED7F73-A119-4711-BA8D-2084A438BE1F}" destId="{C4EBB6B9-330F-4959-97EB-33FDF39A2366}" srcOrd="0" destOrd="0" presId="urn:microsoft.com/office/officeart/2005/8/layout/default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92EF0D46-6C81-484A-9ED6-992CE9D96769}" type="presOf" srcId="{3F1FB057-EF07-459F-ACF2-3CB5822FF92F}" destId="{A176D0AA-073F-47FD-BCFB-99949DADBD47}" srcOrd="0" destOrd="0" presId="urn:microsoft.com/office/officeart/2005/8/layout/default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A98C7330-855B-4C2E-B93E-266EEE977160}" type="presOf" srcId="{1D1EDEE8-BD88-42C7-9A21-537488FC7917}" destId="{C7E3F429-C4A2-47CE-B6CD-2195DE566EF7}" srcOrd="0" destOrd="0" presId="urn:microsoft.com/office/officeart/2005/8/layout/default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3E189258-5D3B-4B0F-9B70-6EE3F77FF634}" type="presOf" srcId="{72C93622-AFF8-471D-9868-D9AAEE9F1055}" destId="{ACE3AFCB-4367-4187-9B35-55199E86FE27}" srcOrd="0" destOrd="0" presId="urn:microsoft.com/office/officeart/2005/8/layout/default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4CB604E3-3C52-400E-943B-7BC09052C258}" type="presOf" srcId="{4887BD41-F2F2-468E-B28D-BAA76E2C190B}" destId="{808E5674-E1AC-433F-995A-B33340843026}" srcOrd="0" destOrd="0" presId="urn:microsoft.com/office/officeart/2005/8/layout/default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57646473-3920-4D0A-9613-016193706CF3}" type="presOf" srcId="{A9F006D0-C31A-4CA9-A7B2-D1E0C3F034B4}" destId="{3BFB2D43-524A-4C9A-B9AF-20E62DCA3BE9}" srcOrd="0" destOrd="0" presId="urn:microsoft.com/office/officeart/2005/8/layout/default"/>
    <dgm:cxn modelId="{3B517DE2-B18B-467D-887C-3E39B28CB16C}" type="presOf" srcId="{051A9776-3D3C-4CAC-B14C-B6B4DCB1DDBE}" destId="{0917E244-CDAB-49E7-AFDA-774F7FAC6963}" srcOrd="0" destOrd="0" presId="urn:microsoft.com/office/officeart/2005/8/layout/default"/>
    <dgm:cxn modelId="{C6DF1C1B-3F9C-4626-A8DB-9FA4FFB489B9}" type="presOf" srcId="{9104719A-B01E-4511-A04B-771A7B6EF89E}" destId="{F174DDB2-73F4-47F7-9670-71276E853CDB}" srcOrd="0" destOrd="0" presId="urn:microsoft.com/office/officeart/2005/8/layout/default"/>
    <dgm:cxn modelId="{342670BB-157E-4C1D-BFFB-C156A690F4DC}" type="presOf" srcId="{1E69C0A5-AB58-4E72-9E61-BBF09A9E064B}" destId="{A4B49D58-496F-45B1-A7E6-41D53C13B658}" srcOrd="0" destOrd="0" presId="urn:microsoft.com/office/officeart/2005/8/layout/default"/>
    <dgm:cxn modelId="{3E3CE387-C1DC-405A-AAE7-C64D17EC9466}" type="presOf" srcId="{23F8CC94-D8F6-4E5D-92A4-AD1087ED47F6}" destId="{B368B65B-382F-4E7C-ADA1-6EC0E84D40C6}" srcOrd="0" destOrd="0" presId="urn:microsoft.com/office/officeart/2005/8/layout/default"/>
    <dgm:cxn modelId="{38E27C56-6039-4304-AD95-33B75BD58EE3}" type="presOf" srcId="{3FFDD997-DF70-4258-A7EB-AD21E116FC2D}" destId="{838220A1-423B-4E71-868B-478FA458F529}" srcOrd="0" destOrd="0" presId="urn:microsoft.com/office/officeart/2005/8/layout/default"/>
    <dgm:cxn modelId="{563C902E-70AA-43AB-86EF-96865140ACC2}" type="presOf" srcId="{19E287B6-FF52-4F8D-A928-877C77208828}" destId="{3CED9916-999D-47A6-84AC-9BFED258D087}" srcOrd="0" destOrd="0" presId="urn:microsoft.com/office/officeart/2005/8/layout/default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2B206EC0-B33D-4F7E-AF71-62FF429E7E80}" type="presOf" srcId="{F6962828-7036-4AE5-A5C7-22F99FA27C86}" destId="{89282478-1B99-4D0D-AFBC-6BD77086062A}" srcOrd="0" destOrd="0" presId="urn:microsoft.com/office/officeart/2005/8/layout/default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72A61C7F-DCBC-4175-93E6-0741A77D05BE}" type="presParOf" srcId="{838220A1-423B-4E71-868B-478FA458F529}" destId="{8BAE0C81-2A9E-42EE-9683-F03D479ED197}" srcOrd="0" destOrd="0" presId="urn:microsoft.com/office/officeart/2005/8/layout/default"/>
    <dgm:cxn modelId="{0A436677-A270-4176-B50D-DD9CD2411AB7}" type="presParOf" srcId="{838220A1-423B-4E71-868B-478FA458F529}" destId="{B51AB3DA-24CD-41A6-97A4-3C0BB6DF2174}" srcOrd="1" destOrd="0" presId="urn:microsoft.com/office/officeart/2005/8/layout/default"/>
    <dgm:cxn modelId="{901A4F10-496C-4586-B105-50144C63ACD0}" type="presParOf" srcId="{838220A1-423B-4E71-868B-478FA458F529}" destId="{89282478-1B99-4D0D-AFBC-6BD77086062A}" srcOrd="2" destOrd="0" presId="urn:microsoft.com/office/officeart/2005/8/layout/default"/>
    <dgm:cxn modelId="{7F661595-5707-4C10-966A-64B3D9A74B7A}" type="presParOf" srcId="{838220A1-423B-4E71-868B-478FA458F529}" destId="{3B282A1C-9329-4EB8-88D2-3DDAC0422AD6}" srcOrd="3" destOrd="0" presId="urn:microsoft.com/office/officeart/2005/8/layout/default"/>
    <dgm:cxn modelId="{6D21A0FD-2119-43D1-A3A2-0FC55ECD0EAB}" type="presParOf" srcId="{838220A1-423B-4E71-868B-478FA458F529}" destId="{A176D0AA-073F-47FD-BCFB-99949DADBD47}" srcOrd="4" destOrd="0" presId="urn:microsoft.com/office/officeart/2005/8/layout/default"/>
    <dgm:cxn modelId="{1C100891-E31C-4A5B-9E42-BC4CA2885C9F}" type="presParOf" srcId="{838220A1-423B-4E71-868B-478FA458F529}" destId="{848BCC36-3614-4ACF-A636-B74C6A8E645D}" srcOrd="5" destOrd="0" presId="urn:microsoft.com/office/officeart/2005/8/layout/default"/>
    <dgm:cxn modelId="{9C344BBB-5441-4A2D-8B1E-CA391E89229E}" type="presParOf" srcId="{838220A1-423B-4E71-868B-478FA458F529}" destId="{AED7360B-1512-4A51-B81A-F2710E6E1ADA}" srcOrd="6" destOrd="0" presId="urn:microsoft.com/office/officeart/2005/8/layout/default"/>
    <dgm:cxn modelId="{11FB197B-0C8E-4E56-A417-5D319FA5240C}" type="presParOf" srcId="{838220A1-423B-4E71-868B-478FA458F529}" destId="{47EBE366-AAB3-4969-8812-83F7A2228177}" srcOrd="7" destOrd="0" presId="urn:microsoft.com/office/officeart/2005/8/layout/default"/>
    <dgm:cxn modelId="{1B5FE3AE-52DA-45FA-A80E-EDABEFE56BAE}" type="presParOf" srcId="{838220A1-423B-4E71-868B-478FA458F529}" destId="{C4EBB6B9-330F-4959-97EB-33FDF39A2366}" srcOrd="8" destOrd="0" presId="urn:microsoft.com/office/officeart/2005/8/layout/default"/>
    <dgm:cxn modelId="{5D165EBF-19F3-441C-9A63-9FA5FCEF9F31}" type="presParOf" srcId="{838220A1-423B-4E71-868B-478FA458F529}" destId="{8145D20A-ACF5-4AC6-ACA8-A41A66FE7D5F}" srcOrd="9" destOrd="0" presId="urn:microsoft.com/office/officeart/2005/8/layout/default"/>
    <dgm:cxn modelId="{4EE3EB65-F4BD-43E2-9897-4C54B2FE2A7D}" type="presParOf" srcId="{838220A1-423B-4E71-868B-478FA458F529}" destId="{C7E3F429-C4A2-47CE-B6CD-2195DE566EF7}" srcOrd="10" destOrd="0" presId="urn:microsoft.com/office/officeart/2005/8/layout/default"/>
    <dgm:cxn modelId="{FEB15716-42D6-4146-92B1-DAA404605EF6}" type="presParOf" srcId="{838220A1-423B-4E71-868B-478FA458F529}" destId="{F2B384A6-2E8D-4D8D-B1AA-14829E6E7873}" srcOrd="11" destOrd="0" presId="urn:microsoft.com/office/officeart/2005/8/layout/default"/>
    <dgm:cxn modelId="{78FE7D52-B69F-4692-AE83-5B7D26E31768}" type="presParOf" srcId="{838220A1-423B-4E71-868B-478FA458F529}" destId="{0917E244-CDAB-49E7-AFDA-774F7FAC6963}" srcOrd="12" destOrd="0" presId="urn:microsoft.com/office/officeart/2005/8/layout/default"/>
    <dgm:cxn modelId="{073A0433-980E-4236-892B-84CB50F912FA}" type="presParOf" srcId="{838220A1-423B-4E71-868B-478FA458F529}" destId="{D786B1EA-6D60-4F1E-94FC-E37EDB7C61AA}" srcOrd="13" destOrd="0" presId="urn:microsoft.com/office/officeart/2005/8/layout/default"/>
    <dgm:cxn modelId="{0913AD50-DEFC-4DA3-B693-61A3EBB9B19A}" type="presParOf" srcId="{838220A1-423B-4E71-868B-478FA458F529}" destId="{F174DDB2-73F4-47F7-9670-71276E853CDB}" srcOrd="14" destOrd="0" presId="urn:microsoft.com/office/officeart/2005/8/layout/default"/>
    <dgm:cxn modelId="{A5EEA1D5-0CCA-4114-8953-7119952CFBA2}" type="presParOf" srcId="{838220A1-423B-4E71-868B-478FA458F529}" destId="{A08F3A1F-459F-4ADD-AE4B-3CC43120D526}" srcOrd="15" destOrd="0" presId="urn:microsoft.com/office/officeart/2005/8/layout/default"/>
    <dgm:cxn modelId="{25DA6C2F-6AD3-4491-B783-AFD0AB8DB523}" type="presParOf" srcId="{838220A1-423B-4E71-868B-478FA458F529}" destId="{ACE3AFCB-4367-4187-9B35-55199E86FE27}" srcOrd="16" destOrd="0" presId="urn:microsoft.com/office/officeart/2005/8/layout/default"/>
    <dgm:cxn modelId="{F164E1FB-0F25-4BD8-8DB9-58DE14F6A349}" type="presParOf" srcId="{838220A1-423B-4E71-868B-478FA458F529}" destId="{9A062287-49B0-4A9E-AF57-1AAAFA799843}" srcOrd="17" destOrd="0" presId="urn:microsoft.com/office/officeart/2005/8/layout/default"/>
    <dgm:cxn modelId="{024B6B5F-EFF5-49F2-8F10-207AEF2CAAA2}" type="presParOf" srcId="{838220A1-423B-4E71-868B-478FA458F529}" destId="{8E1AF72B-E06E-42B2-9204-F7D52BA8A095}" srcOrd="18" destOrd="0" presId="urn:microsoft.com/office/officeart/2005/8/layout/default"/>
    <dgm:cxn modelId="{81B0619E-43F5-4B99-B3A3-15770F795294}" type="presParOf" srcId="{838220A1-423B-4E71-868B-478FA458F529}" destId="{0E3210AE-B767-4A47-AF2C-1D3095C8177A}" srcOrd="19" destOrd="0" presId="urn:microsoft.com/office/officeart/2005/8/layout/default"/>
    <dgm:cxn modelId="{A2948663-6B01-4491-A602-DE8C4AB4C59E}" type="presParOf" srcId="{838220A1-423B-4E71-868B-478FA458F529}" destId="{B368B65B-382F-4E7C-ADA1-6EC0E84D40C6}" srcOrd="20" destOrd="0" presId="urn:microsoft.com/office/officeart/2005/8/layout/default"/>
    <dgm:cxn modelId="{E8A1F8C1-C531-4AA2-A707-B9707D577C6A}" type="presParOf" srcId="{838220A1-423B-4E71-868B-478FA458F529}" destId="{63F6441F-B5CD-4BE0-9D3A-E2A0D856FD75}" srcOrd="21" destOrd="0" presId="urn:microsoft.com/office/officeart/2005/8/layout/default"/>
    <dgm:cxn modelId="{95E35A7C-3A73-4F57-9F81-9DBAAFD604CF}" type="presParOf" srcId="{838220A1-423B-4E71-868B-478FA458F529}" destId="{3BFB2D43-524A-4C9A-B9AF-20E62DCA3BE9}" srcOrd="22" destOrd="0" presId="urn:microsoft.com/office/officeart/2005/8/layout/default"/>
    <dgm:cxn modelId="{3B00BAD1-4D4B-4685-A9EF-4C949EE92210}" type="presParOf" srcId="{838220A1-423B-4E71-868B-478FA458F529}" destId="{D3BF4F86-8487-46B3-A0FC-3A124BC1D42B}" srcOrd="23" destOrd="0" presId="urn:microsoft.com/office/officeart/2005/8/layout/default"/>
    <dgm:cxn modelId="{D138527E-A5B5-4DD0-A6BB-B7A19A1DC860}" type="presParOf" srcId="{838220A1-423B-4E71-868B-478FA458F529}" destId="{3CED9916-999D-47A6-84AC-9BFED258D087}" srcOrd="24" destOrd="0" presId="urn:microsoft.com/office/officeart/2005/8/layout/default"/>
    <dgm:cxn modelId="{0F7338BD-C29D-4863-B2DB-4F63CB18B92A}" type="presParOf" srcId="{838220A1-423B-4E71-868B-478FA458F529}" destId="{E87C9649-89F8-404E-97EE-2EE2C865F561}" srcOrd="25" destOrd="0" presId="urn:microsoft.com/office/officeart/2005/8/layout/default"/>
    <dgm:cxn modelId="{73969DEA-871C-43C6-A02C-6490A10E03E4}" type="presParOf" srcId="{838220A1-423B-4E71-868B-478FA458F529}" destId="{808E5674-E1AC-433F-995A-B33340843026}" srcOrd="26" destOrd="0" presId="urn:microsoft.com/office/officeart/2005/8/layout/default"/>
    <dgm:cxn modelId="{223B76CA-5188-49F5-8ECB-0C794272B2FD}" type="presParOf" srcId="{838220A1-423B-4E71-868B-478FA458F529}" destId="{651FA062-AFC8-4984-9D17-82FBE6F7C795}" srcOrd="27" destOrd="0" presId="urn:microsoft.com/office/officeart/2005/8/layout/default"/>
    <dgm:cxn modelId="{3D2971B6-14BD-4235-A213-4E032B742196}" type="presParOf" srcId="{838220A1-423B-4E71-868B-478FA458F529}" destId="{B7148BA9-72BF-4D3E-9235-FDD915036F0D}" srcOrd="28" destOrd="0" presId="urn:microsoft.com/office/officeart/2005/8/layout/default"/>
    <dgm:cxn modelId="{57CB4807-ED5E-4EBB-87BF-4B7C9C1631E6}" type="presParOf" srcId="{838220A1-423B-4E71-868B-478FA458F529}" destId="{3D2879EB-D822-4762-8598-55153E8D4ECD}" srcOrd="29" destOrd="0" presId="urn:microsoft.com/office/officeart/2005/8/layout/default"/>
    <dgm:cxn modelId="{10D7587D-8152-4F0D-A6AB-682E81285EBF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 phldr="1"/>
      <dgm:spPr>
        <a:solidFill>
          <a:srgbClr val="4848F7"/>
        </a:solidFill>
      </dgm:spPr>
      <dgm:t>
        <a:bodyPr/>
        <a:lstStyle/>
        <a:p>
          <a:endParaRPr lang="en-US" dirty="0"/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 phldr="1"/>
      <dgm:spPr>
        <a:solidFill>
          <a:srgbClr val="4848F7"/>
        </a:solidFill>
      </dgm:spPr>
      <dgm:t>
        <a:bodyPr/>
        <a:lstStyle/>
        <a:p>
          <a:endParaRPr lang="en-US" dirty="0"/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solidFill>
          <a:srgbClr val="4848F7"/>
        </a:solidFill>
      </dgm:spPr>
      <dgm:t>
        <a:bodyPr/>
        <a:lstStyle/>
        <a:p>
          <a:endParaRPr lang="en-US" dirty="0"/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C5E5E770-AF52-4F57-9275-13D58B13B879}" type="presOf" srcId="{F6962828-7036-4AE5-A5C7-22F99FA27C86}" destId="{89282478-1B99-4D0D-AFBC-6BD77086062A}" srcOrd="0" destOrd="0" presId="urn:microsoft.com/office/officeart/2005/8/layout/default"/>
    <dgm:cxn modelId="{5918261B-0D37-4F77-B241-F61902C0A55B}" type="presOf" srcId="{72C93622-AFF8-471D-9868-D9AAEE9F1055}" destId="{ACE3AFCB-4367-4187-9B35-55199E86FE27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22E353FA-9248-40FF-AED1-65A0A9FF743E}" type="presOf" srcId="{3AE4B103-AD3F-40DD-B428-F33AA9354C57}" destId="{AED7360B-1512-4A51-B81A-F2710E6E1ADA}" srcOrd="0" destOrd="0" presId="urn:microsoft.com/office/officeart/2005/8/layout/default"/>
    <dgm:cxn modelId="{D773E1F1-6B64-4139-BBE8-2CF06E89FB4B}" type="presOf" srcId="{9104719A-B01E-4511-A04B-771A7B6EF89E}" destId="{F174DDB2-73F4-47F7-9670-71276E853CDB}" srcOrd="0" destOrd="0" presId="urn:microsoft.com/office/officeart/2005/8/layout/default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321AB4A3-1872-411C-9C9F-892A8662692E}" type="presOf" srcId="{3F1FB057-EF07-459F-ACF2-3CB5822FF92F}" destId="{A176D0AA-073F-47FD-BCFB-99949DADBD47}" srcOrd="0" destOrd="0" presId="urn:microsoft.com/office/officeart/2005/8/layout/default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E422FF0F-6EDC-4283-A5BA-491F460D267B}" type="presOf" srcId="{6D62FF4C-3ED9-46D3-B93B-33BD4504A756}" destId="{8E1AF72B-E06E-42B2-9204-F7D52BA8A095}" srcOrd="0" destOrd="0" presId="urn:microsoft.com/office/officeart/2005/8/layout/default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21117085-3A34-4EB2-AD81-DABF16E17700}" type="presOf" srcId="{6FC7384A-E882-4D3E-A211-9E33D48D9263}" destId="{B7148BA9-72BF-4D3E-9235-FDD915036F0D}" srcOrd="0" destOrd="0" presId="urn:microsoft.com/office/officeart/2005/8/layout/default"/>
    <dgm:cxn modelId="{CBE7439E-E9B6-4941-A4AA-62F69307C2A9}" type="presOf" srcId="{2DED7F73-A119-4711-BA8D-2084A438BE1F}" destId="{C4EBB6B9-330F-4959-97EB-33FDF39A2366}" srcOrd="0" destOrd="0" presId="urn:microsoft.com/office/officeart/2005/8/layout/default"/>
    <dgm:cxn modelId="{860653AE-016B-41EC-92B4-F30C8BFD2B8A}" type="presOf" srcId="{1D1EDEE8-BD88-42C7-9A21-537488FC7917}" destId="{C7E3F429-C4A2-47CE-B6CD-2195DE566EF7}" srcOrd="0" destOrd="0" presId="urn:microsoft.com/office/officeart/2005/8/layout/default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D3562293-BE69-44F4-BD0F-84D96D0C3D29}" type="presOf" srcId="{051A9776-3D3C-4CAC-B14C-B6B4DCB1DDBE}" destId="{0917E244-CDAB-49E7-AFDA-774F7FAC6963}" srcOrd="0" destOrd="0" presId="urn:microsoft.com/office/officeart/2005/8/layout/default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4EF78095-6CD7-47D6-8196-F8250496E510}" type="presOf" srcId="{23F8CC94-D8F6-4E5D-92A4-AD1087ED47F6}" destId="{B368B65B-382F-4E7C-ADA1-6EC0E84D40C6}" srcOrd="0" destOrd="0" presId="urn:microsoft.com/office/officeart/2005/8/layout/default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39D526A2-F619-4B28-B3E6-BD3078925520}" type="presOf" srcId="{D6ACB683-EB60-4B3E-B694-C04C5C34E41D}" destId="{8BAE0C81-2A9E-42EE-9683-F03D479ED197}" srcOrd="0" destOrd="0" presId="urn:microsoft.com/office/officeart/2005/8/layout/default"/>
    <dgm:cxn modelId="{02A7BB41-1B98-430D-8A50-0223BBEFF350}" type="presOf" srcId="{4887BD41-F2F2-468E-B28D-BAA76E2C190B}" destId="{808E5674-E1AC-433F-995A-B33340843026}" srcOrd="0" destOrd="0" presId="urn:microsoft.com/office/officeart/2005/8/layout/default"/>
    <dgm:cxn modelId="{943F4B3F-923C-40D4-BA10-22E1B608BCF3}" type="presOf" srcId="{A9F006D0-C31A-4CA9-A7B2-D1E0C3F034B4}" destId="{3BFB2D43-524A-4C9A-B9AF-20E62DCA3BE9}" srcOrd="0" destOrd="0" presId="urn:microsoft.com/office/officeart/2005/8/layout/default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D00EDF5F-945A-4656-95C4-108C4883E8A9}" type="presOf" srcId="{1E69C0A5-AB58-4E72-9E61-BBF09A9E064B}" destId="{A4B49D58-496F-45B1-A7E6-41D53C13B658}" srcOrd="0" destOrd="0" presId="urn:microsoft.com/office/officeart/2005/8/layout/default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822002E2-BA27-40FE-8422-0F72E57F2872}" type="presOf" srcId="{3FFDD997-DF70-4258-A7EB-AD21E116FC2D}" destId="{838220A1-423B-4E71-868B-478FA458F529}" srcOrd="0" destOrd="0" presId="urn:microsoft.com/office/officeart/2005/8/layout/default"/>
    <dgm:cxn modelId="{EEFF08D0-0350-480E-B3C2-6DC1AE10DA7F}" type="presOf" srcId="{19E287B6-FF52-4F8D-A928-877C77208828}" destId="{3CED9916-999D-47A6-84AC-9BFED258D087}" srcOrd="0" destOrd="0" presId="urn:microsoft.com/office/officeart/2005/8/layout/default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3C523B2C-4A81-458B-863D-387CD60E2F28}" type="presParOf" srcId="{838220A1-423B-4E71-868B-478FA458F529}" destId="{8BAE0C81-2A9E-42EE-9683-F03D479ED197}" srcOrd="0" destOrd="0" presId="urn:microsoft.com/office/officeart/2005/8/layout/default"/>
    <dgm:cxn modelId="{C895382E-34E2-4E07-A3C7-A2A32294BFB3}" type="presParOf" srcId="{838220A1-423B-4E71-868B-478FA458F529}" destId="{B51AB3DA-24CD-41A6-97A4-3C0BB6DF2174}" srcOrd="1" destOrd="0" presId="urn:microsoft.com/office/officeart/2005/8/layout/default"/>
    <dgm:cxn modelId="{9D8FC66E-9193-4AC3-A5D5-BC8FA7AB7A2C}" type="presParOf" srcId="{838220A1-423B-4E71-868B-478FA458F529}" destId="{89282478-1B99-4D0D-AFBC-6BD77086062A}" srcOrd="2" destOrd="0" presId="urn:microsoft.com/office/officeart/2005/8/layout/default"/>
    <dgm:cxn modelId="{04738026-9CD2-42DD-B70B-F0C9C547810D}" type="presParOf" srcId="{838220A1-423B-4E71-868B-478FA458F529}" destId="{3B282A1C-9329-4EB8-88D2-3DDAC0422AD6}" srcOrd="3" destOrd="0" presId="urn:microsoft.com/office/officeart/2005/8/layout/default"/>
    <dgm:cxn modelId="{A1914C5D-D2D7-4939-9823-BD5F78FF6FC5}" type="presParOf" srcId="{838220A1-423B-4E71-868B-478FA458F529}" destId="{A176D0AA-073F-47FD-BCFB-99949DADBD47}" srcOrd="4" destOrd="0" presId="urn:microsoft.com/office/officeart/2005/8/layout/default"/>
    <dgm:cxn modelId="{FC8152F5-1C19-4570-9EA6-D1FA628FD7C2}" type="presParOf" srcId="{838220A1-423B-4E71-868B-478FA458F529}" destId="{848BCC36-3614-4ACF-A636-B74C6A8E645D}" srcOrd="5" destOrd="0" presId="urn:microsoft.com/office/officeart/2005/8/layout/default"/>
    <dgm:cxn modelId="{807C95AF-C860-4A1D-A0B5-CFFED41A1916}" type="presParOf" srcId="{838220A1-423B-4E71-868B-478FA458F529}" destId="{AED7360B-1512-4A51-B81A-F2710E6E1ADA}" srcOrd="6" destOrd="0" presId="urn:microsoft.com/office/officeart/2005/8/layout/default"/>
    <dgm:cxn modelId="{288B2CB7-1A65-46A6-A04B-1F01A82E3B63}" type="presParOf" srcId="{838220A1-423B-4E71-868B-478FA458F529}" destId="{47EBE366-AAB3-4969-8812-83F7A2228177}" srcOrd="7" destOrd="0" presId="urn:microsoft.com/office/officeart/2005/8/layout/default"/>
    <dgm:cxn modelId="{6D4361BD-350F-4CAC-A75E-2A2B59555E0B}" type="presParOf" srcId="{838220A1-423B-4E71-868B-478FA458F529}" destId="{C4EBB6B9-330F-4959-97EB-33FDF39A2366}" srcOrd="8" destOrd="0" presId="urn:microsoft.com/office/officeart/2005/8/layout/default"/>
    <dgm:cxn modelId="{3F853B6A-8D4A-4AD4-BCB3-901DA29BFEAA}" type="presParOf" srcId="{838220A1-423B-4E71-868B-478FA458F529}" destId="{8145D20A-ACF5-4AC6-ACA8-A41A66FE7D5F}" srcOrd="9" destOrd="0" presId="urn:microsoft.com/office/officeart/2005/8/layout/default"/>
    <dgm:cxn modelId="{6319427E-721E-4ACF-AEDD-5794A97423AE}" type="presParOf" srcId="{838220A1-423B-4E71-868B-478FA458F529}" destId="{C7E3F429-C4A2-47CE-B6CD-2195DE566EF7}" srcOrd="10" destOrd="0" presId="urn:microsoft.com/office/officeart/2005/8/layout/default"/>
    <dgm:cxn modelId="{D96DA235-864E-4C3C-8A4D-158DEF96DE16}" type="presParOf" srcId="{838220A1-423B-4E71-868B-478FA458F529}" destId="{F2B384A6-2E8D-4D8D-B1AA-14829E6E7873}" srcOrd="11" destOrd="0" presId="urn:microsoft.com/office/officeart/2005/8/layout/default"/>
    <dgm:cxn modelId="{995080F9-5F6C-4611-A3EA-5B89C222ECF8}" type="presParOf" srcId="{838220A1-423B-4E71-868B-478FA458F529}" destId="{0917E244-CDAB-49E7-AFDA-774F7FAC6963}" srcOrd="12" destOrd="0" presId="urn:microsoft.com/office/officeart/2005/8/layout/default"/>
    <dgm:cxn modelId="{AC02DFC3-3194-4845-A10F-48B5C54E9282}" type="presParOf" srcId="{838220A1-423B-4E71-868B-478FA458F529}" destId="{D786B1EA-6D60-4F1E-94FC-E37EDB7C61AA}" srcOrd="13" destOrd="0" presId="urn:microsoft.com/office/officeart/2005/8/layout/default"/>
    <dgm:cxn modelId="{D8C5EBD2-EAF9-497D-92FC-96F0598D8FF1}" type="presParOf" srcId="{838220A1-423B-4E71-868B-478FA458F529}" destId="{F174DDB2-73F4-47F7-9670-71276E853CDB}" srcOrd="14" destOrd="0" presId="urn:microsoft.com/office/officeart/2005/8/layout/default"/>
    <dgm:cxn modelId="{4D4F961B-F2E5-4238-AC9D-3846FC938A9C}" type="presParOf" srcId="{838220A1-423B-4E71-868B-478FA458F529}" destId="{A08F3A1F-459F-4ADD-AE4B-3CC43120D526}" srcOrd="15" destOrd="0" presId="urn:microsoft.com/office/officeart/2005/8/layout/default"/>
    <dgm:cxn modelId="{7A6C4829-AB6C-4178-A153-BF6C8CCC8AF0}" type="presParOf" srcId="{838220A1-423B-4E71-868B-478FA458F529}" destId="{ACE3AFCB-4367-4187-9B35-55199E86FE27}" srcOrd="16" destOrd="0" presId="urn:microsoft.com/office/officeart/2005/8/layout/default"/>
    <dgm:cxn modelId="{3E10326B-4FF7-4360-828B-90520C2E42F8}" type="presParOf" srcId="{838220A1-423B-4E71-868B-478FA458F529}" destId="{9A062287-49B0-4A9E-AF57-1AAAFA799843}" srcOrd="17" destOrd="0" presId="urn:microsoft.com/office/officeart/2005/8/layout/default"/>
    <dgm:cxn modelId="{81D9BAAE-2E9A-4F02-BE81-24BBB0AFD0F8}" type="presParOf" srcId="{838220A1-423B-4E71-868B-478FA458F529}" destId="{8E1AF72B-E06E-42B2-9204-F7D52BA8A095}" srcOrd="18" destOrd="0" presId="urn:microsoft.com/office/officeart/2005/8/layout/default"/>
    <dgm:cxn modelId="{5F7E885C-385B-4FEC-8FB0-D493D9D73F9B}" type="presParOf" srcId="{838220A1-423B-4E71-868B-478FA458F529}" destId="{0E3210AE-B767-4A47-AF2C-1D3095C8177A}" srcOrd="19" destOrd="0" presId="urn:microsoft.com/office/officeart/2005/8/layout/default"/>
    <dgm:cxn modelId="{BAA4D465-7CCE-414D-A4B6-5A28539BD5EF}" type="presParOf" srcId="{838220A1-423B-4E71-868B-478FA458F529}" destId="{B368B65B-382F-4E7C-ADA1-6EC0E84D40C6}" srcOrd="20" destOrd="0" presId="urn:microsoft.com/office/officeart/2005/8/layout/default"/>
    <dgm:cxn modelId="{1BEAF110-55EC-483D-B1E1-F68FDB91BD4F}" type="presParOf" srcId="{838220A1-423B-4E71-868B-478FA458F529}" destId="{63F6441F-B5CD-4BE0-9D3A-E2A0D856FD75}" srcOrd="21" destOrd="0" presId="urn:microsoft.com/office/officeart/2005/8/layout/default"/>
    <dgm:cxn modelId="{7CBC1D58-4AA2-4957-903C-E2244520EACB}" type="presParOf" srcId="{838220A1-423B-4E71-868B-478FA458F529}" destId="{3BFB2D43-524A-4C9A-B9AF-20E62DCA3BE9}" srcOrd="22" destOrd="0" presId="urn:microsoft.com/office/officeart/2005/8/layout/default"/>
    <dgm:cxn modelId="{B3A72DD7-3605-450D-9270-4FB9AF733666}" type="presParOf" srcId="{838220A1-423B-4E71-868B-478FA458F529}" destId="{D3BF4F86-8487-46B3-A0FC-3A124BC1D42B}" srcOrd="23" destOrd="0" presId="urn:microsoft.com/office/officeart/2005/8/layout/default"/>
    <dgm:cxn modelId="{5DC1FC3C-E937-407E-BF00-78A9346B7E36}" type="presParOf" srcId="{838220A1-423B-4E71-868B-478FA458F529}" destId="{3CED9916-999D-47A6-84AC-9BFED258D087}" srcOrd="24" destOrd="0" presId="urn:microsoft.com/office/officeart/2005/8/layout/default"/>
    <dgm:cxn modelId="{143956EC-D4F3-470C-BA01-877AF81FED49}" type="presParOf" srcId="{838220A1-423B-4E71-868B-478FA458F529}" destId="{E87C9649-89F8-404E-97EE-2EE2C865F561}" srcOrd="25" destOrd="0" presId="urn:microsoft.com/office/officeart/2005/8/layout/default"/>
    <dgm:cxn modelId="{1FA41C26-D0FA-4A3F-AD2E-A87C1F72506E}" type="presParOf" srcId="{838220A1-423B-4E71-868B-478FA458F529}" destId="{808E5674-E1AC-433F-995A-B33340843026}" srcOrd="26" destOrd="0" presId="urn:microsoft.com/office/officeart/2005/8/layout/default"/>
    <dgm:cxn modelId="{865AE11E-57EA-4B58-8CDB-F5AB9894FACD}" type="presParOf" srcId="{838220A1-423B-4E71-868B-478FA458F529}" destId="{651FA062-AFC8-4984-9D17-82FBE6F7C795}" srcOrd="27" destOrd="0" presId="urn:microsoft.com/office/officeart/2005/8/layout/default"/>
    <dgm:cxn modelId="{2DBC9DCF-DE29-41FF-BFD1-D1529F55DD36}" type="presParOf" srcId="{838220A1-423B-4E71-868B-478FA458F529}" destId="{B7148BA9-72BF-4D3E-9235-FDD915036F0D}" srcOrd="28" destOrd="0" presId="urn:microsoft.com/office/officeart/2005/8/layout/default"/>
    <dgm:cxn modelId="{49505FD7-6030-4018-A0CD-623DE2DA93EA}" type="presParOf" srcId="{838220A1-423B-4E71-868B-478FA458F529}" destId="{3D2879EB-D822-4762-8598-55153E8D4ECD}" srcOrd="29" destOrd="0" presId="urn:microsoft.com/office/officeart/2005/8/layout/default"/>
    <dgm:cxn modelId="{1E5FD1FB-5B31-4F56-8F9B-80DBE8D426B8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8922028-6718-4050-A5DB-458589C80B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23B6839-947C-4645-981A-A1B78A720E5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IN" b="0" i="0" dirty="0" smtClean="0"/>
            <a:t>Traditional approach:</a:t>
          </a:r>
          <a:endParaRPr lang="en-IN" dirty="0"/>
        </a:p>
      </dgm:t>
    </dgm:pt>
    <dgm:pt modelId="{D9EE7C99-6D98-403A-AAD7-D33235C35CA8}" type="parTrans" cxnId="{E6DA5CE7-FADE-4A76-9F3A-D2C42C69C82A}">
      <dgm:prSet/>
      <dgm:spPr/>
      <dgm:t>
        <a:bodyPr/>
        <a:lstStyle/>
        <a:p>
          <a:endParaRPr lang="en-IN"/>
        </a:p>
      </dgm:t>
    </dgm:pt>
    <dgm:pt modelId="{5725E5B5-170E-4F1B-B1D3-59FC47F49479}" type="sibTrans" cxnId="{E6DA5CE7-FADE-4A76-9F3A-D2C42C69C82A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9E160F31-B5E6-452A-84BA-024FB32EFECA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/>
                      <m:t>𝑇</m:t>
                    </m:r>
                    <m:r>
                      <a:rPr lang="en-IN" b="0" i="1" smtClean="0"/>
                      <m:t>=</m:t>
                    </m:r>
                    <m:r>
                      <a:rPr lang="en-IN" b="0" i="1" smtClean="0"/>
                      <m:t>𝐺</m:t>
                    </m:r>
                    <m:r>
                      <a:rPr lang="en-IN" b="0" i="1" smtClean="0"/>
                      <m:t> ⊛ </m:t>
                    </m:r>
                    <m:r>
                      <a:rPr lang="en-IN" b="0" i="1" smtClean="0"/>
                      <m:t>𝑃</m:t>
                    </m:r>
                  </m:oMath>
                </m:oMathPara>
              </a14:m>
              <a:endParaRPr lang="en-IN" dirty="0"/>
            </a:p>
          </dgm:t>
        </dgm:pt>
      </mc:Choice>
      <mc:Fallback>
        <dgm:pt modelId="{9E160F31-B5E6-452A-84BA-024FB32EFECA}">
          <dgm:prSet/>
          <dgm:spPr/>
          <dgm:t>
            <a:bodyPr/>
            <a:lstStyle/>
            <a:p>
              <a:pPr rtl="0"/>
              <a:r>
                <a:rPr lang="en-IN" b="0" i="0" smtClean="0"/>
                <a:t>𝑇=𝐺 ⊛ 𝑃</a:t>
              </a:r>
              <a:endParaRPr lang="en-IN" dirty="0"/>
            </a:p>
          </dgm:t>
        </dgm:pt>
      </mc:Fallback>
    </mc:AlternateContent>
    <dgm:pt modelId="{E04361F7-5FAE-4158-A0FA-7EE69675C484}" type="parTrans" cxnId="{A3C50893-F7AF-4C0D-8461-6625ED5A998F}">
      <dgm:prSet/>
      <dgm:spPr/>
      <dgm:t>
        <a:bodyPr/>
        <a:lstStyle/>
        <a:p>
          <a:endParaRPr lang="en-IN"/>
        </a:p>
      </dgm:t>
    </dgm:pt>
    <dgm:pt modelId="{9FBFD3C3-46FD-407E-9016-63DE646B49E8}" type="sibTrans" cxnId="{A3C50893-F7AF-4C0D-8461-6625ED5A998F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9C661823-F5AE-4134-BBF6-2DC35453BE79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/>
                      <m:t>𝐹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r>
                          <a:rPr lang="en-IN" b="0" i="1"/>
                          <m:t>𝑇</m:t>
                        </m:r>
                      </m:e>
                    </m:d>
                    <m:r>
                      <a:rPr lang="en-IN" b="0" i="1"/>
                      <m:t>=</m:t>
                    </m:r>
                    <m:r>
                      <a:rPr lang="en-IN" b="0" i="1"/>
                      <m:t>𝐹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r>
                          <a:rPr lang="en-IN" b="0" i="1"/>
                          <m:t>𝐺</m:t>
                        </m:r>
                      </m:e>
                    </m:d>
                    <m:r>
                      <a:rPr lang="en-IN" b="0" i="1"/>
                      <m:t>𝐹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r>
                          <a:rPr lang="en-IN" b="0" i="1"/>
                          <m:t>𝑃</m:t>
                        </m:r>
                      </m:e>
                    </m:d>
                  </m:oMath>
                </m:oMathPara>
              </a14:m>
              <a:endParaRPr lang="en-IN" dirty="0"/>
            </a:p>
          </dgm:t>
        </dgm:pt>
      </mc:Choice>
      <mc:Fallback>
        <dgm:pt modelId="{9C661823-F5AE-4134-BBF6-2DC35453BE79}">
          <dgm:prSet/>
          <dgm:spPr/>
          <dgm:t>
            <a:bodyPr/>
            <a:lstStyle/>
            <a:p>
              <a:pPr rtl="0"/>
              <a:r>
                <a:rPr lang="en-IN" b="0" i="0" smtClean="0"/>
                <a:t>𝐹</a:t>
              </a:r>
              <a:r>
                <a:rPr lang="en-IN" b="0" i="0"/>
                <a:t>(𝑇)=𝐹(𝐺)𝐹(𝑃)</a:t>
              </a:r>
              <a:endParaRPr lang="en-IN" dirty="0"/>
            </a:p>
          </dgm:t>
        </dgm:pt>
      </mc:Fallback>
    </mc:AlternateContent>
    <dgm:pt modelId="{59C90F8B-1ADF-4D7B-8632-EB8A092CF16F}" type="parTrans" cxnId="{2400FD3F-3952-442F-B561-2C6B0BC7D383}">
      <dgm:prSet/>
      <dgm:spPr/>
      <dgm:t>
        <a:bodyPr/>
        <a:lstStyle/>
        <a:p>
          <a:endParaRPr lang="en-IN"/>
        </a:p>
      </dgm:t>
    </dgm:pt>
    <dgm:pt modelId="{0D746623-8466-4D85-B9CD-C98F35134BCE}" type="sibTrans" cxnId="{2400FD3F-3952-442F-B561-2C6B0BC7D383}">
      <dgm:prSet/>
      <dgm:spPr/>
      <dgm:t>
        <a:bodyPr/>
        <a:lstStyle/>
        <a:p>
          <a:endParaRPr lang="en-IN"/>
        </a:p>
      </dgm:t>
    </dgm:pt>
    <dgm:pt modelId="{E6FE4BA7-F005-4BA9-841F-73D6AB0F184A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IN" b="0" i="0" dirty="0" smtClean="0"/>
            <a:t>We save the Leakage modified Green’s functions in the transform domain itself</a:t>
          </a:r>
          <a:endParaRPr lang="en-IN" dirty="0"/>
        </a:p>
      </dgm:t>
    </dgm:pt>
    <dgm:pt modelId="{BADA3C59-F5BF-49BB-82CA-B9858BA37380}" type="parTrans" cxnId="{ECEB41E7-4BF8-48C4-9D31-835450E0C804}">
      <dgm:prSet/>
      <dgm:spPr/>
      <dgm:t>
        <a:bodyPr/>
        <a:lstStyle/>
        <a:p>
          <a:endParaRPr lang="en-IN"/>
        </a:p>
      </dgm:t>
    </dgm:pt>
    <dgm:pt modelId="{52C970D2-A7B9-424D-A6DC-05942299FFD5}" type="sibTrans" cxnId="{ECEB41E7-4BF8-48C4-9D31-835450E0C80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D66A38E1-0BD8-4123-A24D-9159DD482CCC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r>
                          <a:rPr lang="en-IN" b="0" i="1"/>
                          <m:t>𝑇</m:t>
                        </m:r>
                      </m:e>
                    </m:d>
                    <m:r>
                      <a:rPr lang="en-IN" b="0" i="1"/>
                      <m:t>=</m:t>
                    </m:r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r>
                          <a:rPr lang="en-IN" b="0" i="1"/>
                          <m:t>𝐺</m:t>
                        </m:r>
                      </m:e>
                    </m:d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r>
                          <a:rPr lang="en-IN" b="0" i="1"/>
                          <m:t>𝑃</m:t>
                        </m:r>
                      </m:e>
                    </m:d>
                  </m:oMath>
                </m:oMathPara>
              </a14:m>
              <a:endParaRPr lang="en-IN"/>
            </a:p>
          </dgm:t>
        </dgm:pt>
      </mc:Choice>
      <mc:Fallback>
        <dgm:pt modelId="{D66A38E1-0BD8-4123-A24D-9159DD482CCC}">
          <dgm:prSet/>
          <dgm:spPr/>
          <dgm:t>
            <a:bodyPr/>
            <a:lstStyle/>
            <a:p>
              <a:pPr rtl="0"/>
              <a:r>
                <a:rPr lang="en-IN" b="0" i="0" smtClean="0"/>
                <a:t>𝐻</a:t>
              </a:r>
              <a:r>
                <a:rPr lang="en-IN" b="0" i="0"/>
                <a:t>(𝑇)=𝐻(𝐺)𝐻(𝑃)</a:t>
              </a:r>
              <a:endParaRPr lang="en-IN"/>
            </a:p>
          </dgm:t>
        </dgm:pt>
      </mc:Fallback>
    </mc:AlternateContent>
    <dgm:pt modelId="{0E8324F8-D89C-4C1A-96BF-46FDAF5C885B}" type="parTrans" cxnId="{85E57BAC-AE8F-4139-BF5D-75A881C8D308}">
      <dgm:prSet/>
      <dgm:spPr/>
      <dgm:t>
        <a:bodyPr/>
        <a:lstStyle/>
        <a:p>
          <a:endParaRPr lang="en-IN"/>
        </a:p>
      </dgm:t>
    </dgm:pt>
    <dgm:pt modelId="{FDD8214A-8379-42ED-9F33-F84455793122}" type="sibTrans" cxnId="{85E57BAC-AE8F-4139-BF5D-75A881C8D30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1DB3DCC9-E3E4-4FA5-9F01-6FE5A233578C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r>
                          <a:rPr lang="en-IN" b="0" i="1"/>
                          <m:t>𝑇</m:t>
                        </m:r>
                      </m:e>
                    </m:d>
                    <m:r>
                      <a:rPr lang="en-IN" b="0" i="1"/>
                      <m:t>=</m:t>
                    </m:r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sSub>
                          <m:sSubPr>
                            <m:ctrlPr>
                              <a:rPr lang="en-IN" b="0" i="1"/>
                            </m:ctrlPr>
                          </m:sSubPr>
                          <m:e>
                            <m:r>
                              <a:rPr lang="en-IN" b="0" i="1"/>
                              <m:t>𝑇</m:t>
                            </m:r>
                          </m:e>
                          <m:sub>
                            <m:r>
                              <a:rPr lang="en-IN" b="0" i="1"/>
                              <m:t>12</m:t>
                            </m:r>
                          </m:sub>
                        </m:sSub>
                      </m:e>
                    </m:d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sSub>
                          <m:sSubPr>
                            <m:ctrlPr>
                              <a:rPr lang="en-IN" b="0" i="1"/>
                            </m:ctrlPr>
                          </m:sSubPr>
                          <m:e>
                            <m:r>
                              <a:rPr lang="en-IN" b="0" i="1"/>
                              <m:t>𝑃</m:t>
                            </m:r>
                          </m:e>
                          <m:sub>
                            <m:r>
                              <a:rPr lang="en-IN" b="0" i="1"/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0"/>
                      <m:t>+</m:t>
                    </m:r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sSub>
                          <m:sSubPr>
                            <m:ctrlPr>
                              <a:rPr lang="en-IN" b="0" i="1"/>
                            </m:ctrlPr>
                          </m:sSubPr>
                          <m:e>
                            <m:r>
                              <a:rPr lang="en-IN" b="0" i="1"/>
                              <m:t>𝑇</m:t>
                            </m:r>
                          </m:e>
                          <m:sub>
                            <m:r>
                              <a:rPr lang="en-IN" b="0" i="1"/>
                              <m:t>22</m:t>
                            </m:r>
                          </m:sub>
                        </m:sSub>
                      </m:e>
                    </m:d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sSub>
                          <m:sSubPr>
                            <m:ctrlPr>
                              <a:rPr lang="en-IN" b="0" i="1"/>
                            </m:ctrlPr>
                          </m:sSubPr>
                          <m:e>
                            <m:r>
                              <a:rPr lang="en-IN" b="0" i="1"/>
                              <m:t>𝑃</m:t>
                            </m:r>
                          </m:e>
                          <m:sub>
                            <m:r>
                              <a:rPr lang="en-IN" b="0" i="1"/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/>
                      <m:t>+</m:t>
                    </m:r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sSub>
                          <m:sSubPr>
                            <m:ctrlPr>
                              <a:rPr lang="en-IN" b="0" i="1"/>
                            </m:ctrlPr>
                          </m:sSubPr>
                          <m:e>
                            <m:r>
                              <a:rPr lang="en-IN" b="0" i="1"/>
                              <m:t>𝑇</m:t>
                            </m:r>
                          </m:e>
                          <m:sub>
                            <m:r>
                              <a:rPr lang="en-IN" b="0" i="1"/>
                              <m:t>32</m:t>
                            </m:r>
                          </m:sub>
                        </m:sSub>
                      </m:e>
                    </m:d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sSub>
                          <m:sSubPr>
                            <m:ctrlPr>
                              <a:rPr lang="en-IN" b="0" i="1"/>
                            </m:ctrlPr>
                          </m:sSubPr>
                          <m:e>
                            <m:r>
                              <a:rPr lang="en-IN" b="0" i="1"/>
                              <m:t>𝑃</m:t>
                            </m:r>
                          </m:e>
                          <m:sub>
                            <m:r>
                              <a:rPr lang="en-IN" b="0" i="1"/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/>
                      <m:t>+</m:t>
                    </m:r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sSub>
                          <m:sSubPr>
                            <m:ctrlPr>
                              <a:rPr lang="en-IN" b="0" i="1"/>
                            </m:ctrlPr>
                          </m:sSubPr>
                          <m:e>
                            <m:r>
                              <a:rPr lang="en-IN" b="0" i="1"/>
                              <m:t>𝑇</m:t>
                            </m:r>
                          </m:e>
                          <m:sub>
                            <m:r>
                              <a:rPr lang="en-IN" b="0" i="1"/>
                              <m:t>42</m:t>
                            </m:r>
                          </m:sub>
                        </m:sSub>
                      </m:e>
                    </m:d>
                    <m:r>
                      <a:rPr lang="en-IN" b="0" i="1"/>
                      <m:t>𝐻</m:t>
                    </m:r>
                    <m:d>
                      <m:dPr>
                        <m:ctrlPr>
                          <a:rPr lang="en-IN" b="0" i="1"/>
                        </m:ctrlPr>
                      </m:dPr>
                      <m:e>
                        <m:sSub>
                          <m:sSubPr>
                            <m:ctrlPr>
                              <a:rPr lang="en-IN" b="0" i="1"/>
                            </m:ctrlPr>
                          </m:sSubPr>
                          <m:e>
                            <m:r>
                              <a:rPr lang="en-IN" b="0" i="1"/>
                              <m:t>𝑃</m:t>
                            </m:r>
                          </m:e>
                          <m:sub>
                            <m:r>
                              <a:rPr lang="en-IN" b="0" i="1"/>
                              <m:t>4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IN"/>
            </a:p>
          </dgm:t>
        </dgm:pt>
      </mc:Choice>
      <mc:Fallback>
        <dgm:pt modelId="{1DB3DCC9-E3E4-4FA5-9F01-6FE5A233578C}">
          <dgm:prSet/>
          <dgm:spPr/>
          <dgm:t>
            <a:bodyPr/>
            <a:lstStyle/>
            <a:p>
              <a:pPr rtl="0"/>
              <a:r>
                <a:rPr lang="en-IN" b="0" i="0" smtClean="0"/>
                <a:t>𝐻</a:t>
              </a:r>
              <a:r>
                <a:rPr lang="en-IN" b="0" i="0"/>
                <a:t>(𝑇)=𝐻(𝑇_12 )𝐻(𝑃_1 )+𝐻(𝑇_22 )𝐻(𝑃_2 )+𝐻(𝑇_32 )𝐻(𝑃_3 )+𝐻(𝑇_42 )𝐻(𝑃_4 )</a:t>
              </a:r>
              <a:endParaRPr lang="en-IN"/>
            </a:p>
          </dgm:t>
        </dgm:pt>
      </mc:Fallback>
    </mc:AlternateContent>
    <dgm:pt modelId="{CD59322E-678C-4B8C-AFD3-BFE79834E0C3}" type="parTrans" cxnId="{1C8B4B95-5A4B-4384-982C-64978A6CDC8A}">
      <dgm:prSet/>
      <dgm:spPr/>
      <dgm:t>
        <a:bodyPr/>
        <a:lstStyle/>
        <a:p>
          <a:endParaRPr lang="en-IN"/>
        </a:p>
      </dgm:t>
    </dgm:pt>
    <dgm:pt modelId="{3E09CC62-2BE7-49F6-87CF-B067B358CB63}" type="sibTrans" cxnId="{1C8B4B95-5A4B-4384-982C-64978A6CDC8A}">
      <dgm:prSet/>
      <dgm:spPr/>
      <dgm:t>
        <a:bodyPr/>
        <a:lstStyle/>
        <a:p>
          <a:endParaRPr lang="en-IN"/>
        </a:p>
      </dgm:t>
    </dgm:pt>
    <dgm:pt modelId="{3ABCCAFF-C2FD-4F19-98EB-4279A47D8237}" type="pres">
      <dgm:prSet presAssocID="{C8922028-6718-4050-A5DB-458589C80B78}" presName="linear" presStyleCnt="0">
        <dgm:presLayoutVars>
          <dgm:animLvl val="lvl"/>
          <dgm:resizeHandles val="exact"/>
        </dgm:presLayoutVars>
      </dgm:prSet>
      <dgm:spPr/>
    </dgm:pt>
    <dgm:pt modelId="{5ABE634A-5DCC-4522-83A0-873A43CBEB88}" type="pres">
      <dgm:prSet presAssocID="{023B6839-947C-4645-981A-A1B78A720E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EC217A-6A8D-4EE7-8A1D-3528952AE6ED}" type="pres">
      <dgm:prSet presAssocID="{023B6839-947C-4645-981A-A1B78A720E5F}" presName="childText" presStyleLbl="revTx" presStyleIdx="0" presStyleCnt="2">
        <dgm:presLayoutVars>
          <dgm:bulletEnabled val="1"/>
        </dgm:presLayoutVars>
      </dgm:prSet>
      <dgm:spPr/>
    </dgm:pt>
    <dgm:pt modelId="{3948AE56-8BF9-4DDF-BCD7-F7016744F993}" type="pres">
      <dgm:prSet presAssocID="{E6FE4BA7-F005-4BA9-841F-73D6AB0F184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0E56B6B-28A8-4192-9F38-583F576CD0EC}" type="pres">
      <dgm:prSet presAssocID="{E6FE4BA7-F005-4BA9-841F-73D6AB0F184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400FD3F-3952-442F-B561-2C6B0BC7D383}" srcId="{023B6839-947C-4645-981A-A1B78A720E5F}" destId="{9C661823-F5AE-4134-BBF6-2DC35453BE79}" srcOrd="1" destOrd="0" parTransId="{59C90F8B-1ADF-4D7B-8632-EB8A092CF16F}" sibTransId="{0D746623-8466-4D85-B9CD-C98F35134BCE}"/>
    <dgm:cxn modelId="{E0B6096F-C7A0-4BA3-B274-EF977D399BE9}" type="presOf" srcId="{E6FE4BA7-F005-4BA9-841F-73D6AB0F184A}" destId="{3948AE56-8BF9-4DDF-BCD7-F7016744F993}" srcOrd="0" destOrd="0" presId="urn:microsoft.com/office/officeart/2005/8/layout/vList2"/>
    <dgm:cxn modelId="{85E57BAC-AE8F-4139-BF5D-75A881C8D308}" srcId="{E6FE4BA7-F005-4BA9-841F-73D6AB0F184A}" destId="{D66A38E1-0BD8-4123-A24D-9159DD482CCC}" srcOrd="0" destOrd="0" parTransId="{0E8324F8-D89C-4C1A-96BF-46FDAF5C885B}" sibTransId="{FDD8214A-8379-42ED-9F33-F84455793122}"/>
    <dgm:cxn modelId="{E6DA5CE7-FADE-4A76-9F3A-D2C42C69C82A}" srcId="{C8922028-6718-4050-A5DB-458589C80B78}" destId="{023B6839-947C-4645-981A-A1B78A720E5F}" srcOrd="0" destOrd="0" parTransId="{D9EE7C99-6D98-403A-AAD7-D33235C35CA8}" sibTransId="{5725E5B5-170E-4F1B-B1D3-59FC47F49479}"/>
    <dgm:cxn modelId="{D6713308-EB07-424C-8522-639AC33ACCF1}" type="presOf" srcId="{C8922028-6718-4050-A5DB-458589C80B78}" destId="{3ABCCAFF-C2FD-4F19-98EB-4279A47D8237}" srcOrd="0" destOrd="0" presId="urn:microsoft.com/office/officeart/2005/8/layout/vList2"/>
    <dgm:cxn modelId="{ECEB41E7-4BF8-48C4-9D31-835450E0C804}" srcId="{C8922028-6718-4050-A5DB-458589C80B78}" destId="{E6FE4BA7-F005-4BA9-841F-73D6AB0F184A}" srcOrd="1" destOrd="0" parTransId="{BADA3C59-F5BF-49BB-82CA-B9858BA37380}" sibTransId="{52C970D2-A7B9-424D-A6DC-05942299FFD5}"/>
    <dgm:cxn modelId="{1C8B4B95-5A4B-4384-982C-64978A6CDC8A}" srcId="{E6FE4BA7-F005-4BA9-841F-73D6AB0F184A}" destId="{1DB3DCC9-E3E4-4FA5-9F01-6FE5A233578C}" srcOrd="1" destOrd="0" parTransId="{CD59322E-678C-4B8C-AFD3-BFE79834E0C3}" sibTransId="{3E09CC62-2BE7-49F6-87CF-B067B358CB63}"/>
    <dgm:cxn modelId="{961CA167-E0EC-46BF-BCAB-61686B7E856D}" type="presOf" srcId="{D66A38E1-0BD8-4123-A24D-9159DD482CCC}" destId="{40E56B6B-28A8-4192-9F38-583F576CD0EC}" srcOrd="0" destOrd="0" presId="urn:microsoft.com/office/officeart/2005/8/layout/vList2"/>
    <dgm:cxn modelId="{A1931382-DE81-4F9F-A594-F723C4BCDCCB}" type="presOf" srcId="{023B6839-947C-4645-981A-A1B78A720E5F}" destId="{5ABE634A-5DCC-4522-83A0-873A43CBEB88}" srcOrd="0" destOrd="0" presId="urn:microsoft.com/office/officeart/2005/8/layout/vList2"/>
    <dgm:cxn modelId="{7A92C879-A5E5-4C05-A876-CFBB1AFCD082}" type="presOf" srcId="{1DB3DCC9-E3E4-4FA5-9F01-6FE5A233578C}" destId="{40E56B6B-28A8-4192-9F38-583F576CD0EC}" srcOrd="0" destOrd="1" presId="urn:microsoft.com/office/officeart/2005/8/layout/vList2"/>
    <dgm:cxn modelId="{EF9DF331-4474-4B16-B827-AE365A641130}" type="presOf" srcId="{9E160F31-B5E6-452A-84BA-024FB32EFECA}" destId="{88EC217A-6A8D-4EE7-8A1D-3528952AE6ED}" srcOrd="0" destOrd="0" presId="urn:microsoft.com/office/officeart/2005/8/layout/vList2"/>
    <dgm:cxn modelId="{A3C50893-F7AF-4C0D-8461-6625ED5A998F}" srcId="{023B6839-947C-4645-981A-A1B78A720E5F}" destId="{9E160F31-B5E6-452A-84BA-024FB32EFECA}" srcOrd="0" destOrd="0" parTransId="{E04361F7-5FAE-4158-A0FA-7EE69675C484}" sibTransId="{9FBFD3C3-46FD-407E-9016-63DE646B49E8}"/>
    <dgm:cxn modelId="{90A69F04-FA40-48C3-B694-556230C00F56}" type="presOf" srcId="{9C661823-F5AE-4134-BBF6-2DC35453BE79}" destId="{88EC217A-6A8D-4EE7-8A1D-3528952AE6ED}" srcOrd="0" destOrd="1" presId="urn:microsoft.com/office/officeart/2005/8/layout/vList2"/>
    <dgm:cxn modelId="{04FE22BE-189E-4A51-BF79-6182E9C59B4A}" type="presParOf" srcId="{3ABCCAFF-C2FD-4F19-98EB-4279A47D8237}" destId="{5ABE634A-5DCC-4522-83A0-873A43CBEB88}" srcOrd="0" destOrd="0" presId="urn:microsoft.com/office/officeart/2005/8/layout/vList2"/>
    <dgm:cxn modelId="{DDC160A1-5D3B-45BA-A1CB-C2A7895C2931}" type="presParOf" srcId="{3ABCCAFF-C2FD-4F19-98EB-4279A47D8237}" destId="{88EC217A-6A8D-4EE7-8A1D-3528952AE6ED}" srcOrd="1" destOrd="0" presId="urn:microsoft.com/office/officeart/2005/8/layout/vList2"/>
    <dgm:cxn modelId="{B2447DEB-A1B9-4F56-A03F-D123222BE899}" type="presParOf" srcId="{3ABCCAFF-C2FD-4F19-98EB-4279A47D8237}" destId="{3948AE56-8BF9-4DDF-BCD7-F7016744F993}" srcOrd="2" destOrd="0" presId="urn:microsoft.com/office/officeart/2005/8/layout/vList2"/>
    <dgm:cxn modelId="{A5E9E407-9C39-484A-A0B7-831ED5EC6802}" type="presParOf" srcId="{3ABCCAFF-C2FD-4F19-98EB-4279A47D8237}" destId="{40E56B6B-28A8-4192-9F38-583F576CD0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8922028-6718-4050-A5DB-458589C80B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23B6839-947C-4645-981A-A1B78A720E5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IN" b="0" i="0" dirty="0" smtClean="0"/>
            <a:t>Traditional approach:</a:t>
          </a:r>
          <a:endParaRPr lang="en-IN" dirty="0"/>
        </a:p>
      </dgm:t>
    </dgm:pt>
    <dgm:pt modelId="{D9EE7C99-6D98-403A-AAD7-D33235C35CA8}" type="parTrans" cxnId="{E6DA5CE7-FADE-4A76-9F3A-D2C42C69C82A}">
      <dgm:prSet/>
      <dgm:spPr/>
      <dgm:t>
        <a:bodyPr/>
        <a:lstStyle/>
        <a:p>
          <a:endParaRPr lang="en-IN"/>
        </a:p>
      </dgm:t>
    </dgm:pt>
    <dgm:pt modelId="{5725E5B5-170E-4F1B-B1D3-59FC47F49479}" type="sibTrans" cxnId="{E6DA5CE7-FADE-4A76-9F3A-D2C42C69C82A}">
      <dgm:prSet/>
      <dgm:spPr/>
      <dgm:t>
        <a:bodyPr/>
        <a:lstStyle/>
        <a:p>
          <a:endParaRPr lang="en-IN"/>
        </a:p>
      </dgm:t>
    </dgm:pt>
    <dgm:pt modelId="{9E160F31-B5E6-452A-84BA-024FB32EFECA}">
      <dgm:prSet/>
      <dgm:spPr>
        <a:blipFill rotWithShape="0">
          <a:blip xmlns:r="http://schemas.openxmlformats.org/officeDocument/2006/relationships" r:embed="rId1"/>
          <a:stretch>
            <a:fillRect t="-11404" b="-16667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E04361F7-5FAE-4158-A0FA-7EE69675C484}" type="parTrans" cxnId="{A3C50893-F7AF-4C0D-8461-6625ED5A998F}">
      <dgm:prSet/>
      <dgm:spPr/>
      <dgm:t>
        <a:bodyPr/>
        <a:lstStyle/>
        <a:p>
          <a:endParaRPr lang="en-IN"/>
        </a:p>
      </dgm:t>
    </dgm:pt>
    <dgm:pt modelId="{9FBFD3C3-46FD-407E-9016-63DE646B49E8}" type="sibTrans" cxnId="{A3C50893-F7AF-4C0D-8461-6625ED5A998F}">
      <dgm:prSet/>
      <dgm:spPr/>
      <dgm:t>
        <a:bodyPr/>
        <a:lstStyle/>
        <a:p>
          <a:endParaRPr lang="en-IN"/>
        </a:p>
      </dgm:t>
    </dgm:pt>
    <dgm:pt modelId="{9C661823-F5AE-4134-BBF6-2DC35453BE79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59C90F8B-1ADF-4D7B-8632-EB8A092CF16F}" type="parTrans" cxnId="{2400FD3F-3952-442F-B561-2C6B0BC7D383}">
      <dgm:prSet/>
      <dgm:spPr/>
      <dgm:t>
        <a:bodyPr/>
        <a:lstStyle/>
        <a:p>
          <a:endParaRPr lang="en-IN"/>
        </a:p>
      </dgm:t>
    </dgm:pt>
    <dgm:pt modelId="{0D746623-8466-4D85-B9CD-C98F35134BCE}" type="sibTrans" cxnId="{2400FD3F-3952-442F-B561-2C6B0BC7D383}">
      <dgm:prSet/>
      <dgm:spPr/>
      <dgm:t>
        <a:bodyPr/>
        <a:lstStyle/>
        <a:p>
          <a:endParaRPr lang="en-IN"/>
        </a:p>
      </dgm:t>
    </dgm:pt>
    <dgm:pt modelId="{E6FE4BA7-F005-4BA9-841F-73D6AB0F184A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IN" b="0" i="0" dirty="0" smtClean="0"/>
            <a:t>We save the Leakage modified Green’s functions in the transform domain itself</a:t>
          </a:r>
          <a:endParaRPr lang="en-IN" dirty="0"/>
        </a:p>
      </dgm:t>
    </dgm:pt>
    <dgm:pt modelId="{BADA3C59-F5BF-49BB-82CA-B9858BA37380}" type="parTrans" cxnId="{ECEB41E7-4BF8-48C4-9D31-835450E0C804}">
      <dgm:prSet/>
      <dgm:spPr/>
      <dgm:t>
        <a:bodyPr/>
        <a:lstStyle/>
        <a:p>
          <a:endParaRPr lang="en-IN"/>
        </a:p>
      </dgm:t>
    </dgm:pt>
    <dgm:pt modelId="{52C970D2-A7B9-424D-A6DC-05942299FFD5}" type="sibTrans" cxnId="{ECEB41E7-4BF8-48C4-9D31-835450E0C804}">
      <dgm:prSet/>
      <dgm:spPr/>
      <dgm:t>
        <a:bodyPr/>
        <a:lstStyle/>
        <a:p>
          <a:endParaRPr lang="en-IN"/>
        </a:p>
      </dgm:t>
    </dgm:pt>
    <dgm:pt modelId="{D66A38E1-0BD8-4123-A24D-9159DD482CCC}">
      <dgm:prSet/>
      <dgm:spPr>
        <a:blipFill rotWithShape="0">
          <a:blip xmlns:r="http://schemas.openxmlformats.org/officeDocument/2006/relationships" r:embed="rId2"/>
          <a:stretch>
            <a:fillRect t="-11304" b="-15652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0E8324F8-D89C-4C1A-96BF-46FDAF5C885B}" type="parTrans" cxnId="{85E57BAC-AE8F-4139-BF5D-75A881C8D308}">
      <dgm:prSet/>
      <dgm:spPr/>
      <dgm:t>
        <a:bodyPr/>
        <a:lstStyle/>
        <a:p>
          <a:endParaRPr lang="en-IN"/>
        </a:p>
      </dgm:t>
    </dgm:pt>
    <dgm:pt modelId="{FDD8214A-8379-42ED-9F33-F84455793122}" type="sibTrans" cxnId="{85E57BAC-AE8F-4139-BF5D-75A881C8D308}">
      <dgm:prSet/>
      <dgm:spPr/>
      <dgm:t>
        <a:bodyPr/>
        <a:lstStyle/>
        <a:p>
          <a:endParaRPr lang="en-IN"/>
        </a:p>
      </dgm:t>
    </dgm:pt>
    <dgm:pt modelId="{1DB3DCC9-E3E4-4FA5-9F01-6FE5A233578C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CD59322E-678C-4B8C-AFD3-BFE79834E0C3}" type="parTrans" cxnId="{1C8B4B95-5A4B-4384-982C-64978A6CDC8A}">
      <dgm:prSet/>
      <dgm:spPr/>
      <dgm:t>
        <a:bodyPr/>
        <a:lstStyle/>
        <a:p>
          <a:endParaRPr lang="en-IN"/>
        </a:p>
      </dgm:t>
    </dgm:pt>
    <dgm:pt modelId="{3E09CC62-2BE7-49F6-87CF-B067B358CB63}" type="sibTrans" cxnId="{1C8B4B95-5A4B-4384-982C-64978A6CDC8A}">
      <dgm:prSet/>
      <dgm:spPr/>
      <dgm:t>
        <a:bodyPr/>
        <a:lstStyle/>
        <a:p>
          <a:endParaRPr lang="en-IN"/>
        </a:p>
      </dgm:t>
    </dgm:pt>
    <dgm:pt modelId="{3ABCCAFF-C2FD-4F19-98EB-4279A47D8237}" type="pres">
      <dgm:prSet presAssocID="{C8922028-6718-4050-A5DB-458589C80B78}" presName="linear" presStyleCnt="0">
        <dgm:presLayoutVars>
          <dgm:animLvl val="lvl"/>
          <dgm:resizeHandles val="exact"/>
        </dgm:presLayoutVars>
      </dgm:prSet>
      <dgm:spPr/>
    </dgm:pt>
    <dgm:pt modelId="{5ABE634A-5DCC-4522-83A0-873A43CBEB88}" type="pres">
      <dgm:prSet presAssocID="{023B6839-947C-4645-981A-A1B78A720E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EC217A-6A8D-4EE7-8A1D-3528952AE6ED}" type="pres">
      <dgm:prSet presAssocID="{023B6839-947C-4645-981A-A1B78A720E5F}" presName="childText" presStyleLbl="revTx" presStyleIdx="0" presStyleCnt="2">
        <dgm:presLayoutVars>
          <dgm:bulletEnabled val="1"/>
        </dgm:presLayoutVars>
      </dgm:prSet>
      <dgm:spPr/>
    </dgm:pt>
    <dgm:pt modelId="{3948AE56-8BF9-4DDF-BCD7-F7016744F993}" type="pres">
      <dgm:prSet presAssocID="{E6FE4BA7-F005-4BA9-841F-73D6AB0F184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0E56B6B-28A8-4192-9F38-583F576CD0EC}" type="pres">
      <dgm:prSet presAssocID="{E6FE4BA7-F005-4BA9-841F-73D6AB0F184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400FD3F-3952-442F-B561-2C6B0BC7D383}" srcId="{023B6839-947C-4645-981A-A1B78A720E5F}" destId="{9C661823-F5AE-4134-BBF6-2DC35453BE79}" srcOrd="1" destOrd="0" parTransId="{59C90F8B-1ADF-4D7B-8632-EB8A092CF16F}" sibTransId="{0D746623-8466-4D85-B9CD-C98F35134BCE}"/>
    <dgm:cxn modelId="{E0B6096F-C7A0-4BA3-B274-EF977D399BE9}" type="presOf" srcId="{E6FE4BA7-F005-4BA9-841F-73D6AB0F184A}" destId="{3948AE56-8BF9-4DDF-BCD7-F7016744F993}" srcOrd="0" destOrd="0" presId="urn:microsoft.com/office/officeart/2005/8/layout/vList2"/>
    <dgm:cxn modelId="{85E57BAC-AE8F-4139-BF5D-75A881C8D308}" srcId="{E6FE4BA7-F005-4BA9-841F-73D6AB0F184A}" destId="{D66A38E1-0BD8-4123-A24D-9159DD482CCC}" srcOrd="0" destOrd="0" parTransId="{0E8324F8-D89C-4C1A-96BF-46FDAF5C885B}" sibTransId="{FDD8214A-8379-42ED-9F33-F84455793122}"/>
    <dgm:cxn modelId="{E6DA5CE7-FADE-4A76-9F3A-D2C42C69C82A}" srcId="{C8922028-6718-4050-A5DB-458589C80B78}" destId="{023B6839-947C-4645-981A-A1B78A720E5F}" srcOrd="0" destOrd="0" parTransId="{D9EE7C99-6D98-403A-AAD7-D33235C35CA8}" sibTransId="{5725E5B5-170E-4F1B-B1D3-59FC47F49479}"/>
    <dgm:cxn modelId="{D6713308-EB07-424C-8522-639AC33ACCF1}" type="presOf" srcId="{C8922028-6718-4050-A5DB-458589C80B78}" destId="{3ABCCAFF-C2FD-4F19-98EB-4279A47D8237}" srcOrd="0" destOrd="0" presId="urn:microsoft.com/office/officeart/2005/8/layout/vList2"/>
    <dgm:cxn modelId="{ECEB41E7-4BF8-48C4-9D31-835450E0C804}" srcId="{C8922028-6718-4050-A5DB-458589C80B78}" destId="{E6FE4BA7-F005-4BA9-841F-73D6AB0F184A}" srcOrd="1" destOrd="0" parTransId="{BADA3C59-F5BF-49BB-82CA-B9858BA37380}" sibTransId="{52C970D2-A7B9-424D-A6DC-05942299FFD5}"/>
    <dgm:cxn modelId="{1C8B4B95-5A4B-4384-982C-64978A6CDC8A}" srcId="{E6FE4BA7-F005-4BA9-841F-73D6AB0F184A}" destId="{1DB3DCC9-E3E4-4FA5-9F01-6FE5A233578C}" srcOrd="1" destOrd="0" parTransId="{CD59322E-678C-4B8C-AFD3-BFE79834E0C3}" sibTransId="{3E09CC62-2BE7-49F6-87CF-B067B358CB63}"/>
    <dgm:cxn modelId="{961CA167-E0EC-46BF-BCAB-61686B7E856D}" type="presOf" srcId="{D66A38E1-0BD8-4123-A24D-9159DD482CCC}" destId="{40E56B6B-28A8-4192-9F38-583F576CD0EC}" srcOrd="0" destOrd="0" presId="urn:microsoft.com/office/officeart/2005/8/layout/vList2"/>
    <dgm:cxn modelId="{A1931382-DE81-4F9F-A594-F723C4BCDCCB}" type="presOf" srcId="{023B6839-947C-4645-981A-A1B78A720E5F}" destId="{5ABE634A-5DCC-4522-83A0-873A43CBEB88}" srcOrd="0" destOrd="0" presId="urn:microsoft.com/office/officeart/2005/8/layout/vList2"/>
    <dgm:cxn modelId="{7A92C879-A5E5-4C05-A876-CFBB1AFCD082}" type="presOf" srcId="{1DB3DCC9-E3E4-4FA5-9F01-6FE5A233578C}" destId="{40E56B6B-28A8-4192-9F38-583F576CD0EC}" srcOrd="0" destOrd="1" presId="urn:microsoft.com/office/officeart/2005/8/layout/vList2"/>
    <dgm:cxn modelId="{EF9DF331-4474-4B16-B827-AE365A641130}" type="presOf" srcId="{9E160F31-B5E6-452A-84BA-024FB32EFECA}" destId="{88EC217A-6A8D-4EE7-8A1D-3528952AE6ED}" srcOrd="0" destOrd="0" presId="urn:microsoft.com/office/officeart/2005/8/layout/vList2"/>
    <dgm:cxn modelId="{A3C50893-F7AF-4C0D-8461-6625ED5A998F}" srcId="{023B6839-947C-4645-981A-A1B78A720E5F}" destId="{9E160F31-B5E6-452A-84BA-024FB32EFECA}" srcOrd="0" destOrd="0" parTransId="{E04361F7-5FAE-4158-A0FA-7EE69675C484}" sibTransId="{9FBFD3C3-46FD-407E-9016-63DE646B49E8}"/>
    <dgm:cxn modelId="{90A69F04-FA40-48C3-B694-556230C00F56}" type="presOf" srcId="{9C661823-F5AE-4134-BBF6-2DC35453BE79}" destId="{88EC217A-6A8D-4EE7-8A1D-3528952AE6ED}" srcOrd="0" destOrd="1" presId="urn:microsoft.com/office/officeart/2005/8/layout/vList2"/>
    <dgm:cxn modelId="{04FE22BE-189E-4A51-BF79-6182E9C59B4A}" type="presParOf" srcId="{3ABCCAFF-C2FD-4F19-98EB-4279A47D8237}" destId="{5ABE634A-5DCC-4522-83A0-873A43CBEB88}" srcOrd="0" destOrd="0" presId="urn:microsoft.com/office/officeart/2005/8/layout/vList2"/>
    <dgm:cxn modelId="{DDC160A1-5D3B-45BA-A1CB-C2A7895C2931}" type="presParOf" srcId="{3ABCCAFF-C2FD-4F19-98EB-4279A47D8237}" destId="{88EC217A-6A8D-4EE7-8A1D-3528952AE6ED}" srcOrd="1" destOrd="0" presId="urn:microsoft.com/office/officeart/2005/8/layout/vList2"/>
    <dgm:cxn modelId="{B2447DEB-A1B9-4F56-A03F-D123222BE899}" type="presParOf" srcId="{3ABCCAFF-C2FD-4F19-98EB-4279A47D8237}" destId="{3948AE56-8BF9-4DDF-BCD7-F7016744F993}" srcOrd="2" destOrd="0" presId="urn:microsoft.com/office/officeart/2005/8/layout/vList2"/>
    <dgm:cxn modelId="{A5E9E407-9C39-484A-A0B7-831ED5EC6802}" type="presParOf" srcId="{3ABCCAFF-C2FD-4F19-98EB-4279A47D8237}" destId="{40E56B6B-28A8-4192-9F38-583F576CD0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098A1FD-6475-490A-93C9-26D48089A5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6A49FB-D069-4ADF-99E0-83DC9BD05B9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IN" b="0" i="0" dirty="0" smtClean="0"/>
            <a:t>Some recent techniques </a:t>
          </a:r>
          <a:r>
            <a:rPr lang="en-IN" b="0" i="0" baseline="30000" dirty="0" smtClean="0"/>
            <a:t>[2]</a:t>
          </a:r>
          <a:r>
            <a:rPr lang="en-IN" b="0" i="0" dirty="0" smtClean="0"/>
            <a:t> </a:t>
          </a:r>
          <a:r>
            <a:rPr lang="en-IN" b="0" i="0" dirty="0" smtClean="0"/>
            <a:t>use the method of images</a:t>
          </a:r>
          <a:endParaRPr lang="en-IN" dirty="0"/>
        </a:p>
      </dgm:t>
    </dgm:pt>
    <dgm:pt modelId="{22102378-289E-4E5F-996F-8EF2E07A25FB}" type="parTrans" cxnId="{D7359628-7BEB-4D94-BE34-D2F319499FF5}">
      <dgm:prSet/>
      <dgm:spPr/>
      <dgm:t>
        <a:bodyPr/>
        <a:lstStyle/>
        <a:p>
          <a:endParaRPr lang="en-IN"/>
        </a:p>
      </dgm:t>
    </dgm:pt>
    <dgm:pt modelId="{BB7332E0-C63A-41D6-A50E-0B4B0F41EF1F}" type="sibTrans" cxnId="{D7359628-7BEB-4D94-BE34-D2F319499FF5}">
      <dgm:prSet/>
      <dgm:spPr/>
      <dgm:t>
        <a:bodyPr/>
        <a:lstStyle/>
        <a:p>
          <a:endParaRPr lang="en-IN"/>
        </a:p>
      </dgm:t>
    </dgm:pt>
    <dgm:pt modelId="{90BEFF4D-2786-4334-AD69-263C1A8EF75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IN" b="0" i="0" dirty="0" smtClean="0"/>
            <a:t>Our method achieves the same </a:t>
          </a:r>
          <a:r>
            <a:rPr lang="en-IN" b="0" i="0" dirty="0" smtClean="0"/>
            <a:t>task without increasing the </a:t>
          </a:r>
          <a:r>
            <a:rPr lang="en-IN" b="0" i="0" dirty="0" smtClean="0"/>
            <a:t>size of </a:t>
          </a:r>
          <a:r>
            <a:rPr lang="en-IN" b="0" i="0" dirty="0" smtClean="0"/>
            <a:t>the P </a:t>
          </a:r>
          <a:r>
            <a:rPr lang="en-IN" b="0" i="0" dirty="0" smtClean="0"/>
            <a:t>matrix.</a:t>
          </a:r>
          <a:endParaRPr lang="en-IN" dirty="0"/>
        </a:p>
      </dgm:t>
    </dgm:pt>
    <dgm:pt modelId="{6D961ED6-665E-4E6B-BFD0-E141A7D1D81A}" type="parTrans" cxnId="{11CCCC5E-F8F5-4CBD-B1B3-E81E491A1DB8}">
      <dgm:prSet/>
      <dgm:spPr/>
      <dgm:t>
        <a:bodyPr/>
        <a:lstStyle/>
        <a:p>
          <a:endParaRPr lang="en-IN"/>
        </a:p>
      </dgm:t>
    </dgm:pt>
    <dgm:pt modelId="{A95E8D60-E8CC-45FA-85A4-385713E32D7C}" type="sibTrans" cxnId="{11CCCC5E-F8F5-4CBD-B1B3-E81E491A1DB8}">
      <dgm:prSet/>
      <dgm:spPr/>
      <dgm:t>
        <a:bodyPr/>
        <a:lstStyle/>
        <a:p>
          <a:endParaRPr lang="en-IN"/>
        </a:p>
      </dgm:t>
    </dgm:pt>
    <dgm:pt modelId="{F3BA2B2A-B48C-4798-B512-E310758F7C55}">
      <dgm:prSet/>
      <dgm:spPr/>
      <dgm:t>
        <a:bodyPr/>
        <a:lstStyle/>
        <a:p>
          <a:pPr rtl="0"/>
          <a:r>
            <a:rPr lang="en-IN" b="0" i="0" dirty="0" smtClean="0"/>
            <a:t>Time taken for a convolution operation depends on the size of the matrices</a:t>
          </a:r>
          <a:endParaRPr lang="en-IN" dirty="0"/>
        </a:p>
      </dgm:t>
    </dgm:pt>
    <dgm:pt modelId="{321D20C7-5CCC-4EC5-99F7-D7DD03969B4A}" type="parTrans" cxnId="{F32A60D0-A631-47CC-8729-7C07F23CBC05}">
      <dgm:prSet/>
      <dgm:spPr/>
      <dgm:t>
        <a:bodyPr/>
        <a:lstStyle/>
        <a:p>
          <a:endParaRPr lang="en-IN"/>
        </a:p>
      </dgm:t>
    </dgm:pt>
    <dgm:pt modelId="{18F1C239-46BD-4653-813E-9E361F912E5F}" type="sibTrans" cxnId="{F32A60D0-A631-47CC-8729-7C07F23CBC05}">
      <dgm:prSet/>
      <dgm:spPr/>
      <dgm:t>
        <a:bodyPr/>
        <a:lstStyle/>
        <a:p>
          <a:endParaRPr lang="en-IN"/>
        </a:p>
      </dgm:t>
    </dgm:pt>
    <dgm:pt modelId="{A7A1C1C4-5C52-40BD-88C5-1D14C4F4424B}">
      <dgm:prSet custT="1"/>
      <dgm:spPr/>
      <dgm:t>
        <a:bodyPr/>
        <a:lstStyle/>
        <a:p>
          <a:pPr rtl="0"/>
          <a:r>
            <a:rPr lang="en-IN" sz="2200" b="0" i="0" dirty="0" smtClean="0"/>
            <a:t>Extend power dissipation matrix 9 times with mirror images.</a:t>
          </a:r>
          <a:endParaRPr lang="en-IN" sz="2200" dirty="0"/>
        </a:p>
      </dgm:t>
    </dgm:pt>
    <dgm:pt modelId="{991B81E7-675C-46B2-A2D0-4AD360BE41DE}" type="parTrans" cxnId="{0F8233D6-802C-4C64-A4B5-ED8596B96363}">
      <dgm:prSet/>
      <dgm:spPr/>
      <dgm:t>
        <a:bodyPr/>
        <a:lstStyle/>
        <a:p>
          <a:endParaRPr lang="en-IN"/>
        </a:p>
      </dgm:t>
    </dgm:pt>
    <dgm:pt modelId="{057FE8DE-6534-4DB1-8080-D05446D10CDC}" type="sibTrans" cxnId="{0F8233D6-802C-4C64-A4B5-ED8596B96363}">
      <dgm:prSet/>
      <dgm:spPr/>
      <dgm:t>
        <a:bodyPr/>
        <a:lstStyle/>
        <a:p>
          <a:endParaRPr lang="en-IN"/>
        </a:p>
      </dgm:t>
    </dgm:pt>
    <dgm:pt modelId="{1419D918-8F62-474E-9EE1-AC5FDAAE792D}">
      <dgm:prSet/>
      <dgm:spPr/>
      <dgm:t>
        <a:bodyPr/>
        <a:lstStyle/>
        <a:p>
          <a:pPr rtl="0"/>
          <a:r>
            <a:rPr lang="en-IN" b="0" i="0" dirty="0" smtClean="0"/>
            <a:t>Significant </a:t>
          </a:r>
          <a:r>
            <a:rPr lang="en-IN" b="0" i="0" dirty="0" smtClean="0"/>
            <a:t>savings in the online </a:t>
          </a:r>
          <a:r>
            <a:rPr lang="en-IN" b="0" i="0" dirty="0" smtClean="0"/>
            <a:t>part </a:t>
          </a:r>
          <a:endParaRPr lang="en-IN" dirty="0"/>
        </a:p>
      </dgm:t>
    </dgm:pt>
    <dgm:pt modelId="{314ACEBE-970D-4B9E-8B32-C74480F46601}" type="parTrans" cxnId="{C917B2EC-4FEE-44D4-8AE5-0A5AF5162754}">
      <dgm:prSet/>
      <dgm:spPr/>
      <dgm:t>
        <a:bodyPr/>
        <a:lstStyle/>
        <a:p>
          <a:endParaRPr lang="en-IN"/>
        </a:p>
      </dgm:t>
    </dgm:pt>
    <dgm:pt modelId="{C01272DD-9C2E-4A05-96B1-361A24950FCF}" type="sibTrans" cxnId="{C917B2EC-4FEE-44D4-8AE5-0A5AF5162754}">
      <dgm:prSet/>
      <dgm:spPr/>
      <dgm:t>
        <a:bodyPr/>
        <a:lstStyle/>
        <a:p>
          <a:endParaRPr lang="en-IN"/>
        </a:p>
      </dgm:t>
    </dgm:pt>
    <dgm:pt modelId="{B9048A83-4DF9-445B-B619-B1A52D6EE59F}" type="pres">
      <dgm:prSet presAssocID="{D098A1FD-6475-490A-93C9-26D48089A5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6A7A27F-F4DE-497E-B420-0BFBA6A6240B}" type="pres">
      <dgm:prSet presAssocID="{B46A49FB-D069-4ADF-99E0-83DC9BD05B9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57BAA9-B131-4CED-9859-F2EE2DB36AC4}" type="pres">
      <dgm:prSet presAssocID="{B46A49FB-D069-4ADF-99E0-83DC9BD05B9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B1C842-6D1D-4F15-ACDA-8BD007733EFE}" type="pres">
      <dgm:prSet presAssocID="{90BEFF4D-2786-4334-AD69-263C1A8EF75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A6FF10-0B49-4811-9849-6534383079FF}" type="pres">
      <dgm:prSet presAssocID="{90BEFF4D-2786-4334-AD69-263C1A8EF75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8233D6-802C-4C64-A4B5-ED8596B96363}" srcId="{B46A49FB-D069-4ADF-99E0-83DC9BD05B94}" destId="{A7A1C1C4-5C52-40BD-88C5-1D14C4F4424B}" srcOrd="0" destOrd="0" parTransId="{991B81E7-675C-46B2-A2D0-4AD360BE41DE}" sibTransId="{057FE8DE-6534-4DB1-8080-D05446D10CDC}"/>
    <dgm:cxn modelId="{026ABA0B-F041-420C-AB11-A65BABBCB616}" type="presOf" srcId="{B46A49FB-D069-4ADF-99E0-83DC9BD05B94}" destId="{E6A7A27F-F4DE-497E-B420-0BFBA6A6240B}" srcOrd="0" destOrd="0" presId="urn:microsoft.com/office/officeart/2005/8/layout/vList2"/>
    <dgm:cxn modelId="{82168580-3A8B-4DEC-8BA4-84977E671450}" type="presOf" srcId="{D098A1FD-6475-490A-93C9-26D48089A54B}" destId="{B9048A83-4DF9-445B-B619-B1A52D6EE59F}" srcOrd="0" destOrd="0" presId="urn:microsoft.com/office/officeart/2005/8/layout/vList2"/>
    <dgm:cxn modelId="{AB2391B3-CD6E-45E9-A30D-DA645E9DAC23}" type="presOf" srcId="{A7A1C1C4-5C52-40BD-88C5-1D14C4F4424B}" destId="{DB57BAA9-B131-4CED-9859-F2EE2DB36AC4}" srcOrd="0" destOrd="0" presId="urn:microsoft.com/office/officeart/2005/8/layout/vList2"/>
    <dgm:cxn modelId="{E30466C9-5360-4DFA-8B71-50F1A28B4167}" type="presOf" srcId="{1419D918-8F62-474E-9EE1-AC5FDAAE792D}" destId="{8EA6FF10-0B49-4811-9849-6534383079FF}" srcOrd="0" destOrd="1" presId="urn:microsoft.com/office/officeart/2005/8/layout/vList2"/>
    <dgm:cxn modelId="{F32A60D0-A631-47CC-8729-7C07F23CBC05}" srcId="{90BEFF4D-2786-4334-AD69-263C1A8EF753}" destId="{F3BA2B2A-B48C-4798-B512-E310758F7C55}" srcOrd="0" destOrd="0" parTransId="{321D20C7-5CCC-4EC5-99F7-D7DD03969B4A}" sibTransId="{18F1C239-46BD-4653-813E-9E361F912E5F}"/>
    <dgm:cxn modelId="{DADA9846-1119-4E0C-B802-350372B69B65}" type="presOf" srcId="{F3BA2B2A-B48C-4798-B512-E310758F7C55}" destId="{8EA6FF10-0B49-4811-9849-6534383079FF}" srcOrd="0" destOrd="0" presId="urn:microsoft.com/office/officeart/2005/8/layout/vList2"/>
    <dgm:cxn modelId="{D7359628-7BEB-4D94-BE34-D2F319499FF5}" srcId="{D098A1FD-6475-490A-93C9-26D48089A54B}" destId="{B46A49FB-D069-4ADF-99E0-83DC9BD05B94}" srcOrd="0" destOrd="0" parTransId="{22102378-289E-4E5F-996F-8EF2E07A25FB}" sibTransId="{BB7332E0-C63A-41D6-A50E-0B4B0F41EF1F}"/>
    <dgm:cxn modelId="{58FE55DA-BFD3-4D37-8F09-492AD7B57CF1}" type="presOf" srcId="{90BEFF4D-2786-4334-AD69-263C1A8EF753}" destId="{33B1C842-6D1D-4F15-ACDA-8BD007733EFE}" srcOrd="0" destOrd="0" presId="urn:microsoft.com/office/officeart/2005/8/layout/vList2"/>
    <dgm:cxn modelId="{11CCCC5E-F8F5-4CBD-B1B3-E81E491A1DB8}" srcId="{D098A1FD-6475-490A-93C9-26D48089A54B}" destId="{90BEFF4D-2786-4334-AD69-263C1A8EF753}" srcOrd="1" destOrd="0" parTransId="{6D961ED6-665E-4E6B-BFD0-E141A7D1D81A}" sibTransId="{A95E8D60-E8CC-45FA-85A4-385713E32D7C}"/>
    <dgm:cxn modelId="{C917B2EC-4FEE-44D4-8AE5-0A5AF5162754}" srcId="{90BEFF4D-2786-4334-AD69-263C1A8EF753}" destId="{1419D918-8F62-474E-9EE1-AC5FDAAE792D}" srcOrd="1" destOrd="0" parTransId="{314ACEBE-970D-4B9E-8B32-C74480F46601}" sibTransId="{C01272DD-9C2E-4A05-96B1-361A24950FCF}"/>
    <dgm:cxn modelId="{DD242791-4D94-474F-96F7-78B219E3241B}" type="presParOf" srcId="{B9048A83-4DF9-445B-B619-B1A52D6EE59F}" destId="{E6A7A27F-F4DE-497E-B420-0BFBA6A6240B}" srcOrd="0" destOrd="0" presId="urn:microsoft.com/office/officeart/2005/8/layout/vList2"/>
    <dgm:cxn modelId="{C0C7D1F7-9DAD-4487-B5E4-5F6E6579CF9F}" type="presParOf" srcId="{B9048A83-4DF9-445B-B619-B1A52D6EE59F}" destId="{DB57BAA9-B131-4CED-9859-F2EE2DB36AC4}" srcOrd="1" destOrd="0" presId="urn:microsoft.com/office/officeart/2005/8/layout/vList2"/>
    <dgm:cxn modelId="{6673B8EE-41D5-4987-AFA0-2E3B9973195A}" type="presParOf" srcId="{B9048A83-4DF9-445B-B619-B1A52D6EE59F}" destId="{33B1C842-6D1D-4F15-ACDA-8BD007733EFE}" srcOrd="2" destOrd="0" presId="urn:microsoft.com/office/officeart/2005/8/layout/vList2"/>
    <dgm:cxn modelId="{7F4FBBC4-18C2-4373-BF93-90E08A30109B}" type="presParOf" srcId="{B9048A83-4DF9-445B-B619-B1A52D6EE59F}" destId="{8EA6FF10-0B49-4811-9849-6534383079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4857A43-9E63-41A9-A9F1-9E4C4DBBC9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DD2663-3231-4E37-950F-63E17B419254}">
      <dgm:prSet custT="1"/>
      <dgm:spPr/>
      <dgm:t>
        <a:bodyPr/>
        <a:lstStyle/>
        <a:p>
          <a:pPr rtl="0"/>
          <a:r>
            <a:rPr lang="en-IN" sz="2200" b="0" i="0" dirty="0" smtClean="0"/>
            <a:t>We take the </a:t>
          </a:r>
          <a:r>
            <a:rPr lang="en-IN" sz="2200" b="0" i="0" dirty="0" err="1" smtClean="0"/>
            <a:t>Hankel</a:t>
          </a:r>
          <a:r>
            <a:rPr lang="en-IN" sz="2200" b="0" i="0" dirty="0" smtClean="0"/>
            <a:t> transform of the </a:t>
          </a:r>
          <a:r>
            <a:rPr lang="en-IN" sz="2200" b="0" i="0" dirty="0" smtClean="0"/>
            <a:t>formulated set </a:t>
          </a:r>
          <a:r>
            <a:rPr lang="en-IN" sz="2200" b="0" i="0" dirty="0" smtClean="0"/>
            <a:t>of equations and simplify.</a:t>
          </a:r>
          <a:endParaRPr lang="en-IN" sz="2200" dirty="0"/>
        </a:p>
      </dgm:t>
    </dgm:pt>
    <dgm:pt modelId="{95A7DF87-DAF8-425F-80D7-69A296645D4A}" type="parTrans" cxnId="{5B334353-BBEA-4B57-A5B3-E2B4306F7A56}">
      <dgm:prSet/>
      <dgm:spPr/>
      <dgm:t>
        <a:bodyPr/>
        <a:lstStyle/>
        <a:p>
          <a:endParaRPr lang="en-IN"/>
        </a:p>
      </dgm:t>
    </dgm:pt>
    <dgm:pt modelId="{EA0A0C2A-7C20-41C0-BE4C-BA93AF1A966E}" type="sibTrans" cxnId="{5B334353-BBEA-4B57-A5B3-E2B4306F7A56}">
      <dgm:prSet/>
      <dgm:spPr/>
      <dgm:t>
        <a:bodyPr/>
        <a:lstStyle/>
        <a:p>
          <a:endParaRPr lang="en-IN"/>
        </a:p>
      </dgm:t>
    </dgm:pt>
    <dgm:pt modelId="{EC58C15A-9274-46D7-8DAE-1BA21926871D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b="0" i="0" dirty="0" smtClean="0"/>
            <a:t>Simplify</a:t>
          </a:r>
          <a:endParaRPr lang="en-IN" dirty="0"/>
        </a:p>
      </dgm:t>
    </dgm:pt>
    <dgm:pt modelId="{3E33D56B-1B9C-4A18-B150-DBC522CDAE8B}" type="parTrans" cxnId="{CA3BBFC5-524F-4662-A68D-CD67560B16C5}">
      <dgm:prSet/>
      <dgm:spPr/>
      <dgm:t>
        <a:bodyPr/>
        <a:lstStyle/>
        <a:p>
          <a:endParaRPr lang="en-IN"/>
        </a:p>
      </dgm:t>
    </dgm:pt>
    <dgm:pt modelId="{67E9D32B-AC3D-4B1B-8230-0DB8672A8043}" type="sibTrans" cxnId="{CA3BBFC5-524F-4662-A68D-CD67560B16C5}">
      <dgm:prSet/>
      <dgm:spPr/>
      <dgm:t>
        <a:bodyPr/>
        <a:lstStyle/>
        <a:p>
          <a:endParaRPr lang="en-IN"/>
        </a:p>
      </dgm:t>
    </dgm:pt>
    <dgm:pt modelId="{CA283286-309F-4A95-8886-EBE1524C333E}">
      <dgm:prSet custT="1"/>
      <dgm:spPr/>
      <dgm:t>
        <a:bodyPr/>
        <a:lstStyle/>
        <a:p>
          <a:pPr rtl="0"/>
          <a:r>
            <a:rPr lang="en-IN" sz="2200" b="0" i="0" dirty="0" smtClean="0"/>
            <a:t>Take Laplace </a:t>
          </a:r>
          <a:r>
            <a:rPr lang="en-IN" sz="2200" b="0" i="0" dirty="0" smtClean="0"/>
            <a:t>transform, interchange </a:t>
          </a:r>
          <a:r>
            <a:rPr lang="en-IN" sz="2200" b="0" i="0" dirty="0" err="1" smtClean="0"/>
            <a:t>Hankel</a:t>
          </a:r>
          <a:r>
            <a:rPr lang="en-IN" sz="2200" b="0" i="0" dirty="0" smtClean="0"/>
            <a:t> and Laplace transforms.</a:t>
          </a:r>
          <a:endParaRPr lang="en-IN" sz="2200" dirty="0"/>
        </a:p>
      </dgm:t>
    </dgm:pt>
    <dgm:pt modelId="{142640BD-8904-4B3A-B08C-805F21C7250A}" type="parTrans" cxnId="{E43814A2-6AFB-411A-8A68-B74ED8072C78}">
      <dgm:prSet/>
      <dgm:spPr/>
      <dgm:t>
        <a:bodyPr/>
        <a:lstStyle/>
        <a:p>
          <a:endParaRPr lang="en-IN"/>
        </a:p>
      </dgm:t>
    </dgm:pt>
    <dgm:pt modelId="{BD53855D-F9F0-4D11-BA1E-961A5B823A03}" type="sibTrans" cxnId="{E43814A2-6AFB-411A-8A68-B74ED8072C78}">
      <dgm:prSet/>
      <dgm:spPr/>
      <dgm:t>
        <a:bodyPr/>
        <a:lstStyle/>
        <a:p>
          <a:endParaRPr lang="en-IN"/>
        </a:p>
      </dgm:t>
    </dgm:pt>
    <dgm:pt modelId="{3D7925AD-B645-4B97-B311-D7E33DE7E9B0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dirty="0" smtClean="0"/>
            <a:t>Formulate equations</a:t>
          </a:r>
          <a:endParaRPr lang="en-IN" dirty="0"/>
        </a:p>
      </dgm:t>
    </dgm:pt>
    <dgm:pt modelId="{BE27E802-0536-4982-AA39-6ECE2A04648A}" type="parTrans" cxnId="{853FD941-E6B4-4F9C-A59B-700A30C5348A}">
      <dgm:prSet/>
      <dgm:spPr/>
      <dgm:t>
        <a:bodyPr/>
        <a:lstStyle/>
        <a:p>
          <a:endParaRPr lang="en-IN"/>
        </a:p>
      </dgm:t>
    </dgm:pt>
    <dgm:pt modelId="{DDB69F53-1D28-42E1-AF80-40EB6C114CD8}" type="sibTrans" cxnId="{853FD941-E6B4-4F9C-A59B-700A30C5348A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A2C33B59-A55E-43F9-9E34-E5704B8DC297}">
          <dgm:prSet custT="1"/>
          <dgm:spPr/>
          <dgm:t>
            <a:bodyPr/>
            <a:lstStyle/>
            <a:p>
              <a:pPr rtl="0"/>
              <a:r>
                <a:rPr lang="en-IN" sz="2200" b="0" i="0" dirty="0" smtClean="0"/>
                <a:t>The first few terms of the resulting equation correspond with the steady state temperature profile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sz="22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IN" sz="2200" b="0" i="1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IN" sz="2200" b="0" i="1">
                          <a:latin typeface="Cambria Math" panose="02040503050406030204" pitchFamily="18" charset="0"/>
                        </a:rPr>
                        <m:t>𝑠𝑠</m:t>
                      </m:r>
                    </m:sub>
                  </m:sSub>
                  <m:r>
                    <a:rPr lang="en-IN" sz="2200" b="0" i="1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IN" sz="2200" dirty="0"/>
            </a:p>
          </dgm:t>
        </dgm:pt>
      </mc:Choice>
      <mc:Fallback>
        <dgm:pt modelId="{A2C33B59-A55E-43F9-9E34-E5704B8DC297}">
          <dgm:prSet custT="1"/>
          <dgm:spPr/>
          <dgm:t>
            <a:bodyPr/>
            <a:lstStyle/>
            <a:p>
              <a:pPr rtl="0"/>
              <a:r>
                <a:rPr lang="en-IN" sz="2200" b="0" i="0" dirty="0" smtClean="0"/>
                <a:t>The first few terms of the resulting equation correspond with the steady state temperature profile </a:t>
              </a:r>
              <a:r>
                <a:rPr lang="en-IN" sz="2200" b="0" i="0">
                  <a:latin typeface="Cambria Math" panose="02040503050406030204" pitchFamily="18" charset="0"/>
                </a:rPr>
                <a:t>〖(𝑇〗_12𝑠𝑠)</a:t>
              </a:r>
              <a:endParaRPr lang="en-IN" sz="2200" dirty="0"/>
            </a:p>
          </dgm:t>
        </dgm:pt>
      </mc:Fallback>
    </mc:AlternateContent>
    <dgm:pt modelId="{8AC6FD5D-DBD7-4093-8C5C-C09CA0E0A1B9}" type="parTrans" cxnId="{F61F71D5-66B0-40F2-91B4-A74F6309F89B}">
      <dgm:prSet/>
      <dgm:spPr/>
      <dgm:t>
        <a:bodyPr/>
        <a:lstStyle/>
        <a:p>
          <a:endParaRPr lang="en-IN"/>
        </a:p>
      </dgm:t>
    </dgm:pt>
    <dgm:pt modelId="{12C0E03E-6FFE-4212-8DDF-8EAA0B3378C3}" type="sibTrans" cxnId="{F61F71D5-66B0-40F2-91B4-A74F6309F89B}">
      <dgm:prSet/>
      <dgm:spPr/>
      <dgm:t>
        <a:bodyPr/>
        <a:lstStyle/>
        <a:p>
          <a:endParaRPr lang="en-IN"/>
        </a:p>
      </dgm:t>
    </dgm:pt>
    <dgm:pt modelId="{481AE629-0E61-4AE0-AEF7-01DE5FECC581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dirty="0" smtClean="0"/>
            <a:t>Perform further operations</a:t>
          </a:r>
          <a:endParaRPr lang="en-IN" dirty="0"/>
        </a:p>
      </dgm:t>
    </dgm:pt>
    <dgm:pt modelId="{C8A6478A-BEFB-481E-82F0-DC3208D06760}" type="parTrans" cxnId="{92328A08-04B3-409B-BDA1-4567629FC87D}">
      <dgm:prSet/>
      <dgm:spPr/>
      <dgm:t>
        <a:bodyPr/>
        <a:lstStyle/>
        <a:p>
          <a:endParaRPr lang="en-IN"/>
        </a:p>
      </dgm:t>
    </dgm:pt>
    <dgm:pt modelId="{8814F5E5-38AD-41FE-A825-9B216374CA66}" type="sibTrans" cxnId="{92328A08-04B3-409B-BDA1-4567629FC87D}">
      <dgm:prSet/>
      <dgm:spPr/>
      <dgm:t>
        <a:bodyPr/>
        <a:lstStyle/>
        <a:p>
          <a:endParaRPr lang="en-IN"/>
        </a:p>
      </dgm:t>
    </dgm:pt>
    <dgm:pt modelId="{648B39E2-92DC-4EC2-8CD8-E8FD2160F593}">
      <dgm:prSet custT="1"/>
      <dgm:spPr/>
      <dgm:t>
        <a:bodyPr/>
        <a:lstStyle/>
        <a:p>
          <a:pPr rtl="0"/>
          <a:r>
            <a:rPr lang="en-IN" sz="2200" dirty="0" smtClean="0"/>
            <a:t>Use transform properties</a:t>
          </a:r>
          <a:endParaRPr lang="en-IN" sz="2200" dirty="0"/>
        </a:p>
      </dgm:t>
    </dgm:pt>
    <dgm:pt modelId="{D9764401-E1C9-431A-B742-10EFB2A6D9F2}" type="parTrans" cxnId="{9AB32681-A2EB-4865-8161-869418787BA5}">
      <dgm:prSet/>
      <dgm:spPr/>
      <dgm:t>
        <a:bodyPr/>
        <a:lstStyle/>
        <a:p>
          <a:endParaRPr lang="en-IN"/>
        </a:p>
      </dgm:t>
    </dgm:pt>
    <dgm:pt modelId="{6E618104-B723-4FAF-8510-1F47C811EC9D}" type="sibTrans" cxnId="{9AB32681-A2EB-4865-8161-869418787BA5}">
      <dgm:prSet/>
      <dgm:spPr/>
      <dgm:t>
        <a:bodyPr/>
        <a:lstStyle/>
        <a:p>
          <a:endParaRPr lang="en-IN"/>
        </a:p>
      </dgm:t>
    </dgm:pt>
    <dgm:pt modelId="{74CB28FE-D708-44DF-AF49-3C6B67BF9238}" type="pres">
      <dgm:prSet presAssocID="{54857A43-9E63-41A9-A9F1-9E4C4DBBC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6DA7CFA-2EBE-44A7-BC0A-E14471E114C3}" type="pres">
      <dgm:prSet presAssocID="{3D7925AD-B645-4B97-B311-D7E33DE7E9B0}" presName="linNode" presStyleCnt="0"/>
      <dgm:spPr/>
    </dgm:pt>
    <dgm:pt modelId="{3ED421F3-0BDD-4205-87C8-EFDEC75BEBBD}" type="pres">
      <dgm:prSet presAssocID="{3D7925AD-B645-4B97-B311-D7E33DE7E9B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92767F-0B6E-4351-8433-7D9E0951FA12}" type="pres">
      <dgm:prSet presAssocID="{3D7925AD-B645-4B97-B311-D7E33DE7E9B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FAF2F3-04EB-4B9F-91FC-B8F39966AC3E}" type="pres">
      <dgm:prSet presAssocID="{DDB69F53-1D28-42E1-AF80-40EB6C114CD8}" presName="sp" presStyleCnt="0"/>
      <dgm:spPr/>
    </dgm:pt>
    <dgm:pt modelId="{1503E59F-D6F2-472E-B532-EF16692CC797}" type="pres">
      <dgm:prSet presAssocID="{EC58C15A-9274-46D7-8DAE-1BA21926871D}" presName="linNode" presStyleCnt="0"/>
      <dgm:spPr/>
    </dgm:pt>
    <dgm:pt modelId="{5D0352CA-D89E-4376-B2D4-7EEB9BDACC4C}" type="pres">
      <dgm:prSet presAssocID="{EC58C15A-9274-46D7-8DAE-1BA21926871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8BE1DE-1CBE-4CA9-8262-654757C4301D}" type="pres">
      <dgm:prSet presAssocID="{EC58C15A-9274-46D7-8DAE-1BA21926871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2081EC-09D2-4AEE-BAC3-6C83C1A22386}" type="pres">
      <dgm:prSet presAssocID="{67E9D32B-AC3D-4B1B-8230-0DB8672A8043}" presName="sp" presStyleCnt="0"/>
      <dgm:spPr/>
    </dgm:pt>
    <dgm:pt modelId="{355E25CA-38E2-4EB1-A30B-3F6EF3A1CCC3}" type="pres">
      <dgm:prSet presAssocID="{481AE629-0E61-4AE0-AEF7-01DE5FECC581}" presName="linNode" presStyleCnt="0"/>
      <dgm:spPr/>
    </dgm:pt>
    <dgm:pt modelId="{759AA0CD-35B9-4327-99BD-F054803779AD}" type="pres">
      <dgm:prSet presAssocID="{481AE629-0E61-4AE0-AEF7-01DE5FECC58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80BBBC-022C-40FC-BBFC-5925D7A25CAC}" type="pres">
      <dgm:prSet presAssocID="{481AE629-0E61-4AE0-AEF7-01DE5FECC58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A3BBFC5-524F-4662-A68D-CD67560B16C5}" srcId="{54857A43-9E63-41A9-A9F1-9E4C4DBBC97A}" destId="{EC58C15A-9274-46D7-8DAE-1BA21926871D}" srcOrd="1" destOrd="0" parTransId="{3E33D56B-1B9C-4A18-B150-DBC522CDAE8B}" sibTransId="{67E9D32B-AC3D-4B1B-8230-0DB8672A8043}"/>
    <dgm:cxn modelId="{AC430E2D-527F-44D8-8CA7-E6EB3F812B6D}" type="presOf" srcId="{54857A43-9E63-41A9-A9F1-9E4C4DBBC97A}" destId="{74CB28FE-D708-44DF-AF49-3C6B67BF9238}" srcOrd="0" destOrd="0" presId="urn:microsoft.com/office/officeart/2005/8/layout/vList5"/>
    <dgm:cxn modelId="{7FE0BDF7-537D-438B-9545-BB310143FD1F}" type="presOf" srcId="{648B39E2-92DC-4EC2-8CD8-E8FD2160F593}" destId="{6180BBBC-022C-40FC-BBFC-5925D7A25CAC}" srcOrd="0" destOrd="1" presId="urn:microsoft.com/office/officeart/2005/8/layout/vList5"/>
    <dgm:cxn modelId="{E43814A2-6AFB-411A-8A68-B74ED8072C78}" srcId="{481AE629-0E61-4AE0-AEF7-01DE5FECC581}" destId="{CA283286-309F-4A95-8886-EBE1524C333E}" srcOrd="0" destOrd="0" parTransId="{142640BD-8904-4B3A-B08C-805F21C7250A}" sibTransId="{BD53855D-F9F0-4D11-BA1E-961A5B823A03}"/>
    <dgm:cxn modelId="{853FD941-E6B4-4F9C-A59B-700A30C5348A}" srcId="{54857A43-9E63-41A9-A9F1-9E4C4DBBC97A}" destId="{3D7925AD-B645-4B97-B311-D7E33DE7E9B0}" srcOrd="0" destOrd="0" parTransId="{BE27E802-0536-4982-AA39-6ECE2A04648A}" sibTransId="{DDB69F53-1D28-42E1-AF80-40EB6C114CD8}"/>
    <dgm:cxn modelId="{9AB32681-A2EB-4865-8161-869418787BA5}" srcId="{481AE629-0E61-4AE0-AEF7-01DE5FECC581}" destId="{648B39E2-92DC-4EC2-8CD8-E8FD2160F593}" srcOrd="1" destOrd="0" parTransId="{D9764401-E1C9-431A-B742-10EFB2A6D9F2}" sibTransId="{6E618104-B723-4FAF-8510-1F47C811EC9D}"/>
    <dgm:cxn modelId="{731E48EE-679F-4C32-8F27-9A982D51FC73}" type="presOf" srcId="{CA283286-309F-4A95-8886-EBE1524C333E}" destId="{6180BBBC-022C-40FC-BBFC-5925D7A25CAC}" srcOrd="0" destOrd="0" presId="urn:microsoft.com/office/officeart/2005/8/layout/vList5"/>
    <dgm:cxn modelId="{D12C8A0F-0D1D-49E7-9F0B-A9D53EAF61C4}" type="presOf" srcId="{F4DD2663-3231-4E37-950F-63E17B419254}" destId="{0592767F-0B6E-4351-8433-7D9E0951FA12}" srcOrd="0" destOrd="0" presId="urn:microsoft.com/office/officeart/2005/8/layout/vList5"/>
    <dgm:cxn modelId="{5B334353-BBEA-4B57-A5B3-E2B4306F7A56}" srcId="{3D7925AD-B645-4B97-B311-D7E33DE7E9B0}" destId="{F4DD2663-3231-4E37-950F-63E17B419254}" srcOrd="0" destOrd="0" parTransId="{95A7DF87-DAF8-425F-80D7-69A296645D4A}" sibTransId="{EA0A0C2A-7C20-41C0-BE4C-BA93AF1A966E}"/>
    <dgm:cxn modelId="{B94CA073-BB55-4EF8-AAC0-EBB137D58B42}" type="presOf" srcId="{3D7925AD-B645-4B97-B311-D7E33DE7E9B0}" destId="{3ED421F3-0BDD-4205-87C8-EFDEC75BEBBD}" srcOrd="0" destOrd="0" presId="urn:microsoft.com/office/officeart/2005/8/layout/vList5"/>
    <dgm:cxn modelId="{F61F71D5-66B0-40F2-91B4-A74F6309F89B}" srcId="{EC58C15A-9274-46D7-8DAE-1BA21926871D}" destId="{A2C33B59-A55E-43F9-9E34-E5704B8DC297}" srcOrd="0" destOrd="0" parTransId="{8AC6FD5D-DBD7-4093-8C5C-C09CA0E0A1B9}" sibTransId="{12C0E03E-6FFE-4212-8DDF-8EAA0B3378C3}"/>
    <dgm:cxn modelId="{37AB7A56-2C28-4618-99EA-B4A7DC036D4F}" type="presOf" srcId="{A2C33B59-A55E-43F9-9E34-E5704B8DC297}" destId="{DE8BE1DE-1CBE-4CA9-8262-654757C4301D}" srcOrd="0" destOrd="0" presId="urn:microsoft.com/office/officeart/2005/8/layout/vList5"/>
    <dgm:cxn modelId="{CD2DAE7C-FC45-4FCB-8D20-90B32AC22608}" type="presOf" srcId="{481AE629-0E61-4AE0-AEF7-01DE5FECC581}" destId="{759AA0CD-35B9-4327-99BD-F054803779AD}" srcOrd="0" destOrd="0" presId="urn:microsoft.com/office/officeart/2005/8/layout/vList5"/>
    <dgm:cxn modelId="{F570F755-9E30-4BAD-A7EA-938B5F7D0B5D}" type="presOf" srcId="{EC58C15A-9274-46D7-8DAE-1BA21926871D}" destId="{5D0352CA-D89E-4376-B2D4-7EEB9BDACC4C}" srcOrd="0" destOrd="0" presId="urn:microsoft.com/office/officeart/2005/8/layout/vList5"/>
    <dgm:cxn modelId="{92328A08-04B3-409B-BDA1-4567629FC87D}" srcId="{54857A43-9E63-41A9-A9F1-9E4C4DBBC97A}" destId="{481AE629-0E61-4AE0-AEF7-01DE5FECC581}" srcOrd="2" destOrd="0" parTransId="{C8A6478A-BEFB-481E-82F0-DC3208D06760}" sibTransId="{8814F5E5-38AD-41FE-A825-9B216374CA66}"/>
    <dgm:cxn modelId="{99E3D8B0-CA30-4A57-9C1C-9DACBCB998D8}" type="presParOf" srcId="{74CB28FE-D708-44DF-AF49-3C6B67BF9238}" destId="{96DA7CFA-2EBE-44A7-BC0A-E14471E114C3}" srcOrd="0" destOrd="0" presId="urn:microsoft.com/office/officeart/2005/8/layout/vList5"/>
    <dgm:cxn modelId="{1722D8CD-62FC-4C12-8B52-42E78E769646}" type="presParOf" srcId="{96DA7CFA-2EBE-44A7-BC0A-E14471E114C3}" destId="{3ED421F3-0BDD-4205-87C8-EFDEC75BEBBD}" srcOrd="0" destOrd="0" presId="urn:microsoft.com/office/officeart/2005/8/layout/vList5"/>
    <dgm:cxn modelId="{2297C52A-17EC-4321-AE67-2765C0D71F55}" type="presParOf" srcId="{96DA7CFA-2EBE-44A7-BC0A-E14471E114C3}" destId="{0592767F-0B6E-4351-8433-7D9E0951FA12}" srcOrd="1" destOrd="0" presId="urn:microsoft.com/office/officeart/2005/8/layout/vList5"/>
    <dgm:cxn modelId="{D5AAEAF9-DB46-4B81-B2E0-22AC6AC9D1DB}" type="presParOf" srcId="{74CB28FE-D708-44DF-AF49-3C6B67BF9238}" destId="{1CFAF2F3-04EB-4B9F-91FC-B8F39966AC3E}" srcOrd="1" destOrd="0" presId="urn:microsoft.com/office/officeart/2005/8/layout/vList5"/>
    <dgm:cxn modelId="{8C19567A-5C1A-429E-8418-B3DFDA852F9C}" type="presParOf" srcId="{74CB28FE-D708-44DF-AF49-3C6B67BF9238}" destId="{1503E59F-D6F2-472E-B532-EF16692CC797}" srcOrd="2" destOrd="0" presId="urn:microsoft.com/office/officeart/2005/8/layout/vList5"/>
    <dgm:cxn modelId="{E2CD1530-DE77-4183-9718-0677720BB6D4}" type="presParOf" srcId="{1503E59F-D6F2-472E-B532-EF16692CC797}" destId="{5D0352CA-D89E-4376-B2D4-7EEB9BDACC4C}" srcOrd="0" destOrd="0" presId="urn:microsoft.com/office/officeart/2005/8/layout/vList5"/>
    <dgm:cxn modelId="{BF44E55B-6201-4BE0-9B31-06DCDE3173FC}" type="presParOf" srcId="{1503E59F-D6F2-472E-B532-EF16692CC797}" destId="{DE8BE1DE-1CBE-4CA9-8262-654757C4301D}" srcOrd="1" destOrd="0" presId="urn:microsoft.com/office/officeart/2005/8/layout/vList5"/>
    <dgm:cxn modelId="{6D2EDD28-79EE-4CA3-82AA-FF92783CBD20}" type="presParOf" srcId="{74CB28FE-D708-44DF-AF49-3C6B67BF9238}" destId="{E92081EC-09D2-4AEE-BAC3-6C83C1A22386}" srcOrd="3" destOrd="0" presId="urn:microsoft.com/office/officeart/2005/8/layout/vList5"/>
    <dgm:cxn modelId="{F57D2A9E-EA8E-4738-BF59-679F8A523AE2}" type="presParOf" srcId="{74CB28FE-D708-44DF-AF49-3C6B67BF9238}" destId="{355E25CA-38E2-4EB1-A30B-3F6EF3A1CCC3}" srcOrd="4" destOrd="0" presId="urn:microsoft.com/office/officeart/2005/8/layout/vList5"/>
    <dgm:cxn modelId="{E419DF1D-B29C-4149-BDEE-95F312A182D6}" type="presParOf" srcId="{355E25CA-38E2-4EB1-A30B-3F6EF3A1CCC3}" destId="{759AA0CD-35B9-4327-99BD-F054803779AD}" srcOrd="0" destOrd="0" presId="urn:microsoft.com/office/officeart/2005/8/layout/vList5"/>
    <dgm:cxn modelId="{A68B0F22-4A9A-47DE-97FF-07001CFEAC0C}" type="presParOf" srcId="{355E25CA-38E2-4EB1-A30B-3F6EF3A1CCC3}" destId="{6180BBBC-022C-40FC-BBFC-5925D7A25C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EF3658-938C-4CE8-BFA7-AF4DD3540E3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C5E975-A8FA-4598-BE09-E6C30F74FA71}">
      <dgm:prSet custT="1"/>
      <dgm:spPr>
        <a:ln>
          <a:noFill/>
        </a:ln>
      </dgm:spPr>
      <dgm:t>
        <a:bodyPr/>
        <a:lstStyle/>
        <a:p>
          <a:pPr algn="ctr" rtl="0"/>
          <a:r>
            <a:rPr lang="en-IN" sz="2200" b="0" i="0" dirty="0" smtClean="0"/>
            <a:t>Green’s function</a:t>
          </a:r>
          <a:endParaRPr lang="en-IN" sz="2200" dirty="0"/>
        </a:p>
      </dgm:t>
    </dgm:pt>
    <dgm:pt modelId="{C71BADE8-E796-40AC-A13E-FA0D9737005B}" type="parTrans" cxnId="{98A0FB5E-6395-409C-84DD-632E0119E429}">
      <dgm:prSet/>
      <dgm:spPr/>
      <dgm:t>
        <a:bodyPr/>
        <a:lstStyle/>
        <a:p>
          <a:endParaRPr lang="en-IN"/>
        </a:p>
      </dgm:t>
    </dgm:pt>
    <dgm:pt modelId="{7CA7230D-77AC-48C4-8775-D98C4F0A4567}" type="sibTrans" cxnId="{98A0FB5E-6395-409C-84DD-632E0119E429}">
      <dgm:prSet/>
      <dgm:spPr/>
      <dgm:t>
        <a:bodyPr/>
        <a:lstStyle/>
        <a:p>
          <a:endParaRPr lang="en-IN"/>
        </a:p>
      </dgm:t>
    </dgm:pt>
    <dgm:pt modelId="{D280F301-8879-49C8-BA84-B3B8A48DC25F}">
      <dgm:prSet custT="1"/>
      <dgm:spPr/>
      <dgm:t>
        <a:bodyPr/>
        <a:lstStyle/>
        <a:p>
          <a:pPr algn="l" rtl="0"/>
          <a:r>
            <a:rPr lang="en-IN" sz="2200" dirty="0" smtClean="0"/>
            <a:t>Temperature field of a unit impulse power source</a:t>
          </a:r>
          <a:endParaRPr lang="en-IN" sz="2200" dirty="0"/>
        </a:p>
      </dgm:t>
    </dgm:pt>
    <dgm:pt modelId="{FA2B2749-CA55-444F-9F57-890F3B500F68}" type="parTrans" cxnId="{3E40B301-C6CD-433F-894C-BA0267272085}">
      <dgm:prSet/>
      <dgm:spPr/>
      <dgm:t>
        <a:bodyPr/>
        <a:lstStyle/>
        <a:p>
          <a:endParaRPr lang="en-IN"/>
        </a:p>
      </dgm:t>
    </dgm:pt>
    <dgm:pt modelId="{09F2EE01-0F6F-4F61-AD80-7411D519A006}" type="sibTrans" cxnId="{3E40B301-C6CD-433F-894C-BA0267272085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E6E4FC21-BE19-4BD1-848A-46E544E33AFB}">
          <dgm:prSet custT="1"/>
          <dgm:spPr/>
          <dgm:t>
            <a:bodyPr/>
            <a:lstStyle/>
            <a:p>
              <a:pPr algn="l" rtl="0"/>
              <a14:m>
                <m:oMath xmlns:m="http://schemas.openxmlformats.org/officeDocument/2006/math">
                  <m:r>
                    <a:rPr lang="en-IN" sz="2200" b="0" i="1" smtClean="0">
                      <a:latin typeface="Cambria Math" panose="02040503050406030204" pitchFamily="18" charset="0"/>
                    </a:rPr>
                    <m:t>𝑇</m:t>
                  </m:r>
                  <m:r>
                    <a:rPr lang="en-IN" sz="2200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IN" sz="2200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IN" sz="2200" b="0" i="1" smtClean="0">
                      <a:latin typeface="Cambria Math" panose="02040503050406030204" pitchFamily="18" charset="0"/>
                    </a:rPr>
                    <m:t> ⊛ </m:t>
                  </m:r>
                  <m:r>
                    <a:rPr lang="en-IN" sz="2200" b="0" i="1" smtClean="0">
                      <a:latin typeface="Cambria Math" panose="02040503050406030204" pitchFamily="18" charset="0"/>
                    </a:rPr>
                    <m:t>𝑃</m:t>
                  </m:r>
                </m:oMath>
              </a14:m>
              <a:r>
                <a:rPr lang="en-IN" sz="2200" dirty="0" smtClean="0"/>
                <a:t>		</a:t>
              </a:r>
              <a:endParaRPr lang="en-IN" sz="2200" dirty="0"/>
            </a:p>
          </dgm:t>
        </dgm:pt>
      </mc:Choice>
      <mc:Fallback>
        <dgm:pt modelId="{E6E4FC21-BE19-4BD1-848A-46E544E33AFB}">
          <dgm:prSet custT="1"/>
          <dgm:spPr/>
          <dgm:t>
            <a:bodyPr/>
            <a:lstStyle/>
            <a:p>
              <a:pPr algn="l" rtl="0"/>
              <a:r>
                <a:rPr lang="en-IN" sz="2200" b="0" i="0" smtClean="0">
                  <a:latin typeface="Cambria Math" panose="02040503050406030204" pitchFamily="18" charset="0"/>
                </a:rPr>
                <a:t>𝑇=𝐺 ⊛ 𝑃</a:t>
              </a:r>
              <a:r>
                <a:rPr lang="en-IN" sz="2200" dirty="0" smtClean="0"/>
                <a:t>		</a:t>
              </a:r>
              <a:endParaRPr lang="en-IN" sz="2200" dirty="0"/>
            </a:p>
          </dgm:t>
        </dgm:pt>
      </mc:Fallback>
    </mc:AlternateContent>
    <dgm:pt modelId="{4F258B06-0740-41BA-BB88-FF59300FB483}" type="parTrans" cxnId="{931459BD-9AA6-432C-9584-58D419C5DAAB}">
      <dgm:prSet/>
      <dgm:spPr/>
      <dgm:t>
        <a:bodyPr/>
        <a:lstStyle/>
        <a:p>
          <a:endParaRPr lang="en-IN"/>
        </a:p>
      </dgm:t>
    </dgm:pt>
    <dgm:pt modelId="{E0909D7F-15C5-4A2D-8CE4-C22CAB4A37B4}" type="sibTrans" cxnId="{931459BD-9AA6-432C-9584-58D419C5DAAB}">
      <dgm:prSet/>
      <dgm:spPr/>
      <dgm:t>
        <a:bodyPr/>
        <a:lstStyle/>
        <a:p>
          <a:endParaRPr lang="en-IN"/>
        </a:p>
      </dgm:t>
    </dgm:pt>
    <dgm:pt modelId="{DCCBA00A-AB3A-4A64-8B49-180F0790C812}" type="pres">
      <dgm:prSet presAssocID="{8AEF3658-938C-4CE8-BFA7-AF4DD3540E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58A3886-629F-4186-B698-0025CE8AC269}" type="pres">
      <dgm:prSet presAssocID="{F7C5E975-A8FA-4598-BE09-E6C30F74FA71}" presName="compNode" presStyleCnt="0"/>
      <dgm:spPr/>
    </dgm:pt>
    <dgm:pt modelId="{82ED1C74-CEA0-4218-B5D6-C24D08FA1DEB}" type="pres">
      <dgm:prSet presAssocID="{F7C5E975-A8FA-4598-BE09-E6C30F74FA71}" presName="pictRect" presStyleLbl="node1" presStyleIdx="0" presStyleCnt="1" custLinFactNeighborX="6121" custLinFactNeighborY="1454"/>
      <dgm:spPr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5BA00553-462C-4F37-9133-D39ED6178DBA}" type="pres">
      <dgm:prSet presAssocID="{F7C5E975-A8FA-4598-BE09-E6C30F74FA71}" presName="textRect" presStyleLbl="revTx" presStyleIdx="0" presStyleCnt="1" custScaleX="105178" custLinFactNeighborX="55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CBCB99-47E4-41A2-9B40-9693A97104D5}" type="presOf" srcId="{E6E4FC21-BE19-4BD1-848A-46E544E33AFB}" destId="{5BA00553-462C-4F37-9133-D39ED6178DBA}" srcOrd="0" destOrd="2" presId="urn:microsoft.com/office/officeart/2005/8/layout/pList1"/>
    <dgm:cxn modelId="{5BAFDFE5-1ADC-4F8B-9793-37AB7DB0FA25}" type="presOf" srcId="{D280F301-8879-49C8-BA84-B3B8A48DC25F}" destId="{5BA00553-462C-4F37-9133-D39ED6178DBA}" srcOrd="0" destOrd="1" presId="urn:microsoft.com/office/officeart/2005/8/layout/pList1"/>
    <dgm:cxn modelId="{98A0FB5E-6395-409C-84DD-632E0119E429}" srcId="{8AEF3658-938C-4CE8-BFA7-AF4DD3540E35}" destId="{F7C5E975-A8FA-4598-BE09-E6C30F74FA71}" srcOrd="0" destOrd="0" parTransId="{C71BADE8-E796-40AC-A13E-FA0D9737005B}" sibTransId="{7CA7230D-77AC-48C4-8775-D98C4F0A4567}"/>
    <dgm:cxn modelId="{3E40B301-C6CD-433F-894C-BA0267272085}" srcId="{F7C5E975-A8FA-4598-BE09-E6C30F74FA71}" destId="{D280F301-8879-49C8-BA84-B3B8A48DC25F}" srcOrd="0" destOrd="0" parTransId="{FA2B2749-CA55-444F-9F57-890F3B500F68}" sibTransId="{09F2EE01-0F6F-4F61-AD80-7411D519A006}"/>
    <dgm:cxn modelId="{C8CF97EB-209C-4F29-9259-C6876801D138}" type="presOf" srcId="{F7C5E975-A8FA-4598-BE09-E6C30F74FA71}" destId="{5BA00553-462C-4F37-9133-D39ED6178DBA}" srcOrd="0" destOrd="0" presId="urn:microsoft.com/office/officeart/2005/8/layout/pList1"/>
    <dgm:cxn modelId="{931459BD-9AA6-432C-9584-58D419C5DAAB}" srcId="{F7C5E975-A8FA-4598-BE09-E6C30F74FA71}" destId="{E6E4FC21-BE19-4BD1-848A-46E544E33AFB}" srcOrd="1" destOrd="0" parTransId="{4F258B06-0740-41BA-BB88-FF59300FB483}" sibTransId="{E0909D7F-15C5-4A2D-8CE4-C22CAB4A37B4}"/>
    <dgm:cxn modelId="{B65F7544-E2BD-45E5-8FC3-A1DD1C2292D5}" type="presOf" srcId="{8AEF3658-938C-4CE8-BFA7-AF4DD3540E35}" destId="{DCCBA00A-AB3A-4A64-8B49-180F0790C812}" srcOrd="0" destOrd="0" presId="urn:microsoft.com/office/officeart/2005/8/layout/pList1"/>
    <dgm:cxn modelId="{E27BE202-F06E-4D3C-BD9E-A6B5560CA0A0}" type="presParOf" srcId="{DCCBA00A-AB3A-4A64-8B49-180F0790C812}" destId="{658A3886-629F-4186-B698-0025CE8AC269}" srcOrd="0" destOrd="0" presId="urn:microsoft.com/office/officeart/2005/8/layout/pList1"/>
    <dgm:cxn modelId="{3B861A16-BE81-4E54-9836-5CEDE3F9C7A2}" type="presParOf" srcId="{658A3886-629F-4186-B698-0025CE8AC269}" destId="{82ED1C74-CEA0-4218-B5D6-C24D08FA1DEB}" srcOrd="0" destOrd="0" presId="urn:microsoft.com/office/officeart/2005/8/layout/pList1"/>
    <dgm:cxn modelId="{BF90CAAC-BC05-44A9-9646-3DFC9EEF86AE}" type="presParOf" srcId="{658A3886-629F-4186-B698-0025CE8AC269}" destId="{5BA00553-462C-4F37-9133-D39ED6178DBA}" srcOrd="1" destOrd="0" presId="urn:microsoft.com/office/officeart/2005/8/layout/p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4857A43-9E63-41A9-A9F1-9E4C4DBBC9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DD2663-3231-4E37-950F-63E17B419254}">
      <dgm:prSet custT="1"/>
      <dgm:spPr/>
      <dgm:t>
        <a:bodyPr/>
        <a:lstStyle/>
        <a:p>
          <a:pPr rtl="0"/>
          <a:r>
            <a:rPr lang="en-IN" sz="2200" b="0" i="0" dirty="0" smtClean="0"/>
            <a:t>We take the </a:t>
          </a:r>
          <a:r>
            <a:rPr lang="en-IN" sz="2200" b="0" i="0" dirty="0" err="1" smtClean="0"/>
            <a:t>Hankel</a:t>
          </a:r>
          <a:r>
            <a:rPr lang="en-IN" sz="2200" b="0" i="0" dirty="0" smtClean="0"/>
            <a:t> transform of the </a:t>
          </a:r>
          <a:r>
            <a:rPr lang="en-IN" sz="2200" b="0" i="0" dirty="0" smtClean="0"/>
            <a:t>formulated set </a:t>
          </a:r>
          <a:r>
            <a:rPr lang="en-IN" sz="2200" b="0" i="0" dirty="0" smtClean="0"/>
            <a:t>of equations and simplify.</a:t>
          </a:r>
          <a:endParaRPr lang="en-IN" sz="2200" dirty="0"/>
        </a:p>
      </dgm:t>
    </dgm:pt>
    <dgm:pt modelId="{95A7DF87-DAF8-425F-80D7-69A296645D4A}" type="parTrans" cxnId="{5B334353-BBEA-4B57-A5B3-E2B4306F7A56}">
      <dgm:prSet/>
      <dgm:spPr/>
      <dgm:t>
        <a:bodyPr/>
        <a:lstStyle/>
        <a:p>
          <a:endParaRPr lang="en-IN"/>
        </a:p>
      </dgm:t>
    </dgm:pt>
    <dgm:pt modelId="{EA0A0C2A-7C20-41C0-BE4C-BA93AF1A966E}" type="sibTrans" cxnId="{5B334353-BBEA-4B57-A5B3-E2B4306F7A56}">
      <dgm:prSet/>
      <dgm:spPr/>
      <dgm:t>
        <a:bodyPr/>
        <a:lstStyle/>
        <a:p>
          <a:endParaRPr lang="en-IN"/>
        </a:p>
      </dgm:t>
    </dgm:pt>
    <dgm:pt modelId="{EC58C15A-9274-46D7-8DAE-1BA21926871D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b="0" i="0" dirty="0" smtClean="0"/>
            <a:t>Simplify</a:t>
          </a:r>
          <a:endParaRPr lang="en-IN" dirty="0"/>
        </a:p>
      </dgm:t>
    </dgm:pt>
    <dgm:pt modelId="{3E33D56B-1B9C-4A18-B150-DBC522CDAE8B}" type="parTrans" cxnId="{CA3BBFC5-524F-4662-A68D-CD67560B16C5}">
      <dgm:prSet/>
      <dgm:spPr/>
      <dgm:t>
        <a:bodyPr/>
        <a:lstStyle/>
        <a:p>
          <a:endParaRPr lang="en-IN"/>
        </a:p>
      </dgm:t>
    </dgm:pt>
    <dgm:pt modelId="{67E9D32B-AC3D-4B1B-8230-0DB8672A8043}" type="sibTrans" cxnId="{CA3BBFC5-524F-4662-A68D-CD67560B16C5}">
      <dgm:prSet/>
      <dgm:spPr/>
      <dgm:t>
        <a:bodyPr/>
        <a:lstStyle/>
        <a:p>
          <a:endParaRPr lang="en-IN"/>
        </a:p>
      </dgm:t>
    </dgm:pt>
    <dgm:pt modelId="{CA283286-309F-4A95-8886-EBE1524C333E}">
      <dgm:prSet custT="1"/>
      <dgm:spPr/>
      <dgm:t>
        <a:bodyPr/>
        <a:lstStyle/>
        <a:p>
          <a:pPr rtl="0"/>
          <a:r>
            <a:rPr lang="en-IN" sz="2200" b="0" i="0" dirty="0" smtClean="0"/>
            <a:t>Take Laplace </a:t>
          </a:r>
          <a:r>
            <a:rPr lang="en-IN" sz="2200" b="0" i="0" dirty="0" smtClean="0"/>
            <a:t>transform, interchange </a:t>
          </a:r>
          <a:r>
            <a:rPr lang="en-IN" sz="2200" b="0" i="0" dirty="0" err="1" smtClean="0"/>
            <a:t>Hankel</a:t>
          </a:r>
          <a:r>
            <a:rPr lang="en-IN" sz="2200" b="0" i="0" dirty="0" smtClean="0"/>
            <a:t> and Laplace transforms.</a:t>
          </a:r>
          <a:endParaRPr lang="en-IN" sz="2200" dirty="0"/>
        </a:p>
      </dgm:t>
    </dgm:pt>
    <dgm:pt modelId="{142640BD-8904-4B3A-B08C-805F21C7250A}" type="parTrans" cxnId="{E43814A2-6AFB-411A-8A68-B74ED8072C78}">
      <dgm:prSet/>
      <dgm:spPr/>
      <dgm:t>
        <a:bodyPr/>
        <a:lstStyle/>
        <a:p>
          <a:endParaRPr lang="en-IN"/>
        </a:p>
      </dgm:t>
    </dgm:pt>
    <dgm:pt modelId="{BD53855D-F9F0-4D11-BA1E-961A5B823A03}" type="sibTrans" cxnId="{E43814A2-6AFB-411A-8A68-B74ED8072C78}">
      <dgm:prSet/>
      <dgm:spPr/>
      <dgm:t>
        <a:bodyPr/>
        <a:lstStyle/>
        <a:p>
          <a:endParaRPr lang="en-IN"/>
        </a:p>
      </dgm:t>
    </dgm:pt>
    <dgm:pt modelId="{3D7925AD-B645-4B97-B311-D7E33DE7E9B0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dirty="0" smtClean="0"/>
            <a:t>Formulate equations</a:t>
          </a:r>
          <a:endParaRPr lang="en-IN" dirty="0"/>
        </a:p>
      </dgm:t>
    </dgm:pt>
    <dgm:pt modelId="{BE27E802-0536-4982-AA39-6ECE2A04648A}" type="parTrans" cxnId="{853FD941-E6B4-4F9C-A59B-700A30C5348A}">
      <dgm:prSet/>
      <dgm:spPr/>
      <dgm:t>
        <a:bodyPr/>
        <a:lstStyle/>
        <a:p>
          <a:endParaRPr lang="en-IN"/>
        </a:p>
      </dgm:t>
    </dgm:pt>
    <dgm:pt modelId="{DDB69F53-1D28-42E1-AF80-40EB6C114CD8}" type="sibTrans" cxnId="{853FD941-E6B4-4F9C-A59B-700A30C5348A}">
      <dgm:prSet/>
      <dgm:spPr/>
      <dgm:t>
        <a:bodyPr/>
        <a:lstStyle/>
        <a:p>
          <a:endParaRPr lang="en-IN"/>
        </a:p>
      </dgm:t>
    </dgm:pt>
    <dgm:pt modelId="{A2C33B59-A55E-43F9-9E34-E5704B8DC297}">
      <dgm:prSet custT="1"/>
      <dgm:spPr>
        <a:blipFill rotWithShape="0">
          <a:blip xmlns:r="http://schemas.openxmlformats.org/officeDocument/2006/relationships" r:embed="rId1"/>
          <a:stretch>
            <a:fillRect t="-6322" b="-10345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8AC6FD5D-DBD7-4093-8C5C-C09CA0E0A1B9}" type="parTrans" cxnId="{F61F71D5-66B0-40F2-91B4-A74F6309F89B}">
      <dgm:prSet/>
      <dgm:spPr/>
      <dgm:t>
        <a:bodyPr/>
        <a:lstStyle/>
        <a:p>
          <a:endParaRPr lang="en-IN"/>
        </a:p>
      </dgm:t>
    </dgm:pt>
    <dgm:pt modelId="{12C0E03E-6FFE-4212-8DDF-8EAA0B3378C3}" type="sibTrans" cxnId="{F61F71D5-66B0-40F2-91B4-A74F6309F89B}">
      <dgm:prSet/>
      <dgm:spPr/>
      <dgm:t>
        <a:bodyPr/>
        <a:lstStyle/>
        <a:p>
          <a:endParaRPr lang="en-IN"/>
        </a:p>
      </dgm:t>
    </dgm:pt>
    <dgm:pt modelId="{481AE629-0E61-4AE0-AEF7-01DE5FECC581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dirty="0" smtClean="0"/>
            <a:t>Perform further operations</a:t>
          </a:r>
          <a:endParaRPr lang="en-IN" dirty="0"/>
        </a:p>
      </dgm:t>
    </dgm:pt>
    <dgm:pt modelId="{C8A6478A-BEFB-481E-82F0-DC3208D06760}" type="parTrans" cxnId="{92328A08-04B3-409B-BDA1-4567629FC87D}">
      <dgm:prSet/>
      <dgm:spPr/>
      <dgm:t>
        <a:bodyPr/>
        <a:lstStyle/>
        <a:p>
          <a:endParaRPr lang="en-IN"/>
        </a:p>
      </dgm:t>
    </dgm:pt>
    <dgm:pt modelId="{8814F5E5-38AD-41FE-A825-9B216374CA66}" type="sibTrans" cxnId="{92328A08-04B3-409B-BDA1-4567629FC87D}">
      <dgm:prSet/>
      <dgm:spPr/>
      <dgm:t>
        <a:bodyPr/>
        <a:lstStyle/>
        <a:p>
          <a:endParaRPr lang="en-IN"/>
        </a:p>
      </dgm:t>
    </dgm:pt>
    <dgm:pt modelId="{648B39E2-92DC-4EC2-8CD8-E8FD2160F593}">
      <dgm:prSet custT="1"/>
      <dgm:spPr/>
      <dgm:t>
        <a:bodyPr/>
        <a:lstStyle/>
        <a:p>
          <a:pPr rtl="0"/>
          <a:r>
            <a:rPr lang="en-IN" sz="2200" dirty="0" smtClean="0"/>
            <a:t>Use transform properties</a:t>
          </a:r>
          <a:endParaRPr lang="en-IN" sz="2200" dirty="0"/>
        </a:p>
      </dgm:t>
    </dgm:pt>
    <dgm:pt modelId="{D9764401-E1C9-431A-B742-10EFB2A6D9F2}" type="parTrans" cxnId="{9AB32681-A2EB-4865-8161-869418787BA5}">
      <dgm:prSet/>
      <dgm:spPr/>
      <dgm:t>
        <a:bodyPr/>
        <a:lstStyle/>
        <a:p>
          <a:endParaRPr lang="en-IN"/>
        </a:p>
      </dgm:t>
    </dgm:pt>
    <dgm:pt modelId="{6E618104-B723-4FAF-8510-1F47C811EC9D}" type="sibTrans" cxnId="{9AB32681-A2EB-4865-8161-869418787BA5}">
      <dgm:prSet/>
      <dgm:spPr/>
      <dgm:t>
        <a:bodyPr/>
        <a:lstStyle/>
        <a:p>
          <a:endParaRPr lang="en-IN"/>
        </a:p>
      </dgm:t>
    </dgm:pt>
    <dgm:pt modelId="{74CB28FE-D708-44DF-AF49-3C6B67BF9238}" type="pres">
      <dgm:prSet presAssocID="{54857A43-9E63-41A9-A9F1-9E4C4DBBC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6DA7CFA-2EBE-44A7-BC0A-E14471E114C3}" type="pres">
      <dgm:prSet presAssocID="{3D7925AD-B645-4B97-B311-D7E33DE7E9B0}" presName="linNode" presStyleCnt="0"/>
      <dgm:spPr/>
    </dgm:pt>
    <dgm:pt modelId="{3ED421F3-0BDD-4205-87C8-EFDEC75BEBBD}" type="pres">
      <dgm:prSet presAssocID="{3D7925AD-B645-4B97-B311-D7E33DE7E9B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92767F-0B6E-4351-8433-7D9E0951FA12}" type="pres">
      <dgm:prSet presAssocID="{3D7925AD-B645-4B97-B311-D7E33DE7E9B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FAF2F3-04EB-4B9F-91FC-B8F39966AC3E}" type="pres">
      <dgm:prSet presAssocID="{DDB69F53-1D28-42E1-AF80-40EB6C114CD8}" presName="sp" presStyleCnt="0"/>
      <dgm:spPr/>
    </dgm:pt>
    <dgm:pt modelId="{1503E59F-D6F2-472E-B532-EF16692CC797}" type="pres">
      <dgm:prSet presAssocID="{EC58C15A-9274-46D7-8DAE-1BA21926871D}" presName="linNode" presStyleCnt="0"/>
      <dgm:spPr/>
    </dgm:pt>
    <dgm:pt modelId="{5D0352CA-D89E-4376-B2D4-7EEB9BDACC4C}" type="pres">
      <dgm:prSet presAssocID="{EC58C15A-9274-46D7-8DAE-1BA21926871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8BE1DE-1CBE-4CA9-8262-654757C4301D}" type="pres">
      <dgm:prSet presAssocID="{EC58C15A-9274-46D7-8DAE-1BA21926871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2081EC-09D2-4AEE-BAC3-6C83C1A22386}" type="pres">
      <dgm:prSet presAssocID="{67E9D32B-AC3D-4B1B-8230-0DB8672A8043}" presName="sp" presStyleCnt="0"/>
      <dgm:spPr/>
    </dgm:pt>
    <dgm:pt modelId="{355E25CA-38E2-4EB1-A30B-3F6EF3A1CCC3}" type="pres">
      <dgm:prSet presAssocID="{481AE629-0E61-4AE0-AEF7-01DE5FECC581}" presName="linNode" presStyleCnt="0"/>
      <dgm:spPr/>
    </dgm:pt>
    <dgm:pt modelId="{759AA0CD-35B9-4327-99BD-F054803779AD}" type="pres">
      <dgm:prSet presAssocID="{481AE629-0E61-4AE0-AEF7-01DE5FECC58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80BBBC-022C-40FC-BBFC-5925D7A25CAC}" type="pres">
      <dgm:prSet presAssocID="{481AE629-0E61-4AE0-AEF7-01DE5FECC58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A3BBFC5-524F-4662-A68D-CD67560B16C5}" srcId="{54857A43-9E63-41A9-A9F1-9E4C4DBBC97A}" destId="{EC58C15A-9274-46D7-8DAE-1BA21926871D}" srcOrd="1" destOrd="0" parTransId="{3E33D56B-1B9C-4A18-B150-DBC522CDAE8B}" sibTransId="{67E9D32B-AC3D-4B1B-8230-0DB8672A8043}"/>
    <dgm:cxn modelId="{AC430E2D-527F-44D8-8CA7-E6EB3F812B6D}" type="presOf" srcId="{54857A43-9E63-41A9-A9F1-9E4C4DBBC97A}" destId="{74CB28FE-D708-44DF-AF49-3C6B67BF9238}" srcOrd="0" destOrd="0" presId="urn:microsoft.com/office/officeart/2005/8/layout/vList5"/>
    <dgm:cxn modelId="{7FE0BDF7-537D-438B-9545-BB310143FD1F}" type="presOf" srcId="{648B39E2-92DC-4EC2-8CD8-E8FD2160F593}" destId="{6180BBBC-022C-40FC-BBFC-5925D7A25CAC}" srcOrd="0" destOrd="1" presId="urn:microsoft.com/office/officeart/2005/8/layout/vList5"/>
    <dgm:cxn modelId="{E43814A2-6AFB-411A-8A68-B74ED8072C78}" srcId="{481AE629-0E61-4AE0-AEF7-01DE5FECC581}" destId="{CA283286-309F-4A95-8886-EBE1524C333E}" srcOrd="0" destOrd="0" parTransId="{142640BD-8904-4B3A-B08C-805F21C7250A}" sibTransId="{BD53855D-F9F0-4D11-BA1E-961A5B823A03}"/>
    <dgm:cxn modelId="{853FD941-E6B4-4F9C-A59B-700A30C5348A}" srcId="{54857A43-9E63-41A9-A9F1-9E4C4DBBC97A}" destId="{3D7925AD-B645-4B97-B311-D7E33DE7E9B0}" srcOrd="0" destOrd="0" parTransId="{BE27E802-0536-4982-AA39-6ECE2A04648A}" sibTransId="{DDB69F53-1D28-42E1-AF80-40EB6C114CD8}"/>
    <dgm:cxn modelId="{9AB32681-A2EB-4865-8161-869418787BA5}" srcId="{481AE629-0E61-4AE0-AEF7-01DE5FECC581}" destId="{648B39E2-92DC-4EC2-8CD8-E8FD2160F593}" srcOrd="1" destOrd="0" parTransId="{D9764401-E1C9-431A-B742-10EFB2A6D9F2}" sibTransId="{6E618104-B723-4FAF-8510-1F47C811EC9D}"/>
    <dgm:cxn modelId="{731E48EE-679F-4C32-8F27-9A982D51FC73}" type="presOf" srcId="{CA283286-309F-4A95-8886-EBE1524C333E}" destId="{6180BBBC-022C-40FC-BBFC-5925D7A25CAC}" srcOrd="0" destOrd="0" presId="urn:microsoft.com/office/officeart/2005/8/layout/vList5"/>
    <dgm:cxn modelId="{D12C8A0F-0D1D-49E7-9F0B-A9D53EAF61C4}" type="presOf" srcId="{F4DD2663-3231-4E37-950F-63E17B419254}" destId="{0592767F-0B6E-4351-8433-7D9E0951FA12}" srcOrd="0" destOrd="0" presId="urn:microsoft.com/office/officeart/2005/8/layout/vList5"/>
    <dgm:cxn modelId="{5B334353-BBEA-4B57-A5B3-E2B4306F7A56}" srcId="{3D7925AD-B645-4B97-B311-D7E33DE7E9B0}" destId="{F4DD2663-3231-4E37-950F-63E17B419254}" srcOrd="0" destOrd="0" parTransId="{95A7DF87-DAF8-425F-80D7-69A296645D4A}" sibTransId="{EA0A0C2A-7C20-41C0-BE4C-BA93AF1A966E}"/>
    <dgm:cxn modelId="{B94CA073-BB55-4EF8-AAC0-EBB137D58B42}" type="presOf" srcId="{3D7925AD-B645-4B97-B311-D7E33DE7E9B0}" destId="{3ED421F3-0BDD-4205-87C8-EFDEC75BEBBD}" srcOrd="0" destOrd="0" presId="urn:microsoft.com/office/officeart/2005/8/layout/vList5"/>
    <dgm:cxn modelId="{F61F71D5-66B0-40F2-91B4-A74F6309F89B}" srcId="{EC58C15A-9274-46D7-8DAE-1BA21926871D}" destId="{A2C33B59-A55E-43F9-9E34-E5704B8DC297}" srcOrd="0" destOrd="0" parTransId="{8AC6FD5D-DBD7-4093-8C5C-C09CA0E0A1B9}" sibTransId="{12C0E03E-6FFE-4212-8DDF-8EAA0B3378C3}"/>
    <dgm:cxn modelId="{37AB7A56-2C28-4618-99EA-B4A7DC036D4F}" type="presOf" srcId="{A2C33B59-A55E-43F9-9E34-E5704B8DC297}" destId="{DE8BE1DE-1CBE-4CA9-8262-654757C4301D}" srcOrd="0" destOrd="0" presId="urn:microsoft.com/office/officeart/2005/8/layout/vList5"/>
    <dgm:cxn modelId="{CD2DAE7C-FC45-4FCB-8D20-90B32AC22608}" type="presOf" srcId="{481AE629-0E61-4AE0-AEF7-01DE5FECC581}" destId="{759AA0CD-35B9-4327-99BD-F054803779AD}" srcOrd="0" destOrd="0" presId="urn:microsoft.com/office/officeart/2005/8/layout/vList5"/>
    <dgm:cxn modelId="{F570F755-9E30-4BAD-A7EA-938B5F7D0B5D}" type="presOf" srcId="{EC58C15A-9274-46D7-8DAE-1BA21926871D}" destId="{5D0352CA-D89E-4376-B2D4-7EEB9BDACC4C}" srcOrd="0" destOrd="0" presId="urn:microsoft.com/office/officeart/2005/8/layout/vList5"/>
    <dgm:cxn modelId="{92328A08-04B3-409B-BDA1-4567629FC87D}" srcId="{54857A43-9E63-41A9-A9F1-9E4C4DBBC97A}" destId="{481AE629-0E61-4AE0-AEF7-01DE5FECC581}" srcOrd="2" destOrd="0" parTransId="{C8A6478A-BEFB-481E-82F0-DC3208D06760}" sibTransId="{8814F5E5-38AD-41FE-A825-9B216374CA66}"/>
    <dgm:cxn modelId="{99E3D8B0-CA30-4A57-9C1C-9DACBCB998D8}" type="presParOf" srcId="{74CB28FE-D708-44DF-AF49-3C6B67BF9238}" destId="{96DA7CFA-2EBE-44A7-BC0A-E14471E114C3}" srcOrd="0" destOrd="0" presId="urn:microsoft.com/office/officeart/2005/8/layout/vList5"/>
    <dgm:cxn modelId="{1722D8CD-62FC-4C12-8B52-42E78E769646}" type="presParOf" srcId="{96DA7CFA-2EBE-44A7-BC0A-E14471E114C3}" destId="{3ED421F3-0BDD-4205-87C8-EFDEC75BEBBD}" srcOrd="0" destOrd="0" presId="urn:microsoft.com/office/officeart/2005/8/layout/vList5"/>
    <dgm:cxn modelId="{2297C52A-17EC-4321-AE67-2765C0D71F55}" type="presParOf" srcId="{96DA7CFA-2EBE-44A7-BC0A-E14471E114C3}" destId="{0592767F-0B6E-4351-8433-7D9E0951FA12}" srcOrd="1" destOrd="0" presId="urn:microsoft.com/office/officeart/2005/8/layout/vList5"/>
    <dgm:cxn modelId="{D5AAEAF9-DB46-4B81-B2E0-22AC6AC9D1DB}" type="presParOf" srcId="{74CB28FE-D708-44DF-AF49-3C6B67BF9238}" destId="{1CFAF2F3-04EB-4B9F-91FC-B8F39966AC3E}" srcOrd="1" destOrd="0" presId="urn:microsoft.com/office/officeart/2005/8/layout/vList5"/>
    <dgm:cxn modelId="{8C19567A-5C1A-429E-8418-B3DFDA852F9C}" type="presParOf" srcId="{74CB28FE-D708-44DF-AF49-3C6B67BF9238}" destId="{1503E59F-D6F2-472E-B532-EF16692CC797}" srcOrd="2" destOrd="0" presId="urn:microsoft.com/office/officeart/2005/8/layout/vList5"/>
    <dgm:cxn modelId="{E2CD1530-DE77-4183-9718-0677720BB6D4}" type="presParOf" srcId="{1503E59F-D6F2-472E-B532-EF16692CC797}" destId="{5D0352CA-D89E-4376-B2D4-7EEB9BDACC4C}" srcOrd="0" destOrd="0" presId="urn:microsoft.com/office/officeart/2005/8/layout/vList5"/>
    <dgm:cxn modelId="{BF44E55B-6201-4BE0-9B31-06DCDE3173FC}" type="presParOf" srcId="{1503E59F-D6F2-472E-B532-EF16692CC797}" destId="{DE8BE1DE-1CBE-4CA9-8262-654757C4301D}" srcOrd="1" destOrd="0" presId="urn:microsoft.com/office/officeart/2005/8/layout/vList5"/>
    <dgm:cxn modelId="{6D2EDD28-79EE-4CA3-82AA-FF92783CBD20}" type="presParOf" srcId="{74CB28FE-D708-44DF-AF49-3C6B67BF9238}" destId="{E92081EC-09D2-4AEE-BAC3-6C83C1A22386}" srcOrd="3" destOrd="0" presId="urn:microsoft.com/office/officeart/2005/8/layout/vList5"/>
    <dgm:cxn modelId="{F57D2A9E-EA8E-4738-BF59-679F8A523AE2}" type="presParOf" srcId="{74CB28FE-D708-44DF-AF49-3C6B67BF9238}" destId="{355E25CA-38E2-4EB1-A30B-3F6EF3A1CCC3}" srcOrd="4" destOrd="0" presId="urn:microsoft.com/office/officeart/2005/8/layout/vList5"/>
    <dgm:cxn modelId="{E419DF1D-B29C-4149-BDEE-95F312A182D6}" type="presParOf" srcId="{355E25CA-38E2-4EB1-A30B-3F6EF3A1CCC3}" destId="{759AA0CD-35B9-4327-99BD-F054803779AD}" srcOrd="0" destOrd="0" presId="urn:microsoft.com/office/officeart/2005/8/layout/vList5"/>
    <dgm:cxn modelId="{A68B0F22-4A9A-47DE-97FF-07001CFEAC0C}" type="presParOf" srcId="{355E25CA-38E2-4EB1-A30B-3F6EF3A1CCC3}" destId="{6180BBBC-022C-40FC-BBFC-5925D7A25C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26B2C84-776A-4D7B-B1C6-3D704D4360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2117B868-83B9-43DC-8D24-90CA5268214D}">
          <dgm:prSet/>
          <dgm:spPr>
            <a:gradFill flip="none" rotWithShape="0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dgm:spPr>
          <dgm:t>
            <a:bodyPr/>
            <a:lstStyle/>
            <a:p>
              <a:pPr rtl="0"/>
              <a:r>
                <a:rPr lang="en-IN" b="0" i="0" dirty="0" smtClean="0"/>
                <a:t>Solve for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lang="en-IN" b="0" i="1">
                      <a:latin typeface="Cambria Math" panose="02040503050406030204" pitchFamily="18" charset="0"/>
                    </a:rPr>
                    <m:t>))</m:t>
                  </m:r>
                </m:oMath>
              </a14:m>
              <a:r>
                <a:rPr lang="en-IN" b="0" i="0" dirty="0"/>
                <a:t>, …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42</m:t>
                      </m:r>
                    </m:sub>
                  </m:sSub>
                  <m:r>
                    <a:rPr lang="en-IN" b="0" i="1">
                      <a:latin typeface="Cambria Math" panose="02040503050406030204" pitchFamily="18" charset="0"/>
                    </a:rPr>
                    <m:t>))</m:t>
                  </m:r>
                </m:oMath>
              </a14:m>
              <a:r>
                <a:rPr lang="en-IN" b="0" i="0" dirty="0"/>
                <a:t> and keep the effect of neighbouring layer only</a:t>
              </a:r>
              <a:endParaRPr lang="en-IN" dirty="0"/>
            </a:p>
          </dgm:t>
        </dgm:pt>
      </mc:Choice>
      <mc:Fallback>
        <dgm:pt modelId="{2117B868-83B9-43DC-8D24-90CA5268214D}">
          <dgm:prSet/>
          <dgm:spPr>
            <a:gradFill flip="none" rotWithShape="0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dgm:spPr>
          <dgm:t>
            <a:bodyPr/>
            <a:lstStyle/>
            <a:p>
              <a:pPr rtl="0"/>
              <a:r>
                <a:rPr lang="en-IN" b="0" i="0" dirty="0" smtClean="0"/>
                <a:t>Solve for </a:t>
              </a:r>
              <a:r>
                <a:rPr lang="en-US" b="0" i="0">
                  <a:latin typeface="Cambria Math" panose="02040503050406030204" pitchFamily="18" charset="0"/>
                </a:rPr>
                <a:t>〖</a:t>
              </a:r>
              <a:r>
                <a:rPr lang="en-IN" b="0" i="0">
                  <a:latin typeface="Cambria Math" panose="02040503050406030204" pitchFamily="18" charset="0"/>
                </a:rPr>
                <a:t>𝐿(𝐻(𝑇</a:t>
              </a:r>
              <a:r>
                <a:rPr lang="en-US" b="0" i="0">
                  <a:latin typeface="Cambria Math" panose="02040503050406030204" pitchFamily="18" charset="0"/>
                </a:rPr>
                <a:t>〗_</a:t>
              </a:r>
              <a:r>
                <a:rPr lang="en-IN" b="0" i="0">
                  <a:latin typeface="Cambria Math" panose="02040503050406030204" pitchFamily="18" charset="0"/>
                </a:rPr>
                <a:t>12))</a:t>
              </a:r>
              <a:r>
                <a:rPr lang="en-IN" b="0" i="0" dirty="0"/>
                <a:t>, … </a:t>
              </a:r>
              <a:r>
                <a:rPr lang="en-US" b="0" i="0">
                  <a:latin typeface="Cambria Math" panose="02040503050406030204" pitchFamily="18" charset="0"/>
                </a:rPr>
                <a:t>〖</a:t>
              </a:r>
              <a:r>
                <a:rPr lang="en-IN" b="0" i="0">
                  <a:latin typeface="Cambria Math" panose="02040503050406030204" pitchFamily="18" charset="0"/>
                </a:rPr>
                <a:t>𝐿(𝐻(𝑇</a:t>
              </a:r>
              <a:r>
                <a:rPr lang="en-US" b="0" i="0">
                  <a:latin typeface="Cambria Math" panose="02040503050406030204" pitchFamily="18" charset="0"/>
                </a:rPr>
                <a:t>〗_</a:t>
              </a:r>
              <a:r>
                <a:rPr lang="en-IN" b="0" i="0">
                  <a:latin typeface="Cambria Math" panose="02040503050406030204" pitchFamily="18" charset="0"/>
                </a:rPr>
                <a:t>42))</a:t>
              </a:r>
              <a:r>
                <a:rPr lang="en-IN" b="0" i="0" dirty="0"/>
                <a:t> and keep the effect of neighbouring layer only</a:t>
              </a:r>
              <a:endParaRPr lang="en-IN" dirty="0"/>
            </a:p>
          </dgm:t>
        </dgm:pt>
      </mc:Fallback>
    </mc:AlternateContent>
    <dgm:pt modelId="{88603898-F2EC-45F6-BB3C-9E8EC88E34B3}" type="parTrans" cxnId="{FB8ACD56-3724-4026-8E10-D53F9DA4C54F}">
      <dgm:prSet/>
      <dgm:spPr/>
      <dgm:t>
        <a:bodyPr/>
        <a:lstStyle/>
        <a:p>
          <a:endParaRPr lang="en-IN"/>
        </a:p>
      </dgm:t>
    </dgm:pt>
    <dgm:pt modelId="{217EDD11-1E9D-4485-9DE9-B03EF7C02B95}" type="sibTrans" cxnId="{FB8ACD56-3724-4026-8E10-D53F9DA4C54F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BFB9841C-50AB-4968-BFB5-B2B9524425A7}">
          <dgm:prSet/>
          <dgm:spPr/>
          <dgm:t>
            <a:bodyPr/>
            <a:lstStyle/>
            <a:p>
              <a:pPr rtl="0"/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lang="en-IN" b="0" i="1"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𝑠𝑠</m:t>
                      </m:r>
                    </m:sub>
                  </m:sSub>
                  <m:r>
                    <a:rPr lang="en-IN" b="0" i="1">
                      <a:latin typeface="Cambria Math" panose="02040503050406030204" pitchFamily="18" charset="0"/>
                    </a:rPr>
                    <m:t>) − </m:t>
                  </m:r>
                  <m:f>
                    <m:f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IN" b="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𝑓𝑠𝑝</m:t>
                          </m:r>
                        </m:e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b="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𝑓𝑠𝑝</m:t>
                              </m:r>
                            </m:e>
                            <m:sub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num>
                    <m:den>
                      <m:sSub>
                        <m:sSub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𝑓𝑠𝑝</m:t>
                          </m:r>
                        </m:e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b="0" i="1"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a14:m>
              <a:r>
                <a:rPr lang="en-IN" b="0" i="0" dirty="0"/>
                <a:t>			</a:t>
              </a:r>
              <a:endParaRPr lang="en-IN" dirty="0"/>
            </a:p>
          </dgm:t>
        </dgm:pt>
      </mc:Choice>
      <mc:Fallback>
        <dgm:pt modelId="{BFB9841C-50AB-4968-BFB5-B2B9524425A7}">
          <dgm:prSet/>
          <dgm:spPr/>
          <dgm:t>
            <a:bodyPr/>
            <a:lstStyle/>
            <a:p>
              <a:pPr rtl="0"/>
              <a:r>
                <a:rPr lang="en-US" b="0" i="0" smtClean="0">
                  <a:latin typeface="Cambria Math" panose="02040503050406030204" pitchFamily="18" charset="0"/>
                </a:rPr>
                <a:t>〖</a:t>
              </a:r>
              <a:r>
                <a:rPr lang="en-IN" b="0" i="0">
                  <a:latin typeface="Cambria Math" panose="02040503050406030204" pitchFamily="18" charset="0"/>
                </a:rPr>
                <a:t>𝐻(𝑇</a:t>
              </a:r>
              <a:r>
                <a:rPr lang="en-US" b="0" i="0" smtClean="0">
                  <a:latin typeface="Cambria Math" panose="02040503050406030204" pitchFamily="18" charset="0"/>
                </a:rPr>
                <a:t>〗_</a:t>
              </a:r>
              <a:r>
                <a:rPr lang="en-IN" b="0" i="0">
                  <a:latin typeface="Cambria Math" panose="02040503050406030204" pitchFamily="18" charset="0"/>
                </a:rPr>
                <a:t>12)=</a:t>
              </a:r>
              <a:r>
                <a:rPr lang="en-US" b="0" i="0">
                  <a:latin typeface="Cambria Math" panose="02040503050406030204" pitchFamily="18" charset="0"/>
                </a:rPr>
                <a:t>〖</a:t>
              </a:r>
              <a:r>
                <a:rPr lang="en-IN" b="0" i="0">
                  <a:latin typeface="Cambria Math" panose="02040503050406030204" pitchFamily="18" charset="0"/>
                </a:rPr>
                <a:t>𝐻(𝑇</a:t>
              </a:r>
              <a:r>
                <a:rPr lang="en-US" b="0" i="0">
                  <a:latin typeface="Cambria Math" panose="02040503050406030204" pitchFamily="18" charset="0"/>
                </a:rPr>
                <a:t>〗_</a:t>
              </a:r>
              <a:r>
                <a:rPr lang="en-IN" b="0" i="0">
                  <a:latin typeface="Cambria Math" panose="02040503050406030204" pitchFamily="18" charset="0"/>
                </a:rPr>
                <a:t>12𝑠𝑠) − </a:t>
              </a:r>
              <a:r>
                <a:rPr lang="en-US" b="0" i="0">
                  <a:latin typeface="Cambria Math" panose="02040503050406030204" pitchFamily="18" charset="0"/>
                </a:rPr>
                <a:t> </a:t>
              </a:r>
              <a:r>
                <a:rPr lang="en-IN" b="0" i="0">
                  <a:latin typeface="Cambria Math" panose="02040503050406030204" pitchFamily="18" charset="0"/>
                </a:rPr>
                <a:t>(</a:t>
              </a:r>
              <a:r>
                <a:rPr lang="en-US" b="0" i="0">
                  <a:latin typeface="Cambria Math" panose="02040503050406030204" pitchFamily="18" charset="0"/>
                </a:rPr>
                <a:t>〖</a:t>
              </a:r>
              <a:r>
                <a:rPr lang="en-IN" b="0" i="0">
                  <a:latin typeface="Cambria Math" panose="02040503050406030204" pitchFamily="18" charset="0"/>
                </a:rPr>
                <a:t>𝐻(𝑇</a:t>
              </a:r>
              <a:r>
                <a:rPr lang="en-US" b="0" i="0">
                  <a:latin typeface="Cambria Math" panose="02040503050406030204" pitchFamily="18" charset="0"/>
                </a:rPr>
                <a:t>〗_</a:t>
              </a:r>
              <a:r>
                <a:rPr lang="en-IN" b="0" i="0">
                  <a:latin typeface="Cambria Math" panose="02040503050406030204" pitchFamily="18" charset="0"/>
                </a:rPr>
                <a:t>22𝑠𝑠)𝑓_11</a:t>
              </a:r>
              <a:r>
                <a:rPr lang="en-US" b="0" i="0">
                  <a:latin typeface="Cambria Math" panose="02040503050406030204" pitchFamily="18" charset="0"/>
                </a:rPr>
                <a:t> 〖</a:t>
              </a:r>
              <a:r>
                <a:rPr lang="en-IN" b="0" i="0">
                  <a:latin typeface="Cambria Math" panose="02040503050406030204" pitchFamily="18" charset="0"/>
                </a:rPr>
                <a:t>𝐻(𝑓𝑠𝑝</a:t>
              </a:r>
              <a:r>
                <a:rPr lang="en-US" b="0" i="0">
                  <a:latin typeface="Cambria Math" panose="02040503050406030204" pitchFamily="18" charset="0"/>
                </a:rPr>
                <a:t>〗_</a:t>
              </a:r>
              <a:r>
                <a:rPr lang="en-IN" b="0" i="0">
                  <a:latin typeface="Cambria Math" panose="02040503050406030204" pitchFamily="18" charset="0"/>
                </a:rPr>
                <a:t>12)𝑒^(−𝑡/(𝑓_22 𝐻(〖𝑓𝑠𝑝〗_22))))/(𝑓_22  𝐻(〖𝑓𝑠𝑝〗_22))</a:t>
              </a:r>
              <a:r>
                <a:rPr lang="en-IN" b="0" i="0" dirty="0"/>
                <a:t>			</a:t>
              </a:r>
              <a:endParaRPr lang="en-IN" dirty="0"/>
            </a:p>
          </dgm:t>
        </dgm:pt>
      </mc:Fallback>
    </mc:AlternateContent>
    <dgm:pt modelId="{5EE2F3BD-66B0-4E59-AE36-260341298C2E}" type="parTrans" cxnId="{898DD50D-6319-4D58-B1B4-295D1680FFB5}">
      <dgm:prSet/>
      <dgm:spPr/>
      <dgm:t>
        <a:bodyPr/>
        <a:lstStyle/>
        <a:p>
          <a:endParaRPr lang="en-IN"/>
        </a:p>
      </dgm:t>
    </dgm:pt>
    <dgm:pt modelId="{C3826C13-4CAD-43E6-87EF-FEA4DB472479}" type="sibTrans" cxnId="{898DD50D-6319-4D58-B1B4-295D1680FFB5}">
      <dgm:prSet/>
      <dgm:spPr/>
      <dgm:t>
        <a:bodyPr/>
        <a:lstStyle/>
        <a:p>
          <a:endParaRPr lang="en-IN"/>
        </a:p>
      </dgm:t>
    </dgm:pt>
    <dgm:pt modelId="{D86D8A1C-8C72-4AF2-8507-84B8AE9FC2DB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b="0" i="0" dirty="0" smtClean="0"/>
            <a:t>Calculate </a:t>
          </a:r>
          <a:r>
            <a:rPr lang="en-IN" b="0" i="0" dirty="0" smtClean="0"/>
            <a:t>the inverse transform of the above equation </a:t>
          </a:r>
          <a:r>
            <a:rPr lang="en-IN" b="0" i="0" dirty="0" smtClean="0"/>
            <a:t>using the following approximations:</a:t>
          </a:r>
          <a:endParaRPr lang="en-IN" dirty="0"/>
        </a:p>
      </dgm:t>
    </dgm:pt>
    <dgm:pt modelId="{8F594D60-2519-4434-90EA-5F10FAE29F0A}" type="parTrans" cxnId="{1EBA4DD0-37B1-4263-AF59-B7381BFB82D2}">
      <dgm:prSet/>
      <dgm:spPr/>
      <dgm:t>
        <a:bodyPr/>
        <a:lstStyle/>
        <a:p>
          <a:endParaRPr lang="en-IN"/>
        </a:p>
      </dgm:t>
    </dgm:pt>
    <dgm:pt modelId="{62101136-16D1-44AC-AAC0-693A9B511EEE}" type="sibTrans" cxnId="{1EBA4DD0-37B1-4263-AF59-B7381BFB82D2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5EACDE87-87C6-4759-8499-B4655DF9822B}">
          <dgm:prSet/>
          <dgm:spPr/>
          <dgm:t>
            <a:bodyPr/>
            <a:lstStyle/>
            <a:p>
              <a:pPr rtl="0"/>
              <a:r>
                <a:rPr lang="en-IN" b="0" i="0" dirty="0" smtClean="0"/>
                <a:t>At high h, </a:t>
              </a:r>
              <a14:m>
                <m:oMath xmlns:m="http://schemas.openxmlformats.org/officeDocument/2006/math">
                  <m:f>
                    <m:f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𝑓𝑠𝑝</m:t>
                          </m:r>
                        </m:e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b="0" i="1"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>
                        <m:sSub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𝑓𝑠𝑝</m:t>
                          </m:r>
                        </m:e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b="0" i="1"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lang="en-IN" b="0" i="1">
                      <a:latin typeface="Cambria Math" panose="02040503050406030204" pitchFamily="18" charset="0"/>
                    </a:rPr>
                    <m:t> ≃1.1</m:t>
                  </m:r>
                </m:oMath>
              </a14:m>
              <a:endParaRPr lang="en-IN" dirty="0"/>
            </a:p>
          </dgm:t>
        </dgm:pt>
      </mc:Choice>
      <mc:Fallback xmlns="">
        <dgm:pt modelId="{5EACDE87-87C6-4759-8499-B4655DF9822B}">
          <dgm:prSet/>
          <dgm:spPr/>
          <dgm:t>
            <a:bodyPr/>
            <a:lstStyle/>
            <a:p>
              <a:pPr rtl="0"/>
              <a:r>
                <a:rPr lang="en-IN" b="0" i="0" dirty="0" smtClean="0"/>
                <a:t>At high h, </a:t>
              </a:r>
              <a:r>
                <a:rPr lang="en-IN" b="0" i="0"/>
                <a:t>(𝑓_11</a:t>
              </a:r>
              <a:r>
                <a:rPr lang="en-US" b="0" i="0"/>
                <a:t> 〖</a:t>
              </a:r>
              <a:r>
                <a:rPr lang="en-IN" b="0" i="0"/>
                <a:t>𝐻(𝑓𝑠𝑝</a:t>
              </a:r>
              <a:r>
                <a:rPr lang="en-US" b="0" i="0"/>
                <a:t>〗_</a:t>
              </a:r>
              <a:r>
                <a:rPr lang="en-IN" b="0" i="0"/>
                <a:t>12))/(𝑓_22</a:t>
              </a:r>
              <a:r>
                <a:rPr lang="en-US" b="0" i="0"/>
                <a:t> 〖</a:t>
              </a:r>
              <a:r>
                <a:rPr lang="en-IN" b="0" i="0"/>
                <a:t>𝐻(𝑓𝑠𝑝</a:t>
              </a:r>
              <a:r>
                <a:rPr lang="en-US" b="0" i="0"/>
                <a:t>〗_</a:t>
              </a:r>
              <a:r>
                <a:rPr lang="en-IN" b="0" i="0"/>
                <a:t>22))  ≃1.1</a:t>
              </a:r>
              <a:endParaRPr lang="en-IN" dirty="0"/>
            </a:p>
          </dgm:t>
        </dgm:pt>
      </mc:Fallback>
    </mc:AlternateContent>
    <dgm:pt modelId="{4C28680E-5ED0-495B-99D3-10D412A855DE}" type="parTrans" cxnId="{DD3343A1-ECB5-4C60-B66A-CADAFDF46143}">
      <dgm:prSet/>
      <dgm:spPr/>
      <dgm:t>
        <a:bodyPr/>
        <a:lstStyle/>
        <a:p>
          <a:endParaRPr lang="en-IN"/>
        </a:p>
      </dgm:t>
    </dgm:pt>
    <dgm:pt modelId="{9DABAD6E-C8BA-40C2-A82F-02149D25EDBE}" type="sibTrans" cxnId="{DD3343A1-ECB5-4C60-B66A-CADAFDF4614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281AB1B-3F3A-4BE2-8F5E-234E631F23FA}">
          <dgm:prSet/>
          <dgm:spPr/>
          <dgm:t>
            <a:bodyPr/>
            <a:lstStyle/>
            <a:p>
              <a:r>
                <a:rPr lang="en-IN" b="0" i="0" dirty="0" smtClean="0"/>
                <a:t>At low h, we neglect the leakage terms and assume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22 </m:t>
                      </m:r>
                    </m:sub>
                  </m:sSub>
                  <m:r>
                    <a:rPr lang="en-IN" b="0" i="1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22 0</m:t>
                      </m:r>
                    </m:sub>
                  </m:sSub>
                </m:oMath>
              </a14:m>
              <a:endParaRPr lang="en-IN" dirty="0"/>
            </a:p>
          </dgm:t>
        </dgm:pt>
      </mc:Choice>
      <mc:Fallback xmlns="">
        <dgm:pt modelId="{C281AB1B-3F3A-4BE2-8F5E-234E631F23FA}">
          <dgm:prSet/>
          <dgm:spPr/>
          <dgm:t>
            <a:bodyPr/>
            <a:lstStyle/>
            <a:p>
              <a:r>
                <a:rPr lang="en-IN" b="0" i="0" dirty="0" smtClean="0"/>
                <a:t>At low h, we neglect the leakage terms and assume </a:t>
              </a:r>
              <a:r>
                <a:rPr lang="en-IN" b="0" i="0"/>
                <a:t>𝑓_(22 )=𝑓_(22 0)</a:t>
              </a:r>
              <a:endParaRPr lang="en-IN" dirty="0"/>
            </a:p>
          </dgm:t>
        </dgm:pt>
      </mc:Fallback>
    </mc:AlternateContent>
    <dgm:pt modelId="{8A2ACADD-D930-4176-8CA9-8A48C3528303}" type="parTrans" cxnId="{3DB06E38-E1F5-4BE1-BF55-CD7D28AC5445}">
      <dgm:prSet/>
      <dgm:spPr/>
      <dgm:t>
        <a:bodyPr/>
        <a:lstStyle/>
        <a:p>
          <a:endParaRPr lang="en-IN"/>
        </a:p>
      </dgm:t>
    </dgm:pt>
    <dgm:pt modelId="{2296EB88-D6EE-49B2-B3FE-2B93B025C69E}" type="sibTrans" cxnId="{3DB06E38-E1F5-4BE1-BF55-CD7D28AC5445}">
      <dgm:prSet/>
      <dgm:spPr/>
      <dgm:t>
        <a:bodyPr/>
        <a:lstStyle/>
        <a:p>
          <a:endParaRPr lang="en-IN"/>
        </a:p>
      </dgm:t>
    </dgm:pt>
    <dgm:pt modelId="{F15146C0-4BC3-45B1-93C7-FB491BA1B627}" type="pres">
      <dgm:prSet presAssocID="{526B2C84-776A-4D7B-B1C6-3D704D4360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F5BF1FE-EC3D-4CAF-BE67-0AA9D05BB818}" type="pres">
      <dgm:prSet presAssocID="{2117B868-83B9-43DC-8D24-90CA5268214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AD29E1-1E70-4072-8137-5DBD57446358}" type="pres">
      <dgm:prSet presAssocID="{2117B868-83B9-43DC-8D24-90CA5268214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E9793B-8CA3-4EC8-AE23-D6F177513081}" type="pres">
      <dgm:prSet presAssocID="{D86D8A1C-8C72-4AF2-8507-84B8AE9FC2D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E37F8A-7BC4-49FD-8F99-FC6EEF264B76}" type="pres">
      <dgm:prSet presAssocID="{D86D8A1C-8C72-4AF2-8507-84B8AE9FC2D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9A0D83-CE76-4FC1-BF4F-E50309706133}" type="presOf" srcId="{D86D8A1C-8C72-4AF2-8507-84B8AE9FC2DB}" destId="{4FE9793B-8CA3-4EC8-AE23-D6F177513081}" srcOrd="0" destOrd="0" presId="urn:microsoft.com/office/officeart/2005/8/layout/vList2"/>
    <dgm:cxn modelId="{CF605752-FBAC-46F5-990D-5B7C4DFE057F}" type="presOf" srcId="{526B2C84-776A-4D7B-B1C6-3D704D436059}" destId="{F15146C0-4BC3-45B1-93C7-FB491BA1B627}" srcOrd="0" destOrd="0" presId="urn:microsoft.com/office/officeart/2005/8/layout/vList2"/>
    <dgm:cxn modelId="{DD3343A1-ECB5-4C60-B66A-CADAFDF46143}" srcId="{D86D8A1C-8C72-4AF2-8507-84B8AE9FC2DB}" destId="{5EACDE87-87C6-4759-8499-B4655DF9822B}" srcOrd="0" destOrd="0" parTransId="{4C28680E-5ED0-495B-99D3-10D412A855DE}" sibTransId="{9DABAD6E-C8BA-40C2-A82F-02149D25EDBE}"/>
    <dgm:cxn modelId="{F64EBA8B-373B-4194-B984-C811AE245435}" type="presOf" srcId="{2117B868-83B9-43DC-8D24-90CA5268214D}" destId="{CF5BF1FE-EC3D-4CAF-BE67-0AA9D05BB818}" srcOrd="0" destOrd="0" presId="urn:microsoft.com/office/officeart/2005/8/layout/vList2"/>
    <dgm:cxn modelId="{FB8ACD56-3724-4026-8E10-D53F9DA4C54F}" srcId="{526B2C84-776A-4D7B-B1C6-3D704D436059}" destId="{2117B868-83B9-43DC-8D24-90CA5268214D}" srcOrd="0" destOrd="0" parTransId="{88603898-F2EC-45F6-BB3C-9E8EC88E34B3}" sibTransId="{217EDD11-1E9D-4485-9DE9-B03EF7C02B95}"/>
    <dgm:cxn modelId="{898DD50D-6319-4D58-B1B4-295D1680FFB5}" srcId="{2117B868-83B9-43DC-8D24-90CA5268214D}" destId="{BFB9841C-50AB-4968-BFB5-B2B9524425A7}" srcOrd="0" destOrd="0" parTransId="{5EE2F3BD-66B0-4E59-AE36-260341298C2E}" sibTransId="{C3826C13-4CAD-43E6-87EF-FEA4DB472479}"/>
    <dgm:cxn modelId="{3DB06E38-E1F5-4BE1-BF55-CD7D28AC5445}" srcId="{D86D8A1C-8C72-4AF2-8507-84B8AE9FC2DB}" destId="{C281AB1B-3F3A-4BE2-8F5E-234E631F23FA}" srcOrd="1" destOrd="0" parTransId="{8A2ACADD-D930-4176-8CA9-8A48C3528303}" sibTransId="{2296EB88-D6EE-49B2-B3FE-2B93B025C69E}"/>
    <dgm:cxn modelId="{1DA2D967-FF22-4E5F-908E-A25B9C88A0CB}" type="presOf" srcId="{BFB9841C-50AB-4968-BFB5-B2B9524425A7}" destId="{E5AD29E1-1E70-4072-8137-5DBD57446358}" srcOrd="0" destOrd="0" presId="urn:microsoft.com/office/officeart/2005/8/layout/vList2"/>
    <dgm:cxn modelId="{76D616E2-35DD-4C3B-B1E8-F94F8D5FB796}" type="presOf" srcId="{C281AB1B-3F3A-4BE2-8F5E-234E631F23FA}" destId="{86E37F8A-7BC4-49FD-8F99-FC6EEF264B76}" srcOrd="0" destOrd="1" presId="urn:microsoft.com/office/officeart/2005/8/layout/vList2"/>
    <dgm:cxn modelId="{1EBA4DD0-37B1-4263-AF59-B7381BFB82D2}" srcId="{526B2C84-776A-4D7B-B1C6-3D704D436059}" destId="{D86D8A1C-8C72-4AF2-8507-84B8AE9FC2DB}" srcOrd="1" destOrd="0" parTransId="{8F594D60-2519-4434-90EA-5F10FAE29F0A}" sibTransId="{62101136-16D1-44AC-AAC0-693A9B511EEE}"/>
    <dgm:cxn modelId="{392408AE-F856-4BA0-8571-7BAA3AA38914}" type="presOf" srcId="{5EACDE87-87C6-4759-8499-B4655DF9822B}" destId="{86E37F8A-7BC4-49FD-8F99-FC6EEF264B76}" srcOrd="0" destOrd="0" presId="urn:microsoft.com/office/officeart/2005/8/layout/vList2"/>
    <dgm:cxn modelId="{E48B11A9-D568-45A0-B580-CFC8156DA486}" type="presParOf" srcId="{F15146C0-4BC3-45B1-93C7-FB491BA1B627}" destId="{CF5BF1FE-EC3D-4CAF-BE67-0AA9D05BB818}" srcOrd="0" destOrd="0" presId="urn:microsoft.com/office/officeart/2005/8/layout/vList2"/>
    <dgm:cxn modelId="{35542771-51CC-47CE-A93C-4DB8A47B9EC2}" type="presParOf" srcId="{F15146C0-4BC3-45B1-93C7-FB491BA1B627}" destId="{E5AD29E1-1E70-4072-8137-5DBD57446358}" srcOrd="1" destOrd="0" presId="urn:microsoft.com/office/officeart/2005/8/layout/vList2"/>
    <dgm:cxn modelId="{AC4C4C85-E8CB-49F0-87BC-ADB09D99CBB7}" type="presParOf" srcId="{F15146C0-4BC3-45B1-93C7-FB491BA1B627}" destId="{4FE9793B-8CA3-4EC8-AE23-D6F177513081}" srcOrd="2" destOrd="0" presId="urn:microsoft.com/office/officeart/2005/8/layout/vList2"/>
    <dgm:cxn modelId="{FC9D3028-85C0-4843-BB0C-ACF0B80664D0}" type="presParOf" srcId="{F15146C0-4BC3-45B1-93C7-FB491BA1B627}" destId="{86E37F8A-7BC4-49FD-8F99-FC6EEF264B7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26B2C84-776A-4D7B-B1C6-3D704D4360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17B868-83B9-43DC-8D24-90CA5268214D}">
      <dgm:prSet/>
      <dgm:spPr>
        <a:blipFill rotWithShape="0">
          <a:blip xmlns:r="http://schemas.openxmlformats.org/officeDocument/2006/relationships" r:embed="rId1"/>
          <a:stretch>
            <a:fillRect l="-460" b="-3763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88603898-F2EC-45F6-BB3C-9E8EC88E34B3}" type="parTrans" cxnId="{FB8ACD56-3724-4026-8E10-D53F9DA4C54F}">
      <dgm:prSet/>
      <dgm:spPr/>
      <dgm:t>
        <a:bodyPr/>
        <a:lstStyle/>
        <a:p>
          <a:endParaRPr lang="en-IN"/>
        </a:p>
      </dgm:t>
    </dgm:pt>
    <dgm:pt modelId="{217EDD11-1E9D-4485-9DE9-B03EF7C02B95}" type="sibTrans" cxnId="{FB8ACD56-3724-4026-8E10-D53F9DA4C54F}">
      <dgm:prSet/>
      <dgm:spPr/>
      <dgm:t>
        <a:bodyPr/>
        <a:lstStyle/>
        <a:p>
          <a:endParaRPr lang="en-IN"/>
        </a:p>
      </dgm:t>
    </dgm:pt>
    <dgm:pt modelId="{BFB9841C-50AB-4968-BFB5-B2B9524425A7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5EE2F3BD-66B0-4E59-AE36-260341298C2E}" type="parTrans" cxnId="{898DD50D-6319-4D58-B1B4-295D1680FFB5}">
      <dgm:prSet/>
      <dgm:spPr/>
      <dgm:t>
        <a:bodyPr/>
        <a:lstStyle/>
        <a:p>
          <a:endParaRPr lang="en-IN"/>
        </a:p>
      </dgm:t>
    </dgm:pt>
    <dgm:pt modelId="{C3826C13-4CAD-43E6-87EF-FEA4DB472479}" type="sibTrans" cxnId="{898DD50D-6319-4D58-B1B4-295D1680FFB5}">
      <dgm:prSet/>
      <dgm:spPr/>
      <dgm:t>
        <a:bodyPr/>
        <a:lstStyle/>
        <a:p>
          <a:endParaRPr lang="en-IN"/>
        </a:p>
      </dgm:t>
    </dgm:pt>
    <dgm:pt modelId="{D86D8A1C-8C72-4AF2-8507-84B8AE9FC2DB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pPr rtl="0"/>
          <a:r>
            <a:rPr lang="en-IN" b="0" i="0" dirty="0" smtClean="0"/>
            <a:t>Calculate </a:t>
          </a:r>
          <a:r>
            <a:rPr lang="en-IN" b="0" i="0" dirty="0" smtClean="0"/>
            <a:t>the inverse transform of the above equation </a:t>
          </a:r>
          <a:r>
            <a:rPr lang="en-IN" b="0" i="0" dirty="0" smtClean="0"/>
            <a:t>using the following approximations:</a:t>
          </a:r>
          <a:endParaRPr lang="en-IN" dirty="0"/>
        </a:p>
      </dgm:t>
    </dgm:pt>
    <dgm:pt modelId="{8F594D60-2519-4434-90EA-5F10FAE29F0A}" type="parTrans" cxnId="{1EBA4DD0-37B1-4263-AF59-B7381BFB82D2}">
      <dgm:prSet/>
      <dgm:spPr/>
      <dgm:t>
        <a:bodyPr/>
        <a:lstStyle/>
        <a:p>
          <a:endParaRPr lang="en-IN"/>
        </a:p>
      </dgm:t>
    </dgm:pt>
    <dgm:pt modelId="{62101136-16D1-44AC-AAC0-693A9B511EEE}" type="sibTrans" cxnId="{1EBA4DD0-37B1-4263-AF59-B7381BFB82D2}">
      <dgm:prSet/>
      <dgm:spPr/>
      <dgm:t>
        <a:bodyPr/>
        <a:lstStyle/>
        <a:p>
          <a:endParaRPr lang="en-IN"/>
        </a:p>
      </dgm:t>
    </dgm:pt>
    <dgm:pt modelId="{5EACDE87-87C6-4759-8499-B4655DF9822B}">
      <dgm:prSet/>
      <dgm:spPr>
        <a:blipFill rotWithShape="0">
          <a:blip xmlns:r="http://schemas.openxmlformats.org/officeDocument/2006/relationships" r:embed="rId3"/>
          <a:stretch>
            <a:fillRect t="-3106" b="-13043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C28680E-5ED0-495B-99D3-10D412A855DE}" type="parTrans" cxnId="{DD3343A1-ECB5-4C60-B66A-CADAFDF46143}">
      <dgm:prSet/>
      <dgm:spPr/>
      <dgm:t>
        <a:bodyPr/>
        <a:lstStyle/>
        <a:p>
          <a:endParaRPr lang="en-IN"/>
        </a:p>
      </dgm:t>
    </dgm:pt>
    <dgm:pt modelId="{9DABAD6E-C8BA-40C2-A82F-02149D25EDBE}" type="sibTrans" cxnId="{DD3343A1-ECB5-4C60-B66A-CADAFDF46143}">
      <dgm:prSet/>
      <dgm:spPr/>
      <dgm:t>
        <a:bodyPr/>
        <a:lstStyle/>
        <a:p>
          <a:endParaRPr lang="en-IN"/>
        </a:p>
      </dgm:t>
    </dgm:pt>
    <dgm:pt modelId="{C281AB1B-3F3A-4BE2-8F5E-234E631F23FA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8A2ACADD-D930-4176-8CA9-8A48C3528303}" type="parTrans" cxnId="{3DB06E38-E1F5-4BE1-BF55-CD7D28AC5445}">
      <dgm:prSet/>
      <dgm:spPr/>
      <dgm:t>
        <a:bodyPr/>
        <a:lstStyle/>
        <a:p>
          <a:endParaRPr lang="en-IN"/>
        </a:p>
      </dgm:t>
    </dgm:pt>
    <dgm:pt modelId="{2296EB88-D6EE-49B2-B3FE-2B93B025C69E}" type="sibTrans" cxnId="{3DB06E38-E1F5-4BE1-BF55-CD7D28AC5445}">
      <dgm:prSet/>
      <dgm:spPr/>
      <dgm:t>
        <a:bodyPr/>
        <a:lstStyle/>
        <a:p>
          <a:endParaRPr lang="en-IN"/>
        </a:p>
      </dgm:t>
    </dgm:pt>
    <dgm:pt modelId="{F15146C0-4BC3-45B1-93C7-FB491BA1B627}" type="pres">
      <dgm:prSet presAssocID="{526B2C84-776A-4D7B-B1C6-3D704D4360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F5BF1FE-EC3D-4CAF-BE67-0AA9D05BB818}" type="pres">
      <dgm:prSet presAssocID="{2117B868-83B9-43DC-8D24-90CA5268214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AD29E1-1E70-4072-8137-5DBD57446358}" type="pres">
      <dgm:prSet presAssocID="{2117B868-83B9-43DC-8D24-90CA5268214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E9793B-8CA3-4EC8-AE23-D6F177513081}" type="pres">
      <dgm:prSet presAssocID="{D86D8A1C-8C72-4AF2-8507-84B8AE9FC2D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E37F8A-7BC4-49FD-8F99-FC6EEF264B76}" type="pres">
      <dgm:prSet presAssocID="{D86D8A1C-8C72-4AF2-8507-84B8AE9FC2D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9A0D83-CE76-4FC1-BF4F-E50309706133}" type="presOf" srcId="{D86D8A1C-8C72-4AF2-8507-84B8AE9FC2DB}" destId="{4FE9793B-8CA3-4EC8-AE23-D6F177513081}" srcOrd="0" destOrd="0" presId="urn:microsoft.com/office/officeart/2005/8/layout/vList2"/>
    <dgm:cxn modelId="{CF605752-FBAC-46F5-990D-5B7C4DFE057F}" type="presOf" srcId="{526B2C84-776A-4D7B-B1C6-3D704D436059}" destId="{F15146C0-4BC3-45B1-93C7-FB491BA1B627}" srcOrd="0" destOrd="0" presId="urn:microsoft.com/office/officeart/2005/8/layout/vList2"/>
    <dgm:cxn modelId="{DD3343A1-ECB5-4C60-B66A-CADAFDF46143}" srcId="{D86D8A1C-8C72-4AF2-8507-84B8AE9FC2DB}" destId="{5EACDE87-87C6-4759-8499-B4655DF9822B}" srcOrd="0" destOrd="0" parTransId="{4C28680E-5ED0-495B-99D3-10D412A855DE}" sibTransId="{9DABAD6E-C8BA-40C2-A82F-02149D25EDBE}"/>
    <dgm:cxn modelId="{F64EBA8B-373B-4194-B984-C811AE245435}" type="presOf" srcId="{2117B868-83B9-43DC-8D24-90CA5268214D}" destId="{CF5BF1FE-EC3D-4CAF-BE67-0AA9D05BB818}" srcOrd="0" destOrd="0" presId="urn:microsoft.com/office/officeart/2005/8/layout/vList2"/>
    <dgm:cxn modelId="{FB8ACD56-3724-4026-8E10-D53F9DA4C54F}" srcId="{526B2C84-776A-4D7B-B1C6-3D704D436059}" destId="{2117B868-83B9-43DC-8D24-90CA5268214D}" srcOrd="0" destOrd="0" parTransId="{88603898-F2EC-45F6-BB3C-9E8EC88E34B3}" sibTransId="{217EDD11-1E9D-4485-9DE9-B03EF7C02B95}"/>
    <dgm:cxn modelId="{898DD50D-6319-4D58-B1B4-295D1680FFB5}" srcId="{2117B868-83B9-43DC-8D24-90CA5268214D}" destId="{BFB9841C-50AB-4968-BFB5-B2B9524425A7}" srcOrd="0" destOrd="0" parTransId="{5EE2F3BD-66B0-4E59-AE36-260341298C2E}" sibTransId="{C3826C13-4CAD-43E6-87EF-FEA4DB472479}"/>
    <dgm:cxn modelId="{3DB06E38-E1F5-4BE1-BF55-CD7D28AC5445}" srcId="{D86D8A1C-8C72-4AF2-8507-84B8AE9FC2DB}" destId="{C281AB1B-3F3A-4BE2-8F5E-234E631F23FA}" srcOrd="1" destOrd="0" parTransId="{8A2ACADD-D930-4176-8CA9-8A48C3528303}" sibTransId="{2296EB88-D6EE-49B2-B3FE-2B93B025C69E}"/>
    <dgm:cxn modelId="{1DA2D967-FF22-4E5F-908E-A25B9C88A0CB}" type="presOf" srcId="{BFB9841C-50AB-4968-BFB5-B2B9524425A7}" destId="{E5AD29E1-1E70-4072-8137-5DBD57446358}" srcOrd="0" destOrd="0" presId="urn:microsoft.com/office/officeart/2005/8/layout/vList2"/>
    <dgm:cxn modelId="{76D616E2-35DD-4C3B-B1E8-F94F8D5FB796}" type="presOf" srcId="{C281AB1B-3F3A-4BE2-8F5E-234E631F23FA}" destId="{86E37F8A-7BC4-49FD-8F99-FC6EEF264B76}" srcOrd="0" destOrd="1" presId="urn:microsoft.com/office/officeart/2005/8/layout/vList2"/>
    <dgm:cxn modelId="{1EBA4DD0-37B1-4263-AF59-B7381BFB82D2}" srcId="{526B2C84-776A-4D7B-B1C6-3D704D436059}" destId="{D86D8A1C-8C72-4AF2-8507-84B8AE9FC2DB}" srcOrd="1" destOrd="0" parTransId="{8F594D60-2519-4434-90EA-5F10FAE29F0A}" sibTransId="{62101136-16D1-44AC-AAC0-693A9B511EEE}"/>
    <dgm:cxn modelId="{392408AE-F856-4BA0-8571-7BAA3AA38914}" type="presOf" srcId="{5EACDE87-87C6-4759-8499-B4655DF9822B}" destId="{86E37F8A-7BC4-49FD-8F99-FC6EEF264B76}" srcOrd="0" destOrd="0" presId="urn:microsoft.com/office/officeart/2005/8/layout/vList2"/>
    <dgm:cxn modelId="{E48B11A9-D568-45A0-B580-CFC8156DA486}" type="presParOf" srcId="{F15146C0-4BC3-45B1-93C7-FB491BA1B627}" destId="{CF5BF1FE-EC3D-4CAF-BE67-0AA9D05BB818}" srcOrd="0" destOrd="0" presId="urn:microsoft.com/office/officeart/2005/8/layout/vList2"/>
    <dgm:cxn modelId="{35542771-51CC-47CE-A93C-4DB8A47B9EC2}" type="presParOf" srcId="{F15146C0-4BC3-45B1-93C7-FB491BA1B627}" destId="{E5AD29E1-1E70-4072-8137-5DBD57446358}" srcOrd="1" destOrd="0" presId="urn:microsoft.com/office/officeart/2005/8/layout/vList2"/>
    <dgm:cxn modelId="{AC4C4C85-E8CB-49F0-87BC-ADB09D99CBB7}" type="presParOf" srcId="{F15146C0-4BC3-45B1-93C7-FB491BA1B627}" destId="{4FE9793B-8CA3-4EC8-AE23-D6F177513081}" srcOrd="2" destOrd="0" presId="urn:microsoft.com/office/officeart/2005/8/layout/vList2"/>
    <dgm:cxn modelId="{FC9D3028-85C0-4843-BB0C-ACF0B80664D0}" type="presParOf" srcId="{F15146C0-4BC3-45B1-93C7-FB491BA1B627}" destId="{86E37F8A-7BC4-49FD-8F99-FC6EEF264B7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9EEDED3-86D5-4806-8A34-A6E0A2E81F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2013BD-E45E-4341-B610-881AFCF1E42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IN" sz="2200" b="0" i="0" dirty="0" smtClean="0"/>
            <a:t>Continuous </a:t>
          </a:r>
          <a:r>
            <a:rPr lang="en-IN" sz="2200" b="0" i="0" dirty="0" err="1" smtClean="0"/>
            <a:t>Hankel</a:t>
          </a:r>
          <a:r>
            <a:rPr lang="en-IN" sz="2200" b="0" i="0" dirty="0" smtClean="0"/>
            <a:t> transform involves performing costly integration operations. </a:t>
          </a:r>
          <a:endParaRPr lang="en-IN" sz="2200" dirty="0"/>
        </a:p>
      </dgm:t>
    </dgm:pt>
    <dgm:pt modelId="{B0073A5C-8CD4-4F90-A597-70B23470232A}" type="parTrans" cxnId="{52149525-6034-436A-956B-876DB9E36931}">
      <dgm:prSet/>
      <dgm:spPr/>
      <dgm:t>
        <a:bodyPr/>
        <a:lstStyle/>
        <a:p>
          <a:endParaRPr lang="en-IN" sz="2200"/>
        </a:p>
      </dgm:t>
    </dgm:pt>
    <dgm:pt modelId="{170E9528-0E8F-4E2D-8813-8439B171046A}" type="sibTrans" cxnId="{52149525-6034-436A-956B-876DB9E36931}">
      <dgm:prSet custT="1"/>
      <dgm:spPr/>
      <dgm:t>
        <a:bodyPr/>
        <a:lstStyle/>
        <a:p>
          <a:endParaRPr lang="en-IN" sz="2200"/>
        </a:p>
      </dgm:t>
    </dgm:pt>
    <dgm:pt modelId="{5BA17153-F2F8-4F56-8215-F43B48B30D88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IN" sz="2200" b="0" i="0" dirty="0" smtClean="0"/>
            <a:t>We use the fast Discrete </a:t>
          </a:r>
          <a:r>
            <a:rPr lang="en-IN" sz="2200" b="0" i="0" dirty="0" err="1" smtClean="0"/>
            <a:t>Hankel</a:t>
          </a:r>
          <a:r>
            <a:rPr lang="en-IN" sz="2200" b="0" i="0" dirty="0" smtClean="0"/>
            <a:t> Transform algorithm proposed by Johnson</a:t>
          </a:r>
          <a:r>
            <a:rPr lang="en-IN" sz="2200" b="0" i="0" baseline="30000" dirty="0" smtClean="0"/>
            <a:t> [3] </a:t>
          </a:r>
          <a:r>
            <a:rPr lang="en-IN" sz="2200" b="0" i="0" dirty="0" smtClean="0"/>
            <a:t>.</a:t>
          </a:r>
          <a:endParaRPr lang="en-IN" sz="2200" dirty="0"/>
        </a:p>
      </dgm:t>
    </dgm:pt>
    <dgm:pt modelId="{83756268-8501-4C13-BE70-B11C2C59C5AD}" type="parTrans" cxnId="{DB1276B2-AFDA-4C83-803B-385D1B4D12BB}">
      <dgm:prSet/>
      <dgm:spPr/>
      <dgm:t>
        <a:bodyPr/>
        <a:lstStyle/>
        <a:p>
          <a:endParaRPr lang="en-IN" sz="2200"/>
        </a:p>
      </dgm:t>
    </dgm:pt>
    <dgm:pt modelId="{0204A2CC-F974-4ECE-AD38-1AD0EF90634D}" type="sibTrans" cxnId="{DB1276B2-AFDA-4C83-803B-385D1B4D12BB}">
      <dgm:prSet/>
      <dgm:spPr/>
      <dgm:t>
        <a:bodyPr/>
        <a:lstStyle/>
        <a:p>
          <a:endParaRPr lang="en-IN" sz="2200"/>
        </a:p>
      </dgm:t>
    </dgm:pt>
    <dgm:pt modelId="{2B113744-BBCB-4BC1-B6BA-0559CCACDC7A}" type="pres">
      <dgm:prSet presAssocID="{59EEDED3-86D5-4806-8A34-A6E0A2E81F34}" presName="Name0" presStyleCnt="0">
        <dgm:presLayoutVars>
          <dgm:dir/>
          <dgm:resizeHandles val="exact"/>
        </dgm:presLayoutVars>
      </dgm:prSet>
      <dgm:spPr/>
    </dgm:pt>
    <dgm:pt modelId="{EFAC3279-64CC-46D1-A6C8-78469FEFA456}" type="pres">
      <dgm:prSet presAssocID="{A42013BD-E45E-4341-B610-881AFCF1E421}" presName="node" presStyleLbl="node1" presStyleIdx="0" presStyleCnt="2">
        <dgm:presLayoutVars>
          <dgm:bulletEnabled val="1"/>
        </dgm:presLayoutVars>
      </dgm:prSet>
      <dgm:spPr/>
    </dgm:pt>
    <dgm:pt modelId="{8A648233-E294-4867-9289-18EA69DF452D}" type="pres">
      <dgm:prSet presAssocID="{170E9528-0E8F-4E2D-8813-8439B171046A}" presName="sibTrans" presStyleLbl="sibTrans2D1" presStyleIdx="0" presStyleCnt="1"/>
      <dgm:spPr/>
    </dgm:pt>
    <dgm:pt modelId="{23C57512-E435-4C7F-AE83-D8C8D1DADCC8}" type="pres">
      <dgm:prSet presAssocID="{170E9528-0E8F-4E2D-8813-8439B171046A}" presName="connectorText" presStyleLbl="sibTrans2D1" presStyleIdx="0" presStyleCnt="1"/>
      <dgm:spPr/>
    </dgm:pt>
    <dgm:pt modelId="{6859039E-C5BA-4B3A-835D-16974806751C}" type="pres">
      <dgm:prSet presAssocID="{5BA17153-F2F8-4F56-8215-F43B48B30D8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8A25702-2673-4CA6-AAFA-0AF529ED878E}" type="presOf" srcId="{59EEDED3-86D5-4806-8A34-A6E0A2E81F34}" destId="{2B113744-BBCB-4BC1-B6BA-0559CCACDC7A}" srcOrd="0" destOrd="0" presId="urn:microsoft.com/office/officeart/2005/8/layout/process1"/>
    <dgm:cxn modelId="{DB1276B2-AFDA-4C83-803B-385D1B4D12BB}" srcId="{59EEDED3-86D5-4806-8A34-A6E0A2E81F34}" destId="{5BA17153-F2F8-4F56-8215-F43B48B30D88}" srcOrd="1" destOrd="0" parTransId="{83756268-8501-4C13-BE70-B11C2C59C5AD}" sibTransId="{0204A2CC-F974-4ECE-AD38-1AD0EF90634D}"/>
    <dgm:cxn modelId="{9640C897-5248-451D-B9AC-7D4E64779B9C}" type="presOf" srcId="{5BA17153-F2F8-4F56-8215-F43B48B30D88}" destId="{6859039E-C5BA-4B3A-835D-16974806751C}" srcOrd="0" destOrd="0" presId="urn:microsoft.com/office/officeart/2005/8/layout/process1"/>
    <dgm:cxn modelId="{52149525-6034-436A-956B-876DB9E36931}" srcId="{59EEDED3-86D5-4806-8A34-A6E0A2E81F34}" destId="{A42013BD-E45E-4341-B610-881AFCF1E421}" srcOrd="0" destOrd="0" parTransId="{B0073A5C-8CD4-4F90-A597-70B23470232A}" sibTransId="{170E9528-0E8F-4E2D-8813-8439B171046A}"/>
    <dgm:cxn modelId="{04F409E8-23E8-4A4A-831C-E70A4B960EBB}" type="presOf" srcId="{170E9528-0E8F-4E2D-8813-8439B171046A}" destId="{8A648233-E294-4867-9289-18EA69DF452D}" srcOrd="0" destOrd="0" presId="urn:microsoft.com/office/officeart/2005/8/layout/process1"/>
    <dgm:cxn modelId="{CA427CAC-DBA3-4475-B13B-D2FC3953DE27}" type="presOf" srcId="{170E9528-0E8F-4E2D-8813-8439B171046A}" destId="{23C57512-E435-4C7F-AE83-D8C8D1DADCC8}" srcOrd="1" destOrd="0" presId="urn:microsoft.com/office/officeart/2005/8/layout/process1"/>
    <dgm:cxn modelId="{A7C623B2-FA25-4D30-91DD-BB03C3F93CED}" type="presOf" srcId="{A42013BD-E45E-4341-B610-881AFCF1E421}" destId="{EFAC3279-64CC-46D1-A6C8-78469FEFA456}" srcOrd="0" destOrd="0" presId="urn:microsoft.com/office/officeart/2005/8/layout/process1"/>
    <dgm:cxn modelId="{E417B68B-2241-4845-99DC-6D3739C051FF}" type="presParOf" srcId="{2B113744-BBCB-4BC1-B6BA-0559CCACDC7A}" destId="{EFAC3279-64CC-46D1-A6C8-78469FEFA456}" srcOrd="0" destOrd="0" presId="urn:microsoft.com/office/officeart/2005/8/layout/process1"/>
    <dgm:cxn modelId="{92AA3269-44FF-4C06-A01C-1ED426EF93CA}" type="presParOf" srcId="{2B113744-BBCB-4BC1-B6BA-0559CCACDC7A}" destId="{8A648233-E294-4867-9289-18EA69DF452D}" srcOrd="1" destOrd="0" presId="urn:microsoft.com/office/officeart/2005/8/layout/process1"/>
    <dgm:cxn modelId="{EEFF90A8-C2DC-4159-84C9-3C44D408DCC3}" type="presParOf" srcId="{8A648233-E294-4867-9289-18EA69DF452D}" destId="{23C57512-E435-4C7F-AE83-D8C8D1DADCC8}" srcOrd="0" destOrd="0" presId="urn:microsoft.com/office/officeart/2005/8/layout/process1"/>
    <dgm:cxn modelId="{B819A503-FD4B-4410-957E-3E3924960C9C}" type="presParOf" srcId="{2B113744-BBCB-4BC1-B6BA-0559CCACDC7A}" destId="{6859039E-C5BA-4B3A-835D-16974806751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12C18F9-E50E-4702-AFDC-4D5168270EB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012DC456-C961-4C1C-88F8-6418F926EFA2}">
      <dgm:prSet/>
      <dgm:spPr/>
      <dgm:t>
        <a:bodyPr/>
        <a:lstStyle/>
        <a:p>
          <a:pPr rtl="0"/>
          <a:r>
            <a:rPr lang="en-IN" b="0" i="0" dirty="0" smtClean="0"/>
            <a:t>Obtain the temperature field by applying a unit power source ≡ Green’s functions</a:t>
          </a:r>
          <a:endParaRPr lang="en-IN" dirty="0"/>
        </a:p>
      </dgm:t>
    </dgm:pt>
    <dgm:pt modelId="{49479A53-E756-47A7-A760-9DE9F15AAB78}" type="parTrans" cxnId="{50283BE1-3B11-41D5-A8A9-9DB15F3603DF}">
      <dgm:prSet/>
      <dgm:spPr/>
      <dgm:t>
        <a:bodyPr/>
        <a:lstStyle/>
        <a:p>
          <a:endParaRPr lang="en-IN"/>
        </a:p>
      </dgm:t>
    </dgm:pt>
    <dgm:pt modelId="{A5AB0CFC-2BA5-4DD4-9B15-141E98BBEF8A}" type="sibTrans" cxnId="{50283BE1-3B11-41D5-A8A9-9DB15F3603DF}">
      <dgm:prSet/>
      <dgm:spPr/>
      <dgm:t>
        <a:bodyPr/>
        <a:lstStyle/>
        <a:p>
          <a:endParaRPr lang="en-IN"/>
        </a:p>
      </dgm:t>
    </dgm:pt>
    <dgm:pt modelId="{B6DFFCC6-EC54-4442-8FB2-B0328F166946}">
      <dgm:prSet/>
      <dgm:spPr/>
      <dgm:t>
        <a:bodyPr/>
        <a:lstStyle/>
        <a:p>
          <a:pPr rtl="0"/>
          <a:r>
            <a:rPr lang="en-IN" b="0" i="0" smtClean="0"/>
            <a:t>Modify the initial Green’s functions to obtain leakage aware Green’s functions </a:t>
          </a:r>
          <a:endParaRPr lang="en-IN"/>
        </a:p>
      </dgm:t>
    </dgm:pt>
    <dgm:pt modelId="{7572D97A-0E24-441C-8726-7A75BEA6A196}" type="parTrans" cxnId="{73D2E0E8-A3FA-4B52-A96A-8334A6EB7FE4}">
      <dgm:prSet/>
      <dgm:spPr/>
      <dgm:t>
        <a:bodyPr/>
        <a:lstStyle/>
        <a:p>
          <a:endParaRPr lang="en-IN"/>
        </a:p>
      </dgm:t>
    </dgm:pt>
    <dgm:pt modelId="{FF23313B-512C-4F20-9CC4-541B4027126C}" type="sibTrans" cxnId="{73D2E0E8-A3FA-4B52-A96A-8334A6EB7FE4}">
      <dgm:prSet/>
      <dgm:spPr/>
      <dgm:t>
        <a:bodyPr/>
        <a:lstStyle/>
        <a:p>
          <a:endParaRPr lang="en-IN"/>
        </a:p>
      </dgm:t>
    </dgm:pt>
    <dgm:pt modelId="{3F937373-A13D-4E84-9CDA-D4B1A9102917}">
      <dgm:prSet/>
      <dgm:spPr/>
      <dgm:t>
        <a:bodyPr/>
        <a:lstStyle/>
        <a:p>
          <a:pPr rtl="0"/>
          <a:r>
            <a:rPr lang="en-IN" b="0" i="0" smtClean="0"/>
            <a:t>Convolve the Green’s functions with the power profile to  obtain the temperature profile.</a:t>
          </a:r>
          <a:endParaRPr lang="en-IN"/>
        </a:p>
      </dgm:t>
    </dgm:pt>
    <dgm:pt modelId="{EFD429FD-328F-4EB7-8C48-3B18C8A6788F}" type="parTrans" cxnId="{E8740F67-2E58-4EA2-9DEA-7E8E95B28F2E}">
      <dgm:prSet/>
      <dgm:spPr/>
      <dgm:t>
        <a:bodyPr/>
        <a:lstStyle/>
        <a:p>
          <a:endParaRPr lang="en-IN"/>
        </a:p>
      </dgm:t>
    </dgm:pt>
    <dgm:pt modelId="{DD52D40D-8AC5-44E0-A515-EDAABE17ED81}" type="sibTrans" cxnId="{E8740F67-2E58-4EA2-9DEA-7E8E95B28F2E}">
      <dgm:prSet/>
      <dgm:spPr/>
      <dgm:t>
        <a:bodyPr/>
        <a:lstStyle/>
        <a:p>
          <a:endParaRPr lang="en-IN"/>
        </a:p>
      </dgm:t>
    </dgm:pt>
    <dgm:pt modelId="{4D975906-3E90-4DAB-9A42-0E01E5999E5B}" type="pres">
      <dgm:prSet presAssocID="{A12C18F9-E50E-4702-AFDC-4D5168270EB9}" presName="linear" presStyleCnt="0">
        <dgm:presLayoutVars>
          <dgm:animLvl val="lvl"/>
          <dgm:resizeHandles val="exact"/>
        </dgm:presLayoutVars>
      </dgm:prSet>
      <dgm:spPr/>
    </dgm:pt>
    <dgm:pt modelId="{359E99EA-9BA6-4699-B4C0-8A49403C3364}" type="pres">
      <dgm:prSet presAssocID="{012DC456-C961-4C1C-88F8-6418F926EF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8F3B39-5245-4B3D-BA9A-84065A1A2022}" type="pres">
      <dgm:prSet presAssocID="{A5AB0CFC-2BA5-4DD4-9B15-141E98BBEF8A}" presName="spacer" presStyleCnt="0"/>
      <dgm:spPr/>
    </dgm:pt>
    <dgm:pt modelId="{C827B568-9206-415F-95EC-B4ECF6FDAD50}" type="pres">
      <dgm:prSet presAssocID="{B6DFFCC6-EC54-4442-8FB2-B0328F1669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799015-EBAC-45CF-88E6-A406AD59943C}" type="pres">
      <dgm:prSet presAssocID="{FF23313B-512C-4F20-9CC4-541B4027126C}" presName="spacer" presStyleCnt="0"/>
      <dgm:spPr/>
    </dgm:pt>
    <dgm:pt modelId="{D7BC9F26-92B9-438D-A34D-24A34DD8B2FC}" type="pres">
      <dgm:prSet presAssocID="{3F937373-A13D-4E84-9CDA-D4B1A91029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88F962-EF76-4166-A2D9-6CA8B36B4FF0}" type="presOf" srcId="{012DC456-C961-4C1C-88F8-6418F926EFA2}" destId="{359E99EA-9BA6-4699-B4C0-8A49403C3364}" srcOrd="0" destOrd="0" presId="urn:microsoft.com/office/officeart/2005/8/layout/vList2"/>
    <dgm:cxn modelId="{50283BE1-3B11-41D5-A8A9-9DB15F3603DF}" srcId="{A12C18F9-E50E-4702-AFDC-4D5168270EB9}" destId="{012DC456-C961-4C1C-88F8-6418F926EFA2}" srcOrd="0" destOrd="0" parTransId="{49479A53-E756-47A7-A760-9DE9F15AAB78}" sibTransId="{A5AB0CFC-2BA5-4DD4-9B15-141E98BBEF8A}"/>
    <dgm:cxn modelId="{8A141E57-D463-4BF2-A0EC-039F00A6EE96}" type="presOf" srcId="{A12C18F9-E50E-4702-AFDC-4D5168270EB9}" destId="{4D975906-3E90-4DAB-9A42-0E01E5999E5B}" srcOrd="0" destOrd="0" presId="urn:microsoft.com/office/officeart/2005/8/layout/vList2"/>
    <dgm:cxn modelId="{0F990024-86F5-47DC-9F63-EE5058AA68F7}" type="presOf" srcId="{3F937373-A13D-4E84-9CDA-D4B1A9102917}" destId="{D7BC9F26-92B9-438D-A34D-24A34DD8B2FC}" srcOrd="0" destOrd="0" presId="urn:microsoft.com/office/officeart/2005/8/layout/vList2"/>
    <dgm:cxn modelId="{BD518394-157F-43B3-AC70-E530320FF91E}" type="presOf" srcId="{B6DFFCC6-EC54-4442-8FB2-B0328F166946}" destId="{C827B568-9206-415F-95EC-B4ECF6FDAD50}" srcOrd="0" destOrd="0" presId="urn:microsoft.com/office/officeart/2005/8/layout/vList2"/>
    <dgm:cxn modelId="{73D2E0E8-A3FA-4B52-A96A-8334A6EB7FE4}" srcId="{A12C18F9-E50E-4702-AFDC-4D5168270EB9}" destId="{B6DFFCC6-EC54-4442-8FB2-B0328F166946}" srcOrd="1" destOrd="0" parTransId="{7572D97A-0E24-441C-8726-7A75BEA6A196}" sibTransId="{FF23313B-512C-4F20-9CC4-541B4027126C}"/>
    <dgm:cxn modelId="{E8740F67-2E58-4EA2-9DEA-7E8E95B28F2E}" srcId="{A12C18F9-E50E-4702-AFDC-4D5168270EB9}" destId="{3F937373-A13D-4E84-9CDA-D4B1A9102917}" srcOrd="2" destOrd="0" parTransId="{EFD429FD-328F-4EB7-8C48-3B18C8A6788F}" sibTransId="{DD52D40D-8AC5-44E0-A515-EDAABE17ED81}"/>
    <dgm:cxn modelId="{9DDA4147-1959-48B6-8C2D-61AE5A2B6F6A}" type="presParOf" srcId="{4D975906-3E90-4DAB-9A42-0E01E5999E5B}" destId="{359E99EA-9BA6-4699-B4C0-8A49403C3364}" srcOrd="0" destOrd="0" presId="urn:microsoft.com/office/officeart/2005/8/layout/vList2"/>
    <dgm:cxn modelId="{C327AC64-A75C-470C-8B59-37AEAD05ADE3}" type="presParOf" srcId="{4D975906-3E90-4DAB-9A42-0E01E5999E5B}" destId="{8D8F3B39-5245-4B3D-BA9A-84065A1A2022}" srcOrd="1" destOrd="0" presId="urn:microsoft.com/office/officeart/2005/8/layout/vList2"/>
    <dgm:cxn modelId="{016012DA-4E08-4937-A260-D5B2F0F80D6A}" type="presParOf" srcId="{4D975906-3E90-4DAB-9A42-0E01E5999E5B}" destId="{C827B568-9206-415F-95EC-B4ECF6FDAD50}" srcOrd="2" destOrd="0" presId="urn:microsoft.com/office/officeart/2005/8/layout/vList2"/>
    <dgm:cxn modelId="{260C58E1-DF72-44C8-9C64-66AD06F10600}" type="presParOf" srcId="{4D975906-3E90-4DAB-9A42-0E01E5999E5B}" destId="{37799015-EBAC-45CF-88E6-A406AD59943C}" srcOrd="3" destOrd="0" presId="urn:microsoft.com/office/officeart/2005/8/layout/vList2"/>
    <dgm:cxn modelId="{3A6B1D39-33E7-40E3-BA1E-A4C47F51CABE}" type="presParOf" srcId="{4D975906-3E90-4DAB-9A42-0E01E5999E5B}" destId="{D7BC9F26-92B9-438D-A34D-24A34DD8B2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EF3658-938C-4CE8-BFA7-AF4DD3540E3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C5E975-A8FA-4598-BE09-E6C30F74FA71}">
      <dgm:prSet custT="1"/>
      <dgm:spPr>
        <a:blipFill rotWithShape="0">
          <a:blip xmlns:r="http://schemas.openxmlformats.org/officeDocument/2006/relationships" r:embed="rId1"/>
          <a:stretch>
            <a:fillRect l="-600" r="-450" b="-20426"/>
          </a:stretch>
        </a:blipFill>
        <a:ln>
          <a:noFill/>
        </a:ln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C71BADE8-E796-40AC-A13E-FA0D9737005B}" type="parTrans" cxnId="{98A0FB5E-6395-409C-84DD-632E0119E429}">
      <dgm:prSet/>
      <dgm:spPr/>
      <dgm:t>
        <a:bodyPr/>
        <a:lstStyle/>
        <a:p>
          <a:endParaRPr lang="en-IN"/>
        </a:p>
      </dgm:t>
    </dgm:pt>
    <dgm:pt modelId="{7CA7230D-77AC-48C4-8775-D98C4F0A4567}" type="sibTrans" cxnId="{98A0FB5E-6395-409C-84DD-632E0119E429}">
      <dgm:prSet/>
      <dgm:spPr/>
      <dgm:t>
        <a:bodyPr/>
        <a:lstStyle/>
        <a:p>
          <a:endParaRPr lang="en-IN"/>
        </a:p>
      </dgm:t>
    </dgm:pt>
    <dgm:pt modelId="{D280F301-8879-49C8-BA84-B3B8A48DC25F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FA2B2749-CA55-444F-9F57-890F3B500F68}" type="parTrans" cxnId="{3E40B301-C6CD-433F-894C-BA0267272085}">
      <dgm:prSet/>
      <dgm:spPr/>
      <dgm:t>
        <a:bodyPr/>
        <a:lstStyle/>
        <a:p>
          <a:endParaRPr lang="en-IN"/>
        </a:p>
      </dgm:t>
    </dgm:pt>
    <dgm:pt modelId="{09F2EE01-0F6F-4F61-AD80-7411D519A006}" type="sibTrans" cxnId="{3E40B301-C6CD-433F-894C-BA0267272085}">
      <dgm:prSet/>
      <dgm:spPr/>
      <dgm:t>
        <a:bodyPr/>
        <a:lstStyle/>
        <a:p>
          <a:endParaRPr lang="en-IN"/>
        </a:p>
      </dgm:t>
    </dgm:pt>
    <dgm:pt modelId="{E6E4FC21-BE19-4BD1-848A-46E544E33AFB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4F258B06-0740-41BA-BB88-FF59300FB483}" type="parTrans" cxnId="{931459BD-9AA6-432C-9584-58D419C5DAAB}">
      <dgm:prSet/>
      <dgm:spPr/>
      <dgm:t>
        <a:bodyPr/>
        <a:lstStyle/>
        <a:p>
          <a:endParaRPr lang="en-IN"/>
        </a:p>
      </dgm:t>
    </dgm:pt>
    <dgm:pt modelId="{E0909D7F-15C5-4A2D-8CE4-C22CAB4A37B4}" type="sibTrans" cxnId="{931459BD-9AA6-432C-9584-58D419C5DAAB}">
      <dgm:prSet/>
      <dgm:spPr/>
      <dgm:t>
        <a:bodyPr/>
        <a:lstStyle/>
        <a:p>
          <a:endParaRPr lang="en-IN"/>
        </a:p>
      </dgm:t>
    </dgm:pt>
    <dgm:pt modelId="{DCCBA00A-AB3A-4A64-8B49-180F0790C812}" type="pres">
      <dgm:prSet presAssocID="{8AEF3658-938C-4CE8-BFA7-AF4DD3540E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58A3886-629F-4186-B698-0025CE8AC269}" type="pres">
      <dgm:prSet presAssocID="{F7C5E975-A8FA-4598-BE09-E6C30F74FA71}" presName="compNode" presStyleCnt="0"/>
      <dgm:spPr/>
    </dgm:pt>
    <dgm:pt modelId="{82ED1C74-CEA0-4218-B5D6-C24D08FA1DEB}" type="pres">
      <dgm:prSet presAssocID="{F7C5E975-A8FA-4598-BE09-E6C30F74FA71}" presName="pictRect" presStyleLbl="node1" presStyleIdx="0" presStyleCnt="1" custLinFactNeighborX="6121" custLinFactNeighborY="1454"/>
      <dgm:spPr>
        <a:prstGeom prst="rect">
          <a:avLst/>
        </a:prstGeom>
        <a:blipFill rotWithShape="1">
          <a:blip xmlns:r="http://schemas.openxmlformats.org/officeDocument/2006/relationships"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5BA00553-462C-4F37-9133-D39ED6178DBA}" type="pres">
      <dgm:prSet presAssocID="{F7C5E975-A8FA-4598-BE09-E6C30F74FA71}" presName="textRect" presStyleLbl="revTx" presStyleIdx="0" presStyleCnt="1" custScaleX="105178" custLinFactNeighborX="55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CBCB99-47E4-41A2-9B40-9693A97104D5}" type="presOf" srcId="{E6E4FC21-BE19-4BD1-848A-46E544E33AFB}" destId="{5BA00553-462C-4F37-9133-D39ED6178DBA}" srcOrd="0" destOrd="2" presId="urn:microsoft.com/office/officeart/2005/8/layout/pList1"/>
    <dgm:cxn modelId="{5BAFDFE5-1ADC-4F8B-9793-37AB7DB0FA25}" type="presOf" srcId="{D280F301-8879-49C8-BA84-B3B8A48DC25F}" destId="{5BA00553-462C-4F37-9133-D39ED6178DBA}" srcOrd="0" destOrd="1" presId="urn:microsoft.com/office/officeart/2005/8/layout/pList1"/>
    <dgm:cxn modelId="{98A0FB5E-6395-409C-84DD-632E0119E429}" srcId="{8AEF3658-938C-4CE8-BFA7-AF4DD3540E35}" destId="{F7C5E975-A8FA-4598-BE09-E6C30F74FA71}" srcOrd="0" destOrd="0" parTransId="{C71BADE8-E796-40AC-A13E-FA0D9737005B}" sibTransId="{7CA7230D-77AC-48C4-8775-D98C4F0A4567}"/>
    <dgm:cxn modelId="{3E40B301-C6CD-433F-894C-BA0267272085}" srcId="{F7C5E975-A8FA-4598-BE09-E6C30F74FA71}" destId="{D280F301-8879-49C8-BA84-B3B8A48DC25F}" srcOrd="0" destOrd="0" parTransId="{FA2B2749-CA55-444F-9F57-890F3B500F68}" sibTransId="{09F2EE01-0F6F-4F61-AD80-7411D519A006}"/>
    <dgm:cxn modelId="{C8CF97EB-209C-4F29-9259-C6876801D138}" type="presOf" srcId="{F7C5E975-A8FA-4598-BE09-E6C30F74FA71}" destId="{5BA00553-462C-4F37-9133-D39ED6178DBA}" srcOrd="0" destOrd="0" presId="urn:microsoft.com/office/officeart/2005/8/layout/pList1"/>
    <dgm:cxn modelId="{931459BD-9AA6-432C-9584-58D419C5DAAB}" srcId="{F7C5E975-A8FA-4598-BE09-E6C30F74FA71}" destId="{E6E4FC21-BE19-4BD1-848A-46E544E33AFB}" srcOrd="1" destOrd="0" parTransId="{4F258B06-0740-41BA-BB88-FF59300FB483}" sibTransId="{E0909D7F-15C5-4A2D-8CE4-C22CAB4A37B4}"/>
    <dgm:cxn modelId="{B65F7544-E2BD-45E5-8FC3-A1DD1C2292D5}" type="presOf" srcId="{8AEF3658-938C-4CE8-BFA7-AF4DD3540E35}" destId="{DCCBA00A-AB3A-4A64-8B49-180F0790C812}" srcOrd="0" destOrd="0" presId="urn:microsoft.com/office/officeart/2005/8/layout/pList1"/>
    <dgm:cxn modelId="{E27BE202-F06E-4D3C-BD9E-A6B5560CA0A0}" type="presParOf" srcId="{DCCBA00A-AB3A-4A64-8B49-180F0790C812}" destId="{658A3886-629F-4186-B698-0025CE8AC269}" srcOrd="0" destOrd="0" presId="urn:microsoft.com/office/officeart/2005/8/layout/pList1"/>
    <dgm:cxn modelId="{3B861A16-BE81-4E54-9836-5CEDE3F9C7A2}" type="presParOf" srcId="{658A3886-629F-4186-B698-0025CE8AC269}" destId="{82ED1C74-CEA0-4218-B5D6-C24D08FA1DEB}" srcOrd="0" destOrd="0" presId="urn:microsoft.com/office/officeart/2005/8/layout/pList1"/>
    <dgm:cxn modelId="{BF90CAAC-BC05-44A9-9646-3DFC9EEF86AE}" type="presParOf" srcId="{658A3886-629F-4186-B698-0025CE8AC269}" destId="{5BA00553-462C-4F37-9133-D39ED6178DBA}" srcOrd="1" destOrd="0" presId="urn:microsoft.com/office/officeart/2005/8/layout/p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/>
      <dgm:spPr>
        <a:xfrm>
          <a:off x="850" y="3583"/>
          <a:ext cx="674678" cy="404807"/>
        </a:xfr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/>
      <dgm:spPr>
        <a:xfrm>
          <a:off x="742997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/>
      <dgm:spPr>
        <a:xfrm>
          <a:off x="1485143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/>
      <dgm:spPr>
        <a:xfrm>
          <a:off x="2227290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/>
      <dgm:spPr>
        <a:xfrm>
          <a:off x="850" y="475858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xfrm>
          <a:off x="742997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xfrm>
          <a:off x="1485143" y="475858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xfrm>
          <a:off x="2227290" y="475858"/>
          <a:ext cx="674678" cy="404807"/>
        </a:xfrm>
        <a:solidFill>
          <a:srgbClr val="FF33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xfrm>
          <a:off x="850" y="1420409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xfrm>
          <a:off x="742997" y="1420409"/>
          <a:ext cx="674678" cy="404807"/>
        </a:xfrm>
        <a:solidFill>
          <a:schemeClr val="accent3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xfrm>
          <a:off x="1485143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xfrm>
          <a:off x="2227290" y="1420409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xfrm>
          <a:off x="850" y="94813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xfrm>
          <a:off x="742997" y="94813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xfrm>
          <a:off x="1485143" y="948133"/>
          <a:ext cx="674678" cy="404807"/>
        </a:xfr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xfrm>
          <a:off x="2227290" y="948133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D0913087-E78E-469D-B2FE-842CE7855E7B}" type="presOf" srcId="{6D62FF4C-3ED9-46D3-B93B-33BD4504A756}" destId="{8E1AF72B-E06E-42B2-9204-F7D52BA8A095}" srcOrd="0" destOrd="0" presId="urn:microsoft.com/office/officeart/2005/8/layout/default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9C0B57B3-9D11-4107-B49E-848260305E1B}" type="presOf" srcId="{3FFDD997-DF70-4258-A7EB-AD21E116FC2D}" destId="{838220A1-423B-4E71-868B-478FA458F529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717DC059-F31D-4239-AEF0-2FDA0030BECF}" type="presOf" srcId="{72C93622-AFF8-471D-9868-D9AAEE9F1055}" destId="{ACE3AFCB-4367-4187-9B35-55199E86FE27}" srcOrd="0" destOrd="0" presId="urn:microsoft.com/office/officeart/2005/8/layout/default"/>
    <dgm:cxn modelId="{6AB70610-B42B-4D4A-8A9B-8D28BB460603}" type="presOf" srcId="{1E69C0A5-AB58-4E72-9E61-BBF09A9E064B}" destId="{A4B49D58-496F-45B1-A7E6-41D53C13B658}" srcOrd="0" destOrd="0" presId="urn:microsoft.com/office/officeart/2005/8/layout/default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379F00BA-B6A7-4489-B5BD-CB197E984EB7}" type="presOf" srcId="{F6962828-7036-4AE5-A5C7-22F99FA27C86}" destId="{89282478-1B99-4D0D-AFBC-6BD77086062A}" srcOrd="0" destOrd="0" presId="urn:microsoft.com/office/officeart/2005/8/layout/default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3B68DEEA-EB32-414C-BB76-2D0C3593AD51}" type="presOf" srcId="{4887BD41-F2F2-468E-B28D-BAA76E2C190B}" destId="{808E5674-E1AC-433F-995A-B33340843026}" srcOrd="0" destOrd="0" presId="urn:microsoft.com/office/officeart/2005/8/layout/default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BE230C63-BC93-45A4-B51A-E4CA2214E513}" type="presOf" srcId="{23F8CC94-D8F6-4E5D-92A4-AD1087ED47F6}" destId="{B368B65B-382F-4E7C-ADA1-6EC0E84D40C6}" srcOrd="0" destOrd="0" presId="urn:microsoft.com/office/officeart/2005/8/layout/default"/>
    <dgm:cxn modelId="{1580E935-9676-49D7-84AA-13CF2306D917}" type="presOf" srcId="{19E287B6-FF52-4F8D-A928-877C77208828}" destId="{3CED9916-999D-47A6-84AC-9BFED258D087}" srcOrd="0" destOrd="0" presId="urn:microsoft.com/office/officeart/2005/8/layout/default"/>
    <dgm:cxn modelId="{DC84BAF8-9449-499C-9BC9-D7B3FDDC05B0}" type="presOf" srcId="{3AE4B103-AD3F-40DD-B428-F33AA9354C57}" destId="{AED7360B-1512-4A51-B81A-F2710E6E1ADA}" srcOrd="0" destOrd="0" presId="urn:microsoft.com/office/officeart/2005/8/layout/default"/>
    <dgm:cxn modelId="{A5C4F356-404F-4278-97B8-DEF632DB147B}" type="presOf" srcId="{A9F006D0-C31A-4CA9-A7B2-D1E0C3F034B4}" destId="{3BFB2D43-524A-4C9A-B9AF-20E62DCA3BE9}" srcOrd="0" destOrd="0" presId="urn:microsoft.com/office/officeart/2005/8/layout/default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E620C669-AA4D-4739-907D-0B591745AE1E}" type="presOf" srcId="{2DED7F73-A119-4711-BA8D-2084A438BE1F}" destId="{C4EBB6B9-330F-4959-97EB-33FDF39A2366}" srcOrd="0" destOrd="0" presId="urn:microsoft.com/office/officeart/2005/8/layout/default"/>
    <dgm:cxn modelId="{6492F565-4559-4F29-9C20-BF2223EB48FB}" type="presOf" srcId="{D6ACB683-EB60-4B3E-B694-C04C5C34E41D}" destId="{8BAE0C81-2A9E-42EE-9683-F03D479ED197}" srcOrd="0" destOrd="0" presId="urn:microsoft.com/office/officeart/2005/8/layout/default"/>
    <dgm:cxn modelId="{9119DFDE-6372-4C53-B4B6-6E34614AFB8D}" type="presOf" srcId="{9104719A-B01E-4511-A04B-771A7B6EF89E}" destId="{F174DDB2-73F4-47F7-9670-71276E853CDB}" srcOrd="0" destOrd="0" presId="urn:microsoft.com/office/officeart/2005/8/layout/default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451E6B15-22A0-4796-980D-33609FC5BA8D}" type="presOf" srcId="{1D1EDEE8-BD88-42C7-9A21-537488FC7917}" destId="{C7E3F429-C4A2-47CE-B6CD-2195DE566EF7}" srcOrd="0" destOrd="0" presId="urn:microsoft.com/office/officeart/2005/8/layout/default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DD3DD964-41B2-47E6-8E9F-7A2CA4C850D2}" type="presOf" srcId="{6FC7384A-E882-4D3E-A211-9E33D48D9263}" destId="{B7148BA9-72BF-4D3E-9235-FDD915036F0D}" srcOrd="0" destOrd="0" presId="urn:microsoft.com/office/officeart/2005/8/layout/default"/>
    <dgm:cxn modelId="{C0144377-5575-4526-A9C4-52EEAB526349}" type="presOf" srcId="{3F1FB057-EF07-459F-ACF2-3CB5822FF92F}" destId="{A176D0AA-073F-47FD-BCFB-99949DADBD47}" srcOrd="0" destOrd="0" presId="urn:microsoft.com/office/officeart/2005/8/layout/default"/>
    <dgm:cxn modelId="{24920A5F-BEB3-48D3-84E4-AB7D020FDE05}" type="presOf" srcId="{051A9776-3D3C-4CAC-B14C-B6B4DCB1DDBE}" destId="{0917E244-CDAB-49E7-AFDA-774F7FAC6963}" srcOrd="0" destOrd="0" presId="urn:microsoft.com/office/officeart/2005/8/layout/default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D24FF146-E9BD-490B-B05E-0273EFBAC33B}" type="presParOf" srcId="{838220A1-423B-4E71-868B-478FA458F529}" destId="{8BAE0C81-2A9E-42EE-9683-F03D479ED197}" srcOrd="0" destOrd="0" presId="urn:microsoft.com/office/officeart/2005/8/layout/default"/>
    <dgm:cxn modelId="{AB1A7D49-7B05-4030-9466-611CE3CB2B9F}" type="presParOf" srcId="{838220A1-423B-4E71-868B-478FA458F529}" destId="{B51AB3DA-24CD-41A6-97A4-3C0BB6DF2174}" srcOrd="1" destOrd="0" presId="urn:microsoft.com/office/officeart/2005/8/layout/default"/>
    <dgm:cxn modelId="{7F1A37C0-3218-437A-A8A1-A86E9E12E0BE}" type="presParOf" srcId="{838220A1-423B-4E71-868B-478FA458F529}" destId="{89282478-1B99-4D0D-AFBC-6BD77086062A}" srcOrd="2" destOrd="0" presId="urn:microsoft.com/office/officeart/2005/8/layout/default"/>
    <dgm:cxn modelId="{04165775-C1CD-48A9-8C04-F26C5687FF54}" type="presParOf" srcId="{838220A1-423B-4E71-868B-478FA458F529}" destId="{3B282A1C-9329-4EB8-88D2-3DDAC0422AD6}" srcOrd="3" destOrd="0" presId="urn:microsoft.com/office/officeart/2005/8/layout/default"/>
    <dgm:cxn modelId="{AEE6D5B1-01B4-4250-AE10-34F6B2ABF62D}" type="presParOf" srcId="{838220A1-423B-4E71-868B-478FA458F529}" destId="{A176D0AA-073F-47FD-BCFB-99949DADBD47}" srcOrd="4" destOrd="0" presId="urn:microsoft.com/office/officeart/2005/8/layout/default"/>
    <dgm:cxn modelId="{444A300D-2934-433A-A316-195D8C0D1101}" type="presParOf" srcId="{838220A1-423B-4E71-868B-478FA458F529}" destId="{848BCC36-3614-4ACF-A636-B74C6A8E645D}" srcOrd="5" destOrd="0" presId="urn:microsoft.com/office/officeart/2005/8/layout/default"/>
    <dgm:cxn modelId="{0FC3EBA2-E561-4834-860F-EDD3EAA6366A}" type="presParOf" srcId="{838220A1-423B-4E71-868B-478FA458F529}" destId="{AED7360B-1512-4A51-B81A-F2710E6E1ADA}" srcOrd="6" destOrd="0" presId="urn:microsoft.com/office/officeart/2005/8/layout/default"/>
    <dgm:cxn modelId="{6AC501B2-7279-4CEA-8648-58F33D9F892D}" type="presParOf" srcId="{838220A1-423B-4E71-868B-478FA458F529}" destId="{47EBE366-AAB3-4969-8812-83F7A2228177}" srcOrd="7" destOrd="0" presId="urn:microsoft.com/office/officeart/2005/8/layout/default"/>
    <dgm:cxn modelId="{D0111D0C-C0ED-4E1B-98AF-65A394405633}" type="presParOf" srcId="{838220A1-423B-4E71-868B-478FA458F529}" destId="{C4EBB6B9-330F-4959-97EB-33FDF39A2366}" srcOrd="8" destOrd="0" presId="urn:microsoft.com/office/officeart/2005/8/layout/default"/>
    <dgm:cxn modelId="{C56A8DCF-3853-4BFA-AC15-F513BC73CC22}" type="presParOf" srcId="{838220A1-423B-4E71-868B-478FA458F529}" destId="{8145D20A-ACF5-4AC6-ACA8-A41A66FE7D5F}" srcOrd="9" destOrd="0" presId="urn:microsoft.com/office/officeart/2005/8/layout/default"/>
    <dgm:cxn modelId="{61B13876-8823-48BB-B033-DBE23F555483}" type="presParOf" srcId="{838220A1-423B-4E71-868B-478FA458F529}" destId="{C7E3F429-C4A2-47CE-B6CD-2195DE566EF7}" srcOrd="10" destOrd="0" presId="urn:microsoft.com/office/officeart/2005/8/layout/default"/>
    <dgm:cxn modelId="{C6439619-A618-4103-AC09-63708521BD0F}" type="presParOf" srcId="{838220A1-423B-4E71-868B-478FA458F529}" destId="{F2B384A6-2E8D-4D8D-B1AA-14829E6E7873}" srcOrd="11" destOrd="0" presId="urn:microsoft.com/office/officeart/2005/8/layout/default"/>
    <dgm:cxn modelId="{41A61BB3-A1D9-49CE-81E5-D97DF93BAC68}" type="presParOf" srcId="{838220A1-423B-4E71-868B-478FA458F529}" destId="{0917E244-CDAB-49E7-AFDA-774F7FAC6963}" srcOrd="12" destOrd="0" presId="urn:microsoft.com/office/officeart/2005/8/layout/default"/>
    <dgm:cxn modelId="{2A9D206C-32E3-442D-AC22-D6C61F3D7151}" type="presParOf" srcId="{838220A1-423B-4E71-868B-478FA458F529}" destId="{D786B1EA-6D60-4F1E-94FC-E37EDB7C61AA}" srcOrd="13" destOrd="0" presId="urn:microsoft.com/office/officeart/2005/8/layout/default"/>
    <dgm:cxn modelId="{CB70B03A-F525-4AC1-A5F5-D96B4804BFDE}" type="presParOf" srcId="{838220A1-423B-4E71-868B-478FA458F529}" destId="{F174DDB2-73F4-47F7-9670-71276E853CDB}" srcOrd="14" destOrd="0" presId="urn:microsoft.com/office/officeart/2005/8/layout/default"/>
    <dgm:cxn modelId="{A71F897B-B73E-4632-A9F1-5A7B4CCB5CB2}" type="presParOf" srcId="{838220A1-423B-4E71-868B-478FA458F529}" destId="{A08F3A1F-459F-4ADD-AE4B-3CC43120D526}" srcOrd="15" destOrd="0" presId="urn:microsoft.com/office/officeart/2005/8/layout/default"/>
    <dgm:cxn modelId="{255FAD17-8B35-4B8C-B3E4-4F0E65D3F867}" type="presParOf" srcId="{838220A1-423B-4E71-868B-478FA458F529}" destId="{ACE3AFCB-4367-4187-9B35-55199E86FE27}" srcOrd="16" destOrd="0" presId="urn:microsoft.com/office/officeart/2005/8/layout/default"/>
    <dgm:cxn modelId="{41FA47AA-BFA1-43F1-A3BD-049A23DD90EB}" type="presParOf" srcId="{838220A1-423B-4E71-868B-478FA458F529}" destId="{9A062287-49B0-4A9E-AF57-1AAAFA799843}" srcOrd="17" destOrd="0" presId="urn:microsoft.com/office/officeart/2005/8/layout/default"/>
    <dgm:cxn modelId="{2D97D5B0-6488-46AD-A13E-FE492B7E98E2}" type="presParOf" srcId="{838220A1-423B-4E71-868B-478FA458F529}" destId="{8E1AF72B-E06E-42B2-9204-F7D52BA8A095}" srcOrd="18" destOrd="0" presId="urn:microsoft.com/office/officeart/2005/8/layout/default"/>
    <dgm:cxn modelId="{0114C5B7-C700-449B-AE90-C14231F27770}" type="presParOf" srcId="{838220A1-423B-4E71-868B-478FA458F529}" destId="{0E3210AE-B767-4A47-AF2C-1D3095C8177A}" srcOrd="19" destOrd="0" presId="urn:microsoft.com/office/officeart/2005/8/layout/default"/>
    <dgm:cxn modelId="{F48F73E0-A026-4E92-BF68-D68B98A47582}" type="presParOf" srcId="{838220A1-423B-4E71-868B-478FA458F529}" destId="{B368B65B-382F-4E7C-ADA1-6EC0E84D40C6}" srcOrd="20" destOrd="0" presId="urn:microsoft.com/office/officeart/2005/8/layout/default"/>
    <dgm:cxn modelId="{4E6D62C3-242F-48B9-923B-0EB2923F11F7}" type="presParOf" srcId="{838220A1-423B-4E71-868B-478FA458F529}" destId="{63F6441F-B5CD-4BE0-9D3A-E2A0D856FD75}" srcOrd="21" destOrd="0" presId="urn:microsoft.com/office/officeart/2005/8/layout/default"/>
    <dgm:cxn modelId="{8A0221F1-C3B0-466C-9B74-0FE6F96C89B3}" type="presParOf" srcId="{838220A1-423B-4E71-868B-478FA458F529}" destId="{3BFB2D43-524A-4C9A-B9AF-20E62DCA3BE9}" srcOrd="22" destOrd="0" presId="urn:microsoft.com/office/officeart/2005/8/layout/default"/>
    <dgm:cxn modelId="{CE6A5ECE-3D34-4D59-A1F0-99204DBEF3D3}" type="presParOf" srcId="{838220A1-423B-4E71-868B-478FA458F529}" destId="{D3BF4F86-8487-46B3-A0FC-3A124BC1D42B}" srcOrd="23" destOrd="0" presId="urn:microsoft.com/office/officeart/2005/8/layout/default"/>
    <dgm:cxn modelId="{177DA7BB-B5FB-4C7A-9A22-B184BEDC6DE3}" type="presParOf" srcId="{838220A1-423B-4E71-868B-478FA458F529}" destId="{3CED9916-999D-47A6-84AC-9BFED258D087}" srcOrd="24" destOrd="0" presId="urn:microsoft.com/office/officeart/2005/8/layout/default"/>
    <dgm:cxn modelId="{BCFF981B-A4BE-4334-9154-6E939B5E45E9}" type="presParOf" srcId="{838220A1-423B-4E71-868B-478FA458F529}" destId="{E87C9649-89F8-404E-97EE-2EE2C865F561}" srcOrd="25" destOrd="0" presId="urn:microsoft.com/office/officeart/2005/8/layout/default"/>
    <dgm:cxn modelId="{672975F7-4E5D-4570-B4D0-8834CC4448B4}" type="presParOf" srcId="{838220A1-423B-4E71-868B-478FA458F529}" destId="{808E5674-E1AC-433F-995A-B33340843026}" srcOrd="26" destOrd="0" presId="urn:microsoft.com/office/officeart/2005/8/layout/default"/>
    <dgm:cxn modelId="{44B282A9-CB7F-4285-9FCA-C4B9AC5AA38A}" type="presParOf" srcId="{838220A1-423B-4E71-868B-478FA458F529}" destId="{651FA062-AFC8-4984-9D17-82FBE6F7C795}" srcOrd="27" destOrd="0" presId="urn:microsoft.com/office/officeart/2005/8/layout/default"/>
    <dgm:cxn modelId="{BD0D7073-667A-4605-8EC0-DBE5E9D87B47}" type="presParOf" srcId="{838220A1-423B-4E71-868B-478FA458F529}" destId="{B7148BA9-72BF-4D3E-9235-FDD915036F0D}" srcOrd="28" destOrd="0" presId="urn:microsoft.com/office/officeart/2005/8/layout/default"/>
    <dgm:cxn modelId="{654B8855-3908-4B1E-8A98-5E33C19A16DB}" type="presParOf" srcId="{838220A1-423B-4E71-868B-478FA458F529}" destId="{3D2879EB-D822-4762-8598-55153E8D4ECD}" srcOrd="29" destOrd="0" presId="urn:microsoft.com/office/officeart/2005/8/layout/default"/>
    <dgm:cxn modelId="{94E8A245-290F-494E-B3FA-399B244C6EBB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/>
      <dgm:spPr>
        <a:xfrm>
          <a:off x="850" y="358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/>
      <dgm:spPr>
        <a:xfrm>
          <a:off x="742997" y="358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/>
      <dgm:spPr>
        <a:xfrm>
          <a:off x="1485143" y="358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/>
      <dgm:spPr>
        <a:xfrm>
          <a:off x="2227290" y="358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/>
      <dgm:spPr>
        <a:xfrm>
          <a:off x="850" y="475858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xfrm>
          <a:off x="742997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xfrm>
          <a:off x="1485143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xfrm>
          <a:off x="2227290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xfrm>
          <a:off x="850" y="1420409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xfrm>
          <a:off x="742997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xfrm>
          <a:off x="1485143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xfrm>
          <a:off x="2227290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xfrm>
          <a:off x="850" y="948133"/>
          <a:ext cx="674678" cy="404807"/>
        </a:xfr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xfrm>
          <a:off x="742997" y="948133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xfrm>
          <a:off x="1485143" y="948133"/>
          <a:ext cx="674678" cy="404807"/>
        </a:xfr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xfrm>
          <a:off x="2227290" y="948133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CC66CD0C-A359-40D0-A03D-538D261F3994}" type="presOf" srcId="{D6ACB683-EB60-4B3E-B694-C04C5C34E41D}" destId="{8BAE0C81-2A9E-42EE-9683-F03D479ED197}" srcOrd="0" destOrd="0" presId="urn:microsoft.com/office/officeart/2005/8/layout/default"/>
    <dgm:cxn modelId="{5C8C3815-B433-4BDD-B567-4010C7307BBB}" type="presOf" srcId="{3F1FB057-EF07-459F-ACF2-3CB5822FF92F}" destId="{A176D0AA-073F-47FD-BCFB-99949DADBD47}" srcOrd="0" destOrd="0" presId="urn:microsoft.com/office/officeart/2005/8/layout/default"/>
    <dgm:cxn modelId="{3526B76B-2318-4B7E-99D4-514CE6B94BC8}" type="presOf" srcId="{23F8CC94-D8F6-4E5D-92A4-AD1087ED47F6}" destId="{B368B65B-382F-4E7C-ADA1-6EC0E84D40C6}" srcOrd="0" destOrd="0" presId="urn:microsoft.com/office/officeart/2005/8/layout/default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960F5C0E-4A04-4F35-8392-3EC86E252D77}" type="presOf" srcId="{72C93622-AFF8-471D-9868-D9AAEE9F1055}" destId="{ACE3AFCB-4367-4187-9B35-55199E86FE27}" srcOrd="0" destOrd="0" presId="urn:microsoft.com/office/officeart/2005/8/layout/default"/>
    <dgm:cxn modelId="{3DD34965-9D97-4465-932D-8DBD14A5A017}" type="presOf" srcId="{F6962828-7036-4AE5-A5C7-22F99FA27C86}" destId="{89282478-1B99-4D0D-AFBC-6BD77086062A}" srcOrd="0" destOrd="0" presId="urn:microsoft.com/office/officeart/2005/8/layout/default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AA01AE49-C375-4CC1-A6BB-B626E3411806}" type="presOf" srcId="{9104719A-B01E-4511-A04B-771A7B6EF89E}" destId="{F174DDB2-73F4-47F7-9670-71276E853CDB}" srcOrd="0" destOrd="0" presId="urn:microsoft.com/office/officeart/2005/8/layout/default"/>
    <dgm:cxn modelId="{AF789180-FF8A-4A2C-B795-9F9A24415BAC}" type="presOf" srcId="{4887BD41-F2F2-468E-B28D-BAA76E2C190B}" destId="{808E5674-E1AC-433F-995A-B33340843026}" srcOrd="0" destOrd="0" presId="urn:microsoft.com/office/officeart/2005/8/layout/default"/>
    <dgm:cxn modelId="{FACCF15D-ED2B-40E9-AA88-0FB7D0964F41}" type="presOf" srcId="{2DED7F73-A119-4711-BA8D-2084A438BE1F}" destId="{C4EBB6B9-330F-4959-97EB-33FDF39A2366}" srcOrd="0" destOrd="0" presId="urn:microsoft.com/office/officeart/2005/8/layout/default"/>
    <dgm:cxn modelId="{AA7C5E27-ED28-4246-ABD3-8E739F06C2B5}" type="presOf" srcId="{6D62FF4C-3ED9-46D3-B93B-33BD4504A756}" destId="{8E1AF72B-E06E-42B2-9204-F7D52BA8A095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81255D6F-D115-42A2-BE27-B5BB9A354D0E}" type="presOf" srcId="{1E69C0A5-AB58-4E72-9E61-BBF09A9E064B}" destId="{A4B49D58-496F-45B1-A7E6-41D53C13B658}" srcOrd="0" destOrd="0" presId="urn:microsoft.com/office/officeart/2005/8/layout/default"/>
    <dgm:cxn modelId="{841F1F07-1203-45B5-83B1-350012994E36}" type="presOf" srcId="{6FC7384A-E882-4D3E-A211-9E33D48D9263}" destId="{B7148BA9-72BF-4D3E-9235-FDD915036F0D}" srcOrd="0" destOrd="0" presId="urn:microsoft.com/office/officeart/2005/8/layout/default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0A8359D7-A999-43E9-A329-B23D6278B8E3}" type="presOf" srcId="{3FFDD997-DF70-4258-A7EB-AD21E116FC2D}" destId="{838220A1-423B-4E71-868B-478FA458F529}" srcOrd="0" destOrd="0" presId="urn:microsoft.com/office/officeart/2005/8/layout/default"/>
    <dgm:cxn modelId="{002F5C52-7C51-40C3-8BC4-4FA0832FB037}" type="presOf" srcId="{1D1EDEE8-BD88-42C7-9A21-537488FC7917}" destId="{C7E3F429-C4A2-47CE-B6CD-2195DE566EF7}" srcOrd="0" destOrd="0" presId="urn:microsoft.com/office/officeart/2005/8/layout/default"/>
    <dgm:cxn modelId="{0FCCD12E-61E6-4D4F-AF39-55ABF60AA855}" type="presOf" srcId="{19E287B6-FF52-4F8D-A928-877C77208828}" destId="{3CED9916-999D-47A6-84AC-9BFED258D087}" srcOrd="0" destOrd="0" presId="urn:microsoft.com/office/officeart/2005/8/layout/default"/>
    <dgm:cxn modelId="{764D510A-0A0A-4DF4-938C-DC1AF9A3545A}" type="presOf" srcId="{A9F006D0-C31A-4CA9-A7B2-D1E0C3F034B4}" destId="{3BFB2D43-524A-4C9A-B9AF-20E62DCA3BE9}" srcOrd="0" destOrd="0" presId="urn:microsoft.com/office/officeart/2005/8/layout/default"/>
    <dgm:cxn modelId="{78996D34-0699-45B0-8FDE-B44E1211781B}" type="presOf" srcId="{051A9776-3D3C-4CAC-B14C-B6B4DCB1DDBE}" destId="{0917E244-CDAB-49E7-AFDA-774F7FAC6963}" srcOrd="0" destOrd="0" presId="urn:microsoft.com/office/officeart/2005/8/layout/default"/>
    <dgm:cxn modelId="{1834FD38-EEB4-4A8A-88F4-0F89E1262765}" type="presOf" srcId="{3AE4B103-AD3F-40DD-B428-F33AA9354C57}" destId="{AED7360B-1512-4A51-B81A-F2710E6E1ADA}" srcOrd="0" destOrd="0" presId="urn:microsoft.com/office/officeart/2005/8/layout/default"/>
    <dgm:cxn modelId="{5D2F1D47-951F-4AEB-86DA-AE2DDB499D41}" type="presParOf" srcId="{838220A1-423B-4E71-868B-478FA458F529}" destId="{8BAE0C81-2A9E-42EE-9683-F03D479ED197}" srcOrd="0" destOrd="0" presId="urn:microsoft.com/office/officeart/2005/8/layout/default"/>
    <dgm:cxn modelId="{48286D95-E901-44A7-8356-CAAA08FD8316}" type="presParOf" srcId="{838220A1-423B-4E71-868B-478FA458F529}" destId="{B51AB3DA-24CD-41A6-97A4-3C0BB6DF2174}" srcOrd="1" destOrd="0" presId="urn:microsoft.com/office/officeart/2005/8/layout/default"/>
    <dgm:cxn modelId="{42915F4C-2375-4CE9-A40D-3E6F27AD47C9}" type="presParOf" srcId="{838220A1-423B-4E71-868B-478FA458F529}" destId="{89282478-1B99-4D0D-AFBC-6BD77086062A}" srcOrd="2" destOrd="0" presId="urn:microsoft.com/office/officeart/2005/8/layout/default"/>
    <dgm:cxn modelId="{6E77059F-F596-43D9-9FEA-6B103C2B512E}" type="presParOf" srcId="{838220A1-423B-4E71-868B-478FA458F529}" destId="{3B282A1C-9329-4EB8-88D2-3DDAC0422AD6}" srcOrd="3" destOrd="0" presId="urn:microsoft.com/office/officeart/2005/8/layout/default"/>
    <dgm:cxn modelId="{C5624D01-1ABA-4992-8C64-355903F54D19}" type="presParOf" srcId="{838220A1-423B-4E71-868B-478FA458F529}" destId="{A176D0AA-073F-47FD-BCFB-99949DADBD47}" srcOrd="4" destOrd="0" presId="urn:microsoft.com/office/officeart/2005/8/layout/default"/>
    <dgm:cxn modelId="{93DFF4FC-998E-40C4-9D06-892D6C35368B}" type="presParOf" srcId="{838220A1-423B-4E71-868B-478FA458F529}" destId="{848BCC36-3614-4ACF-A636-B74C6A8E645D}" srcOrd="5" destOrd="0" presId="urn:microsoft.com/office/officeart/2005/8/layout/default"/>
    <dgm:cxn modelId="{0B400EE4-D8A6-4DEA-9875-F983375E8CDC}" type="presParOf" srcId="{838220A1-423B-4E71-868B-478FA458F529}" destId="{AED7360B-1512-4A51-B81A-F2710E6E1ADA}" srcOrd="6" destOrd="0" presId="urn:microsoft.com/office/officeart/2005/8/layout/default"/>
    <dgm:cxn modelId="{BE1D08EC-9857-4C78-B77F-3180120724AC}" type="presParOf" srcId="{838220A1-423B-4E71-868B-478FA458F529}" destId="{47EBE366-AAB3-4969-8812-83F7A2228177}" srcOrd="7" destOrd="0" presId="urn:microsoft.com/office/officeart/2005/8/layout/default"/>
    <dgm:cxn modelId="{457C18BB-1498-4E2F-858F-BC97B585AF43}" type="presParOf" srcId="{838220A1-423B-4E71-868B-478FA458F529}" destId="{C4EBB6B9-330F-4959-97EB-33FDF39A2366}" srcOrd="8" destOrd="0" presId="urn:microsoft.com/office/officeart/2005/8/layout/default"/>
    <dgm:cxn modelId="{ED114762-14FD-4292-8BFB-08D596D8C95F}" type="presParOf" srcId="{838220A1-423B-4E71-868B-478FA458F529}" destId="{8145D20A-ACF5-4AC6-ACA8-A41A66FE7D5F}" srcOrd="9" destOrd="0" presId="urn:microsoft.com/office/officeart/2005/8/layout/default"/>
    <dgm:cxn modelId="{7863EBE6-315E-4053-965E-84E6AE8DF616}" type="presParOf" srcId="{838220A1-423B-4E71-868B-478FA458F529}" destId="{C7E3F429-C4A2-47CE-B6CD-2195DE566EF7}" srcOrd="10" destOrd="0" presId="urn:microsoft.com/office/officeart/2005/8/layout/default"/>
    <dgm:cxn modelId="{FB88BE6D-A0E6-4FE3-B4C2-E463EDFFD013}" type="presParOf" srcId="{838220A1-423B-4E71-868B-478FA458F529}" destId="{F2B384A6-2E8D-4D8D-B1AA-14829E6E7873}" srcOrd="11" destOrd="0" presId="urn:microsoft.com/office/officeart/2005/8/layout/default"/>
    <dgm:cxn modelId="{87DD4D14-FFB0-436F-9399-768FAEE47B88}" type="presParOf" srcId="{838220A1-423B-4E71-868B-478FA458F529}" destId="{0917E244-CDAB-49E7-AFDA-774F7FAC6963}" srcOrd="12" destOrd="0" presId="urn:microsoft.com/office/officeart/2005/8/layout/default"/>
    <dgm:cxn modelId="{76E1F4E7-189B-44B4-B5A6-02DE7757B4B0}" type="presParOf" srcId="{838220A1-423B-4E71-868B-478FA458F529}" destId="{D786B1EA-6D60-4F1E-94FC-E37EDB7C61AA}" srcOrd="13" destOrd="0" presId="urn:microsoft.com/office/officeart/2005/8/layout/default"/>
    <dgm:cxn modelId="{9CDCFB6A-9A74-4F5A-AA51-710D8BF2C2FA}" type="presParOf" srcId="{838220A1-423B-4E71-868B-478FA458F529}" destId="{F174DDB2-73F4-47F7-9670-71276E853CDB}" srcOrd="14" destOrd="0" presId="urn:microsoft.com/office/officeart/2005/8/layout/default"/>
    <dgm:cxn modelId="{4E5B8587-73B3-45CF-9A81-F42D7F22A333}" type="presParOf" srcId="{838220A1-423B-4E71-868B-478FA458F529}" destId="{A08F3A1F-459F-4ADD-AE4B-3CC43120D526}" srcOrd="15" destOrd="0" presId="urn:microsoft.com/office/officeart/2005/8/layout/default"/>
    <dgm:cxn modelId="{5289FE10-8D5E-4C96-A2AB-AC92A1F3D5CC}" type="presParOf" srcId="{838220A1-423B-4E71-868B-478FA458F529}" destId="{ACE3AFCB-4367-4187-9B35-55199E86FE27}" srcOrd="16" destOrd="0" presId="urn:microsoft.com/office/officeart/2005/8/layout/default"/>
    <dgm:cxn modelId="{88E5F9C4-4131-4B23-B042-FED004B628E0}" type="presParOf" srcId="{838220A1-423B-4E71-868B-478FA458F529}" destId="{9A062287-49B0-4A9E-AF57-1AAAFA799843}" srcOrd="17" destOrd="0" presId="urn:microsoft.com/office/officeart/2005/8/layout/default"/>
    <dgm:cxn modelId="{A65201D7-D9E0-4887-BB9A-0FD3BF1D676C}" type="presParOf" srcId="{838220A1-423B-4E71-868B-478FA458F529}" destId="{8E1AF72B-E06E-42B2-9204-F7D52BA8A095}" srcOrd="18" destOrd="0" presId="urn:microsoft.com/office/officeart/2005/8/layout/default"/>
    <dgm:cxn modelId="{E3BB73BA-D14B-4D64-A462-B5C64C544D7D}" type="presParOf" srcId="{838220A1-423B-4E71-868B-478FA458F529}" destId="{0E3210AE-B767-4A47-AF2C-1D3095C8177A}" srcOrd="19" destOrd="0" presId="urn:microsoft.com/office/officeart/2005/8/layout/default"/>
    <dgm:cxn modelId="{0A517489-5D19-4FA9-8C70-0DA83C32C052}" type="presParOf" srcId="{838220A1-423B-4E71-868B-478FA458F529}" destId="{B368B65B-382F-4E7C-ADA1-6EC0E84D40C6}" srcOrd="20" destOrd="0" presId="urn:microsoft.com/office/officeart/2005/8/layout/default"/>
    <dgm:cxn modelId="{86529490-74F1-4162-BE00-55E54A062975}" type="presParOf" srcId="{838220A1-423B-4E71-868B-478FA458F529}" destId="{63F6441F-B5CD-4BE0-9D3A-E2A0D856FD75}" srcOrd="21" destOrd="0" presId="urn:microsoft.com/office/officeart/2005/8/layout/default"/>
    <dgm:cxn modelId="{CA520DB1-E62B-4BD2-A146-C946B9E74FA4}" type="presParOf" srcId="{838220A1-423B-4E71-868B-478FA458F529}" destId="{3BFB2D43-524A-4C9A-B9AF-20E62DCA3BE9}" srcOrd="22" destOrd="0" presId="urn:microsoft.com/office/officeart/2005/8/layout/default"/>
    <dgm:cxn modelId="{C90EF7F2-3251-4A11-ACC6-E5BEBA9F5819}" type="presParOf" srcId="{838220A1-423B-4E71-868B-478FA458F529}" destId="{D3BF4F86-8487-46B3-A0FC-3A124BC1D42B}" srcOrd="23" destOrd="0" presId="urn:microsoft.com/office/officeart/2005/8/layout/default"/>
    <dgm:cxn modelId="{ADF2E7D6-048B-411A-990A-800589BE8597}" type="presParOf" srcId="{838220A1-423B-4E71-868B-478FA458F529}" destId="{3CED9916-999D-47A6-84AC-9BFED258D087}" srcOrd="24" destOrd="0" presId="urn:microsoft.com/office/officeart/2005/8/layout/default"/>
    <dgm:cxn modelId="{0489E87E-7400-4269-A8E8-DC3E7CA3021A}" type="presParOf" srcId="{838220A1-423B-4E71-868B-478FA458F529}" destId="{E87C9649-89F8-404E-97EE-2EE2C865F561}" srcOrd="25" destOrd="0" presId="urn:microsoft.com/office/officeart/2005/8/layout/default"/>
    <dgm:cxn modelId="{CA917C2C-7D8D-491D-9825-421953991E3E}" type="presParOf" srcId="{838220A1-423B-4E71-868B-478FA458F529}" destId="{808E5674-E1AC-433F-995A-B33340843026}" srcOrd="26" destOrd="0" presId="urn:microsoft.com/office/officeart/2005/8/layout/default"/>
    <dgm:cxn modelId="{AFF60362-11FA-46B5-9E54-5F88192BC6A9}" type="presParOf" srcId="{838220A1-423B-4E71-868B-478FA458F529}" destId="{651FA062-AFC8-4984-9D17-82FBE6F7C795}" srcOrd="27" destOrd="0" presId="urn:microsoft.com/office/officeart/2005/8/layout/default"/>
    <dgm:cxn modelId="{BA8032C5-A828-45F3-9311-9D79C6813EC8}" type="presParOf" srcId="{838220A1-423B-4E71-868B-478FA458F529}" destId="{B7148BA9-72BF-4D3E-9235-FDD915036F0D}" srcOrd="28" destOrd="0" presId="urn:microsoft.com/office/officeart/2005/8/layout/default"/>
    <dgm:cxn modelId="{1F5BBE9E-8377-43DC-8A3C-67CF1597B751}" type="presParOf" srcId="{838220A1-423B-4E71-868B-478FA458F529}" destId="{3D2879EB-D822-4762-8598-55153E8D4ECD}" srcOrd="29" destOrd="0" presId="urn:microsoft.com/office/officeart/2005/8/layout/default"/>
    <dgm:cxn modelId="{A65B5296-CF68-49A4-BD15-F43194437477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/>
      <dgm:spPr>
        <a:xfrm>
          <a:off x="850" y="3583"/>
          <a:ext cx="674678" cy="404807"/>
        </a:xfr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/>
      <dgm:spPr>
        <a:xfrm>
          <a:off x="742997" y="3583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/>
      <dgm:spPr>
        <a:xfrm>
          <a:off x="1485143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/>
      <dgm:spPr>
        <a:xfrm>
          <a:off x="2227290" y="358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/>
      <dgm:spPr>
        <a:xfrm>
          <a:off x="850" y="475858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xfrm>
          <a:off x="742997" y="475858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xfrm>
          <a:off x="1485143" y="475858"/>
          <a:ext cx="674678" cy="404807"/>
        </a:xfr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xfrm>
          <a:off x="2227290" y="475858"/>
          <a:ext cx="674678" cy="404807"/>
        </a:xfrm>
        <a:solidFill>
          <a:srgbClr val="FF33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xfrm>
          <a:off x="850" y="1420409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xfrm>
          <a:off x="742997" y="1420409"/>
          <a:ext cx="674678" cy="404807"/>
        </a:xfrm>
        <a:solidFill>
          <a:schemeClr val="accent3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xfrm>
          <a:off x="1485143" y="1420409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xfrm>
          <a:off x="2227290" y="1420409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xfrm>
          <a:off x="850" y="94813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xfrm>
          <a:off x="742997" y="948133"/>
          <a:ext cx="674678" cy="404807"/>
        </a:xfr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xfrm>
          <a:off x="1485143" y="948133"/>
          <a:ext cx="674678" cy="404807"/>
        </a:xfr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xfrm>
          <a:off x="2227290" y="948133"/>
          <a:ext cx="674678" cy="404807"/>
        </a:xfr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A3FBF5C6-2759-4452-860B-5E10E8A6DE92}" type="presOf" srcId="{051A9776-3D3C-4CAC-B14C-B6B4DCB1DDBE}" destId="{0917E244-CDAB-49E7-AFDA-774F7FAC6963}" srcOrd="0" destOrd="0" presId="urn:microsoft.com/office/officeart/2005/8/layout/default"/>
    <dgm:cxn modelId="{8151C1C9-C47A-4C17-BD19-C05547817DEE}" type="presOf" srcId="{9104719A-B01E-4511-A04B-771A7B6EF89E}" destId="{F174DDB2-73F4-47F7-9670-71276E853CDB}" srcOrd="0" destOrd="0" presId="urn:microsoft.com/office/officeart/2005/8/layout/default"/>
    <dgm:cxn modelId="{C9470855-38C6-420C-BEF9-8F80C862C13C}" type="presOf" srcId="{72C93622-AFF8-471D-9868-D9AAEE9F1055}" destId="{ACE3AFCB-4367-4187-9B35-55199E86FE27}" srcOrd="0" destOrd="0" presId="urn:microsoft.com/office/officeart/2005/8/layout/default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8A4DA44B-7271-4FB5-BBBB-C787779A34AE}" type="presOf" srcId="{A9F006D0-C31A-4CA9-A7B2-D1E0C3F034B4}" destId="{3BFB2D43-524A-4C9A-B9AF-20E62DCA3BE9}" srcOrd="0" destOrd="0" presId="urn:microsoft.com/office/officeart/2005/8/layout/default"/>
    <dgm:cxn modelId="{42271A65-6D12-4522-B5DD-3681D5F98380}" type="presOf" srcId="{1D1EDEE8-BD88-42C7-9A21-537488FC7917}" destId="{C7E3F429-C4A2-47CE-B6CD-2195DE566EF7}" srcOrd="0" destOrd="0" presId="urn:microsoft.com/office/officeart/2005/8/layout/default"/>
    <dgm:cxn modelId="{F970C7F8-209A-4B0E-BF0A-6BE499DB1A0B}" type="presOf" srcId="{6FC7384A-E882-4D3E-A211-9E33D48D9263}" destId="{B7148BA9-72BF-4D3E-9235-FDD915036F0D}" srcOrd="0" destOrd="0" presId="urn:microsoft.com/office/officeart/2005/8/layout/default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2D207596-EFDB-4DBE-B377-D298971D23BB}" type="presOf" srcId="{19E287B6-FF52-4F8D-A928-877C77208828}" destId="{3CED9916-999D-47A6-84AC-9BFED258D087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649D82DA-52C2-42FD-9045-2CF265FDD3AB}" type="presOf" srcId="{6D62FF4C-3ED9-46D3-B93B-33BD4504A756}" destId="{8E1AF72B-E06E-42B2-9204-F7D52BA8A095}" srcOrd="0" destOrd="0" presId="urn:microsoft.com/office/officeart/2005/8/layout/default"/>
    <dgm:cxn modelId="{90A7CAC9-CC06-4951-98FC-A277C51FDEB0}" type="presOf" srcId="{2DED7F73-A119-4711-BA8D-2084A438BE1F}" destId="{C4EBB6B9-330F-4959-97EB-33FDF39A2366}" srcOrd="0" destOrd="0" presId="urn:microsoft.com/office/officeart/2005/8/layout/default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D6493EBE-B460-422D-BA1F-34B4C9F3EB7F}" type="presOf" srcId="{4887BD41-F2F2-468E-B28D-BAA76E2C190B}" destId="{808E5674-E1AC-433F-995A-B33340843026}" srcOrd="0" destOrd="0" presId="urn:microsoft.com/office/officeart/2005/8/layout/default"/>
    <dgm:cxn modelId="{A4F52110-1683-4EC4-BBFD-7DF0C6472B33}" type="presOf" srcId="{3F1FB057-EF07-459F-ACF2-3CB5822FF92F}" destId="{A176D0AA-073F-47FD-BCFB-99949DADBD47}" srcOrd="0" destOrd="0" presId="urn:microsoft.com/office/officeart/2005/8/layout/default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49E7A397-669E-4A2F-A4D0-5F35D7CB5449}" type="presOf" srcId="{D6ACB683-EB60-4B3E-B694-C04C5C34E41D}" destId="{8BAE0C81-2A9E-42EE-9683-F03D479ED197}" srcOrd="0" destOrd="0" presId="urn:microsoft.com/office/officeart/2005/8/layout/default"/>
    <dgm:cxn modelId="{2D2BB735-0A93-4441-A2EF-87C1580568C8}" type="presOf" srcId="{23F8CC94-D8F6-4E5D-92A4-AD1087ED47F6}" destId="{B368B65B-382F-4E7C-ADA1-6EC0E84D40C6}" srcOrd="0" destOrd="0" presId="urn:microsoft.com/office/officeart/2005/8/layout/default"/>
    <dgm:cxn modelId="{132A34E1-D179-447B-B392-2FE20B6FCD94}" type="presOf" srcId="{3AE4B103-AD3F-40DD-B428-F33AA9354C57}" destId="{AED7360B-1512-4A51-B81A-F2710E6E1ADA}" srcOrd="0" destOrd="0" presId="urn:microsoft.com/office/officeart/2005/8/layout/default"/>
    <dgm:cxn modelId="{0CDE5EDE-F284-4B56-B03D-77FEF55B0E99}" type="presOf" srcId="{1E69C0A5-AB58-4E72-9E61-BBF09A9E064B}" destId="{A4B49D58-496F-45B1-A7E6-41D53C13B658}" srcOrd="0" destOrd="0" presId="urn:microsoft.com/office/officeart/2005/8/layout/default"/>
    <dgm:cxn modelId="{6A968E4C-C66C-4EC3-88BF-6BD7FA145FD2}" type="presOf" srcId="{3FFDD997-DF70-4258-A7EB-AD21E116FC2D}" destId="{838220A1-423B-4E71-868B-478FA458F529}" srcOrd="0" destOrd="0" presId="urn:microsoft.com/office/officeart/2005/8/layout/default"/>
    <dgm:cxn modelId="{41757ECF-5D5E-480D-B63E-261C59D5FC88}" type="presOf" srcId="{F6962828-7036-4AE5-A5C7-22F99FA27C86}" destId="{89282478-1B99-4D0D-AFBC-6BD77086062A}" srcOrd="0" destOrd="0" presId="urn:microsoft.com/office/officeart/2005/8/layout/default"/>
    <dgm:cxn modelId="{65118C1F-6EE4-4822-A214-BFF75035844C}" type="presParOf" srcId="{838220A1-423B-4E71-868B-478FA458F529}" destId="{8BAE0C81-2A9E-42EE-9683-F03D479ED197}" srcOrd="0" destOrd="0" presId="urn:microsoft.com/office/officeart/2005/8/layout/default"/>
    <dgm:cxn modelId="{9F8DF006-E7EC-4A0B-8536-C08F62695368}" type="presParOf" srcId="{838220A1-423B-4E71-868B-478FA458F529}" destId="{B51AB3DA-24CD-41A6-97A4-3C0BB6DF2174}" srcOrd="1" destOrd="0" presId="urn:microsoft.com/office/officeart/2005/8/layout/default"/>
    <dgm:cxn modelId="{52635B3F-C594-4BAB-9CA6-8CC2FC9908A3}" type="presParOf" srcId="{838220A1-423B-4E71-868B-478FA458F529}" destId="{89282478-1B99-4D0D-AFBC-6BD77086062A}" srcOrd="2" destOrd="0" presId="urn:microsoft.com/office/officeart/2005/8/layout/default"/>
    <dgm:cxn modelId="{512F3DD4-D3DA-4745-BC36-45D006F45AB4}" type="presParOf" srcId="{838220A1-423B-4E71-868B-478FA458F529}" destId="{3B282A1C-9329-4EB8-88D2-3DDAC0422AD6}" srcOrd="3" destOrd="0" presId="urn:microsoft.com/office/officeart/2005/8/layout/default"/>
    <dgm:cxn modelId="{DECD5E0C-D8CA-4D6A-BCBF-1252EB9A3E25}" type="presParOf" srcId="{838220A1-423B-4E71-868B-478FA458F529}" destId="{A176D0AA-073F-47FD-BCFB-99949DADBD47}" srcOrd="4" destOrd="0" presId="urn:microsoft.com/office/officeart/2005/8/layout/default"/>
    <dgm:cxn modelId="{E6C74BAD-8449-4EE5-8063-79E37FA39746}" type="presParOf" srcId="{838220A1-423B-4E71-868B-478FA458F529}" destId="{848BCC36-3614-4ACF-A636-B74C6A8E645D}" srcOrd="5" destOrd="0" presId="urn:microsoft.com/office/officeart/2005/8/layout/default"/>
    <dgm:cxn modelId="{222C9196-FF6F-402D-9889-EC93A881A8FC}" type="presParOf" srcId="{838220A1-423B-4E71-868B-478FA458F529}" destId="{AED7360B-1512-4A51-B81A-F2710E6E1ADA}" srcOrd="6" destOrd="0" presId="urn:microsoft.com/office/officeart/2005/8/layout/default"/>
    <dgm:cxn modelId="{53B47189-571C-450E-9DE9-D4FB88ED810F}" type="presParOf" srcId="{838220A1-423B-4E71-868B-478FA458F529}" destId="{47EBE366-AAB3-4969-8812-83F7A2228177}" srcOrd="7" destOrd="0" presId="urn:microsoft.com/office/officeart/2005/8/layout/default"/>
    <dgm:cxn modelId="{BDE15D3C-D99A-45C1-8BAC-DD1E75AE5CB4}" type="presParOf" srcId="{838220A1-423B-4E71-868B-478FA458F529}" destId="{C4EBB6B9-330F-4959-97EB-33FDF39A2366}" srcOrd="8" destOrd="0" presId="urn:microsoft.com/office/officeart/2005/8/layout/default"/>
    <dgm:cxn modelId="{76402E93-136D-4DE3-A693-7A4620487B12}" type="presParOf" srcId="{838220A1-423B-4E71-868B-478FA458F529}" destId="{8145D20A-ACF5-4AC6-ACA8-A41A66FE7D5F}" srcOrd="9" destOrd="0" presId="urn:microsoft.com/office/officeart/2005/8/layout/default"/>
    <dgm:cxn modelId="{59576BF8-EA2C-4DF3-9380-C7762735FC35}" type="presParOf" srcId="{838220A1-423B-4E71-868B-478FA458F529}" destId="{C7E3F429-C4A2-47CE-B6CD-2195DE566EF7}" srcOrd="10" destOrd="0" presId="urn:microsoft.com/office/officeart/2005/8/layout/default"/>
    <dgm:cxn modelId="{0DA99B66-ED22-4157-920B-8848F9E7193D}" type="presParOf" srcId="{838220A1-423B-4E71-868B-478FA458F529}" destId="{F2B384A6-2E8D-4D8D-B1AA-14829E6E7873}" srcOrd="11" destOrd="0" presId="urn:microsoft.com/office/officeart/2005/8/layout/default"/>
    <dgm:cxn modelId="{BAF9EF72-1E19-4A25-B4A3-0B626731AEEB}" type="presParOf" srcId="{838220A1-423B-4E71-868B-478FA458F529}" destId="{0917E244-CDAB-49E7-AFDA-774F7FAC6963}" srcOrd="12" destOrd="0" presId="urn:microsoft.com/office/officeart/2005/8/layout/default"/>
    <dgm:cxn modelId="{2FCC136C-C144-465E-AC91-98488C942E30}" type="presParOf" srcId="{838220A1-423B-4E71-868B-478FA458F529}" destId="{D786B1EA-6D60-4F1E-94FC-E37EDB7C61AA}" srcOrd="13" destOrd="0" presId="urn:microsoft.com/office/officeart/2005/8/layout/default"/>
    <dgm:cxn modelId="{9C5F0E5E-44C0-4C39-83B3-7B768C4B7B26}" type="presParOf" srcId="{838220A1-423B-4E71-868B-478FA458F529}" destId="{F174DDB2-73F4-47F7-9670-71276E853CDB}" srcOrd="14" destOrd="0" presId="urn:microsoft.com/office/officeart/2005/8/layout/default"/>
    <dgm:cxn modelId="{1CF66F72-54F9-4DB5-ABD5-1C18DC04A876}" type="presParOf" srcId="{838220A1-423B-4E71-868B-478FA458F529}" destId="{A08F3A1F-459F-4ADD-AE4B-3CC43120D526}" srcOrd="15" destOrd="0" presId="urn:microsoft.com/office/officeart/2005/8/layout/default"/>
    <dgm:cxn modelId="{31AF98A9-17FB-4BB5-8409-901C764BE1B9}" type="presParOf" srcId="{838220A1-423B-4E71-868B-478FA458F529}" destId="{ACE3AFCB-4367-4187-9B35-55199E86FE27}" srcOrd="16" destOrd="0" presId="urn:microsoft.com/office/officeart/2005/8/layout/default"/>
    <dgm:cxn modelId="{71C04D3C-0E96-4C12-8CE0-CF9C544493BC}" type="presParOf" srcId="{838220A1-423B-4E71-868B-478FA458F529}" destId="{9A062287-49B0-4A9E-AF57-1AAAFA799843}" srcOrd="17" destOrd="0" presId="urn:microsoft.com/office/officeart/2005/8/layout/default"/>
    <dgm:cxn modelId="{DAAAD6BD-E956-4C6D-B931-41096C1FBEB5}" type="presParOf" srcId="{838220A1-423B-4E71-868B-478FA458F529}" destId="{8E1AF72B-E06E-42B2-9204-F7D52BA8A095}" srcOrd="18" destOrd="0" presId="urn:microsoft.com/office/officeart/2005/8/layout/default"/>
    <dgm:cxn modelId="{07F3BFC2-3D24-40A2-975B-AE6A1DA3E223}" type="presParOf" srcId="{838220A1-423B-4E71-868B-478FA458F529}" destId="{0E3210AE-B767-4A47-AF2C-1D3095C8177A}" srcOrd="19" destOrd="0" presId="urn:microsoft.com/office/officeart/2005/8/layout/default"/>
    <dgm:cxn modelId="{5FC93332-EB9E-456E-8120-1651112A70FF}" type="presParOf" srcId="{838220A1-423B-4E71-868B-478FA458F529}" destId="{B368B65B-382F-4E7C-ADA1-6EC0E84D40C6}" srcOrd="20" destOrd="0" presId="urn:microsoft.com/office/officeart/2005/8/layout/default"/>
    <dgm:cxn modelId="{E7628782-D36C-427C-9461-57563251CD37}" type="presParOf" srcId="{838220A1-423B-4E71-868B-478FA458F529}" destId="{63F6441F-B5CD-4BE0-9D3A-E2A0D856FD75}" srcOrd="21" destOrd="0" presId="urn:microsoft.com/office/officeart/2005/8/layout/default"/>
    <dgm:cxn modelId="{BDB9ED1D-A625-42A2-BC1A-171F72E09CF1}" type="presParOf" srcId="{838220A1-423B-4E71-868B-478FA458F529}" destId="{3BFB2D43-524A-4C9A-B9AF-20E62DCA3BE9}" srcOrd="22" destOrd="0" presId="urn:microsoft.com/office/officeart/2005/8/layout/default"/>
    <dgm:cxn modelId="{41AE5ADC-68F0-4AEB-B99F-2A7516E701AE}" type="presParOf" srcId="{838220A1-423B-4E71-868B-478FA458F529}" destId="{D3BF4F86-8487-46B3-A0FC-3A124BC1D42B}" srcOrd="23" destOrd="0" presId="urn:microsoft.com/office/officeart/2005/8/layout/default"/>
    <dgm:cxn modelId="{BCC0FB26-0945-44EF-9BF3-209D01C3DE5C}" type="presParOf" srcId="{838220A1-423B-4E71-868B-478FA458F529}" destId="{3CED9916-999D-47A6-84AC-9BFED258D087}" srcOrd="24" destOrd="0" presId="urn:microsoft.com/office/officeart/2005/8/layout/default"/>
    <dgm:cxn modelId="{1249AA22-EBC1-4BD2-A13A-CEDB3C694FE5}" type="presParOf" srcId="{838220A1-423B-4E71-868B-478FA458F529}" destId="{E87C9649-89F8-404E-97EE-2EE2C865F561}" srcOrd="25" destOrd="0" presId="urn:microsoft.com/office/officeart/2005/8/layout/default"/>
    <dgm:cxn modelId="{E48849F9-A0B9-41C0-9F03-D70DC64A4C26}" type="presParOf" srcId="{838220A1-423B-4E71-868B-478FA458F529}" destId="{808E5674-E1AC-433F-995A-B33340843026}" srcOrd="26" destOrd="0" presId="urn:microsoft.com/office/officeart/2005/8/layout/default"/>
    <dgm:cxn modelId="{A8DB5AFB-2EDE-4BC6-82C7-8882E777D465}" type="presParOf" srcId="{838220A1-423B-4E71-868B-478FA458F529}" destId="{651FA062-AFC8-4984-9D17-82FBE6F7C795}" srcOrd="27" destOrd="0" presId="urn:microsoft.com/office/officeart/2005/8/layout/default"/>
    <dgm:cxn modelId="{6CBC878F-38B3-4745-8277-AEDD7C268A5A}" type="presParOf" srcId="{838220A1-423B-4E71-868B-478FA458F529}" destId="{B7148BA9-72BF-4D3E-9235-FDD915036F0D}" srcOrd="28" destOrd="0" presId="urn:microsoft.com/office/officeart/2005/8/layout/default"/>
    <dgm:cxn modelId="{DD1200EC-9DDC-4A86-939B-30F997B0E95B}" type="presParOf" srcId="{838220A1-423B-4E71-868B-478FA458F529}" destId="{3D2879EB-D822-4762-8598-55153E8D4ECD}" srcOrd="29" destOrd="0" presId="urn:microsoft.com/office/officeart/2005/8/layout/default"/>
    <dgm:cxn modelId="{CA26D725-A489-4944-BA81-80F5FF235120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 phldr="1"/>
      <dgm:spPr>
        <a:solidFill>
          <a:srgbClr val="4B4BFF"/>
        </a:solidFill>
      </dgm:spPr>
      <dgm:t>
        <a:bodyPr/>
        <a:lstStyle/>
        <a:p>
          <a:endParaRPr lang="en-US"/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 phldr="1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solidFill>
          <a:srgbClr val="4B4BFF"/>
        </a:solidFill>
      </dgm:spPr>
      <dgm:t>
        <a:bodyPr/>
        <a:lstStyle/>
        <a:p>
          <a:endParaRPr lang="en-US" dirty="0"/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FC731-E8F4-4007-8399-DEE801E5DE4B}" type="presOf" srcId="{72C93622-AFF8-471D-9868-D9AAEE9F1055}" destId="{ACE3AFCB-4367-4187-9B35-55199E86FE27}" srcOrd="0" destOrd="0" presId="urn:microsoft.com/office/officeart/2005/8/layout/default"/>
    <dgm:cxn modelId="{3FA3245F-67AA-4167-8184-280DF3114BED}" type="presOf" srcId="{D6ACB683-EB60-4B3E-B694-C04C5C34E41D}" destId="{8BAE0C81-2A9E-42EE-9683-F03D479ED197}" srcOrd="0" destOrd="0" presId="urn:microsoft.com/office/officeart/2005/8/layout/default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C044B0EC-DE69-45B6-9AFC-05ABA90C8266}" type="presOf" srcId="{6FC7384A-E882-4D3E-A211-9E33D48D9263}" destId="{B7148BA9-72BF-4D3E-9235-FDD915036F0D}" srcOrd="0" destOrd="0" presId="urn:microsoft.com/office/officeart/2005/8/layout/default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FFCB2E55-1723-49FD-AB86-72BC1DCC62DC}" type="presOf" srcId="{A9F006D0-C31A-4CA9-A7B2-D1E0C3F034B4}" destId="{3BFB2D43-524A-4C9A-B9AF-20E62DCA3BE9}" srcOrd="0" destOrd="0" presId="urn:microsoft.com/office/officeart/2005/8/layout/default"/>
    <dgm:cxn modelId="{E94DED12-50FD-462A-8C14-4F3F7C9834B6}" type="presOf" srcId="{6D62FF4C-3ED9-46D3-B93B-33BD4504A756}" destId="{8E1AF72B-E06E-42B2-9204-F7D52BA8A095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BD9403B0-16CE-4B38-89B4-2FBA5BAC560B}" type="presOf" srcId="{23F8CC94-D8F6-4E5D-92A4-AD1087ED47F6}" destId="{B368B65B-382F-4E7C-ADA1-6EC0E84D40C6}" srcOrd="0" destOrd="0" presId="urn:microsoft.com/office/officeart/2005/8/layout/default"/>
    <dgm:cxn modelId="{E8B9F001-5999-4953-9C4F-9D4FF39A7AC5}" type="presOf" srcId="{3FFDD997-DF70-4258-A7EB-AD21E116FC2D}" destId="{838220A1-423B-4E71-868B-478FA458F529}" srcOrd="0" destOrd="0" presId="urn:microsoft.com/office/officeart/2005/8/layout/default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BAEFA86B-6DCC-49BD-8811-DB796422D315}" type="presOf" srcId="{3F1FB057-EF07-459F-ACF2-3CB5822FF92F}" destId="{A176D0AA-073F-47FD-BCFB-99949DADBD47}" srcOrd="0" destOrd="0" presId="urn:microsoft.com/office/officeart/2005/8/layout/default"/>
    <dgm:cxn modelId="{8C488DB5-3C83-44D4-82B0-AFA752EC2B4B}" type="presOf" srcId="{1E69C0A5-AB58-4E72-9E61-BBF09A9E064B}" destId="{A4B49D58-496F-45B1-A7E6-41D53C13B658}" srcOrd="0" destOrd="0" presId="urn:microsoft.com/office/officeart/2005/8/layout/default"/>
    <dgm:cxn modelId="{FE8D9B56-632A-4B5D-A109-3229AFC578B7}" type="presOf" srcId="{F6962828-7036-4AE5-A5C7-22F99FA27C86}" destId="{89282478-1B99-4D0D-AFBC-6BD77086062A}" srcOrd="0" destOrd="0" presId="urn:microsoft.com/office/officeart/2005/8/layout/default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94997CBF-61C0-408F-947B-23FE76AAF492}" type="presOf" srcId="{3AE4B103-AD3F-40DD-B428-F33AA9354C57}" destId="{AED7360B-1512-4A51-B81A-F2710E6E1ADA}" srcOrd="0" destOrd="0" presId="urn:microsoft.com/office/officeart/2005/8/layout/default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86D81025-065C-498F-B6D3-B7D17D0B969C}" type="presOf" srcId="{051A9776-3D3C-4CAC-B14C-B6B4DCB1DDBE}" destId="{0917E244-CDAB-49E7-AFDA-774F7FAC6963}" srcOrd="0" destOrd="0" presId="urn:microsoft.com/office/officeart/2005/8/layout/default"/>
    <dgm:cxn modelId="{A598D7AD-5E0D-4FAF-BA1B-763C1E1CE36F}" type="presOf" srcId="{9104719A-B01E-4511-A04B-771A7B6EF89E}" destId="{F174DDB2-73F4-47F7-9670-71276E853CDB}" srcOrd="0" destOrd="0" presId="urn:microsoft.com/office/officeart/2005/8/layout/default"/>
    <dgm:cxn modelId="{0375ED48-0EF6-40A7-91CB-BF3BC06EB043}" type="presOf" srcId="{2DED7F73-A119-4711-BA8D-2084A438BE1F}" destId="{C4EBB6B9-330F-4959-97EB-33FDF39A2366}" srcOrd="0" destOrd="0" presId="urn:microsoft.com/office/officeart/2005/8/layout/default"/>
    <dgm:cxn modelId="{5C8922DC-A9C6-4258-8F03-414D3E1C7200}" type="presOf" srcId="{4887BD41-F2F2-468E-B28D-BAA76E2C190B}" destId="{808E5674-E1AC-433F-995A-B33340843026}" srcOrd="0" destOrd="0" presId="urn:microsoft.com/office/officeart/2005/8/layout/default"/>
    <dgm:cxn modelId="{5D5893EB-E15D-4C68-B532-14A49C16CA01}" type="presOf" srcId="{1D1EDEE8-BD88-42C7-9A21-537488FC7917}" destId="{C7E3F429-C4A2-47CE-B6CD-2195DE566EF7}" srcOrd="0" destOrd="0" presId="urn:microsoft.com/office/officeart/2005/8/layout/default"/>
    <dgm:cxn modelId="{D1457C59-773F-4863-8ED5-21C9ED247042}" type="presOf" srcId="{19E287B6-FF52-4F8D-A928-877C77208828}" destId="{3CED9916-999D-47A6-84AC-9BFED258D087}" srcOrd="0" destOrd="0" presId="urn:microsoft.com/office/officeart/2005/8/layout/default"/>
    <dgm:cxn modelId="{124A2F8B-992C-4AF8-AA6A-56F369836301}" type="presParOf" srcId="{838220A1-423B-4E71-868B-478FA458F529}" destId="{8BAE0C81-2A9E-42EE-9683-F03D479ED197}" srcOrd="0" destOrd="0" presId="urn:microsoft.com/office/officeart/2005/8/layout/default"/>
    <dgm:cxn modelId="{32AB1133-9963-45FB-A7DB-B8A5BC4D0134}" type="presParOf" srcId="{838220A1-423B-4E71-868B-478FA458F529}" destId="{B51AB3DA-24CD-41A6-97A4-3C0BB6DF2174}" srcOrd="1" destOrd="0" presId="urn:microsoft.com/office/officeart/2005/8/layout/default"/>
    <dgm:cxn modelId="{729986FF-FEB6-4FBC-A20E-D8B8AEC3B7C6}" type="presParOf" srcId="{838220A1-423B-4E71-868B-478FA458F529}" destId="{89282478-1B99-4D0D-AFBC-6BD77086062A}" srcOrd="2" destOrd="0" presId="urn:microsoft.com/office/officeart/2005/8/layout/default"/>
    <dgm:cxn modelId="{FA297346-A5D0-4282-827D-C9531268F468}" type="presParOf" srcId="{838220A1-423B-4E71-868B-478FA458F529}" destId="{3B282A1C-9329-4EB8-88D2-3DDAC0422AD6}" srcOrd="3" destOrd="0" presId="urn:microsoft.com/office/officeart/2005/8/layout/default"/>
    <dgm:cxn modelId="{7803F842-5273-4ECF-A900-08735ECEC16E}" type="presParOf" srcId="{838220A1-423B-4E71-868B-478FA458F529}" destId="{A176D0AA-073F-47FD-BCFB-99949DADBD47}" srcOrd="4" destOrd="0" presId="urn:microsoft.com/office/officeart/2005/8/layout/default"/>
    <dgm:cxn modelId="{C9A0BC96-46F9-4936-B505-04587091F611}" type="presParOf" srcId="{838220A1-423B-4E71-868B-478FA458F529}" destId="{848BCC36-3614-4ACF-A636-B74C6A8E645D}" srcOrd="5" destOrd="0" presId="urn:microsoft.com/office/officeart/2005/8/layout/default"/>
    <dgm:cxn modelId="{3DE3D3E9-BFF6-4F08-81E5-749211E59D5C}" type="presParOf" srcId="{838220A1-423B-4E71-868B-478FA458F529}" destId="{AED7360B-1512-4A51-B81A-F2710E6E1ADA}" srcOrd="6" destOrd="0" presId="urn:microsoft.com/office/officeart/2005/8/layout/default"/>
    <dgm:cxn modelId="{38191CDD-E17B-4650-8848-9BCA02815D0B}" type="presParOf" srcId="{838220A1-423B-4E71-868B-478FA458F529}" destId="{47EBE366-AAB3-4969-8812-83F7A2228177}" srcOrd="7" destOrd="0" presId="urn:microsoft.com/office/officeart/2005/8/layout/default"/>
    <dgm:cxn modelId="{D324625A-2DDE-49B8-AC0D-76333518964B}" type="presParOf" srcId="{838220A1-423B-4E71-868B-478FA458F529}" destId="{C4EBB6B9-330F-4959-97EB-33FDF39A2366}" srcOrd="8" destOrd="0" presId="urn:microsoft.com/office/officeart/2005/8/layout/default"/>
    <dgm:cxn modelId="{944F00A7-8957-43E7-863F-37022FDDC2FF}" type="presParOf" srcId="{838220A1-423B-4E71-868B-478FA458F529}" destId="{8145D20A-ACF5-4AC6-ACA8-A41A66FE7D5F}" srcOrd="9" destOrd="0" presId="urn:microsoft.com/office/officeart/2005/8/layout/default"/>
    <dgm:cxn modelId="{3B6C0010-0024-431F-B1F8-4027A65CAED5}" type="presParOf" srcId="{838220A1-423B-4E71-868B-478FA458F529}" destId="{C7E3F429-C4A2-47CE-B6CD-2195DE566EF7}" srcOrd="10" destOrd="0" presId="urn:microsoft.com/office/officeart/2005/8/layout/default"/>
    <dgm:cxn modelId="{5F2DC4F0-F7E5-4FC6-8438-7380235E9F93}" type="presParOf" srcId="{838220A1-423B-4E71-868B-478FA458F529}" destId="{F2B384A6-2E8D-4D8D-B1AA-14829E6E7873}" srcOrd="11" destOrd="0" presId="urn:microsoft.com/office/officeart/2005/8/layout/default"/>
    <dgm:cxn modelId="{702A8C5C-9B79-434F-997F-520C1F7B3203}" type="presParOf" srcId="{838220A1-423B-4E71-868B-478FA458F529}" destId="{0917E244-CDAB-49E7-AFDA-774F7FAC6963}" srcOrd="12" destOrd="0" presId="urn:microsoft.com/office/officeart/2005/8/layout/default"/>
    <dgm:cxn modelId="{F8288ADA-6952-4DE6-B6CA-189D3F6C2AC9}" type="presParOf" srcId="{838220A1-423B-4E71-868B-478FA458F529}" destId="{D786B1EA-6D60-4F1E-94FC-E37EDB7C61AA}" srcOrd="13" destOrd="0" presId="urn:microsoft.com/office/officeart/2005/8/layout/default"/>
    <dgm:cxn modelId="{D6EB4E7C-E482-4F1F-B7BF-A8B55FB95205}" type="presParOf" srcId="{838220A1-423B-4E71-868B-478FA458F529}" destId="{F174DDB2-73F4-47F7-9670-71276E853CDB}" srcOrd="14" destOrd="0" presId="urn:microsoft.com/office/officeart/2005/8/layout/default"/>
    <dgm:cxn modelId="{09A0AFC3-9086-415D-A689-C7F15F5172B1}" type="presParOf" srcId="{838220A1-423B-4E71-868B-478FA458F529}" destId="{A08F3A1F-459F-4ADD-AE4B-3CC43120D526}" srcOrd="15" destOrd="0" presId="urn:microsoft.com/office/officeart/2005/8/layout/default"/>
    <dgm:cxn modelId="{93A2653C-F479-469C-98FE-20C8C82C71D3}" type="presParOf" srcId="{838220A1-423B-4E71-868B-478FA458F529}" destId="{ACE3AFCB-4367-4187-9B35-55199E86FE27}" srcOrd="16" destOrd="0" presId="urn:microsoft.com/office/officeart/2005/8/layout/default"/>
    <dgm:cxn modelId="{B572ABC7-7325-43BA-BD30-932CBD2D3153}" type="presParOf" srcId="{838220A1-423B-4E71-868B-478FA458F529}" destId="{9A062287-49B0-4A9E-AF57-1AAAFA799843}" srcOrd="17" destOrd="0" presId="urn:microsoft.com/office/officeart/2005/8/layout/default"/>
    <dgm:cxn modelId="{E5EF745F-682D-403F-80E6-657C7FF8E78B}" type="presParOf" srcId="{838220A1-423B-4E71-868B-478FA458F529}" destId="{8E1AF72B-E06E-42B2-9204-F7D52BA8A095}" srcOrd="18" destOrd="0" presId="urn:microsoft.com/office/officeart/2005/8/layout/default"/>
    <dgm:cxn modelId="{14FF81CD-6C9A-4655-83E6-E4D90A19A67F}" type="presParOf" srcId="{838220A1-423B-4E71-868B-478FA458F529}" destId="{0E3210AE-B767-4A47-AF2C-1D3095C8177A}" srcOrd="19" destOrd="0" presId="urn:microsoft.com/office/officeart/2005/8/layout/default"/>
    <dgm:cxn modelId="{2F92A260-C385-4046-ABA9-1390D20A9DF1}" type="presParOf" srcId="{838220A1-423B-4E71-868B-478FA458F529}" destId="{B368B65B-382F-4E7C-ADA1-6EC0E84D40C6}" srcOrd="20" destOrd="0" presId="urn:microsoft.com/office/officeart/2005/8/layout/default"/>
    <dgm:cxn modelId="{F10D0D90-C58D-458C-8174-A30AD10E6CF7}" type="presParOf" srcId="{838220A1-423B-4E71-868B-478FA458F529}" destId="{63F6441F-B5CD-4BE0-9D3A-E2A0D856FD75}" srcOrd="21" destOrd="0" presId="urn:microsoft.com/office/officeart/2005/8/layout/default"/>
    <dgm:cxn modelId="{D211DA48-D4CA-47F1-AD5E-EEC43F444BF8}" type="presParOf" srcId="{838220A1-423B-4E71-868B-478FA458F529}" destId="{3BFB2D43-524A-4C9A-B9AF-20E62DCA3BE9}" srcOrd="22" destOrd="0" presId="urn:microsoft.com/office/officeart/2005/8/layout/default"/>
    <dgm:cxn modelId="{52057687-0DF3-4519-A7E2-ADC54FD46DDC}" type="presParOf" srcId="{838220A1-423B-4E71-868B-478FA458F529}" destId="{D3BF4F86-8487-46B3-A0FC-3A124BC1D42B}" srcOrd="23" destOrd="0" presId="urn:microsoft.com/office/officeart/2005/8/layout/default"/>
    <dgm:cxn modelId="{36008694-6922-4F14-BF24-79941832FEDE}" type="presParOf" srcId="{838220A1-423B-4E71-868B-478FA458F529}" destId="{3CED9916-999D-47A6-84AC-9BFED258D087}" srcOrd="24" destOrd="0" presId="urn:microsoft.com/office/officeart/2005/8/layout/default"/>
    <dgm:cxn modelId="{FD1561FF-9919-469C-BC0A-70921887510D}" type="presParOf" srcId="{838220A1-423B-4E71-868B-478FA458F529}" destId="{E87C9649-89F8-404E-97EE-2EE2C865F561}" srcOrd="25" destOrd="0" presId="urn:microsoft.com/office/officeart/2005/8/layout/default"/>
    <dgm:cxn modelId="{9294DCBE-824C-4EEC-B6CB-4683184F7DD9}" type="presParOf" srcId="{838220A1-423B-4E71-868B-478FA458F529}" destId="{808E5674-E1AC-433F-995A-B33340843026}" srcOrd="26" destOrd="0" presId="urn:microsoft.com/office/officeart/2005/8/layout/default"/>
    <dgm:cxn modelId="{81166E0F-6920-4575-BE3D-35B82C38B948}" type="presParOf" srcId="{838220A1-423B-4E71-868B-478FA458F529}" destId="{651FA062-AFC8-4984-9D17-82FBE6F7C795}" srcOrd="27" destOrd="0" presId="urn:microsoft.com/office/officeart/2005/8/layout/default"/>
    <dgm:cxn modelId="{1136BDA8-58A1-4E0F-9473-0EBDE7D4B57F}" type="presParOf" srcId="{838220A1-423B-4E71-868B-478FA458F529}" destId="{B7148BA9-72BF-4D3E-9235-FDD915036F0D}" srcOrd="28" destOrd="0" presId="urn:microsoft.com/office/officeart/2005/8/layout/default"/>
    <dgm:cxn modelId="{7D95BE56-7EF7-456C-B170-43A53EB5ACDC}" type="presParOf" srcId="{838220A1-423B-4E71-868B-478FA458F529}" destId="{3D2879EB-D822-4762-8598-55153E8D4ECD}" srcOrd="29" destOrd="0" presId="urn:microsoft.com/office/officeart/2005/8/layout/default"/>
    <dgm:cxn modelId="{E7FF0615-ADA7-45B1-A416-A249FBA8C433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FDD997-DF70-4258-A7EB-AD21E116FC2D}" type="doc">
      <dgm:prSet loTypeId="urn:microsoft.com/office/officeart/2005/8/layout/default" loCatId="list" qsTypeId="urn:microsoft.com/office/officeart/2005/8/quickstyle/3d9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ACB683-EB60-4B3E-B694-C04C5C34E41D}">
      <dgm:prSet phldrT="[Text]"/>
      <dgm:spPr>
        <a:xfrm>
          <a:off x="246832" y="1731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4F1F4F20-9EA2-43CD-A802-71015E1427EC}" type="parTrans" cxnId="{5EDCCA40-6996-47A6-85EB-8AC092E2545F}">
      <dgm:prSet/>
      <dgm:spPr/>
      <dgm:t>
        <a:bodyPr/>
        <a:lstStyle/>
        <a:p>
          <a:endParaRPr lang="en-US"/>
        </a:p>
      </dgm:t>
    </dgm:pt>
    <dgm:pt modelId="{3F49ED3A-6E17-496A-8C05-11F65DA3766B}" type="sibTrans" cxnId="{5EDCCA40-6996-47A6-85EB-8AC092E2545F}">
      <dgm:prSet/>
      <dgm:spPr/>
      <dgm:t>
        <a:bodyPr/>
        <a:lstStyle/>
        <a:p>
          <a:endParaRPr lang="en-US"/>
        </a:p>
      </dgm:t>
    </dgm:pt>
    <dgm:pt modelId="{F6962828-7036-4AE5-A5C7-22F99FA27C86}">
      <dgm:prSet phldrT="[Text]"/>
      <dgm:spPr>
        <a:xfrm>
          <a:off x="1825454" y="1731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7848880-0DCA-4B54-8428-D31EBF0195BF}" type="parTrans" cxnId="{0E568827-715D-4BD1-8D58-E9C3A6756B89}">
      <dgm:prSet/>
      <dgm:spPr/>
      <dgm:t>
        <a:bodyPr/>
        <a:lstStyle/>
        <a:p>
          <a:endParaRPr lang="en-US"/>
        </a:p>
      </dgm:t>
    </dgm:pt>
    <dgm:pt modelId="{1E25B232-0C99-4C2F-89B2-6C0BC1BA0519}" type="sibTrans" cxnId="{0E568827-715D-4BD1-8D58-E9C3A6756B89}">
      <dgm:prSet/>
      <dgm:spPr/>
      <dgm:t>
        <a:bodyPr/>
        <a:lstStyle/>
        <a:p>
          <a:endParaRPr lang="en-US"/>
        </a:p>
      </dgm:t>
    </dgm:pt>
    <dgm:pt modelId="{3F1FB057-EF07-459F-ACF2-3CB5822FF92F}">
      <dgm:prSet phldrT="[Text]"/>
      <dgm:spPr>
        <a:xfrm>
          <a:off x="3404076" y="1731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D0A4DA1C-135F-4FBC-9B83-1701D421E786}" type="parTrans" cxnId="{46029E5B-E66C-4429-8B32-1D3802381C4D}">
      <dgm:prSet/>
      <dgm:spPr/>
      <dgm:t>
        <a:bodyPr/>
        <a:lstStyle/>
        <a:p>
          <a:endParaRPr lang="en-US"/>
        </a:p>
      </dgm:t>
    </dgm:pt>
    <dgm:pt modelId="{ED1F12C8-CECD-4C15-9EDC-2853FFB98AED}" type="sibTrans" cxnId="{46029E5B-E66C-4429-8B32-1D3802381C4D}">
      <dgm:prSet/>
      <dgm:spPr/>
      <dgm:t>
        <a:bodyPr/>
        <a:lstStyle/>
        <a:p>
          <a:endParaRPr lang="en-US"/>
        </a:p>
      </dgm:t>
    </dgm:pt>
    <dgm:pt modelId="{3AE4B103-AD3F-40DD-B428-F33AA9354C57}">
      <dgm:prSet phldrT="[Text]"/>
      <dgm:spPr>
        <a:xfrm>
          <a:off x="4982698" y="1731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5B4B14FC-AA80-4A29-97C9-833FF1E9E08A}" type="parTrans" cxnId="{6A348E4F-7B0B-45E6-A8A7-AC2464EC93A6}">
      <dgm:prSet/>
      <dgm:spPr/>
      <dgm:t>
        <a:bodyPr/>
        <a:lstStyle/>
        <a:p>
          <a:endParaRPr lang="en-US"/>
        </a:p>
      </dgm:t>
    </dgm:pt>
    <dgm:pt modelId="{31ABE2BA-EA71-4BCA-93C7-180B76573F10}" type="sibTrans" cxnId="{6A348E4F-7B0B-45E6-A8A7-AC2464EC93A6}">
      <dgm:prSet/>
      <dgm:spPr/>
      <dgm:t>
        <a:bodyPr/>
        <a:lstStyle/>
        <a:p>
          <a:endParaRPr lang="en-US"/>
        </a:p>
      </dgm:t>
    </dgm:pt>
    <dgm:pt modelId="{2DED7F73-A119-4711-BA8D-2084A438BE1F}">
      <dgm:prSet phldrT="[Text]"/>
      <dgm:spPr>
        <a:xfrm>
          <a:off x="246832" y="1006309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1330D51-FE95-4C65-8177-4B2ABB84EBAD}" type="parTrans" cxnId="{77820C45-081A-49DD-A30F-293FF5C4255F}">
      <dgm:prSet/>
      <dgm:spPr/>
      <dgm:t>
        <a:bodyPr/>
        <a:lstStyle/>
        <a:p>
          <a:endParaRPr lang="en-US"/>
        </a:p>
      </dgm:t>
    </dgm:pt>
    <dgm:pt modelId="{E7A55991-5FE3-4F1C-9B13-A0E1F7D1B943}" type="sibTrans" cxnId="{77820C45-081A-49DD-A30F-293FF5C4255F}">
      <dgm:prSet/>
      <dgm:spPr/>
      <dgm:t>
        <a:bodyPr/>
        <a:lstStyle/>
        <a:p>
          <a:endParaRPr lang="en-US"/>
        </a:p>
      </dgm:t>
    </dgm:pt>
    <dgm:pt modelId="{1D1EDEE8-BD88-42C7-9A21-537488FC7917}">
      <dgm:prSet phldrT="[Text]"/>
      <dgm:spPr>
        <a:xfrm>
          <a:off x="1825454" y="1006309"/>
          <a:ext cx="1435110" cy="861066"/>
        </a:xfrm>
        <a:prstGeom prst="rect">
          <a:avLst/>
        </a:prstGeom>
        <a:solidFill>
          <a:srgbClr val="FA7E5C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6C6F52B-D373-4251-A383-A53CC1F5D39B}" type="parTrans" cxnId="{4ACCA63C-2890-41AA-AC57-0A79AEB05A09}">
      <dgm:prSet/>
      <dgm:spPr/>
      <dgm:t>
        <a:bodyPr/>
        <a:lstStyle/>
        <a:p>
          <a:endParaRPr lang="en-US"/>
        </a:p>
      </dgm:t>
    </dgm:pt>
    <dgm:pt modelId="{BEA980E3-33FE-4CAA-B628-01B9B49E832A}" type="sibTrans" cxnId="{4ACCA63C-2890-41AA-AC57-0A79AEB05A09}">
      <dgm:prSet/>
      <dgm:spPr/>
      <dgm:t>
        <a:bodyPr/>
        <a:lstStyle/>
        <a:p>
          <a:endParaRPr lang="en-US"/>
        </a:p>
      </dgm:t>
    </dgm:pt>
    <dgm:pt modelId="{051A9776-3D3C-4CAC-B14C-B6B4DCB1DDBE}">
      <dgm:prSet phldrT="[Text]"/>
      <dgm:spPr>
        <a:xfrm>
          <a:off x="3404076" y="1006309"/>
          <a:ext cx="1435110" cy="861066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2807B41-14BD-4771-B0BF-B50BF5AE278A}" type="parTrans" cxnId="{CF30AEA4-F6D0-4EC4-8775-55E9BFCAD3F9}">
      <dgm:prSet/>
      <dgm:spPr/>
      <dgm:t>
        <a:bodyPr/>
        <a:lstStyle/>
        <a:p>
          <a:endParaRPr lang="en-US"/>
        </a:p>
      </dgm:t>
    </dgm:pt>
    <dgm:pt modelId="{31DD0B35-E13E-4F12-8306-F206A323A3F0}" type="sibTrans" cxnId="{CF30AEA4-F6D0-4EC4-8775-55E9BFCAD3F9}">
      <dgm:prSet/>
      <dgm:spPr/>
      <dgm:t>
        <a:bodyPr/>
        <a:lstStyle/>
        <a:p>
          <a:endParaRPr lang="en-US"/>
        </a:p>
      </dgm:t>
    </dgm:pt>
    <dgm:pt modelId="{9104719A-B01E-4511-A04B-771A7B6EF89E}">
      <dgm:prSet phldrT="[Text]"/>
      <dgm:spPr>
        <a:xfrm>
          <a:off x="4982698" y="1006309"/>
          <a:ext cx="1435110" cy="861066"/>
        </a:xfrm>
        <a:prstGeom prst="rect">
          <a:avLst/>
        </a:prstGeom>
        <a:solidFill>
          <a:srgbClr val="FA7E5C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AF21ECC-DDE9-480C-A9DB-86E2C7F5FDA2}" type="parTrans" cxnId="{47B8F535-B8F3-43BA-9018-3F9A6114A13A}">
      <dgm:prSet/>
      <dgm:spPr/>
      <dgm:t>
        <a:bodyPr/>
        <a:lstStyle/>
        <a:p>
          <a:endParaRPr lang="en-US"/>
        </a:p>
      </dgm:t>
    </dgm:pt>
    <dgm:pt modelId="{3AB923EB-D01C-4073-99A2-A418A1D1249D}" type="sibTrans" cxnId="{47B8F535-B8F3-43BA-9018-3F9A6114A13A}">
      <dgm:prSet/>
      <dgm:spPr/>
      <dgm:t>
        <a:bodyPr/>
        <a:lstStyle/>
        <a:p>
          <a:endParaRPr lang="en-US"/>
        </a:p>
      </dgm:t>
    </dgm:pt>
    <dgm:pt modelId="{19E287B6-FF52-4F8D-A928-877C77208828}">
      <dgm:prSet phldrT="[Text]"/>
      <dgm:spPr>
        <a:xfrm>
          <a:off x="246832" y="3015464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5591E99-491B-4B04-9870-81B61FED6FA5}" type="parTrans" cxnId="{6C392FB9-597D-4BB6-AC2C-02C2634D9B5F}">
      <dgm:prSet/>
      <dgm:spPr/>
      <dgm:t>
        <a:bodyPr/>
        <a:lstStyle/>
        <a:p>
          <a:endParaRPr lang="en-US"/>
        </a:p>
      </dgm:t>
    </dgm:pt>
    <dgm:pt modelId="{8DBB43A0-3C1E-4D19-B592-4065B4F56046}" type="sibTrans" cxnId="{6C392FB9-597D-4BB6-AC2C-02C2634D9B5F}">
      <dgm:prSet/>
      <dgm:spPr/>
      <dgm:t>
        <a:bodyPr/>
        <a:lstStyle/>
        <a:p>
          <a:endParaRPr lang="en-US"/>
        </a:p>
      </dgm:t>
    </dgm:pt>
    <dgm:pt modelId="{4887BD41-F2F2-468E-B28D-BAA76E2C190B}">
      <dgm:prSet phldrT="[Text]"/>
      <dgm:spPr>
        <a:xfrm>
          <a:off x="1825454" y="3015464"/>
          <a:ext cx="1435110" cy="861066"/>
        </a:xfrm>
        <a:prstGeom prst="rect">
          <a:avLst/>
        </a:prstGeom>
        <a:solidFill>
          <a:srgbClr val="FA7E5C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F183735-E0EC-4704-860E-A9FA161D9FE4}" type="parTrans" cxnId="{66814BE0-5C2D-439D-B61D-DB9C6DB158DC}">
      <dgm:prSet/>
      <dgm:spPr/>
      <dgm:t>
        <a:bodyPr/>
        <a:lstStyle/>
        <a:p>
          <a:endParaRPr lang="en-US"/>
        </a:p>
      </dgm:t>
    </dgm:pt>
    <dgm:pt modelId="{F872FCF1-FB01-46FA-8EE4-320D8D1AC3C3}" type="sibTrans" cxnId="{66814BE0-5C2D-439D-B61D-DB9C6DB158DC}">
      <dgm:prSet/>
      <dgm:spPr/>
      <dgm:t>
        <a:bodyPr/>
        <a:lstStyle/>
        <a:p>
          <a:endParaRPr lang="en-US"/>
        </a:p>
      </dgm:t>
    </dgm:pt>
    <dgm:pt modelId="{6FC7384A-E882-4D3E-A211-9E33D48D9263}">
      <dgm:prSet phldrT="[Text]"/>
      <dgm:spPr>
        <a:xfrm>
          <a:off x="3404076" y="3015464"/>
          <a:ext cx="1435110" cy="861066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A451AC3-8CF0-44A7-871F-AED3EB7E7A59}" type="parTrans" cxnId="{9A85EBF0-E8CC-406D-A389-CA953E4E105B}">
      <dgm:prSet/>
      <dgm:spPr/>
      <dgm:t>
        <a:bodyPr/>
        <a:lstStyle/>
        <a:p>
          <a:endParaRPr lang="en-US"/>
        </a:p>
      </dgm:t>
    </dgm:pt>
    <dgm:pt modelId="{B2D5594B-C98F-403D-A98B-C260072827B0}" type="sibTrans" cxnId="{9A85EBF0-E8CC-406D-A389-CA953E4E105B}">
      <dgm:prSet/>
      <dgm:spPr/>
      <dgm:t>
        <a:bodyPr/>
        <a:lstStyle/>
        <a:p>
          <a:endParaRPr lang="en-US"/>
        </a:p>
      </dgm:t>
    </dgm:pt>
    <dgm:pt modelId="{1E69C0A5-AB58-4E72-9E61-BBF09A9E064B}">
      <dgm:prSet phldrT="[Text]"/>
      <dgm:spPr>
        <a:xfrm>
          <a:off x="4982698" y="3015464"/>
          <a:ext cx="1435110" cy="861066"/>
        </a:xfrm>
        <a:prstGeom prst="rect">
          <a:avLst/>
        </a:prstGeom>
        <a:solidFill>
          <a:srgbClr val="FA7E5C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D5C76AC-3C7D-45F5-B334-C64FB8D36403}" type="parTrans" cxnId="{E45421AF-A3D9-4C1E-A3A7-9616502A57C9}">
      <dgm:prSet/>
      <dgm:spPr/>
      <dgm:t>
        <a:bodyPr/>
        <a:lstStyle/>
        <a:p>
          <a:endParaRPr lang="en-US"/>
        </a:p>
      </dgm:t>
    </dgm:pt>
    <dgm:pt modelId="{4D1ADADE-7535-4613-AB68-CD837FAF7AEF}" type="sibTrans" cxnId="{E45421AF-A3D9-4C1E-A3A7-9616502A57C9}">
      <dgm:prSet/>
      <dgm:spPr/>
      <dgm:t>
        <a:bodyPr/>
        <a:lstStyle/>
        <a:p>
          <a:endParaRPr lang="en-US"/>
        </a:p>
      </dgm:t>
    </dgm:pt>
    <dgm:pt modelId="{72C93622-AFF8-471D-9868-D9AAEE9F1055}">
      <dgm:prSet phldrT="[Text]"/>
      <dgm:spPr>
        <a:xfrm>
          <a:off x="246832" y="2010887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D9E4F6E-77EB-41B6-827D-E356DBA17D62}" type="parTrans" cxnId="{7F79717F-6EE5-446B-9BE2-6523235BB6FF}">
      <dgm:prSet/>
      <dgm:spPr/>
      <dgm:t>
        <a:bodyPr/>
        <a:lstStyle/>
        <a:p>
          <a:endParaRPr lang="en-US"/>
        </a:p>
      </dgm:t>
    </dgm:pt>
    <dgm:pt modelId="{3C6F82E9-1ECE-4D38-94B2-850BC68207DA}" type="sibTrans" cxnId="{7F79717F-6EE5-446B-9BE2-6523235BB6FF}">
      <dgm:prSet/>
      <dgm:spPr/>
      <dgm:t>
        <a:bodyPr/>
        <a:lstStyle/>
        <a:p>
          <a:endParaRPr lang="en-US"/>
        </a:p>
      </dgm:t>
    </dgm:pt>
    <dgm:pt modelId="{6D62FF4C-3ED9-46D3-B93B-33BD4504A756}">
      <dgm:prSet phldrT="[Text]"/>
      <dgm:spPr>
        <a:xfrm>
          <a:off x="1825454" y="2010887"/>
          <a:ext cx="1435110" cy="861066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EA8CCC3-32CF-4584-B8EB-C230FC77AC9B}" type="parTrans" cxnId="{89740258-CDFB-4FDF-8247-09350BDCE6C2}">
      <dgm:prSet/>
      <dgm:spPr/>
      <dgm:t>
        <a:bodyPr/>
        <a:lstStyle/>
        <a:p>
          <a:endParaRPr lang="en-US"/>
        </a:p>
      </dgm:t>
    </dgm:pt>
    <dgm:pt modelId="{1771501A-BB07-436F-BEE7-576C8F6EDA6E}" type="sibTrans" cxnId="{89740258-CDFB-4FDF-8247-09350BDCE6C2}">
      <dgm:prSet/>
      <dgm:spPr/>
      <dgm:t>
        <a:bodyPr/>
        <a:lstStyle/>
        <a:p>
          <a:endParaRPr lang="en-US"/>
        </a:p>
      </dgm:t>
    </dgm:pt>
    <dgm:pt modelId="{23F8CC94-D8F6-4E5D-92A4-AD1087ED47F6}">
      <dgm:prSet phldrT="[Text]"/>
      <dgm:spPr>
        <a:xfrm>
          <a:off x="3404076" y="2010887"/>
          <a:ext cx="1435110" cy="861066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182F2BC0-0B0B-49BC-87F8-C10AEF41E5EF}" type="parTrans" cxnId="{67BCFD45-E1F9-478C-9380-D2854AEA750B}">
      <dgm:prSet/>
      <dgm:spPr/>
      <dgm:t>
        <a:bodyPr/>
        <a:lstStyle/>
        <a:p>
          <a:endParaRPr lang="en-US"/>
        </a:p>
      </dgm:t>
    </dgm:pt>
    <dgm:pt modelId="{BD4BB803-0585-412A-A733-3EF2674A578C}" type="sibTrans" cxnId="{67BCFD45-E1F9-478C-9380-D2854AEA750B}">
      <dgm:prSet/>
      <dgm:spPr/>
      <dgm:t>
        <a:bodyPr/>
        <a:lstStyle/>
        <a:p>
          <a:endParaRPr lang="en-US"/>
        </a:p>
      </dgm:t>
    </dgm:pt>
    <dgm:pt modelId="{A9F006D0-C31A-4CA9-A7B2-D1E0C3F034B4}">
      <dgm:prSet phldrT="[Text]"/>
      <dgm:spPr>
        <a:xfrm>
          <a:off x="4982698" y="2010887"/>
          <a:ext cx="1435110" cy="861066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endParaRPr lang="en-US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04F1CEF-0EC7-4298-81A0-AD320CAB2AB3}" type="parTrans" cxnId="{BB816582-C96D-4B0A-8292-B2BFF55A46F3}">
      <dgm:prSet/>
      <dgm:spPr/>
      <dgm:t>
        <a:bodyPr/>
        <a:lstStyle/>
        <a:p>
          <a:endParaRPr lang="en-US"/>
        </a:p>
      </dgm:t>
    </dgm:pt>
    <dgm:pt modelId="{57DB5499-5865-4823-A847-7533625EC6F4}" type="sibTrans" cxnId="{BB816582-C96D-4B0A-8292-B2BFF55A46F3}">
      <dgm:prSet/>
      <dgm:spPr/>
      <dgm:t>
        <a:bodyPr/>
        <a:lstStyle/>
        <a:p>
          <a:endParaRPr lang="en-US"/>
        </a:p>
      </dgm:t>
    </dgm:pt>
    <dgm:pt modelId="{838220A1-423B-4E71-868B-478FA458F529}" type="pres">
      <dgm:prSet presAssocID="{3FFDD997-DF70-4258-A7EB-AD21E116F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E0C81-2A9E-42EE-9683-F03D479ED197}" type="pres">
      <dgm:prSet presAssocID="{D6ACB683-EB60-4B3E-B694-C04C5C34E41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AB3DA-24CD-41A6-97A4-3C0BB6DF2174}" type="pres">
      <dgm:prSet presAssocID="{3F49ED3A-6E17-496A-8C05-11F65DA3766B}" presName="sibTrans" presStyleCnt="0"/>
      <dgm:spPr/>
    </dgm:pt>
    <dgm:pt modelId="{89282478-1B99-4D0D-AFBC-6BD77086062A}" type="pres">
      <dgm:prSet presAssocID="{F6962828-7036-4AE5-A5C7-22F99FA27C86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82A1C-9329-4EB8-88D2-3DDAC0422AD6}" type="pres">
      <dgm:prSet presAssocID="{1E25B232-0C99-4C2F-89B2-6C0BC1BA0519}" presName="sibTrans" presStyleCnt="0"/>
      <dgm:spPr/>
    </dgm:pt>
    <dgm:pt modelId="{A176D0AA-073F-47FD-BCFB-99949DADBD47}" type="pres">
      <dgm:prSet presAssocID="{3F1FB057-EF07-459F-ACF2-3CB5822FF92F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BCC36-3614-4ACF-A636-B74C6A8E645D}" type="pres">
      <dgm:prSet presAssocID="{ED1F12C8-CECD-4C15-9EDC-2853FFB98AED}" presName="sibTrans" presStyleCnt="0"/>
      <dgm:spPr/>
    </dgm:pt>
    <dgm:pt modelId="{AED7360B-1512-4A51-B81A-F2710E6E1ADA}" type="pres">
      <dgm:prSet presAssocID="{3AE4B103-AD3F-40DD-B428-F33AA9354C57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BE366-AAB3-4969-8812-83F7A2228177}" type="pres">
      <dgm:prSet presAssocID="{31ABE2BA-EA71-4BCA-93C7-180B76573F10}" presName="sibTrans" presStyleCnt="0"/>
      <dgm:spPr/>
    </dgm:pt>
    <dgm:pt modelId="{C4EBB6B9-330F-4959-97EB-33FDF39A2366}" type="pres">
      <dgm:prSet presAssocID="{2DED7F73-A119-4711-BA8D-2084A438BE1F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5D20A-ACF5-4AC6-ACA8-A41A66FE7D5F}" type="pres">
      <dgm:prSet presAssocID="{E7A55991-5FE3-4F1C-9B13-A0E1F7D1B943}" presName="sibTrans" presStyleCnt="0"/>
      <dgm:spPr/>
    </dgm:pt>
    <dgm:pt modelId="{C7E3F429-C4A2-47CE-B6CD-2195DE566EF7}" type="pres">
      <dgm:prSet presAssocID="{1D1EDEE8-BD88-42C7-9A21-537488FC7917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384A6-2E8D-4D8D-B1AA-14829E6E7873}" type="pres">
      <dgm:prSet presAssocID="{BEA980E3-33FE-4CAA-B628-01B9B49E832A}" presName="sibTrans" presStyleCnt="0"/>
      <dgm:spPr/>
    </dgm:pt>
    <dgm:pt modelId="{0917E244-CDAB-49E7-AFDA-774F7FAC6963}" type="pres">
      <dgm:prSet presAssocID="{051A9776-3D3C-4CAC-B14C-B6B4DCB1DDBE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B1EA-6D60-4F1E-94FC-E37EDB7C61AA}" type="pres">
      <dgm:prSet presAssocID="{31DD0B35-E13E-4F12-8306-F206A323A3F0}" presName="sibTrans" presStyleCnt="0"/>
      <dgm:spPr/>
    </dgm:pt>
    <dgm:pt modelId="{F174DDB2-73F4-47F7-9670-71276E853CDB}" type="pres">
      <dgm:prSet presAssocID="{9104719A-B01E-4511-A04B-771A7B6EF89E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F3A1F-459F-4ADD-AE4B-3CC43120D526}" type="pres">
      <dgm:prSet presAssocID="{3AB923EB-D01C-4073-99A2-A418A1D1249D}" presName="sibTrans" presStyleCnt="0"/>
      <dgm:spPr/>
    </dgm:pt>
    <dgm:pt modelId="{ACE3AFCB-4367-4187-9B35-55199E86FE27}" type="pres">
      <dgm:prSet presAssocID="{72C93622-AFF8-471D-9868-D9AAEE9F1055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62287-49B0-4A9E-AF57-1AAAFA799843}" type="pres">
      <dgm:prSet presAssocID="{3C6F82E9-1ECE-4D38-94B2-850BC68207DA}" presName="sibTrans" presStyleCnt="0"/>
      <dgm:spPr/>
    </dgm:pt>
    <dgm:pt modelId="{8E1AF72B-E06E-42B2-9204-F7D52BA8A095}" type="pres">
      <dgm:prSet presAssocID="{6D62FF4C-3ED9-46D3-B93B-33BD4504A756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210AE-B767-4A47-AF2C-1D3095C8177A}" type="pres">
      <dgm:prSet presAssocID="{1771501A-BB07-436F-BEE7-576C8F6EDA6E}" presName="sibTrans" presStyleCnt="0"/>
      <dgm:spPr/>
    </dgm:pt>
    <dgm:pt modelId="{B368B65B-382F-4E7C-ADA1-6EC0E84D40C6}" type="pres">
      <dgm:prSet presAssocID="{23F8CC94-D8F6-4E5D-92A4-AD1087ED47F6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6441F-B5CD-4BE0-9D3A-E2A0D856FD75}" type="pres">
      <dgm:prSet presAssocID="{BD4BB803-0585-412A-A733-3EF2674A578C}" presName="sibTrans" presStyleCnt="0"/>
      <dgm:spPr/>
    </dgm:pt>
    <dgm:pt modelId="{3BFB2D43-524A-4C9A-B9AF-20E62DCA3BE9}" type="pres">
      <dgm:prSet presAssocID="{A9F006D0-C31A-4CA9-A7B2-D1E0C3F034B4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F4F86-8487-46B3-A0FC-3A124BC1D42B}" type="pres">
      <dgm:prSet presAssocID="{57DB5499-5865-4823-A847-7533625EC6F4}" presName="sibTrans" presStyleCnt="0"/>
      <dgm:spPr/>
    </dgm:pt>
    <dgm:pt modelId="{3CED9916-999D-47A6-84AC-9BFED258D087}" type="pres">
      <dgm:prSet presAssocID="{19E287B6-FF52-4F8D-A928-877C77208828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C9649-89F8-404E-97EE-2EE2C865F561}" type="pres">
      <dgm:prSet presAssocID="{8DBB43A0-3C1E-4D19-B592-4065B4F56046}" presName="sibTrans" presStyleCnt="0"/>
      <dgm:spPr/>
    </dgm:pt>
    <dgm:pt modelId="{808E5674-E1AC-433F-995A-B33340843026}" type="pres">
      <dgm:prSet presAssocID="{4887BD41-F2F2-468E-B28D-BAA76E2C190B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A062-AFC8-4984-9D17-82FBE6F7C795}" type="pres">
      <dgm:prSet presAssocID="{F872FCF1-FB01-46FA-8EE4-320D8D1AC3C3}" presName="sibTrans" presStyleCnt="0"/>
      <dgm:spPr/>
    </dgm:pt>
    <dgm:pt modelId="{B7148BA9-72BF-4D3E-9235-FDD915036F0D}" type="pres">
      <dgm:prSet presAssocID="{6FC7384A-E882-4D3E-A211-9E33D48D9263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879EB-D822-4762-8598-55153E8D4ECD}" type="pres">
      <dgm:prSet presAssocID="{B2D5594B-C98F-403D-A98B-C260072827B0}" presName="sibTrans" presStyleCnt="0"/>
      <dgm:spPr/>
    </dgm:pt>
    <dgm:pt modelId="{A4B49D58-496F-45B1-A7E6-41D53C13B658}" type="pres">
      <dgm:prSet presAssocID="{1E69C0A5-AB58-4E72-9E61-BBF09A9E064B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814BE0-5C2D-439D-B61D-DB9C6DB158DC}" srcId="{3FFDD997-DF70-4258-A7EB-AD21E116FC2D}" destId="{4887BD41-F2F2-468E-B28D-BAA76E2C190B}" srcOrd="13" destOrd="0" parTransId="{1F183735-E0EC-4704-860E-A9FA161D9FE4}" sibTransId="{F872FCF1-FB01-46FA-8EE4-320D8D1AC3C3}"/>
    <dgm:cxn modelId="{968D1322-C0BF-4E75-8341-05A56AB77053}" type="presOf" srcId="{D6ACB683-EB60-4B3E-B694-C04C5C34E41D}" destId="{8BAE0C81-2A9E-42EE-9683-F03D479ED197}" srcOrd="0" destOrd="0" presId="urn:microsoft.com/office/officeart/2005/8/layout/default"/>
    <dgm:cxn modelId="{CF30AEA4-F6D0-4EC4-8775-55E9BFCAD3F9}" srcId="{3FFDD997-DF70-4258-A7EB-AD21E116FC2D}" destId="{051A9776-3D3C-4CAC-B14C-B6B4DCB1DDBE}" srcOrd="6" destOrd="0" parTransId="{B2807B41-14BD-4771-B0BF-B50BF5AE278A}" sibTransId="{31DD0B35-E13E-4F12-8306-F206A323A3F0}"/>
    <dgm:cxn modelId="{0AE7FB92-04E7-4234-BE22-5CA55B5437F9}" type="presOf" srcId="{051A9776-3D3C-4CAC-B14C-B6B4DCB1DDBE}" destId="{0917E244-CDAB-49E7-AFDA-774F7FAC6963}" srcOrd="0" destOrd="0" presId="urn:microsoft.com/office/officeart/2005/8/layout/default"/>
    <dgm:cxn modelId="{1B926B45-4DAD-4632-9149-D4E8505A45CB}" type="presOf" srcId="{6FC7384A-E882-4D3E-A211-9E33D48D9263}" destId="{B7148BA9-72BF-4D3E-9235-FDD915036F0D}" srcOrd="0" destOrd="0" presId="urn:microsoft.com/office/officeart/2005/8/layout/default"/>
    <dgm:cxn modelId="{BCEA85CD-A646-46AA-97D1-F2BBA5FFD91A}" type="presOf" srcId="{72C93622-AFF8-471D-9868-D9AAEE9F1055}" destId="{ACE3AFCB-4367-4187-9B35-55199E86FE27}" srcOrd="0" destOrd="0" presId="urn:microsoft.com/office/officeart/2005/8/layout/default"/>
    <dgm:cxn modelId="{E45421AF-A3D9-4C1E-A3A7-9616502A57C9}" srcId="{3FFDD997-DF70-4258-A7EB-AD21E116FC2D}" destId="{1E69C0A5-AB58-4E72-9E61-BBF09A9E064B}" srcOrd="15" destOrd="0" parTransId="{8D5C76AC-3C7D-45F5-B334-C64FB8D36403}" sibTransId="{4D1ADADE-7535-4613-AB68-CD837FAF7AEF}"/>
    <dgm:cxn modelId="{09D4AD28-DFDA-4CC6-B11D-5A14BB54147F}" type="presOf" srcId="{19E287B6-FF52-4F8D-A928-877C77208828}" destId="{3CED9916-999D-47A6-84AC-9BFED258D087}" srcOrd="0" destOrd="0" presId="urn:microsoft.com/office/officeart/2005/8/layout/default"/>
    <dgm:cxn modelId="{22697BA1-BB04-45CA-A807-7D1EB1AC1346}" type="presOf" srcId="{2DED7F73-A119-4711-BA8D-2084A438BE1F}" destId="{C4EBB6B9-330F-4959-97EB-33FDF39A2366}" srcOrd="0" destOrd="0" presId="urn:microsoft.com/office/officeart/2005/8/layout/default"/>
    <dgm:cxn modelId="{72B1A9C2-D850-440A-9EA4-00973C7CB61C}" type="presOf" srcId="{3AE4B103-AD3F-40DD-B428-F33AA9354C57}" destId="{AED7360B-1512-4A51-B81A-F2710E6E1ADA}" srcOrd="0" destOrd="0" presId="urn:microsoft.com/office/officeart/2005/8/layout/default"/>
    <dgm:cxn modelId="{9A85EBF0-E8CC-406D-A389-CA953E4E105B}" srcId="{3FFDD997-DF70-4258-A7EB-AD21E116FC2D}" destId="{6FC7384A-E882-4D3E-A211-9E33D48D9263}" srcOrd="14" destOrd="0" parTransId="{CA451AC3-8CF0-44A7-871F-AED3EB7E7A59}" sibTransId="{B2D5594B-C98F-403D-A98B-C260072827B0}"/>
    <dgm:cxn modelId="{46029E5B-E66C-4429-8B32-1D3802381C4D}" srcId="{3FFDD997-DF70-4258-A7EB-AD21E116FC2D}" destId="{3F1FB057-EF07-459F-ACF2-3CB5822FF92F}" srcOrd="2" destOrd="0" parTransId="{D0A4DA1C-135F-4FBC-9B83-1701D421E786}" sibTransId="{ED1F12C8-CECD-4C15-9EDC-2853FFB98AED}"/>
    <dgm:cxn modelId="{F3EF23B3-582C-4E25-9AED-D06A90C7BD97}" type="presOf" srcId="{3F1FB057-EF07-459F-ACF2-3CB5822FF92F}" destId="{A176D0AA-073F-47FD-BCFB-99949DADBD47}" srcOrd="0" destOrd="0" presId="urn:microsoft.com/office/officeart/2005/8/layout/default"/>
    <dgm:cxn modelId="{6C392FB9-597D-4BB6-AC2C-02C2634D9B5F}" srcId="{3FFDD997-DF70-4258-A7EB-AD21E116FC2D}" destId="{19E287B6-FF52-4F8D-A928-877C77208828}" srcOrd="12" destOrd="0" parTransId="{B5591E99-491B-4B04-9870-81B61FED6FA5}" sibTransId="{8DBB43A0-3C1E-4D19-B592-4065B4F56046}"/>
    <dgm:cxn modelId="{BACBF0A6-F99D-4F0E-A6FA-C6BFC0D7080A}" type="presOf" srcId="{A9F006D0-C31A-4CA9-A7B2-D1E0C3F034B4}" destId="{3BFB2D43-524A-4C9A-B9AF-20E62DCA3BE9}" srcOrd="0" destOrd="0" presId="urn:microsoft.com/office/officeart/2005/8/layout/default"/>
    <dgm:cxn modelId="{61793555-B9E5-4184-859E-75C3FEA40DC3}" type="presOf" srcId="{1D1EDEE8-BD88-42C7-9A21-537488FC7917}" destId="{C7E3F429-C4A2-47CE-B6CD-2195DE566EF7}" srcOrd="0" destOrd="0" presId="urn:microsoft.com/office/officeart/2005/8/layout/default"/>
    <dgm:cxn modelId="{0E568827-715D-4BD1-8D58-E9C3A6756B89}" srcId="{3FFDD997-DF70-4258-A7EB-AD21E116FC2D}" destId="{F6962828-7036-4AE5-A5C7-22F99FA27C86}" srcOrd="1" destOrd="0" parTransId="{57848880-0DCA-4B54-8428-D31EBF0195BF}" sibTransId="{1E25B232-0C99-4C2F-89B2-6C0BC1BA0519}"/>
    <dgm:cxn modelId="{759A236D-1AEC-443D-9242-64BF874BF3F9}" type="presOf" srcId="{6D62FF4C-3ED9-46D3-B93B-33BD4504A756}" destId="{8E1AF72B-E06E-42B2-9204-F7D52BA8A095}" srcOrd="0" destOrd="0" presId="urn:microsoft.com/office/officeart/2005/8/layout/default"/>
    <dgm:cxn modelId="{5EDCCA40-6996-47A6-85EB-8AC092E2545F}" srcId="{3FFDD997-DF70-4258-A7EB-AD21E116FC2D}" destId="{D6ACB683-EB60-4B3E-B694-C04C5C34E41D}" srcOrd="0" destOrd="0" parTransId="{4F1F4F20-9EA2-43CD-A802-71015E1427EC}" sibTransId="{3F49ED3A-6E17-496A-8C05-11F65DA3766B}"/>
    <dgm:cxn modelId="{47B8F535-B8F3-43BA-9018-3F9A6114A13A}" srcId="{3FFDD997-DF70-4258-A7EB-AD21E116FC2D}" destId="{9104719A-B01E-4511-A04B-771A7B6EF89E}" srcOrd="7" destOrd="0" parTransId="{BAF21ECC-DDE9-480C-A9DB-86E2C7F5FDA2}" sibTransId="{3AB923EB-D01C-4073-99A2-A418A1D1249D}"/>
    <dgm:cxn modelId="{6552A2CA-FE1E-4223-8021-49F7A335A426}" type="presOf" srcId="{3FFDD997-DF70-4258-A7EB-AD21E116FC2D}" destId="{838220A1-423B-4E71-868B-478FA458F529}" srcOrd="0" destOrd="0" presId="urn:microsoft.com/office/officeart/2005/8/layout/default"/>
    <dgm:cxn modelId="{024AB921-3098-4B51-9A8F-7EE17BFC94D2}" type="presOf" srcId="{F6962828-7036-4AE5-A5C7-22F99FA27C86}" destId="{89282478-1B99-4D0D-AFBC-6BD77086062A}" srcOrd="0" destOrd="0" presId="urn:microsoft.com/office/officeart/2005/8/layout/default"/>
    <dgm:cxn modelId="{89FD709C-DE12-4392-8824-35C1E6D7B405}" type="presOf" srcId="{4887BD41-F2F2-468E-B28D-BAA76E2C190B}" destId="{808E5674-E1AC-433F-995A-B33340843026}" srcOrd="0" destOrd="0" presId="urn:microsoft.com/office/officeart/2005/8/layout/default"/>
    <dgm:cxn modelId="{89740258-CDFB-4FDF-8247-09350BDCE6C2}" srcId="{3FFDD997-DF70-4258-A7EB-AD21E116FC2D}" destId="{6D62FF4C-3ED9-46D3-B93B-33BD4504A756}" srcOrd="9" destOrd="0" parTransId="{BEA8CCC3-32CF-4584-B8EB-C230FC77AC9B}" sibTransId="{1771501A-BB07-436F-BEE7-576C8F6EDA6E}"/>
    <dgm:cxn modelId="{67BCFD45-E1F9-478C-9380-D2854AEA750B}" srcId="{3FFDD997-DF70-4258-A7EB-AD21E116FC2D}" destId="{23F8CC94-D8F6-4E5D-92A4-AD1087ED47F6}" srcOrd="10" destOrd="0" parTransId="{182F2BC0-0B0B-49BC-87F8-C10AEF41E5EF}" sibTransId="{BD4BB803-0585-412A-A733-3EF2674A578C}"/>
    <dgm:cxn modelId="{1DC415DA-1DEF-4005-83CD-DE1EAACE8540}" type="presOf" srcId="{23F8CC94-D8F6-4E5D-92A4-AD1087ED47F6}" destId="{B368B65B-382F-4E7C-ADA1-6EC0E84D40C6}" srcOrd="0" destOrd="0" presId="urn:microsoft.com/office/officeart/2005/8/layout/default"/>
    <dgm:cxn modelId="{4ACCA63C-2890-41AA-AC57-0A79AEB05A09}" srcId="{3FFDD997-DF70-4258-A7EB-AD21E116FC2D}" destId="{1D1EDEE8-BD88-42C7-9A21-537488FC7917}" srcOrd="5" destOrd="0" parTransId="{A6C6F52B-D373-4251-A383-A53CC1F5D39B}" sibTransId="{BEA980E3-33FE-4CAA-B628-01B9B49E832A}"/>
    <dgm:cxn modelId="{BB816582-C96D-4B0A-8292-B2BFF55A46F3}" srcId="{3FFDD997-DF70-4258-A7EB-AD21E116FC2D}" destId="{A9F006D0-C31A-4CA9-A7B2-D1E0C3F034B4}" srcOrd="11" destOrd="0" parTransId="{604F1CEF-0EC7-4298-81A0-AD320CAB2AB3}" sibTransId="{57DB5499-5865-4823-A847-7533625EC6F4}"/>
    <dgm:cxn modelId="{77820C45-081A-49DD-A30F-293FF5C4255F}" srcId="{3FFDD997-DF70-4258-A7EB-AD21E116FC2D}" destId="{2DED7F73-A119-4711-BA8D-2084A438BE1F}" srcOrd="4" destOrd="0" parTransId="{F1330D51-FE95-4C65-8177-4B2ABB84EBAD}" sibTransId="{E7A55991-5FE3-4F1C-9B13-A0E1F7D1B943}"/>
    <dgm:cxn modelId="{F3DF120D-D705-455B-9435-C30E0C3E7568}" type="presOf" srcId="{9104719A-B01E-4511-A04B-771A7B6EF89E}" destId="{F174DDB2-73F4-47F7-9670-71276E853CDB}" srcOrd="0" destOrd="0" presId="urn:microsoft.com/office/officeart/2005/8/layout/default"/>
    <dgm:cxn modelId="{7F79717F-6EE5-446B-9BE2-6523235BB6FF}" srcId="{3FFDD997-DF70-4258-A7EB-AD21E116FC2D}" destId="{72C93622-AFF8-471D-9868-D9AAEE9F1055}" srcOrd="8" destOrd="0" parTransId="{CD9E4F6E-77EB-41B6-827D-E356DBA17D62}" sibTransId="{3C6F82E9-1ECE-4D38-94B2-850BC68207DA}"/>
    <dgm:cxn modelId="{1EF03D0F-9DB4-4E15-9849-0E42236D55B9}" type="presOf" srcId="{1E69C0A5-AB58-4E72-9E61-BBF09A9E064B}" destId="{A4B49D58-496F-45B1-A7E6-41D53C13B658}" srcOrd="0" destOrd="0" presId="urn:microsoft.com/office/officeart/2005/8/layout/default"/>
    <dgm:cxn modelId="{6A348E4F-7B0B-45E6-A8A7-AC2464EC93A6}" srcId="{3FFDD997-DF70-4258-A7EB-AD21E116FC2D}" destId="{3AE4B103-AD3F-40DD-B428-F33AA9354C57}" srcOrd="3" destOrd="0" parTransId="{5B4B14FC-AA80-4A29-97C9-833FF1E9E08A}" sibTransId="{31ABE2BA-EA71-4BCA-93C7-180B76573F10}"/>
    <dgm:cxn modelId="{858EF18F-E355-444A-B134-D9A382CFE35A}" type="presParOf" srcId="{838220A1-423B-4E71-868B-478FA458F529}" destId="{8BAE0C81-2A9E-42EE-9683-F03D479ED197}" srcOrd="0" destOrd="0" presId="urn:microsoft.com/office/officeart/2005/8/layout/default"/>
    <dgm:cxn modelId="{4DE17D18-3AB3-43BA-BF2E-F5B7992AF00C}" type="presParOf" srcId="{838220A1-423B-4E71-868B-478FA458F529}" destId="{B51AB3DA-24CD-41A6-97A4-3C0BB6DF2174}" srcOrd="1" destOrd="0" presId="urn:microsoft.com/office/officeart/2005/8/layout/default"/>
    <dgm:cxn modelId="{C054A143-529D-498F-9D1D-AC0EFE483660}" type="presParOf" srcId="{838220A1-423B-4E71-868B-478FA458F529}" destId="{89282478-1B99-4D0D-AFBC-6BD77086062A}" srcOrd="2" destOrd="0" presId="urn:microsoft.com/office/officeart/2005/8/layout/default"/>
    <dgm:cxn modelId="{0B24EFB4-179F-4017-A196-8A217091136C}" type="presParOf" srcId="{838220A1-423B-4E71-868B-478FA458F529}" destId="{3B282A1C-9329-4EB8-88D2-3DDAC0422AD6}" srcOrd="3" destOrd="0" presId="urn:microsoft.com/office/officeart/2005/8/layout/default"/>
    <dgm:cxn modelId="{8BB8A37F-DFAD-4D6B-AF0E-DBFD60784084}" type="presParOf" srcId="{838220A1-423B-4E71-868B-478FA458F529}" destId="{A176D0AA-073F-47FD-BCFB-99949DADBD47}" srcOrd="4" destOrd="0" presId="urn:microsoft.com/office/officeart/2005/8/layout/default"/>
    <dgm:cxn modelId="{5DD25DD5-7D92-46C5-BC53-B91EA5D1E0A3}" type="presParOf" srcId="{838220A1-423B-4E71-868B-478FA458F529}" destId="{848BCC36-3614-4ACF-A636-B74C6A8E645D}" srcOrd="5" destOrd="0" presId="urn:microsoft.com/office/officeart/2005/8/layout/default"/>
    <dgm:cxn modelId="{FD4C6E81-DFC2-4612-A29A-77FBF82DEF49}" type="presParOf" srcId="{838220A1-423B-4E71-868B-478FA458F529}" destId="{AED7360B-1512-4A51-B81A-F2710E6E1ADA}" srcOrd="6" destOrd="0" presId="urn:microsoft.com/office/officeart/2005/8/layout/default"/>
    <dgm:cxn modelId="{5AB10D18-4117-41B6-9BCE-FE38FD6A8B29}" type="presParOf" srcId="{838220A1-423B-4E71-868B-478FA458F529}" destId="{47EBE366-AAB3-4969-8812-83F7A2228177}" srcOrd="7" destOrd="0" presId="urn:microsoft.com/office/officeart/2005/8/layout/default"/>
    <dgm:cxn modelId="{921CC7D3-0C16-414C-888D-CB5C03722434}" type="presParOf" srcId="{838220A1-423B-4E71-868B-478FA458F529}" destId="{C4EBB6B9-330F-4959-97EB-33FDF39A2366}" srcOrd="8" destOrd="0" presId="urn:microsoft.com/office/officeart/2005/8/layout/default"/>
    <dgm:cxn modelId="{F8EC8AC7-BD83-4308-82C3-89A287893EE7}" type="presParOf" srcId="{838220A1-423B-4E71-868B-478FA458F529}" destId="{8145D20A-ACF5-4AC6-ACA8-A41A66FE7D5F}" srcOrd="9" destOrd="0" presId="urn:microsoft.com/office/officeart/2005/8/layout/default"/>
    <dgm:cxn modelId="{81BCFAD0-8DF2-41D8-83BB-CD258F20A5B4}" type="presParOf" srcId="{838220A1-423B-4E71-868B-478FA458F529}" destId="{C7E3F429-C4A2-47CE-B6CD-2195DE566EF7}" srcOrd="10" destOrd="0" presId="urn:microsoft.com/office/officeart/2005/8/layout/default"/>
    <dgm:cxn modelId="{6FF31B02-D9ED-4120-9601-5FC0E17F78D9}" type="presParOf" srcId="{838220A1-423B-4E71-868B-478FA458F529}" destId="{F2B384A6-2E8D-4D8D-B1AA-14829E6E7873}" srcOrd="11" destOrd="0" presId="urn:microsoft.com/office/officeart/2005/8/layout/default"/>
    <dgm:cxn modelId="{D69D147B-7DF4-4DF3-B903-C2F9B99A82E2}" type="presParOf" srcId="{838220A1-423B-4E71-868B-478FA458F529}" destId="{0917E244-CDAB-49E7-AFDA-774F7FAC6963}" srcOrd="12" destOrd="0" presId="urn:microsoft.com/office/officeart/2005/8/layout/default"/>
    <dgm:cxn modelId="{A2CD827B-3C38-4843-8172-AEFD3CEBD53C}" type="presParOf" srcId="{838220A1-423B-4E71-868B-478FA458F529}" destId="{D786B1EA-6D60-4F1E-94FC-E37EDB7C61AA}" srcOrd="13" destOrd="0" presId="urn:microsoft.com/office/officeart/2005/8/layout/default"/>
    <dgm:cxn modelId="{2001EE90-1D3C-4331-AF44-EC4341BD006F}" type="presParOf" srcId="{838220A1-423B-4E71-868B-478FA458F529}" destId="{F174DDB2-73F4-47F7-9670-71276E853CDB}" srcOrd="14" destOrd="0" presId="urn:microsoft.com/office/officeart/2005/8/layout/default"/>
    <dgm:cxn modelId="{23A88BF1-41E3-48CC-98CF-B259AE6D3DF7}" type="presParOf" srcId="{838220A1-423B-4E71-868B-478FA458F529}" destId="{A08F3A1F-459F-4ADD-AE4B-3CC43120D526}" srcOrd="15" destOrd="0" presId="urn:microsoft.com/office/officeart/2005/8/layout/default"/>
    <dgm:cxn modelId="{D52C568C-4C11-4823-8A59-B1E9647DBDFF}" type="presParOf" srcId="{838220A1-423B-4E71-868B-478FA458F529}" destId="{ACE3AFCB-4367-4187-9B35-55199E86FE27}" srcOrd="16" destOrd="0" presId="urn:microsoft.com/office/officeart/2005/8/layout/default"/>
    <dgm:cxn modelId="{16942031-28CC-479C-9C9D-3D6554FAC934}" type="presParOf" srcId="{838220A1-423B-4E71-868B-478FA458F529}" destId="{9A062287-49B0-4A9E-AF57-1AAAFA799843}" srcOrd="17" destOrd="0" presId="urn:microsoft.com/office/officeart/2005/8/layout/default"/>
    <dgm:cxn modelId="{3B12C914-3E10-4B18-892D-479A4AE066CC}" type="presParOf" srcId="{838220A1-423B-4E71-868B-478FA458F529}" destId="{8E1AF72B-E06E-42B2-9204-F7D52BA8A095}" srcOrd="18" destOrd="0" presId="urn:microsoft.com/office/officeart/2005/8/layout/default"/>
    <dgm:cxn modelId="{E8BC5526-3D78-4E20-9501-AC484B91EC01}" type="presParOf" srcId="{838220A1-423B-4E71-868B-478FA458F529}" destId="{0E3210AE-B767-4A47-AF2C-1D3095C8177A}" srcOrd="19" destOrd="0" presId="urn:microsoft.com/office/officeart/2005/8/layout/default"/>
    <dgm:cxn modelId="{2F26BC0B-AEB6-4EF0-9A18-82C3CF8435E3}" type="presParOf" srcId="{838220A1-423B-4E71-868B-478FA458F529}" destId="{B368B65B-382F-4E7C-ADA1-6EC0E84D40C6}" srcOrd="20" destOrd="0" presId="urn:microsoft.com/office/officeart/2005/8/layout/default"/>
    <dgm:cxn modelId="{47F7F5CD-DAA3-488D-931B-366EE5D0EE37}" type="presParOf" srcId="{838220A1-423B-4E71-868B-478FA458F529}" destId="{63F6441F-B5CD-4BE0-9D3A-E2A0D856FD75}" srcOrd="21" destOrd="0" presId="urn:microsoft.com/office/officeart/2005/8/layout/default"/>
    <dgm:cxn modelId="{DFDA5F47-A61E-49E3-9929-D9D0C2C7B5C1}" type="presParOf" srcId="{838220A1-423B-4E71-868B-478FA458F529}" destId="{3BFB2D43-524A-4C9A-B9AF-20E62DCA3BE9}" srcOrd="22" destOrd="0" presId="urn:microsoft.com/office/officeart/2005/8/layout/default"/>
    <dgm:cxn modelId="{5292A584-C17B-46F9-8284-CA1BA377B9A8}" type="presParOf" srcId="{838220A1-423B-4E71-868B-478FA458F529}" destId="{D3BF4F86-8487-46B3-A0FC-3A124BC1D42B}" srcOrd="23" destOrd="0" presId="urn:microsoft.com/office/officeart/2005/8/layout/default"/>
    <dgm:cxn modelId="{ACF63C62-DFF1-4C26-BCC2-BB9A11BB8EFF}" type="presParOf" srcId="{838220A1-423B-4E71-868B-478FA458F529}" destId="{3CED9916-999D-47A6-84AC-9BFED258D087}" srcOrd="24" destOrd="0" presId="urn:microsoft.com/office/officeart/2005/8/layout/default"/>
    <dgm:cxn modelId="{FBE7307A-2771-4C18-B826-295CF5F564E4}" type="presParOf" srcId="{838220A1-423B-4E71-868B-478FA458F529}" destId="{E87C9649-89F8-404E-97EE-2EE2C865F561}" srcOrd="25" destOrd="0" presId="urn:microsoft.com/office/officeart/2005/8/layout/default"/>
    <dgm:cxn modelId="{6B3F41A2-9B27-4A43-9663-756F066A52B8}" type="presParOf" srcId="{838220A1-423B-4E71-868B-478FA458F529}" destId="{808E5674-E1AC-433F-995A-B33340843026}" srcOrd="26" destOrd="0" presId="urn:microsoft.com/office/officeart/2005/8/layout/default"/>
    <dgm:cxn modelId="{A9F0CA04-EB4F-46A0-B45E-B23B7B92DA07}" type="presParOf" srcId="{838220A1-423B-4E71-868B-478FA458F529}" destId="{651FA062-AFC8-4984-9D17-82FBE6F7C795}" srcOrd="27" destOrd="0" presId="urn:microsoft.com/office/officeart/2005/8/layout/default"/>
    <dgm:cxn modelId="{170180C1-22DE-4556-812D-B88A40C1EB5B}" type="presParOf" srcId="{838220A1-423B-4E71-868B-478FA458F529}" destId="{B7148BA9-72BF-4D3E-9235-FDD915036F0D}" srcOrd="28" destOrd="0" presId="urn:microsoft.com/office/officeart/2005/8/layout/default"/>
    <dgm:cxn modelId="{83AF133D-2AC3-423F-AC43-24372E70D717}" type="presParOf" srcId="{838220A1-423B-4E71-868B-478FA458F529}" destId="{3D2879EB-D822-4762-8598-55153E8D4ECD}" srcOrd="29" destOrd="0" presId="urn:microsoft.com/office/officeart/2005/8/layout/default"/>
    <dgm:cxn modelId="{7F0FAEE1-C99E-4C7B-AB7F-30EC2D8E8F1B}" type="presParOf" srcId="{838220A1-423B-4E71-868B-478FA458F529}" destId="{A4B49D58-496F-45B1-A7E6-41D53C13B65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291EC-51EE-4208-A357-B6DBA4F0B4DD}">
      <dsp:nvSpPr>
        <dsp:cNvPr id="0" name=""/>
        <dsp:cNvSpPr/>
      </dsp:nvSpPr>
      <dsp:spPr>
        <a:xfrm>
          <a:off x="2711249" y="1964"/>
          <a:ext cx="2143158" cy="1579769"/>
        </a:xfrm>
        <a:prstGeom prst="ellipse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err="1" smtClean="0"/>
            <a:t>Floorplan</a:t>
          </a:r>
          <a:endParaRPr lang="en-IN" sz="2400" kern="1200" dirty="0"/>
        </a:p>
      </dsp:txBody>
      <dsp:txXfrm>
        <a:off x="3025107" y="233316"/>
        <a:ext cx="1515442" cy="1117065"/>
      </dsp:txXfrm>
    </dsp:sp>
    <dsp:sp modelId="{F661D694-AB0D-477E-84FF-D6C767226F13}">
      <dsp:nvSpPr>
        <dsp:cNvPr id="0" name=""/>
        <dsp:cNvSpPr/>
      </dsp:nvSpPr>
      <dsp:spPr>
        <a:xfrm>
          <a:off x="3411765" y="1685631"/>
          <a:ext cx="742126" cy="74212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3510134" y="1969420"/>
        <a:ext cx="545388" cy="174548"/>
      </dsp:txXfrm>
    </dsp:sp>
    <dsp:sp modelId="{04EDD9D4-CE48-4BA0-BD21-83BEE68A3530}">
      <dsp:nvSpPr>
        <dsp:cNvPr id="0" name=""/>
        <dsp:cNvSpPr/>
      </dsp:nvSpPr>
      <dsp:spPr>
        <a:xfrm>
          <a:off x="2711249" y="2531655"/>
          <a:ext cx="2143158" cy="1579769"/>
        </a:xfrm>
        <a:prstGeom prst="ellipse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err="1" smtClean="0"/>
            <a:t>DynamicPower</a:t>
          </a:r>
          <a:r>
            <a:rPr lang="en-IN" sz="2400" b="0" i="0" kern="1200" dirty="0" smtClean="0"/>
            <a:t> </a:t>
          </a:r>
          <a:r>
            <a:rPr lang="en-IN" sz="2400" b="0" i="0" kern="1200" dirty="0" smtClean="0"/>
            <a:t>Profile</a:t>
          </a:r>
          <a:endParaRPr lang="en-IN" sz="2400" kern="1200" dirty="0"/>
        </a:p>
      </dsp:txBody>
      <dsp:txXfrm>
        <a:off x="3025107" y="2763007"/>
        <a:ext cx="1515442" cy="1117065"/>
      </dsp:txXfrm>
    </dsp:sp>
    <dsp:sp modelId="{F6E7DBFC-21C3-4363-8CA7-D99DEA63C515}">
      <dsp:nvSpPr>
        <dsp:cNvPr id="0" name=""/>
        <dsp:cNvSpPr/>
      </dsp:nvSpPr>
      <dsp:spPr>
        <a:xfrm rot="21586169">
          <a:off x="7668972" y="1787981"/>
          <a:ext cx="577398" cy="4759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/>
        </a:p>
      </dsp:txBody>
      <dsp:txXfrm>
        <a:off x="7668973" y="1883465"/>
        <a:ext cx="434603" cy="285590"/>
      </dsp:txXfrm>
    </dsp:sp>
    <dsp:sp modelId="{20309ED0-6B4B-49A8-887E-5046222D9A74}">
      <dsp:nvSpPr>
        <dsp:cNvPr id="0" name=""/>
        <dsp:cNvSpPr/>
      </dsp:nvSpPr>
      <dsp:spPr>
        <a:xfrm>
          <a:off x="8333374" y="1503286"/>
          <a:ext cx="2551251" cy="1059935"/>
        </a:xfrm>
        <a:prstGeom prst="roundRect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/>
            <a:t>Temperature Profile</a:t>
          </a:r>
          <a:endParaRPr lang="en-IN" sz="2800" kern="1200" dirty="0"/>
        </a:p>
      </dsp:txBody>
      <dsp:txXfrm>
        <a:off x="8385116" y="1555028"/>
        <a:ext cx="2447767" cy="9564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74EAD-1DFA-4D23-8CB1-67FF87E6518A}">
      <dsp:nvSpPr>
        <dsp:cNvPr id="0" name=""/>
        <dsp:cNvSpPr/>
      </dsp:nvSpPr>
      <dsp:spPr>
        <a:xfrm rot="5400000">
          <a:off x="533896" y="2251004"/>
          <a:ext cx="865034" cy="9848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2FB37-0223-4D7A-B61C-97CB102670F1}">
      <dsp:nvSpPr>
        <dsp:cNvPr id="0" name=""/>
        <dsp:cNvSpPr/>
      </dsp:nvSpPr>
      <dsp:spPr>
        <a:xfrm>
          <a:off x="3119" y="1292096"/>
          <a:ext cx="2059399" cy="1019298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Apply a unit power source</a:t>
          </a:r>
          <a:endParaRPr lang="en-IN" sz="2400" kern="1200" dirty="0"/>
        </a:p>
      </dsp:txBody>
      <dsp:txXfrm>
        <a:off x="52886" y="1341863"/>
        <a:ext cx="1959865" cy="919764"/>
      </dsp:txXfrm>
    </dsp:sp>
    <dsp:sp modelId="{6D96B7E0-0535-43E5-B9D5-23E7D5AB0B6A}">
      <dsp:nvSpPr>
        <dsp:cNvPr id="0" name=""/>
        <dsp:cNvSpPr/>
      </dsp:nvSpPr>
      <dsp:spPr>
        <a:xfrm>
          <a:off x="1760922" y="1389309"/>
          <a:ext cx="1059107" cy="82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355B3-1A42-4A29-96FE-9551C1DF895C}">
      <dsp:nvSpPr>
        <dsp:cNvPr id="0" name=""/>
        <dsp:cNvSpPr/>
      </dsp:nvSpPr>
      <dsp:spPr>
        <a:xfrm rot="5400000">
          <a:off x="1886013" y="3396012"/>
          <a:ext cx="865034" cy="9848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3A0CA-7FD9-4945-A601-B6C3E5D1C01B}">
      <dsp:nvSpPr>
        <dsp:cNvPr id="0" name=""/>
        <dsp:cNvSpPr/>
      </dsp:nvSpPr>
      <dsp:spPr>
        <a:xfrm>
          <a:off x="1355236" y="2437105"/>
          <a:ext cx="2059399" cy="1019298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Measure the Green’s function, G</a:t>
          </a:r>
          <a:endParaRPr lang="en-IN" sz="2400" kern="1200" dirty="0"/>
        </a:p>
      </dsp:txBody>
      <dsp:txXfrm>
        <a:off x="1405003" y="2486872"/>
        <a:ext cx="1959865" cy="919764"/>
      </dsp:txXfrm>
    </dsp:sp>
    <dsp:sp modelId="{4DA38192-87A9-4CB3-9D32-DFD3C8DACD94}">
      <dsp:nvSpPr>
        <dsp:cNvPr id="0" name=""/>
        <dsp:cNvSpPr/>
      </dsp:nvSpPr>
      <dsp:spPr>
        <a:xfrm>
          <a:off x="3113040" y="2534318"/>
          <a:ext cx="1059107" cy="82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6F23C-D07C-464A-9355-EB068315C9FD}">
      <dsp:nvSpPr>
        <dsp:cNvPr id="0" name=""/>
        <dsp:cNvSpPr/>
      </dsp:nvSpPr>
      <dsp:spPr>
        <a:xfrm>
          <a:off x="2707353" y="3582113"/>
          <a:ext cx="2059399" cy="1019298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400" b="1" i="1" kern="1200" smtClean="0">
                    <a:latin typeface="Cambria Math" panose="02040503050406030204" pitchFamily="18" charset="0"/>
                  </a:rPr>
                  <m:t>𝑻</m:t>
                </m:r>
                <m:r>
                  <a:rPr lang="en-IN" sz="2400" b="1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IN" sz="2400" b="1" i="1" kern="1200" smtClean="0">
                    <a:latin typeface="Cambria Math" panose="02040503050406030204" pitchFamily="18" charset="0"/>
                  </a:rPr>
                  <m:t>𝑮</m:t>
                </m:r>
                <m:r>
                  <a:rPr lang="en-IN" sz="2400" b="1" i="1" kern="1200" smtClean="0">
                    <a:latin typeface="Cambria Math" panose="02040503050406030204" pitchFamily="18" charset="0"/>
                  </a:rPr>
                  <m:t> ⊛ </m:t>
                </m:r>
                <m:r>
                  <a:rPr lang="en-IN" sz="2400" b="1" i="1" kern="1200" smtClean="0">
                    <a:latin typeface="Cambria Math" panose="02040503050406030204" pitchFamily="18" charset="0"/>
                  </a:rPr>
                  <m:t>𝑷</m:t>
                </m:r>
              </m:oMath>
            </m:oMathPara>
          </a14:m>
          <a:endParaRPr lang="en-IN" sz="2400" b="1" kern="1200" dirty="0"/>
        </a:p>
      </dsp:txBody>
      <dsp:txXfrm>
        <a:off x="2757120" y="3631880"/>
        <a:ext cx="1959865" cy="9197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850" y="3583"/>
          <a:ext cx="674678" cy="404807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3583"/>
        <a:ext cx="674678" cy="404807"/>
      </dsp:txXfrm>
    </dsp:sp>
    <dsp:sp modelId="{89282478-1B99-4D0D-AFBC-6BD77086062A}">
      <dsp:nvSpPr>
        <dsp:cNvPr id="0" name=""/>
        <dsp:cNvSpPr/>
      </dsp:nvSpPr>
      <dsp:spPr>
        <a:xfrm>
          <a:off x="742997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3583"/>
        <a:ext cx="674678" cy="404807"/>
      </dsp:txXfrm>
    </dsp:sp>
    <dsp:sp modelId="{A176D0AA-073F-47FD-BCFB-99949DADBD47}">
      <dsp:nvSpPr>
        <dsp:cNvPr id="0" name=""/>
        <dsp:cNvSpPr/>
      </dsp:nvSpPr>
      <dsp:spPr>
        <a:xfrm>
          <a:off x="1485143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3583"/>
        <a:ext cx="674678" cy="404807"/>
      </dsp:txXfrm>
    </dsp:sp>
    <dsp:sp modelId="{AED7360B-1512-4A51-B81A-F2710E6E1ADA}">
      <dsp:nvSpPr>
        <dsp:cNvPr id="0" name=""/>
        <dsp:cNvSpPr/>
      </dsp:nvSpPr>
      <dsp:spPr>
        <a:xfrm>
          <a:off x="2227290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3583"/>
        <a:ext cx="674678" cy="404807"/>
      </dsp:txXfrm>
    </dsp:sp>
    <dsp:sp modelId="{C4EBB6B9-330F-4959-97EB-33FDF39A2366}">
      <dsp:nvSpPr>
        <dsp:cNvPr id="0" name=""/>
        <dsp:cNvSpPr/>
      </dsp:nvSpPr>
      <dsp:spPr>
        <a:xfrm>
          <a:off x="850" y="475858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475858"/>
        <a:ext cx="674678" cy="404807"/>
      </dsp:txXfrm>
    </dsp:sp>
    <dsp:sp modelId="{C7E3F429-C4A2-47CE-B6CD-2195DE566EF7}">
      <dsp:nvSpPr>
        <dsp:cNvPr id="0" name=""/>
        <dsp:cNvSpPr/>
      </dsp:nvSpPr>
      <dsp:spPr>
        <a:xfrm>
          <a:off x="742997" y="475858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475858"/>
        <a:ext cx="674678" cy="404807"/>
      </dsp:txXfrm>
    </dsp:sp>
    <dsp:sp modelId="{0917E244-CDAB-49E7-AFDA-774F7FAC6963}">
      <dsp:nvSpPr>
        <dsp:cNvPr id="0" name=""/>
        <dsp:cNvSpPr/>
      </dsp:nvSpPr>
      <dsp:spPr>
        <a:xfrm>
          <a:off x="1485143" y="475858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475858"/>
        <a:ext cx="674678" cy="404807"/>
      </dsp:txXfrm>
    </dsp:sp>
    <dsp:sp modelId="{F174DDB2-73F4-47F7-9670-71276E853CDB}">
      <dsp:nvSpPr>
        <dsp:cNvPr id="0" name=""/>
        <dsp:cNvSpPr/>
      </dsp:nvSpPr>
      <dsp:spPr>
        <a:xfrm>
          <a:off x="2227290" y="475858"/>
          <a:ext cx="674678" cy="404807"/>
        </a:xfrm>
        <a:prstGeom prst="rect">
          <a:avLst/>
        </a:prstGeom>
        <a:solidFill>
          <a:srgbClr val="FF33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475858"/>
        <a:ext cx="674678" cy="404807"/>
      </dsp:txXfrm>
    </dsp:sp>
    <dsp:sp modelId="{ACE3AFCB-4367-4187-9B35-55199E86FE27}">
      <dsp:nvSpPr>
        <dsp:cNvPr id="0" name=""/>
        <dsp:cNvSpPr/>
      </dsp:nvSpPr>
      <dsp:spPr>
        <a:xfrm>
          <a:off x="850" y="94813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948133"/>
        <a:ext cx="674678" cy="404807"/>
      </dsp:txXfrm>
    </dsp:sp>
    <dsp:sp modelId="{8E1AF72B-E06E-42B2-9204-F7D52BA8A095}">
      <dsp:nvSpPr>
        <dsp:cNvPr id="0" name=""/>
        <dsp:cNvSpPr/>
      </dsp:nvSpPr>
      <dsp:spPr>
        <a:xfrm>
          <a:off x="742997" y="94813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948133"/>
        <a:ext cx="674678" cy="404807"/>
      </dsp:txXfrm>
    </dsp:sp>
    <dsp:sp modelId="{B368B65B-382F-4E7C-ADA1-6EC0E84D40C6}">
      <dsp:nvSpPr>
        <dsp:cNvPr id="0" name=""/>
        <dsp:cNvSpPr/>
      </dsp:nvSpPr>
      <dsp:spPr>
        <a:xfrm>
          <a:off x="1485143" y="948133"/>
          <a:ext cx="674678" cy="404807"/>
        </a:xfrm>
        <a:prstGeom prst="rect">
          <a:avLst/>
        </a:prstGeo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948133"/>
        <a:ext cx="674678" cy="404807"/>
      </dsp:txXfrm>
    </dsp:sp>
    <dsp:sp modelId="{3BFB2D43-524A-4C9A-B9AF-20E62DCA3BE9}">
      <dsp:nvSpPr>
        <dsp:cNvPr id="0" name=""/>
        <dsp:cNvSpPr/>
      </dsp:nvSpPr>
      <dsp:spPr>
        <a:xfrm>
          <a:off x="2227290" y="948133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948133"/>
        <a:ext cx="674678" cy="404807"/>
      </dsp:txXfrm>
    </dsp:sp>
    <dsp:sp modelId="{3CED9916-999D-47A6-84AC-9BFED258D087}">
      <dsp:nvSpPr>
        <dsp:cNvPr id="0" name=""/>
        <dsp:cNvSpPr/>
      </dsp:nvSpPr>
      <dsp:spPr>
        <a:xfrm>
          <a:off x="850" y="1420409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1420409"/>
        <a:ext cx="674678" cy="404807"/>
      </dsp:txXfrm>
    </dsp:sp>
    <dsp:sp modelId="{808E5674-E1AC-433F-995A-B33340843026}">
      <dsp:nvSpPr>
        <dsp:cNvPr id="0" name=""/>
        <dsp:cNvSpPr/>
      </dsp:nvSpPr>
      <dsp:spPr>
        <a:xfrm>
          <a:off x="742997" y="1420409"/>
          <a:ext cx="674678" cy="404807"/>
        </a:xfrm>
        <a:prstGeom prst="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1420409"/>
        <a:ext cx="674678" cy="404807"/>
      </dsp:txXfrm>
    </dsp:sp>
    <dsp:sp modelId="{B7148BA9-72BF-4D3E-9235-FDD915036F0D}">
      <dsp:nvSpPr>
        <dsp:cNvPr id="0" name=""/>
        <dsp:cNvSpPr/>
      </dsp:nvSpPr>
      <dsp:spPr>
        <a:xfrm>
          <a:off x="1485143" y="1420409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1420409"/>
        <a:ext cx="674678" cy="404807"/>
      </dsp:txXfrm>
    </dsp:sp>
    <dsp:sp modelId="{A4B49D58-496F-45B1-A7E6-41D53C13B658}">
      <dsp:nvSpPr>
        <dsp:cNvPr id="0" name=""/>
        <dsp:cNvSpPr/>
      </dsp:nvSpPr>
      <dsp:spPr>
        <a:xfrm>
          <a:off x="2227290" y="1420409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1420409"/>
        <a:ext cx="674678" cy="4048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850" y="3583"/>
          <a:ext cx="674678" cy="404807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3583"/>
        <a:ext cx="674678" cy="404807"/>
      </dsp:txXfrm>
    </dsp:sp>
    <dsp:sp modelId="{89282478-1B99-4D0D-AFBC-6BD77086062A}">
      <dsp:nvSpPr>
        <dsp:cNvPr id="0" name=""/>
        <dsp:cNvSpPr/>
      </dsp:nvSpPr>
      <dsp:spPr>
        <a:xfrm>
          <a:off x="742997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3583"/>
        <a:ext cx="674678" cy="404807"/>
      </dsp:txXfrm>
    </dsp:sp>
    <dsp:sp modelId="{A176D0AA-073F-47FD-BCFB-99949DADBD47}">
      <dsp:nvSpPr>
        <dsp:cNvPr id="0" name=""/>
        <dsp:cNvSpPr/>
      </dsp:nvSpPr>
      <dsp:spPr>
        <a:xfrm>
          <a:off x="1485143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3583"/>
        <a:ext cx="674678" cy="404807"/>
      </dsp:txXfrm>
    </dsp:sp>
    <dsp:sp modelId="{AED7360B-1512-4A51-B81A-F2710E6E1ADA}">
      <dsp:nvSpPr>
        <dsp:cNvPr id="0" name=""/>
        <dsp:cNvSpPr/>
      </dsp:nvSpPr>
      <dsp:spPr>
        <a:xfrm>
          <a:off x="2227290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3583"/>
        <a:ext cx="674678" cy="404807"/>
      </dsp:txXfrm>
    </dsp:sp>
    <dsp:sp modelId="{C4EBB6B9-330F-4959-97EB-33FDF39A2366}">
      <dsp:nvSpPr>
        <dsp:cNvPr id="0" name=""/>
        <dsp:cNvSpPr/>
      </dsp:nvSpPr>
      <dsp:spPr>
        <a:xfrm>
          <a:off x="850" y="475858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475858"/>
        <a:ext cx="674678" cy="404807"/>
      </dsp:txXfrm>
    </dsp:sp>
    <dsp:sp modelId="{C7E3F429-C4A2-47CE-B6CD-2195DE566EF7}">
      <dsp:nvSpPr>
        <dsp:cNvPr id="0" name=""/>
        <dsp:cNvSpPr/>
      </dsp:nvSpPr>
      <dsp:spPr>
        <a:xfrm>
          <a:off x="742997" y="475858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475858"/>
        <a:ext cx="674678" cy="404807"/>
      </dsp:txXfrm>
    </dsp:sp>
    <dsp:sp modelId="{0917E244-CDAB-49E7-AFDA-774F7FAC6963}">
      <dsp:nvSpPr>
        <dsp:cNvPr id="0" name=""/>
        <dsp:cNvSpPr/>
      </dsp:nvSpPr>
      <dsp:spPr>
        <a:xfrm>
          <a:off x="1485143" y="475858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475858"/>
        <a:ext cx="674678" cy="404807"/>
      </dsp:txXfrm>
    </dsp:sp>
    <dsp:sp modelId="{F174DDB2-73F4-47F7-9670-71276E853CDB}">
      <dsp:nvSpPr>
        <dsp:cNvPr id="0" name=""/>
        <dsp:cNvSpPr/>
      </dsp:nvSpPr>
      <dsp:spPr>
        <a:xfrm>
          <a:off x="2227290" y="475858"/>
          <a:ext cx="674678" cy="404807"/>
        </a:xfrm>
        <a:prstGeom prst="rect">
          <a:avLst/>
        </a:prstGeom>
        <a:solidFill>
          <a:srgbClr val="FF33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475858"/>
        <a:ext cx="674678" cy="404807"/>
      </dsp:txXfrm>
    </dsp:sp>
    <dsp:sp modelId="{ACE3AFCB-4367-4187-9B35-55199E86FE27}">
      <dsp:nvSpPr>
        <dsp:cNvPr id="0" name=""/>
        <dsp:cNvSpPr/>
      </dsp:nvSpPr>
      <dsp:spPr>
        <a:xfrm>
          <a:off x="850" y="94813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948133"/>
        <a:ext cx="674678" cy="404807"/>
      </dsp:txXfrm>
    </dsp:sp>
    <dsp:sp modelId="{8E1AF72B-E06E-42B2-9204-F7D52BA8A095}">
      <dsp:nvSpPr>
        <dsp:cNvPr id="0" name=""/>
        <dsp:cNvSpPr/>
      </dsp:nvSpPr>
      <dsp:spPr>
        <a:xfrm>
          <a:off x="742997" y="94813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948133"/>
        <a:ext cx="674678" cy="404807"/>
      </dsp:txXfrm>
    </dsp:sp>
    <dsp:sp modelId="{B368B65B-382F-4E7C-ADA1-6EC0E84D40C6}">
      <dsp:nvSpPr>
        <dsp:cNvPr id="0" name=""/>
        <dsp:cNvSpPr/>
      </dsp:nvSpPr>
      <dsp:spPr>
        <a:xfrm>
          <a:off x="1485143" y="948133"/>
          <a:ext cx="674678" cy="404807"/>
        </a:xfrm>
        <a:prstGeom prst="rect">
          <a:avLst/>
        </a:prstGeo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948133"/>
        <a:ext cx="674678" cy="404807"/>
      </dsp:txXfrm>
    </dsp:sp>
    <dsp:sp modelId="{3BFB2D43-524A-4C9A-B9AF-20E62DCA3BE9}">
      <dsp:nvSpPr>
        <dsp:cNvPr id="0" name=""/>
        <dsp:cNvSpPr/>
      </dsp:nvSpPr>
      <dsp:spPr>
        <a:xfrm>
          <a:off x="2227290" y="948133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948133"/>
        <a:ext cx="674678" cy="404807"/>
      </dsp:txXfrm>
    </dsp:sp>
    <dsp:sp modelId="{3CED9916-999D-47A6-84AC-9BFED258D087}">
      <dsp:nvSpPr>
        <dsp:cNvPr id="0" name=""/>
        <dsp:cNvSpPr/>
      </dsp:nvSpPr>
      <dsp:spPr>
        <a:xfrm>
          <a:off x="850" y="1420409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1420409"/>
        <a:ext cx="674678" cy="404807"/>
      </dsp:txXfrm>
    </dsp:sp>
    <dsp:sp modelId="{808E5674-E1AC-433F-995A-B33340843026}">
      <dsp:nvSpPr>
        <dsp:cNvPr id="0" name=""/>
        <dsp:cNvSpPr/>
      </dsp:nvSpPr>
      <dsp:spPr>
        <a:xfrm>
          <a:off x="742997" y="1420409"/>
          <a:ext cx="674678" cy="404807"/>
        </a:xfrm>
        <a:prstGeom prst="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1420409"/>
        <a:ext cx="674678" cy="404807"/>
      </dsp:txXfrm>
    </dsp:sp>
    <dsp:sp modelId="{B7148BA9-72BF-4D3E-9235-FDD915036F0D}">
      <dsp:nvSpPr>
        <dsp:cNvPr id="0" name=""/>
        <dsp:cNvSpPr/>
      </dsp:nvSpPr>
      <dsp:spPr>
        <a:xfrm>
          <a:off x="1485143" y="1420409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1420409"/>
        <a:ext cx="674678" cy="404807"/>
      </dsp:txXfrm>
    </dsp:sp>
    <dsp:sp modelId="{A4B49D58-496F-45B1-A7E6-41D53C13B658}">
      <dsp:nvSpPr>
        <dsp:cNvPr id="0" name=""/>
        <dsp:cNvSpPr/>
      </dsp:nvSpPr>
      <dsp:spPr>
        <a:xfrm>
          <a:off x="2227290" y="1420409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1420409"/>
        <a:ext cx="674678" cy="40480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850" y="358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3583"/>
        <a:ext cx="674678" cy="404807"/>
      </dsp:txXfrm>
    </dsp:sp>
    <dsp:sp modelId="{89282478-1B99-4D0D-AFBC-6BD77086062A}">
      <dsp:nvSpPr>
        <dsp:cNvPr id="0" name=""/>
        <dsp:cNvSpPr/>
      </dsp:nvSpPr>
      <dsp:spPr>
        <a:xfrm>
          <a:off x="742997" y="358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3583"/>
        <a:ext cx="674678" cy="404807"/>
      </dsp:txXfrm>
    </dsp:sp>
    <dsp:sp modelId="{A176D0AA-073F-47FD-BCFB-99949DADBD47}">
      <dsp:nvSpPr>
        <dsp:cNvPr id="0" name=""/>
        <dsp:cNvSpPr/>
      </dsp:nvSpPr>
      <dsp:spPr>
        <a:xfrm>
          <a:off x="1485143" y="358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3583"/>
        <a:ext cx="674678" cy="404807"/>
      </dsp:txXfrm>
    </dsp:sp>
    <dsp:sp modelId="{AED7360B-1512-4A51-B81A-F2710E6E1ADA}">
      <dsp:nvSpPr>
        <dsp:cNvPr id="0" name=""/>
        <dsp:cNvSpPr/>
      </dsp:nvSpPr>
      <dsp:spPr>
        <a:xfrm>
          <a:off x="2227290" y="358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3583"/>
        <a:ext cx="674678" cy="404807"/>
      </dsp:txXfrm>
    </dsp:sp>
    <dsp:sp modelId="{C4EBB6B9-330F-4959-97EB-33FDF39A2366}">
      <dsp:nvSpPr>
        <dsp:cNvPr id="0" name=""/>
        <dsp:cNvSpPr/>
      </dsp:nvSpPr>
      <dsp:spPr>
        <a:xfrm>
          <a:off x="850" y="475858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475858"/>
        <a:ext cx="674678" cy="404807"/>
      </dsp:txXfrm>
    </dsp:sp>
    <dsp:sp modelId="{C7E3F429-C4A2-47CE-B6CD-2195DE566EF7}">
      <dsp:nvSpPr>
        <dsp:cNvPr id="0" name=""/>
        <dsp:cNvSpPr/>
      </dsp:nvSpPr>
      <dsp:spPr>
        <a:xfrm>
          <a:off x="742997" y="475858"/>
          <a:ext cx="674678" cy="404807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475858"/>
        <a:ext cx="674678" cy="404807"/>
      </dsp:txXfrm>
    </dsp:sp>
    <dsp:sp modelId="{0917E244-CDAB-49E7-AFDA-774F7FAC6963}">
      <dsp:nvSpPr>
        <dsp:cNvPr id="0" name=""/>
        <dsp:cNvSpPr/>
      </dsp:nvSpPr>
      <dsp:spPr>
        <a:xfrm>
          <a:off x="1485143" y="475858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475858"/>
        <a:ext cx="674678" cy="404807"/>
      </dsp:txXfrm>
    </dsp:sp>
    <dsp:sp modelId="{F174DDB2-73F4-47F7-9670-71276E853CDB}">
      <dsp:nvSpPr>
        <dsp:cNvPr id="0" name=""/>
        <dsp:cNvSpPr/>
      </dsp:nvSpPr>
      <dsp:spPr>
        <a:xfrm>
          <a:off x="2227290" y="475858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475858"/>
        <a:ext cx="674678" cy="404807"/>
      </dsp:txXfrm>
    </dsp:sp>
    <dsp:sp modelId="{ACE3AFCB-4367-4187-9B35-55199E86FE27}">
      <dsp:nvSpPr>
        <dsp:cNvPr id="0" name=""/>
        <dsp:cNvSpPr/>
      </dsp:nvSpPr>
      <dsp:spPr>
        <a:xfrm>
          <a:off x="850" y="94813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948133"/>
        <a:ext cx="674678" cy="404807"/>
      </dsp:txXfrm>
    </dsp:sp>
    <dsp:sp modelId="{8E1AF72B-E06E-42B2-9204-F7D52BA8A095}">
      <dsp:nvSpPr>
        <dsp:cNvPr id="0" name=""/>
        <dsp:cNvSpPr/>
      </dsp:nvSpPr>
      <dsp:spPr>
        <a:xfrm>
          <a:off x="742997" y="94813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948133"/>
        <a:ext cx="674678" cy="404807"/>
      </dsp:txXfrm>
    </dsp:sp>
    <dsp:sp modelId="{B368B65B-382F-4E7C-ADA1-6EC0E84D40C6}">
      <dsp:nvSpPr>
        <dsp:cNvPr id="0" name=""/>
        <dsp:cNvSpPr/>
      </dsp:nvSpPr>
      <dsp:spPr>
        <a:xfrm>
          <a:off x="1485143" y="948133"/>
          <a:ext cx="674678" cy="404807"/>
        </a:xfrm>
        <a:prstGeom prst="rect">
          <a:avLst/>
        </a:prstGeom>
        <a:solidFill>
          <a:srgbClr val="FF3B3B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948133"/>
        <a:ext cx="674678" cy="404807"/>
      </dsp:txXfrm>
    </dsp:sp>
    <dsp:sp modelId="{3BFB2D43-524A-4C9A-B9AF-20E62DCA3BE9}">
      <dsp:nvSpPr>
        <dsp:cNvPr id="0" name=""/>
        <dsp:cNvSpPr/>
      </dsp:nvSpPr>
      <dsp:spPr>
        <a:xfrm>
          <a:off x="2227290" y="94813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948133"/>
        <a:ext cx="674678" cy="404807"/>
      </dsp:txXfrm>
    </dsp:sp>
    <dsp:sp modelId="{3CED9916-999D-47A6-84AC-9BFED258D087}">
      <dsp:nvSpPr>
        <dsp:cNvPr id="0" name=""/>
        <dsp:cNvSpPr/>
      </dsp:nvSpPr>
      <dsp:spPr>
        <a:xfrm>
          <a:off x="850" y="1420409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1420409"/>
        <a:ext cx="674678" cy="404807"/>
      </dsp:txXfrm>
    </dsp:sp>
    <dsp:sp modelId="{808E5674-E1AC-433F-995A-B33340843026}">
      <dsp:nvSpPr>
        <dsp:cNvPr id="0" name=""/>
        <dsp:cNvSpPr/>
      </dsp:nvSpPr>
      <dsp:spPr>
        <a:xfrm>
          <a:off x="742997" y="1420409"/>
          <a:ext cx="674678" cy="404807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1420409"/>
        <a:ext cx="674678" cy="404807"/>
      </dsp:txXfrm>
    </dsp:sp>
    <dsp:sp modelId="{B7148BA9-72BF-4D3E-9235-FDD915036F0D}">
      <dsp:nvSpPr>
        <dsp:cNvPr id="0" name=""/>
        <dsp:cNvSpPr/>
      </dsp:nvSpPr>
      <dsp:spPr>
        <a:xfrm>
          <a:off x="1485143" y="1420409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1420409"/>
        <a:ext cx="674678" cy="404807"/>
      </dsp:txXfrm>
    </dsp:sp>
    <dsp:sp modelId="{A4B49D58-496F-45B1-A7E6-41D53C13B658}">
      <dsp:nvSpPr>
        <dsp:cNvPr id="0" name=""/>
        <dsp:cNvSpPr/>
      </dsp:nvSpPr>
      <dsp:spPr>
        <a:xfrm>
          <a:off x="2227290" y="1420409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1420409"/>
        <a:ext cx="674678" cy="40480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662FC-60D6-47C5-BDA4-2FAFA2AC5F47}">
      <dsp:nvSpPr>
        <dsp:cNvPr id="0" name=""/>
        <dsp:cNvSpPr/>
      </dsp:nvSpPr>
      <dsp:spPr>
        <a:xfrm rot="16200000">
          <a:off x="-320686" y="321872"/>
          <a:ext cx="3728292" cy="3084546"/>
        </a:xfrm>
        <a:prstGeom prst="flowChartManualOperation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/>
            <a:t>Our focus: simulation </a:t>
          </a:r>
          <a:r>
            <a:rPr lang="en-IN" sz="2200" b="1" i="0" kern="1200" dirty="0" smtClean="0"/>
            <a:t>speed</a:t>
          </a:r>
          <a:r>
            <a:rPr lang="en-IN" sz="2200" b="0" i="0" kern="1200" dirty="0" smtClean="0"/>
            <a:t> in </a:t>
          </a:r>
          <a:r>
            <a:rPr lang="en-IN" sz="2200" b="1" i="0" kern="1200" dirty="0" smtClean="0"/>
            <a:t>3D chips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Very few techniques exist for 3D chips</a:t>
          </a:r>
          <a:endParaRPr lang="en-IN" sz="2200" kern="1200" dirty="0"/>
        </a:p>
      </dsp:txBody>
      <dsp:txXfrm rot="5400000">
        <a:off x="1187" y="745657"/>
        <a:ext cx="3084546" cy="2236976"/>
      </dsp:txXfrm>
    </dsp:sp>
    <dsp:sp modelId="{1E3D0CEC-4A0E-4C14-9897-FE4E8C230350}">
      <dsp:nvSpPr>
        <dsp:cNvPr id="0" name=""/>
        <dsp:cNvSpPr/>
      </dsp:nvSpPr>
      <dsp:spPr>
        <a:xfrm rot="16200000">
          <a:off x="2995200" y="321872"/>
          <a:ext cx="3728292" cy="3084546"/>
        </a:xfrm>
        <a:prstGeom prst="flowChartManualOperation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/>
            <a:t>Leakage power handled analytically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Prior work handles leakage iteratively</a:t>
          </a:r>
          <a:endParaRPr lang="en-IN" sz="2200" kern="1200" dirty="0"/>
        </a:p>
      </dsp:txBody>
      <dsp:txXfrm rot="5400000">
        <a:off x="3317073" y="745657"/>
        <a:ext cx="3084546" cy="2236976"/>
      </dsp:txXfrm>
    </dsp:sp>
    <dsp:sp modelId="{B67513FA-8922-401A-8788-F55A8FB212F3}">
      <dsp:nvSpPr>
        <dsp:cNvPr id="0" name=""/>
        <dsp:cNvSpPr/>
      </dsp:nvSpPr>
      <dsp:spPr>
        <a:xfrm rot="16200000">
          <a:off x="6311088" y="321872"/>
          <a:ext cx="3728292" cy="3084546"/>
        </a:xfrm>
        <a:prstGeom prst="flowChartManualOperation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/>
            <a:t>Transient temperature profile including leakage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No such transform based technique exists for 3D chips</a:t>
          </a:r>
          <a:endParaRPr lang="en-IN" sz="2200" kern="1200" dirty="0"/>
        </a:p>
      </dsp:txBody>
      <dsp:txXfrm rot="5400000">
        <a:off x="6632961" y="745657"/>
        <a:ext cx="3084546" cy="22369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291EC-51EE-4208-A357-B6DBA4F0B4DD}">
      <dsp:nvSpPr>
        <dsp:cNvPr id="0" name=""/>
        <dsp:cNvSpPr/>
      </dsp:nvSpPr>
      <dsp:spPr>
        <a:xfrm>
          <a:off x="0" y="1964"/>
          <a:ext cx="2143158" cy="1579769"/>
        </a:xfrm>
        <a:prstGeom prst="ellipse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err="1" smtClean="0"/>
            <a:t>Floorplan</a:t>
          </a:r>
          <a:endParaRPr lang="en-IN" sz="2400" kern="1200" dirty="0"/>
        </a:p>
      </dsp:txBody>
      <dsp:txXfrm>
        <a:off x="313858" y="233316"/>
        <a:ext cx="1515442" cy="1117065"/>
      </dsp:txXfrm>
    </dsp:sp>
    <dsp:sp modelId="{F661D694-AB0D-477E-84FF-D6C767226F13}">
      <dsp:nvSpPr>
        <dsp:cNvPr id="0" name=""/>
        <dsp:cNvSpPr/>
      </dsp:nvSpPr>
      <dsp:spPr>
        <a:xfrm>
          <a:off x="673096" y="1736431"/>
          <a:ext cx="742126" cy="74212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771465" y="2020220"/>
        <a:ext cx="545388" cy="174548"/>
      </dsp:txXfrm>
    </dsp:sp>
    <dsp:sp modelId="{04EDD9D4-CE48-4BA0-BD21-83BEE68A3530}">
      <dsp:nvSpPr>
        <dsp:cNvPr id="0" name=""/>
        <dsp:cNvSpPr/>
      </dsp:nvSpPr>
      <dsp:spPr>
        <a:xfrm>
          <a:off x="0" y="2531655"/>
          <a:ext cx="2143158" cy="1579769"/>
        </a:xfrm>
        <a:prstGeom prst="ellipse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smtClean="0"/>
            <a:t>Dynamic Power </a:t>
          </a:r>
          <a:r>
            <a:rPr lang="en-IN" sz="2400" b="0" i="0" kern="1200" dirty="0" smtClean="0"/>
            <a:t>Profile</a:t>
          </a:r>
          <a:endParaRPr lang="en-IN" sz="2400" kern="1200" dirty="0"/>
        </a:p>
      </dsp:txBody>
      <dsp:txXfrm>
        <a:off x="313858" y="2763007"/>
        <a:ext cx="1515442" cy="1117065"/>
      </dsp:txXfrm>
    </dsp:sp>
    <dsp:sp modelId="{F6E7DBFC-21C3-4363-8CA7-D99DEA63C515}">
      <dsp:nvSpPr>
        <dsp:cNvPr id="0" name=""/>
        <dsp:cNvSpPr/>
      </dsp:nvSpPr>
      <dsp:spPr>
        <a:xfrm rot="21589558">
          <a:off x="7570875" y="1786638"/>
          <a:ext cx="720000" cy="4759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 dirty="0"/>
        </a:p>
      </dsp:txBody>
      <dsp:txXfrm>
        <a:off x="7570875" y="1882052"/>
        <a:ext cx="577205" cy="285590"/>
      </dsp:txXfrm>
    </dsp:sp>
    <dsp:sp modelId="{20309ED0-6B4B-49A8-887E-5046222D9A74}">
      <dsp:nvSpPr>
        <dsp:cNvPr id="0" name=""/>
        <dsp:cNvSpPr/>
      </dsp:nvSpPr>
      <dsp:spPr>
        <a:xfrm>
          <a:off x="8333374" y="1503286"/>
          <a:ext cx="2551251" cy="1059935"/>
        </a:xfrm>
        <a:prstGeom prst="roundRect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/>
            <a:t>Temperature Profile</a:t>
          </a:r>
          <a:endParaRPr lang="en-IN" sz="2800" kern="1200" dirty="0"/>
        </a:p>
      </dsp:txBody>
      <dsp:txXfrm>
        <a:off x="8385116" y="1555028"/>
        <a:ext cx="2447767" cy="95645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74EAD-1DFA-4D23-8CB1-67FF87E6518A}">
      <dsp:nvSpPr>
        <dsp:cNvPr id="0" name=""/>
        <dsp:cNvSpPr/>
      </dsp:nvSpPr>
      <dsp:spPr>
        <a:xfrm rot="5400000">
          <a:off x="435060" y="1843325"/>
          <a:ext cx="704656" cy="8022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2FB37-0223-4D7A-B61C-97CB102670F1}">
      <dsp:nvSpPr>
        <dsp:cNvPr id="0" name=""/>
        <dsp:cNvSpPr/>
      </dsp:nvSpPr>
      <dsp:spPr>
        <a:xfrm>
          <a:off x="2690" y="1062199"/>
          <a:ext cx="1677584" cy="83031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Apply a unit power source</a:t>
          </a:r>
          <a:endParaRPr lang="en-IN" sz="1800" kern="1200" dirty="0"/>
        </a:p>
      </dsp:txBody>
      <dsp:txXfrm>
        <a:off x="43230" y="1102739"/>
        <a:ext cx="1596504" cy="749239"/>
      </dsp:txXfrm>
    </dsp:sp>
    <dsp:sp modelId="{6D96B7E0-0535-43E5-B9D5-23E7D5AB0B6A}">
      <dsp:nvSpPr>
        <dsp:cNvPr id="0" name=""/>
        <dsp:cNvSpPr/>
      </dsp:nvSpPr>
      <dsp:spPr>
        <a:xfrm>
          <a:off x="1434595" y="1141389"/>
          <a:ext cx="862747" cy="671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355B3-1A42-4A29-96FE-9551C1DF895C}">
      <dsp:nvSpPr>
        <dsp:cNvPr id="0" name=""/>
        <dsp:cNvSpPr/>
      </dsp:nvSpPr>
      <dsp:spPr>
        <a:xfrm rot="5400000">
          <a:off x="1536494" y="2776048"/>
          <a:ext cx="704656" cy="8022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3A0CA-7FD9-4945-A601-B6C3E5D1C01B}">
      <dsp:nvSpPr>
        <dsp:cNvPr id="0" name=""/>
        <dsp:cNvSpPr/>
      </dsp:nvSpPr>
      <dsp:spPr>
        <a:xfrm>
          <a:off x="1104123" y="1994923"/>
          <a:ext cx="1677584" cy="83031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Measure the Green’s function, G</a:t>
          </a:r>
          <a:endParaRPr lang="en-IN" sz="1800" kern="1200" dirty="0"/>
        </a:p>
      </dsp:txBody>
      <dsp:txXfrm>
        <a:off x="1144663" y="2035463"/>
        <a:ext cx="1596504" cy="749239"/>
      </dsp:txXfrm>
    </dsp:sp>
    <dsp:sp modelId="{4DA38192-87A9-4CB3-9D32-DFD3C8DACD94}">
      <dsp:nvSpPr>
        <dsp:cNvPr id="0" name=""/>
        <dsp:cNvSpPr/>
      </dsp:nvSpPr>
      <dsp:spPr>
        <a:xfrm>
          <a:off x="2536029" y="2074112"/>
          <a:ext cx="862747" cy="671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12385-0651-4BDE-B997-04C12609D844}">
      <dsp:nvSpPr>
        <dsp:cNvPr id="0" name=""/>
        <dsp:cNvSpPr/>
      </dsp:nvSpPr>
      <dsp:spPr>
        <a:xfrm rot="5400000">
          <a:off x="2943090" y="3708771"/>
          <a:ext cx="704656" cy="8022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98180-B4C0-49BF-B36F-80B7EBD77975}">
      <dsp:nvSpPr>
        <dsp:cNvPr id="0" name=""/>
        <dsp:cNvSpPr/>
      </dsp:nvSpPr>
      <dsp:spPr>
        <a:xfrm>
          <a:off x="2205557" y="2927646"/>
          <a:ext cx="2287909" cy="83031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C00000"/>
              </a:solidFill>
            </a:rPr>
            <a:t>Compute leakage aware Green’s functions </a:t>
          </a:r>
          <a:endParaRPr lang="en-IN" sz="1800" kern="1200" dirty="0">
            <a:solidFill>
              <a:srgbClr val="C00000"/>
            </a:solidFill>
          </a:endParaRPr>
        </a:p>
      </dsp:txBody>
      <dsp:txXfrm>
        <a:off x="2246097" y="2968186"/>
        <a:ext cx="2206829" cy="749239"/>
      </dsp:txXfrm>
    </dsp:sp>
    <dsp:sp modelId="{21830C80-2FC2-47CB-969F-D831090CE930}">
      <dsp:nvSpPr>
        <dsp:cNvPr id="0" name=""/>
        <dsp:cNvSpPr/>
      </dsp:nvSpPr>
      <dsp:spPr>
        <a:xfrm>
          <a:off x="3942625" y="3006836"/>
          <a:ext cx="862747" cy="671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6F23C-D07C-464A-9355-EB068315C9FD}">
      <dsp:nvSpPr>
        <dsp:cNvPr id="0" name=""/>
        <dsp:cNvSpPr/>
      </dsp:nvSpPr>
      <dsp:spPr>
        <a:xfrm>
          <a:off x="3306990" y="3860369"/>
          <a:ext cx="1677584" cy="83031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800" b="1" i="1" kern="1200" smtClean="0">
                    <a:latin typeface="Cambria Math" panose="02040503050406030204" pitchFamily="18" charset="0"/>
                  </a:rPr>
                  <m:t>𝑻</m:t>
                </m:r>
                <m:r>
                  <a:rPr lang="en-IN" sz="1800" b="1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IN" sz="1800" b="1" i="1" kern="1200" smtClean="0">
                    <a:latin typeface="Cambria Math" panose="02040503050406030204" pitchFamily="18" charset="0"/>
                  </a:rPr>
                  <m:t>𝑮</m:t>
                </m:r>
                <m:r>
                  <a:rPr lang="en-IN" sz="1800" b="1" i="1" kern="1200" smtClean="0">
                    <a:latin typeface="Cambria Math" panose="02040503050406030204" pitchFamily="18" charset="0"/>
                  </a:rPr>
                  <m:t> ⊛ </m:t>
                </m:r>
                <m:r>
                  <a:rPr lang="en-IN" sz="1800" b="1" i="1" kern="1200" smtClean="0">
                    <a:latin typeface="Cambria Math" panose="02040503050406030204" pitchFamily="18" charset="0"/>
                  </a:rPr>
                  <m:t>𝑷</m:t>
                </m:r>
              </m:oMath>
            </m:oMathPara>
          </a14:m>
          <a:endParaRPr lang="en-IN" sz="1800" b="1" kern="1200" dirty="0"/>
        </a:p>
      </dsp:txBody>
      <dsp:txXfrm>
        <a:off x="3347530" y="3900909"/>
        <a:ext cx="1596504" cy="7492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850" y="3583"/>
          <a:ext cx="674678" cy="404807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3583"/>
        <a:ext cx="674678" cy="404807"/>
      </dsp:txXfrm>
    </dsp:sp>
    <dsp:sp modelId="{89282478-1B99-4D0D-AFBC-6BD77086062A}">
      <dsp:nvSpPr>
        <dsp:cNvPr id="0" name=""/>
        <dsp:cNvSpPr/>
      </dsp:nvSpPr>
      <dsp:spPr>
        <a:xfrm>
          <a:off x="742997" y="3583"/>
          <a:ext cx="674678" cy="404807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3583"/>
        <a:ext cx="674678" cy="404807"/>
      </dsp:txXfrm>
    </dsp:sp>
    <dsp:sp modelId="{A176D0AA-073F-47FD-BCFB-99949DADBD47}">
      <dsp:nvSpPr>
        <dsp:cNvPr id="0" name=""/>
        <dsp:cNvSpPr/>
      </dsp:nvSpPr>
      <dsp:spPr>
        <a:xfrm>
          <a:off x="1485143" y="3583"/>
          <a:ext cx="674678" cy="404807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3583"/>
        <a:ext cx="674678" cy="404807"/>
      </dsp:txXfrm>
    </dsp:sp>
    <dsp:sp modelId="{AED7360B-1512-4A51-B81A-F2710E6E1ADA}">
      <dsp:nvSpPr>
        <dsp:cNvPr id="0" name=""/>
        <dsp:cNvSpPr/>
      </dsp:nvSpPr>
      <dsp:spPr>
        <a:xfrm>
          <a:off x="2227290" y="3583"/>
          <a:ext cx="674678" cy="404807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3583"/>
        <a:ext cx="674678" cy="404807"/>
      </dsp:txXfrm>
    </dsp:sp>
    <dsp:sp modelId="{C4EBB6B9-330F-4959-97EB-33FDF39A2366}">
      <dsp:nvSpPr>
        <dsp:cNvPr id="0" name=""/>
        <dsp:cNvSpPr/>
      </dsp:nvSpPr>
      <dsp:spPr>
        <a:xfrm>
          <a:off x="850" y="475858"/>
          <a:ext cx="674678" cy="404807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475858"/>
        <a:ext cx="674678" cy="404807"/>
      </dsp:txXfrm>
    </dsp:sp>
    <dsp:sp modelId="{C7E3F429-C4A2-47CE-B6CD-2195DE566EF7}">
      <dsp:nvSpPr>
        <dsp:cNvPr id="0" name=""/>
        <dsp:cNvSpPr/>
      </dsp:nvSpPr>
      <dsp:spPr>
        <a:xfrm>
          <a:off x="742997" y="475858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475858"/>
        <a:ext cx="674678" cy="404807"/>
      </dsp:txXfrm>
    </dsp:sp>
    <dsp:sp modelId="{0917E244-CDAB-49E7-AFDA-774F7FAC6963}">
      <dsp:nvSpPr>
        <dsp:cNvPr id="0" name=""/>
        <dsp:cNvSpPr/>
      </dsp:nvSpPr>
      <dsp:spPr>
        <a:xfrm>
          <a:off x="1485143" y="475858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475858"/>
        <a:ext cx="674678" cy="404807"/>
      </dsp:txXfrm>
    </dsp:sp>
    <dsp:sp modelId="{F174DDB2-73F4-47F7-9670-71276E853CDB}">
      <dsp:nvSpPr>
        <dsp:cNvPr id="0" name=""/>
        <dsp:cNvSpPr/>
      </dsp:nvSpPr>
      <dsp:spPr>
        <a:xfrm>
          <a:off x="2227290" y="475858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475858"/>
        <a:ext cx="674678" cy="404807"/>
      </dsp:txXfrm>
    </dsp:sp>
    <dsp:sp modelId="{ACE3AFCB-4367-4187-9B35-55199E86FE27}">
      <dsp:nvSpPr>
        <dsp:cNvPr id="0" name=""/>
        <dsp:cNvSpPr/>
      </dsp:nvSpPr>
      <dsp:spPr>
        <a:xfrm>
          <a:off x="850" y="948133"/>
          <a:ext cx="674678" cy="404807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948133"/>
        <a:ext cx="674678" cy="404807"/>
      </dsp:txXfrm>
    </dsp:sp>
    <dsp:sp modelId="{8E1AF72B-E06E-42B2-9204-F7D52BA8A095}">
      <dsp:nvSpPr>
        <dsp:cNvPr id="0" name=""/>
        <dsp:cNvSpPr/>
      </dsp:nvSpPr>
      <dsp:spPr>
        <a:xfrm>
          <a:off x="742997" y="948133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948133"/>
        <a:ext cx="674678" cy="404807"/>
      </dsp:txXfrm>
    </dsp:sp>
    <dsp:sp modelId="{B368B65B-382F-4E7C-ADA1-6EC0E84D40C6}">
      <dsp:nvSpPr>
        <dsp:cNvPr id="0" name=""/>
        <dsp:cNvSpPr/>
      </dsp:nvSpPr>
      <dsp:spPr>
        <a:xfrm>
          <a:off x="1485143" y="948133"/>
          <a:ext cx="674678" cy="404807"/>
        </a:xfrm>
        <a:prstGeom prst="rect">
          <a:avLst/>
        </a:prstGeo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948133"/>
        <a:ext cx="674678" cy="404807"/>
      </dsp:txXfrm>
    </dsp:sp>
    <dsp:sp modelId="{3BFB2D43-524A-4C9A-B9AF-20E62DCA3BE9}">
      <dsp:nvSpPr>
        <dsp:cNvPr id="0" name=""/>
        <dsp:cNvSpPr/>
      </dsp:nvSpPr>
      <dsp:spPr>
        <a:xfrm>
          <a:off x="2227290" y="948133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948133"/>
        <a:ext cx="674678" cy="404807"/>
      </dsp:txXfrm>
    </dsp:sp>
    <dsp:sp modelId="{3CED9916-999D-47A6-84AC-9BFED258D087}">
      <dsp:nvSpPr>
        <dsp:cNvPr id="0" name=""/>
        <dsp:cNvSpPr/>
      </dsp:nvSpPr>
      <dsp:spPr>
        <a:xfrm>
          <a:off x="850" y="1420409"/>
          <a:ext cx="674678" cy="404807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1420409"/>
        <a:ext cx="674678" cy="404807"/>
      </dsp:txXfrm>
    </dsp:sp>
    <dsp:sp modelId="{808E5674-E1AC-433F-995A-B33340843026}">
      <dsp:nvSpPr>
        <dsp:cNvPr id="0" name=""/>
        <dsp:cNvSpPr/>
      </dsp:nvSpPr>
      <dsp:spPr>
        <a:xfrm>
          <a:off x="742997" y="1420409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1420409"/>
        <a:ext cx="674678" cy="404807"/>
      </dsp:txXfrm>
    </dsp:sp>
    <dsp:sp modelId="{B7148BA9-72BF-4D3E-9235-FDD915036F0D}">
      <dsp:nvSpPr>
        <dsp:cNvPr id="0" name=""/>
        <dsp:cNvSpPr/>
      </dsp:nvSpPr>
      <dsp:spPr>
        <a:xfrm>
          <a:off x="1485143" y="1420409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1420409"/>
        <a:ext cx="674678" cy="404807"/>
      </dsp:txXfrm>
    </dsp:sp>
    <dsp:sp modelId="{A4B49D58-496F-45B1-A7E6-41D53C13B658}">
      <dsp:nvSpPr>
        <dsp:cNvPr id="0" name=""/>
        <dsp:cNvSpPr/>
      </dsp:nvSpPr>
      <dsp:spPr>
        <a:xfrm>
          <a:off x="2227290" y="1420409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1420409"/>
        <a:ext cx="674678" cy="40480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850" y="358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3583"/>
        <a:ext cx="674678" cy="404807"/>
      </dsp:txXfrm>
    </dsp:sp>
    <dsp:sp modelId="{89282478-1B99-4D0D-AFBC-6BD77086062A}">
      <dsp:nvSpPr>
        <dsp:cNvPr id="0" name=""/>
        <dsp:cNvSpPr/>
      </dsp:nvSpPr>
      <dsp:spPr>
        <a:xfrm>
          <a:off x="742997" y="358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3583"/>
        <a:ext cx="674678" cy="404807"/>
      </dsp:txXfrm>
    </dsp:sp>
    <dsp:sp modelId="{A176D0AA-073F-47FD-BCFB-99949DADBD47}">
      <dsp:nvSpPr>
        <dsp:cNvPr id="0" name=""/>
        <dsp:cNvSpPr/>
      </dsp:nvSpPr>
      <dsp:spPr>
        <a:xfrm>
          <a:off x="1485143" y="358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3583"/>
        <a:ext cx="674678" cy="404807"/>
      </dsp:txXfrm>
    </dsp:sp>
    <dsp:sp modelId="{AED7360B-1512-4A51-B81A-F2710E6E1ADA}">
      <dsp:nvSpPr>
        <dsp:cNvPr id="0" name=""/>
        <dsp:cNvSpPr/>
      </dsp:nvSpPr>
      <dsp:spPr>
        <a:xfrm>
          <a:off x="2227290" y="358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3583"/>
        <a:ext cx="674678" cy="404807"/>
      </dsp:txXfrm>
    </dsp:sp>
    <dsp:sp modelId="{C4EBB6B9-330F-4959-97EB-33FDF39A2366}">
      <dsp:nvSpPr>
        <dsp:cNvPr id="0" name=""/>
        <dsp:cNvSpPr/>
      </dsp:nvSpPr>
      <dsp:spPr>
        <a:xfrm>
          <a:off x="850" y="475858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475858"/>
        <a:ext cx="674678" cy="404807"/>
      </dsp:txXfrm>
    </dsp:sp>
    <dsp:sp modelId="{C7E3F429-C4A2-47CE-B6CD-2195DE566EF7}">
      <dsp:nvSpPr>
        <dsp:cNvPr id="0" name=""/>
        <dsp:cNvSpPr/>
      </dsp:nvSpPr>
      <dsp:spPr>
        <a:xfrm>
          <a:off x="742997" y="475858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475858"/>
        <a:ext cx="674678" cy="404807"/>
      </dsp:txXfrm>
    </dsp:sp>
    <dsp:sp modelId="{0917E244-CDAB-49E7-AFDA-774F7FAC6963}">
      <dsp:nvSpPr>
        <dsp:cNvPr id="0" name=""/>
        <dsp:cNvSpPr/>
      </dsp:nvSpPr>
      <dsp:spPr>
        <a:xfrm>
          <a:off x="1485143" y="475858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475858"/>
        <a:ext cx="674678" cy="404807"/>
      </dsp:txXfrm>
    </dsp:sp>
    <dsp:sp modelId="{F174DDB2-73F4-47F7-9670-71276E853CDB}">
      <dsp:nvSpPr>
        <dsp:cNvPr id="0" name=""/>
        <dsp:cNvSpPr/>
      </dsp:nvSpPr>
      <dsp:spPr>
        <a:xfrm>
          <a:off x="2227290" y="475858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475858"/>
        <a:ext cx="674678" cy="404807"/>
      </dsp:txXfrm>
    </dsp:sp>
    <dsp:sp modelId="{ACE3AFCB-4367-4187-9B35-55199E86FE27}">
      <dsp:nvSpPr>
        <dsp:cNvPr id="0" name=""/>
        <dsp:cNvSpPr/>
      </dsp:nvSpPr>
      <dsp:spPr>
        <a:xfrm>
          <a:off x="850" y="94813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948133"/>
        <a:ext cx="674678" cy="404807"/>
      </dsp:txXfrm>
    </dsp:sp>
    <dsp:sp modelId="{8E1AF72B-E06E-42B2-9204-F7D52BA8A095}">
      <dsp:nvSpPr>
        <dsp:cNvPr id="0" name=""/>
        <dsp:cNvSpPr/>
      </dsp:nvSpPr>
      <dsp:spPr>
        <a:xfrm>
          <a:off x="742997" y="94813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948133"/>
        <a:ext cx="674678" cy="404807"/>
      </dsp:txXfrm>
    </dsp:sp>
    <dsp:sp modelId="{B368B65B-382F-4E7C-ADA1-6EC0E84D40C6}">
      <dsp:nvSpPr>
        <dsp:cNvPr id="0" name=""/>
        <dsp:cNvSpPr/>
      </dsp:nvSpPr>
      <dsp:spPr>
        <a:xfrm>
          <a:off x="1485143" y="94813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948133"/>
        <a:ext cx="674678" cy="404807"/>
      </dsp:txXfrm>
    </dsp:sp>
    <dsp:sp modelId="{3BFB2D43-524A-4C9A-B9AF-20E62DCA3BE9}">
      <dsp:nvSpPr>
        <dsp:cNvPr id="0" name=""/>
        <dsp:cNvSpPr/>
      </dsp:nvSpPr>
      <dsp:spPr>
        <a:xfrm>
          <a:off x="2227290" y="94813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948133"/>
        <a:ext cx="674678" cy="404807"/>
      </dsp:txXfrm>
    </dsp:sp>
    <dsp:sp modelId="{3CED9916-999D-47A6-84AC-9BFED258D087}">
      <dsp:nvSpPr>
        <dsp:cNvPr id="0" name=""/>
        <dsp:cNvSpPr/>
      </dsp:nvSpPr>
      <dsp:spPr>
        <a:xfrm>
          <a:off x="850" y="1420409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1420409"/>
        <a:ext cx="674678" cy="404807"/>
      </dsp:txXfrm>
    </dsp:sp>
    <dsp:sp modelId="{808E5674-E1AC-433F-995A-B33340843026}">
      <dsp:nvSpPr>
        <dsp:cNvPr id="0" name=""/>
        <dsp:cNvSpPr/>
      </dsp:nvSpPr>
      <dsp:spPr>
        <a:xfrm>
          <a:off x="742997" y="1420409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1420409"/>
        <a:ext cx="674678" cy="404807"/>
      </dsp:txXfrm>
    </dsp:sp>
    <dsp:sp modelId="{B7148BA9-72BF-4D3E-9235-FDD915036F0D}">
      <dsp:nvSpPr>
        <dsp:cNvPr id="0" name=""/>
        <dsp:cNvSpPr/>
      </dsp:nvSpPr>
      <dsp:spPr>
        <a:xfrm>
          <a:off x="1485143" y="1420409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1420409"/>
        <a:ext cx="674678" cy="404807"/>
      </dsp:txXfrm>
    </dsp:sp>
    <dsp:sp modelId="{A4B49D58-496F-45B1-A7E6-41D53C13B658}">
      <dsp:nvSpPr>
        <dsp:cNvPr id="0" name=""/>
        <dsp:cNvSpPr/>
      </dsp:nvSpPr>
      <dsp:spPr>
        <a:xfrm>
          <a:off x="2227290" y="1420409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1420409"/>
        <a:ext cx="674678" cy="40480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E615C-E360-4FB3-B6A8-9AB3127A1C82}">
      <dsp:nvSpPr>
        <dsp:cNvPr id="0" name=""/>
        <dsp:cNvSpPr/>
      </dsp:nvSpPr>
      <dsp:spPr>
        <a:xfrm>
          <a:off x="6374" y="826893"/>
          <a:ext cx="2236868" cy="165668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Compute the </a:t>
          </a:r>
          <a:r>
            <a:rPr lang="en-IN" sz="2400" kern="1200" dirty="0" err="1" smtClean="0"/>
            <a:t>Hankel</a:t>
          </a:r>
          <a:r>
            <a:rPr lang="en-IN" sz="2400" kern="1200" dirty="0" smtClean="0"/>
            <a:t> transform</a:t>
          </a:r>
          <a:endParaRPr lang="en-IN" sz="2400" kern="1200" dirty="0"/>
        </a:p>
      </dsp:txBody>
      <dsp:txXfrm>
        <a:off x="54897" y="875416"/>
        <a:ext cx="2139822" cy="1559634"/>
      </dsp:txXfrm>
    </dsp:sp>
    <dsp:sp modelId="{0837D05D-A699-4534-A164-AA3864681EE6}">
      <dsp:nvSpPr>
        <dsp:cNvPr id="0" name=""/>
        <dsp:cNvSpPr/>
      </dsp:nvSpPr>
      <dsp:spPr>
        <a:xfrm>
          <a:off x="2466929" y="1377861"/>
          <a:ext cx="474216" cy="554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466929" y="1488810"/>
        <a:ext cx="331951" cy="332845"/>
      </dsp:txXfrm>
    </dsp:sp>
    <dsp:sp modelId="{8FAFEA3C-BC30-49FB-8852-986C520DD3DC}">
      <dsp:nvSpPr>
        <dsp:cNvPr id="0" name=""/>
        <dsp:cNvSpPr/>
      </dsp:nvSpPr>
      <dsp:spPr>
        <a:xfrm>
          <a:off x="3137989" y="744059"/>
          <a:ext cx="2460554" cy="182234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Simplify and solve for H(T)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- </a:t>
          </a:r>
          <a:r>
            <a:rPr lang="en-IN" sz="2200" kern="1200" dirty="0" err="1" smtClean="0"/>
            <a:t>Mathematica</a:t>
          </a:r>
          <a:endParaRPr lang="en-IN" sz="2200" kern="1200" dirty="0"/>
        </a:p>
      </dsp:txBody>
      <dsp:txXfrm>
        <a:off x="3191364" y="797434"/>
        <a:ext cx="2353804" cy="1715598"/>
      </dsp:txXfrm>
    </dsp:sp>
    <dsp:sp modelId="{149F0AA3-7629-471E-B694-76ABD01F4860}">
      <dsp:nvSpPr>
        <dsp:cNvPr id="0" name=""/>
        <dsp:cNvSpPr/>
      </dsp:nvSpPr>
      <dsp:spPr>
        <a:xfrm>
          <a:off x="5822231" y="1377861"/>
          <a:ext cx="474216" cy="554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5822231" y="1488810"/>
        <a:ext cx="331951" cy="332845"/>
      </dsp:txXfrm>
    </dsp:sp>
    <dsp:sp modelId="{CB663EB3-23F9-4F45-93C8-C68F1721D439}">
      <dsp:nvSpPr>
        <dsp:cNvPr id="0" name=""/>
        <dsp:cNvSpPr/>
      </dsp:nvSpPr>
      <dsp:spPr>
        <a:xfrm>
          <a:off x="6493292" y="826893"/>
          <a:ext cx="2236868" cy="165668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Ignore second order effects</a:t>
          </a:r>
          <a:endParaRPr lang="en-IN" sz="2400" kern="1200" dirty="0"/>
        </a:p>
      </dsp:txBody>
      <dsp:txXfrm>
        <a:off x="6541815" y="875416"/>
        <a:ext cx="2139822" cy="1559634"/>
      </dsp:txXfrm>
    </dsp:sp>
    <dsp:sp modelId="{979899B2-830D-4DF9-A0D8-586B989876EF}">
      <dsp:nvSpPr>
        <dsp:cNvPr id="0" name=""/>
        <dsp:cNvSpPr/>
      </dsp:nvSpPr>
      <dsp:spPr>
        <a:xfrm>
          <a:off x="8953846" y="1377861"/>
          <a:ext cx="474216" cy="554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8953846" y="1488810"/>
        <a:ext cx="331951" cy="332845"/>
      </dsp:txXfrm>
    </dsp:sp>
    <dsp:sp modelId="{4634E4D7-57B8-473A-A50F-5D9087B24046}">
      <dsp:nvSpPr>
        <dsp:cNvPr id="0" name=""/>
        <dsp:cNvSpPr/>
      </dsp:nvSpPr>
      <dsp:spPr>
        <a:xfrm>
          <a:off x="9624907" y="826893"/>
          <a:ext cx="2236868" cy="165668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Compute the </a:t>
          </a:r>
          <a:r>
            <a:rPr lang="en-IN" sz="2400" kern="1200" dirty="0" smtClean="0"/>
            <a:t>inverse </a:t>
          </a:r>
          <a:r>
            <a:rPr lang="en-IN" sz="2400" kern="1200" dirty="0" err="1" smtClean="0"/>
            <a:t>Hankel</a:t>
          </a:r>
          <a:r>
            <a:rPr lang="en-IN" sz="2400" kern="1200" dirty="0" smtClean="0"/>
            <a:t> transform</a:t>
          </a:r>
          <a:endParaRPr lang="en-IN" sz="2400" kern="1200" dirty="0"/>
        </a:p>
      </dsp:txBody>
      <dsp:txXfrm>
        <a:off x="9673430" y="875416"/>
        <a:ext cx="2139822" cy="1559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D91BF-3CB2-47D0-A197-E57CEB6640D1}">
      <dsp:nvSpPr>
        <dsp:cNvPr id="0" name=""/>
        <dsp:cNvSpPr/>
      </dsp:nvSpPr>
      <dsp:spPr>
        <a:xfrm>
          <a:off x="669715" y="301"/>
          <a:ext cx="1728548" cy="86427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bg1"/>
              </a:solidFill>
            </a:rPr>
            <a:t>Finite Element</a:t>
          </a:r>
          <a:endParaRPr lang="en-IN" sz="2200" kern="1200" dirty="0">
            <a:solidFill>
              <a:schemeClr val="bg1"/>
            </a:solidFill>
          </a:endParaRPr>
        </a:p>
      </dsp:txBody>
      <dsp:txXfrm>
        <a:off x="695029" y="25615"/>
        <a:ext cx="1677920" cy="813646"/>
      </dsp:txXfrm>
    </dsp:sp>
    <dsp:sp modelId="{8E93A7C5-CB5E-4D19-AA67-9C36BBE7C0FC}">
      <dsp:nvSpPr>
        <dsp:cNvPr id="0" name=""/>
        <dsp:cNvSpPr/>
      </dsp:nvSpPr>
      <dsp:spPr>
        <a:xfrm>
          <a:off x="842570" y="864575"/>
          <a:ext cx="172917" cy="848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760"/>
              </a:lnTo>
              <a:lnTo>
                <a:pt x="172917" y="8487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E1C5-2F8E-4C0F-B8C7-40FA6F24C47D}">
      <dsp:nvSpPr>
        <dsp:cNvPr id="0" name=""/>
        <dsp:cNvSpPr/>
      </dsp:nvSpPr>
      <dsp:spPr>
        <a:xfrm>
          <a:off x="1015487" y="1080644"/>
          <a:ext cx="2024614" cy="126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Approx. FEM</a:t>
          </a:r>
          <a:endParaRPr lang="en-IN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052549" y="1117706"/>
        <a:ext cx="1950490" cy="1191260"/>
      </dsp:txXfrm>
    </dsp:sp>
    <dsp:sp modelId="{27DC8479-E8F2-4263-9245-169FEE0ACF25}">
      <dsp:nvSpPr>
        <dsp:cNvPr id="0" name=""/>
        <dsp:cNvSpPr/>
      </dsp:nvSpPr>
      <dsp:spPr>
        <a:xfrm>
          <a:off x="842570" y="864575"/>
          <a:ext cx="172917" cy="2330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213"/>
              </a:lnTo>
              <a:lnTo>
                <a:pt x="172917" y="2330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32305-8BAC-42C2-966E-5605B749AC19}">
      <dsp:nvSpPr>
        <dsp:cNvPr id="0" name=""/>
        <dsp:cNvSpPr/>
      </dsp:nvSpPr>
      <dsp:spPr>
        <a:xfrm>
          <a:off x="1015487" y="2562097"/>
          <a:ext cx="2024614" cy="126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Galerkin</a:t>
          </a:r>
          <a:r>
            <a:rPr lang="en-IN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Method</a:t>
          </a:r>
          <a:endParaRPr lang="en-IN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052549" y="2599159"/>
        <a:ext cx="1950490" cy="1191260"/>
      </dsp:txXfrm>
    </dsp:sp>
    <dsp:sp modelId="{7ECA1BD4-4B16-452B-A951-8AFAE91920E8}">
      <dsp:nvSpPr>
        <dsp:cNvPr id="0" name=""/>
        <dsp:cNvSpPr/>
      </dsp:nvSpPr>
      <dsp:spPr>
        <a:xfrm>
          <a:off x="4523584" y="301"/>
          <a:ext cx="1728548" cy="86427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bg1"/>
              </a:solidFill>
            </a:rPr>
            <a:t>Finite Difference</a:t>
          </a:r>
          <a:endParaRPr lang="en-IN" sz="2200" kern="1200" dirty="0">
            <a:solidFill>
              <a:schemeClr val="bg1"/>
            </a:solidFill>
          </a:endParaRPr>
        </a:p>
      </dsp:txBody>
      <dsp:txXfrm>
        <a:off x="4548898" y="25615"/>
        <a:ext cx="1677920" cy="813646"/>
      </dsp:txXfrm>
    </dsp:sp>
    <dsp:sp modelId="{0E5B5618-77ED-414A-B4AF-D966F9977B26}">
      <dsp:nvSpPr>
        <dsp:cNvPr id="0" name=""/>
        <dsp:cNvSpPr/>
      </dsp:nvSpPr>
      <dsp:spPr>
        <a:xfrm>
          <a:off x="4696439" y="864575"/>
          <a:ext cx="172647" cy="848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760"/>
              </a:lnTo>
              <a:lnTo>
                <a:pt x="172647" y="8487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00068-1F1E-4AD4-83E3-0C344C4A99DF}">
      <dsp:nvSpPr>
        <dsp:cNvPr id="0" name=""/>
        <dsp:cNvSpPr/>
      </dsp:nvSpPr>
      <dsp:spPr>
        <a:xfrm>
          <a:off x="4869087" y="1080644"/>
          <a:ext cx="2024614" cy="126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Thermo Electric Equivalence</a:t>
          </a:r>
          <a:endParaRPr lang="en-IN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906149" y="1117706"/>
        <a:ext cx="1950490" cy="1191260"/>
      </dsp:txXfrm>
    </dsp:sp>
    <dsp:sp modelId="{1DAF7FE0-EC36-4C9B-A69B-2036490A94BE}">
      <dsp:nvSpPr>
        <dsp:cNvPr id="0" name=""/>
        <dsp:cNvSpPr/>
      </dsp:nvSpPr>
      <dsp:spPr>
        <a:xfrm>
          <a:off x="4696439" y="864575"/>
          <a:ext cx="172647" cy="2330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213"/>
              </a:lnTo>
              <a:lnTo>
                <a:pt x="172647" y="2330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745AB-3113-49EE-9134-2C432F1B197D}">
      <dsp:nvSpPr>
        <dsp:cNvPr id="0" name=""/>
        <dsp:cNvSpPr/>
      </dsp:nvSpPr>
      <dsp:spPr>
        <a:xfrm>
          <a:off x="4869087" y="2562097"/>
          <a:ext cx="2024614" cy="126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Matrix Multiplication based</a:t>
          </a:r>
          <a:endParaRPr lang="en-IN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906149" y="2599159"/>
        <a:ext cx="1950490" cy="1191260"/>
      </dsp:txXfrm>
    </dsp:sp>
    <dsp:sp modelId="{346363D8-E4F9-412C-8FB9-A31B117BD9F1}">
      <dsp:nvSpPr>
        <dsp:cNvPr id="0" name=""/>
        <dsp:cNvSpPr/>
      </dsp:nvSpPr>
      <dsp:spPr>
        <a:xfrm>
          <a:off x="8453440" y="301"/>
          <a:ext cx="1728548" cy="86427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bg1"/>
              </a:solidFill>
            </a:rPr>
            <a:t>Transform based</a:t>
          </a:r>
          <a:endParaRPr lang="en-IN" sz="2200" kern="1200" dirty="0">
            <a:solidFill>
              <a:schemeClr val="bg1"/>
            </a:solidFill>
          </a:endParaRPr>
        </a:p>
      </dsp:txBody>
      <dsp:txXfrm>
        <a:off x="8478754" y="25615"/>
        <a:ext cx="1677920" cy="813646"/>
      </dsp:txXfrm>
    </dsp:sp>
    <dsp:sp modelId="{D72CBAAF-614B-42C4-9292-BA5359BFEAD0}">
      <dsp:nvSpPr>
        <dsp:cNvPr id="0" name=""/>
        <dsp:cNvSpPr/>
      </dsp:nvSpPr>
      <dsp:spPr>
        <a:xfrm>
          <a:off x="8626295" y="864575"/>
          <a:ext cx="169529" cy="848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760"/>
              </a:lnTo>
              <a:lnTo>
                <a:pt x="169529" y="8487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685D8-19FA-4967-B1BB-6C5C113E365A}">
      <dsp:nvSpPr>
        <dsp:cNvPr id="0" name=""/>
        <dsp:cNvSpPr/>
      </dsp:nvSpPr>
      <dsp:spPr>
        <a:xfrm>
          <a:off x="8795824" y="1080644"/>
          <a:ext cx="2024614" cy="126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Computing the Green’s functions</a:t>
          </a:r>
          <a:endParaRPr lang="en-IN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8832886" y="1117706"/>
        <a:ext cx="1950490" cy="1191260"/>
      </dsp:txXfrm>
    </dsp:sp>
    <dsp:sp modelId="{D82FB66B-3B0B-4CC8-876A-B2799F508249}">
      <dsp:nvSpPr>
        <dsp:cNvPr id="0" name=""/>
        <dsp:cNvSpPr/>
      </dsp:nvSpPr>
      <dsp:spPr>
        <a:xfrm>
          <a:off x="8626295" y="864575"/>
          <a:ext cx="169529" cy="2330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213"/>
              </a:lnTo>
              <a:lnTo>
                <a:pt x="169529" y="2330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4BE86-A039-4CFF-B217-06975ACF3A96}">
      <dsp:nvSpPr>
        <dsp:cNvPr id="0" name=""/>
        <dsp:cNvSpPr/>
      </dsp:nvSpPr>
      <dsp:spPr>
        <a:xfrm>
          <a:off x="8795824" y="2562097"/>
          <a:ext cx="2024614" cy="126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Using pre-obtained Green’s </a:t>
          </a:r>
          <a:r>
            <a:rPr lang="en-IN" sz="22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fxn</a:t>
          </a:r>
          <a:endParaRPr lang="en-IN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8832886" y="2599159"/>
        <a:ext cx="1950490" cy="11912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387054" y="1084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87054" y="1084"/>
        <a:ext cx="1133448" cy="680068"/>
      </dsp:txXfrm>
    </dsp:sp>
    <dsp:sp modelId="{89282478-1B99-4D0D-AFBC-6BD77086062A}">
      <dsp:nvSpPr>
        <dsp:cNvPr id="0" name=""/>
        <dsp:cNvSpPr/>
      </dsp:nvSpPr>
      <dsp:spPr>
        <a:xfrm>
          <a:off x="1633847" y="1084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1633847" y="1084"/>
        <a:ext cx="1133448" cy="680068"/>
      </dsp:txXfrm>
    </dsp:sp>
    <dsp:sp modelId="{A176D0AA-073F-47FD-BCFB-99949DADBD47}">
      <dsp:nvSpPr>
        <dsp:cNvPr id="0" name=""/>
        <dsp:cNvSpPr/>
      </dsp:nvSpPr>
      <dsp:spPr>
        <a:xfrm>
          <a:off x="2880640" y="1084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2880640" y="1084"/>
        <a:ext cx="1133448" cy="680068"/>
      </dsp:txXfrm>
    </dsp:sp>
    <dsp:sp modelId="{AED7360B-1512-4A51-B81A-F2710E6E1ADA}">
      <dsp:nvSpPr>
        <dsp:cNvPr id="0" name=""/>
        <dsp:cNvSpPr/>
      </dsp:nvSpPr>
      <dsp:spPr>
        <a:xfrm>
          <a:off x="4127433" y="1084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4127433" y="1084"/>
        <a:ext cx="1133448" cy="680068"/>
      </dsp:txXfrm>
    </dsp:sp>
    <dsp:sp modelId="{C4EBB6B9-330F-4959-97EB-33FDF39A2366}">
      <dsp:nvSpPr>
        <dsp:cNvPr id="0" name=""/>
        <dsp:cNvSpPr/>
      </dsp:nvSpPr>
      <dsp:spPr>
        <a:xfrm>
          <a:off x="387054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387054" y="794497"/>
        <a:ext cx="1133448" cy="680068"/>
      </dsp:txXfrm>
    </dsp:sp>
    <dsp:sp modelId="{C7E3F429-C4A2-47CE-B6CD-2195DE566EF7}">
      <dsp:nvSpPr>
        <dsp:cNvPr id="0" name=""/>
        <dsp:cNvSpPr/>
      </dsp:nvSpPr>
      <dsp:spPr>
        <a:xfrm>
          <a:off x="1633847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633847" y="794497"/>
        <a:ext cx="1133448" cy="680068"/>
      </dsp:txXfrm>
    </dsp:sp>
    <dsp:sp modelId="{0917E244-CDAB-49E7-AFDA-774F7FAC6963}">
      <dsp:nvSpPr>
        <dsp:cNvPr id="0" name=""/>
        <dsp:cNvSpPr/>
      </dsp:nvSpPr>
      <dsp:spPr>
        <a:xfrm>
          <a:off x="2880640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640" y="794497"/>
        <a:ext cx="1133448" cy="680068"/>
      </dsp:txXfrm>
    </dsp:sp>
    <dsp:sp modelId="{F174DDB2-73F4-47F7-9670-71276E853CDB}">
      <dsp:nvSpPr>
        <dsp:cNvPr id="0" name=""/>
        <dsp:cNvSpPr/>
      </dsp:nvSpPr>
      <dsp:spPr>
        <a:xfrm>
          <a:off x="4127433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4127433" y="794497"/>
        <a:ext cx="1133448" cy="680068"/>
      </dsp:txXfrm>
    </dsp:sp>
    <dsp:sp modelId="{ACE3AFCB-4367-4187-9B35-55199E86FE27}">
      <dsp:nvSpPr>
        <dsp:cNvPr id="0" name=""/>
        <dsp:cNvSpPr/>
      </dsp:nvSpPr>
      <dsp:spPr>
        <a:xfrm>
          <a:off x="387054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87054" y="1587911"/>
        <a:ext cx="1133448" cy="680068"/>
      </dsp:txXfrm>
    </dsp:sp>
    <dsp:sp modelId="{8E1AF72B-E06E-42B2-9204-F7D52BA8A095}">
      <dsp:nvSpPr>
        <dsp:cNvPr id="0" name=""/>
        <dsp:cNvSpPr/>
      </dsp:nvSpPr>
      <dsp:spPr>
        <a:xfrm>
          <a:off x="1633847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633847" y="1587911"/>
        <a:ext cx="1133448" cy="680068"/>
      </dsp:txXfrm>
    </dsp:sp>
    <dsp:sp modelId="{B368B65B-382F-4E7C-ADA1-6EC0E84D40C6}">
      <dsp:nvSpPr>
        <dsp:cNvPr id="0" name=""/>
        <dsp:cNvSpPr/>
      </dsp:nvSpPr>
      <dsp:spPr>
        <a:xfrm>
          <a:off x="2880640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640" y="1587911"/>
        <a:ext cx="1133448" cy="680068"/>
      </dsp:txXfrm>
    </dsp:sp>
    <dsp:sp modelId="{3BFB2D43-524A-4C9A-B9AF-20E62DCA3BE9}">
      <dsp:nvSpPr>
        <dsp:cNvPr id="0" name=""/>
        <dsp:cNvSpPr/>
      </dsp:nvSpPr>
      <dsp:spPr>
        <a:xfrm>
          <a:off x="4127433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4127433" y="1587911"/>
        <a:ext cx="1133448" cy="680068"/>
      </dsp:txXfrm>
    </dsp:sp>
    <dsp:sp modelId="{3CED9916-999D-47A6-84AC-9BFED258D087}">
      <dsp:nvSpPr>
        <dsp:cNvPr id="0" name=""/>
        <dsp:cNvSpPr/>
      </dsp:nvSpPr>
      <dsp:spPr>
        <a:xfrm>
          <a:off x="387054" y="2381325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87054" y="2381325"/>
        <a:ext cx="1133448" cy="680068"/>
      </dsp:txXfrm>
    </dsp:sp>
    <dsp:sp modelId="{808E5674-E1AC-433F-995A-B33340843026}">
      <dsp:nvSpPr>
        <dsp:cNvPr id="0" name=""/>
        <dsp:cNvSpPr/>
      </dsp:nvSpPr>
      <dsp:spPr>
        <a:xfrm>
          <a:off x="1633847" y="2381325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633847" y="2381325"/>
        <a:ext cx="1133448" cy="680068"/>
      </dsp:txXfrm>
    </dsp:sp>
    <dsp:sp modelId="{B7148BA9-72BF-4D3E-9235-FDD915036F0D}">
      <dsp:nvSpPr>
        <dsp:cNvPr id="0" name=""/>
        <dsp:cNvSpPr/>
      </dsp:nvSpPr>
      <dsp:spPr>
        <a:xfrm>
          <a:off x="2880640" y="2381325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640" y="2381325"/>
        <a:ext cx="1133448" cy="680068"/>
      </dsp:txXfrm>
    </dsp:sp>
    <dsp:sp modelId="{A4B49D58-496F-45B1-A7E6-41D53C13B658}">
      <dsp:nvSpPr>
        <dsp:cNvPr id="0" name=""/>
        <dsp:cNvSpPr/>
      </dsp:nvSpPr>
      <dsp:spPr>
        <a:xfrm>
          <a:off x="4127433" y="2381325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4127433" y="2381325"/>
        <a:ext cx="1133448" cy="68006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387054" y="1084"/>
          <a:ext cx="1133448" cy="680068"/>
        </a:xfrm>
        <a:prstGeom prst="rect">
          <a:avLst/>
        </a:prstGeom>
        <a:solidFill>
          <a:srgbClr val="FF6969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>
            <a:solidFill>
              <a:srgbClr val="FF5D5D"/>
            </a:solidFill>
          </a:endParaRPr>
        </a:p>
      </dsp:txBody>
      <dsp:txXfrm>
        <a:off x="387054" y="1084"/>
        <a:ext cx="1133448" cy="680068"/>
      </dsp:txXfrm>
    </dsp:sp>
    <dsp:sp modelId="{89282478-1B99-4D0D-AFBC-6BD77086062A}">
      <dsp:nvSpPr>
        <dsp:cNvPr id="0" name=""/>
        <dsp:cNvSpPr/>
      </dsp:nvSpPr>
      <dsp:spPr>
        <a:xfrm>
          <a:off x="1633847" y="1084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1633847" y="1084"/>
        <a:ext cx="1133448" cy="680068"/>
      </dsp:txXfrm>
    </dsp:sp>
    <dsp:sp modelId="{A176D0AA-073F-47FD-BCFB-99949DADBD47}">
      <dsp:nvSpPr>
        <dsp:cNvPr id="0" name=""/>
        <dsp:cNvSpPr/>
      </dsp:nvSpPr>
      <dsp:spPr>
        <a:xfrm>
          <a:off x="2880640" y="1084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2880640" y="1084"/>
        <a:ext cx="1133448" cy="680068"/>
      </dsp:txXfrm>
    </dsp:sp>
    <dsp:sp modelId="{AED7360B-1512-4A51-B81A-F2710E6E1ADA}">
      <dsp:nvSpPr>
        <dsp:cNvPr id="0" name=""/>
        <dsp:cNvSpPr/>
      </dsp:nvSpPr>
      <dsp:spPr>
        <a:xfrm>
          <a:off x="4127433" y="1084"/>
          <a:ext cx="1133448" cy="680068"/>
        </a:xfrm>
        <a:prstGeom prst="rect">
          <a:avLst/>
        </a:prstGeom>
        <a:solidFill>
          <a:srgbClr val="FF6969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>
            <a:solidFill>
              <a:srgbClr val="FF5D5D"/>
            </a:solidFill>
          </a:endParaRPr>
        </a:p>
      </dsp:txBody>
      <dsp:txXfrm>
        <a:off x="4127433" y="1084"/>
        <a:ext cx="1133448" cy="680068"/>
      </dsp:txXfrm>
    </dsp:sp>
    <dsp:sp modelId="{C4EBB6B9-330F-4959-97EB-33FDF39A2366}">
      <dsp:nvSpPr>
        <dsp:cNvPr id="0" name=""/>
        <dsp:cNvSpPr/>
      </dsp:nvSpPr>
      <dsp:spPr>
        <a:xfrm>
          <a:off x="387054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387054" y="794497"/>
        <a:ext cx="1133448" cy="680068"/>
      </dsp:txXfrm>
    </dsp:sp>
    <dsp:sp modelId="{C7E3F429-C4A2-47CE-B6CD-2195DE566EF7}">
      <dsp:nvSpPr>
        <dsp:cNvPr id="0" name=""/>
        <dsp:cNvSpPr/>
      </dsp:nvSpPr>
      <dsp:spPr>
        <a:xfrm>
          <a:off x="1633847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633847" y="794497"/>
        <a:ext cx="1133448" cy="680068"/>
      </dsp:txXfrm>
    </dsp:sp>
    <dsp:sp modelId="{0917E244-CDAB-49E7-AFDA-774F7FAC6963}">
      <dsp:nvSpPr>
        <dsp:cNvPr id="0" name=""/>
        <dsp:cNvSpPr/>
      </dsp:nvSpPr>
      <dsp:spPr>
        <a:xfrm>
          <a:off x="2880640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640" y="794497"/>
        <a:ext cx="1133448" cy="680068"/>
      </dsp:txXfrm>
    </dsp:sp>
    <dsp:sp modelId="{F174DDB2-73F4-47F7-9670-71276E853CDB}">
      <dsp:nvSpPr>
        <dsp:cNvPr id="0" name=""/>
        <dsp:cNvSpPr/>
      </dsp:nvSpPr>
      <dsp:spPr>
        <a:xfrm>
          <a:off x="4127433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4127433" y="794497"/>
        <a:ext cx="1133448" cy="680068"/>
      </dsp:txXfrm>
    </dsp:sp>
    <dsp:sp modelId="{ACE3AFCB-4367-4187-9B35-55199E86FE27}">
      <dsp:nvSpPr>
        <dsp:cNvPr id="0" name=""/>
        <dsp:cNvSpPr/>
      </dsp:nvSpPr>
      <dsp:spPr>
        <a:xfrm>
          <a:off x="387054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87054" y="1587911"/>
        <a:ext cx="1133448" cy="680068"/>
      </dsp:txXfrm>
    </dsp:sp>
    <dsp:sp modelId="{8E1AF72B-E06E-42B2-9204-F7D52BA8A095}">
      <dsp:nvSpPr>
        <dsp:cNvPr id="0" name=""/>
        <dsp:cNvSpPr/>
      </dsp:nvSpPr>
      <dsp:spPr>
        <a:xfrm>
          <a:off x="1633847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633847" y="1587911"/>
        <a:ext cx="1133448" cy="680068"/>
      </dsp:txXfrm>
    </dsp:sp>
    <dsp:sp modelId="{B368B65B-382F-4E7C-ADA1-6EC0E84D40C6}">
      <dsp:nvSpPr>
        <dsp:cNvPr id="0" name=""/>
        <dsp:cNvSpPr/>
      </dsp:nvSpPr>
      <dsp:spPr>
        <a:xfrm>
          <a:off x="2880640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640" y="1587911"/>
        <a:ext cx="1133448" cy="680068"/>
      </dsp:txXfrm>
    </dsp:sp>
    <dsp:sp modelId="{3BFB2D43-524A-4C9A-B9AF-20E62DCA3BE9}">
      <dsp:nvSpPr>
        <dsp:cNvPr id="0" name=""/>
        <dsp:cNvSpPr/>
      </dsp:nvSpPr>
      <dsp:spPr>
        <a:xfrm>
          <a:off x="4127433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4127433" y="1587911"/>
        <a:ext cx="1133448" cy="680068"/>
      </dsp:txXfrm>
    </dsp:sp>
    <dsp:sp modelId="{3CED9916-999D-47A6-84AC-9BFED258D087}">
      <dsp:nvSpPr>
        <dsp:cNvPr id="0" name=""/>
        <dsp:cNvSpPr/>
      </dsp:nvSpPr>
      <dsp:spPr>
        <a:xfrm>
          <a:off x="387054" y="2381325"/>
          <a:ext cx="1133448" cy="680068"/>
        </a:xfrm>
        <a:prstGeom prst="rect">
          <a:avLst/>
        </a:prstGeom>
        <a:solidFill>
          <a:srgbClr val="FF6969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>
            <a:solidFill>
              <a:srgbClr val="FF5D5D"/>
            </a:solidFill>
          </a:endParaRPr>
        </a:p>
      </dsp:txBody>
      <dsp:txXfrm>
        <a:off x="387054" y="2381325"/>
        <a:ext cx="1133448" cy="680068"/>
      </dsp:txXfrm>
    </dsp:sp>
    <dsp:sp modelId="{808E5674-E1AC-433F-995A-B33340843026}">
      <dsp:nvSpPr>
        <dsp:cNvPr id="0" name=""/>
        <dsp:cNvSpPr/>
      </dsp:nvSpPr>
      <dsp:spPr>
        <a:xfrm>
          <a:off x="1633847" y="2381325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633847" y="2381325"/>
        <a:ext cx="1133448" cy="680068"/>
      </dsp:txXfrm>
    </dsp:sp>
    <dsp:sp modelId="{B7148BA9-72BF-4D3E-9235-FDD915036F0D}">
      <dsp:nvSpPr>
        <dsp:cNvPr id="0" name=""/>
        <dsp:cNvSpPr/>
      </dsp:nvSpPr>
      <dsp:spPr>
        <a:xfrm>
          <a:off x="2880640" y="2381325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640" y="2381325"/>
        <a:ext cx="1133448" cy="680068"/>
      </dsp:txXfrm>
    </dsp:sp>
    <dsp:sp modelId="{A4B49D58-496F-45B1-A7E6-41D53C13B658}">
      <dsp:nvSpPr>
        <dsp:cNvPr id="0" name=""/>
        <dsp:cNvSpPr/>
      </dsp:nvSpPr>
      <dsp:spPr>
        <a:xfrm>
          <a:off x="4127433" y="2381325"/>
          <a:ext cx="1133448" cy="680068"/>
        </a:xfrm>
        <a:prstGeom prst="rect">
          <a:avLst/>
        </a:prstGeom>
        <a:solidFill>
          <a:srgbClr val="FF6969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>
            <a:solidFill>
              <a:srgbClr val="FF5D5D"/>
            </a:solidFill>
          </a:endParaRPr>
        </a:p>
      </dsp:txBody>
      <dsp:txXfrm>
        <a:off x="4127433" y="2381325"/>
        <a:ext cx="1133448" cy="6800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387054" y="1084"/>
          <a:ext cx="1133448" cy="680068"/>
        </a:xfrm>
        <a:prstGeom prst="rect">
          <a:avLst/>
        </a:prstGeom>
        <a:solidFill>
          <a:srgbClr val="4848F7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387054" y="1084"/>
        <a:ext cx="1133448" cy="680068"/>
      </dsp:txXfrm>
    </dsp:sp>
    <dsp:sp modelId="{89282478-1B99-4D0D-AFBC-6BD77086062A}">
      <dsp:nvSpPr>
        <dsp:cNvPr id="0" name=""/>
        <dsp:cNvSpPr/>
      </dsp:nvSpPr>
      <dsp:spPr>
        <a:xfrm>
          <a:off x="1633847" y="1084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1633847" y="1084"/>
        <a:ext cx="1133448" cy="680068"/>
      </dsp:txXfrm>
    </dsp:sp>
    <dsp:sp modelId="{A176D0AA-073F-47FD-BCFB-99949DADBD47}">
      <dsp:nvSpPr>
        <dsp:cNvPr id="0" name=""/>
        <dsp:cNvSpPr/>
      </dsp:nvSpPr>
      <dsp:spPr>
        <a:xfrm>
          <a:off x="2880640" y="1084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2880640" y="1084"/>
        <a:ext cx="1133448" cy="680068"/>
      </dsp:txXfrm>
    </dsp:sp>
    <dsp:sp modelId="{AED7360B-1512-4A51-B81A-F2710E6E1ADA}">
      <dsp:nvSpPr>
        <dsp:cNvPr id="0" name=""/>
        <dsp:cNvSpPr/>
      </dsp:nvSpPr>
      <dsp:spPr>
        <a:xfrm>
          <a:off x="4127433" y="1084"/>
          <a:ext cx="1133448" cy="680068"/>
        </a:xfrm>
        <a:prstGeom prst="rect">
          <a:avLst/>
        </a:prstGeom>
        <a:solidFill>
          <a:srgbClr val="4848F7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4127433" y="1084"/>
        <a:ext cx="1133448" cy="680068"/>
      </dsp:txXfrm>
    </dsp:sp>
    <dsp:sp modelId="{C4EBB6B9-330F-4959-97EB-33FDF39A2366}">
      <dsp:nvSpPr>
        <dsp:cNvPr id="0" name=""/>
        <dsp:cNvSpPr/>
      </dsp:nvSpPr>
      <dsp:spPr>
        <a:xfrm>
          <a:off x="387054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387054" y="794497"/>
        <a:ext cx="1133448" cy="680068"/>
      </dsp:txXfrm>
    </dsp:sp>
    <dsp:sp modelId="{C7E3F429-C4A2-47CE-B6CD-2195DE566EF7}">
      <dsp:nvSpPr>
        <dsp:cNvPr id="0" name=""/>
        <dsp:cNvSpPr/>
      </dsp:nvSpPr>
      <dsp:spPr>
        <a:xfrm>
          <a:off x="1633847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633847" y="794497"/>
        <a:ext cx="1133448" cy="680068"/>
      </dsp:txXfrm>
    </dsp:sp>
    <dsp:sp modelId="{0917E244-CDAB-49E7-AFDA-774F7FAC6963}">
      <dsp:nvSpPr>
        <dsp:cNvPr id="0" name=""/>
        <dsp:cNvSpPr/>
      </dsp:nvSpPr>
      <dsp:spPr>
        <a:xfrm>
          <a:off x="2880640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640" y="794497"/>
        <a:ext cx="1133448" cy="680068"/>
      </dsp:txXfrm>
    </dsp:sp>
    <dsp:sp modelId="{F174DDB2-73F4-47F7-9670-71276E853CDB}">
      <dsp:nvSpPr>
        <dsp:cNvPr id="0" name=""/>
        <dsp:cNvSpPr/>
      </dsp:nvSpPr>
      <dsp:spPr>
        <a:xfrm>
          <a:off x="4127433" y="794497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4127433" y="794497"/>
        <a:ext cx="1133448" cy="680068"/>
      </dsp:txXfrm>
    </dsp:sp>
    <dsp:sp modelId="{ACE3AFCB-4367-4187-9B35-55199E86FE27}">
      <dsp:nvSpPr>
        <dsp:cNvPr id="0" name=""/>
        <dsp:cNvSpPr/>
      </dsp:nvSpPr>
      <dsp:spPr>
        <a:xfrm>
          <a:off x="387054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87054" y="1587911"/>
        <a:ext cx="1133448" cy="680068"/>
      </dsp:txXfrm>
    </dsp:sp>
    <dsp:sp modelId="{8E1AF72B-E06E-42B2-9204-F7D52BA8A095}">
      <dsp:nvSpPr>
        <dsp:cNvPr id="0" name=""/>
        <dsp:cNvSpPr/>
      </dsp:nvSpPr>
      <dsp:spPr>
        <a:xfrm>
          <a:off x="1633847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633847" y="1587911"/>
        <a:ext cx="1133448" cy="680068"/>
      </dsp:txXfrm>
    </dsp:sp>
    <dsp:sp modelId="{B368B65B-382F-4E7C-ADA1-6EC0E84D40C6}">
      <dsp:nvSpPr>
        <dsp:cNvPr id="0" name=""/>
        <dsp:cNvSpPr/>
      </dsp:nvSpPr>
      <dsp:spPr>
        <a:xfrm>
          <a:off x="2880640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640" y="1587911"/>
        <a:ext cx="1133448" cy="680068"/>
      </dsp:txXfrm>
    </dsp:sp>
    <dsp:sp modelId="{3BFB2D43-524A-4C9A-B9AF-20E62DCA3BE9}">
      <dsp:nvSpPr>
        <dsp:cNvPr id="0" name=""/>
        <dsp:cNvSpPr/>
      </dsp:nvSpPr>
      <dsp:spPr>
        <a:xfrm>
          <a:off x="4127433" y="1587911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4127433" y="1587911"/>
        <a:ext cx="1133448" cy="680068"/>
      </dsp:txXfrm>
    </dsp:sp>
    <dsp:sp modelId="{3CED9916-999D-47A6-84AC-9BFED258D087}">
      <dsp:nvSpPr>
        <dsp:cNvPr id="0" name=""/>
        <dsp:cNvSpPr/>
      </dsp:nvSpPr>
      <dsp:spPr>
        <a:xfrm>
          <a:off x="387054" y="2381325"/>
          <a:ext cx="1133448" cy="680068"/>
        </a:xfrm>
        <a:prstGeom prst="rect">
          <a:avLst/>
        </a:prstGeom>
        <a:solidFill>
          <a:srgbClr val="4848F7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87054" y="2381325"/>
        <a:ext cx="1133448" cy="680068"/>
      </dsp:txXfrm>
    </dsp:sp>
    <dsp:sp modelId="{808E5674-E1AC-433F-995A-B33340843026}">
      <dsp:nvSpPr>
        <dsp:cNvPr id="0" name=""/>
        <dsp:cNvSpPr/>
      </dsp:nvSpPr>
      <dsp:spPr>
        <a:xfrm>
          <a:off x="1633847" y="2381325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633847" y="2381325"/>
        <a:ext cx="1133448" cy="680068"/>
      </dsp:txXfrm>
    </dsp:sp>
    <dsp:sp modelId="{B7148BA9-72BF-4D3E-9235-FDD915036F0D}">
      <dsp:nvSpPr>
        <dsp:cNvPr id="0" name=""/>
        <dsp:cNvSpPr/>
      </dsp:nvSpPr>
      <dsp:spPr>
        <a:xfrm>
          <a:off x="2880640" y="2381325"/>
          <a:ext cx="1133448" cy="68006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640" y="2381325"/>
        <a:ext cx="1133448" cy="680068"/>
      </dsp:txXfrm>
    </dsp:sp>
    <dsp:sp modelId="{A4B49D58-496F-45B1-A7E6-41D53C13B658}">
      <dsp:nvSpPr>
        <dsp:cNvPr id="0" name=""/>
        <dsp:cNvSpPr/>
      </dsp:nvSpPr>
      <dsp:spPr>
        <a:xfrm>
          <a:off x="4127433" y="2381325"/>
          <a:ext cx="1133448" cy="680068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4127433" y="2381325"/>
        <a:ext cx="1133448" cy="68006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E634A-5DCC-4522-83A0-873A43CBEB88}">
      <dsp:nvSpPr>
        <dsp:cNvPr id="0" name=""/>
        <dsp:cNvSpPr/>
      </dsp:nvSpPr>
      <dsp:spPr>
        <a:xfrm>
          <a:off x="0" y="16396"/>
          <a:ext cx="8825659" cy="993128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0" i="0" kern="1200" dirty="0" smtClean="0"/>
            <a:t>Traditional approach:</a:t>
          </a:r>
          <a:endParaRPr lang="en-IN" sz="2500" kern="1200" dirty="0"/>
        </a:p>
      </dsp:txBody>
      <dsp:txXfrm>
        <a:off x="48481" y="64877"/>
        <a:ext cx="8728697" cy="896166"/>
      </dsp:txXfrm>
    </dsp:sp>
    <dsp:sp modelId="{88EC217A-6A8D-4EE7-8A1D-3528952AE6ED}">
      <dsp:nvSpPr>
        <dsp:cNvPr id="0" name=""/>
        <dsp:cNvSpPr/>
      </dsp:nvSpPr>
      <dsp:spPr>
        <a:xfrm>
          <a:off x="0" y="1009525"/>
          <a:ext cx="8825659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21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IN" sz="2000" b="0" i="1" kern="1200" smtClean="0"/>
                <m:t>𝑇</m:t>
              </m:r>
              <m:r>
                <a:rPr lang="en-IN" sz="2000" b="0" i="1" kern="1200" smtClean="0"/>
                <m:t>=</m:t>
              </m:r>
              <m:r>
                <a:rPr lang="en-IN" sz="2000" b="0" i="1" kern="1200" smtClean="0"/>
                <m:t>𝐺</m:t>
              </m:r>
              <m:r>
                <a:rPr lang="en-IN" sz="2000" b="0" i="1" kern="1200" smtClean="0"/>
                <m:t> ⊛ </m:t>
              </m:r>
              <m:r>
                <a:rPr lang="en-IN" sz="2000" b="0" i="1" kern="1200" smtClean="0"/>
                <m:t>𝑃</m:t>
              </m:r>
            </m:oMath>
          </a14:m>
          <a:endParaRPr lang="en-I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IN" sz="2000" b="0" i="1" kern="1200" smtClean="0"/>
                <m:t>𝐹</m:t>
              </m:r>
              <m:d>
                <m:dPr>
                  <m:ctrlPr>
                    <a:rPr lang="en-IN" sz="2000" b="0" i="1" kern="1200"/>
                  </m:ctrlPr>
                </m:dPr>
                <m:e>
                  <m:r>
                    <a:rPr lang="en-IN" sz="2000" b="0" i="1" kern="1200"/>
                    <m:t>𝑇</m:t>
                  </m:r>
                </m:e>
              </m:d>
              <m:r>
                <a:rPr lang="en-IN" sz="2000" b="0" i="1" kern="1200"/>
                <m:t>=</m:t>
              </m:r>
              <m:r>
                <a:rPr lang="en-IN" sz="2000" b="0" i="1" kern="1200"/>
                <m:t>𝐹</m:t>
              </m:r>
              <m:d>
                <m:dPr>
                  <m:ctrlPr>
                    <a:rPr lang="en-IN" sz="2000" b="0" i="1" kern="1200"/>
                  </m:ctrlPr>
                </m:dPr>
                <m:e>
                  <m:r>
                    <a:rPr lang="en-IN" sz="2000" b="0" i="1" kern="1200"/>
                    <m:t>𝐺</m:t>
                  </m:r>
                </m:e>
              </m:d>
              <m:r>
                <a:rPr lang="en-IN" sz="2000" b="0" i="1" kern="1200"/>
                <m:t>𝐹</m:t>
              </m:r>
              <m:d>
                <m:dPr>
                  <m:ctrlPr>
                    <a:rPr lang="en-IN" sz="2000" b="0" i="1" kern="1200"/>
                  </m:ctrlPr>
                </m:dPr>
                <m:e>
                  <m:r>
                    <a:rPr lang="en-IN" sz="2000" b="0" i="1" kern="1200"/>
                    <m:t>𝑃</m:t>
                  </m:r>
                </m:e>
              </m:d>
            </m:oMath>
          </a14:m>
          <a:endParaRPr lang="en-IN" sz="2000" kern="1200" dirty="0"/>
        </a:p>
      </dsp:txBody>
      <dsp:txXfrm>
        <a:off x="0" y="1009525"/>
        <a:ext cx="8825659" cy="698625"/>
      </dsp:txXfrm>
    </dsp:sp>
    <dsp:sp modelId="{3948AE56-8BF9-4DDF-BCD7-F7016744F993}">
      <dsp:nvSpPr>
        <dsp:cNvPr id="0" name=""/>
        <dsp:cNvSpPr/>
      </dsp:nvSpPr>
      <dsp:spPr>
        <a:xfrm>
          <a:off x="0" y="1708150"/>
          <a:ext cx="8825659" cy="993128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0" i="0" kern="1200" dirty="0" smtClean="0"/>
            <a:t>We save the Leakage modified Green’s functions in the transform domain itself</a:t>
          </a:r>
          <a:endParaRPr lang="en-IN" sz="2500" kern="1200" dirty="0"/>
        </a:p>
      </dsp:txBody>
      <dsp:txXfrm>
        <a:off x="48481" y="1756631"/>
        <a:ext cx="8728697" cy="896166"/>
      </dsp:txXfrm>
    </dsp:sp>
    <dsp:sp modelId="{40E56B6B-28A8-4192-9F38-583F576CD0EC}">
      <dsp:nvSpPr>
        <dsp:cNvPr id="0" name=""/>
        <dsp:cNvSpPr/>
      </dsp:nvSpPr>
      <dsp:spPr>
        <a:xfrm>
          <a:off x="0" y="2701278"/>
          <a:ext cx="8825659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21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IN" sz="2000" b="0" i="1" kern="1200" smtClean="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r>
                    <a:rPr lang="en-IN" sz="2000" b="0" i="1" kern="1200"/>
                    <m:t>𝑇</m:t>
                  </m:r>
                </m:e>
              </m:d>
              <m:r>
                <a:rPr lang="en-IN" sz="2000" b="0" i="1" kern="1200"/>
                <m:t>=</m:t>
              </m:r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r>
                    <a:rPr lang="en-IN" sz="2000" b="0" i="1" kern="1200"/>
                    <m:t>𝐺</m:t>
                  </m:r>
                </m:e>
              </m:d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r>
                    <a:rPr lang="en-IN" sz="2000" b="0" i="1" kern="1200"/>
                    <m:t>𝑃</m:t>
                  </m:r>
                </m:e>
              </m:d>
            </m:oMath>
          </a14:m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IN" sz="2000" b="0" i="1" kern="1200" smtClean="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r>
                    <a:rPr lang="en-IN" sz="2000" b="0" i="1" kern="1200"/>
                    <m:t>𝑇</m:t>
                  </m:r>
                </m:e>
              </m:d>
              <m:r>
                <a:rPr lang="en-IN" sz="2000" b="0" i="1" kern="1200"/>
                <m:t>=</m:t>
              </m:r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sSub>
                    <m:sSubPr>
                      <m:ctrlPr>
                        <a:rPr lang="en-IN" sz="2000" b="0" i="1" kern="1200"/>
                      </m:ctrlPr>
                    </m:sSubPr>
                    <m:e>
                      <m:r>
                        <a:rPr lang="en-IN" sz="2000" b="0" i="1" kern="1200"/>
                        <m:t>𝑇</m:t>
                      </m:r>
                    </m:e>
                    <m:sub>
                      <m:r>
                        <a:rPr lang="en-IN" sz="2000" b="0" i="1" kern="1200"/>
                        <m:t>12</m:t>
                      </m:r>
                    </m:sub>
                  </m:sSub>
                </m:e>
              </m:d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sSub>
                    <m:sSubPr>
                      <m:ctrlPr>
                        <a:rPr lang="en-IN" sz="2000" b="0" i="1" kern="1200"/>
                      </m:ctrlPr>
                    </m:sSubPr>
                    <m:e>
                      <m:r>
                        <a:rPr lang="en-IN" sz="2000" b="0" i="1" kern="1200"/>
                        <m:t>𝑃</m:t>
                      </m:r>
                    </m:e>
                    <m:sub>
                      <m:r>
                        <a:rPr lang="en-IN" sz="2000" b="0" i="1" kern="1200"/>
                        <m:t>1</m:t>
                      </m:r>
                    </m:sub>
                  </m:sSub>
                </m:e>
              </m:d>
              <m:r>
                <a:rPr lang="en-IN" sz="2000" b="0" i="0" kern="1200"/>
                <m:t>+</m:t>
              </m:r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sSub>
                    <m:sSubPr>
                      <m:ctrlPr>
                        <a:rPr lang="en-IN" sz="2000" b="0" i="1" kern="1200"/>
                      </m:ctrlPr>
                    </m:sSubPr>
                    <m:e>
                      <m:r>
                        <a:rPr lang="en-IN" sz="2000" b="0" i="1" kern="1200"/>
                        <m:t>𝑇</m:t>
                      </m:r>
                    </m:e>
                    <m:sub>
                      <m:r>
                        <a:rPr lang="en-IN" sz="2000" b="0" i="1" kern="1200"/>
                        <m:t>22</m:t>
                      </m:r>
                    </m:sub>
                  </m:sSub>
                </m:e>
              </m:d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sSub>
                    <m:sSubPr>
                      <m:ctrlPr>
                        <a:rPr lang="en-IN" sz="2000" b="0" i="1" kern="1200"/>
                      </m:ctrlPr>
                    </m:sSubPr>
                    <m:e>
                      <m:r>
                        <a:rPr lang="en-IN" sz="2000" b="0" i="1" kern="1200"/>
                        <m:t>𝑃</m:t>
                      </m:r>
                    </m:e>
                    <m:sub>
                      <m:r>
                        <a:rPr lang="en-IN" sz="2000" b="0" i="1" kern="1200"/>
                        <m:t>2</m:t>
                      </m:r>
                    </m:sub>
                  </m:sSub>
                </m:e>
              </m:d>
              <m:r>
                <a:rPr lang="en-IN" sz="2000" b="0" i="1" kern="1200"/>
                <m:t>+</m:t>
              </m:r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sSub>
                    <m:sSubPr>
                      <m:ctrlPr>
                        <a:rPr lang="en-IN" sz="2000" b="0" i="1" kern="1200"/>
                      </m:ctrlPr>
                    </m:sSubPr>
                    <m:e>
                      <m:r>
                        <a:rPr lang="en-IN" sz="2000" b="0" i="1" kern="1200"/>
                        <m:t>𝑇</m:t>
                      </m:r>
                    </m:e>
                    <m:sub>
                      <m:r>
                        <a:rPr lang="en-IN" sz="2000" b="0" i="1" kern="1200"/>
                        <m:t>32</m:t>
                      </m:r>
                    </m:sub>
                  </m:sSub>
                </m:e>
              </m:d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sSub>
                    <m:sSubPr>
                      <m:ctrlPr>
                        <a:rPr lang="en-IN" sz="2000" b="0" i="1" kern="1200"/>
                      </m:ctrlPr>
                    </m:sSubPr>
                    <m:e>
                      <m:r>
                        <a:rPr lang="en-IN" sz="2000" b="0" i="1" kern="1200"/>
                        <m:t>𝑃</m:t>
                      </m:r>
                    </m:e>
                    <m:sub>
                      <m:r>
                        <a:rPr lang="en-IN" sz="2000" b="0" i="1" kern="1200"/>
                        <m:t>3</m:t>
                      </m:r>
                    </m:sub>
                  </m:sSub>
                </m:e>
              </m:d>
              <m:r>
                <a:rPr lang="en-IN" sz="2000" b="0" i="1" kern="1200"/>
                <m:t>+</m:t>
              </m:r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sSub>
                    <m:sSubPr>
                      <m:ctrlPr>
                        <a:rPr lang="en-IN" sz="2000" b="0" i="1" kern="1200"/>
                      </m:ctrlPr>
                    </m:sSubPr>
                    <m:e>
                      <m:r>
                        <a:rPr lang="en-IN" sz="2000" b="0" i="1" kern="1200"/>
                        <m:t>𝑇</m:t>
                      </m:r>
                    </m:e>
                    <m:sub>
                      <m:r>
                        <a:rPr lang="en-IN" sz="2000" b="0" i="1" kern="1200"/>
                        <m:t>42</m:t>
                      </m:r>
                    </m:sub>
                  </m:sSub>
                </m:e>
              </m:d>
              <m:r>
                <a:rPr lang="en-IN" sz="2000" b="0" i="1" kern="1200"/>
                <m:t>𝐻</m:t>
              </m:r>
              <m:d>
                <m:dPr>
                  <m:ctrlPr>
                    <a:rPr lang="en-IN" sz="2000" b="0" i="1" kern="1200"/>
                  </m:ctrlPr>
                </m:dPr>
                <m:e>
                  <m:sSub>
                    <m:sSubPr>
                      <m:ctrlPr>
                        <a:rPr lang="en-IN" sz="2000" b="0" i="1" kern="1200"/>
                      </m:ctrlPr>
                    </m:sSubPr>
                    <m:e>
                      <m:r>
                        <a:rPr lang="en-IN" sz="2000" b="0" i="1" kern="1200"/>
                        <m:t>𝑃</m:t>
                      </m:r>
                    </m:e>
                    <m:sub>
                      <m:r>
                        <a:rPr lang="en-IN" sz="2000" b="0" i="1" kern="1200"/>
                        <m:t>4</m:t>
                      </m:r>
                    </m:sub>
                  </m:sSub>
                </m:e>
              </m:d>
            </m:oMath>
          </a14:m>
          <a:endParaRPr lang="en-IN" sz="2000" kern="1200"/>
        </a:p>
      </dsp:txBody>
      <dsp:txXfrm>
        <a:off x="0" y="2701278"/>
        <a:ext cx="8825659" cy="6986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7A27F-F4DE-497E-B420-0BFBA6A6240B}">
      <dsp:nvSpPr>
        <dsp:cNvPr id="0" name=""/>
        <dsp:cNvSpPr/>
      </dsp:nvSpPr>
      <dsp:spPr>
        <a:xfrm>
          <a:off x="0" y="16396"/>
          <a:ext cx="8825659" cy="993128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0" i="0" kern="1200" dirty="0" smtClean="0"/>
            <a:t>Some recent techniques </a:t>
          </a:r>
          <a:r>
            <a:rPr lang="en-IN" sz="2500" b="0" i="0" kern="1200" baseline="30000" dirty="0" smtClean="0"/>
            <a:t>[2]</a:t>
          </a:r>
          <a:r>
            <a:rPr lang="en-IN" sz="2500" b="0" i="0" kern="1200" dirty="0" smtClean="0"/>
            <a:t> </a:t>
          </a:r>
          <a:r>
            <a:rPr lang="en-IN" sz="2500" b="0" i="0" kern="1200" dirty="0" smtClean="0"/>
            <a:t>use the method of images</a:t>
          </a:r>
          <a:endParaRPr lang="en-IN" sz="2500" kern="1200" dirty="0"/>
        </a:p>
      </dsp:txBody>
      <dsp:txXfrm>
        <a:off x="48481" y="64877"/>
        <a:ext cx="8728697" cy="896166"/>
      </dsp:txXfrm>
    </dsp:sp>
    <dsp:sp modelId="{DB57BAA9-B131-4CED-9859-F2EE2DB36AC4}">
      <dsp:nvSpPr>
        <dsp:cNvPr id="0" name=""/>
        <dsp:cNvSpPr/>
      </dsp:nvSpPr>
      <dsp:spPr>
        <a:xfrm>
          <a:off x="0" y="1009525"/>
          <a:ext cx="882565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215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b="0" i="0" kern="1200" dirty="0" smtClean="0"/>
            <a:t>Extend power dissipation matrix 9 times with mirror images.</a:t>
          </a:r>
          <a:endParaRPr lang="en-IN" sz="2200" kern="1200" dirty="0"/>
        </a:p>
      </dsp:txBody>
      <dsp:txXfrm>
        <a:off x="0" y="1009525"/>
        <a:ext cx="8825659" cy="414000"/>
      </dsp:txXfrm>
    </dsp:sp>
    <dsp:sp modelId="{33B1C842-6D1D-4F15-ACDA-8BD007733EFE}">
      <dsp:nvSpPr>
        <dsp:cNvPr id="0" name=""/>
        <dsp:cNvSpPr/>
      </dsp:nvSpPr>
      <dsp:spPr>
        <a:xfrm>
          <a:off x="0" y="1423525"/>
          <a:ext cx="8825659" cy="993128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0" i="0" kern="1200" dirty="0" smtClean="0"/>
            <a:t>Our method achieves the same </a:t>
          </a:r>
          <a:r>
            <a:rPr lang="en-IN" sz="2500" b="0" i="0" kern="1200" dirty="0" smtClean="0"/>
            <a:t>task without increasing the </a:t>
          </a:r>
          <a:r>
            <a:rPr lang="en-IN" sz="2500" b="0" i="0" kern="1200" dirty="0" smtClean="0"/>
            <a:t>size of </a:t>
          </a:r>
          <a:r>
            <a:rPr lang="en-IN" sz="2500" b="0" i="0" kern="1200" dirty="0" smtClean="0"/>
            <a:t>the P </a:t>
          </a:r>
          <a:r>
            <a:rPr lang="en-IN" sz="2500" b="0" i="0" kern="1200" dirty="0" smtClean="0"/>
            <a:t>matrix.</a:t>
          </a:r>
          <a:endParaRPr lang="en-IN" sz="2500" kern="1200" dirty="0"/>
        </a:p>
      </dsp:txBody>
      <dsp:txXfrm>
        <a:off x="48481" y="1472006"/>
        <a:ext cx="8728697" cy="896166"/>
      </dsp:txXfrm>
    </dsp:sp>
    <dsp:sp modelId="{8EA6FF10-0B49-4811-9849-6534383079FF}">
      <dsp:nvSpPr>
        <dsp:cNvPr id="0" name=""/>
        <dsp:cNvSpPr/>
      </dsp:nvSpPr>
      <dsp:spPr>
        <a:xfrm>
          <a:off x="0" y="2416653"/>
          <a:ext cx="8825659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21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b="0" i="0" kern="1200" dirty="0" smtClean="0"/>
            <a:t>Time taken for a convolution operation depends on the size of the matrices</a:t>
          </a:r>
          <a:endParaRPr lang="en-I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b="0" i="0" kern="1200" dirty="0" smtClean="0"/>
            <a:t>Significant </a:t>
          </a:r>
          <a:r>
            <a:rPr lang="en-IN" sz="2000" b="0" i="0" kern="1200" dirty="0" smtClean="0"/>
            <a:t>savings in the online </a:t>
          </a:r>
          <a:r>
            <a:rPr lang="en-IN" sz="2000" b="0" i="0" kern="1200" dirty="0" smtClean="0"/>
            <a:t>part </a:t>
          </a:r>
          <a:endParaRPr lang="en-IN" sz="2000" kern="1200" dirty="0"/>
        </a:p>
      </dsp:txBody>
      <dsp:txXfrm>
        <a:off x="0" y="2416653"/>
        <a:ext cx="8825659" cy="98325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2767F-0B6E-4351-8433-7D9E0951FA12}">
      <dsp:nvSpPr>
        <dsp:cNvPr id="0" name=""/>
        <dsp:cNvSpPr/>
      </dsp:nvSpPr>
      <dsp:spPr>
        <a:xfrm rot="5400000">
          <a:off x="6628579" y="-2711047"/>
          <a:ext cx="1042604" cy="6729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We take the </a:t>
          </a:r>
          <a:r>
            <a:rPr lang="en-IN" sz="2200" b="0" i="0" kern="1200" dirty="0" err="1" smtClean="0"/>
            <a:t>Hankel</a:t>
          </a:r>
          <a:r>
            <a:rPr lang="en-IN" sz="2200" b="0" i="0" kern="1200" dirty="0" smtClean="0"/>
            <a:t> transform of the </a:t>
          </a:r>
          <a:r>
            <a:rPr lang="en-IN" sz="2200" b="0" i="0" kern="1200" dirty="0" smtClean="0"/>
            <a:t>formulated set </a:t>
          </a:r>
          <a:r>
            <a:rPr lang="en-IN" sz="2200" b="0" i="0" kern="1200" dirty="0" smtClean="0"/>
            <a:t>of equations and simplify.</a:t>
          </a:r>
          <a:endParaRPr lang="en-IN" sz="2200" kern="1200" dirty="0"/>
        </a:p>
      </dsp:txBody>
      <dsp:txXfrm rot="-5400000">
        <a:off x="3785231" y="183197"/>
        <a:ext cx="6678404" cy="940812"/>
      </dsp:txXfrm>
    </dsp:sp>
    <dsp:sp modelId="{3ED421F3-0BDD-4205-87C8-EFDEC75BEBBD}">
      <dsp:nvSpPr>
        <dsp:cNvPr id="0" name=""/>
        <dsp:cNvSpPr/>
      </dsp:nvSpPr>
      <dsp:spPr>
        <a:xfrm>
          <a:off x="0" y="1974"/>
          <a:ext cx="3785231" cy="1303256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Formulate equations</a:t>
          </a:r>
          <a:endParaRPr lang="en-IN" sz="3600" kern="1200" dirty="0"/>
        </a:p>
      </dsp:txBody>
      <dsp:txXfrm>
        <a:off x="63620" y="65594"/>
        <a:ext cx="3657991" cy="1176016"/>
      </dsp:txXfrm>
    </dsp:sp>
    <dsp:sp modelId="{DE8BE1DE-1CBE-4CA9-8262-654757C4301D}">
      <dsp:nvSpPr>
        <dsp:cNvPr id="0" name=""/>
        <dsp:cNvSpPr/>
      </dsp:nvSpPr>
      <dsp:spPr>
        <a:xfrm rot="5400000">
          <a:off x="6628579" y="-1342628"/>
          <a:ext cx="1042604" cy="6729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The first few terms of the resulting equation correspond with the steady state temperature profile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22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200" b="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IN" sz="22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IN" sz="2200" b="0" i="1" kern="1200">
                      <a:latin typeface="Cambria Math" panose="02040503050406030204" pitchFamily="18" charset="0"/>
                    </a:rPr>
                    <m:t>12</m:t>
                  </m:r>
                  <m:r>
                    <a:rPr lang="en-IN" sz="2200" b="0" i="1" kern="1200">
                      <a:latin typeface="Cambria Math" panose="02040503050406030204" pitchFamily="18" charset="0"/>
                    </a:rPr>
                    <m:t>𝑠𝑠</m:t>
                  </m:r>
                </m:sub>
              </m:sSub>
              <m:r>
                <a:rPr lang="en-IN" sz="2200" b="0" i="1" kern="1200">
                  <a:latin typeface="Cambria Math" panose="02040503050406030204" pitchFamily="18" charset="0"/>
                </a:rPr>
                <m:t>)</m:t>
              </m:r>
            </m:oMath>
          </a14:m>
          <a:endParaRPr lang="en-IN" sz="2200" kern="1200" dirty="0"/>
        </a:p>
      </dsp:txBody>
      <dsp:txXfrm rot="-5400000">
        <a:off x="3785231" y="1551616"/>
        <a:ext cx="6678404" cy="940812"/>
      </dsp:txXfrm>
    </dsp:sp>
    <dsp:sp modelId="{5D0352CA-D89E-4376-B2D4-7EEB9BDACC4C}">
      <dsp:nvSpPr>
        <dsp:cNvPr id="0" name=""/>
        <dsp:cNvSpPr/>
      </dsp:nvSpPr>
      <dsp:spPr>
        <a:xfrm>
          <a:off x="0" y="1370393"/>
          <a:ext cx="3785231" cy="1303256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0" i="0" kern="1200" dirty="0" smtClean="0"/>
            <a:t>Simplify</a:t>
          </a:r>
          <a:endParaRPr lang="en-IN" sz="3600" kern="1200" dirty="0"/>
        </a:p>
      </dsp:txBody>
      <dsp:txXfrm>
        <a:off x="63620" y="1434013"/>
        <a:ext cx="3657991" cy="1176016"/>
      </dsp:txXfrm>
    </dsp:sp>
    <dsp:sp modelId="{6180BBBC-022C-40FC-BBFC-5925D7A25CAC}">
      <dsp:nvSpPr>
        <dsp:cNvPr id="0" name=""/>
        <dsp:cNvSpPr/>
      </dsp:nvSpPr>
      <dsp:spPr>
        <a:xfrm rot="5400000">
          <a:off x="6628579" y="25790"/>
          <a:ext cx="1042604" cy="6729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Take Laplace </a:t>
          </a:r>
          <a:r>
            <a:rPr lang="en-IN" sz="2200" b="0" i="0" kern="1200" dirty="0" smtClean="0"/>
            <a:t>transform, interchange </a:t>
          </a:r>
          <a:r>
            <a:rPr lang="en-IN" sz="2200" b="0" i="0" kern="1200" dirty="0" err="1" smtClean="0"/>
            <a:t>Hankel</a:t>
          </a:r>
          <a:r>
            <a:rPr lang="en-IN" sz="2200" b="0" i="0" kern="1200" dirty="0" smtClean="0"/>
            <a:t> and Laplace transforms.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Use transform properties</a:t>
          </a:r>
          <a:endParaRPr lang="en-IN" sz="2200" kern="1200" dirty="0"/>
        </a:p>
      </dsp:txBody>
      <dsp:txXfrm rot="-5400000">
        <a:off x="3785231" y="2920034"/>
        <a:ext cx="6678404" cy="940812"/>
      </dsp:txXfrm>
    </dsp:sp>
    <dsp:sp modelId="{759AA0CD-35B9-4327-99BD-F054803779AD}">
      <dsp:nvSpPr>
        <dsp:cNvPr id="0" name=""/>
        <dsp:cNvSpPr/>
      </dsp:nvSpPr>
      <dsp:spPr>
        <a:xfrm>
          <a:off x="0" y="2738812"/>
          <a:ext cx="3785231" cy="1303256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Perform further operations</a:t>
          </a:r>
          <a:endParaRPr lang="en-IN" sz="3600" kern="1200" dirty="0"/>
        </a:p>
      </dsp:txBody>
      <dsp:txXfrm>
        <a:off x="63620" y="2802432"/>
        <a:ext cx="3657991" cy="117601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BF1FE-EC3D-4CAF-BE67-0AA9D05BB818}">
      <dsp:nvSpPr>
        <dsp:cNvPr id="0" name=""/>
        <dsp:cNvSpPr/>
      </dsp:nvSpPr>
      <dsp:spPr>
        <a:xfrm>
          <a:off x="0" y="38659"/>
          <a:ext cx="10572589" cy="1113840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/>
            <a:t>Solve for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800" b="0" i="1" kern="1200">
                      <a:latin typeface="Cambria Math" panose="02040503050406030204" pitchFamily="18" charset="0"/>
                    </a:rPr>
                    <m:t>𝐿</m:t>
                  </m:r>
                  <m:r>
                    <a:rPr lang="en-IN" sz="2800" b="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IN" sz="2800" b="0" i="1" kern="1200">
                      <a:latin typeface="Cambria Math" panose="02040503050406030204" pitchFamily="18" charset="0"/>
                    </a:rPr>
                    <m:t>𝐻</m:t>
                  </m:r>
                  <m:r>
                    <a:rPr lang="en-IN" sz="2800" b="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IN" sz="28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IN" sz="2800" b="0" i="1" kern="1200">
                      <a:latin typeface="Cambria Math" panose="02040503050406030204" pitchFamily="18" charset="0"/>
                    </a:rPr>
                    <m:t>12</m:t>
                  </m:r>
                </m:sub>
              </m:sSub>
              <m:r>
                <a:rPr lang="en-IN" sz="2800" b="0" i="1" kern="1200">
                  <a:latin typeface="Cambria Math" panose="02040503050406030204" pitchFamily="18" charset="0"/>
                </a:rPr>
                <m:t>))</m:t>
              </m:r>
            </m:oMath>
          </a14:m>
          <a:r>
            <a:rPr lang="en-IN" sz="2800" b="0" i="0" kern="1200" dirty="0"/>
            <a:t>, …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800" b="0" i="1" kern="1200">
                      <a:latin typeface="Cambria Math" panose="02040503050406030204" pitchFamily="18" charset="0"/>
                    </a:rPr>
                    <m:t>𝐿</m:t>
                  </m:r>
                  <m:r>
                    <a:rPr lang="en-IN" sz="2800" b="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IN" sz="2800" b="0" i="1" kern="1200">
                      <a:latin typeface="Cambria Math" panose="02040503050406030204" pitchFamily="18" charset="0"/>
                    </a:rPr>
                    <m:t>𝐻</m:t>
                  </m:r>
                  <m:r>
                    <a:rPr lang="en-IN" sz="2800" b="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IN" sz="28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IN" sz="2800" b="0" i="1" kern="1200">
                      <a:latin typeface="Cambria Math" panose="02040503050406030204" pitchFamily="18" charset="0"/>
                    </a:rPr>
                    <m:t>42</m:t>
                  </m:r>
                </m:sub>
              </m:sSub>
              <m:r>
                <a:rPr lang="en-IN" sz="2800" b="0" i="1" kern="1200">
                  <a:latin typeface="Cambria Math" panose="02040503050406030204" pitchFamily="18" charset="0"/>
                </a:rPr>
                <m:t>))</m:t>
              </m:r>
            </m:oMath>
          </a14:m>
          <a:r>
            <a:rPr lang="en-IN" sz="2800" b="0" i="0" kern="1200" dirty="0"/>
            <a:t> and keep the effect of neighbouring layer only</a:t>
          </a:r>
          <a:endParaRPr lang="en-IN" sz="2800" kern="1200" dirty="0"/>
        </a:p>
      </dsp:txBody>
      <dsp:txXfrm>
        <a:off x="54373" y="93032"/>
        <a:ext cx="10463843" cy="1005094"/>
      </dsp:txXfrm>
    </dsp:sp>
    <dsp:sp modelId="{E5AD29E1-1E70-4072-8137-5DBD57446358}">
      <dsp:nvSpPr>
        <dsp:cNvPr id="0" name=""/>
        <dsp:cNvSpPr/>
      </dsp:nvSpPr>
      <dsp:spPr>
        <a:xfrm>
          <a:off x="0" y="1152499"/>
          <a:ext cx="10572589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68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200" b="0" i="1" kern="1200">
                      <a:latin typeface="Cambria Math" panose="02040503050406030204" pitchFamily="18" charset="0"/>
                    </a:rPr>
                    <m:t>𝐻</m:t>
                  </m:r>
                  <m:r>
                    <a:rPr lang="en-IN" sz="2200" b="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IN" sz="22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IN" sz="2200" b="0" i="1" kern="1200">
                      <a:latin typeface="Cambria Math" panose="02040503050406030204" pitchFamily="18" charset="0"/>
                    </a:rPr>
                    <m:t>12</m:t>
                  </m:r>
                </m:sub>
              </m:sSub>
              <m:r>
                <a:rPr lang="en-IN" sz="2200" b="0" i="1" kern="1200">
                  <a:latin typeface="Cambria Math" panose="02040503050406030204" pitchFamily="18" charset="0"/>
                </a:rPr>
                <m:t>)=</m:t>
              </m:r>
              <m:sSub>
                <m:sSubPr>
                  <m:ctrlPr>
                    <a:rPr lang="en-US" sz="22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200" b="0" i="1" kern="1200">
                      <a:latin typeface="Cambria Math" panose="02040503050406030204" pitchFamily="18" charset="0"/>
                    </a:rPr>
                    <m:t>𝐻</m:t>
                  </m:r>
                  <m:r>
                    <a:rPr lang="en-IN" sz="2200" b="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IN" sz="22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IN" sz="2200" b="0" i="1" kern="1200">
                      <a:latin typeface="Cambria Math" panose="02040503050406030204" pitchFamily="18" charset="0"/>
                    </a:rPr>
                    <m:t>12</m:t>
                  </m:r>
                  <m:r>
                    <a:rPr lang="en-IN" sz="2200" b="0" i="1" kern="1200">
                      <a:latin typeface="Cambria Math" panose="02040503050406030204" pitchFamily="18" charset="0"/>
                    </a:rPr>
                    <m:t>𝑠𝑠</m:t>
                  </m:r>
                </m:sub>
              </m:sSub>
              <m:r>
                <a:rPr lang="en-IN" sz="2200" b="0" i="1" kern="1200">
                  <a:latin typeface="Cambria Math" panose="02040503050406030204" pitchFamily="18" charset="0"/>
                </a:rPr>
                <m:t>) − </m:t>
              </m:r>
              <m:f>
                <m:fPr>
                  <m:ctrlPr>
                    <a:rPr lang="en-IN" sz="2200" b="0" i="1" kern="120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n-US" sz="22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𝑠𝑠</m:t>
                      </m:r>
                    </m:sub>
                  </m:sSub>
                  <m:r>
                    <a:rPr lang="en-IN" sz="2200" b="0" i="1" kern="1200">
                      <a:latin typeface="Cambria Math" panose="02040503050406030204" pitchFamily="18" charset="0"/>
                    </a:rPr>
                    <m:t>)</m:t>
                  </m:r>
                  <m:sSub>
                    <m:sSubPr>
                      <m:ctrlPr>
                        <a:rPr lang="en-IN" sz="22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  <m:sSub>
                    <m:sSubPr>
                      <m:ctrlPr>
                        <a:rPr lang="en-US" sz="22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𝑓𝑠𝑝</m:t>
                      </m:r>
                    </m:e>
                    <m: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lang="en-IN" sz="2200" b="0" i="1" kern="1200">
                      <a:latin typeface="Cambria Math" panose="02040503050406030204" pitchFamily="18" charset="0"/>
                    </a:rPr>
                    <m:t>)</m:t>
                  </m:r>
                  <m:sSup>
                    <m:sSupPr>
                      <m:ctrlPr>
                        <a:rPr lang="en-IN" sz="2200" b="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en-IN" sz="2200" b="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kern="1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200" b="0" i="1" kern="120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200" b="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kern="1200">
                              <a:latin typeface="Cambria Math" panose="02040503050406030204" pitchFamily="18" charset="0"/>
                            </a:rPr>
                            <m:t>𝑓𝑠𝑝</m:t>
                          </m:r>
                        </m:e>
                        <m:sub>
                          <m:r>
                            <a:rPr lang="en-IN" sz="2200" b="0" i="1" kern="120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))</m:t>
                      </m:r>
                    </m:sup>
                  </m:sSup>
                </m:num>
                <m:den>
                  <m:sSub>
                    <m:sSubPr>
                      <m:ctrlPr>
                        <a:rPr lang="en-IN" sz="22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r>
                    <a:rPr lang="en-IN" sz="2200" b="0" i="1" kern="1200">
                      <a:latin typeface="Cambria Math" panose="02040503050406030204" pitchFamily="18" charset="0"/>
                    </a:rPr>
                    <m:t> </m:t>
                  </m:r>
                  <m:r>
                    <a:rPr lang="en-IN" sz="2200" b="0" i="1" kern="1200">
                      <a:latin typeface="Cambria Math" panose="02040503050406030204" pitchFamily="18" charset="0"/>
                    </a:rPr>
                    <m:t>𝐻</m:t>
                  </m:r>
                  <m:r>
                    <a:rPr lang="en-IN" sz="2200" b="0" i="1" kern="120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IN" sz="22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𝑓𝑠𝑝</m:t>
                      </m:r>
                    </m:e>
                    <m: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r>
                    <a:rPr lang="en-IN" sz="2200" b="0" i="1" kern="1200">
                      <a:latin typeface="Cambria Math" panose="02040503050406030204" pitchFamily="18" charset="0"/>
                    </a:rPr>
                    <m:t>)</m:t>
                  </m:r>
                </m:den>
              </m:f>
            </m:oMath>
          </a14:m>
          <a:r>
            <a:rPr lang="en-IN" sz="2200" b="0" i="0" kern="1200" dirty="0"/>
            <a:t>			</a:t>
          </a:r>
          <a:endParaRPr lang="en-IN" sz="2200" kern="1200" dirty="0"/>
        </a:p>
      </dsp:txBody>
      <dsp:txXfrm>
        <a:off x="0" y="1152499"/>
        <a:ext cx="10572589" cy="608580"/>
      </dsp:txXfrm>
    </dsp:sp>
    <dsp:sp modelId="{4FE9793B-8CA3-4EC8-AE23-D6F177513081}">
      <dsp:nvSpPr>
        <dsp:cNvPr id="0" name=""/>
        <dsp:cNvSpPr/>
      </dsp:nvSpPr>
      <dsp:spPr>
        <a:xfrm>
          <a:off x="0" y="1761080"/>
          <a:ext cx="10572589" cy="1113840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/>
            <a:t>Calculate </a:t>
          </a:r>
          <a:r>
            <a:rPr lang="en-IN" sz="2800" b="0" i="0" kern="1200" dirty="0" smtClean="0"/>
            <a:t>the inverse transform of the above equation </a:t>
          </a:r>
          <a:r>
            <a:rPr lang="en-IN" sz="2800" b="0" i="0" kern="1200" dirty="0" smtClean="0"/>
            <a:t>using the following approximations:</a:t>
          </a:r>
          <a:endParaRPr lang="en-IN" sz="2800" kern="1200" dirty="0"/>
        </a:p>
      </dsp:txBody>
      <dsp:txXfrm>
        <a:off x="54373" y="1815453"/>
        <a:ext cx="10463843" cy="1005094"/>
      </dsp:txXfrm>
    </dsp:sp>
    <dsp:sp modelId="{86E37F8A-7BC4-49FD-8F99-FC6EEF264B76}">
      <dsp:nvSpPr>
        <dsp:cNvPr id="0" name=""/>
        <dsp:cNvSpPr/>
      </dsp:nvSpPr>
      <dsp:spPr>
        <a:xfrm>
          <a:off x="0" y="2874920"/>
          <a:ext cx="10572589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68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b="0" i="0" kern="1200" dirty="0" smtClean="0"/>
            <a:t>At high h,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IN" sz="2200" b="0" i="1" kern="120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n-IN" sz="22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  <m:sSub>
                    <m:sSubPr>
                      <m:ctrlPr>
                        <a:rPr lang="en-US" sz="22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𝑓𝑠𝑝</m:t>
                      </m:r>
                    </m:e>
                    <m: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lang="en-IN" sz="2200" b="0" i="1" kern="1200">
                      <a:latin typeface="Cambria Math" panose="02040503050406030204" pitchFamily="18" charset="0"/>
                    </a:rPr>
                    <m:t>)</m:t>
                  </m:r>
                </m:num>
                <m:den>
                  <m:sSub>
                    <m:sSubPr>
                      <m:ctrlPr>
                        <a:rPr lang="en-IN" sz="22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sSub>
                    <m:sSubPr>
                      <m:ctrlPr>
                        <a:rPr lang="en-US" sz="22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𝑓𝑠𝑝</m:t>
                      </m:r>
                    </m:e>
                    <m:sub>
                      <m:r>
                        <a:rPr lang="en-IN" sz="2200" b="0" i="1" kern="1200"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r>
                    <a:rPr lang="en-IN" sz="2200" b="0" i="1" kern="1200">
                      <a:latin typeface="Cambria Math" panose="02040503050406030204" pitchFamily="18" charset="0"/>
                    </a:rPr>
                    <m:t>)</m:t>
                  </m:r>
                </m:den>
              </m:f>
              <m:r>
                <a:rPr lang="en-IN" sz="2200" b="0" i="1" kern="1200">
                  <a:latin typeface="Cambria Math" panose="02040503050406030204" pitchFamily="18" charset="0"/>
                </a:rPr>
                <m:t> ≃1.1</m:t>
              </m:r>
            </m:oMath>
          </a14:m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b="0" i="0" kern="1200" dirty="0" smtClean="0"/>
            <a:t>At low h, we neglect the leakage terms and assume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22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200" b="0" i="1" kern="120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en-IN" sz="2200" b="0" i="1" kern="1200">
                      <a:latin typeface="Cambria Math" panose="02040503050406030204" pitchFamily="18" charset="0"/>
                    </a:rPr>
                    <m:t>22 </m:t>
                  </m:r>
                </m:sub>
              </m:sSub>
              <m:r>
                <a:rPr lang="en-IN" sz="2200" b="0" i="1" kern="120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IN" sz="22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200" b="0" i="1" kern="120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en-IN" sz="2200" b="0" i="1" kern="1200">
                      <a:latin typeface="Cambria Math" panose="02040503050406030204" pitchFamily="18" charset="0"/>
                    </a:rPr>
                    <m:t>22 0</m:t>
                  </m:r>
                </m:sub>
              </m:sSub>
            </m:oMath>
          </a14:m>
          <a:endParaRPr lang="en-IN" sz="2200" kern="1200" dirty="0"/>
        </a:p>
      </dsp:txBody>
      <dsp:txXfrm>
        <a:off x="0" y="2874920"/>
        <a:ext cx="10572589" cy="9853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C3279-64CC-46D1-A6C8-78469FEFA456}">
      <dsp:nvSpPr>
        <dsp:cNvPr id="0" name=""/>
        <dsp:cNvSpPr/>
      </dsp:nvSpPr>
      <dsp:spPr>
        <a:xfrm>
          <a:off x="1723" y="0"/>
          <a:ext cx="3675921" cy="18789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/>
            <a:t>Continuous </a:t>
          </a:r>
          <a:r>
            <a:rPr lang="en-IN" sz="2200" b="0" i="0" kern="1200" dirty="0" err="1" smtClean="0"/>
            <a:t>Hankel</a:t>
          </a:r>
          <a:r>
            <a:rPr lang="en-IN" sz="2200" b="0" i="0" kern="1200" dirty="0" smtClean="0"/>
            <a:t> transform involves performing costly integration operations. </a:t>
          </a:r>
          <a:endParaRPr lang="en-IN" sz="2200" kern="1200" dirty="0"/>
        </a:p>
      </dsp:txBody>
      <dsp:txXfrm>
        <a:off x="56757" y="55034"/>
        <a:ext cx="3565853" cy="1768929"/>
      </dsp:txXfrm>
    </dsp:sp>
    <dsp:sp modelId="{8A648233-E294-4867-9289-18EA69DF452D}">
      <dsp:nvSpPr>
        <dsp:cNvPr id="0" name=""/>
        <dsp:cNvSpPr/>
      </dsp:nvSpPr>
      <dsp:spPr>
        <a:xfrm>
          <a:off x="4045237" y="483684"/>
          <a:ext cx="779295" cy="911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4045237" y="666010"/>
        <a:ext cx="545507" cy="546976"/>
      </dsp:txXfrm>
    </dsp:sp>
    <dsp:sp modelId="{6859039E-C5BA-4B3A-835D-16974806751C}">
      <dsp:nvSpPr>
        <dsp:cNvPr id="0" name=""/>
        <dsp:cNvSpPr/>
      </dsp:nvSpPr>
      <dsp:spPr>
        <a:xfrm>
          <a:off x="5148013" y="0"/>
          <a:ext cx="3675921" cy="18789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/>
            <a:t>We use the fast Discrete </a:t>
          </a:r>
          <a:r>
            <a:rPr lang="en-IN" sz="2200" b="0" i="0" kern="1200" dirty="0" err="1" smtClean="0"/>
            <a:t>Hankel</a:t>
          </a:r>
          <a:r>
            <a:rPr lang="en-IN" sz="2200" b="0" i="0" kern="1200" dirty="0" smtClean="0"/>
            <a:t> Transform algorithm proposed by Johnson</a:t>
          </a:r>
          <a:r>
            <a:rPr lang="en-IN" sz="2200" b="0" i="0" kern="1200" baseline="30000" dirty="0" smtClean="0"/>
            <a:t> [3] </a:t>
          </a:r>
          <a:r>
            <a:rPr lang="en-IN" sz="2200" b="0" i="0" kern="1200" dirty="0" smtClean="0"/>
            <a:t>.</a:t>
          </a:r>
          <a:endParaRPr lang="en-IN" sz="2200" kern="1200" dirty="0"/>
        </a:p>
      </dsp:txBody>
      <dsp:txXfrm>
        <a:off x="5203047" y="55034"/>
        <a:ext cx="3565853" cy="176892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E99EA-9BA6-4699-B4C0-8A49403C3364}">
      <dsp:nvSpPr>
        <dsp:cNvPr id="0" name=""/>
        <dsp:cNvSpPr/>
      </dsp:nvSpPr>
      <dsp:spPr>
        <a:xfrm>
          <a:off x="0" y="19300"/>
          <a:ext cx="10211546" cy="1074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0" i="0" kern="1200" dirty="0" smtClean="0"/>
            <a:t>Obtain the temperature field by applying a unit power source ≡ Green’s functions</a:t>
          </a:r>
          <a:endParaRPr lang="en-IN" sz="2700" kern="1200" dirty="0"/>
        </a:p>
      </dsp:txBody>
      <dsp:txXfrm>
        <a:off x="52431" y="71731"/>
        <a:ext cx="10106684" cy="969198"/>
      </dsp:txXfrm>
    </dsp:sp>
    <dsp:sp modelId="{C827B568-9206-415F-95EC-B4ECF6FDAD50}">
      <dsp:nvSpPr>
        <dsp:cNvPr id="0" name=""/>
        <dsp:cNvSpPr/>
      </dsp:nvSpPr>
      <dsp:spPr>
        <a:xfrm>
          <a:off x="0" y="1171120"/>
          <a:ext cx="10211546" cy="1074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0" i="0" kern="1200" smtClean="0"/>
            <a:t>Modify the initial Green’s functions to obtain leakage aware Green’s functions </a:t>
          </a:r>
          <a:endParaRPr lang="en-IN" sz="2700" kern="1200"/>
        </a:p>
      </dsp:txBody>
      <dsp:txXfrm>
        <a:off x="52431" y="1223551"/>
        <a:ext cx="10106684" cy="969198"/>
      </dsp:txXfrm>
    </dsp:sp>
    <dsp:sp modelId="{D7BC9F26-92B9-438D-A34D-24A34DD8B2FC}">
      <dsp:nvSpPr>
        <dsp:cNvPr id="0" name=""/>
        <dsp:cNvSpPr/>
      </dsp:nvSpPr>
      <dsp:spPr>
        <a:xfrm>
          <a:off x="0" y="2322940"/>
          <a:ext cx="10211546" cy="1074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0" i="0" kern="1200" smtClean="0"/>
            <a:t>Convolve the Green’s functions with the power profile to  obtain the temperature profile.</a:t>
          </a:r>
          <a:endParaRPr lang="en-IN" sz="2700" kern="1200"/>
        </a:p>
      </dsp:txBody>
      <dsp:txXfrm>
        <a:off x="52431" y="2375371"/>
        <a:ext cx="10106684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1C74-CEA0-4218-B5D6-C24D08FA1DEB}">
      <dsp:nvSpPr>
        <dsp:cNvPr id="0" name=""/>
        <dsp:cNvSpPr/>
      </dsp:nvSpPr>
      <dsp:spPr>
        <a:xfrm>
          <a:off x="2715493" y="39214"/>
          <a:ext cx="3868219" cy="266520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00553-462C-4F37-9133-D39ED6178DBA}">
      <dsp:nvSpPr>
        <dsp:cNvPr id="0" name=""/>
        <dsp:cNvSpPr/>
      </dsp:nvSpPr>
      <dsp:spPr>
        <a:xfrm>
          <a:off x="2594379" y="2665665"/>
          <a:ext cx="4068515" cy="1435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/>
            <a:t>Green’s function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Temperature field of a unit impulse power source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IN" sz="2200" b="0" i="1" kern="1200" smtClean="0">
                  <a:latin typeface="Cambria Math" panose="02040503050406030204" pitchFamily="18" charset="0"/>
                </a:rPr>
                <m:t>𝑇</m:t>
              </m:r>
              <m:r>
                <a:rPr lang="en-IN" sz="22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IN" sz="22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IN" sz="2200" b="0" i="1" kern="1200" smtClean="0">
                  <a:latin typeface="Cambria Math" panose="02040503050406030204" pitchFamily="18" charset="0"/>
                </a:rPr>
                <m:t> ⊛ </m:t>
              </m:r>
              <m:r>
                <a:rPr lang="en-IN" sz="2200" b="0" i="1" kern="1200" smtClean="0">
                  <a:latin typeface="Cambria Math" panose="02040503050406030204" pitchFamily="18" charset="0"/>
                </a:rPr>
                <m:t>𝑃</m:t>
              </m:r>
            </m:oMath>
          </a14:m>
          <a:r>
            <a:rPr lang="en-IN" sz="2200" kern="1200" dirty="0" smtClean="0"/>
            <a:t>		</a:t>
          </a:r>
          <a:endParaRPr lang="en-IN" sz="2200" kern="1200" dirty="0"/>
        </a:p>
      </dsp:txBody>
      <dsp:txXfrm>
        <a:off x="2594379" y="2665665"/>
        <a:ext cx="4068515" cy="1435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850" y="3583"/>
          <a:ext cx="674678" cy="404807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3583"/>
        <a:ext cx="674678" cy="404807"/>
      </dsp:txXfrm>
    </dsp:sp>
    <dsp:sp modelId="{89282478-1B99-4D0D-AFBC-6BD77086062A}">
      <dsp:nvSpPr>
        <dsp:cNvPr id="0" name=""/>
        <dsp:cNvSpPr/>
      </dsp:nvSpPr>
      <dsp:spPr>
        <a:xfrm>
          <a:off x="742997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3583"/>
        <a:ext cx="674678" cy="404807"/>
      </dsp:txXfrm>
    </dsp:sp>
    <dsp:sp modelId="{A176D0AA-073F-47FD-BCFB-99949DADBD47}">
      <dsp:nvSpPr>
        <dsp:cNvPr id="0" name=""/>
        <dsp:cNvSpPr/>
      </dsp:nvSpPr>
      <dsp:spPr>
        <a:xfrm>
          <a:off x="1485143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3583"/>
        <a:ext cx="674678" cy="404807"/>
      </dsp:txXfrm>
    </dsp:sp>
    <dsp:sp modelId="{AED7360B-1512-4A51-B81A-F2710E6E1ADA}">
      <dsp:nvSpPr>
        <dsp:cNvPr id="0" name=""/>
        <dsp:cNvSpPr/>
      </dsp:nvSpPr>
      <dsp:spPr>
        <a:xfrm>
          <a:off x="2227290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3583"/>
        <a:ext cx="674678" cy="404807"/>
      </dsp:txXfrm>
    </dsp:sp>
    <dsp:sp modelId="{C4EBB6B9-330F-4959-97EB-33FDF39A2366}">
      <dsp:nvSpPr>
        <dsp:cNvPr id="0" name=""/>
        <dsp:cNvSpPr/>
      </dsp:nvSpPr>
      <dsp:spPr>
        <a:xfrm>
          <a:off x="850" y="475858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475858"/>
        <a:ext cx="674678" cy="404807"/>
      </dsp:txXfrm>
    </dsp:sp>
    <dsp:sp modelId="{C7E3F429-C4A2-47CE-B6CD-2195DE566EF7}">
      <dsp:nvSpPr>
        <dsp:cNvPr id="0" name=""/>
        <dsp:cNvSpPr/>
      </dsp:nvSpPr>
      <dsp:spPr>
        <a:xfrm>
          <a:off x="742997" y="475858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475858"/>
        <a:ext cx="674678" cy="404807"/>
      </dsp:txXfrm>
    </dsp:sp>
    <dsp:sp modelId="{0917E244-CDAB-49E7-AFDA-774F7FAC6963}">
      <dsp:nvSpPr>
        <dsp:cNvPr id="0" name=""/>
        <dsp:cNvSpPr/>
      </dsp:nvSpPr>
      <dsp:spPr>
        <a:xfrm>
          <a:off x="1485143" y="475858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475858"/>
        <a:ext cx="674678" cy="404807"/>
      </dsp:txXfrm>
    </dsp:sp>
    <dsp:sp modelId="{F174DDB2-73F4-47F7-9670-71276E853CDB}">
      <dsp:nvSpPr>
        <dsp:cNvPr id="0" name=""/>
        <dsp:cNvSpPr/>
      </dsp:nvSpPr>
      <dsp:spPr>
        <a:xfrm>
          <a:off x="2227290" y="475858"/>
          <a:ext cx="674678" cy="404807"/>
        </a:xfrm>
        <a:prstGeom prst="rect">
          <a:avLst/>
        </a:prstGeom>
        <a:solidFill>
          <a:srgbClr val="FF33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475858"/>
        <a:ext cx="674678" cy="404807"/>
      </dsp:txXfrm>
    </dsp:sp>
    <dsp:sp modelId="{ACE3AFCB-4367-4187-9B35-55199E86FE27}">
      <dsp:nvSpPr>
        <dsp:cNvPr id="0" name=""/>
        <dsp:cNvSpPr/>
      </dsp:nvSpPr>
      <dsp:spPr>
        <a:xfrm>
          <a:off x="850" y="94813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948133"/>
        <a:ext cx="674678" cy="404807"/>
      </dsp:txXfrm>
    </dsp:sp>
    <dsp:sp modelId="{8E1AF72B-E06E-42B2-9204-F7D52BA8A095}">
      <dsp:nvSpPr>
        <dsp:cNvPr id="0" name=""/>
        <dsp:cNvSpPr/>
      </dsp:nvSpPr>
      <dsp:spPr>
        <a:xfrm>
          <a:off x="742997" y="94813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948133"/>
        <a:ext cx="674678" cy="404807"/>
      </dsp:txXfrm>
    </dsp:sp>
    <dsp:sp modelId="{B368B65B-382F-4E7C-ADA1-6EC0E84D40C6}">
      <dsp:nvSpPr>
        <dsp:cNvPr id="0" name=""/>
        <dsp:cNvSpPr/>
      </dsp:nvSpPr>
      <dsp:spPr>
        <a:xfrm>
          <a:off x="1485143" y="948133"/>
          <a:ext cx="674678" cy="404807"/>
        </a:xfrm>
        <a:prstGeom prst="rect">
          <a:avLst/>
        </a:prstGeo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948133"/>
        <a:ext cx="674678" cy="404807"/>
      </dsp:txXfrm>
    </dsp:sp>
    <dsp:sp modelId="{3BFB2D43-524A-4C9A-B9AF-20E62DCA3BE9}">
      <dsp:nvSpPr>
        <dsp:cNvPr id="0" name=""/>
        <dsp:cNvSpPr/>
      </dsp:nvSpPr>
      <dsp:spPr>
        <a:xfrm>
          <a:off x="2227290" y="948133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948133"/>
        <a:ext cx="674678" cy="404807"/>
      </dsp:txXfrm>
    </dsp:sp>
    <dsp:sp modelId="{3CED9916-999D-47A6-84AC-9BFED258D087}">
      <dsp:nvSpPr>
        <dsp:cNvPr id="0" name=""/>
        <dsp:cNvSpPr/>
      </dsp:nvSpPr>
      <dsp:spPr>
        <a:xfrm>
          <a:off x="850" y="1420409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1420409"/>
        <a:ext cx="674678" cy="404807"/>
      </dsp:txXfrm>
    </dsp:sp>
    <dsp:sp modelId="{808E5674-E1AC-433F-995A-B33340843026}">
      <dsp:nvSpPr>
        <dsp:cNvPr id="0" name=""/>
        <dsp:cNvSpPr/>
      </dsp:nvSpPr>
      <dsp:spPr>
        <a:xfrm>
          <a:off x="742997" y="1420409"/>
          <a:ext cx="674678" cy="404807"/>
        </a:xfrm>
        <a:prstGeom prst="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1420409"/>
        <a:ext cx="674678" cy="404807"/>
      </dsp:txXfrm>
    </dsp:sp>
    <dsp:sp modelId="{B7148BA9-72BF-4D3E-9235-FDD915036F0D}">
      <dsp:nvSpPr>
        <dsp:cNvPr id="0" name=""/>
        <dsp:cNvSpPr/>
      </dsp:nvSpPr>
      <dsp:spPr>
        <a:xfrm>
          <a:off x="1485143" y="1420409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1420409"/>
        <a:ext cx="674678" cy="404807"/>
      </dsp:txXfrm>
    </dsp:sp>
    <dsp:sp modelId="{A4B49D58-496F-45B1-A7E6-41D53C13B658}">
      <dsp:nvSpPr>
        <dsp:cNvPr id="0" name=""/>
        <dsp:cNvSpPr/>
      </dsp:nvSpPr>
      <dsp:spPr>
        <a:xfrm>
          <a:off x="2227290" y="1420409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1420409"/>
        <a:ext cx="674678" cy="4048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847" y="11633"/>
          <a:ext cx="672635" cy="403581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47" y="11633"/>
        <a:ext cx="672635" cy="403581"/>
      </dsp:txXfrm>
    </dsp:sp>
    <dsp:sp modelId="{89282478-1B99-4D0D-AFBC-6BD77086062A}">
      <dsp:nvSpPr>
        <dsp:cNvPr id="0" name=""/>
        <dsp:cNvSpPr/>
      </dsp:nvSpPr>
      <dsp:spPr>
        <a:xfrm>
          <a:off x="740747" y="11633"/>
          <a:ext cx="672635" cy="403581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0747" y="11633"/>
        <a:ext cx="672635" cy="403581"/>
      </dsp:txXfrm>
    </dsp:sp>
    <dsp:sp modelId="{A176D0AA-073F-47FD-BCFB-99949DADBD47}">
      <dsp:nvSpPr>
        <dsp:cNvPr id="0" name=""/>
        <dsp:cNvSpPr/>
      </dsp:nvSpPr>
      <dsp:spPr>
        <a:xfrm>
          <a:off x="1480646" y="11633"/>
          <a:ext cx="672635" cy="403581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0646" y="11633"/>
        <a:ext cx="672635" cy="403581"/>
      </dsp:txXfrm>
    </dsp:sp>
    <dsp:sp modelId="{AED7360B-1512-4A51-B81A-F2710E6E1ADA}">
      <dsp:nvSpPr>
        <dsp:cNvPr id="0" name=""/>
        <dsp:cNvSpPr/>
      </dsp:nvSpPr>
      <dsp:spPr>
        <a:xfrm>
          <a:off x="2220546" y="11633"/>
          <a:ext cx="672635" cy="403581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0546" y="11633"/>
        <a:ext cx="672635" cy="403581"/>
      </dsp:txXfrm>
    </dsp:sp>
    <dsp:sp modelId="{C4EBB6B9-330F-4959-97EB-33FDF39A2366}">
      <dsp:nvSpPr>
        <dsp:cNvPr id="0" name=""/>
        <dsp:cNvSpPr/>
      </dsp:nvSpPr>
      <dsp:spPr>
        <a:xfrm>
          <a:off x="847" y="482478"/>
          <a:ext cx="672635" cy="403581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47" y="482478"/>
        <a:ext cx="672635" cy="403581"/>
      </dsp:txXfrm>
    </dsp:sp>
    <dsp:sp modelId="{C7E3F429-C4A2-47CE-B6CD-2195DE566EF7}">
      <dsp:nvSpPr>
        <dsp:cNvPr id="0" name=""/>
        <dsp:cNvSpPr/>
      </dsp:nvSpPr>
      <dsp:spPr>
        <a:xfrm>
          <a:off x="740747" y="482478"/>
          <a:ext cx="672635" cy="403581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0747" y="482478"/>
        <a:ext cx="672635" cy="403581"/>
      </dsp:txXfrm>
    </dsp:sp>
    <dsp:sp modelId="{0917E244-CDAB-49E7-AFDA-774F7FAC6963}">
      <dsp:nvSpPr>
        <dsp:cNvPr id="0" name=""/>
        <dsp:cNvSpPr/>
      </dsp:nvSpPr>
      <dsp:spPr>
        <a:xfrm>
          <a:off x="1480646" y="482478"/>
          <a:ext cx="672635" cy="403581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0646" y="482478"/>
        <a:ext cx="672635" cy="403581"/>
      </dsp:txXfrm>
    </dsp:sp>
    <dsp:sp modelId="{F174DDB2-73F4-47F7-9670-71276E853CDB}">
      <dsp:nvSpPr>
        <dsp:cNvPr id="0" name=""/>
        <dsp:cNvSpPr/>
      </dsp:nvSpPr>
      <dsp:spPr>
        <a:xfrm>
          <a:off x="2220546" y="482478"/>
          <a:ext cx="672635" cy="403581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0546" y="482478"/>
        <a:ext cx="672635" cy="403581"/>
      </dsp:txXfrm>
    </dsp:sp>
    <dsp:sp modelId="{ACE3AFCB-4367-4187-9B35-55199E86FE27}">
      <dsp:nvSpPr>
        <dsp:cNvPr id="0" name=""/>
        <dsp:cNvSpPr/>
      </dsp:nvSpPr>
      <dsp:spPr>
        <a:xfrm>
          <a:off x="847" y="953323"/>
          <a:ext cx="672635" cy="403581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47" y="953323"/>
        <a:ext cx="672635" cy="403581"/>
      </dsp:txXfrm>
    </dsp:sp>
    <dsp:sp modelId="{8E1AF72B-E06E-42B2-9204-F7D52BA8A095}">
      <dsp:nvSpPr>
        <dsp:cNvPr id="0" name=""/>
        <dsp:cNvSpPr/>
      </dsp:nvSpPr>
      <dsp:spPr>
        <a:xfrm>
          <a:off x="740747" y="953323"/>
          <a:ext cx="672635" cy="403581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0747" y="953323"/>
        <a:ext cx="672635" cy="403581"/>
      </dsp:txXfrm>
    </dsp:sp>
    <dsp:sp modelId="{B368B65B-382F-4E7C-ADA1-6EC0E84D40C6}">
      <dsp:nvSpPr>
        <dsp:cNvPr id="0" name=""/>
        <dsp:cNvSpPr/>
      </dsp:nvSpPr>
      <dsp:spPr>
        <a:xfrm>
          <a:off x="1480646" y="953323"/>
          <a:ext cx="672635" cy="403581"/>
        </a:xfrm>
        <a:prstGeom prst="rect">
          <a:avLst/>
        </a:prstGeo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0646" y="953323"/>
        <a:ext cx="672635" cy="403581"/>
      </dsp:txXfrm>
    </dsp:sp>
    <dsp:sp modelId="{3BFB2D43-524A-4C9A-B9AF-20E62DCA3BE9}">
      <dsp:nvSpPr>
        <dsp:cNvPr id="0" name=""/>
        <dsp:cNvSpPr/>
      </dsp:nvSpPr>
      <dsp:spPr>
        <a:xfrm>
          <a:off x="2220546" y="953323"/>
          <a:ext cx="672635" cy="403581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0546" y="953323"/>
        <a:ext cx="672635" cy="403581"/>
      </dsp:txXfrm>
    </dsp:sp>
    <dsp:sp modelId="{3CED9916-999D-47A6-84AC-9BFED258D087}">
      <dsp:nvSpPr>
        <dsp:cNvPr id="0" name=""/>
        <dsp:cNvSpPr/>
      </dsp:nvSpPr>
      <dsp:spPr>
        <a:xfrm>
          <a:off x="847" y="1424168"/>
          <a:ext cx="672635" cy="403581"/>
        </a:xfrm>
        <a:prstGeom prst="rect">
          <a:avLst/>
        </a:prstGeom>
        <a:solidFill>
          <a:srgbClr val="FA7E5C">
            <a:lumMod val="40000"/>
            <a:lumOff val="6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47" y="1424168"/>
        <a:ext cx="672635" cy="403581"/>
      </dsp:txXfrm>
    </dsp:sp>
    <dsp:sp modelId="{808E5674-E1AC-433F-995A-B33340843026}">
      <dsp:nvSpPr>
        <dsp:cNvPr id="0" name=""/>
        <dsp:cNvSpPr/>
      </dsp:nvSpPr>
      <dsp:spPr>
        <a:xfrm>
          <a:off x="740747" y="1424168"/>
          <a:ext cx="672635" cy="403581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0747" y="1424168"/>
        <a:ext cx="672635" cy="403581"/>
      </dsp:txXfrm>
    </dsp:sp>
    <dsp:sp modelId="{B7148BA9-72BF-4D3E-9235-FDD915036F0D}">
      <dsp:nvSpPr>
        <dsp:cNvPr id="0" name=""/>
        <dsp:cNvSpPr/>
      </dsp:nvSpPr>
      <dsp:spPr>
        <a:xfrm>
          <a:off x="1480646" y="1424168"/>
          <a:ext cx="672635" cy="403581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0646" y="1424168"/>
        <a:ext cx="672635" cy="403581"/>
      </dsp:txXfrm>
    </dsp:sp>
    <dsp:sp modelId="{A4B49D58-496F-45B1-A7E6-41D53C13B658}">
      <dsp:nvSpPr>
        <dsp:cNvPr id="0" name=""/>
        <dsp:cNvSpPr/>
      </dsp:nvSpPr>
      <dsp:spPr>
        <a:xfrm>
          <a:off x="2220546" y="1424168"/>
          <a:ext cx="672635" cy="403581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0546" y="1424168"/>
        <a:ext cx="672635" cy="4035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850" y="3583"/>
          <a:ext cx="674678" cy="404807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3583"/>
        <a:ext cx="674678" cy="404807"/>
      </dsp:txXfrm>
    </dsp:sp>
    <dsp:sp modelId="{89282478-1B99-4D0D-AFBC-6BD77086062A}">
      <dsp:nvSpPr>
        <dsp:cNvPr id="0" name=""/>
        <dsp:cNvSpPr/>
      </dsp:nvSpPr>
      <dsp:spPr>
        <a:xfrm>
          <a:off x="742997" y="3583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3583"/>
        <a:ext cx="674678" cy="404807"/>
      </dsp:txXfrm>
    </dsp:sp>
    <dsp:sp modelId="{A176D0AA-073F-47FD-BCFB-99949DADBD47}">
      <dsp:nvSpPr>
        <dsp:cNvPr id="0" name=""/>
        <dsp:cNvSpPr/>
      </dsp:nvSpPr>
      <dsp:spPr>
        <a:xfrm>
          <a:off x="1485143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3583"/>
        <a:ext cx="674678" cy="404807"/>
      </dsp:txXfrm>
    </dsp:sp>
    <dsp:sp modelId="{AED7360B-1512-4A51-B81A-F2710E6E1ADA}">
      <dsp:nvSpPr>
        <dsp:cNvPr id="0" name=""/>
        <dsp:cNvSpPr/>
      </dsp:nvSpPr>
      <dsp:spPr>
        <a:xfrm>
          <a:off x="2227290" y="358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3583"/>
        <a:ext cx="674678" cy="404807"/>
      </dsp:txXfrm>
    </dsp:sp>
    <dsp:sp modelId="{C4EBB6B9-330F-4959-97EB-33FDF39A2366}">
      <dsp:nvSpPr>
        <dsp:cNvPr id="0" name=""/>
        <dsp:cNvSpPr/>
      </dsp:nvSpPr>
      <dsp:spPr>
        <a:xfrm>
          <a:off x="850" y="475858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475858"/>
        <a:ext cx="674678" cy="404807"/>
      </dsp:txXfrm>
    </dsp:sp>
    <dsp:sp modelId="{C7E3F429-C4A2-47CE-B6CD-2195DE566EF7}">
      <dsp:nvSpPr>
        <dsp:cNvPr id="0" name=""/>
        <dsp:cNvSpPr/>
      </dsp:nvSpPr>
      <dsp:spPr>
        <a:xfrm>
          <a:off x="742997" y="475858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475858"/>
        <a:ext cx="674678" cy="404807"/>
      </dsp:txXfrm>
    </dsp:sp>
    <dsp:sp modelId="{0917E244-CDAB-49E7-AFDA-774F7FAC6963}">
      <dsp:nvSpPr>
        <dsp:cNvPr id="0" name=""/>
        <dsp:cNvSpPr/>
      </dsp:nvSpPr>
      <dsp:spPr>
        <a:xfrm>
          <a:off x="1485143" y="475858"/>
          <a:ext cx="674678" cy="404807"/>
        </a:xfrm>
        <a:prstGeom prst="rect">
          <a:avLst/>
        </a:prstGeom>
        <a:solidFill>
          <a:srgbClr val="FF6969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475858"/>
        <a:ext cx="674678" cy="404807"/>
      </dsp:txXfrm>
    </dsp:sp>
    <dsp:sp modelId="{F174DDB2-73F4-47F7-9670-71276E853CDB}">
      <dsp:nvSpPr>
        <dsp:cNvPr id="0" name=""/>
        <dsp:cNvSpPr/>
      </dsp:nvSpPr>
      <dsp:spPr>
        <a:xfrm>
          <a:off x="2227290" y="475858"/>
          <a:ext cx="674678" cy="404807"/>
        </a:xfrm>
        <a:prstGeom prst="rect">
          <a:avLst/>
        </a:prstGeom>
        <a:solidFill>
          <a:srgbClr val="FF33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475858"/>
        <a:ext cx="674678" cy="404807"/>
      </dsp:txXfrm>
    </dsp:sp>
    <dsp:sp modelId="{ACE3AFCB-4367-4187-9B35-55199E86FE27}">
      <dsp:nvSpPr>
        <dsp:cNvPr id="0" name=""/>
        <dsp:cNvSpPr/>
      </dsp:nvSpPr>
      <dsp:spPr>
        <a:xfrm>
          <a:off x="850" y="94813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948133"/>
        <a:ext cx="674678" cy="404807"/>
      </dsp:txXfrm>
    </dsp:sp>
    <dsp:sp modelId="{8E1AF72B-E06E-42B2-9204-F7D52BA8A095}">
      <dsp:nvSpPr>
        <dsp:cNvPr id="0" name=""/>
        <dsp:cNvSpPr/>
      </dsp:nvSpPr>
      <dsp:spPr>
        <a:xfrm>
          <a:off x="742997" y="948133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948133"/>
        <a:ext cx="674678" cy="404807"/>
      </dsp:txXfrm>
    </dsp:sp>
    <dsp:sp modelId="{B368B65B-382F-4E7C-ADA1-6EC0E84D40C6}">
      <dsp:nvSpPr>
        <dsp:cNvPr id="0" name=""/>
        <dsp:cNvSpPr/>
      </dsp:nvSpPr>
      <dsp:spPr>
        <a:xfrm>
          <a:off x="1485143" y="948133"/>
          <a:ext cx="674678" cy="404807"/>
        </a:xfrm>
        <a:prstGeom prst="rect">
          <a:avLst/>
        </a:prstGeom>
        <a:solidFill>
          <a:srgbClr val="FA7E5C">
            <a:lumMod val="75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948133"/>
        <a:ext cx="674678" cy="404807"/>
      </dsp:txXfrm>
    </dsp:sp>
    <dsp:sp modelId="{3BFB2D43-524A-4C9A-B9AF-20E62DCA3BE9}">
      <dsp:nvSpPr>
        <dsp:cNvPr id="0" name=""/>
        <dsp:cNvSpPr/>
      </dsp:nvSpPr>
      <dsp:spPr>
        <a:xfrm>
          <a:off x="2227290" y="948133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948133"/>
        <a:ext cx="674678" cy="404807"/>
      </dsp:txXfrm>
    </dsp:sp>
    <dsp:sp modelId="{3CED9916-999D-47A6-84AC-9BFED258D087}">
      <dsp:nvSpPr>
        <dsp:cNvPr id="0" name=""/>
        <dsp:cNvSpPr/>
      </dsp:nvSpPr>
      <dsp:spPr>
        <a:xfrm>
          <a:off x="850" y="1420409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50" y="1420409"/>
        <a:ext cx="674678" cy="404807"/>
      </dsp:txXfrm>
    </dsp:sp>
    <dsp:sp modelId="{808E5674-E1AC-433F-995A-B33340843026}">
      <dsp:nvSpPr>
        <dsp:cNvPr id="0" name=""/>
        <dsp:cNvSpPr/>
      </dsp:nvSpPr>
      <dsp:spPr>
        <a:xfrm>
          <a:off x="742997" y="1420409"/>
          <a:ext cx="674678" cy="404807"/>
        </a:xfrm>
        <a:prstGeom prst="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742997" y="1420409"/>
        <a:ext cx="674678" cy="404807"/>
      </dsp:txXfrm>
    </dsp:sp>
    <dsp:sp modelId="{B7148BA9-72BF-4D3E-9235-FDD915036F0D}">
      <dsp:nvSpPr>
        <dsp:cNvPr id="0" name=""/>
        <dsp:cNvSpPr/>
      </dsp:nvSpPr>
      <dsp:spPr>
        <a:xfrm>
          <a:off x="1485143" y="1420409"/>
          <a:ext cx="674678" cy="404807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485143" y="1420409"/>
        <a:ext cx="674678" cy="404807"/>
      </dsp:txXfrm>
    </dsp:sp>
    <dsp:sp modelId="{A4B49D58-496F-45B1-A7E6-41D53C13B658}">
      <dsp:nvSpPr>
        <dsp:cNvPr id="0" name=""/>
        <dsp:cNvSpPr/>
      </dsp:nvSpPr>
      <dsp:spPr>
        <a:xfrm>
          <a:off x="2227290" y="1420409"/>
          <a:ext cx="674678" cy="404807"/>
        </a:xfrm>
        <a:prstGeom prst="rect">
          <a:avLst/>
        </a:prstGeom>
        <a:solidFill>
          <a:srgbClr val="4848F7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227290" y="1420409"/>
        <a:ext cx="674678" cy="4048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246881" y="740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  <a:sp3d extrusionH="28000" prstMaterial="matte"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46881" y="740"/>
        <a:ext cx="1435398" cy="861238"/>
      </dsp:txXfrm>
    </dsp:sp>
    <dsp:sp modelId="{89282478-1B99-4D0D-AFBC-6BD77086062A}">
      <dsp:nvSpPr>
        <dsp:cNvPr id="0" name=""/>
        <dsp:cNvSpPr/>
      </dsp:nvSpPr>
      <dsp:spPr>
        <a:xfrm>
          <a:off x="1825819" y="740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  <a:sp3d extrusionH="28000" prstMaterial="matte"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1825819" y="740"/>
        <a:ext cx="1435398" cy="861238"/>
      </dsp:txXfrm>
    </dsp:sp>
    <dsp:sp modelId="{A176D0AA-073F-47FD-BCFB-99949DADBD47}">
      <dsp:nvSpPr>
        <dsp:cNvPr id="0" name=""/>
        <dsp:cNvSpPr/>
      </dsp:nvSpPr>
      <dsp:spPr>
        <a:xfrm>
          <a:off x="3404757" y="740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  <a:sp3d extrusionH="28000" prstMaterial="matte"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404757" y="740"/>
        <a:ext cx="1435398" cy="861238"/>
      </dsp:txXfrm>
    </dsp:sp>
    <dsp:sp modelId="{AED7360B-1512-4A51-B81A-F2710E6E1ADA}">
      <dsp:nvSpPr>
        <dsp:cNvPr id="0" name=""/>
        <dsp:cNvSpPr/>
      </dsp:nvSpPr>
      <dsp:spPr>
        <a:xfrm>
          <a:off x="4983695" y="740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  <a:sp3d extrusionH="28000" prstMaterial="matte"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4983695" y="740"/>
        <a:ext cx="1435398" cy="861238"/>
      </dsp:txXfrm>
    </dsp:sp>
    <dsp:sp modelId="{C4EBB6B9-330F-4959-97EB-33FDF39A2366}">
      <dsp:nvSpPr>
        <dsp:cNvPr id="0" name=""/>
        <dsp:cNvSpPr/>
      </dsp:nvSpPr>
      <dsp:spPr>
        <a:xfrm>
          <a:off x="246881" y="1005519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  <a:sp3d extrusionH="28000" prstMaterial="matte"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246881" y="1005519"/>
        <a:ext cx="1435398" cy="861238"/>
      </dsp:txXfrm>
    </dsp:sp>
    <dsp:sp modelId="{C7E3F429-C4A2-47CE-B6CD-2195DE566EF7}">
      <dsp:nvSpPr>
        <dsp:cNvPr id="0" name=""/>
        <dsp:cNvSpPr/>
      </dsp:nvSpPr>
      <dsp:spPr>
        <a:xfrm>
          <a:off x="1825819" y="1005519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1825819" y="1005519"/>
        <a:ext cx="1435398" cy="861238"/>
      </dsp:txXfrm>
    </dsp:sp>
    <dsp:sp modelId="{0917E244-CDAB-49E7-AFDA-774F7FAC6963}">
      <dsp:nvSpPr>
        <dsp:cNvPr id="0" name=""/>
        <dsp:cNvSpPr/>
      </dsp:nvSpPr>
      <dsp:spPr>
        <a:xfrm>
          <a:off x="3404757" y="1005519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3404757" y="1005519"/>
        <a:ext cx="1435398" cy="861238"/>
      </dsp:txXfrm>
    </dsp:sp>
    <dsp:sp modelId="{F174DDB2-73F4-47F7-9670-71276E853CDB}">
      <dsp:nvSpPr>
        <dsp:cNvPr id="0" name=""/>
        <dsp:cNvSpPr/>
      </dsp:nvSpPr>
      <dsp:spPr>
        <a:xfrm>
          <a:off x="4983695" y="1005519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4983695" y="1005519"/>
        <a:ext cx="1435398" cy="861238"/>
      </dsp:txXfrm>
    </dsp:sp>
    <dsp:sp modelId="{ACE3AFCB-4367-4187-9B35-55199E86FE27}">
      <dsp:nvSpPr>
        <dsp:cNvPr id="0" name=""/>
        <dsp:cNvSpPr/>
      </dsp:nvSpPr>
      <dsp:spPr>
        <a:xfrm>
          <a:off x="246881" y="2010297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246881" y="2010297"/>
        <a:ext cx="1435398" cy="861238"/>
      </dsp:txXfrm>
    </dsp:sp>
    <dsp:sp modelId="{8E1AF72B-E06E-42B2-9204-F7D52BA8A095}">
      <dsp:nvSpPr>
        <dsp:cNvPr id="0" name=""/>
        <dsp:cNvSpPr/>
      </dsp:nvSpPr>
      <dsp:spPr>
        <a:xfrm>
          <a:off x="1825819" y="2010297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1825819" y="2010297"/>
        <a:ext cx="1435398" cy="861238"/>
      </dsp:txXfrm>
    </dsp:sp>
    <dsp:sp modelId="{B368B65B-382F-4E7C-ADA1-6EC0E84D40C6}">
      <dsp:nvSpPr>
        <dsp:cNvPr id="0" name=""/>
        <dsp:cNvSpPr/>
      </dsp:nvSpPr>
      <dsp:spPr>
        <a:xfrm>
          <a:off x="3404757" y="2010297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3404757" y="2010297"/>
        <a:ext cx="1435398" cy="861238"/>
      </dsp:txXfrm>
    </dsp:sp>
    <dsp:sp modelId="{3BFB2D43-524A-4C9A-B9AF-20E62DCA3BE9}">
      <dsp:nvSpPr>
        <dsp:cNvPr id="0" name=""/>
        <dsp:cNvSpPr/>
      </dsp:nvSpPr>
      <dsp:spPr>
        <a:xfrm>
          <a:off x="4983695" y="2010297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4983695" y="2010297"/>
        <a:ext cx="1435398" cy="861238"/>
      </dsp:txXfrm>
    </dsp:sp>
    <dsp:sp modelId="{3CED9916-999D-47A6-84AC-9BFED258D087}">
      <dsp:nvSpPr>
        <dsp:cNvPr id="0" name=""/>
        <dsp:cNvSpPr/>
      </dsp:nvSpPr>
      <dsp:spPr>
        <a:xfrm>
          <a:off x="246881" y="3015076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246881" y="3015076"/>
        <a:ext cx="1435398" cy="861238"/>
      </dsp:txXfrm>
    </dsp:sp>
    <dsp:sp modelId="{808E5674-E1AC-433F-995A-B33340843026}">
      <dsp:nvSpPr>
        <dsp:cNvPr id="0" name=""/>
        <dsp:cNvSpPr/>
      </dsp:nvSpPr>
      <dsp:spPr>
        <a:xfrm>
          <a:off x="1825819" y="3015076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1825819" y="3015076"/>
        <a:ext cx="1435398" cy="861238"/>
      </dsp:txXfrm>
    </dsp:sp>
    <dsp:sp modelId="{B7148BA9-72BF-4D3E-9235-FDD915036F0D}">
      <dsp:nvSpPr>
        <dsp:cNvPr id="0" name=""/>
        <dsp:cNvSpPr/>
      </dsp:nvSpPr>
      <dsp:spPr>
        <a:xfrm>
          <a:off x="3404757" y="3015076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3404757" y="3015076"/>
        <a:ext cx="1435398" cy="861238"/>
      </dsp:txXfrm>
    </dsp:sp>
    <dsp:sp modelId="{A4B49D58-496F-45B1-A7E6-41D53C13B658}">
      <dsp:nvSpPr>
        <dsp:cNvPr id="0" name=""/>
        <dsp:cNvSpPr/>
      </dsp:nvSpPr>
      <dsp:spPr>
        <a:xfrm>
          <a:off x="4983695" y="3015076"/>
          <a:ext cx="1435398" cy="861238"/>
        </a:xfrm>
        <a:prstGeom prst="rect">
          <a:avLst/>
        </a:prstGeom>
        <a:solidFill>
          <a:srgbClr val="4B4BFF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4983695" y="3015076"/>
        <a:ext cx="1435398" cy="8612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0C81-2A9E-42EE-9683-F03D479ED197}">
      <dsp:nvSpPr>
        <dsp:cNvPr id="0" name=""/>
        <dsp:cNvSpPr/>
      </dsp:nvSpPr>
      <dsp:spPr>
        <a:xfrm>
          <a:off x="246832" y="1731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46832" y="1731"/>
        <a:ext cx="1435110" cy="861066"/>
      </dsp:txXfrm>
    </dsp:sp>
    <dsp:sp modelId="{89282478-1B99-4D0D-AFBC-6BD77086062A}">
      <dsp:nvSpPr>
        <dsp:cNvPr id="0" name=""/>
        <dsp:cNvSpPr/>
      </dsp:nvSpPr>
      <dsp:spPr>
        <a:xfrm>
          <a:off x="1825454" y="1731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825454" y="1731"/>
        <a:ext cx="1435110" cy="861066"/>
      </dsp:txXfrm>
    </dsp:sp>
    <dsp:sp modelId="{A176D0AA-073F-47FD-BCFB-99949DADBD47}">
      <dsp:nvSpPr>
        <dsp:cNvPr id="0" name=""/>
        <dsp:cNvSpPr/>
      </dsp:nvSpPr>
      <dsp:spPr>
        <a:xfrm>
          <a:off x="3404076" y="1731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404076" y="1731"/>
        <a:ext cx="1435110" cy="861066"/>
      </dsp:txXfrm>
    </dsp:sp>
    <dsp:sp modelId="{AED7360B-1512-4A51-B81A-F2710E6E1ADA}">
      <dsp:nvSpPr>
        <dsp:cNvPr id="0" name=""/>
        <dsp:cNvSpPr/>
      </dsp:nvSpPr>
      <dsp:spPr>
        <a:xfrm>
          <a:off x="4982698" y="1731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982698" y="1731"/>
        <a:ext cx="1435110" cy="861066"/>
      </dsp:txXfrm>
    </dsp:sp>
    <dsp:sp modelId="{C4EBB6B9-330F-4959-97EB-33FDF39A2366}">
      <dsp:nvSpPr>
        <dsp:cNvPr id="0" name=""/>
        <dsp:cNvSpPr/>
      </dsp:nvSpPr>
      <dsp:spPr>
        <a:xfrm>
          <a:off x="246832" y="1006309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46832" y="1006309"/>
        <a:ext cx="1435110" cy="861066"/>
      </dsp:txXfrm>
    </dsp:sp>
    <dsp:sp modelId="{C7E3F429-C4A2-47CE-B6CD-2195DE566EF7}">
      <dsp:nvSpPr>
        <dsp:cNvPr id="0" name=""/>
        <dsp:cNvSpPr/>
      </dsp:nvSpPr>
      <dsp:spPr>
        <a:xfrm>
          <a:off x="1825454" y="1006309"/>
          <a:ext cx="1435110" cy="861066"/>
        </a:xfrm>
        <a:prstGeom prst="rect">
          <a:avLst/>
        </a:prstGeom>
        <a:solidFill>
          <a:srgbClr val="FA7E5C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825454" y="1006309"/>
        <a:ext cx="1435110" cy="861066"/>
      </dsp:txXfrm>
    </dsp:sp>
    <dsp:sp modelId="{0917E244-CDAB-49E7-AFDA-774F7FAC6963}">
      <dsp:nvSpPr>
        <dsp:cNvPr id="0" name=""/>
        <dsp:cNvSpPr/>
      </dsp:nvSpPr>
      <dsp:spPr>
        <a:xfrm>
          <a:off x="3404076" y="1006309"/>
          <a:ext cx="1435110" cy="861066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404076" y="1006309"/>
        <a:ext cx="1435110" cy="861066"/>
      </dsp:txXfrm>
    </dsp:sp>
    <dsp:sp modelId="{F174DDB2-73F4-47F7-9670-71276E853CDB}">
      <dsp:nvSpPr>
        <dsp:cNvPr id="0" name=""/>
        <dsp:cNvSpPr/>
      </dsp:nvSpPr>
      <dsp:spPr>
        <a:xfrm>
          <a:off x="4982698" y="1006309"/>
          <a:ext cx="1435110" cy="861066"/>
        </a:xfrm>
        <a:prstGeom prst="rect">
          <a:avLst/>
        </a:prstGeom>
        <a:solidFill>
          <a:srgbClr val="FA7E5C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982698" y="1006309"/>
        <a:ext cx="1435110" cy="861066"/>
      </dsp:txXfrm>
    </dsp:sp>
    <dsp:sp modelId="{ACE3AFCB-4367-4187-9B35-55199E86FE27}">
      <dsp:nvSpPr>
        <dsp:cNvPr id="0" name=""/>
        <dsp:cNvSpPr/>
      </dsp:nvSpPr>
      <dsp:spPr>
        <a:xfrm>
          <a:off x="246832" y="2010887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46832" y="2010887"/>
        <a:ext cx="1435110" cy="861066"/>
      </dsp:txXfrm>
    </dsp:sp>
    <dsp:sp modelId="{8E1AF72B-E06E-42B2-9204-F7D52BA8A095}">
      <dsp:nvSpPr>
        <dsp:cNvPr id="0" name=""/>
        <dsp:cNvSpPr/>
      </dsp:nvSpPr>
      <dsp:spPr>
        <a:xfrm>
          <a:off x="1825454" y="2010887"/>
          <a:ext cx="1435110" cy="861066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825454" y="2010887"/>
        <a:ext cx="1435110" cy="861066"/>
      </dsp:txXfrm>
    </dsp:sp>
    <dsp:sp modelId="{B368B65B-382F-4E7C-ADA1-6EC0E84D40C6}">
      <dsp:nvSpPr>
        <dsp:cNvPr id="0" name=""/>
        <dsp:cNvSpPr/>
      </dsp:nvSpPr>
      <dsp:spPr>
        <a:xfrm>
          <a:off x="3404076" y="2010887"/>
          <a:ext cx="1435110" cy="861066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404076" y="2010887"/>
        <a:ext cx="1435110" cy="861066"/>
      </dsp:txXfrm>
    </dsp:sp>
    <dsp:sp modelId="{3BFB2D43-524A-4C9A-B9AF-20E62DCA3BE9}">
      <dsp:nvSpPr>
        <dsp:cNvPr id="0" name=""/>
        <dsp:cNvSpPr/>
      </dsp:nvSpPr>
      <dsp:spPr>
        <a:xfrm>
          <a:off x="4982698" y="2010887"/>
          <a:ext cx="1435110" cy="861066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982698" y="2010887"/>
        <a:ext cx="1435110" cy="861066"/>
      </dsp:txXfrm>
    </dsp:sp>
    <dsp:sp modelId="{3CED9916-999D-47A6-84AC-9BFED258D087}">
      <dsp:nvSpPr>
        <dsp:cNvPr id="0" name=""/>
        <dsp:cNvSpPr/>
      </dsp:nvSpPr>
      <dsp:spPr>
        <a:xfrm>
          <a:off x="246832" y="3015464"/>
          <a:ext cx="1435110" cy="861066"/>
        </a:xfrm>
        <a:prstGeom prst="rect">
          <a:avLst/>
        </a:prstGeom>
        <a:solidFill>
          <a:srgbClr val="4B4BFF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46832" y="3015464"/>
        <a:ext cx="1435110" cy="861066"/>
      </dsp:txXfrm>
    </dsp:sp>
    <dsp:sp modelId="{808E5674-E1AC-433F-995A-B33340843026}">
      <dsp:nvSpPr>
        <dsp:cNvPr id="0" name=""/>
        <dsp:cNvSpPr/>
      </dsp:nvSpPr>
      <dsp:spPr>
        <a:xfrm>
          <a:off x="1825454" y="3015464"/>
          <a:ext cx="1435110" cy="861066"/>
        </a:xfrm>
        <a:prstGeom prst="rect">
          <a:avLst/>
        </a:prstGeom>
        <a:solidFill>
          <a:srgbClr val="FA7E5C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825454" y="3015464"/>
        <a:ext cx="1435110" cy="861066"/>
      </dsp:txXfrm>
    </dsp:sp>
    <dsp:sp modelId="{B7148BA9-72BF-4D3E-9235-FDD915036F0D}">
      <dsp:nvSpPr>
        <dsp:cNvPr id="0" name=""/>
        <dsp:cNvSpPr/>
      </dsp:nvSpPr>
      <dsp:spPr>
        <a:xfrm>
          <a:off x="3404076" y="3015464"/>
          <a:ext cx="1435110" cy="861066"/>
        </a:xfrm>
        <a:prstGeom prst="rect">
          <a:avLst/>
        </a:prstGeom>
        <a:solidFill>
          <a:srgbClr val="9D360E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404076" y="3015464"/>
        <a:ext cx="1435110" cy="861066"/>
      </dsp:txXfrm>
    </dsp:sp>
    <dsp:sp modelId="{A4B49D58-496F-45B1-A7E6-41D53C13B658}">
      <dsp:nvSpPr>
        <dsp:cNvPr id="0" name=""/>
        <dsp:cNvSpPr/>
      </dsp:nvSpPr>
      <dsp:spPr>
        <a:xfrm>
          <a:off x="4982698" y="3015464"/>
          <a:ext cx="1435110" cy="861066"/>
        </a:xfrm>
        <a:prstGeom prst="rect">
          <a:avLst/>
        </a:prstGeom>
        <a:solidFill>
          <a:srgbClr val="FA7E5C">
            <a:lumMod val="60000"/>
            <a:lumOff val="4000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  <a:sp3d extrusionH="28000" prstMaterial="matte"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982698" y="3015464"/>
        <a:ext cx="1435110" cy="8610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291EC-51EE-4208-A357-B6DBA4F0B4DD}">
      <dsp:nvSpPr>
        <dsp:cNvPr id="0" name=""/>
        <dsp:cNvSpPr/>
      </dsp:nvSpPr>
      <dsp:spPr>
        <a:xfrm>
          <a:off x="0" y="1964"/>
          <a:ext cx="2143158" cy="1579769"/>
        </a:xfrm>
        <a:prstGeom prst="ellipse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err="1" smtClean="0"/>
            <a:t>Floorplan</a:t>
          </a:r>
          <a:endParaRPr lang="en-IN" sz="2400" kern="1200" dirty="0"/>
        </a:p>
      </dsp:txBody>
      <dsp:txXfrm>
        <a:off x="313858" y="233316"/>
        <a:ext cx="1515442" cy="1117065"/>
      </dsp:txXfrm>
    </dsp:sp>
    <dsp:sp modelId="{F661D694-AB0D-477E-84FF-D6C767226F13}">
      <dsp:nvSpPr>
        <dsp:cNvPr id="0" name=""/>
        <dsp:cNvSpPr/>
      </dsp:nvSpPr>
      <dsp:spPr>
        <a:xfrm>
          <a:off x="673096" y="1736431"/>
          <a:ext cx="742126" cy="74212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771465" y="2020220"/>
        <a:ext cx="545388" cy="174548"/>
      </dsp:txXfrm>
    </dsp:sp>
    <dsp:sp modelId="{04EDD9D4-CE48-4BA0-BD21-83BEE68A3530}">
      <dsp:nvSpPr>
        <dsp:cNvPr id="0" name=""/>
        <dsp:cNvSpPr/>
      </dsp:nvSpPr>
      <dsp:spPr>
        <a:xfrm>
          <a:off x="0" y="2531655"/>
          <a:ext cx="2143158" cy="1579769"/>
        </a:xfrm>
        <a:prstGeom prst="ellipse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err="1" smtClean="0"/>
            <a:t>DynamicPower</a:t>
          </a:r>
          <a:r>
            <a:rPr lang="en-IN" sz="2400" b="0" i="0" kern="1200" dirty="0" smtClean="0"/>
            <a:t> </a:t>
          </a:r>
          <a:r>
            <a:rPr lang="en-IN" sz="2400" b="0" i="0" kern="1200" dirty="0" smtClean="0"/>
            <a:t>Profile</a:t>
          </a:r>
          <a:endParaRPr lang="en-IN" sz="2400" kern="1200" dirty="0"/>
        </a:p>
      </dsp:txBody>
      <dsp:txXfrm>
        <a:off x="313858" y="2763007"/>
        <a:ext cx="1515442" cy="1117065"/>
      </dsp:txXfrm>
    </dsp:sp>
    <dsp:sp modelId="{F6E7DBFC-21C3-4363-8CA7-D99DEA63C515}">
      <dsp:nvSpPr>
        <dsp:cNvPr id="0" name=""/>
        <dsp:cNvSpPr/>
      </dsp:nvSpPr>
      <dsp:spPr>
        <a:xfrm rot="21589558">
          <a:off x="7570875" y="1786638"/>
          <a:ext cx="720000" cy="4759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 dirty="0"/>
        </a:p>
      </dsp:txBody>
      <dsp:txXfrm>
        <a:off x="7570875" y="1882052"/>
        <a:ext cx="577205" cy="285590"/>
      </dsp:txXfrm>
    </dsp:sp>
    <dsp:sp modelId="{20309ED0-6B4B-49A8-887E-5046222D9A74}">
      <dsp:nvSpPr>
        <dsp:cNvPr id="0" name=""/>
        <dsp:cNvSpPr/>
      </dsp:nvSpPr>
      <dsp:spPr>
        <a:xfrm>
          <a:off x="8333374" y="1503286"/>
          <a:ext cx="2551251" cy="1059935"/>
        </a:xfrm>
        <a:prstGeom prst="roundRect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/>
            <a:t>Temperature Profile</a:t>
          </a:r>
          <a:endParaRPr lang="en-IN" sz="2800" kern="1200" dirty="0"/>
        </a:p>
      </dsp:txBody>
      <dsp:txXfrm>
        <a:off x="8385116" y="1555028"/>
        <a:ext cx="2447767" cy="956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94D2A-B4AB-45FF-8B31-2E6E9575EAFA}" type="datetimeFigureOut">
              <a:rPr lang="en-IN" smtClean="0"/>
              <a:t>26-03-2017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43D9C-2DC3-41F5-ACC4-87B435A849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24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3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Average error: 3.5%</a:t>
                </a:r>
              </a:p>
              <a:p>
                <a:r>
                  <a:rPr lang="en-IN" dirty="0" err="1" smtClean="0"/>
                  <a:t>Hankel</a:t>
                </a:r>
                <a:r>
                  <a:rPr lang="en-IN" dirty="0" smtClean="0"/>
                  <a:t> transform of Green’s functions: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0.96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Calculation of leakage aware Green’s functions: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85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Online temperature profile calculation: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Average error: 3.5%</a:t>
                </a:r>
              </a:p>
              <a:p>
                <a:r>
                  <a:rPr lang="en-IN" dirty="0" err="1" smtClean="0"/>
                  <a:t>Hankel</a:t>
                </a:r>
                <a:r>
                  <a:rPr lang="en-IN" dirty="0" smtClean="0"/>
                  <a:t> transform of Green’s functions: </a:t>
                </a:r>
                <a:r>
                  <a:rPr lang="en-IN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0.96</a:t>
                </a:r>
                <a:r>
                  <a:rPr lang="en-I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</a:t>
                </a:r>
                <a:endParaRPr lang="en-IN" dirty="0" smtClean="0"/>
              </a:p>
              <a:p>
                <a:r>
                  <a:rPr lang="en-IN" dirty="0" smtClean="0"/>
                  <a:t>Calculation of leakage aware Green’s functions: </a:t>
                </a:r>
                <a:r>
                  <a:rPr lang="en-IN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85</a:t>
                </a:r>
                <a:r>
                  <a:rPr lang="en-IN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en-IN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</a:t>
                </a:r>
                <a:endParaRPr lang="en-IN" dirty="0" smtClean="0"/>
              </a:p>
              <a:p>
                <a:r>
                  <a:rPr lang="en-IN" dirty="0" smtClean="0"/>
                  <a:t>Online temperature profile calculation: </a:t>
                </a:r>
                <a:r>
                  <a:rPr lang="en-IN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16m</a:t>
                </a:r>
                <a:r>
                  <a:rPr lang="en-I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</a:t>
                </a:r>
                <a:endParaRPr lang="en-IN" dirty="0"/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8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5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D6A72A6-66CD-4133-85AA-46612D65C51F}" type="mathplaceholder">
                        <a:rPr lang="en-I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i="0" smtClean="0">
                    <a:latin typeface="Cambria Math" panose="02040503050406030204" pitchFamily="18" charset="0"/>
                  </a:rPr>
                  <a:t>"Type equation here."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9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1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0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𝑠𝑖𝑙𝑖𝑐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𝑠𝑖𝑙𝑖𝑐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		</a:t>
                </a:r>
                <a:r>
                  <a:rPr lang="en-US" sz="1200" dirty="0" smtClean="0"/>
                  <a:t>(2)</a:t>
                </a:r>
                <a:endParaRPr lang="en-US" sz="11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smtClean="0">
                    <a:latin typeface="Cambria Math" panose="02040503050406030204" pitchFamily="18" charset="0"/>
                  </a:rPr>
                  <a:t>𝑇=</a:t>
                </a:r>
                <a:r>
                  <a:rPr lang="en-US" sz="1200" i="0">
                    <a:latin typeface="Cambria Math" panose="02040503050406030204" pitchFamily="18" charset="0"/>
                  </a:rPr>
                  <a:t>𝑓_𝑠𝑖𝑙𝑖𝑐+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𝜅+𝛽</a:t>
                </a:r>
                <a:r>
                  <a:rPr lang="en-US" sz="1200" i="0">
                    <a:latin typeface="Cambria Math" panose="02040503050406030204" pitchFamily="18" charset="0"/>
                  </a:rPr>
                  <a:t>𝑓_𝑠𝑖𝑙𝑖𝑐∗𝑇+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𝜅_1</a:t>
                </a:r>
                <a:r>
                  <a:rPr lang="en-US" sz="1200" dirty="0"/>
                  <a:t>		</a:t>
                </a:r>
                <a:r>
                  <a:rPr lang="en-US" sz="1200" dirty="0" smtClean="0"/>
                  <a:t>(2)</a:t>
                </a:r>
                <a:endParaRPr lang="en-US" sz="11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6278-3059-41AD-B11A-772E1E06AA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6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Modified Green’s Functions With Leakage for 2D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5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= Temperature in layer </a:t>
            </a:r>
            <a:r>
              <a:rPr lang="en-IN" dirty="0" err="1" smtClean="0"/>
              <a:t>i</a:t>
            </a:r>
            <a:r>
              <a:rPr lang="en-IN" dirty="0" smtClean="0"/>
              <a:t>, because of source in layer j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5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= Temperature in layer </a:t>
            </a:r>
            <a:r>
              <a:rPr lang="en-IN" dirty="0" err="1" smtClean="0"/>
              <a:t>i</a:t>
            </a:r>
            <a:r>
              <a:rPr lang="en-IN" dirty="0" smtClean="0"/>
              <a:t>, because of source in layer j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43D9C-2DC3-41F5-ACC4-87B435A8493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04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2EC6E6A-94E6-4DB7-AE76-D92146A43D08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340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AD6-E18F-4F70-BB03-C9AA941ABAAF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3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5559-E1F2-43A9-BA47-D07E0E33824E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3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AF50-B080-491C-9686-B13353E9D334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9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0279-BFAD-4FB1-8263-AD39B2AD8913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36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B6F-F4F0-4D6A-A989-93C9007A609D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08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A304-C734-47A3-A35B-6925DA416CCC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76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0DE3-2DBF-461B-8F74-FFADF8FF37A3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96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B05-6FCD-4729-A2DA-1BAE07BA468D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499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45F-B655-4295-9693-15FEE855D331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68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62B8-1490-43D4-A52F-AB141ABB415E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2426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623-9600-4D16-BB57-76CE0441BDE1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2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9BDD-6A76-4B1C-9108-649FF2453042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7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9200-D4CE-4952-AC6C-FD7E63B0CA8F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08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AE9-E9C7-405E-A6D3-575C1C842E88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53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8516-3FC8-4A5F-94DB-C610AFB3629C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86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D785-7230-48C2-BCE6-D3B80C9F6051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3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8CF431-52A8-4C33-88FD-4537BE74B698}" type="datetime1">
              <a:rPr lang="en-IN" smtClean="0"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400498-2F1B-4BEE-8C45-7C8F7F1B2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8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image" Target="../media/image170.png"/><Relationship Id="rId2" Type="http://schemas.openxmlformats.org/officeDocument/2006/relationships/diagramData" Target="../diagrams/data13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13" Type="http://schemas.microsoft.com/office/2007/relationships/diagramDrawing" Target="../diagrams/drawing18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7.xml"/><Relationship Id="rId12" Type="http://schemas.openxmlformats.org/officeDocument/2006/relationships/diagramColors" Target="../diagrams/colors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11" Type="http://schemas.openxmlformats.org/officeDocument/2006/relationships/diagramQuickStyle" Target="../diagrams/quickStyle18.xml"/><Relationship Id="rId5" Type="http://schemas.openxmlformats.org/officeDocument/2006/relationships/diagramLayout" Target="../diagrams/layout17.xml"/><Relationship Id="rId15" Type="http://schemas.openxmlformats.org/officeDocument/2006/relationships/image" Target="../media/image28.png"/><Relationship Id="rId10" Type="http://schemas.openxmlformats.org/officeDocument/2006/relationships/diagramLayout" Target="../diagrams/layout18.xml"/><Relationship Id="rId4" Type="http://schemas.openxmlformats.org/officeDocument/2006/relationships/diagramData" Target="../diagrams/data20.xml"/><Relationship Id="rId9" Type="http://schemas.openxmlformats.org/officeDocument/2006/relationships/diagramData" Target="../diagrams/data21.xml"/><Relationship Id="rId1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1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13" Type="http://schemas.openxmlformats.org/officeDocument/2006/relationships/diagramData" Target="../diagrams/data25.xml"/><Relationship Id="rId3" Type="http://schemas.openxmlformats.org/officeDocument/2006/relationships/diagramData" Target="../diagrams/data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" Type="http://schemas.openxmlformats.org/officeDocument/2006/relationships/image" Target="../media/image15.png"/><Relationship Id="rId16" Type="http://schemas.openxmlformats.org/officeDocument/2006/relationships/diagramColors" Target="../diagrams/colors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51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16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605246" cy="1704623"/>
          </a:xfrm>
        </p:spPr>
        <p:txBody>
          <a:bodyPr/>
          <a:lstStyle/>
          <a:p>
            <a:r>
              <a:rPr lang="en-IN" sz="4400" b="1" cap="small" dirty="0" smtClean="0"/>
              <a:t>A Fast Leakage Aware Thermal Simulator for 3D Chips</a:t>
            </a:r>
            <a:endParaRPr lang="en-IN" sz="44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83378"/>
            <a:ext cx="8825658" cy="1755422"/>
          </a:xfrm>
        </p:spPr>
        <p:txBody>
          <a:bodyPr>
            <a:normAutofit/>
          </a:bodyPr>
          <a:lstStyle/>
          <a:p>
            <a:r>
              <a:rPr lang="en-IN" sz="2400" b="1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Hameedah Sultan</a:t>
            </a:r>
            <a:r>
              <a:rPr lang="en-IN" sz="2400" b="1" cap="small" dirty="0" smtClean="0"/>
              <a:t> and </a:t>
            </a:r>
            <a:r>
              <a:rPr lang="en-IN" sz="2400" b="1" cap="small" dirty="0" err="1" smtClean="0"/>
              <a:t>Smruti</a:t>
            </a:r>
            <a:r>
              <a:rPr lang="en-IN" sz="2400" b="1" cap="small" dirty="0" smtClean="0"/>
              <a:t> R. </a:t>
            </a:r>
            <a:r>
              <a:rPr lang="en-IN" sz="2400" b="1" cap="small" dirty="0" err="1" smtClean="0"/>
              <a:t>sarangi</a:t>
            </a:r>
            <a:endParaRPr lang="en-IN" sz="2400" b="1" cap="small" dirty="0" smtClean="0"/>
          </a:p>
          <a:p>
            <a:r>
              <a:rPr lang="en-IN" sz="2400" b="1" cap="small" dirty="0"/>
              <a:t>Computer Science and Engineering</a:t>
            </a:r>
          </a:p>
          <a:p>
            <a:r>
              <a:rPr lang="en-IN" sz="2400" b="1" cap="small" dirty="0"/>
              <a:t>Indian Institute of Technology Delhi, India</a:t>
            </a:r>
          </a:p>
        </p:txBody>
      </p:sp>
      <p:sp>
        <p:nvSpPr>
          <p:cNvPr id="5" name="AutoShape 2" descr="http://web.iitd.ac.in/~sundar/meeting/piknikh2015-2/Logo-IITD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06" y="3502777"/>
            <a:ext cx="1798476" cy="1798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386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Burning Candle by jilag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40" y="4057650"/>
            <a:ext cx="1050760" cy="15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find the Green’s function </a:t>
            </a:r>
            <a:r>
              <a:rPr lang="en-US" b="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790150"/>
              </p:ext>
            </p:extLst>
          </p:nvPr>
        </p:nvGraphicFramePr>
        <p:xfrm>
          <a:off x="3534164" y="1890522"/>
          <a:ext cx="6665976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837689"/>
              </p:ext>
            </p:extLst>
          </p:nvPr>
        </p:nvGraphicFramePr>
        <p:xfrm>
          <a:off x="3538538" y="1892299"/>
          <a:ext cx="6664642" cy="387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Transform based Approaches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11</a:t>
            </a:fld>
            <a:endParaRPr lang="en-IN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440856"/>
              </p:ext>
            </p:extLst>
          </p:nvPr>
        </p:nvGraphicFramePr>
        <p:xfrm>
          <a:off x="1154953" y="2603500"/>
          <a:ext cx="10884626" cy="4113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721100" y="2490658"/>
            <a:ext cx="4952117" cy="42791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965864" y="4392241"/>
            <a:ext cx="720000" cy="475984"/>
            <a:chOff x="7464285" y="1786638"/>
            <a:chExt cx="755236" cy="475984"/>
          </a:xfrm>
        </p:grpSpPr>
        <p:sp>
          <p:nvSpPr>
            <p:cNvPr id="9" name="Right Arrow 8"/>
            <p:cNvSpPr/>
            <p:nvPr/>
          </p:nvSpPr>
          <p:spPr>
            <a:xfrm rot="21589558">
              <a:off x="7464285" y="1786638"/>
              <a:ext cx="755236" cy="4759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 rot="21589558">
              <a:off x="7464285" y="1882052"/>
              <a:ext cx="612441" cy="285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000" kern="12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94728" y="6254234"/>
            <a:ext cx="2148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Thermal Simulator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173452483"/>
                  </p:ext>
                </p:extLst>
              </p:nvPr>
            </p:nvGraphicFramePr>
            <p:xfrm>
              <a:off x="3903345" y="1540013"/>
              <a:ext cx="4769872" cy="58935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173452483"/>
                  </p:ext>
                </p:extLst>
              </p:nvPr>
            </p:nvGraphicFramePr>
            <p:xfrm>
              <a:off x="3903345" y="1540013"/>
              <a:ext cx="4769872" cy="58935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 Profile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8" indent="-342900"/>
            <a:r>
              <a:rPr lang="en-I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Power Profile					</a:t>
            </a:r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952040"/>
              </p:ext>
            </p:extLst>
          </p:nvPr>
        </p:nvGraphicFramePr>
        <p:xfrm>
          <a:off x="1508866" y="3465350"/>
          <a:ext cx="290282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8" indent="-342900"/>
            <a:endParaRPr lang="en-IN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395056"/>
              </p:ext>
            </p:extLst>
          </p:nvPr>
        </p:nvGraphicFramePr>
        <p:xfrm>
          <a:off x="5913778" y="2075390"/>
          <a:ext cx="290282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331794"/>
              </p:ext>
            </p:extLst>
          </p:nvPr>
        </p:nvGraphicFramePr>
        <p:xfrm>
          <a:off x="6299367" y="4466423"/>
          <a:ext cx="290282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Equal 8"/>
          <p:cNvSpPr/>
          <p:nvPr/>
        </p:nvSpPr>
        <p:spPr>
          <a:xfrm>
            <a:off x="5110583" y="4006851"/>
            <a:ext cx="915644" cy="457199"/>
          </a:xfrm>
          <a:prstGeom prst="mathEqual">
            <a:avLst>
              <a:gd name="adj1" fmla="val 10267"/>
              <a:gd name="adj2" fmla="val 334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7094863" y="3935241"/>
            <a:ext cx="792000" cy="79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254169" y="2899121"/>
            <a:ext cx="234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/>
              <a:t>Dynamic Power</a:t>
            </a:r>
            <a:endParaRPr lang="en-I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41635" y="4472697"/>
                <a:ext cx="270663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200" dirty="0" smtClean="0"/>
                  <a:t>Leakage Power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I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sz="2200" dirty="0"/>
              </a:p>
              <a:p>
                <a:endParaRPr lang="en-IN" sz="2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𝑙𝑒𝑎𝑘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IN" sz="2200" dirty="0" smtClean="0"/>
                  <a:t>leakage at </a:t>
                </a:r>
              </a:p>
              <a:p>
                <a:r>
                  <a:rPr lang="en-IN" sz="2200" dirty="0" smtClean="0"/>
                  <a:t>ambient temp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635" y="4472697"/>
                <a:ext cx="2706638" cy="2123658"/>
              </a:xfrm>
              <a:prstGeom prst="rect">
                <a:avLst/>
              </a:prstGeom>
              <a:blipFill rotWithShape="0">
                <a:blip r:embed="rId17"/>
                <a:stretch>
                  <a:fillRect l="-2928" t="-2011" r="-2027" b="-4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Leakage Power </a:t>
            </a:r>
            <a:r>
              <a:rPr lang="en-IN" dirty="0" err="1" smtClean="0"/>
              <a:t>Modeling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5695789" cy="3416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BSIM4 Model: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box>
                          <m:box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𝑜𝑓𝑓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∗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		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⇄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sz="2600" dirty="0">
                  <a:solidFill>
                    <a:schemeClr val="accent2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5695789" cy="3416300"/>
              </a:xfrm>
              <a:blipFill rotWithShape="0">
                <a:blip r:embed="rId2"/>
                <a:stretch>
                  <a:fillRect l="-1390" t="-1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5790829"/>
                  </p:ext>
                </p:extLst>
              </p:nvPr>
            </p:nvGraphicFramePr>
            <p:xfrm>
              <a:off x="6733997" y="2992825"/>
              <a:ext cx="5458003" cy="3198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6913"/>
                    <a:gridCol w="3281090"/>
                  </a:tblGrid>
                  <a:tr h="348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Symbol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Meaning</a:t>
                          </a:r>
                          <a:endParaRPr lang="en-US" sz="2200" dirty="0"/>
                        </a:p>
                      </a:txBody>
                      <a:tcPr anchor="ctr"/>
                    </a:tc>
                  </a:tr>
                  <a:tr h="4926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</m:sSubSup>
                              <m:r>
                                <a:rPr lang="en-US" sz="220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smtClean="0"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num>
                                <m:den>
                                  <m:r>
                                    <a:rPr lang="en-US" sz="220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200" dirty="0" smtClean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Thermal voltage</a:t>
                          </a:r>
                          <a:endParaRPr lang="en-US" sz="2200" dirty="0"/>
                        </a:p>
                      </a:txBody>
                      <a:tcPr anchor="ctr"/>
                    </a:tc>
                  </a:tr>
                  <a:tr h="4111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𝑜𝑓𝑓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dirty="0" smtClean="0"/>
                            <a:t>Offset voltage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4111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dirty="0" smtClean="0"/>
                            <a:t>Drain to source</a:t>
                          </a:r>
                          <a:r>
                            <a:rPr lang="en-US" sz="2200" baseline="0" dirty="0" smtClean="0"/>
                            <a:t> voltage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4111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dirty="0" smtClean="0"/>
                            <a:t>Gate to source</a:t>
                          </a:r>
                          <a:r>
                            <a:rPr lang="en-US" sz="2200" baseline="0" dirty="0" smtClean="0"/>
                            <a:t> voltage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4111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dirty="0" smtClean="0"/>
                            <a:t>Constant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3487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u="none" strike="noStrike" kern="1200" baseline="0" dirty="0" smtClean="0"/>
                            <a:t>Threshold voltage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5790829"/>
                  </p:ext>
                </p:extLst>
              </p:nvPr>
            </p:nvGraphicFramePr>
            <p:xfrm>
              <a:off x="6733997" y="2992825"/>
              <a:ext cx="5458003" cy="3198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6913"/>
                    <a:gridCol w="3281090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Symbol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Meaning</a:t>
                          </a:r>
                          <a:endParaRPr lang="en-US" sz="2200" dirty="0"/>
                        </a:p>
                      </a:txBody>
                      <a:tcPr anchor="ctr"/>
                    </a:tc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0" t="-75248" r="-152381" b="-372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Thermal voltage</a:t>
                          </a:r>
                          <a:endParaRPr lang="en-US" sz="2200" dirty="0"/>
                        </a:p>
                      </a:txBody>
                      <a:tcPr anchor="ctr"/>
                    </a:tc>
                  </a:tr>
                  <a:tr h="453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0" t="-239189" r="-152381" b="-4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dirty="0" smtClean="0"/>
                            <a:t>Offset voltage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0" t="-358571" r="-152381" b="-3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dirty="0" smtClean="0"/>
                            <a:t>Drain to source</a:t>
                          </a:r>
                          <a:r>
                            <a:rPr lang="en-US" sz="2200" baseline="0" dirty="0" smtClean="0"/>
                            <a:t> voltage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0" t="-452113" r="-152381" b="-2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dirty="0" smtClean="0"/>
                            <a:t>Gate to source</a:t>
                          </a:r>
                          <a:r>
                            <a:rPr lang="en-US" sz="2200" baseline="0" dirty="0" smtClean="0"/>
                            <a:t> voltage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0" t="-560000" r="-152381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dirty="0" smtClean="0"/>
                            <a:t>Constant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0" t="-660000" r="-152381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u="none" strike="noStrike" kern="1200" baseline="0" dirty="0" smtClean="0"/>
                            <a:t>Threshold voltage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271746" cy="706964"/>
          </a:xfrm>
        </p:spPr>
        <p:txBody>
          <a:bodyPr/>
          <a:lstStyle/>
          <a:p>
            <a:r>
              <a:rPr lang="en-US" dirty="0" smtClean="0"/>
              <a:t>Popular Simulators – Hotspot </a:t>
            </a:r>
            <a:r>
              <a:rPr lang="en-US" baseline="30000" dirty="0" smtClean="0"/>
              <a:t>[2]</a:t>
            </a:r>
            <a:r>
              <a:rPr lang="en-US" dirty="0" smtClean="0"/>
              <a:t>, 3D–ICE 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  <p:sp>
        <p:nvSpPr>
          <p:cNvPr id="24" name="Freeform 23"/>
          <p:cNvSpPr/>
          <p:nvPr/>
        </p:nvSpPr>
        <p:spPr>
          <a:xfrm>
            <a:off x="774700" y="2153484"/>
            <a:ext cx="1584000" cy="1044000"/>
          </a:xfrm>
          <a:custGeom>
            <a:avLst/>
            <a:gdLst>
              <a:gd name="connsiteX0" fmla="*/ 0 w 1528570"/>
              <a:gd name="connsiteY0" fmla="*/ 764285 h 1528570"/>
              <a:gd name="connsiteX1" fmla="*/ 764285 w 1528570"/>
              <a:gd name="connsiteY1" fmla="*/ 0 h 1528570"/>
              <a:gd name="connsiteX2" fmla="*/ 1528570 w 1528570"/>
              <a:gd name="connsiteY2" fmla="*/ 764285 h 1528570"/>
              <a:gd name="connsiteX3" fmla="*/ 764285 w 1528570"/>
              <a:gd name="connsiteY3" fmla="*/ 1528570 h 1528570"/>
              <a:gd name="connsiteX4" fmla="*/ 0 w 1528570"/>
              <a:gd name="connsiteY4" fmla="*/ 764285 h 152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570" h="1528570">
                <a:moveTo>
                  <a:pt x="0" y="764285"/>
                </a:moveTo>
                <a:cubicBezTo>
                  <a:pt x="0" y="342182"/>
                  <a:pt x="342182" y="0"/>
                  <a:pt x="764285" y="0"/>
                </a:cubicBezTo>
                <a:cubicBezTo>
                  <a:pt x="1186388" y="0"/>
                  <a:pt x="1528570" y="342182"/>
                  <a:pt x="1528570" y="764285"/>
                </a:cubicBezTo>
                <a:cubicBezTo>
                  <a:pt x="1528570" y="1186388"/>
                  <a:pt x="1186388" y="1528570"/>
                  <a:pt x="764285" y="1528570"/>
                </a:cubicBezTo>
                <a:cubicBezTo>
                  <a:pt x="342182" y="1528570"/>
                  <a:pt x="0" y="1186388"/>
                  <a:pt x="0" y="7642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984" tIns="247984" rIns="247984" bIns="24798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Floorplan</a:t>
            </a:r>
            <a:endParaRPr lang="en-US" sz="19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159314" y="3246888"/>
            <a:ext cx="886571" cy="886571"/>
          </a:xfrm>
          <a:custGeom>
            <a:avLst/>
            <a:gdLst>
              <a:gd name="connsiteX0" fmla="*/ 117515 w 886571"/>
              <a:gd name="connsiteY0" fmla="*/ 339025 h 886571"/>
              <a:gd name="connsiteX1" fmla="*/ 339025 w 886571"/>
              <a:gd name="connsiteY1" fmla="*/ 339025 h 886571"/>
              <a:gd name="connsiteX2" fmla="*/ 339025 w 886571"/>
              <a:gd name="connsiteY2" fmla="*/ 117515 h 886571"/>
              <a:gd name="connsiteX3" fmla="*/ 547546 w 886571"/>
              <a:gd name="connsiteY3" fmla="*/ 117515 h 886571"/>
              <a:gd name="connsiteX4" fmla="*/ 547546 w 886571"/>
              <a:gd name="connsiteY4" fmla="*/ 339025 h 886571"/>
              <a:gd name="connsiteX5" fmla="*/ 769056 w 886571"/>
              <a:gd name="connsiteY5" fmla="*/ 339025 h 886571"/>
              <a:gd name="connsiteX6" fmla="*/ 769056 w 886571"/>
              <a:gd name="connsiteY6" fmla="*/ 547546 h 886571"/>
              <a:gd name="connsiteX7" fmla="*/ 547546 w 886571"/>
              <a:gd name="connsiteY7" fmla="*/ 547546 h 886571"/>
              <a:gd name="connsiteX8" fmla="*/ 547546 w 886571"/>
              <a:gd name="connsiteY8" fmla="*/ 769056 h 886571"/>
              <a:gd name="connsiteX9" fmla="*/ 339025 w 886571"/>
              <a:gd name="connsiteY9" fmla="*/ 769056 h 886571"/>
              <a:gd name="connsiteX10" fmla="*/ 339025 w 886571"/>
              <a:gd name="connsiteY10" fmla="*/ 547546 h 886571"/>
              <a:gd name="connsiteX11" fmla="*/ 117515 w 886571"/>
              <a:gd name="connsiteY11" fmla="*/ 547546 h 886571"/>
              <a:gd name="connsiteX12" fmla="*/ 117515 w 886571"/>
              <a:gd name="connsiteY12" fmla="*/ 339025 h 88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6571" h="886571">
                <a:moveTo>
                  <a:pt x="117515" y="339025"/>
                </a:moveTo>
                <a:lnTo>
                  <a:pt x="339025" y="339025"/>
                </a:lnTo>
                <a:lnTo>
                  <a:pt x="339025" y="117515"/>
                </a:lnTo>
                <a:lnTo>
                  <a:pt x="547546" y="117515"/>
                </a:lnTo>
                <a:lnTo>
                  <a:pt x="547546" y="339025"/>
                </a:lnTo>
                <a:lnTo>
                  <a:pt x="769056" y="339025"/>
                </a:lnTo>
                <a:lnTo>
                  <a:pt x="769056" y="547546"/>
                </a:lnTo>
                <a:lnTo>
                  <a:pt x="547546" y="547546"/>
                </a:lnTo>
                <a:lnTo>
                  <a:pt x="547546" y="769056"/>
                </a:lnTo>
                <a:lnTo>
                  <a:pt x="339025" y="769056"/>
                </a:lnTo>
                <a:lnTo>
                  <a:pt x="339025" y="547546"/>
                </a:lnTo>
                <a:lnTo>
                  <a:pt x="117515" y="547546"/>
                </a:lnTo>
                <a:lnTo>
                  <a:pt x="117515" y="33902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515" tIns="339025" rIns="117515" bIns="3390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27" name="Freeform 26"/>
          <p:cNvSpPr/>
          <p:nvPr/>
        </p:nvSpPr>
        <p:spPr>
          <a:xfrm>
            <a:off x="2596170" y="3405859"/>
            <a:ext cx="486085" cy="568628"/>
          </a:xfrm>
          <a:custGeom>
            <a:avLst/>
            <a:gdLst>
              <a:gd name="connsiteX0" fmla="*/ 0 w 486085"/>
              <a:gd name="connsiteY0" fmla="*/ 113726 h 568628"/>
              <a:gd name="connsiteX1" fmla="*/ 243043 w 486085"/>
              <a:gd name="connsiteY1" fmla="*/ 113726 h 568628"/>
              <a:gd name="connsiteX2" fmla="*/ 243043 w 486085"/>
              <a:gd name="connsiteY2" fmla="*/ 0 h 568628"/>
              <a:gd name="connsiteX3" fmla="*/ 486085 w 486085"/>
              <a:gd name="connsiteY3" fmla="*/ 284314 h 568628"/>
              <a:gd name="connsiteX4" fmla="*/ 243043 w 486085"/>
              <a:gd name="connsiteY4" fmla="*/ 568628 h 568628"/>
              <a:gd name="connsiteX5" fmla="*/ 243043 w 486085"/>
              <a:gd name="connsiteY5" fmla="*/ 454902 h 568628"/>
              <a:gd name="connsiteX6" fmla="*/ 0 w 486085"/>
              <a:gd name="connsiteY6" fmla="*/ 454902 h 568628"/>
              <a:gd name="connsiteX7" fmla="*/ 0 w 486085"/>
              <a:gd name="connsiteY7" fmla="*/ 113726 h 56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085" h="568628">
                <a:moveTo>
                  <a:pt x="0" y="113726"/>
                </a:moveTo>
                <a:lnTo>
                  <a:pt x="243043" y="113726"/>
                </a:lnTo>
                <a:lnTo>
                  <a:pt x="243043" y="0"/>
                </a:lnTo>
                <a:lnTo>
                  <a:pt x="486085" y="284314"/>
                </a:lnTo>
                <a:lnTo>
                  <a:pt x="243043" y="568628"/>
                </a:lnTo>
                <a:lnTo>
                  <a:pt x="243043" y="454902"/>
                </a:lnTo>
                <a:lnTo>
                  <a:pt x="0" y="454902"/>
                </a:lnTo>
                <a:lnTo>
                  <a:pt x="0" y="11372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726" rIns="145825" bIns="11372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grpSp>
        <p:nvGrpSpPr>
          <p:cNvPr id="7" name="Group 6"/>
          <p:cNvGrpSpPr/>
          <p:nvPr/>
        </p:nvGrpSpPr>
        <p:grpSpPr>
          <a:xfrm>
            <a:off x="8844424" y="2852470"/>
            <a:ext cx="1166996" cy="883052"/>
            <a:chOff x="8844424" y="2852470"/>
            <a:chExt cx="1166996" cy="575192"/>
          </a:xfrm>
        </p:grpSpPr>
        <p:sp>
          <p:nvSpPr>
            <p:cNvPr id="31" name="Right Arrow 30"/>
            <p:cNvSpPr/>
            <p:nvPr/>
          </p:nvSpPr>
          <p:spPr>
            <a:xfrm>
              <a:off x="8857381" y="2852470"/>
              <a:ext cx="1154039" cy="563659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8844424" y="2965997"/>
              <a:ext cx="10363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ysClr val="windowText" lastClr="000000"/>
                  </a:solidFill>
                </a:rPr>
                <a:t>Solve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0067044" y="2659975"/>
            <a:ext cx="2045875" cy="1250336"/>
          </a:xfrm>
          <a:prstGeom prst="roundRect">
            <a:avLst/>
          </a:prstGeom>
          <a:solidFill>
            <a:schemeClr val="accent4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47984" rIns="0" bIns="24798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Temperature</a:t>
            </a: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Trace</a:t>
            </a:r>
            <a:endParaRPr lang="en-US" sz="2400" kern="12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918282" y="5140861"/>
            <a:ext cx="2952000" cy="1476000"/>
            <a:chOff x="4081671" y="3480289"/>
            <a:chExt cx="2707215" cy="1639653"/>
          </a:xfrm>
          <a:solidFill>
            <a:schemeClr val="accent4">
              <a:lumMod val="5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9" name="Oval 38"/>
            <p:cNvSpPr/>
            <p:nvPr/>
          </p:nvSpPr>
          <p:spPr>
            <a:xfrm>
              <a:off x="4081671" y="3480289"/>
              <a:ext cx="2707215" cy="1639653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4"/>
                <p:cNvSpPr/>
                <p:nvPr/>
              </p:nvSpPr>
              <p:spPr>
                <a:xfrm>
                  <a:off x="4478133" y="3720410"/>
                  <a:ext cx="1914291" cy="1159409"/>
                </a:xfrm>
                <a:prstGeom prst="rect">
                  <a:avLst/>
                </a:prstGeom>
                <a:no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" tIns="9144" rIns="9144" bIns="9144" numCol="1" spcCol="1270" anchor="ctr" anchorCtr="0">
                  <a:noAutofit/>
                </a:bodyPr>
                <a:lstStyle/>
                <a:p>
                  <a:pPr lvl="0" algn="ctr" defTabSz="8001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Calculate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kern="12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 kern="1200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</m:oMath>
                  </a14:m>
                  <a:r>
                    <a:rPr lang="en-US" sz="2200" kern="1200" dirty="0"/>
                    <a:t> </a:t>
                  </a:r>
                  <a:endParaRPr lang="en-US" sz="2200" kern="1200" dirty="0" smtClean="0"/>
                </a:p>
                <a:p>
                  <a:pPr lvl="0" algn="ctr" defTabSz="8001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kern="1200" dirty="0" smtClean="0"/>
                    <a:t>using </a:t>
                  </a:r>
                  <a:r>
                    <a:rPr lang="en-US" sz="2200" dirty="0" smtClean="0"/>
                    <a:t>BSIM </a:t>
                  </a:r>
                  <a:r>
                    <a:rPr lang="en-US" sz="2200" dirty="0" err="1" smtClean="0"/>
                    <a:t>eqn</a:t>
                  </a:r>
                  <a:endParaRPr lang="en-US" sz="2200" kern="1200" dirty="0"/>
                </a:p>
              </p:txBody>
            </p:sp>
          </mc:Choice>
          <mc:Fallback xmlns="">
            <p:sp>
              <p:nvSpPr>
                <p:cNvPr id="40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133" y="3720410"/>
                  <a:ext cx="1914291" cy="115940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Freeform 40"/>
          <p:cNvSpPr/>
          <p:nvPr/>
        </p:nvSpPr>
        <p:spPr>
          <a:xfrm flipH="1">
            <a:off x="6183988" y="5669040"/>
            <a:ext cx="512249" cy="568628"/>
          </a:xfrm>
          <a:custGeom>
            <a:avLst/>
            <a:gdLst>
              <a:gd name="connsiteX0" fmla="*/ 0 w 486085"/>
              <a:gd name="connsiteY0" fmla="*/ 113726 h 568628"/>
              <a:gd name="connsiteX1" fmla="*/ 243043 w 486085"/>
              <a:gd name="connsiteY1" fmla="*/ 113726 h 568628"/>
              <a:gd name="connsiteX2" fmla="*/ 243043 w 486085"/>
              <a:gd name="connsiteY2" fmla="*/ 0 h 568628"/>
              <a:gd name="connsiteX3" fmla="*/ 486085 w 486085"/>
              <a:gd name="connsiteY3" fmla="*/ 284314 h 568628"/>
              <a:gd name="connsiteX4" fmla="*/ 243043 w 486085"/>
              <a:gd name="connsiteY4" fmla="*/ 568628 h 568628"/>
              <a:gd name="connsiteX5" fmla="*/ 243043 w 486085"/>
              <a:gd name="connsiteY5" fmla="*/ 454902 h 568628"/>
              <a:gd name="connsiteX6" fmla="*/ 0 w 486085"/>
              <a:gd name="connsiteY6" fmla="*/ 454902 h 568628"/>
              <a:gd name="connsiteX7" fmla="*/ 0 w 486085"/>
              <a:gd name="connsiteY7" fmla="*/ 113726 h 56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085" h="568628">
                <a:moveTo>
                  <a:pt x="0" y="113726"/>
                </a:moveTo>
                <a:lnTo>
                  <a:pt x="243043" y="113726"/>
                </a:lnTo>
                <a:lnTo>
                  <a:pt x="243043" y="0"/>
                </a:lnTo>
                <a:lnTo>
                  <a:pt x="486085" y="284314"/>
                </a:lnTo>
                <a:lnTo>
                  <a:pt x="243043" y="568628"/>
                </a:lnTo>
                <a:lnTo>
                  <a:pt x="243043" y="454902"/>
                </a:lnTo>
                <a:lnTo>
                  <a:pt x="0" y="454902"/>
                </a:lnTo>
                <a:lnTo>
                  <a:pt x="0" y="11372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726" rIns="145825" bIns="11372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45" name="Freeform 44"/>
          <p:cNvSpPr/>
          <p:nvPr/>
        </p:nvSpPr>
        <p:spPr>
          <a:xfrm rot="5400000" flipH="1">
            <a:off x="3952894" y="4666757"/>
            <a:ext cx="512249" cy="568628"/>
          </a:xfrm>
          <a:custGeom>
            <a:avLst/>
            <a:gdLst>
              <a:gd name="connsiteX0" fmla="*/ 0 w 486085"/>
              <a:gd name="connsiteY0" fmla="*/ 113726 h 568628"/>
              <a:gd name="connsiteX1" fmla="*/ 243043 w 486085"/>
              <a:gd name="connsiteY1" fmla="*/ 113726 h 568628"/>
              <a:gd name="connsiteX2" fmla="*/ 243043 w 486085"/>
              <a:gd name="connsiteY2" fmla="*/ 0 h 568628"/>
              <a:gd name="connsiteX3" fmla="*/ 486085 w 486085"/>
              <a:gd name="connsiteY3" fmla="*/ 284314 h 568628"/>
              <a:gd name="connsiteX4" fmla="*/ 243043 w 486085"/>
              <a:gd name="connsiteY4" fmla="*/ 568628 h 568628"/>
              <a:gd name="connsiteX5" fmla="*/ 243043 w 486085"/>
              <a:gd name="connsiteY5" fmla="*/ 454902 h 568628"/>
              <a:gd name="connsiteX6" fmla="*/ 0 w 486085"/>
              <a:gd name="connsiteY6" fmla="*/ 454902 h 568628"/>
              <a:gd name="connsiteX7" fmla="*/ 0 w 486085"/>
              <a:gd name="connsiteY7" fmla="*/ 113726 h 56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085" h="568628">
                <a:moveTo>
                  <a:pt x="0" y="113726"/>
                </a:moveTo>
                <a:lnTo>
                  <a:pt x="243043" y="113726"/>
                </a:lnTo>
                <a:lnTo>
                  <a:pt x="243043" y="0"/>
                </a:lnTo>
                <a:lnTo>
                  <a:pt x="486085" y="284314"/>
                </a:lnTo>
                <a:lnTo>
                  <a:pt x="243043" y="568628"/>
                </a:lnTo>
                <a:lnTo>
                  <a:pt x="243043" y="454902"/>
                </a:lnTo>
                <a:lnTo>
                  <a:pt x="0" y="454902"/>
                </a:lnTo>
                <a:lnTo>
                  <a:pt x="0" y="11372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726" rIns="145825" bIns="11372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29" name="Rectangle 28"/>
          <p:cNvSpPr/>
          <p:nvPr/>
        </p:nvSpPr>
        <p:spPr>
          <a:xfrm>
            <a:off x="3138824" y="2248494"/>
            <a:ext cx="5662933" cy="2504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567283" y="4063501"/>
            <a:ext cx="504000" cy="216000"/>
            <a:chOff x="304800" y="1296193"/>
            <a:chExt cx="381000" cy="22780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494240" y="1408638"/>
              <a:ext cx="152933" cy="77787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005289" y="2365838"/>
            <a:ext cx="2124000" cy="504000"/>
            <a:chOff x="3477178" y="2351300"/>
            <a:chExt cx="2743200" cy="727945"/>
          </a:xfrm>
        </p:grpSpPr>
        <p:pic>
          <p:nvPicPr>
            <p:cNvPr id="21" name="Picture 2" descr="https://encrypted-tbn0.gstatic.com/images?q=tbn:ANd9GcSm_91vSjDrqTL2a1TuA6PqU-JAL_8WHZLCykff9D0DCuSaqDKN8Q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178" y="2351300"/>
              <a:ext cx="2743200" cy="72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629578" y="2527300"/>
              <a:ext cx="155022" cy="1595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75559" y="2358675"/>
            <a:ext cx="2124000" cy="504000"/>
            <a:chOff x="5861019" y="2335590"/>
            <a:chExt cx="2743200" cy="727945"/>
          </a:xfrm>
        </p:grpSpPr>
        <p:pic>
          <p:nvPicPr>
            <p:cNvPr id="22" name="Picture 2" descr="https://encrypted-tbn0.gstatic.com/images?q=tbn:ANd9GcSm_91vSjDrqTL2a1TuA6PqU-JAL_8WHZLCykff9D0DCuSaqDKN8Q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019" y="2335590"/>
              <a:ext cx="2743200" cy="727945"/>
            </a:xfrm>
            <a:prstGeom prst="rect">
              <a:avLst/>
            </a:prstGeom>
            <a:noFill/>
            <a:scene3d>
              <a:camera prst="orthographicFront">
                <a:rot lat="108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Oval 49"/>
            <p:cNvSpPr/>
            <p:nvPr/>
          </p:nvSpPr>
          <p:spPr>
            <a:xfrm>
              <a:off x="8296797" y="2527300"/>
              <a:ext cx="155022" cy="1595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2" name="Bent-Up Arrow 51"/>
          <p:cNvSpPr/>
          <p:nvPr/>
        </p:nvSpPr>
        <p:spPr>
          <a:xfrm>
            <a:off x="9855696" y="4493197"/>
            <a:ext cx="1949439" cy="1734658"/>
          </a:xfrm>
          <a:prstGeom prst="bentUpArrow">
            <a:avLst>
              <a:gd name="adj1" fmla="val 25000"/>
              <a:gd name="adj2" fmla="val 25000"/>
              <a:gd name="adj3" fmla="val 40348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10800000" rev="5400000"/>
            </a:camera>
            <a:lightRig rig="contrasting" dir="t">
              <a:rot lat="0" lon="0" rev="7800000"/>
            </a:lightRig>
          </a:scene3d>
          <a:sp3d prstMaterial="plastic">
            <a:bevelT w="139700" h="1397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AA6C0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</a:rPr>
              <a:t>`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45583" y="1734520"/>
            <a:ext cx="2693261" cy="1681609"/>
            <a:chOff x="443464" y="2153497"/>
            <a:chExt cx="2693261" cy="1681609"/>
          </a:xfrm>
        </p:grpSpPr>
        <p:grpSp>
          <p:nvGrpSpPr>
            <p:cNvPr id="53" name="Group 52"/>
            <p:cNvGrpSpPr/>
            <p:nvPr/>
          </p:nvGrpSpPr>
          <p:grpSpPr>
            <a:xfrm>
              <a:off x="443464" y="2153497"/>
              <a:ext cx="2693261" cy="1681609"/>
              <a:chOff x="443464" y="2153497"/>
              <a:chExt cx="2693261" cy="1681609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sp>
            <p:nvSpPr>
              <p:cNvPr id="58" name="Freeform 57"/>
              <p:cNvSpPr/>
              <p:nvPr/>
            </p:nvSpPr>
            <p:spPr>
              <a:xfrm>
                <a:off x="446150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FF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371036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FF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2295921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8828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rgbClr val="3D8828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446150" y="2742060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444149" y="2742756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chemeClr val="accent2">
                      <a:lumMod val="50000"/>
                    </a:schemeClr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2295921" y="2742060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chemeClr val="accent2">
                      <a:lumMod val="50000"/>
                    </a:schemeClr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1371036" y="3330624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2700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443464" y="3323595"/>
                <a:ext cx="2663998" cy="504482"/>
              </a:xfrm>
              <a:custGeom>
                <a:avLst/>
                <a:gdLst>
                  <a:gd name="connsiteX0" fmla="*/ 0 w 2663998"/>
                  <a:gd name="connsiteY0" fmla="*/ 0 h 504482"/>
                  <a:gd name="connsiteX1" fmla="*/ 2663998 w 2663998"/>
                  <a:gd name="connsiteY1" fmla="*/ 0 h 504482"/>
                  <a:gd name="connsiteX2" fmla="*/ 2663998 w 2663998"/>
                  <a:gd name="connsiteY2" fmla="*/ 504482 h 504482"/>
                  <a:gd name="connsiteX3" fmla="*/ 0 w 2663998"/>
                  <a:gd name="connsiteY3" fmla="*/ 504482 h 504482"/>
                  <a:gd name="connsiteX4" fmla="*/ 0 w 2663998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3998" h="504482">
                    <a:moveTo>
                      <a:pt x="0" y="0"/>
                    </a:moveTo>
                    <a:lnTo>
                      <a:pt x="2663998" y="0"/>
                    </a:lnTo>
                    <a:lnTo>
                      <a:pt x="2663998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2700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Diagram group"/>
            <p:cNvGrpSpPr/>
            <p:nvPr/>
          </p:nvGrpSpPr>
          <p:grpSpPr>
            <a:xfrm>
              <a:off x="1265903" y="2265317"/>
              <a:ext cx="840804" cy="1008000"/>
              <a:chOff x="1066617" y="1311"/>
              <a:chExt cx="840804" cy="504482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grpSp>
            <p:nvGrpSpPr>
              <p:cNvPr id="55" name="Group 54"/>
              <p:cNvGrpSpPr/>
              <p:nvPr/>
            </p:nvGrpSpPr>
            <p:grpSpPr>
              <a:xfrm>
                <a:off x="1066617" y="1311"/>
                <a:ext cx="840804" cy="504482"/>
                <a:chOff x="1066617" y="1311"/>
                <a:chExt cx="840804" cy="504482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olidFill>
                  <a:srgbClr val="4B4BFF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57" name="Rectangle 56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256349" y="3764689"/>
            <a:ext cx="2693261" cy="1681609"/>
            <a:chOff x="443464" y="2153497"/>
            <a:chExt cx="2693261" cy="1681609"/>
          </a:xfrm>
        </p:grpSpPr>
        <p:grpSp>
          <p:nvGrpSpPr>
            <p:cNvPr id="67" name="Group 66"/>
            <p:cNvGrpSpPr/>
            <p:nvPr/>
          </p:nvGrpSpPr>
          <p:grpSpPr>
            <a:xfrm>
              <a:off x="443464" y="2153497"/>
              <a:ext cx="2693261" cy="1681609"/>
              <a:chOff x="443464" y="2153497"/>
              <a:chExt cx="2693261" cy="1681609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sp>
            <p:nvSpPr>
              <p:cNvPr id="72" name="Freeform 71"/>
              <p:cNvSpPr/>
              <p:nvPr/>
            </p:nvSpPr>
            <p:spPr>
              <a:xfrm>
                <a:off x="446150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FF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rPr>
                  <a:t>.55 W</a:t>
                </a: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1371036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FF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2295921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8828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rPr>
                  <a:t>3 W</a:t>
                </a:r>
                <a:endParaRPr lang="en-US" sz="2400" kern="1200" dirty="0">
                  <a:solidFill>
                    <a:schemeClr val="bg1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446150" y="2742060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444149" y="2742756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rPr>
                  <a:t>1 W</a:t>
                </a: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2295921" y="2742060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rPr>
                  <a:t>1 W</a:t>
                </a:r>
                <a:endParaRPr lang="en-US" sz="2400" kern="1200" dirty="0">
                  <a:solidFill>
                    <a:schemeClr val="bg1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1371036" y="3330624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2700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43464" y="3323595"/>
                <a:ext cx="2663998" cy="504482"/>
              </a:xfrm>
              <a:custGeom>
                <a:avLst/>
                <a:gdLst>
                  <a:gd name="connsiteX0" fmla="*/ 0 w 2663998"/>
                  <a:gd name="connsiteY0" fmla="*/ 0 h 504482"/>
                  <a:gd name="connsiteX1" fmla="*/ 2663998 w 2663998"/>
                  <a:gd name="connsiteY1" fmla="*/ 0 h 504482"/>
                  <a:gd name="connsiteX2" fmla="*/ 2663998 w 2663998"/>
                  <a:gd name="connsiteY2" fmla="*/ 504482 h 504482"/>
                  <a:gd name="connsiteX3" fmla="*/ 0 w 2663998"/>
                  <a:gd name="connsiteY3" fmla="*/ 504482 h 504482"/>
                  <a:gd name="connsiteX4" fmla="*/ 0 w 2663998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3998" h="504482">
                    <a:moveTo>
                      <a:pt x="0" y="0"/>
                    </a:moveTo>
                    <a:lnTo>
                      <a:pt x="2663998" y="0"/>
                    </a:lnTo>
                    <a:lnTo>
                      <a:pt x="2663998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2700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rPr>
                  <a:t>5 W</a:t>
                </a:r>
              </a:p>
            </p:txBody>
          </p:sp>
        </p:grpSp>
        <p:grpSp>
          <p:nvGrpSpPr>
            <p:cNvPr id="68" name="Diagram group"/>
            <p:cNvGrpSpPr/>
            <p:nvPr/>
          </p:nvGrpSpPr>
          <p:grpSpPr>
            <a:xfrm>
              <a:off x="1265903" y="2265317"/>
              <a:ext cx="840804" cy="1008000"/>
              <a:chOff x="1066617" y="1311"/>
              <a:chExt cx="840804" cy="504482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grpSp>
            <p:nvGrpSpPr>
              <p:cNvPr id="69" name="Group 68"/>
              <p:cNvGrpSpPr/>
              <p:nvPr/>
            </p:nvGrpSpPr>
            <p:grpSpPr>
              <a:xfrm>
                <a:off x="1066617" y="1311"/>
                <a:ext cx="840804" cy="504482"/>
                <a:chOff x="1066617" y="1311"/>
                <a:chExt cx="840804" cy="504482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olidFill>
                  <a:srgbClr val="4B4BFF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IN" sz="2400" dirty="0" smtClean="0">
                      <a:solidFill>
                        <a:schemeClr val="bg1"/>
                      </a:solidFill>
                      <a:latin typeface="Trebuchet MS" panose="020B0603020202020204"/>
                    </a:rPr>
                    <a:t>2 W</a:t>
                  </a:r>
                  <a:endParaRPr lang="en-IN" sz="2400" dirty="0">
                    <a:solidFill>
                      <a:schemeClr val="bg1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3164500" y="5026332"/>
            <a:ext cx="2693261" cy="1681609"/>
            <a:chOff x="2729974" y="4993052"/>
            <a:chExt cx="2693261" cy="1681609"/>
          </a:xfrm>
        </p:grpSpPr>
        <p:grpSp>
          <p:nvGrpSpPr>
            <p:cNvPr id="80" name="Group 79"/>
            <p:cNvGrpSpPr/>
            <p:nvPr/>
          </p:nvGrpSpPr>
          <p:grpSpPr>
            <a:xfrm>
              <a:off x="2729974" y="4993052"/>
              <a:ext cx="2693261" cy="1681609"/>
              <a:chOff x="443464" y="2153497"/>
              <a:chExt cx="2693261" cy="1681609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43464" y="2153497"/>
                <a:ext cx="2693261" cy="1681609"/>
                <a:chOff x="443464" y="2153497"/>
                <a:chExt cx="2693261" cy="1681609"/>
              </a:xfrm>
              <a:scene3d>
                <a:camera prst="perspectiveRelaxed">
                  <a:rot lat="19149996" lon="20104178" rev="1577324"/>
                </a:camera>
                <a:lightRig rig="soft" dir="t"/>
                <a:backdrop>
                  <a:anchor x="0" y="0" z="-210000"/>
                  <a:norm dx="0" dy="0" dz="914400"/>
                  <a:up dx="0" dy="914400" dz="0"/>
                </a:backdrop>
              </a:scene3d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446150" y="2153497"/>
                  <a:ext cx="840804" cy="504482"/>
                </a:xfrm>
                <a:custGeom>
                  <a:avLst/>
                  <a:gdLst>
                    <a:gd name="connsiteX0" fmla="*/ 0 w 840804"/>
                    <a:gd name="connsiteY0" fmla="*/ 0 h 504482"/>
                    <a:gd name="connsiteX1" fmla="*/ 840804 w 840804"/>
                    <a:gd name="connsiteY1" fmla="*/ 0 h 504482"/>
                    <a:gd name="connsiteX2" fmla="*/ 840804 w 840804"/>
                    <a:gd name="connsiteY2" fmla="*/ 504482 h 504482"/>
                    <a:gd name="connsiteX3" fmla="*/ 0 w 840804"/>
                    <a:gd name="connsiteY3" fmla="*/ 504482 h 504482"/>
                    <a:gd name="connsiteX4" fmla="*/ 0 w 840804"/>
                    <a:gd name="connsiteY4" fmla="*/ 0 h 50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804" h="504482">
                      <a:moveTo>
                        <a:pt x="0" y="0"/>
                      </a:moveTo>
                      <a:lnTo>
                        <a:pt x="840804" y="0"/>
                      </a:lnTo>
                      <a:lnTo>
                        <a:pt x="840804" y="504482"/>
                      </a:lnTo>
                      <a:lnTo>
                        <a:pt x="0" y="504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4BFF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>
                      <a:solidFill>
                        <a:sysClr val="window" lastClr="FFFFFF"/>
                      </a:solidFill>
                      <a:latin typeface="Trebuchet MS" panose="020B0603020202020204"/>
                      <a:ea typeface="+mn-ea"/>
                      <a:cs typeface="+mn-cs"/>
                    </a:rPr>
                    <a:t>.55</a:t>
                  </a:r>
                  <a:endParaRPr lang="en-US" sz="2400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1371036" y="2153497"/>
                  <a:ext cx="840804" cy="504482"/>
                </a:xfrm>
                <a:custGeom>
                  <a:avLst/>
                  <a:gdLst>
                    <a:gd name="connsiteX0" fmla="*/ 0 w 840804"/>
                    <a:gd name="connsiteY0" fmla="*/ 0 h 504482"/>
                    <a:gd name="connsiteX1" fmla="*/ 840804 w 840804"/>
                    <a:gd name="connsiteY1" fmla="*/ 0 h 504482"/>
                    <a:gd name="connsiteX2" fmla="*/ 840804 w 840804"/>
                    <a:gd name="connsiteY2" fmla="*/ 504482 h 504482"/>
                    <a:gd name="connsiteX3" fmla="*/ 0 w 840804"/>
                    <a:gd name="connsiteY3" fmla="*/ 504482 h 504482"/>
                    <a:gd name="connsiteX4" fmla="*/ 0 w 840804"/>
                    <a:gd name="connsiteY4" fmla="*/ 0 h 50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804" h="504482">
                      <a:moveTo>
                        <a:pt x="0" y="0"/>
                      </a:moveTo>
                      <a:lnTo>
                        <a:pt x="840804" y="0"/>
                      </a:lnTo>
                      <a:lnTo>
                        <a:pt x="840804" y="504482"/>
                      </a:lnTo>
                      <a:lnTo>
                        <a:pt x="0" y="504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4BFF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2295921" y="2153497"/>
                  <a:ext cx="840804" cy="504482"/>
                </a:xfrm>
                <a:custGeom>
                  <a:avLst/>
                  <a:gdLst>
                    <a:gd name="connsiteX0" fmla="*/ 0 w 840804"/>
                    <a:gd name="connsiteY0" fmla="*/ 0 h 504482"/>
                    <a:gd name="connsiteX1" fmla="*/ 840804 w 840804"/>
                    <a:gd name="connsiteY1" fmla="*/ 0 h 504482"/>
                    <a:gd name="connsiteX2" fmla="*/ 840804 w 840804"/>
                    <a:gd name="connsiteY2" fmla="*/ 504482 h 504482"/>
                    <a:gd name="connsiteX3" fmla="*/ 0 w 840804"/>
                    <a:gd name="connsiteY3" fmla="*/ 504482 h 504482"/>
                    <a:gd name="connsiteX4" fmla="*/ 0 w 840804"/>
                    <a:gd name="connsiteY4" fmla="*/ 0 h 50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804" h="504482">
                      <a:moveTo>
                        <a:pt x="0" y="0"/>
                      </a:moveTo>
                      <a:lnTo>
                        <a:pt x="840804" y="0"/>
                      </a:lnTo>
                      <a:lnTo>
                        <a:pt x="840804" y="504482"/>
                      </a:lnTo>
                      <a:lnTo>
                        <a:pt x="0" y="504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D8828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>
                      <a:solidFill>
                        <a:schemeClr val="bg1"/>
                      </a:solidFill>
                      <a:latin typeface="Trebuchet MS" panose="020B0603020202020204"/>
                      <a:ea typeface="+mn-ea"/>
                      <a:cs typeface="+mn-cs"/>
                    </a:rPr>
                    <a:t>3</a:t>
                  </a:r>
                  <a:endParaRPr lang="en-US" sz="2400" kern="1200" dirty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446150" y="2742060"/>
                  <a:ext cx="840804" cy="504482"/>
                </a:xfrm>
                <a:custGeom>
                  <a:avLst/>
                  <a:gdLst>
                    <a:gd name="connsiteX0" fmla="*/ 0 w 840804"/>
                    <a:gd name="connsiteY0" fmla="*/ 0 h 504482"/>
                    <a:gd name="connsiteX1" fmla="*/ 840804 w 840804"/>
                    <a:gd name="connsiteY1" fmla="*/ 0 h 504482"/>
                    <a:gd name="connsiteX2" fmla="*/ 840804 w 840804"/>
                    <a:gd name="connsiteY2" fmla="*/ 504482 h 504482"/>
                    <a:gd name="connsiteX3" fmla="*/ 0 w 840804"/>
                    <a:gd name="connsiteY3" fmla="*/ 504482 h 504482"/>
                    <a:gd name="connsiteX4" fmla="*/ 0 w 840804"/>
                    <a:gd name="connsiteY4" fmla="*/ 0 h 50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804" h="504482">
                      <a:moveTo>
                        <a:pt x="0" y="0"/>
                      </a:moveTo>
                      <a:lnTo>
                        <a:pt x="840804" y="0"/>
                      </a:lnTo>
                      <a:lnTo>
                        <a:pt x="840804" y="504482"/>
                      </a:lnTo>
                      <a:lnTo>
                        <a:pt x="0" y="504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444149" y="2742756"/>
                  <a:ext cx="840804" cy="504482"/>
                </a:xfrm>
                <a:custGeom>
                  <a:avLst/>
                  <a:gdLst>
                    <a:gd name="connsiteX0" fmla="*/ 0 w 840804"/>
                    <a:gd name="connsiteY0" fmla="*/ 0 h 504482"/>
                    <a:gd name="connsiteX1" fmla="*/ 840804 w 840804"/>
                    <a:gd name="connsiteY1" fmla="*/ 0 h 504482"/>
                    <a:gd name="connsiteX2" fmla="*/ 840804 w 840804"/>
                    <a:gd name="connsiteY2" fmla="*/ 504482 h 504482"/>
                    <a:gd name="connsiteX3" fmla="*/ 0 w 840804"/>
                    <a:gd name="connsiteY3" fmla="*/ 504482 h 504482"/>
                    <a:gd name="connsiteX4" fmla="*/ 0 w 840804"/>
                    <a:gd name="connsiteY4" fmla="*/ 0 h 50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804" h="504482">
                      <a:moveTo>
                        <a:pt x="0" y="0"/>
                      </a:moveTo>
                      <a:lnTo>
                        <a:pt x="840804" y="0"/>
                      </a:lnTo>
                      <a:lnTo>
                        <a:pt x="840804" y="504482"/>
                      </a:lnTo>
                      <a:lnTo>
                        <a:pt x="0" y="504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>
                      <a:solidFill>
                        <a:schemeClr val="bg1"/>
                      </a:solidFill>
                      <a:latin typeface="Trebuchet MS" panose="020B060302020202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2295921" y="2742060"/>
                  <a:ext cx="840804" cy="504482"/>
                </a:xfrm>
                <a:custGeom>
                  <a:avLst/>
                  <a:gdLst>
                    <a:gd name="connsiteX0" fmla="*/ 0 w 840804"/>
                    <a:gd name="connsiteY0" fmla="*/ 0 h 504482"/>
                    <a:gd name="connsiteX1" fmla="*/ 840804 w 840804"/>
                    <a:gd name="connsiteY1" fmla="*/ 0 h 504482"/>
                    <a:gd name="connsiteX2" fmla="*/ 840804 w 840804"/>
                    <a:gd name="connsiteY2" fmla="*/ 504482 h 504482"/>
                    <a:gd name="connsiteX3" fmla="*/ 0 w 840804"/>
                    <a:gd name="connsiteY3" fmla="*/ 504482 h 504482"/>
                    <a:gd name="connsiteX4" fmla="*/ 0 w 840804"/>
                    <a:gd name="connsiteY4" fmla="*/ 0 h 50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804" h="504482">
                      <a:moveTo>
                        <a:pt x="0" y="0"/>
                      </a:moveTo>
                      <a:lnTo>
                        <a:pt x="840804" y="0"/>
                      </a:lnTo>
                      <a:lnTo>
                        <a:pt x="840804" y="504482"/>
                      </a:lnTo>
                      <a:lnTo>
                        <a:pt x="0" y="504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>
                      <a:solidFill>
                        <a:schemeClr val="bg1"/>
                      </a:solidFill>
                      <a:latin typeface="Trebuchet MS" panose="020B0603020202020204"/>
                      <a:ea typeface="+mn-ea"/>
                      <a:cs typeface="+mn-cs"/>
                    </a:rPr>
                    <a:t>1</a:t>
                  </a:r>
                  <a:endParaRPr lang="en-US" sz="2400" kern="1200" dirty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1371036" y="3330624"/>
                  <a:ext cx="840804" cy="504482"/>
                </a:xfrm>
                <a:custGeom>
                  <a:avLst/>
                  <a:gdLst>
                    <a:gd name="connsiteX0" fmla="*/ 0 w 840804"/>
                    <a:gd name="connsiteY0" fmla="*/ 0 h 504482"/>
                    <a:gd name="connsiteX1" fmla="*/ 840804 w 840804"/>
                    <a:gd name="connsiteY1" fmla="*/ 0 h 504482"/>
                    <a:gd name="connsiteX2" fmla="*/ 840804 w 840804"/>
                    <a:gd name="connsiteY2" fmla="*/ 504482 h 504482"/>
                    <a:gd name="connsiteX3" fmla="*/ 0 w 840804"/>
                    <a:gd name="connsiteY3" fmla="*/ 504482 h 504482"/>
                    <a:gd name="connsiteX4" fmla="*/ 0 w 840804"/>
                    <a:gd name="connsiteY4" fmla="*/ 0 h 50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804" h="504482">
                      <a:moveTo>
                        <a:pt x="0" y="0"/>
                      </a:moveTo>
                      <a:lnTo>
                        <a:pt x="840804" y="0"/>
                      </a:lnTo>
                      <a:lnTo>
                        <a:pt x="840804" y="504482"/>
                      </a:lnTo>
                      <a:lnTo>
                        <a:pt x="0" y="504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2700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443464" y="3323595"/>
                  <a:ext cx="2663998" cy="504482"/>
                </a:xfrm>
                <a:custGeom>
                  <a:avLst/>
                  <a:gdLst>
                    <a:gd name="connsiteX0" fmla="*/ 0 w 2663998"/>
                    <a:gd name="connsiteY0" fmla="*/ 0 h 504482"/>
                    <a:gd name="connsiteX1" fmla="*/ 2663998 w 2663998"/>
                    <a:gd name="connsiteY1" fmla="*/ 0 h 504482"/>
                    <a:gd name="connsiteX2" fmla="*/ 2663998 w 2663998"/>
                    <a:gd name="connsiteY2" fmla="*/ 504482 h 504482"/>
                    <a:gd name="connsiteX3" fmla="*/ 0 w 2663998"/>
                    <a:gd name="connsiteY3" fmla="*/ 504482 h 504482"/>
                    <a:gd name="connsiteX4" fmla="*/ 0 w 2663998"/>
                    <a:gd name="connsiteY4" fmla="*/ 0 h 50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3998" h="504482">
                      <a:moveTo>
                        <a:pt x="0" y="0"/>
                      </a:moveTo>
                      <a:lnTo>
                        <a:pt x="2663998" y="0"/>
                      </a:lnTo>
                      <a:lnTo>
                        <a:pt x="2663998" y="504482"/>
                      </a:lnTo>
                      <a:lnTo>
                        <a:pt x="0" y="504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2700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>
                      <a:solidFill>
                        <a:schemeClr val="bg1"/>
                      </a:solidFill>
                      <a:latin typeface="Trebuchet MS" panose="020B060302020202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grpSp>
            <p:nvGrpSpPr>
              <p:cNvPr id="82" name="Diagram group"/>
              <p:cNvGrpSpPr/>
              <p:nvPr/>
            </p:nvGrpSpPr>
            <p:grpSpPr>
              <a:xfrm>
                <a:off x="1265903" y="2265317"/>
                <a:ext cx="840804" cy="1008000"/>
                <a:chOff x="1066617" y="1311"/>
                <a:chExt cx="840804" cy="504482"/>
              </a:xfrm>
              <a:scene3d>
                <a:camera prst="perspectiveRelaxed">
                  <a:rot lat="19149996" lon="20104178" rev="1577324"/>
                </a:camera>
                <a:lightRig rig="soft" dir="t"/>
                <a:backdrop>
                  <a:anchor x="0" y="0" z="-210000"/>
                  <a:norm dx="0" dy="0" dz="914400"/>
                  <a:up dx="0" dy="914400" dz="0"/>
                </a:backdrop>
              </a:scene3d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1066617" y="1311"/>
                  <a:ext cx="840804" cy="504482"/>
                  <a:chOff x="1066617" y="1311"/>
                  <a:chExt cx="840804" cy="50448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1066617" y="1311"/>
                    <a:ext cx="840804" cy="504482"/>
                  </a:xfrm>
                  <a:prstGeom prst="rect">
                    <a:avLst/>
                  </a:prstGeom>
                  <a:solidFill>
                    <a:srgbClr val="4B4BFF"/>
                  </a:solidFill>
                  <a:ln>
                    <a:noFill/>
                  </a:ln>
                  <a:effectLst/>
                  <a:sp3d extrusionH="152250" prstMaterial="matte">
                    <a:bevelT w="165100" prst="coolSlant"/>
                  </a:sp3d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anchor="ctr" anchorCtr="0"/>
                  <a:lstStyle/>
                  <a:p>
                    <a:pPr algn="ctr"/>
                    <a:r>
                      <a:rPr lang="en-IN" sz="2400" dirty="0">
                        <a:solidFill>
                          <a:schemeClr val="bg1"/>
                        </a:solidFill>
                        <a:latin typeface="Trebuchet MS" panose="020B0603020202020204"/>
                      </a:rPr>
                      <a:t>2</a:t>
                    </a: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1066617" y="1311"/>
                    <a:ext cx="840804" cy="504482"/>
                  </a:xfrm>
                  <a:prstGeom prst="rect">
                    <a:avLst/>
                  </a:prstGeom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91440" rIns="91440" bIns="91440" numCol="1" spcCol="1270" anchor="ctr" anchorCtr="0">
                    <a:noAutofit/>
                    <a:sp3d extrusionH="28000" prstMaterial="matte"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400" kern="1200" dirty="0">
                      <a:solidFill>
                        <a:sysClr val="window" lastClr="FFFFFF"/>
                      </a:solidFill>
                      <a:latin typeface="Trebuchet MS" panose="020B060302020202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00" name="Freeform 99"/>
            <p:cNvSpPr/>
            <p:nvPr/>
          </p:nvSpPr>
          <p:spPr>
            <a:xfrm>
              <a:off x="2729974" y="5297919"/>
              <a:ext cx="596781" cy="220684"/>
            </a:xfrm>
            <a:custGeom>
              <a:avLst/>
              <a:gdLst>
                <a:gd name="connsiteX0" fmla="*/ 0 w 840804"/>
                <a:gd name="connsiteY0" fmla="*/ 0 h 504482"/>
                <a:gd name="connsiteX1" fmla="*/ 840804 w 840804"/>
                <a:gd name="connsiteY1" fmla="*/ 0 h 504482"/>
                <a:gd name="connsiteX2" fmla="*/ 840804 w 840804"/>
                <a:gd name="connsiteY2" fmla="*/ 504482 h 504482"/>
                <a:gd name="connsiteX3" fmla="*/ 0 w 840804"/>
                <a:gd name="connsiteY3" fmla="*/ 504482 h 504482"/>
                <a:gd name="connsiteX4" fmla="*/ 0 w 840804"/>
                <a:gd name="connsiteY4" fmla="*/ 0 h 50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804" h="504482">
                  <a:moveTo>
                    <a:pt x="0" y="0"/>
                  </a:moveTo>
                  <a:lnTo>
                    <a:pt x="840804" y="0"/>
                  </a:lnTo>
                  <a:lnTo>
                    <a:pt x="840804" y="504482"/>
                  </a:lnTo>
                  <a:lnTo>
                    <a:pt x="0" y="50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BFF"/>
            </a:solidFill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  <a:sp3d extrusionH="28000" prstMaterial="matte"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rPr>
                <a:t>.05</a:t>
              </a:r>
              <a:endParaRPr lang="en-US" sz="2800" kern="1200" dirty="0">
                <a:solidFill>
                  <a:sysClr val="window" lastClr="FFFFFF"/>
                </a:solidFill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4515547" y="5071267"/>
              <a:ext cx="576414" cy="226652"/>
            </a:xfrm>
            <a:custGeom>
              <a:avLst/>
              <a:gdLst>
                <a:gd name="connsiteX0" fmla="*/ 0 w 840804"/>
                <a:gd name="connsiteY0" fmla="*/ 0 h 504482"/>
                <a:gd name="connsiteX1" fmla="*/ 840804 w 840804"/>
                <a:gd name="connsiteY1" fmla="*/ 0 h 504482"/>
                <a:gd name="connsiteX2" fmla="*/ 840804 w 840804"/>
                <a:gd name="connsiteY2" fmla="*/ 504482 h 504482"/>
                <a:gd name="connsiteX3" fmla="*/ 0 w 840804"/>
                <a:gd name="connsiteY3" fmla="*/ 504482 h 504482"/>
                <a:gd name="connsiteX4" fmla="*/ 0 w 840804"/>
                <a:gd name="connsiteY4" fmla="*/ 0 h 50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804" h="504482">
                  <a:moveTo>
                    <a:pt x="0" y="0"/>
                  </a:moveTo>
                  <a:lnTo>
                    <a:pt x="840804" y="0"/>
                  </a:lnTo>
                  <a:lnTo>
                    <a:pt x="840804" y="504482"/>
                  </a:lnTo>
                  <a:lnTo>
                    <a:pt x="0" y="50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8828"/>
            </a:solidFill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  <a:sp3d extrusionH="28000" prstMaterial="matte"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bg1"/>
                  </a:solidFill>
                  <a:latin typeface="Trebuchet MS" panose="020B0603020202020204"/>
                  <a:ea typeface="+mn-ea"/>
                  <a:cs typeface="+mn-cs"/>
                </a:rPr>
                <a:t>0.3</a:t>
              </a:r>
              <a:endParaRPr lang="en-US" sz="5400" kern="1200" dirty="0">
                <a:solidFill>
                  <a:schemeClr val="bg1"/>
                </a:solidFill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3042534" y="5769529"/>
              <a:ext cx="428990" cy="180538"/>
            </a:xfrm>
            <a:custGeom>
              <a:avLst/>
              <a:gdLst>
                <a:gd name="connsiteX0" fmla="*/ 0 w 840804"/>
                <a:gd name="connsiteY0" fmla="*/ 0 h 504482"/>
                <a:gd name="connsiteX1" fmla="*/ 840804 w 840804"/>
                <a:gd name="connsiteY1" fmla="*/ 0 h 504482"/>
                <a:gd name="connsiteX2" fmla="*/ 840804 w 840804"/>
                <a:gd name="connsiteY2" fmla="*/ 504482 h 504482"/>
                <a:gd name="connsiteX3" fmla="*/ 0 w 840804"/>
                <a:gd name="connsiteY3" fmla="*/ 504482 h 504482"/>
                <a:gd name="connsiteX4" fmla="*/ 0 w 840804"/>
                <a:gd name="connsiteY4" fmla="*/ 0 h 50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804" h="504482">
                  <a:moveTo>
                    <a:pt x="0" y="0"/>
                  </a:moveTo>
                  <a:lnTo>
                    <a:pt x="840804" y="0"/>
                  </a:lnTo>
                  <a:lnTo>
                    <a:pt x="840804" y="504482"/>
                  </a:lnTo>
                  <a:lnTo>
                    <a:pt x="0" y="50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  <a:sp3d extrusionH="28000" prstMaterial="matte"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  <a:latin typeface="Trebuchet MS" panose="020B0603020202020204"/>
                  <a:ea typeface="+mn-ea"/>
                  <a:cs typeface="+mn-cs"/>
                </a:rPr>
                <a:t>0.1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4719142" y="5518603"/>
              <a:ext cx="428990" cy="180538"/>
            </a:xfrm>
            <a:custGeom>
              <a:avLst/>
              <a:gdLst>
                <a:gd name="connsiteX0" fmla="*/ 0 w 840804"/>
                <a:gd name="connsiteY0" fmla="*/ 0 h 504482"/>
                <a:gd name="connsiteX1" fmla="*/ 840804 w 840804"/>
                <a:gd name="connsiteY1" fmla="*/ 0 h 504482"/>
                <a:gd name="connsiteX2" fmla="*/ 840804 w 840804"/>
                <a:gd name="connsiteY2" fmla="*/ 504482 h 504482"/>
                <a:gd name="connsiteX3" fmla="*/ 0 w 840804"/>
                <a:gd name="connsiteY3" fmla="*/ 504482 h 504482"/>
                <a:gd name="connsiteX4" fmla="*/ 0 w 840804"/>
                <a:gd name="connsiteY4" fmla="*/ 0 h 50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804" h="504482">
                  <a:moveTo>
                    <a:pt x="0" y="0"/>
                  </a:moveTo>
                  <a:lnTo>
                    <a:pt x="840804" y="0"/>
                  </a:lnTo>
                  <a:lnTo>
                    <a:pt x="840804" y="504482"/>
                  </a:lnTo>
                  <a:lnTo>
                    <a:pt x="0" y="50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  <a:sp3d extrusionH="28000" prstMaterial="matte"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  <a:latin typeface="Trebuchet MS" panose="020B0603020202020204"/>
                  <a:ea typeface="+mn-ea"/>
                  <a:cs typeface="+mn-cs"/>
                </a:rPr>
                <a:t>0.1</a:t>
              </a:r>
              <a:endParaRPr lang="en-US" sz="2000" kern="1200" dirty="0">
                <a:solidFill>
                  <a:schemeClr val="bg1"/>
                </a:solidFill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598129" y="6067914"/>
              <a:ext cx="1359211" cy="180538"/>
            </a:xfrm>
            <a:custGeom>
              <a:avLst/>
              <a:gdLst>
                <a:gd name="connsiteX0" fmla="*/ 0 w 2663998"/>
                <a:gd name="connsiteY0" fmla="*/ 0 h 504482"/>
                <a:gd name="connsiteX1" fmla="*/ 2663998 w 2663998"/>
                <a:gd name="connsiteY1" fmla="*/ 0 h 504482"/>
                <a:gd name="connsiteX2" fmla="*/ 2663998 w 2663998"/>
                <a:gd name="connsiteY2" fmla="*/ 504482 h 504482"/>
                <a:gd name="connsiteX3" fmla="*/ 0 w 2663998"/>
                <a:gd name="connsiteY3" fmla="*/ 504482 h 504482"/>
                <a:gd name="connsiteX4" fmla="*/ 0 w 2663998"/>
                <a:gd name="connsiteY4" fmla="*/ 0 h 50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3998" h="504482">
                  <a:moveTo>
                    <a:pt x="0" y="0"/>
                  </a:moveTo>
                  <a:lnTo>
                    <a:pt x="2663998" y="0"/>
                  </a:lnTo>
                  <a:lnTo>
                    <a:pt x="2663998" y="504482"/>
                  </a:lnTo>
                  <a:lnTo>
                    <a:pt x="0" y="50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2700"/>
            </a:solidFill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  <a:sp3d extrusionH="28000" prstMaterial="matte"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  <a:latin typeface="Trebuchet MS" panose="020B0603020202020204"/>
                  <a:ea typeface="+mn-ea"/>
                  <a:cs typeface="+mn-cs"/>
                </a:rPr>
                <a:t>0.5</a:t>
              </a:r>
              <a:endParaRPr lang="en-US" sz="4400" kern="1200" dirty="0" smtClean="0">
                <a:solidFill>
                  <a:schemeClr val="bg1"/>
                </a:solidFill>
                <a:latin typeface="Trebuchet MS" panose="020B0603020202020204"/>
                <a:ea typeface="+mn-ea"/>
                <a:cs typeface="+mn-cs"/>
              </a:endParaRPr>
            </a:p>
          </p:txBody>
        </p:sp>
        <p:grpSp>
          <p:nvGrpSpPr>
            <p:cNvPr id="96" name="Diagram group"/>
            <p:cNvGrpSpPr/>
            <p:nvPr/>
          </p:nvGrpSpPr>
          <p:grpSpPr>
            <a:xfrm>
              <a:off x="3775847" y="5292696"/>
              <a:ext cx="416772" cy="584775"/>
              <a:chOff x="1066617" y="-146307"/>
              <a:chExt cx="840804" cy="799717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grpSp>
            <p:nvGrpSpPr>
              <p:cNvPr id="97" name="Group 96"/>
              <p:cNvGrpSpPr/>
              <p:nvPr/>
            </p:nvGrpSpPr>
            <p:grpSpPr>
              <a:xfrm>
                <a:off x="1066617" y="-146307"/>
                <a:ext cx="840804" cy="799717"/>
                <a:chOff x="1066617" y="-146307"/>
                <a:chExt cx="840804" cy="799717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1066617" y="-146307"/>
                  <a:ext cx="840804" cy="799717"/>
                </a:xfrm>
                <a:prstGeom prst="rect">
                  <a:avLst/>
                </a:prstGeom>
                <a:solidFill>
                  <a:srgbClr val="4B4BFF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lIns="0" tIns="0" rIns="0" bIns="0" anchor="ctr" anchorCtr="0">
                  <a:noAutofit/>
                </a:bodyPr>
                <a:lstStyle/>
                <a:p>
                  <a:pPr algn="ctr"/>
                  <a:r>
                    <a:rPr lang="en-IN" sz="2000" dirty="0" smtClean="0">
                      <a:solidFill>
                        <a:schemeClr val="bg1"/>
                      </a:solidFill>
                      <a:latin typeface="Trebuchet MS" panose="020B0603020202020204"/>
                    </a:rPr>
                    <a:t>0.2</a:t>
                  </a:r>
                  <a:endParaRPr lang="en-IN" sz="3200" dirty="0">
                    <a:solidFill>
                      <a:schemeClr val="bg1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14</a:t>
            </a:fld>
            <a:endParaRPr lang="en-IN"/>
          </a:p>
        </p:txBody>
      </p:sp>
      <p:pic>
        <p:nvPicPr>
          <p:cNvPr id="1026" name="Picture 2" descr="RSA IEC Capacitor Symbol-2 by rsamurt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70195" y="2998005"/>
            <a:ext cx="141009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/>
          <p:cNvGrpSpPr/>
          <p:nvPr/>
        </p:nvGrpSpPr>
        <p:grpSpPr>
          <a:xfrm>
            <a:off x="3226413" y="3242114"/>
            <a:ext cx="2402289" cy="889723"/>
            <a:chOff x="4081671" y="3461487"/>
            <a:chExt cx="2707215" cy="1658455"/>
          </a:xfrm>
          <a:solidFill>
            <a:schemeClr val="accent4">
              <a:lumMod val="5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01" name="Oval 100"/>
            <p:cNvSpPr/>
            <p:nvPr/>
          </p:nvSpPr>
          <p:spPr>
            <a:xfrm>
              <a:off x="4081671" y="3480289"/>
              <a:ext cx="2707215" cy="1639653"/>
            </a:xfrm>
            <a:prstGeom prst="roundRect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Oval 4"/>
                <p:cNvSpPr/>
                <p:nvPr/>
              </p:nvSpPr>
              <p:spPr>
                <a:xfrm>
                  <a:off x="4143746" y="3461487"/>
                  <a:ext cx="2460225" cy="1585552"/>
                </a:xfrm>
                <a:prstGeom prst="roundRect">
                  <a:avLst/>
                </a:prstGeom>
                <a:no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8001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kern="12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400" b="0" i="1" kern="120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sz="24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kern="12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b="0" i="1" kern="1200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  <m:r>
                            <a:rPr lang="en-IN" sz="2400" b="0" i="1" kern="12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kern="12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kern="1200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</m:oMath>
                  </a14:m>
                  <a:r>
                    <a:rPr lang="en-US" sz="2400" kern="1200" dirty="0"/>
                    <a:t> </a:t>
                  </a:r>
                  <a:endParaRPr lang="en-US" sz="2400" kern="1200" dirty="0" smtClean="0"/>
                </a:p>
              </p:txBody>
            </p:sp>
          </mc:Choice>
          <mc:Fallback>
            <p:sp>
              <p:nvSpPr>
                <p:cNvPr id="103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3746" y="3461487"/>
                  <a:ext cx="2460225" cy="1585552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l="-4683" r="-27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Freeform 105"/>
          <p:cNvSpPr/>
          <p:nvPr/>
        </p:nvSpPr>
        <p:spPr>
          <a:xfrm>
            <a:off x="5683791" y="3405859"/>
            <a:ext cx="486085" cy="568628"/>
          </a:xfrm>
          <a:custGeom>
            <a:avLst/>
            <a:gdLst>
              <a:gd name="connsiteX0" fmla="*/ 0 w 486085"/>
              <a:gd name="connsiteY0" fmla="*/ 113726 h 568628"/>
              <a:gd name="connsiteX1" fmla="*/ 243043 w 486085"/>
              <a:gd name="connsiteY1" fmla="*/ 113726 h 568628"/>
              <a:gd name="connsiteX2" fmla="*/ 243043 w 486085"/>
              <a:gd name="connsiteY2" fmla="*/ 0 h 568628"/>
              <a:gd name="connsiteX3" fmla="*/ 486085 w 486085"/>
              <a:gd name="connsiteY3" fmla="*/ 284314 h 568628"/>
              <a:gd name="connsiteX4" fmla="*/ 243043 w 486085"/>
              <a:gd name="connsiteY4" fmla="*/ 568628 h 568628"/>
              <a:gd name="connsiteX5" fmla="*/ 243043 w 486085"/>
              <a:gd name="connsiteY5" fmla="*/ 454902 h 568628"/>
              <a:gd name="connsiteX6" fmla="*/ 0 w 486085"/>
              <a:gd name="connsiteY6" fmla="*/ 454902 h 568628"/>
              <a:gd name="connsiteX7" fmla="*/ 0 w 486085"/>
              <a:gd name="connsiteY7" fmla="*/ 113726 h 56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085" h="568628">
                <a:moveTo>
                  <a:pt x="0" y="113726"/>
                </a:moveTo>
                <a:lnTo>
                  <a:pt x="243043" y="113726"/>
                </a:lnTo>
                <a:lnTo>
                  <a:pt x="243043" y="0"/>
                </a:lnTo>
                <a:lnTo>
                  <a:pt x="486085" y="284314"/>
                </a:lnTo>
                <a:lnTo>
                  <a:pt x="243043" y="568628"/>
                </a:lnTo>
                <a:lnTo>
                  <a:pt x="243043" y="454902"/>
                </a:lnTo>
                <a:lnTo>
                  <a:pt x="0" y="454902"/>
                </a:lnTo>
                <a:lnTo>
                  <a:pt x="0" y="11372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726" rIns="145825" bIns="11372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9" name="TextBox 8"/>
          <p:cNvSpPr txBox="1"/>
          <p:nvPr/>
        </p:nvSpPr>
        <p:spPr>
          <a:xfrm>
            <a:off x="6266396" y="4359080"/>
            <a:ext cx="2606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Thermal Simulator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255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6" grpId="0" animBg="1"/>
      <p:bldP spid="41" grpId="0" animBg="1"/>
      <p:bldP spid="45" grpId="0" animBg="1"/>
      <p:bldP spid="29" grpId="0" animBg="1"/>
      <p:bldP spid="52" grpId="0" animBg="1"/>
      <p:bldP spid="106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for our work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847139"/>
              </p:ext>
            </p:extLst>
          </p:nvPr>
        </p:nvGraphicFramePr>
        <p:xfrm>
          <a:off x="1154954" y="2291508"/>
          <a:ext cx="9718694" cy="3728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Done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564086" y="1666819"/>
            <a:ext cx="5257800" cy="44074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000" cap="none" dirty="0" smtClean="0">
                <a:solidFill>
                  <a:schemeClr val="tx1"/>
                </a:solidFill>
              </a:rPr>
              <a:t>Leakage Aware Thermal Simulator for 3D </a:t>
            </a:r>
            <a:r>
              <a:rPr lang="en-IN" sz="3000" cap="none" dirty="0" smtClean="0">
                <a:solidFill>
                  <a:schemeClr val="tx1"/>
                </a:solidFill>
              </a:rPr>
              <a:t>Chips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3000" dirty="0" smtClean="0">
                <a:solidFill>
                  <a:schemeClr val="tx1"/>
                </a:solidFill>
              </a:rPr>
              <a:t>Steady State Simulator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3000" cap="none" dirty="0" smtClean="0">
                <a:solidFill>
                  <a:schemeClr val="tx1"/>
                </a:solidFill>
              </a:rPr>
              <a:t>Transient Simulator</a:t>
            </a:r>
            <a:endParaRPr lang="en-IN" sz="3000" cap="none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Floorplan</a:t>
            </a:r>
            <a:r>
              <a:rPr lang="en-IN" dirty="0" smtClean="0"/>
              <a:t> of the chip	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400" dirty="0" smtClean="0">
                    <a:solidFill>
                      <a:schemeClr val="tx1"/>
                    </a:solidFill>
                  </a:rPr>
                  <a:t>4 layers of Silicon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</a:rPr>
                  <a:t>16 X 16 grid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</a:rPr>
                  <a:t>.01 m X .01m X .00015m</a:t>
                </a:r>
              </a:p>
              <a:p>
                <a:endParaRPr lang="en-IN" sz="2400" dirty="0" smtClean="0">
                  <a:solidFill>
                    <a:schemeClr val="tx1"/>
                  </a:solidFill>
                </a:endParaRPr>
              </a:p>
              <a:p>
                <a:pPr lvl="0">
                  <a:buClr>
                    <a:srgbClr val="399993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3600" dirty="0">
                    <a:solidFill>
                      <a:schemeClr val="tx1"/>
                    </a:solidFill>
                  </a:rPr>
                  <a:t> </a:t>
                </a:r>
                <a:endParaRPr lang="en-IN" sz="2400" dirty="0" smtClean="0">
                  <a:solidFill>
                    <a:schemeClr val="tx1"/>
                  </a:solidFill>
                </a:endParaRPr>
              </a:p>
              <a:p>
                <a:r>
                  <a:rPr lang="en-IN" sz="2400" dirty="0" smtClean="0">
                    <a:solidFill>
                      <a:schemeClr val="tx1"/>
                    </a:solidFill>
                  </a:rPr>
                  <a:t>16 Green’s functions</a:t>
                </a:r>
                <a:endParaRPr lang="en-IN" sz="2400" dirty="0">
                  <a:solidFill>
                    <a:schemeClr val="tx1"/>
                  </a:solidFill>
                </a:endParaRPr>
              </a:p>
              <a:p>
                <a:r>
                  <a:rPr lang="en-IN" sz="2400" dirty="0" smtClean="0">
                    <a:solidFill>
                      <a:schemeClr val="tx1"/>
                    </a:solidFill>
                  </a:rPr>
                  <a:t>Assume source in layer 2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2" t="-1426" b="-105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20716" y="4360839"/>
            <a:ext cx="2874836" cy="975678"/>
            <a:chOff x="1731818" y="3137775"/>
            <a:chExt cx="2874836" cy="975678"/>
          </a:xfrm>
        </p:grpSpPr>
        <p:sp>
          <p:nvSpPr>
            <p:cNvPr id="6" name="TextBox 5"/>
            <p:cNvSpPr txBox="1"/>
            <p:nvPr/>
          </p:nvSpPr>
          <p:spPr>
            <a:xfrm>
              <a:off x="2542326" y="3531928"/>
              <a:ext cx="2064328" cy="38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Source in layer j 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84218" y="3657602"/>
              <a:ext cx="235529" cy="34636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0317482">
              <a:off x="2096297" y="3894478"/>
              <a:ext cx="633539" cy="218975"/>
            </a:xfrm>
            <a:custGeom>
              <a:avLst/>
              <a:gdLst>
                <a:gd name="connsiteX0" fmla="*/ 0 w 1981200"/>
                <a:gd name="connsiteY0" fmla="*/ 0 h 1261196"/>
                <a:gd name="connsiteX1" fmla="*/ 944880 w 1981200"/>
                <a:gd name="connsiteY1" fmla="*/ 1249680 h 1261196"/>
                <a:gd name="connsiteX2" fmla="*/ 1981200 w 1981200"/>
                <a:gd name="connsiteY2" fmla="*/ 655320 h 1261196"/>
                <a:gd name="connsiteX3" fmla="*/ 1981200 w 1981200"/>
                <a:gd name="connsiteY3" fmla="*/ 655320 h 1261196"/>
                <a:gd name="connsiteX4" fmla="*/ 1981200 w 1981200"/>
                <a:gd name="connsiteY4" fmla="*/ 655320 h 126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261196">
                  <a:moveTo>
                    <a:pt x="0" y="0"/>
                  </a:moveTo>
                  <a:cubicBezTo>
                    <a:pt x="307340" y="570230"/>
                    <a:pt x="614680" y="1140460"/>
                    <a:pt x="944880" y="1249680"/>
                  </a:cubicBezTo>
                  <a:cubicBezTo>
                    <a:pt x="1275080" y="1358900"/>
                    <a:pt x="1981200" y="655320"/>
                    <a:pt x="1981200" y="655320"/>
                  </a:cubicBezTo>
                  <a:lnTo>
                    <a:pt x="1981200" y="655320"/>
                  </a:lnTo>
                  <a:lnTo>
                    <a:pt x="1981200" y="65532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20317482" flipV="1">
              <a:off x="1826666" y="3417332"/>
              <a:ext cx="707054" cy="45719"/>
            </a:xfrm>
            <a:custGeom>
              <a:avLst/>
              <a:gdLst>
                <a:gd name="connsiteX0" fmla="*/ 0 w 1981200"/>
                <a:gd name="connsiteY0" fmla="*/ 0 h 1261196"/>
                <a:gd name="connsiteX1" fmla="*/ 944880 w 1981200"/>
                <a:gd name="connsiteY1" fmla="*/ 1249680 h 1261196"/>
                <a:gd name="connsiteX2" fmla="*/ 1981200 w 1981200"/>
                <a:gd name="connsiteY2" fmla="*/ 655320 h 1261196"/>
                <a:gd name="connsiteX3" fmla="*/ 1981200 w 1981200"/>
                <a:gd name="connsiteY3" fmla="*/ 655320 h 1261196"/>
                <a:gd name="connsiteX4" fmla="*/ 1981200 w 1981200"/>
                <a:gd name="connsiteY4" fmla="*/ 655320 h 126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261196">
                  <a:moveTo>
                    <a:pt x="0" y="0"/>
                  </a:moveTo>
                  <a:cubicBezTo>
                    <a:pt x="307340" y="570230"/>
                    <a:pt x="614680" y="1140460"/>
                    <a:pt x="944880" y="1249680"/>
                  </a:cubicBezTo>
                  <a:cubicBezTo>
                    <a:pt x="1275080" y="1358900"/>
                    <a:pt x="1981200" y="655320"/>
                    <a:pt x="1981200" y="655320"/>
                  </a:cubicBezTo>
                  <a:lnTo>
                    <a:pt x="1981200" y="655320"/>
                  </a:lnTo>
                  <a:lnTo>
                    <a:pt x="1981200" y="655320"/>
                  </a:lnTo>
                </a:path>
              </a:pathLst>
            </a:custGeom>
            <a:noFill/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84256" y="3137775"/>
              <a:ext cx="2064328" cy="3803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Effect in layer </a:t>
              </a:r>
              <a:r>
                <a:rPr lang="en-IN" dirty="0" err="1" smtClean="0">
                  <a:solidFill>
                    <a:schemeClr val="accent6">
                      <a:lumMod val="75000"/>
                    </a:schemeClr>
                  </a:solidFill>
                </a:rPr>
                <a:t>i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31818" y="3657602"/>
              <a:ext cx="110834" cy="34636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5182" y="3408216"/>
            <a:ext cx="8867775" cy="2209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Linearity of leakage	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 smtClean="0">
                    <a:solidFill>
                      <a:schemeClr val="tx1"/>
                    </a:solidFill>
                  </a:rPr>
                  <a:t>We calculated the leakage power  using the BSIM equation</a:t>
                </a:r>
              </a:p>
              <a:p>
                <a:pPr lvl="1"/>
                <a:r>
                  <a:rPr lang="en-IN" sz="2200" dirty="0">
                    <a:solidFill>
                      <a:schemeClr val="tx1"/>
                    </a:solidFill>
                  </a:rPr>
                  <a:t>L</a:t>
                </a:r>
                <a:r>
                  <a:rPr lang="en-IN" sz="2200" dirty="0" smtClean="0">
                    <a:solidFill>
                      <a:schemeClr val="tx1"/>
                    </a:solidFill>
                  </a:rPr>
                  <a:t>eakage linearly dependent on temperature in the range 40-80</a:t>
                </a:r>
                <a14:m>
                  <m:oMath xmlns:m="http://schemas.openxmlformats.org/officeDocument/2006/math">
                    <m:r>
                      <a:rPr lang="en-I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IN" sz="22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IN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Error limited to 1%.</a:t>
                </a:r>
              </a:p>
              <a:p>
                <a:pPr marL="457200" lvl="1" indent="0">
                  <a:buNone/>
                </a:pPr>
                <a:endParaRPr lang="en-IN" sz="2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IN" sz="2400" dirty="0" smtClean="0">
                    <a:solidFill>
                      <a:schemeClr val="tx1"/>
                    </a:solidFill>
                  </a:rPr>
                  <a:t>Liu et. al (2007) and </a:t>
                </a:r>
                <a:r>
                  <a:rPr lang="en-IN" sz="2400" dirty="0" err="1" smtClean="0">
                    <a:solidFill>
                      <a:schemeClr val="tx1"/>
                    </a:solidFill>
                  </a:rPr>
                  <a:t>Sarangi</a:t>
                </a:r>
                <a:r>
                  <a:rPr lang="en-IN" sz="2400" dirty="0" smtClean="0">
                    <a:solidFill>
                      <a:schemeClr val="tx1"/>
                    </a:solidFill>
                  </a:rPr>
                  <a:t> et. </a:t>
                </a:r>
                <a:r>
                  <a:rPr lang="en-IN" sz="2400" dirty="0">
                    <a:solidFill>
                      <a:schemeClr val="tx1"/>
                    </a:solidFill>
                  </a:rPr>
                  <a:t>a</a:t>
                </a:r>
                <a:r>
                  <a:rPr lang="en-IN" sz="2400" dirty="0" smtClean="0">
                    <a:solidFill>
                      <a:schemeClr val="tx1"/>
                    </a:solidFill>
                  </a:rPr>
                  <a:t>l (2014) show similar results using HSPICE experiments</a:t>
                </a:r>
              </a:p>
              <a:p>
                <a:endParaRPr lang="en-IN" sz="2400" dirty="0" smtClean="0">
                  <a:solidFill>
                    <a:schemeClr val="tx1"/>
                  </a:solidFill>
                </a:endParaRPr>
              </a:p>
              <a:p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2" t="-1426" r="-483" b="-2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3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Idea of our Approach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19</a:t>
            </a:fld>
            <a:endParaRPr lang="en-IN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905800"/>
              </p:ext>
            </p:extLst>
          </p:nvPr>
        </p:nvGraphicFramePr>
        <p:xfrm>
          <a:off x="1154953" y="2603500"/>
          <a:ext cx="10884626" cy="4113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721100" y="2490658"/>
            <a:ext cx="4952117" cy="42791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965864" y="4392241"/>
            <a:ext cx="720000" cy="475984"/>
            <a:chOff x="7464285" y="1786638"/>
            <a:chExt cx="755236" cy="475984"/>
          </a:xfrm>
        </p:grpSpPr>
        <p:sp>
          <p:nvSpPr>
            <p:cNvPr id="9" name="Right Arrow 8"/>
            <p:cNvSpPr/>
            <p:nvPr/>
          </p:nvSpPr>
          <p:spPr>
            <a:xfrm rot="21589558">
              <a:off x="7464285" y="1786638"/>
              <a:ext cx="755236" cy="4759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 rot="21589558">
              <a:off x="7464285" y="1882052"/>
              <a:ext cx="612441" cy="285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000" kern="12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086248" y="6408472"/>
            <a:ext cx="2148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Thermal Simulator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3893957011"/>
                  </p:ext>
                </p:extLst>
              </p:nvPr>
            </p:nvGraphicFramePr>
            <p:xfrm>
              <a:off x="3705042" y="1680633"/>
              <a:ext cx="4987266" cy="57528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3893957011"/>
                  </p:ext>
                </p:extLst>
              </p:nvPr>
            </p:nvGraphicFramePr>
            <p:xfrm>
              <a:off x="3705042" y="1680633"/>
              <a:ext cx="4987266" cy="57528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8" r:qs="rId9" r:cs="rId10"/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3721100" y="2633031"/>
            <a:ext cx="4952117" cy="1101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21099" y="5495580"/>
            <a:ext cx="4952117" cy="1101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86586" y="6425098"/>
            <a:ext cx="4952117" cy="1101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95449" y="3753368"/>
            <a:ext cx="235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bg1"/>
                </a:solidFill>
              </a:rPr>
              <a:t>Offline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1099" y="5763230"/>
            <a:ext cx="235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Online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8153945" y="2644048"/>
            <a:ext cx="276901" cy="2851532"/>
          </a:xfrm>
          <a:prstGeom prst="rightBrace">
            <a:avLst>
              <a:gd name="adj1" fmla="val 56076"/>
              <a:gd name="adj2" fmla="val 5077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1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43" y="2603500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Popular techniques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Motivation for our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Steady State Thermal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Simulator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Transient Thermal Simulator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Results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3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Leakage Aware Green’s Functions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619107"/>
                <a:ext cx="10954631" cy="4198829"/>
              </a:xfrm>
            </p:spPr>
            <p:txBody>
              <a:bodyPr>
                <a:normAutofit/>
              </a:bodyPr>
              <a:lstStyle/>
              <a:p>
                <a:endParaRPr lang="en-US" sz="22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m:rPr>
                          <m:sty m:val="p"/>
                        </m:rPr>
                        <a:rPr lang="el-G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IN" sz="22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sz="2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sz="2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  <m:r>
                      <a:rPr lang="en-US" sz="2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619107"/>
                <a:ext cx="10954631" cy="419882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461852" y="41260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305142"/>
              </p:ext>
            </p:extLst>
          </p:nvPr>
        </p:nvGraphicFramePr>
        <p:xfrm>
          <a:off x="7863330" y="2018776"/>
          <a:ext cx="290282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/>
          <p:cNvSpPr/>
          <p:nvPr/>
        </p:nvSpPr>
        <p:spPr>
          <a:xfrm>
            <a:off x="435355" y="6251242"/>
            <a:ext cx="1162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Sarangi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S.R.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et al.,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LightSim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A Leakage Aware Ultrafast Temperature Simulator,” ASP-DAC, pp. 855-860, 2014.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253415"/>
              </p:ext>
            </p:extLst>
          </p:nvPr>
        </p:nvGraphicFramePr>
        <p:xfrm>
          <a:off x="1475815" y="2366968"/>
          <a:ext cx="290282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37591" y="4432466"/>
                <a:ext cx="6096000" cy="8222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200" dirty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𝑑𝑦𝑛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𝑑𝑦𝑛𝑎𝑚𝑖𝑐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91" y="4432466"/>
                <a:ext cx="6096000" cy="822213"/>
              </a:xfrm>
              <a:prstGeom prst="rect">
                <a:avLst/>
              </a:prstGeom>
              <a:blipFill rotWithShape="0">
                <a:blip r:embed="rId14"/>
                <a:stretch>
                  <a:fillRect l="-1300" t="-5926" b="-5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5031736" y="2729978"/>
            <a:ext cx="2559237" cy="14992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Apply impulse power source</a:t>
            </a:r>
            <a:endParaRPr lang="en-IN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494550" y="4341176"/>
                <a:ext cx="4659215" cy="1211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𝑙𝑒𝑎𝑘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50" y="4341176"/>
                <a:ext cx="4659215" cy="1211742"/>
              </a:xfrm>
              <a:prstGeom prst="rect">
                <a:avLst/>
              </a:prstGeom>
              <a:blipFill rotWithShape="0">
                <a:blip r:embed="rId15"/>
                <a:stretch>
                  <a:fillRect b="-3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27100" y="4432466"/>
            <a:ext cx="4902200" cy="825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229600" y="4354735"/>
            <a:ext cx="3417152" cy="119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051300" y="5267452"/>
            <a:ext cx="4141052" cy="936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ular Callout 6"/>
          <p:cNvSpPr/>
          <p:nvPr/>
        </p:nvSpPr>
        <p:spPr>
          <a:xfrm>
            <a:off x="8817070" y="5566477"/>
            <a:ext cx="3062848" cy="800100"/>
          </a:xfrm>
          <a:prstGeom prst="wedgeRoundRectCallout">
            <a:avLst>
              <a:gd name="adj1" fmla="val -68373"/>
              <a:gd name="adj2" fmla="val 2182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Traditional approaches use 2D FFT</a:t>
            </a:r>
          </a:p>
          <a:p>
            <a:pPr algn="ctr"/>
            <a:r>
              <a:rPr lang="en-IN" dirty="0" smtClean="0"/>
              <a:t>We convert 2D to 1D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6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25" grpId="0">
        <p:bldAsOne/>
      </p:bldGraphic>
      <p:bldP spid="4" grpId="0"/>
      <p:bldGraphic spid="21" grpId="0">
        <p:bldAsOne/>
      </p:bldGraphic>
      <p:bldP spid="10" grpId="0"/>
      <p:bldP spid="17" grpId="0" animBg="1"/>
      <p:bldP spid="18" grpId="0"/>
      <p:bldP spid="5" grpId="0" animBg="1"/>
      <p:bldP spid="5" grpId="1" animBg="1"/>
      <p:bldP spid="13" grpId="0" animBg="1"/>
      <p:bldP spid="13" grpId="1" animBg="1"/>
      <p:bldP spid="15" grpId="0" animBg="1"/>
      <p:bldP spid="15" grpId="1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Hankel</a:t>
            </a:r>
            <a:r>
              <a:rPr lang="en-US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0" y="2619104"/>
                <a:ext cx="10655086" cy="419882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>
                    <a:solidFill>
                      <a:srgbClr val="C00000"/>
                    </a:solidFill>
                    <a:latin typeface="+mj-lt"/>
                  </a:rPr>
                  <a:t>2D </a:t>
                </a:r>
                <a:r>
                  <a:rPr lang="en-US" sz="2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Fourier transform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of a radially </a:t>
                </a:r>
                <a:r>
                  <a:rPr lang="en-US" sz="2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symmetric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function = 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+mj-lt"/>
                    <a:cs typeface="Calibri" panose="020F0502020204030204" pitchFamily="34" charset="0"/>
                  </a:rPr>
                  <a:t>1D </a:t>
                </a:r>
                <a:r>
                  <a:rPr lang="en-US" sz="2200" dirty="0" err="1" smtClean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Hankel</a:t>
                </a:r>
                <a:r>
                  <a:rPr lang="en-US" sz="2200" dirty="0" smtClean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 transform</a:t>
                </a:r>
                <a:endParaRPr lang="en-US" sz="2200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2200" b="0" i="1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𝑠𝑟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+mj-lt"/>
                  </a:rPr>
                  <a:t>is </a:t>
                </a:r>
                <a:r>
                  <a:rPr lang="en-US" sz="2200" dirty="0">
                    <a:solidFill>
                      <a:schemeClr val="tx1"/>
                    </a:solidFill>
                    <a:latin typeface="+mj-lt"/>
                  </a:rPr>
                  <a:t>a Bessel function of the first kind of order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+mj-lt"/>
                  </a:rPr>
                  <a:t>0</a:t>
                </a:r>
              </a:p>
              <a:p>
                <a:endParaRPr lang="en-US" sz="22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  <a:latin typeface="+mj-lt"/>
                  </a:rPr>
                  <a:t>Convolution in spatial domain  </a:t>
                </a:r>
                <a:r>
                  <a:rPr lang="en-US" sz="2200" dirty="0">
                    <a:solidFill>
                      <a:schemeClr val="tx1"/>
                    </a:solidFill>
                    <a:latin typeface="+mj-lt"/>
                  </a:rPr>
                  <a:t>=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+mj-lt"/>
                  </a:rPr>
                  <a:t>Multiplication in transform domain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2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2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619104"/>
                <a:ext cx="10655086" cy="4198829"/>
              </a:xfrm>
              <a:blipFill rotWithShape="0">
                <a:blip r:embed="rId2"/>
                <a:stretch>
                  <a:fillRect l="-401" t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0" y="2608219"/>
                <a:ext cx="10655086" cy="4198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endParaRPr lang="en-US" sz="2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𝜋𝛽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	</a:t>
                </a:r>
              </a:p>
              <a:p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𝑙𝑒𝑎𝑘𝑠𝑝</m:t>
                        </m:r>
                      </m:sub>
                    </m:sSub>
                    <m:r>
                      <a:rPr lang="en-US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3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sz="3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3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sz="3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𝜋𝛽</m:t>
                            </m:r>
                            <m:r>
                              <a:rPr lang="en-US" sz="3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3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3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3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608219"/>
                <a:ext cx="10655086" cy="419882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8057" y="4577006"/>
            <a:ext cx="6566663" cy="128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4953" y="973669"/>
            <a:ext cx="10013790" cy="706964"/>
          </a:xfrm>
        </p:spPr>
        <p:txBody>
          <a:bodyPr/>
          <a:lstStyle/>
          <a:p>
            <a:r>
              <a:rPr lang="en-IN" sz="3200" dirty="0" smtClean="0"/>
              <a:t>2D Leakage </a:t>
            </a:r>
            <a:r>
              <a:rPr lang="en-US" sz="3200" dirty="0" smtClean="0"/>
              <a:t>Modified </a:t>
            </a:r>
            <a:r>
              <a:rPr lang="en-US" sz="3200" dirty="0"/>
              <a:t>Green’s </a:t>
            </a:r>
            <a:r>
              <a:rPr lang="en-US" sz="3200" dirty="0" smtClean="0"/>
              <a:t>Function</a:t>
            </a:r>
            <a:endParaRPr lang="en-I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1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Fundamental 3D Steady State Equations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616132" cy="341630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en-US" sz="22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sz="2200" dirty="0" smtClean="0"/>
              </a:p>
              <a:p>
                <a:endParaRPr lang="en-IN" sz="2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200" dirty="0"/>
                          <m:t> </m:t>
                        </m:r>
                        <m:r>
                          <m:rPr>
                            <m:nor/>
                          </m:rPr>
                          <a:rPr lang="en-IN" sz="220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2200" dirty="0"/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200" dirty="0" smtClean="0"/>
                  <a:t>	</a:t>
                </a:r>
                <a:r>
                  <a:rPr lang="en-IN" sz="2200" dirty="0" smtClean="0"/>
                  <a:t>	</a:t>
                </a:r>
                <a:endParaRPr lang="en-IN" sz="2200" dirty="0" smtClean="0"/>
              </a:p>
              <a:p>
                <a:endParaRPr lang="en-IN" sz="2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3D882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rgbClr val="3D882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3D882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200" i="1">
                            <a:solidFill>
                              <a:srgbClr val="3D882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2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20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2200" dirty="0"/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</m:oMath>
                </a14:m>
                <a:endParaRPr lang="en-IN" sz="2200" dirty="0"/>
              </a:p>
              <a:p>
                <a:endParaRPr lang="en-IN" sz="2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200" dirty="0"/>
                          <m:t> </m:t>
                        </m:r>
                        <m:r>
                          <m:rPr>
                            <m:nor/>
                          </m:rPr>
                          <a:rPr lang="en-IN" sz="220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2200" dirty="0"/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</m:oMath>
                </a14:m>
                <a:endParaRPr lang="en-IN" sz="2200" dirty="0"/>
              </a:p>
              <a:p>
                <a:endParaRPr lang="en-IN" sz="2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780C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rgbClr val="780C8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780C8E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200" i="1">
                            <a:solidFill>
                              <a:srgbClr val="780C8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2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200" dirty="0"/>
                          <m:t> </m:t>
                        </m:r>
                        <m:r>
                          <m:rPr>
                            <m:nor/>
                          </m:rPr>
                          <a:rPr lang="en-IN" sz="220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2200" dirty="0"/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</m:oMath>
                </a14:m>
                <a:endParaRPr lang="en-IN" sz="2200" dirty="0"/>
              </a:p>
              <a:p>
                <a:endParaRPr lang="en-IN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616132" cy="3416300"/>
              </a:xfrm>
              <a:blipFill rotWithShape="0">
                <a:blip r:embed="rId3"/>
                <a:stretch>
                  <a:fillRect l="-344" b="-238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682739" y="4566999"/>
            <a:ext cx="1701184" cy="341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7030575" y="4569750"/>
            <a:ext cx="3604768" cy="281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5410687" y="4563551"/>
            <a:ext cx="1535309" cy="341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2087149" y="4592690"/>
            <a:ext cx="1591819" cy="283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9624" y="281215"/>
            <a:ext cx="838199" cy="767687"/>
          </a:xfrm>
        </p:spPr>
        <p:txBody>
          <a:bodyPr/>
          <a:lstStyle/>
          <a:p>
            <a:fld id="{94400498-2F1B-4BEE-8C45-7C8F7F1B263E}" type="slidenum">
              <a:rPr lang="en-IN" smtClean="0"/>
              <a:t>23</a:t>
            </a:fld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4394200" y="2890186"/>
            <a:ext cx="3911829" cy="3129614"/>
            <a:chOff x="4394200" y="2890186"/>
            <a:chExt cx="3911829" cy="3129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12865" y="2890186"/>
                  <a:ext cx="6846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865" y="2890186"/>
                  <a:ext cx="68461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4394200" y="3327149"/>
              <a:ext cx="3911829" cy="2692651"/>
              <a:chOff x="8481216" y="878760"/>
              <a:chExt cx="3911829" cy="2692651"/>
            </a:xfrm>
          </p:grpSpPr>
          <p:sp>
            <p:nvSpPr>
              <p:cNvPr id="42" name="Parallelogram 41"/>
              <p:cNvSpPr/>
              <p:nvPr/>
            </p:nvSpPr>
            <p:spPr>
              <a:xfrm>
                <a:off x="8481216" y="2840913"/>
                <a:ext cx="3657274" cy="730498"/>
              </a:xfrm>
              <a:prstGeom prst="parallelogram">
                <a:avLst>
                  <a:gd name="adj" fmla="val 103002"/>
                </a:avLst>
              </a:prstGeom>
              <a:gradFill flip="none" rotWithShape="1">
                <a:gsLst>
                  <a:gs pos="26000">
                    <a:srgbClr val="FFFF99"/>
                  </a:gs>
                  <a:gs pos="0">
                    <a:srgbClr val="FA7E5C">
                      <a:lumMod val="60000"/>
                      <a:lumOff val="40000"/>
                    </a:srgbClr>
                  </a:gs>
                  <a:gs pos="41000">
                    <a:srgbClr val="BFF7B7"/>
                  </a:gs>
                  <a:gs pos="53000">
                    <a:srgbClr val="28EEF8"/>
                  </a:gs>
                  <a:gs pos="79000">
                    <a:srgbClr val="0101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rgbClr val="F09415">
                    <a:shade val="50000"/>
                  </a:srgbClr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</a:endParaRPr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11117590" y="1422780"/>
                <a:ext cx="310452" cy="497925"/>
              </a:xfrm>
              <a:prstGeom prst="cube">
                <a:avLst/>
              </a:prstGeom>
              <a:gradFill flip="none" rotWithShape="1">
                <a:gsLst>
                  <a:gs pos="0">
                    <a:srgbClr val="FFCDCD"/>
                  </a:gs>
                  <a:gs pos="50000">
                    <a:srgbClr val="FF5353"/>
                  </a:gs>
                  <a:gs pos="100000">
                    <a:srgbClr val="FF5353"/>
                  </a:gs>
                </a:gsLst>
                <a:lin ang="5400000" scaled="1"/>
                <a:tileRect/>
              </a:gradFill>
              <a:ln w="12700" cap="flat" cmpd="sng" algn="ctr">
                <a:solidFill>
                  <a:srgbClr val="F094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</a:endParaRPr>
              </a:p>
            </p:txBody>
          </p:sp>
          <p:sp>
            <p:nvSpPr>
              <p:cNvPr id="20" name="Parallelogram 19"/>
              <p:cNvSpPr/>
              <p:nvPr/>
            </p:nvSpPr>
            <p:spPr>
              <a:xfrm>
                <a:off x="8535762" y="2230527"/>
                <a:ext cx="3645313" cy="742549"/>
              </a:xfrm>
              <a:prstGeom prst="parallelogram">
                <a:avLst>
                  <a:gd name="adj" fmla="val 103002"/>
                </a:avLst>
              </a:prstGeom>
              <a:gradFill>
                <a:gsLst>
                  <a:gs pos="23000">
                    <a:srgbClr val="FFFF00"/>
                  </a:gs>
                  <a:gs pos="10000">
                    <a:srgbClr val="FFC000"/>
                  </a:gs>
                  <a:gs pos="0">
                    <a:srgbClr val="FA7E5C">
                      <a:lumMod val="75000"/>
                    </a:srgbClr>
                  </a:gs>
                  <a:gs pos="40000">
                    <a:srgbClr val="82EF73"/>
                  </a:gs>
                  <a:gs pos="57000">
                    <a:srgbClr val="28EEF8"/>
                  </a:gs>
                  <a:gs pos="76000">
                    <a:srgbClr val="0101FF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rgbClr val="F09415">
                    <a:shade val="50000"/>
                  </a:srgbClr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</a:endParaRPr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8508998" y="878760"/>
                <a:ext cx="3652511" cy="2692539"/>
              </a:xfrm>
              <a:prstGeom prst="cube">
                <a:avLst>
                  <a:gd name="adj" fmla="val 28523"/>
                </a:avLst>
              </a:prstGeom>
              <a:noFill/>
              <a:ln w="12700" cap="flat" cmpd="sng" algn="ctr">
                <a:solidFill>
                  <a:srgbClr val="F094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</a:endParaRPr>
              </a:p>
            </p:txBody>
          </p:sp>
          <p:pic>
            <p:nvPicPr>
              <p:cNvPr id="1026" name="Picture 2" descr="Burning Candle by jilaga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8" y="2067629"/>
                <a:ext cx="48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Parallelogram 23"/>
              <p:cNvSpPr/>
              <p:nvPr/>
            </p:nvSpPr>
            <p:spPr>
              <a:xfrm>
                <a:off x="8516195" y="1570223"/>
                <a:ext cx="3645313" cy="742549"/>
              </a:xfrm>
              <a:prstGeom prst="parallelogram">
                <a:avLst>
                  <a:gd name="adj" fmla="val 103002"/>
                </a:avLst>
              </a:prstGeom>
              <a:gradFill flip="none" rotWithShape="1">
                <a:gsLst>
                  <a:gs pos="40000">
                    <a:srgbClr val="FB9E05"/>
                  </a:gs>
                  <a:gs pos="24000">
                    <a:srgbClr val="FA7E5C">
                      <a:lumMod val="75000"/>
                    </a:srgbClr>
                  </a:gs>
                  <a:gs pos="0">
                    <a:srgbClr val="C00000"/>
                  </a:gs>
                  <a:gs pos="57000">
                    <a:srgbClr val="FFFF00"/>
                  </a:gs>
                  <a:gs pos="75000">
                    <a:srgbClr val="82EF73"/>
                  </a:gs>
                  <a:gs pos="97000">
                    <a:srgbClr val="4B4B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rgbClr val="F09415">
                    <a:shade val="50000"/>
                  </a:srgbClr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</a:endParaRPr>
              </a:p>
            </p:txBody>
          </p:sp>
          <p:sp>
            <p:nvSpPr>
              <p:cNvPr id="29" name="Parallelogram 28"/>
              <p:cNvSpPr/>
              <p:nvPr/>
            </p:nvSpPr>
            <p:spPr>
              <a:xfrm>
                <a:off x="8519966" y="893511"/>
                <a:ext cx="3645313" cy="742549"/>
              </a:xfrm>
              <a:prstGeom prst="parallelogram">
                <a:avLst>
                  <a:gd name="adj" fmla="val 103002"/>
                </a:avLst>
              </a:prstGeom>
              <a:gradFill>
                <a:gsLst>
                  <a:gs pos="32000">
                    <a:srgbClr val="FFFF00"/>
                  </a:gs>
                  <a:gs pos="17000">
                    <a:srgbClr val="FFC000"/>
                  </a:gs>
                  <a:gs pos="0">
                    <a:srgbClr val="FA7E5C">
                      <a:lumMod val="75000"/>
                    </a:srgbClr>
                  </a:gs>
                  <a:gs pos="50000">
                    <a:srgbClr val="82EF73"/>
                  </a:gs>
                  <a:gs pos="62000">
                    <a:srgbClr val="28EEF8"/>
                  </a:gs>
                  <a:gs pos="85000">
                    <a:srgbClr val="0101FF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rgbClr val="F09415">
                    <a:shade val="50000"/>
                  </a:srgbClr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1599881" y="1156048"/>
                    <a:ext cx="69172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3D88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3D88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3D88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9881" y="1156048"/>
                    <a:ext cx="691728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11616358" y="1810393"/>
                    <a:ext cx="7766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6358" y="1810393"/>
                    <a:ext cx="776687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11634468" y="2404860"/>
                    <a:ext cx="68275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34468" y="2404860"/>
                    <a:ext cx="682751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74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16771 2.96296E-6 C 0.24271 2.96296E-6 0.33542 -0.1 0.33542 -0.18102 L 0.33542 -0.3620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Fundamental 3D Steady State Equations –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24</a:t>
            </a:fld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2461"/>
              </p:ext>
            </p:extLst>
          </p:nvPr>
        </p:nvGraphicFramePr>
        <p:xfrm>
          <a:off x="5638800" y="33194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19463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234708"/>
              </p:ext>
            </p:extLst>
          </p:nvPr>
        </p:nvGraphicFramePr>
        <p:xfrm>
          <a:off x="908585" y="2780506"/>
          <a:ext cx="1075938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6" imgW="3301920" imgH="939600" progId="Equation.3">
                  <p:embed/>
                </p:oleObj>
              </mc:Choice>
              <mc:Fallback>
                <p:oleObj name="Equation" r:id="rId6" imgW="330192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585" y="2780506"/>
                        <a:ext cx="10759387" cy="306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1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3D Leakage Modified Green’s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2603500"/>
                <a:ext cx="12061371" cy="4006850"/>
              </a:xfrm>
            </p:spPr>
            <p:txBody>
              <a:bodyPr>
                <a:normAutofit fontScale="85000" lnSpcReduction="10000"/>
              </a:bodyPr>
              <a:lstStyle/>
              <a:p>
                <a:endParaRPr lang="en-IN" dirty="0" smtClean="0">
                  <a:solidFill>
                    <a:schemeClr val="tx1"/>
                  </a:solidFill>
                </a:endParaRPr>
              </a:p>
              <a:p>
                <a:endParaRPr lang="en-IN" dirty="0" smtClean="0">
                  <a:solidFill>
                    <a:schemeClr val="tx1"/>
                  </a:solidFill>
                </a:endParaRPr>
              </a:p>
              <a:p>
                <a:endParaRPr lang="en-IN" dirty="0" smtClean="0">
                  <a:solidFill>
                    <a:schemeClr val="tx1"/>
                  </a:solidFill>
                </a:endParaRPr>
              </a:p>
              <a:p>
                <a:endParaRPr lang="en-IN" dirty="0" smtClean="0">
                  <a:solidFill>
                    <a:schemeClr val="tx1"/>
                  </a:solidFill>
                </a:endParaRPr>
              </a:p>
              <a:p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 smtClean="0">
                  <a:solidFill>
                    <a:schemeClr val="tx1"/>
                  </a:solidFill>
                </a:endParaRPr>
              </a:p>
              <a:p>
                <a:endParaRPr lang="en-IN" dirty="0" smtClean="0">
                  <a:solidFill>
                    <a:schemeClr val="tx1"/>
                  </a:solidFill>
                </a:endParaRPr>
              </a:p>
              <a:p>
                <a:endParaRPr lang="en-I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𝑓𝑠𝑝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𝜋𝛽</m:t>
                          </m:r>
                          <m:d>
                            <m:d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𝑓𝑠𝑝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𝑓𝑠𝑝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𝑓𝑠𝑝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𝑓𝑠𝑝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𝑓𝑠𝑝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𝑓𝑠𝑝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𝑓𝑠𝑝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𝑓𝑠𝑝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1 −2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𝜋𝛽</m:t>
                          </m:r>
                          <m:d>
                            <m:d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𝑓𝑠𝑝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𝑓𝑠𝑝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𝑓𝑠𝑝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𝑓𝑠𝑝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44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2603500"/>
                <a:ext cx="12061371" cy="40068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25</a:t>
            </a:fld>
            <a:endParaRPr lang="en-I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83763794"/>
              </p:ext>
            </p:extLst>
          </p:nvPr>
        </p:nvGraphicFramePr>
        <p:xfrm>
          <a:off x="228600" y="1680633"/>
          <a:ext cx="11868150" cy="3310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ultiply 5"/>
          <p:cNvSpPr/>
          <p:nvPr/>
        </p:nvSpPr>
        <p:spPr>
          <a:xfrm>
            <a:off x="9645650" y="1526229"/>
            <a:ext cx="2732314" cy="3592286"/>
          </a:xfrm>
          <a:prstGeom prst="mathMultiply">
            <a:avLst>
              <a:gd name="adj1" fmla="val 13843"/>
            </a:avLst>
          </a:prstGeom>
          <a:solidFill>
            <a:srgbClr val="FF3B3B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urning Candle by jilag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40" y="4743450"/>
            <a:ext cx="1050760" cy="15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Corrections for Edges and Corners</a:t>
            </a:r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073759"/>
              </p:ext>
            </p:extLst>
          </p:nvPr>
        </p:nvGraphicFramePr>
        <p:xfrm>
          <a:off x="511564" y="2627122"/>
          <a:ext cx="5647936" cy="306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167630"/>
              </p:ext>
            </p:extLst>
          </p:nvPr>
        </p:nvGraphicFramePr>
        <p:xfrm>
          <a:off x="498864" y="2634361"/>
          <a:ext cx="5647936" cy="306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994400" y="3670300"/>
            <a:ext cx="698500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807418"/>
              </p:ext>
            </p:extLst>
          </p:nvPr>
        </p:nvGraphicFramePr>
        <p:xfrm>
          <a:off x="6540500" y="1680633"/>
          <a:ext cx="5647936" cy="306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Curved Down Arrow 11"/>
          <p:cNvSpPr/>
          <p:nvPr/>
        </p:nvSpPr>
        <p:spPr>
          <a:xfrm>
            <a:off x="1154954" y="1803400"/>
            <a:ext cx="3390900" cy="12573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rot="20891109" flipV="1">
            <a:off x="1854916" y="5467461"/>
            <a:ext cx="4012720" cy="12049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5270500" y="3060699"/>
            <a:ext cx="1012990" cy="18457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  <p:bldP spid="10" grpId="0" animBg="1"/>
      <p:bldGraphic spid="11" grpId="0">
        <p:bldAsOne/>
      </p:bldGraphic>
      <p:bldP spid="12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Temperature Profile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9255136"/>
                  </p:ext>
                </p:extLst>
              </p:nvPr>
            </p:nvGraphicFramePr>
            <p:xfrm>
              <a:off x="1154954" y="2603500"/>
              <a:ext cx="8825659" cy="3416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9255136"/>
                  </p:ext>
                </p:extLst>
              </p:nvPr>
            </p:nvGraphicFramePr>
            <p:xfrm>
              <a:off x="1154954" y="2603500"/>
              <a:ext cx="8825659" cy="3416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31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Techniques used for Edges and Corners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255481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6172203"/>
            <a:ext cx="12050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Ziabari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et al.,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“Power blurring: Fast static and transient thermal analysis method for packaged integrated circuits and power devices," VLSI Systems, IEEE Transactions on, vol.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22, no. 11, pp. 2366-2379, 2014.</a:t>
            </a:r>
          </a:p>
        </p:txBody>
      </p:sp>
    </p:spTree>
    <p:extLst>
      <p:ext uri="{BB962C8B-B14F-4D97-AF65-F5344CB8AC3E}">
        <p14:creationId xmlns:p14="http://schemas.microsoft.com/office/powerpoint/2010/main" val="22826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Fundamental 3D Transient Equations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514600"/>
                <a:ext cx="10440146" cy="373380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𝑓𝑠𝑝</m:t>
                      </m:r>
                      <m:r>
                        <a:rPr lang="en-IN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IN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𝑓𝑠𝑝</m:t>
                      </m:r>
                      <m:r>
                        <a:rPr lang="en-US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en-IN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IN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𝐶𝑓𝑠𝑝</m:t>
                      </m:r>
                      <m:r>
                        <a:rPr lang="en-US" sz="2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  <m:r>
                          <m:rPr>
                            <m:nor/>
                          </m:rPr>
                          <a:rPr lang="en-IN" sz="2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</a:t>
                </a:r>
                <a:endParaRPr lang="en-IN" sz="24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514600"/>
                <a:ext cx="10440146" cy="3733800"/>
              </a:xfrm>
              <a:blipFill rotWithShape="0">
                <a:blip r:embed="rId2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29</a:t>
            </a:fld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162800" y="2692760"/>
            <a:ext cx="293914" cy="511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65840" y="4305298"/>
            <a:ext cx="401703" cy="511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Background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1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Fundamental 3D Transient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4662263"/>
                  </p:ext>
                </p:extLst>
              </p:nvPr>
            </p:nvGraphicFramePr>
            <p:xfrm>
              <a:off x="1154954" y="2603499"/>
              <a:ext cx="10514532" cy="40440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4662263"/>
                  </p:ext>
                </p:extLst>
              </p:nvPr>
            </p:nvGraphicFramePr>
            <p:xfrm>
              <a:off x="1154954" y="2603499"/>
              <a:ext cx="10514532" cy="40440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7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Fundamental 3D Transient Equations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514600"/>
                <a:ext cx="10440146" cy="3733800"/>
              </a:xfrm>
            </p:spPr>
            <p:txBody>
              <a:bodyPr>
                <a:noAutofit/>
              </a:bodyPr>
              <a:lstStyle/>
              <a:p>
                <a:pPr lvl="0">
                  <a:buClr>
                    <a:srgbClr val="399993"/>
                  </a:buClr>
                </a:pPr>
                <a:r>
                  <a:rPr lang="en-IN" sz="1400" dirty="0" err="1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Hankel</a:t>
                </a:r>
                <a:r>
                  <a:rPr lang="en-IN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 </a:t>
                </a:r>
                <a:r>
                  <a:rPr lang="en-IN" sz="1400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transform</a:t>
                </a:r>
                <a:endParaRPr lang="en-US" sz="205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𝑠𝑝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3D882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1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1400" dirty="0"/>
                          <m:t> </m:t>
                        </m:r>
                        <m:r>
                          <m:rPr>
                            <m:nor/>
                          </m:rPr>
                          <a:rPr lang="en-IN" sz="1400" b="0" i="0" dirty="0" smtClean="0"/>
                          <m:t>H</m:t>
                        </m:r>
                        <m:r>
                          <m:rPr>
                            <m:nor/>
                          </m:rPr>
                          <a:rPr lang="en-IN" sz="1400" b="0" i="0" dirty="0" smtClean="0"/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  <m:r>
                      <a:rPr lang="en-I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r>
                          <a:rPr lang="en-US" sz="1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1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</a:t>
                </a:r>
              </a:p>
              <a:p>
                <a:endParaRPr lang="en-I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1 −2</m:t>
                            </m:r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𝜋𝛽</m:t>
                            </m:r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𝑓𝑠𝑝</m:t>
                                </m:r>
                              </m:e>
                              <m:sub>
                                <m:r>
                                  <a:rPr lang="en-IN" sz="1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IN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1 −2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𝜋𝛽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𝑓𝑠𝑝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3D882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3D882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1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1400" dirty="0"/>
                          <m:t> </m:t>
                        </m:r>
                        <m:r>
                          <m:rPr>
                            <m:nor/>
                          </m:rPr>
                          <a:rPr lang="en-IN" sz="1400" dirty="0"/>
                          <m:t>H</m:t>
                        </m:r>
                        <m:r>
                          <m:rPr>
                            <m:nor/>
                          </m:rPr>
                          <a:rPr lang="en-IN" sz="1400" dirty="0"/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  <m:r>
                      <a:rPr lang="en-IN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1 −2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𝜋𝛽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𝑓𝑠𝑝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1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</a:t>
                </a:r>
              </a:p>
              <a:p>
                <a:endPara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0">
                  <a:buClr>
                    <a:srgbClr val="399993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prstClr val="white">
                            <a:lumMod val="6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I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1 −2</m:t>
                        </m:r>
                        <m:r>
                          <a:rPr lang="en-IN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𝜋𝛽</m:t>
                        </m:r>
                        <m:r>
                          <a:rPr lang="en-IN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𝑓𝑠𝑝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16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𝑓𝑠𝑝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IN" sz="1600" b="0" i="1" smtClean="0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>
                                        <a:lumMod val="95000"/>
                                        <a:lumOff val="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solidFill>
                                      <a:prstClr val="black">
                                        <a:lumMod val="95000"/>
                                        <a:lumOff val="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prstClr val="black">
                                        <a:lumMod val="95000"/>
                                        <a:lumOff val="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6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16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IN" sz="1600" b="0" i="1" smtClean="0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6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IN" sz="16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IN" sz="1600" b="0" i="1" smtClean="0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6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IN" sz="16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16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  </a:t>
                </a:r>
              </a:p>
              <a:p>
                <a:endParaRPr lang="en-IN" sz="1400" dirty="0" smtClean="0"/>
              </a:p>
              <a:p>
                <a:r>
                  <a:rPr lang="en-IN" sz="1400" dirty="0" smtClean="0"/>
                  <a:t>Take Laplace transform with respect to time and interchange </a:t>
                </a:r>
                <a:r>
                  <a:rPr lang="en-IN" sz="1400" dirty="0" err="1" smtClean="0"/>
                  <a:t>Hankel</a:t>
                </a:r>
                <a:r>
                  <a:rPr lang="en-IN" sz="1400" dirty="0" smtClean="0"/>
                  <a:t> and Laplace transforms.</a:t>
                </a:r>
                <a:endParaRPr lang="en-IN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514600"/>
                <a:ext cx="10440146" cy="3733800"/>
              </a:xfrm>
              <a:blipFill rotWithShape="0">
                <a:blip r:embed="rId3"/>
                <a:stretch>
                  <a:fillRect l="-58" t="-490" b="-21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25912" y="3655779"/>
            <a:ext cx="7264402" cy="703116"/>
            <a:chOff x="2325912" y="4102100"/>
            <a:chExt cx="7264402" cy="703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15442" y="4102100"/>
                  <a:ext cx="728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442" y="4102100"/>
                  <a:ext cx="7285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325912" y="4428666"/>
              <a:ext cx="7264402" cy="376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Transient Analysis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732246" cy="3416300"/>
              </a:xfrm>
            </p:spPr>
            <p:txBody>
              <a:bodyPr>
                <a:normAutofit/>
              </a:bodyPr>
              <a:lstStyle/>
              <a:p>
                <a:endParaRPr lang="en-IN" sz="2400" b="0" dirty="0" smtClean="0"/>
              </a:p>
              <a:p>
                <a:pPr marL="0" lvl="0" indent="0">
                  <a:buNone/>
                </a:pPr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prstClr val="white">
                            <a:lumMod val="6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1 −2</m:t>
                        </m:r>
                        <m:r>
                          <a:rPr lang="en-IN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𝜋𝛽</m:t>
                        </m:r>
                        <m:r>
                          <a:rPr lang="en-IN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𝑓𝑠𝑝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𝑓𝑠𝑝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prstClr val="black">
                                    <a:lumMod val="95000"/>
                                    <a:lumOff val="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sz="240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sz="240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sz="240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𝑓𝑠𝑝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  </a:t>
                </a:r>
                <a:endParaRPr lang="en-IN" sz="24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lvl="0"/>
                <a:endParaRPr lang="en-IN" sz="24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0" lvl="0" indent="0">
                  <a:buNone/>
                </a:pPr>
                <a:r>
                  <a:rPr lang="en-IN" sz="2400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4 such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)),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IN" sz="2400" b="0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IN" sz="2400" dirty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732246" cy="3416300"/>
              </a:xfrm>
              <a:blipFill rotWithShape="0">
                <a:blip r:embed="rId2"/>
                <a:stretch>
                  <a:fillRect l="-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42971" y="2645673"/>
            <a:ext cx="1793258" cy="1157072"/>
            <a:chOff x="4191000" y="4677939"/>
            <a:chExt cx="1371600" cy="743147"/>
          </a:xfrm>
        </p:grpSpPr>
        <p:sp>
          <p:nvSpPr>
            <p:cNvPr id="5" name="Rectangle 4"/>
            <p:cNvSpPr/>
            <p:nvPr/>
          </p:nvSpPr>
          <p:spPr>
            <a:xfrm>
              <a:off x="4191000" y="4942114"/>
              <a:ext cx="1371600" cy="478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2365" y="4677939"/>
                  <a:ext cx="539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365" y="4677939"/>
                  <a:ext cx="53918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Approximations for transient analysis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5950036"/>
                  </p:ext>
                </p:extLst>
              </p:nvPr>
            </p:nvGraphicFramePr>
            <p:xfrm>
              <a:off x="1154954" y="2603500"/>
              <a:ext cx="10572589" cy="38989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5950036"/>
                  </p:ext>
                </p:extLst>
              </p:nvPr>
            </p:nvGraphicFramePr>
            <p:xfrm>
              <a:off x="1154954" y="2603500"/>
              <a:ext cx="10572589" cy="38989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Further speedup	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287434"/>
              </p:ext>
            </p:extLst>
          </p:nvPr>
        </p:nvGraphicFramePr>
        <p:xfrm>
          <a:off x="1737598" y="2453517"/>
          <a:ext cx="8825659" cy="187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34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001484" y="4291753"/>
                <a:ext cx="10874829" cy="173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+1 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IN" sz="22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20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IN" sz="220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sz="220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  <m:sub/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22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N" sz="22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200" dirty="0"/>
                  <a:t>is the </a:t>
                </a:r>
                <a:r>
                  <a:rPr lang="en-IN" sz="2200" dirty="0" err="1"/>
                  <a:t>k</a:t>
                </a:r>
                <a:r>
                  <a:rPr lang="en-IN" sz="2200" baseline="30000" dirty="0" err="1"/>
                  <a:t>th</a:t>
                </a:r>
                <a:r>
                  <a:rPr lang="en-IN" sz="2200" baseline="30000" dirty="0"/>
                  <a:t> </a:t>
                </a:r>
                <a:r>
                  <a:rPr lang="en-IN" sz="2200" dirty="0"/>
                  <a:t>root of the Bessel function, and N is the defined range of the function whose </a:t>
                </a:r>
                <a:r>
                  <a:rPr lang="en-IN" sz="2200" dirty="0" err="1"/>
                  <a:t>Hankel</a:t>
                </a:r>
                <a:r>
                  <a:rPr lang="en-IN" sz="2200" dirty="0"/>
                  <a:t> </a:t>
                </a:r>
                <a:r>
                  <a:rPr lang="en-IN" sz="2200" dirty="0"/>
                  <a:t>transform has to be computed.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4" y="4291753"/>
                <a:ext cx="10874829" cy="1736245"/>
              </a:xfrm>
              <a:prstGeom prst="rect">
                <a:avLst/>
              </a:prstGeom>
              <a:blipFill rotWithShape="0">
                <a:blip r:embed="rId7"/>
                <a:stretch>
                  <a:fillRect r="-224" b="-6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001484" y="6211669"/>
            <a:ext cx="10721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H. F. Johnson, “An improved method for computing a discrete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hankel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transform," Computer physics communications, vol. 43, no. 2, pp. 181-202, 1987.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AC3279-64CC-46D1-A6C8-78469FEFA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AC3279-64CC-46D1-A6C8-78469FEFA4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648233-E294-4867-9289-18EA69DF4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8A648233-E294-4867-9289-18EA69DF45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59039E-C5BA-4B3A-835D-169748067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6859039E-C5BA-4B3A-835D-169748067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</a:t>
            </a:r>
            <a:r>
              <a:rPr lang="en-IN" dirty="0" smtClean="0"/>
              <a:t>speedup: </a:t>
            </a:r>
            <a:r>
              <a:rPr lang="en-IN" smtClean="0"/>
              <a:t>lookup table</a:t>
            </a:r>
            <a:r>
              <a:rPr lang="en-IN" dirty="0"/>
              <a:t>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81875" cy="34163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</a:rPr>
              <a:t>To save computation time, we pre-compute all the roots of the Bessel function needed, and store it in a lookup table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35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630224"/>
                  </p:ext>
                </p:extLst>
              </p:nvPr>
            </p:nvGraphicFramePr>
            <p:xfrm>
              <a:off x="1966685" y="3941838"/>
              <a:ext cx="8128000" cy="1861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2.40482555769577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5.52007811028631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8.65372791291101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11.7915344390142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630224"/>
                  </p:ext>
                </p:extLst>
              </p:nvPr>
            </p:nvGraphicFramePr>
            <p:xfrm>
              <a:off x="1966685" y="3941838"/>
              <a:ext cx="8128000" cy="1861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8065" r="-750" b="-41774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2.40482555769577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5.52007811028631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8.65372791291101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11.7915344390142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8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Leakage Converged Transient Temperature Profile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Temperature changes at continuously with time =&gt; leakage power changes at every instant</a:t>
            </a:r>
          </a:p>
          <a:p>
            <a:r>
              <a:rPr lang="en-IN" dirty="0" smtClean="0"/>
              <a:t>To calculate leakage converged temperature profile in traditional simulators, we have to update leakage values at each instant, apply equivalent additional power  and re-run the simulation.</a:t>
            </a:r>
          </a:p>
          <a:p>
            <a:r>
              <a:rPr lang="en-IN" dirty="0" smtClean="0"/>
              <a:t>We need to run a simulation for every time instant at which temperature values are needed =&gt; a very expensive process.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2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Steady State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Steady state</a:t>
            </a:r>
          </a:p>
          <a:p>
            <a:endParaRPr lang="en-IN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65371"/>
              </p:ext>
            </p:extLst>
          </p:nvPr>
        </p:nvGraphicFramePr>
        <p:xfrm>
          <a:off x="870856" y="3266923"/>
          <a:ext cx="106534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162"/>
                <a:gridCol w="3551162"/>
                <a:gridCol w="355116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Simulator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Execution</a:t>
                      </a:r>
                      <a:r>
                        <a:rPr lang="en-IN" sz="2400" baseline="0" dirty="0" smtClean="0"/>
                        <a:t> time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Error (K) </a:t>
                      </a:r>
                      <a:r>
                        <a:rPr lang="en-IN" sz="2400" b="0" dirty="0" smtClean="0"/>
                        <a:t>(From papers)</a:t>
                      </a:r>
                      <a:endParaRPr lang="en-IN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Ansys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2-4 hours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--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Hotspot (HS3D)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1.1s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1.4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3D</a:t>
                      </a:r>
                      <a:r>
                        <a:rPr lang="en-IN" sz="2400" baseline="0" dirty="0" smtClean="0"/>
                        <a:t> ICE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1.1s </a:t>
                      </a:r>
                      <a:r>
                        <a:rPr lang="en-IN" sz="2400" baseline="30000" dirty="0" smtClean="0"/>
                        <a:t>[3]</a:t>
                      </a:r>
                      <a:endParaRPr lang="en-IN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1.6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Our method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0.016s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1.5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Steady State Temperature Profile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9886" y="2282029"/>
            <a:ext cx="5683704" cy="49194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Transient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Error: &lt;6%</a:t>
            </a:r>
          </a:p>
          <a:p>
            <a:r>
              <a:rPr lang="en-IN" sz="2400" dirty="0" smtClean="0"/>
              <a:t>Time for 100 points: 3.5s</a:t>
            </a:r>
          </a:p>
          <a:p>
            <a:r>
              <a:rPr lang="en-IN" sz="2400" dirty="0" smtClean="0"/>
              <a:t>71X speedup over 3D ICE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3182064" y="2436153"/>
            <a:ext cx="7580758" cy="4356397"/>
            <a:chOff x="3182064" y="2588553"/>
            <a:chExt cx="7229452" cy="4356397"/>
          </a:xfrm>
        </p:grpSpPr>
        <p:sp>
          <p:nvSpPr>
            <p:cNvPr id="8" name="Freeform 7"/>
            <p:cNvSpPr/>
            <p:nvPr/>
          </p:nvSpPr>
          <p:spPr>
            <a:xfrm rot="2615891">
              <a:off x="4852713" y="5565312"/>
              <a:ext cx="496492" cy="370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8522"/>
                  </a:moveTo>
                  <a:lnTo>
                    <a:pt x="496492" y="1852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4921181" y="4712227"/>
              <a:ext cx="467149" cy="370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8522"/>
                  </a:moveTo>
                  <a:lnTo>
                    <a:pt x="467149" y="1852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 rot="18984109">
              <a:off x="4852713" y="3859141"/>
              <a:ext cx="496492" cy="370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8522"/>
                  </a:moveTo>
                  <a:lnTo>
                    <a:pt x="496492" y="1852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182064" y="3707740"/>
              <a:ext cx="2046019" cy="204601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4983135" y="2588553"/>
              <a:ext cx="2471885" cy="1332000"/>
            </a:xfrm>
            <a:custGeom>
              <a:avLst/>
              <a:gdLst>
                <a:gd name="connsiteX0" fmla="*/ 0 w 1620005"/>
                <a:gd name="connsiteY0" fmla="*/ 629998 h 1259996"/>
                <a:gd name="connsiteX1" fmla="*/ 810003 w 1620005"/>
                <a:gd name="connsiteY1" fmla="*/ 0 h 1259996"/>
                <a:gd name="connsiteX2" fmla="*/ 1620006 w 1620005"/>
                <a:gd name="connsiteY2" fmla="*/ 629998 h 1259996"/>
                <a:gd name="connsiteX3" fmla="*/ 810003 w 1620005"/>
                <a:gd name="connsiteY3" fmla="*/ 1259996 h 1259996"/>
                <a:gd name="connsiteX4" fmla="*/ 0 w 1620005"/>
                <a:gd name="connsiteY4" fmla="*/ 629998 h 125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5" h="1259996">
                  <a:moveTo>
                    <a:pt x="0" y="629998"/>
                  </a:moveTo>
                  <a:cubicBezTo>
                    <a:pt x="0" y="282060"/>
                    <a:pt x="362651" y="0"/>
                    <a:pt x="810003" y="0"/>
                  </a:cubicBezTo>
                  <a:cubicBezTo>
                    <a:pt x="1257355" y="0"/>
                    <a:pt x="1620006" y="282060"/>
                    <a:pt x="1620006" y="629998"/>
                  </a:cubicBezTo>
                  <a:cubicBezTo>
                    <a:pt x="1620006" y="977936"/>
                    <a:pt x="1257355" y="1259996"/>
                    <a:pt x="810003" y="1259996"/>
                  </a:cubicBezTo>
                  <a:cubicBezTo>
                    <a:pt x="362651" y="1259996"/>
                    <a:pt x="0" y="977936"/>
                    <a:pt x="0" y="62999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134" tIns="193412" rIns="246134" bIns="19341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200" dirty="0" smtClean="0"/>
                <a:t>Quantify h</a:t>
              </a:r>
              <a:r>
                <a:rPr lang="en-IN" sz="2200" kern="1200" dirty="0" smtClean="0"/>
                <a:t>armful effects on chip</a:t>
              </a:r>
              <a:endParaRPr lang="en-IN" sz="22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61907" y="2588553"/>
              <a:ext cx="2549609" cy="1259996"/>
            </a:xfrm>
            <a:custGeom>
              <a:avLst/>
              <a:gdLst>
                <a:gd name="connsiteX0" fmla="*/ 0 w 2430008"/>
                <a:gd name="connsiteY0" fmla="*/ 0 h 1259996"/>
                <a:gd name="connsiteX1" fmla="*/ 2430008 w 2430008"/>
                <a:gd name="connsiteY1" fmla="*/ 0 h 1259996"/>
                <a:gd name="connsiteX2" fmla="*/ 2430008 w 2430008"/>
                <a:gd name="connsiteY2" fmla="*/ 1259996 h 1259996"/>
                <a:gd name="connsiteX3" fmla="*/ 0 w 2430008"/>
                <a:gd name="connsiteY3" fmla="*/ 1259996 h 1259996"/>
                <a:gd name="connsiteX4" fmla="*/ 0 w 2430008"/>
                <a:gd name="connsiteY4" fmla="*/ 0 h 125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008" h="1259996">
                  <a:moveTo>
                    <a:pt x="0" y="0"/>
                  </a:moveTo>
                  <a:lnTo>
                    <a:pt x="2430008" y="0"/>
                  </a:lnTo>
                  <a:lnTo>
                    <a:pt x="2430008" y="1259996"/>
                  </a:lnTo>
                  <a:lnTo>
                    <a:pt x="0" y="1259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Mobility</a:t>
              </a:r>
              <a:r>
                <a:rPr lang="en-IN" sz="2200" kern="1200" dirty="0" smtClean="0"/>
                <a:t>, speed</a:t>
              </a:r>
              <a:endParaRPr lang="en-IN" sz="22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200" kern="1200" dirty="0" smtClean="0"/>
                <a:t>Lifetime, reliability</a:t>
              </a:r>
              <a:endParaRPr lang="en-IN" sz="22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200" kern="1200" dirty="0" smtClean="0"/>
                <a:t>Interconnect Resistivity</a:t>
              </a:r>
              <a:endParaRPr lang="en-IN" sz="22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388328" y="4100751"/>
              <a:ext cx="2471885" cy="1332000"/>
            </a:xfrm>
            <a:custGeom>
              <a:avLst/>
              <a:gdLst>
                <a:gd name="connsiteX0" fmla="*/ 0 w 1620005"/>
                <a:gd name="connsiteY0" fmla="*/ 629998 h 1259996"/>
                <a:gd name="connsiteX1" fmla="*/ 810003 w 1620005"/>
                <a:gd name="connsiteY1" fmla="*/ 0 h 1259996"/>
                <a:gd name="connsiteX2" fmla="*/ 1620006 w 1620005"/>
                <a:gd name="connsiteY2" fmla="*/ 629998 h 1259996"/>
                <a:gd name="connsiteX3" fmla="*/ 810003 w 1620005"/>
                <a:gd name="connsiteY3" fmla="*/ 1259996 h 1259996"/>
                <a:gd name="connsiteX4" fmla="*/ 0 w 1620005"/>
                <a:gd name="connsiteY4" fmla="*/ 629998 h 125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5" h="1259996">
                  <a:moveTo>
                    <a:pt x="0" y="629998"/>
                  </a:moveTo>
                  <a:cubicBezTo>
                    <a:pt x="0" y="282060"/>
                    <a:pt x="362651" y="0"/>
                    <a:pt x="810003" y="0"/>
                  </a:cubicBezTo>
                  <a:cubicBezTo>
                    <a:pt x="1257355" y="0"/>
                    <a:pt x="1620006" y="282060"/>
                    <a:pt x="1620006" y="629998"/>
                  </a:cubicBezTo>
                  <a:cubicBezTo>
                    <a:pt x="1620006" y="977936"/>
                    <a:pt x="1257355" y="1259996"/>
                    <a:pt x="810003" y="1259996"/>
                  </a:cubicBezTo>
                  <a:cubicBezTo>
                    <a:pt x="362651" y="1259996"/>
                    <a:pt x="0" y="977936"/>
                    <a:pt x="0" y="62999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134" tIns="193412" rIns="246134" bIns="19341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200" kern="1200" dirty="0" smtClean="0"/>
                <a:t>Thermal Aware Design</a:t>
              </a:r>
              <a:endParaRPr lang="en-IN" sz="22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891428" y="4100751"/>
              <a:ext cx="2430008" cy="1259996"/>
            </a:xfrm>
            <a:custGeom>
              <a:avLst/>
              <a:gdLst>
                <a:gd name="connsiteX0" fmla="*/ 0 w 2430008"/>
                <a:gd name="connsiteY0" fmla="*/ 0 h 1259996"/>
                <a:gd name="connsiteX1" fmla="*/ 2430008 w 2430008"/>
                <a:gd name="connsiteY1" fmla="*/ 0 h 1259996"/>
                <a:gd name="connsiteX2" fmla="*/ 2430008 w 2430008"/>
                <a:gd name="connsiteY2" fmla="*/ 1259996 h 1259996"/>
                <a:gd name="connsiteX3" fmla="*/ 0 w 2430008"/>
                <a:gd name="connsiteY3" fmla="*/ 1259996 h 1259996"/>
                <a:gd name="connsiteX4" fmla="*/ 0 w 2430008"/>
                <a:gd name="connsiteY4" fmla="*/ 0 h 125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008" h="1259996">
                  <a:moveTo>
                    <a:pt x="0" y="0"/>
                  </a:moveTo>
                  <a:lnTo>
                    <a:pt x="2430008" y="0"/>
                  </a:lnTo>
                  <a:lnTo>
                    <a:pt x="2430008" y="1259996"/>
                  </a:lnTo>
                  <a:lnTo>
                    <a:pt x="0" y="1259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Optimization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200" kern="1200" dirty="0" err="1" smtClean="0"/>
                <a:t>Floorplanning</a:t>
              </a:r>
              <a:endParaRPr lang="en-IN" sz="2200" kern="1200" dirty="0" smtClean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200" kern="1200" dirty="0" smtClean="0"/>
                <a:t>Cell Placement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983135" y="5612950"/>
              <a:ext cx="2471885" cy="1332000"/>
            </a:xfrm>
            <a:custGeom>
              <a:avLst/>
              <a:gdLst>
                <a:gd name="connsiteX0" fmla="*/ 0 w 1620005"/>
                <a:gd name="connsiteY0" fmla="*/ 629998 h 1259996"/>
                <a:gd name="connsiteX1" fmla="*/ 810003 w 1620005"/>
                <a:gd name="connsiteY1" fmla="*/ 0 h 1259996"/>
                <a:gd name="connsiteX2" fmla="*/ 1620006 w 1620005"/>
                <a:gd name="connsiteY2" fmla="*/ 629998 h 1259996"/>
                <a:gd name="connsiteX3" fmla="*/ 810003 w 1620005"/>
                <a:gd name="connsiteY3" fmla="*/ 1259996 h 1259996"/>
                <a:gd name="connsiteX4" fmla="*/ 0 w 1620005"/>
                <a:gd name="connsiteY4" fmla="*/ 629998 h 125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5" h="1259996">
                  <a:moveTo>
                    <a:pt x="0" y="629998"/>
                  </a:moveTo>
                  <a:cubicBezTo>
                    <a:pt x="0" y="282060"/>
                    <a:pt x="362651" y="0"/>
                    <a:pt x="810003" y="0"/>
                  </a:cubicBezTo>
                  <a:cubicBezTo>
                    <a:pt x="1257355" y="0"/>
                    <a:pt x="1620006" y="282060"/>
                    <a:pt x="1620006" y="629998"/>
                  </a:cubicBezTo>
                  <a:cubicBezTo>
                    <a:pt x="1620006" y="977936"/>
                    <a:pt x="1257355" y="1259996"/>
                    <a:pt x="810003" y="1259996"/>
                  </a:cubicBezTo>
                  <a:cubicBezTo>
                    <a:pt x="362651" y="1259996"/>
                    <a:pt x="0" y="977936"/>
                    <a:pt x="0" y="62999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134" tIns="193412" rIns="246134" bIns="19341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200" kern="1200" dirty="0" smtClean="0"/>
                <a:t>Cooling System Provisioning</a:t>
              </a:r>
              <a:endParaRPr lang="en-IN" sz="22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35412" y="5612950"/>
              <a:ext cx="2430008" cy="1259996"/>
            </a:xfrm>
            <a:custGeom>
              <a:avLst/>
              <a:gdLst>
                <a:gd name="connsiteX0" fmla="*/ 0 w 2430008"/>
                <a:gd name="connsiteY0" fmla="*/ 0 h 1259996"/>
                <a:gd name="connsiteX1" fmla="*/ 2430008 w 2430008"/>
                <a:gd name="connsiteY1" fmla="*/ 0 h 1259996"/>
                <a:gd name="connsiteX2" fmla="*/ 2430008 w 2430008"/>
                <a:gd name="connsiteY2" fmla="*/ 1259996 h 1259996"/>
                <a:gd name="connsiteX3" fmla="*/ 0 w 2430008"/>
                <a:gd name="connsiteY3" fmla="*/ 1259996 h 1259996"/>
                <a:gd name="connsiteX4" fmla="*/ 0 w 2430008"/>
                <a:gd name="connsiteY4" fmla="*/ 0 h 125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008" h="1259996">
                  <a:moveTo>
                    <a:pt x="0" y="0"/>
                  </a:moveTo>
                  <a:lnTo>
                    <a:pt x="2430008" y="0"/>
                  </a:lnTo>
                  <a:lnTo>
                    <a:pt x="2430008" y="1259996"/>
                  </a:lnTo>
                  <a:lnTo>
                    <a:pt x="0" y="1259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2200" kern="1200" dirty="0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098235" y="5609492"/>
            <a:ext cx="2548088" cy="1259996"/>
          </a:xfrm>
          <a:custGeom>
            <a:avLst/>
            <a:gdLst>
              <a:gd name="connsiteX0" fmla="*/ 0 w 2430008"/>
              <a:gd name="connsiteY0" fmla="*/ 0 h 1259996"/>
              <a:gd name="connsiteX1" fmla="*/ 2430008 w 2430008"/>
              <a:gd name="connsiteY1" fmla="*/ 0 h 1259996"/>
              <a:gd name="connsiteX2" fmla="*/ 2430008 w 2430008"/>
              <a:gd name="connsiteY2" fmla="*/ 1259996 h 1259996"/>
              <a:gd name="connsiteX3" fmla="*/ 0 w 2430008"/>
              <a:gd name="connsiteY3" fmla="*/ 1259996 h 1259996"/>
              <a:gd name="connsiteX4" fmla="*/ 0 w 2430008"/>
              <a:gd name="connsiteY4" fmla="*/ 0 h 125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008" h="1259996">
                <a:moveTo>
                  <a:pt x="0" y="0"/>
                </a:moveTo>
                <a:lnTo>
                  <a:pt x="2430008" y="0"/>
                </a:lnTo>
                <a:lnTo>
                  <a:pt x="2430008" y="1259996"/>
                </a:lnTo>
                <a:lnTo>
                  <a:pt x="0" y="12599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2200" kern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Cabinet design and fan settings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9726" y="3959661"/>
            <a:ext cx="2081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8CF3FE"/>
                </a:solidFill>
              </a:rPr>
              <a:t>Uses of </a:t>
            </a:r>
          </a:p>
          <a:p>
            <a:pPr algn="ctr"/>
            <a:r>
              <a:rPr lang="en-IN" sz="2400" dirty="0" smtClean="0">
                <a:solidFill>
                  <a:srgbClr val="8CF3FE"/>
                </a:solidFill>
              </a:rPr>
              <a:t>Thermal Simulator</a:t>
            </a:r>
            <a:endParaRPr lang="en-IN" sz="2400" dirty="0">
              <a:solidFill>
                <a:srgbClr val="8CF3F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4</a:t>
            </a:fld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29113" y="3404243"/>
            <a:ext cx="3930551" cy="23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2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5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6887"/>
            <a:ext cx="10035785" cy="4299856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Sarangi</a:t>
            </a:r>
            <a:r>
              <a:rPr lang="en-US" dirty="0"/>
              <a:t>, S.R. , </a:t>
            </a:r>
            <a:r>
              <a:rPr lang="en-US" dirty="0" err="1"/>
              <a:t>Ananthanarayanan</a:t>
            </a:r>
            <a:r>
              <a:rPr lang="en-US" dirty="0"/>
              <a:t>, G. and M. </a:t>
            </a:r>
            <a:r>
              <a:rPr lang="en-US" dirty="0" err="1"/>
              <a:t>Balakrishnan</a:t>
            </a:r>
            <a:r>
              <a:rPr lang="en-US" dirty="0"/>
              <a:t>, “</a:t>
            </a:r>
            <a:r>
              <a:rPr lang="en-US" dirty="0" err="1"/>
              <a:t>LightSim</a:t>
            </a:r>
            <a:r>
              <a:rPr lang="en-US" dirty="0"/>
              <a:t> : A Leakage Aware Ultrafast Temperature Simulator,” ASP-DAC, pp. 855-860, 2014.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Huang</a:t>
            </a:r>
            <a:r>
              <a:rPr lang="en-US" dirty="0"/>
              <a:t>, Wei, </a:t>
            </a:r>
            <a:r>
              <a:rPr lang="en-US" dirty="0" err="1"/>
              <a:t>Shougata</a:t>
            </a:r>
            <a:r>
              <a:rPr lang="en-US" dirty="0"/>
              <a:t> Ghosh, </a:t>
            </a:r>
            <a:r>
              <a:rPr lang="en-US" dirty="0" err="1"/>
              <a:t>Sivakumar</a:t>
            </a:r>
            <a:r>
              <a:rPr lang="en-US" dirty="0"/>
              <a:t> </a:t>
            </a:r>
            <a:r>
              <a:rPr lang="en-US" dirty="0" err="1"/>
              <a:t>Velusamy</a:t>
            </a:r>
            <a:r>
              <a:rPr lang="en-US" dirty="0"/>
              <a:t>, </a:t>
            </a:r>
            <a:r>
              <a:rPr lang="en-US" dirty="0" err="1"/>
              <a:t>Karthik</a:t>
            </a:r>
            <a:r>
              <a:rPr lang="en-US" dirty="0"/>
              <a:t> </a:t>
            </a:r>
            <a:r>
              <a:rPr lang="en-US" dirty="0" err="1"/>
              <a:t>Sankaranarayanan</a:t>
            </a:r>
            <a:r>
              <a:rPr lang="en-US" dirty="0"/>
              <a:t>, Kevin </a:t>
            </a:r>
            <a:r>
              <a:rPr lang="en-US" dirty="0" err="1"/>
              <a:t>Skadron</a:t>
            </a:r>
            <a:r>
              <a:rPr lang="en-US" dirty="0"/>
              <a:t>, and </a:t>
            </a:r>
            <a:r>
              <a:rPr lang="en-US" dirty="0" err="1"/>
              <a:t>Mircea</a:t>
            </a:r>
            <a:r>
              <a:rPr lang="en-US" dirty="0"/>
              <a:t> R. Stan. "</a:t>
            </a:r>
            <a:r>
              <a:rPr lang="en-US" dirty="0" err="1"/>
              <a:t>HotSpot</a:t>
            </a:r>
            <a:r>
              <a:rPr lang="en-US" dirty="0"/>
              <a:t>: A compact thermal modeling methodology for early-stage VLSI design." </a:t>
            </a:r>
            <a:r>
              <a:rPr lang="en-US" i="1" dirty="0"/>
              <a:t>Very Large Scale Integration (VLSI) Systems, IEEE Transactions on</a:t>
            </a:r>
            <a:r>
              <a:rPr lang="en-US" dirty="0"/>
              <a:t> , vol. 14, no. 5, pp. 501-513, 2006.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A. Sridhar, A. </a:t>
            </a:r>
            <a:r>
              <a:rPr lang="en-US" dirty="0" err="1"/>
              <a:t>Vincenzi</a:t>
            </a:r>
            <a:r>
              <a:rPr lang="en-US" dirty="0"/>
              <a:t>, M. Ruggiero, T. </a:t>
            </a:r>
            <a:r>
              <a:rPr lang="en-US" dirty="0" err="1"/>
              <a:t>Brunschwiler</a:t>
            </a:r>
            <a:r>
              <a:rPr lang="en-US" dirty="0"/>
              <a:t>, and D. Atienza, “3D-ICE: Fast compact transient thermal modeling for 3D ICs with inter-tier liquid cooling," in ICCAD, 2010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Zhang</a:t>
            </a:r>
            <a:r>
              <a:rPr lang="en-US" dirty="0"/>
              <a:t>, </a:t>
            </a:r>
            <a:r>
              <a:rPr lang="en-US" dirty="0" err="1"/>
              <a:t>Yufu</a:t>
            </a:r>
            <a:r>
              <a:rPr lang="en-US" dirty="0"/>
              <a:t>, </a:t>
            </a:r>
            <a:r>
              <a:rPr lang="en-US" dirty="0" err="1"/>
              <a:t>Ankur</a:t>
            </a:r>
            <a:r>
              <a:rPr lang="en-US" dirty="0"/>
              <a:t> Srivastava, and Mohamed </a:t>
            </a:r>
            <a:r>
              <a:rPr lang="en-US" dirty="0" err="1"/>
              <a:t>Zahran</a:t>
            </a:r>
            <a:r>
              <a:rPr lang="en-US" dirty="0"/>
              <a:t>, "Chip level thermal profile estimation using on-chip temperature sensors." </a:t>
            </a:r>
            <a:r>
              <a:rPr lang="en-US" i="1" dirty="0"/>
              <a:t>Computer Design, IEEE International Conference on</a:t>
            </a:r>
            <a:r>
              <a:rPr lang="en-US" dirty="0"/>
              <a:t>. IEEE, pp. 432-437, 2008.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Zhan, Yong, and </a:t>
            </a:r>
            <a:r>
              <a:rPr lang="en-US" dirty="0" err="1"/>
              <a:t>Sachin</a:t>
            </a:r>
            <a:r>
              <a:rPr lang="en-US" dirty="0"/>
              <a:t> S. </a:t>
            </a:r>
            <a:r>
              <a:rPr lang="en-US" dirty="0" err="1"/>
              <a:t>Sapatnekar</a:t>
            </a:r>
            <a:r>
              <a:rPr lang="en-US" dirty="0"/>
              <a:t>. "High-efficiency Green function-based thermal simulation algorithms," </a:t>
            </a:r>
            <a:r>
              <a:rPr lang="en-US" i="1" dirty="0"/>
              <a:t>Computer-Aided Design of Integrated Circuits and Systems, IEEE Transactions on,</a:t>
            </a:r>
            <a:r>
              <a:rPr lang="en-US" dirty="0"/>
              <a:t> vol. 26, no. 9, pp. 1661-1675, 2007.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Francisco J. Mesa-</a:t>
            </a:r>
            <a:r>
              <a:rPr lang="en-US" dirty="0" err="1"/>
              <a:t>Martínez,Joseph</a:t>
            </a:r>
            <a:r>
              <a:rPr lang="en-US" dirty="0"/>
              <a:t> </a:t>
            </a:r>
            <a:r>
              <a:rPr lang="en-US" dirty="0" err="1"/>
              <a:t>Nayfach-Battilana</a:t>
            </a:r>
            <a:r>
              <a:rPr lang="en-US" dirty="0"/>
              <a:t>, Jose </a:t>
            </a:r>
            <a:r>
              <a:rPr lang="en-US" dirty="0" err="1"/>
              <a:t>Renau</a:t>
            </a:r>
            <a:r>
              <a:rPr lang="en-US" dirty="0"/>
              <a:t> ,”Power Model Validation Through Thermal Measurements,” In </a:t>
            </a:r>
            <a:r>
              <a:rPr lang="en-US" i="1" dirty="0"/>
              <a:t>Proceedings of the 34th annual international symposium on Computer architecture</a:t>
            </a:r>
            <a:r>
              <a:rPr lang="en-US" dirty="0"/>
              <a:t> (ISCA '07). ACM, New York, NY, USA, pp. 302-311,2007.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ANSYS ICEPAK 12.1, "User’s Guide." </a:t>
            </a:r>
            <a:r>
              <a:rPr lang="en-US" i="1" dirty="0"/>
              <a:t>Fluent </a:t>
            </a:r>
            <a:r>
              <a:rPr lang="en-US" i="1" dirty="0" err="1"/>
              <a:t>Inc</a:t>
            </a:r>
            <a:r>
              <a:rPr lang="en-US" dirty="0"/>
              <a:t> (2009</a:t>
            </a:r>
            <a:r>
              <a:rPr lang="en-US" dirty="0" smtClean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A. </a:t>
            </a:r>
            <a:r>
              <a:rPr lang="en-US" dirty="0" err="1" smtClean="0"/>
              <a:t>Ziabari</a:t>
            </a:r>
            <a:r>
              <a:rPr lang="en-US" dirty="0" smtClean="0"/>
              <a:t>, J.-H. Park, E. K. </a:t>
            </a:r>
            <a:r>
              <a:rPr lang="en-US" dirty="0" err="1" smtClean="0"/>
              <a:t>Ardestani</a:t>
            </a:r>
            <a:r>
              <a:rPr lang="en-US" dirty="0" smtClean="0"/>
              <a:t>, J. </a:t>
            </a:r>
            <a:r>
              <a:rPr lang="en-US" dirty="0" err="1" smtClean="0"/>
              <a:t>Renau</a:t>
            </a:r>
            <a:r>
              <a:rPr lang="en-US" dirty="0" smtClean="0"/>
              <a:t>, S.-M. Kang, and A. </a:t>
            </a:r>
            <a:r>
              <a:rPr lang="en-US" dirty="0" err="1" smtClean="0"/>
              <a:t>Shakouri</a:t>
            </a:r>
            <a:r>
              <a:rPr lang="en-US" dirty="0" smtClean="0"/>
              <a:t>, “Power blurring: Fast static and transient thermal analysis method for packaged integrated circuits and power devices," VLSI Systems, IEEE Transactions on, vol. 22, no. 11, pp. 2366-2379, 2014.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9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6887"/>
            <a:ext cx="10035785" cy="429985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4957" y="2296887"/>
            <a:ext cx="10035785" cy="429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endParaRPr lang="en-US" sz="1300" dirty="0" smtClean="0"/>
          </a:p>
          <a:p>
            <a:pPr marL="457200" indent="-457200" algn="just">
              <a:buFont typeface="+mj-lt"/>
              <a:buAutoNum type="arabicPeriod" startAt="9"/>
            </a:pPr>
            <a:r>
              <a:rPr lang="en-US" sz="1300" dirty="0"/>
              <a:t>H. F. </a:t>
            </a:r>
            <a:r>
              <a:rPr lang="en-US" sz="1300" dirty="0" smtClean="0"/>
              <a:t>Johnson, “An </a:t>
            </a:r>
            <a:r>
              <a:rPr lang="en-US" sz="1300" dirty="0"/>
              <a:t>improved method for computing a discrete </a:t>
            </a:r>
            <a:r>
              <a:rPr lang="en-US" sz="1300" dirty="0" err="1"/>
              <a:t>hankel</a:t>
            </a:r>
            <a:r>
              <a:rPr lang="en-US" sz="1300" dirty="0"/>
              <a:t> transform," Computer </a:t>
            </a:r>
            <a:r>
              <a:rPr lang="en-US" sz="1300" dirty="0" smtClean="0"/>
              <a:t>physics communications</a:t>
            </a:r>
            <a:r>
              <a:rPr lang="en-US" sz="1300" dirty="0"/>
              <a:t>, vol. 43, no. 2, pp. </a:t>
            </a:r>
            <a:r>
              <a:rPr lang="en-US" sz="1300" dirty="0" smtClean="0"/>
              <a:t>181-202</a:t>
            </a:r>
            <a:r>
              <a:rPr lang="en-US" sz="1300" dirty="0"/>
              <a:t>, 1987.</a:t>
            </a:r>
          </a:p>
          <a:p>
            <a:pPr marL="457200" indent="-457200" algn="just">
              <a:buFont typeface="+mj-lt"/>
              <a:buAutoNum type="arabicPeriod" startAt="9"/>
            </a:pPr>
            <a:r>
              <a:rPr lang="en-IN" sz="1300" dirty="0" smtClean="0"/>
              <a:t>I</a:t>
            </a:r>
            <a:r>
              <a:rPr lang="en-IN" sz="1300" dirty="0"/>
              <a:t>. Wolfram Research, </a:t>
            </a:r>
            <a:r>
              <a:rPr lang="en-IN" sz="1300" dirty="0" smtClean="0"/>
              <a:t>“</a:t>
            </a:r>
            <a:r>
              <a:rPr lang="en-IN" sz="1300" dirty="0" err="1" smtClean="0"/>
              <a:t>Mathematica</a:t>
            </a:r>
            <a:r>
              <a:rPr lang="en-IN" sz="1300" dirty="0"/>
              <a:t>," </a:t>
            </a:r>
            <a:r>
              <a:rPr lang="en-IN" sz="1300" dirty="0" err="1"/>
              <a:t>Illinios</a:t>
            </a:r>
            <a:r>
              <a:rPr lang="en-IN" sz="1300" dirty="0"/>
              <a:t>, 2012.</a:t>
            </a:r>
            <a:endParaRPr lang="en-US" sz="1300" dirty="0" smtClean="0"/>
          </a:p>
          <a:p>
            <a:endParaRPr lang="en-I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6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our Algorithm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7006"/>
              </p:ext>
            </p:extLst>
          </p:nvPr>
        </p:nvGraphicFramePr>
        <p:xfrm>
          <a:off x="1154954" y="2603500"/>
          <a:ext cx="10211546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3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Simulator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655956"/>
              </p:ext>
            </p:extLst>
          </p:nvPr>
        </p:nvGraphicFramePr>
        <p:xfrm>
          <a:off x="1154953" y="2603500"/>
          <a:ext cx="10884626" cy="4113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43464" y="2153497"/>
            <a:ext cx="2693261" cy="1681609"/>
            <a:chOff x="443464" y="2153497"/>
            <a:chExt cx="2693261" cy="1681609"/>
          </a:xfrm>
        </p:grpSpPr>
        <p:grpSp>
          <p:nvGrpSpPr>
            <p:cNvPr id="3" name="Group 2"/>
            <p:cNvGrpSpPr/>
            <p:nvPr/>
          </p:nvGrpSpPr>
          <p:grpSpPr>
            <a:xfrm>
              <a:off x="443464" y="2153497"/>
              <a:ext cx="2693261" cy="1681609"/>
              <a:chOff x="443464" y="2153497"/>
              <a:chExt cx="2693261" cy="1681609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sp>
            <p:nvSpPr>
              <p:cNvPr id="11" name="Freeform 10"/>
              <p:cNvSpPr/>
              <p:nvPr/>
            </p:nvSpPr>
            <p:spPr>
              <a:xfrm>
                <a:off x="446150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FF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1371036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FF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95921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8828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rgbClr val="3D8828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46150" y="2742060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44149" y="2742756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chemeClr val="accent2">
                      <a:lumMod val="50000"/>
                    </a:schemeClr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2295921" y="2742060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chemeClr val="accent2">
                      <a:lumMod val="50000"/>
                    </a:schemeClr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371036" y="3330624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2700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43464" y="3323595"/>
                <a:ext cx="2663998" cy="504482"/>
              </a:xfrm>
              <a:custGeom>
                <a:avLst/>
                <a:gdLst>
                  <a:gd name="connsiteX0" fmla="*/ 0 w 2663998"/>
                  <a:gd name="connsiteY0" fmla="*/ 0 h 504482"/>
                  <a:gd name="connsiteX1" fmla="*/ 2663998 w 2663998"/>
                  <a:gd name="connsiteY1" fmla="*/ 0 h 504482"/>
                  <a:gd name="connsiteX2" fmla="*/ 2663998 w 2663998"/>
                  <a:gd name="connsiteY2" fmla="*/ 504482 h 504482"/>
                  <a:gd name="connsiteX3" fmla="*/ 0 w 2663998"/>
                  <a:gd name="connsiteY3" fmla="*/ 504482 h 504482"/>
                  <a:gd name="connsiteX4" fmla="*/ 0 w 2663998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3998" h="504482">
                    <a:moveTo>
                      <a:pt x="0" y="0"/>
                    </a:moveTo>
                    <a:lnTo>
                      <a:pt x="2663998" y="0"/>
                    </a:lnTo>
                    <a:lnTo>
                      <a:pt x="2663998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2700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Diagram group"/>
            <p:cNvGrpSpPr/>
            <p:nvPr/>
          </p:nvGrpSpPr>
          <p:grpSpPr>
            <a:xfrm>
              <a:off x="1265903" y="2265317"/>
              <a:ext cx="840804" cy="1008000"/>
              <a:chOff x="1066617" y="1311"/>
              <a:chExt cx="840804" cy="504482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grpSp>
            <p:nvGrpSpPr>
              <p:cNvPr id="8" name="Group 7"/>
              <p:cNvGrpSpPr/>
              <p:nvPr/>
            </p:nvGrpSpPr>
            <p:grpSpPr>
              <a:xfrm>
                <a:off x="1066617" y="1311"/>
                <a:ext cx="840804" cy="504482"/>
                <a:chOff x="1066617" y="1311"/>
                <a:chExt cx="840804" cy="504482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olidFill>
                  <a:srgbClr val="4B4BFF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0" name="Rectangle 9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" name="Group 28"/>
          <p:cNvGrpSpPr/>
          <p:nvPr/>
        </p:nvGrpSpPr>
        <p:grpSpPr>
          <a:xfrm>
            <a:off x="444807" y="4630234"/>
            <a:ext cx="2693261" cy="1681609"/>
            <a:chOff x="443464" y="2153497"/>
            <a:chExt cx="2693261" cy="1681609"/>
          </a:xfrm>
        </p:grpSpPr>
        <p:grpSp>
          <p:nvGrpSpPr>
            <p:cNvPr id="30" name="Group 29"/>
            <p:cNvGrpSpPr/>
            <p:nvPr/>
          </p:nvGrpSpPr>
          <p:grpSpPr>
            <a:xfrm>
              <a:off x="443464" y="2153497"/>
              <a:ext cx="2693261" cy="1681609"/>
              <a:chOff x="443464" y="2153497"/>
              <a:chExt cx="2693261" cy="1681609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sp>
            <p:nvSpPr>
              <p:cNvPr id="35" name="Freeform 34"/>
              <p:cNvSpPr/>
              <p:nvPr/>
            </p:nvSpPr>
            <p:spPr>
              <a:xfrm>
                <a:off x="446150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FF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rPr>
                  <a:t>.55 W</a:t>
                </a:r>
                <a:endParaRPr lang="en-US" sz="20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371036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FF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2295921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8828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rPr>
                  <a:t>3 W</a:t>
                </a:r>
                <a:endParaRPr lang="en-US" sz="2400" kern="1200" dirty="0">
                  <a:solidFill>
                    <a:schemeClr val="bg1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446150" y="2742060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44149" y="2742756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rPr>
                  <a:t>1 W</a:t>
                </a: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2295921" y="2742060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rPr>
                  <a:t>1 W</a:t>
                </a:r>
                <a:endParaRPr lang="en-US" sz="2400" kern="1200" dirty="0">
                  <a:solidFill>
                    <a:schemeClr val="bg1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371036" y="3330624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2700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43464" y="3323595"/>
                <a:ext cx="2663998" cy="504482"/>
              </a:xfrm>
              <a:custGeom>
                <a:avLst/>
                <a:gdLst>
                  <a:gd name="connsiteX0" fmla="*/ 0 w 2663998"/>
                  <a:gd name="connsiteY0" fmla="*/ 0 h 504482"/>
                  <a:gd name="connsiteX1" fmla="*/ 2663998 w 2663998"/>
                  <a:gd name="connsiteY1" fmla="*/ 0 h 504482"/>
                  <a:gd name="connsiteX2" fmla="*/ 2663998 w 2663998"/>
                  <a:gd name="connsiteY2" fmla="*/ 504482 h 504482"/>
                  <a:gd name="connsiteX3" fmla="*/ 0 w 2663998"/>
                  <a:gd name="connsiteY3" fmla="*/ 504482 h 504482"/>
                  <a:gd name="connsiteX4" fmla="*/ 0 w 2663998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3998" h="504482">
                    <a:moveTo>
                      <a:pt x="0" y="0"/>
                    </a:moveTo>
                    <a:lnTo>
                      <a:pt x="2663998" y="0"/>
                    </a:lnTo>
                    <a:lnTo>
                      <a:pt x="2663998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2700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>
                    <a:solidFill>
                      <a:schemeClr val="bg1"/>
                    </a:solidFill>
                    <a:latin typeface="Trebuchet MS" panose="020B0603020202020204"/>
                    <a:ea typeface="+mn-ea"/>
                    <a:cs typeface="+mn-cs"/>
                  </a:rPr>
                  <a:t>5 W</a:t>
                </a:r>
              </a:p>
            </p:txBody>
          </p:sp>
        </p:grpSp>
        <p:grpSp>
          <p:nvGrpSpPr>
            <p:cNvPr id="31" name="Diagram group"/>
            <p:cNvGrpSpPr/>
            <p:nvPr/>
          </p:nvGrpSpPr>
          <p:grpSpPr>
            <a:xfrm>
              <a:off x="1265903" y="2265317"/>
              <a:ext cx="840804" cy="1008000"/>
              <a:chOff x="1066617" y="1311"/>
              <a:chExt cx="840804" cy="504482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grpSp>
            <p:nvGrpSpPr>
              <p:cNvPr id="32" name="Group 31"/>
              <p:cNvGrpSpPr/>
              <p:nvPr/>
            </p:nvGrpSpPr>
            <p:grpSpPr>
              <a:xfrm>
                <a:off x="1066617" y="1311"/>
                <a:ext cx="840804" cy="504482"/>
                <a:chOff x="1066617" y="1311"/>
                <a:chExt cx="840804" cy="50448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olidFill>
                  <a:srgbClr val="4B4BFF"/>
                </a:solidFill>
                <a:ln>
                  <a:noFill/>
                </a:ln>
                <a:effectLst/>
                <a:sp3d extrusionH="152250" prstMaterial="matte">
                  <a:bevelT w="165100" prst="coolSlant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2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 anchorCtr="0"/>
                <a:lstStyle/>
                <a:p>
                  <a:pPr algn="ctr"/>
                  <a:r>
                    <a:rPr lang="en-IN" sz="2400" dirty="0" smtClean="0">
                      <a:solidFill>
                        <a:schemeClr val="bg1"/>
                      </a:solidFill>
                      <a:latin typeface="Trebuchet MS" panose="020B0603020202020204"/>
                    </a:rPr>
                    <a:t>2 W</a:t>
                  </a:r>
                  <a:endParaRPr lang="en-IN" sz="2400" dirty="0">
                    <a:solidFill>
                      <a:schemeClr val="bg1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9425008" y="5025660"/>
            <a:ext cx="2693261" cy="1681609"/>
            <a:chOff x="443464" y="2153497"/>
            <a:chExt cx="2693261" cy="1681609"/>
          </a:xfrm>
        </p:grpSpPr>
        <p:grpSp>
          <p:nvGrpSpPr>
            <p:cNvPr id="45" name="Group 44"/>
            <p:cNvGrpSpPr/>
            <p:nvPr/>
          </p:nvGrpSpPr>
          <p:grpSpPr>
            <a:xfrm>
              <a:off x="443464" y="2153497"/>
              <a:ext cx="2693261" cy="1681609"/>
              <a:chOff x="443464" y="2153497"/>
              <a:chExt cx="2693261" cy="1681609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reeform 49"/>
                  <p:cNvSpPr/>
                  <p:nvPr/>
                </p:nvSpPr>
                <p:spPr>
                  <a:xfrm>
                    <a:off x="446150" y="2153497"/>
                    <a:ext cx="840804" cy="504482"/>
                  </a:xfrm>
                  <a:custGeom>
                    <a:avLst/>
                    <a:gdLst>
                      <a:gd name="connsiteX0" fmla="*/ 0 w 840804"/>
                      <a:gd name="connsiteY0" fmla="*/ 0 h 504482"/>
                      <a:gd name="connsiteX1" fmla="*/ 840804 w 840804"/>
                      <a:gd name="connsiteY1" fmla="*/ 0 h 504482"/>
                      <a:gd name="connsiteX2" fmla="*/ 840804 w 840804"/>
                      <a:gd name="connsiteY2" fmla="*/ 504482 h 504482"/>
                      <a:gd name="connsiteX3" fmla="*/ 0 w 840804"/>
                      <a:gd name="connsiteY3" fmla="*/ 504482 h 504482"/>
                      <a:gd name="connsiteX4" fmla="*/ 0 w 840804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0804" h="504482">
                        <a:moveTo>
                          <a:pt x="0" y="0"/>
                        </a:moveTo>
                        <a:lnTo>
                          <a:pt x="840804" y="0"/>
                        </a:lnTo>
                        <a:lnTo>
                          <a:pt x="840804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B4BFF"/>
                  </a:solidFill>
                  <a:ln>
                    <a:noFill/>
                  </a:ln>
                  <a:effectLst/>
                  <a:sp3d extrusionH="152250" prstMaterial="matte">
                    <a:bevelT w="165100" prst="coolSlant"/>
                  </a:sp3d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91440" rIns="91440" bIns="91440" numCol="1" spcCol="1270" anchor="ctr" anchorCtr="0">
                    <a:noAutofit/>
                    <a:sp3d extrusionH="28000" prstMaterial="matte"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400" kern="1200" dirty="0" smtClean="0">
                        <a:solidFill>
                          <a:sysClr val="window" lastClr="FFFFFF"/>
                        </a:solidFill>
                        <a:latin typeface="Trebuchet MS" panose="020B0603020202020204"/>
                        <a:ea typeface="+mn-ea"/>
                        <a:cs typeface="+mn-cs"/>
                      </a:rPr>
                      <a:t>47</a:t>
                    </a:r>
                    <a14:m>
                      <m:oMath xmlns:m="http://schemas.openxmlformats.org/officeDocument/2006/math">
                        <m:r>
                          <a:rPr lang="en-US" sz="2400" i="1" kern="1200" smtClean="0">
                            <a:solidFill>
                              <a:sysClr val="window" lastClr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a14:m>
                    <a:endParaRPr lang="en-US" sz="2400" kern="1200" dirty="0">
                      <a:solidFill>
                        <a:sysClr val="window" lastClr="FFFFFF"/>
                      </a:solidFill>
                      <a:latin typeface="Trebuchet MS" panose="020B060302020202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0" name="Freeform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150" y="2153497"/>
                    <a:ext cx="840804" cy="504482"/>
                  </a:xfrm>
                  <a:custGeom>
                    <a:avLst/>
                    <a:gdLst>
                      <a:gd name="connsiteX0" fmla="*/ 0 w 840804"/>
                      <a:gd name="connsiteY0" fmla="*/ 0 h 504482"/>
                      <a:gd name="connsiteX1" fmla="*/ 840804 w 840804"/>
                      <a:gd name="connsiteY1" fmla="*/ 0 h 504482"/>
                      <a:gd name="connsiteX2" fmla="*/ 840804 w 840804"/>
                      <a:gd name="connsiteY2" fmla="*/ 504482 h 504482"/>
                      <a:gd name="connsiteX3" fmla="*/ 0 w 840804"/>
                      <a:gd name="connsiteY3" fmla="*/ 504482 h 504482"/>
                      <a:gd name="connsiteX4" fmla="*/ 0 w 840804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0804" h="504482">
                        <a:moveTo>
                          <a:pt x="0" y="0"/>
                        </a:moveTo>
                        <a:lnTo>
                          <a:pt x="840804" y="0"/>
                        </a:lnTo>
                        <a:lnTo>
                          <a:pt x="840804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Freeform 50"/>
              <p:cNvSpPr/>
              <p:nvPr/>
            </p:nvSpPr>
            <p:spPr>
              <a:xfrm>
                <a:off x="1371036" y="2153497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FF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Freeform 51"/>
                  <p:cNvSpPr/>
                  <p:nvPr/>
                </p:nvSpPr>
                <p:spPr>
                  <a:xfrm>
                    <a:off x="2295921" y="2153497"/>
                    <a:ext cx="840804" cy="504482"/>
                  </a:xfrm>
                  <a:custGeom>
                    <a:avLst/>
                    <a:gdLst>
                      <a:gd name="connsiteX0" fmla="*/ 0 w 840804"/>
                      <a:gd name="connsiteY0" fmla="*/ 0 h 504482"/>
                      <a:gd name="connsiteX1" fmla="*/ 840804 w 840804"/>
                      <a:gd name="connsiteY1" fmla="*/ 0 h 504482"/>
                      <a:gd name="connsiteX2" fmla="*/ 840804 w 840804"/>
                      <a:gd name="connsiteY2" fmla="*/ 504482 h 504482"/>
                      <a:gd name="connsiteX3" fmla="*/ 0 w 840804"/>
                      <a:gd name="connsiteY3" fmla="*/ 504482 h 504482"/>
                      <a:gd name="connsiteX4" fmla="*/ 0 w 840804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0804" h="504482">
                        <a:moveTo>
                          <a:pt x="0" y="0"/>
                        </a:moveTo>
                        <a:lnTo>
                          <a:pt x="840804" y="0"/>
                        </a:lnTo>
                        <a:lnTo>
                          <a:pt x="840804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D8828"/>
                  </a:solidFill>
                  <a:ln>
                    <a:noFill/>
                  </a:ln>
                  <a:effectLst/>
                  <a:sp3d extrusionH="152250" prstMaterial="matte">
                    <a:bevelT w="165100" prst="coolSlant"/>
                  </a:sp3d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91440" rIns="91440" bIns="91440" numCol="1" spcCol="1270" anchor="ctr" anchorCtr="0">
                    <a:noAutofit/>
                    <a:sp3d extrusionH="28000" prstMaterial="matte"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400" kern="1200" dirty="0" smtClean="0">
                        <a:solidFill>
                          <a:schemeClr val="bg1"/>
                        </a:solidFill>
                        <a:latin typeface="Trebuchet MS" panose="020B0603020202020204"/>
                        <a:ea typeface="+mn-ea"/>
                        <a:cs typeface="+mn-cs"/>
                      </a:rPr>
                      <a:t>58</a:t>
                    </a:r>
                    <a14:m>
                      <m:oMath xmlns:m="http://schemas.openxmlformats.org/officeDocument/2006/math">
                        <m:r>
                          <a:rPr lang="en-US" sz="240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a14:m>
                    <a:endParaRPr lang="en-US" sz="2400" kern="1200" dirty="0">
                      <a:solidFill>
                        <a:schemeClr val="bg1"/>
                      </a:solidFill>
                      <a:latin typeface="Trebuchet MS" panose="020B060302020202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2" name="Freeform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921" y="2153497"/>
                    <a:ext cx="840804" cy="504482"/>
                  </a:xfrm>
                  <a:custGeom>
                    <a:avLst/>
                    <a:gdLst>
                      <a:gd name="connsiteX0" fmla="*/ 0 w 840804"/>
                      <a:gd name="connsiteY0" fmla="*/ 0 h 504482"/>
                      <a:gd name="connsiteX1" fmla="*/ 840804 w 840804"/>
                      <a:gd name="connsiteY1" fmla="*/ 0 h 504482"/>
                      <a:gd name="connsiteX2" fmla="*/ 840804 w 840804"/>
                      <a:gd name="connsiteY2" fmla="*/ 504482 h 504482"/>
                      <a:gd name="connsiteX3" fmla="*/ 0 w 840804"/>
                      <a:gd name="connsiteY3" fmla="*/ 504482 h 504482"/>
                      <a:gd name="connsiteX4" fmla="*/ 0 w 840804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0804" h="504482">
                        <a:moveTo>
                          <a:pt x="0" y="0"/>
                        </a:moveTo>
                        <a:lnTo>
                          <a:pt x="840804" y="0"/>
                        </a:lnTo>
                        <a:lnTo>
                          <a:pt x="840804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Freeform 52"/>
              <p:cNvSpPr/>
              <p:nvPr/>
            </p:nvSpPr>
            <p:spPr>
              <a:xfrm>
                <a:off x="446150" y="2742060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Freeform 53"/>
                  <p:cNvSpPr/>
                  <p:nvPr/>
                </p:nvSpPr>
                <p:spPr>
                  <a:xfrm>
                    <a:off x="444149" y="2742756"/>
                    <a:ext cx="840804" cy="504482"/>
                  </a:xfrm>
                  <a:custGeom>
                    <a:avLst/>
                    <a:gdLst>
                      <a:gd name="connsiteX0" fmla="*/ 0 w 840804"/>
                      <a:gd name="connsiteY0" fmla="*/ 0 h 504482"/>
                      <a:gd name="connsiteX1" fmla="*/ 840804 w 840804"/>
                      <a:gd name="connsiteY1" fmla="*/ 0 h 504482"/>
                      <a:gd name="connsiteX2" fmla="*/ 840804 w 840804"/>
                      <a:gd name="connsiteY2" fmla="*/ 504482 h 504482"/>
                      <a:gd name="connsiteX3" fmla="*/ 0 w 840804"/>
                      <a:gd name="connsiteY3" fmla="*/ 504482 h 504482"/>
                      <a:gd name="connsiteX4" fmla="*/ 0 w 840804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0804" h="504482">
                        <a:moveTo>
                          <a:pt x="0" y="0"/>
                        </a:moveTo>
                        <a:lnTo>
                          <a:pt x="840804" y="0"/>
                        </a:lnTo>
                        <a:lnTo>
                          <a:pt x="840804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/>
                  <a:sp3d extrusionH="152250" prstMaterial="matte">
                    <a:bevelT w="165100" prst="coolSlant"/>
                  </a:sp3d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91440" rIns="91440" bIns="91440" numCol="1" spcCol="1270" anchor="ctr" anchorCtr="0">
                    <a:noAutofit/>
                    <a:sp3d extrusionH="28000" prstMaterial="matte"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400" kern="1200" dirty="0" smtClean="0">
                        <a:solidFill>
                          <a:schemeClr val="bg1"/>
                        </a:solidFill>
                        <a:latin typeface="Trebuchet MS" panose="020B0603020202020204"/>
                        <a:ea typeface="+mn-ea"/>
                        <a:cs typeface="+mn-cs"/>
                      </a:rPr>
                      <a:t>52</a:t>
                    </a:r>
                    <a14:m>
                      <m:oMath xmlns:m="http://schemas.openxmlformats.org/officeDocument/2006/math">
                        <m:r>
                          <a:rPr lang="en-US" sz="240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a14:m>
                    <a:endParaRPr lang="en-US" sz="2400" kern="1200" dirty="0" smtClean="0">
                      <a:solidFill>
                        <a:schemeClr val="bg1"/>
                      </a:solidFill>
                      <a:latin typeface="Trebuchet MS" panose="020B060302020202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4" name="Freeform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49" y="2742756"/>
                    <a:ext cx="840804" cy="504482"/>
                  </a:xfrm>
                  <a:custGeom>
                    <a:avLst/>
                    <a:gdLst>
                      <a:gd name="connsiteX0" fmla="*/ 0 w 840804"/>
                      <a:gd name="connsiteY0" fmla="*/ 0 h 504482"/>
                      <a:gd name="connsiteX1" fmla="*/ 840804 w 840804"/>
                      <a:gd name="connsiteY1" fmla="*/ 0 h 504482"/>
                      <a:gd name="connsiteX2" fmla="*/ 840804 w 840804"/>
                      <a:gd name="connsiteY2" fmla="*/ 504482 h 504482"/>
                      <a:gd name="connsiteX3" fmla="*/ 0 w 840804"/>
                      <a:gd name="connsiteY3" fmla="*/ 504482 h 504482"/>
                      <a:gd name="connsiteX4" fmla="*/ 0 w 840804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0804" h="504482">
                        <a:moveTo>
                          <a:pt x="0" y="0"/>
                        </a:moveTo>
                        <a:lnTo>
                          <a:pt x="840804" y="0"/>
                        </a:lnTo>
                        <a:lnTo>
                          <a:pt x="840804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Freeform 54"/>
                  <p:cNvSpPr/>
                  <p:nvPr/>
                </p:nvSpPr>
                <p:spPr>
                  <a:xfrm>
                    <a:off x="2295921" y="2742060"/>
                    <a:ext cx="840804" cy="504482"/>
                  </a:xfrm>
                  <a:custGeom>
                    <a:avLst/>
                    <a:gdLst>
                      <a:gd name="connsiteX0" fmla="*/ 0 w 840804"/>
                      <a:gd name="connsiteY0" fmla="*/ 0 h 504482"/>
                      <a:gd name="connsiteX1" fmla="*/ 840804 w 840804"/>
                      <a:gd name="connsiteY1" fmla="*/ 0 h 504482"/>
                      <a:gd name="connsiteX2" fmla="*/ 840804 w 840804"/>
                      <a:gd name="connsiteY2" fmla="*/ 504482 h 504482"/>
                      <a:gd name="connsiteX3" fmla="*/ 0 w 840804"/>
                      <a:gd name="connsiteY3" fmla="*/ 504482 h 504482"/>
                      <a:gd name="connsiteX4" fmla="*/ 0 w 840804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0804" h="504482">
                        <a:moveTo>
                          <a:pt x="0" y="0"/>
                        </a:moveTo>
                        <a:lnTo>
                          <a:pt x="840804" y="0"/>
                        </a:lnTo>
                        <a:lnTo>
                          <a:pt x="840804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/>
                  <a:sp3d extrusionH="152250" prstMaterial="matte">
                    <a:bevelT w="165100" prst="coolSlant"/>
                  </a:sp3d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91440" rIns="91440" bIns="91440" numCol="1" spcCol="1270" anchor="ctr" anchorCtr="0">
                    <a:noAutofit/>
                    <a:sp3d extrusionH="28000" prstMaterial="matte"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400" dirty="0" smtClean="0">
                        <a:solidFill>
                          <a:schemeClr val="bg1"/>
                        </a:solidFill>
                        <a:latin typeface="Trebuchet MS" panose="020B0603020202020204"/>
                      </a:rPr>
                      <a:t>52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a14:m>
                    <a:endParaRPr lang="en-US" sz="2400" kern="1200" dirty="0">
                      <a:solidFill>
                        <a:schemeClr val="bg1"/>
                      </a:solidFill>
                      <a:latin typeface="Trebuchet MS" panose="020B060302020202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5" name="Freeform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921" y="2742060"/>
                    <a:ext cx="840804" cy="504482"/>
                  </a:xfrm>
                  <a:custGeom>
                    <a:avLst/>
                    <a:gdLst>
                      <a:gd name="connsiteX0" fmla="*/ 0 w 840804"/>
                      <a:gd name="connsiteY0" fmla="*/ 0 h 504482"/>
                      <a:gd name="connsiteX1" fmla="*/ 840804 w 840804"/>
                      <a:gd name="connsiteY1" fmla="*/ 0 h 504482"/>
                      <a:gd name="connsiteX2" fmla="*/ 840804 w 840804"/>
                      <a:gd name="connsiteY2" fmla="*/ 504482 h 504482"/>
                      <a:gd name="connsiteX3" fmla="*/ 0 w 840804"/>
                      <a:gd name="connsiteY3" fmla="*/ 504482 h 504482"/>
                      <a:gd name="connsiteX4" fmla="*/ 0 w 840804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0804" h="504482">
                        <a:moveTo>
                          <a:pt x="0" y="0"/>
                        </a:moveTo>
                        <a:lnTo>
                          <a:pt x="840804" y="0"/>
                        </a:lnTo>
                        <a:lnTo>
                          <a:pt x="840804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Freeform 55"/>
              <p:cNvSpPr/>
              <p:nvPr/>
            </p:nvSpPr>
            <p:spPr>
              <a:xfrm>
                <a:off x="1371036" y="3330624"/>
                <a:ext cx="840804" cy="504482"/>
              </a:xfrm>
              <a:custGeom>
                <a:avLst/>
                <a:gdLst>
                  <a:gd name="connsiteX0" fmla="*/ 0 w 840804"/>
                  <a:gd name="connsiteY0" fmla="*/ 0 h 504482"/>
                  <a:gd name="connsiteX1" fmla="*/ 840804 w 840804"/>
                  <a:gd name="connsiteY1" fmla="*/ 0 h 504482"/>
                  <a:gd name="connsiteX2" fmla="*/ 840804 w 840804"/>
                  <a:gd name="connsiteY2" fmla="*/ 504482 h 504482"/>
                  <a:gd name="connsiteX3" fmla="*/ 0 w 840804"/>
                  <a:gd name="connsiteY3" fmla="*/ 504482 h 504482"/>
                  <a:gd name="connsiteX4" fmla="*/ 0 w 840804"/>
                  <a:gd name="connsiteY4" fmla="*/ 0 h 50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804" h="504482">
                    <a:moveTo>
                      <a:pt x="0" y="0"/>
                    </a:moveTo>
                    <a:lnTo>
                      <a:pt x="840804" y="0"/>
                    </a:lnTo>
                    <a:lnTo>
                      <a:pt x="840804" y="504482"/>
                    </a:lnTo>
                    <a:lnTo>
                      <a:pt x="0" y="504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2700"/>
              </a:solidFill>
              <a:ln>
                <a:noFill/>
              </a:ln>
              <a:effectLst/>
              <a:sp3d extrusionH="152250" prstMaterial="matte">
                <a:bevelT w="165100" prst="coolSlan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>
                  <a:solidFill>
                    <a:sysClr val="window" lastClr="FFFFFF"/>
                  </a:solidFill>
                  <a:latin typeface="Trebuchet MS" panose="020B060302020202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Freeform 56"/>
                  <p:cNvSpPr/>
                  <p:nvPr/>
                </p:nvSpPr>
                <p:spPr>
                  <a:xfrm>
                    <a:off x="443464" y="3323595"/>
                    <a:ext cx="2663998" cy="504482"/>
                  </a:xfrm>
                  <a:custGeom>
                    <a:avLst/>
                    <a:gdLst>
                      <a:gd name="connsiteX0" fmla="*/ 0 w 2663998"/>
                      <a:gd name="connsiteY0" fmla="*/ 0 h 504482"/>
                      <a:gd name="connsiteX1" fmla="*/ 2663998 w 2663998"/>
                      <a:gd name="connsiteY1" fmla="*/ 0 h 504482"/>
                      <a:gd name="connsiteX2" fmla="*/ 2663998 w 2663998"/>
                      <a:gd name="connsiteY2" fmla="*/ 504482 h 504482"/>
                      <a:gd name="connsiteX3" fmla="*/ 0 w 2663998"/>
                      <a:gd name="connsiteY3" fmla="*/ 504482 h 504482"/>
                      <a:gd name="connsiteX4" fmla="*/ 0 w 2663998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63998" h="504482">
                        <a:moveTo>
                          <a:pt x="0" y="0"/>
                        </a:moveTo>
                        <a:lnTo>
                          <a:pt x="2663998" y="0"/>
                        </a:lnTo>
                        <a:lnTo>
                          <a:pt x="2663998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2700"/>
                  </a:solidFill>
                  <a:ln>
                    <a:noFill/>
                  </a:ln>
                  <a:effectLst/>
                  <a:sp3d extrusionH="152250" prstMaterial="matte">
                    <a:bevelT w="165100" prst="coolSlant"/>
                  </a:sp3d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91440" rIns="91440" bIns="91440" numCol="1" spcCol="1270" anchor="ctr" anchorCtr="0">
                    <a:noAutofit/>
                    <a:sp3d extrusionH="28000" prstMaterial="matte"/>
                  </a:bodyPr>
                  <a:lstStyle/>
                  <a:p>
                    <a:pPr lvl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400" kern="1200" dirty="0" smtClean="0">
                        <a:solidFill>
                          <a:schemeClr val="bg1"/>
                        </a:solidFill>
                        <a:latin typeface="Trebuchet MS" panose="020B0603020202020204"/>
                        <a:ea typeface="+mn-ea"/>
                        <a:cs typeface="+mn-cs"/>
                      </a:rPr>
                      <a:t>65</a:t>
                    </a:r>
                    <a14:m>
                      <m:oMath xmlns:m="http://schemas.openxmlformats.org/officeDocument/2006/math">
                        <m:r>
                          <a:rPr lang="en-US" sz="240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a14:m>
                    <a:endParaRPr lang="en-US" sz="2400" kern="1200" dirty="0" smtClean="0">
                      <a:solidFill>
                        <a:schemeClr val="bg1"/>
                      </a:solidFill>
                      <a:latin typeface="Trebuchet MS" panose="020B060302020202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7" name="Freeform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464" y="3323595"/>
                    <a:ext cx="2663998" cy="504482"/>
                  </a:xfrm>
                  <a:custGeom>
                    <a:avLst/>
                    <a:gdLst>
                      <a:gd name="connsiteX0" fmla="*/ 0 w 2663998"/>
                      <a:gd name="connsiteY0" fmla="*/ 0 h 504482"/>
                      <a:gd name="connsiteX1" fmla="*/ 2663998 w 2663998"/>
                      <a:gd name="connsiteY1" fmla="*/ 0 h 504482"/>
                      <a:gd name="connsiteX2" fmla="*/ 2663998 w 2663998"/>
                      <a:gd name="connsiteY2" fmla="*/ 504482 h 504482"/>
                      <a:gd name="connsiteX3" fmla="*/ 0 w 2663998"/>
                      <a:gd name="connsiteY3" fmla="*/ 504482 h 504482"/>
                      <a:gd name="connsiteX4" fmla="*/ 0 w 2663998"/>
                      <a:gd name="connsiteY4" fmla="*/ 0 h 504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63998" h="504482">
                        <a:moveTo>
                          <a:pt x="0" y="0"/>
                        </a:moveTo>
                        <a:lnTo>
                          <a:pt x="2663998" y="0"/>
                        </a:lnTo>
                        <a:lnTo>
                          <a:pt x="2663998" y="504482"/>
                        </a:lnTo>
                        <a:lnTo>
                          <a:pt x="0" y="5044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Diagram group"/>
            <p:cNvGrpSpPr/>
            <p:nvPr/>
          </p:nvGrpSpPr>
          <p:grpSpPr>
            <a:xfrm>
              <a:off x="1265903" y="2265317"/>
              <a:ext cx="840804" cy="1008000"/>
              <a:chOff x="1066617" y="1311"/>
              <a:chExt cx="840804" cy="504482"/>
            </a:xfrm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grpSp>
            <p:nvGrpSpPr>
              <p:cNvPr id="47" name="Group 46"/>
              <p:cNvGrpSpPr/>
              <p:nvPr/>
            </p:nvGrpSpPr>
            <p:grpSpPr>
              <a:xfrm>
                <a:off x="1066617" y="1311"/>
                <a:ext cx="840804" cy="504482"/>
                <a:chOff x="1066617" y="1311"/>
                <a:chExt cx="840804" cy="5044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1066617" y="1311"/>
                      <a:ext cx="840804" cy="504482"/>
                    </a:xfrm>
                    <a:prstGeom prst="rect">
                      <a:avLst/>
                    </a:prstGeom>
                    <a:solidFill>
                      <a:srgbClr val="4B4BFF"/>
                    </a:solidFill>
                    <a:ln>
                      <a:noFill/>
                    </a:ln>
                    <a:effectLst/>
                    <a:sp3d extrusionH="152250" prstMaterial="matte">
                      <a:bevelT w="165100" prst="coolSlant"/>
                    </a:sp3d>
                  </p:spPr>
                  <p:style>
                    <a:lnRef idx="0">
                      <a:scrgbClr r="0" g="0" b="0"/>
                    </a:lnRef>
                    <a:fillRef idx="1">
                      <a:scrgbClr r="0" g="0" b="0"/>
                    </a:fillRef>
                    <a:effectRef idx="2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anchor="ctr" anchorCtr="0"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rebuchet MS" panose="020B0603020202020204"/>
                        </a:rPr>
                        <a:t>51</a:t>
                      </a:r>
                      <a14:m>
                        <m:oMath xmlns:m="http://schemas.openxmlformats.org/officeDocument/2006/math">
                          <m: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oMath>
                      </a14:m>
                      <a:endParaRPr lang="en-IN" sz="2400" dirty="0">
                        <a:solidFill>
                          <a:schemeClr val="bg1"/>
                        </a:solidFill>
                        <a:latin typeface="Trebuchet MS" panose="020B0603020202020204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617" y="1311"/>
                      <a:ext cx="840804" cy="50448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Rectangle 48"/>
                <p:cNvSpPr/>
                <p:nvPr/>
              </p:nvSpPr>
              <p:spPr>
                <a:xfrm>
                  <a:off x="1066617" y="1311"/>
                  <a:ext cx="840804" cy="504482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>
                    <a:solidFill>
                      <a:sysClr val="window" lastClr="FFFFFF"/>
                    </a:solidFill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738909" y="2490658"/>
            <a:ext cx="1934308" cy="42791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Thermal Simulator</a:t>
            </a:r>
            <a:endParaRPr lang="en-IN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6159177" y="3196449"/>
            <a:ext cx="485125" cy="475999"/>
            <a:chOff x="6663172" y="1788733"/>
            <a:chExt cx="485125" cy="475999"/>
          </a:xfrm>
        </p:grpSpPr>
        <p:sp>
          <p:nvSpPr>
            <p:cNvPr id="59" name="Right Arrow 58"/>
            <p:cNvSpPr/>
            <p:nvPr/>
          </p:nvSpPr>
          <p:spPr>
            <a:xfrm rot="21585647">
              <a:off x="6663172" y="1788733"/>
              <a:ext cx="485125" cy="4759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ight Arrow 4"/>
            <p:cNvSpPr/>
            <p:nvPr/>
          </p:nvSpPr>
          <p:spPr>
            <a:xfrm rot="21585647">
              <a:off x="6663173" y="1884231"/>
              <a:ext cx="342325" cy="2855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000" kern="120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87777" y="5800332"/>
            <a:ext cx="485125" cy="475999"/>
            <a:chOff x="6663172" y="1788733"/>
            <a:chExt cx="485125" cy="475999"/>
          </a:xfrm>
        </p:grpSpPr>
        <p:sp>
          <p:nvSpPr>
            <p:cNvPr id="62" name="Right Arrow 61"/>
            <p:cNvSpPr/>
            <p:nvPr/>
          </p:nvSpPr>
          <p:spPr>
            <a:xfrm rot="21585647">
              <a:off x="6663172" y="1788733"/>
              <a:ext cx="485125" cy="4759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ight Arrow 4"/>
            <p:cNvSpPr/>
            <p:nvPr/>
          </p:nvSpPr>
          <p:spPr>
            <a:xfrm rot="21585647">
              <a:off x="6663173" y="1884231"/>
              <a:ext cx="342325" cy="2855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8009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	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3917358"/>
              </p:ext>
            </p:extLst>
          </p:nvPr>
        </p:nvGraphicFramePr>
        <p:xfrm>
          <a:off x="495299" y="2750816"/>
          <a:ext cx="10909301" cy="382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6</a:t>
            </a:fld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2996453" y="1478084"/>
            <a:ext cx="5761661" cy="144194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Computation time decreases, accuracy decreases</a:t>
            </a:r>
            <a:endParaRPr lang="en-IN" sz="2200" dirty="0"/>
          </a:p>
        </p:txBody>
      </p:sp>
      <p:sp>
        <p:nvSpPr>
          <p:cNvPr id="4" name="Rounded Rectangle 3"/>
          <p:cNvSpPr/>
          <p:nvPr/>
        </p:nvSpPr>
        <p:spPr>
          <a:xfrm>
            <a:off x="8864600" y="2578100"/>
            <a:ext cx="2616200" cy="4076700"/>
          </a:xfrm>
          <a:prstGeom prst="roundRect">
            <a:avLst/>
          </a:prstGeom>
          <a:solidFill>
            <a:srgbClr val="EED06E">
              <a:alpha val="4313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2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Finite Difference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93201016"/>
                  </p:ext>
                </p:extLst>
              </p:nvPr>
            </p:nvGraphicFramePr>
            <p:xfrm>
              <a:off x="6720114" y="3851964"/>
              <a:ext cx="5013100" cy="2463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6987"/>
                    <a:gridCol w="3286113"/>
                  </a:tblGrid>
                  <a:tr h="5642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</a:pPr>
                          <a:r>
                            <a:rPr lang="en-US" sz="2200" dirty="0" smtClean="0"/>
                            <a:t>Symbol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Meaning</a:t>
                          </a:r>
                          <a:endParaRPr lang="en-US" sz="2200" dirty="0"/>
                        </a:p>
                      </a:txBody>
                      <a:tcPr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Density</a:t>
                          </a:r>
                          <a:endParaRPr lang="en-US" sz="2200" dirty="0"/>
                        </a:p>
                      </a:txBody>
                      <a:tcPr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000"/>
                            </a:lnSpc>
                          </a:pPr>
                          <a:r>
                            <a:rPr lang="en-US" sz="2200" dirty="0" smtClean="0"/>
                            <a:t>Specific</a:t>
                          </a:r>
                          <a:r>
                            <a:rPr lang="en-US" sz="2200" baseline="0" dirty="0" smtClean="0"/>
                            <a:t> heat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000"/>
                            </a:lnSpc>
                          </a:pPr>
                          <a:r>
                            <a:rPr lang="en-US" sz="2200" dirty="0" smtClean="0"/>
                            <a:t>Temperature</a:t>
                          </a:r>
                          <a:r>
                            <a:rPr lang="en-US" sz="2200" baseline="0" dirty="0" smtClean="0"/>
                            <a:t> 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000"/>
                            </a:lnSpc>
                          </a:pPr>
                          <a:r>
                            <a:rPr lang="en-US" sz="2200" dirty="0" smtClean="0"/>
                            <a:t>Conductivity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000"/>
                            </a:lnSpc>
                          </a:pPr>
                          <a:r>
                            <a:rPr lang="en-US" sz="2200" u="none" strike="noStrike" kern="1200" baseline="0" dirty="0" smtClean="0"/>
                            <a:t>Heat Generation Rate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93201016"/>
                  </p:ext>
                </p:extLst>
              </p:nvPr>
            </p:nvGraphicFramePr>
            <p:xfrm>
              <a:off x="6720114" y="3851964"/>
              <a:ext cx="5013100" cy="2463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6987"/>
                    <a:gridCol w="3286113"/>
                  </a:tblGrid>
                  <a:tr h="5642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</a:pPr>
                          <a:r>
                            <a:rPr lang="en-US" sz="2200" dirty="0" smtClean="0"/>
                            <a:t>Symbol</a:t>
                          </a:r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Meaning</a:t>
                          </a:r>
                          <a:endParaRPr lang="en-US" sz="2200" dirty="0"/>
                        </a:p>
                      </a:txBody>
                      <a:tcPr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2" t="-164912" r="-191197" b="-4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Density</a:t>
                          </a:r>
                          <a:endParaRPr lang="en-US" sz="2200" dirty="0"/>
                        </a:p>
                      </a:txBody>
                      <a:tcPr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2" t="-264912" r="-191197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000"/>
                            </a:lnSpc>
                          </a:pPr>
                          <a:r>
                            <a:rPr lang="en-US" sz="2200" dirty="0" smtClean="0"/>
                            <a:t>Specific</a:t>
                          </a:r>
                          <a:r>
                            <a:rPr lang="en-US" sz="2200" baseline="0" dirty="0" smtClean="0"/>
                            <a:t> heat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2" t="-364912" r="-191197" b="-2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000"/>
                            </a:lnSpc>
                          </a:pPr>
                          <a:r>
                            <a:rPr lang="en-US" sz="2200" dirty="0" smtClean="0"/>
                            <a:t>Temperature</a:t>
                          </a:r>
                          <a:r>
                            <a:rPr lang="en-US" sz="2200" baseline="0" dirty="0" smtClean="0"/>
                            <a:t> 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2" t="-464912" r="-191197" b="-1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000"/>
                            </a:lnSpc>
                          </a:pPr>
                          <a:r>
                            <a:rPr lang="en-US" sz="2200" dirty="0" smtClean="0"/>
                            <a:t>Conductivity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2" t="-378824" r="-191197" b="-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000"/>
                            </a:lnSpc>
                          </a:pPr>
                          <a:r>
                            <a:rPr lang="en-US" sz="2200" u="none" strike="noStrike" kern="1200" baseline="0" dirty="0" smtClean="0"/>
                            <a:t>Heat Generation Rate</a:t>
                          </a:r>
                          <a:endParaRPr lang="en-US" sz="2200" dirty="0"/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7</a:t>
            </a:fld>
            <a:endParaRPr lang="en-IN" dirty="0"/>
          </a:p>
        </p:txBody>
      </p:sp>
      <p:grpSp>
        <p:nvGrpSpPr>
          <p:cNvPr id="38" name="Group 37"/>
          <p:cNvGrpSpPr/>
          <p:nvPr/>
        </p:nvGrpSpPr>
        <p:grpSpPr>
          <a:xfrm>
            <a:off x="3015873" y="2558184"/>
            <a:ext cx="2751349" cy="2200043"/>
            <a:chOff x="6059276" y="3029638"/>
            <a:chExt cx="3277185" cy="2494630"/>
          </a:xfrm>
        </p:grpSpPr>
        <p:grpSp>
          <p:nvGrpSpPr>
            <p:cNvPr id="39" name="Group 38"/>
            <p:cNvGrpSpPr/>
            <p:nvPr/>
          </p:nvGrpSpPr>
          <p:grpSpPr>
            <a:xfrm>
              <a:off x="6059277" y="3029639"/>
              <a:ext cx="3260993" cy="2489812"/>
              <a:chOff x="6059277" y="3029639"/>
              <a:chExt cx="3260993" cy="2489812"/>
            </a:xfrm>
          </p:grpSpPr>
          <p:sp>
            <p:nvSpPr>
              <p:cNvPr id="55" name="Cube 54"/>
              <p:cNvSpPr/>
              <p:nvPr/>
            </p:nvSpPr>
            <p:spPr>
              <a:xfrm>
                <a:off x="6059277" y="3029639"/>
                <a:ext cx="3260993" cy="2489812"/>
              </a:xfrm>
              <a:prstGeom prst="cube">
                <a:avLst/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tint val="66000"/>
                      <a:satMod val="160000"/>
                    </a:schemeClr>
                  </a:gs>
                  <a:gs pos="50000">
                    <a:schemeClr val="tx2">
                      <a:lumMod val="40000"/>
                      <a:lumOff val="60000"/>
                      <a:tint val="44500"/>
                      <a:satMod val="160000"/>
                    </a:schemeClr>
                  </a:gs>
                  <a:gs pos="100000">
                    <a:schemeClr val="tx2">
                      <a:lumMod val="40000"/>
                      <a:lumOff val="60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77" y="4516916"/>
                <a:ext cx="2633031" cy="10025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687239" y="3034456"/>
                <a:ext cx="2633031" cy="936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87238" y="3973025"/>
                <a:ext cx="2633031" cy="936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0" name="Parallelogram 39"/>
            <p:cNvSpPr/>
            <p:nvPr/>
          </p:nvSpPr>
          <p:spPr>
            <a:xfrm>
              <a:off x="6059277" y="4909026"/>
              <a:ext cx="3260992" cy="610426"/>
            </a:xfrm>
            <a:prstGeom prst="parallelogram">
              <a:avLst>
                <a:gd name="adj" fmla="val 10241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Parallelogram 40"/>
            <p:cNvSpPr/>
            <p:nvPr/>
          </p:nvSpPr>
          <p:spPr>
            <a:xfrm rot="5400000" flipV="1">
              <a:off x="5130760" y="3962972"/>
              <a:ext cx="2484996" cy="627961"/>
            </a:xfrm>
            <a:prstGeom prst="parallelogram">
              <a:avLst>
                <a:gd name="adj" fmla="val 9780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/>
            <p:cNvCxnSpPr>
              <a:stCxn id="41" idx="5"/>
            </p:cNvCxnSpPr>
            <p:nvPr/>
          </p:nvCxnSpPr>
          <p:spPr>
            <a:xfrm>
              <a:off x="6373259" y="3341550"/>
              <a:ext cx="8491" cy="185275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989306" y="3341550"/>
              <a:ext cx="8491" cy="1852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373259" y="5205359"/>
              <a:ext cx="2624540" cy="1"/>
            </a:xfrm>
            <a:prstGeom prst="line">
              <a:avLst/>
            </a:prstGeom>
            <a:ln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364766" y="3338981"/>
              <a:ext cx="2624540" cy="1"/>
            </a:xfrm>
            <a:prstGeom prst="line">
              <a:avLst/>
            </a:prstGeom>
            <a:ln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1" idx="3"/>
            </p:cNvCxnSpPr>
            <p:nvPr/>
          </p:nvCxnSpPr>
          <p:spPr>
            <a:xfrm flipV="1">
              <a:off x="6059276" y="3969858"/>
              <a:ext cx="627963" cy="544489"/>
            </a:xfrm>
            <a:prstGeom prst="line">
              <a:avLst/>
            </a:prstGeom>
            <a:ln>
              <a:headEnd type="diamond" w="lg" len="med"/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708498" y="3961966"/>
              <a:ext cx="627963" cy="544489"/>
            </a:xfrm>
            <a:prstGeom prst="line">
              <a:avLst/>
            </a:prstGeom>
            <a:ln>
              <a:headEnd type="diamond" w="lg" len="med"/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362560" y="3029638"/>
              <a:ext cx="628952" cy="628740"/>
            </a:xfrm>
            <a:prstGeom prst="line">
              <a:avLst/>
            </a:prstGeom>
            <a:ln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362560" y="4895528"/>
              <a:ext cx="628952" cy="628740"/>
            </a:xfrm>
            <a:prstGeom prst="line">
              <a:avLst/>
            </a:prstGeom>
            <a:ln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363564" y="3643507"/>
              <a:ext cx="8491" cy="185275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78776" y="3043483"/>
              <a:ext cx="8491" cy="185275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371193" y="4254172"/>
              <a:ext cx="2624540" cy="1"/>
            </a:xfrm>
            <a:prstGeom prst="line">
              <a:avLst/>
            </a:prstGeom>
            <a:ln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684074" y="3334165"/>
              <a:ext cx="8491" cy="185275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379544" y="3952168"/>
              <a:ext cx="627963" cy="544489"/>
            </a:xfrm>
            <a:prstGeom prst="line">
              <a:avLst/>
            </a:prstGeom>
            <a:ln>
              <a:headEnd type="oval" w="lg" len="med"/>
              <a:tailEnd type="oval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-1320800" y="5004323"/>
            <a:ext cx="8660917" cy="1220368"/>
            <a:chOff x="2801789" y="2220460"/>
            <a:chExt cx="8660917" cy="1220368"/>
          </a:xfrm>
        </p:grpSpPr>
        <p:sp>
          <p:nvSpPr>
            <p:cNvPr id="31" name="Rectangle 30"/>
            <p:cNvSpPr/>
            <p:nvPr/>
          </p:nvSpPr>
          <p:spPr>
            <a:xfrm>
              <a:off x="2801789" y="2220460"/>
              <a:ext cx="3222080" cy="119539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6023869" y="2245437"/>
                  <a:ext cx="5438837" cy="119539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56464" tIns="156464" rIns="156464" bIns="0" numCol="1" spcCol="1270" anchor="t" anchorCtr="0">
                  <a:noAutofit/>
                </a:bodyPr>
                <a:lstStyle/>
                <a:p>
                  <a:pPr lvl="0" algn="ctr" defTabSz="9779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2800" b="0" i="0" kern="1200" dirty="0" smtClean="0"/>
                    <a:t>Finite Difference</a:t>
                  </a:r>
                  <a:endParaRPr lang="en-IN" sz="2800" b="0" i="1" kern="1200" dirty="0" smtClean="0">
                    <a:latin typeface="Cambria Math" panose="02040503050406030204" pitchFamily="18" charset="0"/>
                  </a:endParaRPr>
                </a:p>
                <a:p>
                  <a:pPr lvl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r>
                        <a:rPr lang="en-US" sz="2800" b="0" i="1" kern="1200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800" b="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12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kern="12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sz="2800" b="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kern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kern="120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kern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kern="120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0" kern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κ</m:t>
                      </m:r>
                      <m:r>
                        <a:rPr lang="en-US" sz="2800" b="0" i="0" kern="12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kern="12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2800" b="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kern="120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a14:m>
                  <a:r>
                    <a:rPr lang="en-US" sz="2800" b="0" i="0" kern="1200" dirty="0"/>
                    <a:t>	</a:t>
                  </a:r>
                  <a:endParaRPr lang="en-IN" sz="2800" kern="1200" dirty="0"/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869" y="2245437"/>
                  <a:ext cx="5438837" cy="11953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7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34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Green’s Function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8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-456850" y="2319520"/>
            <a:ext cx="8825659" cy="4101237"/>
            <a:chOff x="1416015" y="2560820"/>
            <a:chExt cx="8825659" cy="429717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72509641"/>
                    </p:ext>
                  </p:extLst>
                </p:nvPr>
              </p:nvGraphicFramePr>
              <p:xfrm>
                <a:off x="1416015" y="2560820"/>
                <a:ext cx="8825659" cy="429717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>
            <p:graphicFrame>
              <p:nvGraphicFramePr>
                <p:cNvPr id="5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72509641"/>
                    </p:ext>
                  </p:extLst>
                </p:nvPr>
              </p:nvGraphicFramePr>
              <p:xfrm>
                <a:off x="1416015" y="2560820"/>
                <a:ext cx="8825659" cy="429717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3" r:qs="rId4" r:cs="rId5"/>
                </a:graphicData>
              </a:graphic>
            </p:graphicFrame>
          </mc:Fallback>
        </mc:AlternateContent>
        <p:sp>
          <p:nvSpPr>
            <p:cNvPr id="6" name="Rectangle 5"/>
            <p:cNvSpPr/>
            <p:nvPr/>
          </p:nvSpPr>
          <p:spPr>
            <a:xfrm>
              <a:off x="6339840" y="3176231"/>
              <a:ext cx="1642871" cy="941376"/>
            </a:xfrm>
            <a:prstGeom prst="rect">
              <a:avLst/>
            </a:prstGeom>
            <a:solidFill>
              <a:srgbClr val="B2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335457" y="6152634"/>
                <a:ext cx="366158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IN" sz="2200" dirty="0"/>
                  <a:t> convolution </a:t>
                </a:r>
                <a:r>
                  <a:rPr lang="en-IN" sz="2200" dirty="0" smtClean="0"/>
                  <a:t>operation </a:t>
                </a:r>
                <a:endParaRPr lang="en-IN" sz="22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57" y="6152634"/>
                <a:ext cx="3661580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666" t="-8451" r="-1165" b="-28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377045" y="5634570"/>
                <a:ext cx="5708614" cy="483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endParaRPr lang="en-IN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045" y="5634570"/>
                <a:ext cx="5708614" cy="483337"/>
              </a:xfrm>
              <a:prstGeom prst="rect">
                <a:avLst/>
              </a:prstGeom>
              <a:blipFill rotWithShape="0">
                <a:blip r:embed="rId9"/>
                <a:stretch>
                  <a:fillRect l="-107" t="-135000" b="-19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1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Idea	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201333"/>
                <a:ext cx="8825659" cy="3818467"/>
              </a:xfrm>
            </p:spPr>
            <p:txBody>
              <a:bodyPr/>
              <a:lstStyle/>
              <a:p>
                <a:pPr marL="3657600" lvl="8" indent="-3127375">
                  <a:buNone/>
                  <a:tabLst>
                    <a:tab pos="3230563" algn="l"/>
                    <a:tab pos="3671888" algn="l"/>
                  </a:tabLst>
                </a:pPr>
                <a:r>
                  <a:rPr lang="en-IN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Power Profile							Green’s Function</a:t>
                </a:r>
              </a:p>
              <a:p>
                <a:pPr marL="3657600" lvl="8" indent="-3127375">
                  <a:buNone/>
                  <a:tabLst>
                    <a:tab pos="3230563" algn="l"/>
                    <a:tab pos="3671888" algn="l"/>
                  </a:tabLst>
                </a:pPr>
                <a:endParaRPr lang="en-IN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57600" lvl="8" indent="0">
                  <a:buNone/>
                </a:pPr>
                <a:r>
                  <a:rPr lang="en-IN" sz="4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endParaRPr lang="en-IN" sz="4400" dirty="0"/>
              </a:p>
              <a:p>
                <a:pPr marL="3657600" lvl="8" indent="0">
                  <a:buNone/>
                </a:pPr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201333"/>
                <a:ext cx="8825659" cy="3818467"/>
              </a:xfrm>
              <a:blipFill rotWithShape="0">
                <a:blip r:embed="rId2"/>
                <a:stretch>
                  <a:fillRect t="-1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972454"/>
              </p:ext>
            </p:extLst>
          </p:nvPr>
        </p:nvGraphicFramePr>
        <p:xfrm>
          <a:off x="1960558" y="2749253"/>
          <a:ext cx="290282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306426"/>
              </p:ext>
            </p:extLst>
          </p:nvPr>
        </p:nvGraphicFramePr>
        <p:xfrm>
          <a:off x="6660922" y="2472267"/>
          <a:ext cx="2894030" cy="183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29957"/>
              </p:ext>
            </p:extLst>
          </p:nvPr>
        </p:nvGraphicFramePr>
        <p:xfrm>
          <a:off x="4165114" y="4760129"/>
          <a:ext cx="290282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150672" y="2939390"/>
                <a:ext cx="20413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2" y="2939390"/>
                <a:ext cx="2041328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215788" y="543074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8" indent="-427038"/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Temperature Profile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98-2F1B-4BEE-8C45-7C8F7F1B26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0.1819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0.20507 0.005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7.40741E-7 L 0.18099 0.2995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97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77 -4.44444E-6 L -0.20325 0.3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8" grpId="1">
        <p:bldAsOne/>
      </p:bldGraphic>
      <p:bldGraphic spid="8" grpId="2">
        <p:bldAsOne/>
      </p:bldGraphic>
      <p:bldGraphic spid="9" grpId="0">
        <p:bldAsOne/>
      </p:bldGraphic>
      <p:bldGraphic spid="9" grpId="1">
        <p:bldAsOne/>
      </p:bldGraphic>
      <p:bldGraphic spid="9" grpId="2">
        <p:bldAsOne/>
      </p:bldGraphic>
      <p:bldGraphic spid="10" grpId="0">
        <p:bldAsOne/>
      </p:bldGraphic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399993"/>
      </a:accent1>
      <a:accent2>
        <a:srgbClr val="4A856C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C59DC3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58348</TotalTime>
  <Words>1358</Words>
  <Application>Microsoft Office PowerPoint</Application>
  <PresentationFormat>Widescreen</PresentationFormat>
  <Paragraphs>424</Paragraphs>
  <Slides>44</Slides>
  <Notes>11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Century Gothic</vt:lpstr>
      <vt:lpstr>Trebuchet MS</vt:lpstr>
      <vt:lpstr>Wingdings</vt:lpstr>
      <vt:lpstr>Wingdings 3</vt:lpstr>
      <vt:lpstr>Ion Boardroom</vt:lpstr>
      <vt:lpstr>Equation</vt:lpstr>
      <vt:lpstr>A Fast Leakage Aware Thermal Simulator for 3D Chips</vt:lpstr>
      <vt:lpstr>Outline</vt:lpstr>
      <vt:lpstr>Background</vt:lpstr>
      <vt:lpstr>Introduction</vt:lpstr>
      <vt:lpstr>Thermal Simulator</vt:lpstr>
      <vt:lpstr>Literature Survey </vt:lpstr>
      <vt:lpstr>Finite Difference</vt:lpstr>
      <vt:lpstr>Green’s Function</vt:lpstr>
      <vt:lpstr>Basic Idea </vt:lpstr>
      <vt:lpstr>How to find the Green’s function ?</vt:lpstr>
      <vt:lpstr>Transform based Approaches </vt:lpstr>
      <vt:lpstr>Power Profile</vt:lpstr>
      <vt:lpstr>Leakage Power Modeling</vt:lpstr>
      <vt:lpstr>Popular Simulators – Hotspot [2], 3D–ICE [3]</vt:lpstr>
      <vt:lpstr>Motivation for our work</vt:lpstr>
      <vt:lpstr>Work Done</vt:lpstr>
      <vt:lpstr>Floorplan of the chip </vt:lpstr>
      <vt:lpstr>Linearity of leakage </vt:lpstr>
      <vt:lpstr>Basic Idea of our Approach </vt:lpstr>
      <vt:lpstr>Computing the Leakage Aware Green’s Functions</vt:lpstr>
      <vt:lpstr>Hankel Transform</vt:lpstr>
      <vt:lpstr>2D Leakage Modified Green’s Function</vt:lpstr>
      <vt:lpstr>The Fundamental 3D Steady State Equations</vt:lpstr>
      <vt:lpstr>The Fundamental 3D Steady State Equations – Solution</vt:lpstr>
      <vt:lpstr>3D Leakage Modified Green’s Functions</vt:lpstr>
      <vt:lpstr>Corrections for Edges and Corners</vt:lpstr>
      <vt:lpstr>Final Temperature Profile</vt:lpstr>
      <vt:lpstr>Other Techniques used for Edges and Corners</vt:lpstr>
      <vt:lpstr>The Fundamental 3D Transient Equations</vt:lpstr>
      <vt:lpstr>The Fundamental 3D Transient Equations</vt:lpstr>
      <vt:lpstr>The Fundamental 3D Transient Equations</vt:lpstr>
      <vt:lpstr>Transient Analysis</vt:lpstr>
      <vt:lpstr>Approximations for transient analysis</vt:lpstr>
      <vt:lpstr>Further speedup </vt:lpstr>
      <vt:lpstr>Further speedup: lookup table </vt:lpstr>
      <vt:lpstr>Leakage Converged Transient Temperature Profile</vt:lpstr>
      <vt:lpstr>Steady State Results</vt:lpstr>
      <vt:lpstr>Steady State Temperature Profile</vt:lpstr>
      <vt:lpstr>Transient Results</vt:lpstr>
      <vt:lpstr>Conclusion</vt:lpstr>
      <vt:lpstr>Thank you</vt:lpstr>
      <vt:lpstr>References</vt:lpstr>
      <vt:lpstr>References contd…</vt:lpstr>
      <vt:lpstr>Flow of our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Leakage Aware Thermal Estimation in 3D Chips</dc:title>
  <dc:creator>Hameedah</dc:creator>
  <cp:lastModifiedBy>Hameedah</cp:lastModifiedBy>
  <cp:revision>407</cp:revision>
  <dcterms:created xsi:type="dcterms:W3CDTF">2016-12-12T20:32:37Z</dcterms:created>
  <dcterms:modified xsi:type="dcterms:W3CDTF">2017-03-28T23:21:44Z</dcterms:modified>
</cp:coreProperties>
</file>