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70" r:id="rId9"/>
    <p:sldId id="263" r:id="rId10"/>
    <p:sldId id="269" r:id="rId11"/>
    <p:sldId id="271" r:id="rId12"/>
    <p:sldId id="277" r:id="rId13"/>
    <p:sldId id="272" r:id="rId14"/>
    <p:sldId id="275" r:id="rId15"/>
    <p:sldId id="273" r:id="rId16"/>
    <p:sldId id="276" r:id="rId17"/>
    <p:sldId id="278" r:id="rId18"/>
    <p:sldId id="279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69B2F-2934-469B-82A9-0FDBB2A9C0CA}" v="325" dt="2025-01-04T12:15:18.7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F6429C-FCC1-4B4E-B832-6BB9CC1CBB85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85B2604-53A5-4EE6-8986-9F2475D0AD31}">
      <dgm:prSet phldrT="[Text]"/>
      <dgm:spPr/>
      <dgm:t>
        <a:bodyPr/>
        <a:lstStyle/>
        <a:p>
          <a:r>
            <a:rPr lang="en-IN"/>
            <a:t>It is a special program</a:t>
          </a:r>
        </a:p>
      </dgm:t>
    </dgm:pt>
    <dgm:pt modelId="{2DDA2FFF-EE7B-484A-B866-CC822D56A9AB}" type="parTrans" cxnId="{805589C4-9173-47D4-A67D-F27141F3AAEB}">
      <dgm:prSet/>
      <dgm:spPr/>
      <dgm:t>
        <a:bodyPr/>
        <a:lstStyle/>
        <a:p>
          <a:endParaRPr lang="en-IN"/>
        </a:p>
      </dgm:t>
    </dgm:pt>
    <dgm:pt modelId="{85B0668B-CE96-43DE-B798-19DF9D774093}" type="sibTrans" cxnId="{805589C4-9173-47D4-A67D-F27141F3AAEB}">
      <dgm:prSet/>
      <dgm:spPr/>
      <dgm:t>
        <a:bodyPr/>
        <a:lstStyle/>
        <a:p>
          <a:endParaRPr lang="en-IN"/>
        </a:p>
      </dgm:t>
    </dgm:pt>
    <dgm:pt modelId="{98400A30-458A-4C64-868F-2198A839CE22}">
      <dgm:prSet phldrT="[Text]"/>
      <dgm:spPr/>
      <dgm:t>
        <a:bodyPr/>
        <a:lstStyle/>
        <a:p>
          <a:r>
            <a:rPr lang="en-IN"/>
            <a:t>Can control other programs</a:t>
          </a:r>
        </a:p>
      </dgm:t>
    </dgm:pt>
    <dgm:pt modelId="{F503ED37-E0B2-4A03-A38E-C352B1DF4C11}" type="parTrans" cxnId="{FB70B104-1FBF-49F5-BAC1-A6B09F92D925}">
      <dgm:prSet/>
      <dgm:spPr/>
      <dgm:t>
        <a:bodyPr/>
        <a:lstStyle/>
        <a:p>
          <a:endParaRPr lang="en-IN"/>
        </a:p>
      </dgm:t>
    </dgm:pt>
    <dgm:pt modelId="{99F02BBC-0D37-4BE0-BC76-1DFE1EE1AD44}" type="sibTrans" cxnId="{FB70B104-1FBF-49F5-BAC1-A6B09F92D925}">
      <dgm:prSet/>
      <dgm:spPr/>
      <dgm:t>
        <a:bodyPr/>
        <a:lstStyle/>
        <a:p>
          <a:endParaRPr lang="en-IN"/>
        </a:p>
      </dgm:t>
    </dgm:pt>
    <dgm:pt modelId="{31962D4F-4FA0-4048-A84C-A6BE1C7D136A}">
      <dgm:prSet phldrT="[Text]"/>
      <dgm:spPr/>
      <dgm:t>
        <a:bodyPr/>
        <a:lstStyle/>
        <a:p>
          <a:r>
            <a:rPr lang="en-IN"/>
            <a:t>Exercises control over hardware </a:t>
          </a:r>
        </a:p>
      </dgm:t>
    </dgm:pt>
    <dgm:pt modelId="{54AE13EF-0F06-4B22-B4CA-04735DCFFD27}" type="parTrans" cxnId="{D75298CD-7FB6-4DD6-ADC9-EAB709A586B5}">
      <dgm:prSet/>
      <dgm:spPr/>
      <dgm:t>
        <a:bodyPr/>
        <a:lstStyle/>
        <a:p>
          <a:endParaRPr lang="en-IN"/>
        </a:p>
      </dgm:t>
    </dgm:pt>
    <dgm:pt modelId="{1622ABE1-646C-48C7-9D57-7E457C3421BB}" type="sibTrans" cxnId="{D75298CD-7FB6-4DD6-ADC9-EAB709A586B5}">
      <dgm:prSet/>
      <dgm:spPr/>
      <dgm:t>
        <a:bodyPr/>
        <a:lstStyle/>
        <a:p>
          <a:endParaRPr lang="en-IN"/>
        </a:p>
      </dgm:t>
    </dgm:pt>
    <dgm:pt modelId="{CAC0B038-66BA-4A1C-8760-EED444EE4263}" type="pres">
      <dgm:prSet presAssocID="{C3F6429C-FCC1-4B4E-B832-6BB9CC1CBB85}" presName="linear" presStyleCnt="0">
        <dgm:presLayoutVars>
          <dgm:dir/>
          <dgm:animLvl val="lvl"/>
          <dgm:resizeHandles val="exact"/>
        </dgm:presLayoutVars>
      </dgm:prSet>
      <dgm:spPr/>
    </dgm:pt>
    <dgm:pt modelId="{3CFEFF05-7076-407D-8404-A5415C8D8AC8}" type="pres">
      <dgm:prSet presAssocID="{685B2604-53A5-4EE6-8986-9F2475D0AD31}" presName="parentLin" presStyleCnt="0"/>
      <dgm:spPr/>
    </dgm:pt>
    <dgm:pt modelId="{0E6B60A4-A5B7-41CB-BC4A-606616D73672}" type="pres">
      <dgm:prSet presAssocID="{685B2604-53A5-4EE6-8986-9F2475D0AD31}" presName="parentLeftMargin" presStyleLbl="node1" presStyleIdx="0" presStyleCnt="3"/>
      <dgm:spPr/>
    </dgm:pt>
    <dgm:pt modelId="{62FD2BE1-7E8B-42F2-A3E9-09C0F50C9186}" type="pres">
      <dgm:prSet presAssocID="{685B2604-53A5-4EE6-8986-9F2475D0AD3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589086E-1553-45C6-A7A0-0669045E323F}" type="pres">
      <dgm:prSet presAssocID="{685B2604-53A5-4EE6-8986-9F2475D0AD31}" presName="negativeSpace" presStyleCnt="0"/>
      <dgm:spPr/>
    </dgm:pt>
    <dgm:pt modelId="{52E3D03B-92AE-490F-941F-13F48A6096C4}" type="pres">
      <dgm:prSet presAssocID="{685B2604-53A5-4EE6-8986-9F2475D0AD31}" presName="childText" presStyleLbl="conFgAcc1" presStyleIdx="0" presStyleCnt="3">
        <dgm:presLayoutVars>
          <dgm:bulletEnabled val="1"/>
        </dgm:presLayoutVars>
      </dgm:prSet>
      <dgm:spPr/>
    </dgm:pt>
    <dgm:pt modelId="{9311BBA7-808F-4F5E-9DF1-004AE66D3D26}" type="pres">
      <dgm:prSet presAssocID="{85B0668B-CE96-43DE-B798-19DF9D774093}" presName="spaceBetweenRectangles" presStyleCnt="0"/>
      <dgm:spPr/>
    </dgm:pt>
    <dgm:pt modelId="{265B4374-5345-4544-B778-5D2F7C847D36}" type="pres">
      <dgm:prSet presAssocID="{98400A30-458A-4C64-868F-2198A839CE22}" presName="parentLin" presStyleCnt="0"/>
      <dgm:spPr/>
    </dgm:pt>
    <dgm:pt modelId="{819FDEB8-C8CE-49C3-9959-C67336153679}" type="pres">
      <dgm:prSet presAssocID="{98400A30-458A-4C64-868F-2198A839CE22}" presName="parentLeftMargin" presStyleLbl="node1" presStyleIdx="0" presStyleCnt="3"/>
      <dgm:spPr/>
    </dgm:pt>
    <dgm:pt modelId="{68DEA863-D4D0-4C87-926F-D79A12463501}" type="pres">
      <dgm:prSet presAssocID="{98400A30-458A-4C64-868F-2198A839CE22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C7CA43D-910B-45C9-B017-62C20221B87C}" type="pres">
      <dgm:prSet presAssocID="{98400A30-458A-4C64-868F-2198A839CE22}" presName="negativeSpace" presStyleCnt="0"/>
      <dgm:spPr/>
    </dgm:pt>
    <dgm:pt modelId="{FF93C2AD-D958-49F5-9676-B14EDB7B26F0}" type="pres">
      <dgm:prSet presAssocID="{98400A30-458A-4C64-868F-2198A839CE22}" presName="childText" presStyleLbl="conFgAcc1" presStyleIdx="1" presStyleCnt="3">
        <dgm:presLayoutVars>
          <dgm:bulletEnabled val="1"/>
        </dgm:presLayoutVars>
      </dgm:prSet>
      <dgm:spPr/>
    </dgm:pt>
    <dgm:pt modelId="{DCDB7E0D-515C-4FE7-9A50-F74D9D7F556D}" type="pres">
      <dgm:prSet presAssocID="{99F02BBC-0D37-4BE0-BC76-1DFE1EE1AD44}" presName="spaceBetweenRectangles" presStyleCnt="0"/>
      <dgm:spPr/>
    </dgm:pt>
    <dgm:pt modelId="{1F1C9FBE-4694-4B8A-B302-20FB5A6EB69A}" type="pres">
      <dgm:prSet presAssocID="{31962D4F-4FA0-4048-A84C-A6BE1C7D136A}" presName="parentLin" presStyleCnt="0"/>
      <dgm:spPr/>
    </dgm:pt>
    <dgm:pt modelId="{5B8A3542-0CDD-4640-B0F9-C9C739DB4B1E}" type="pres">
      <dgm:prSet presAssocID="{31962D4F-4FA0-4048-A84C-A6BE1C7D136A}" presName="parentLeftMargin" presStyleLbl="node1" presStyleIdx="1" presStyleCnt="3"/>
      <dgm:spPr/>
    </dgm:pt>
    <dgm:pt modelId="{652DEA53-E674-4683-98CD-82C05992DDB8}" type="pres">
      <dgm:prSet presAssocID="{31962D4F-4FA0-4048-A84C-A6BE1C7D136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335A70E-EBDF-4A13-A4EF-6533EB376B74}" type="pres">
      <dgm:prSet presAssocID="{31962D4F-4FA0-4048-A84C-A6BE1C7D136A}" presName="negativeSpace" presStyleCnt="0"/>
      <dgm:spPr/>
    </dgm:pt>
    <dgm:pt modelId="{658C1422-7917-4017-A249-77518F030039}" type="pres">
      <dgm:prSet presAssocID="{31962D4F-4FA0-4048-A84C-A6BE1C7D136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B70B104-1FBF-49F5-BAC1-A6B09F92D925}" srcId="{C3F6429C-FCC1-4B4E-B832-6BB9CC1CBB85}" destId="{98400A30-458A-4C64-868F-2198A839CE22}" srcOrd="1" destOrd="0" parTransId="{F503ED37-E0B2-4A03-A38E-C352B1DF4C11}" sibTransId="{99F02BBC-0D37-4BE0-BC76-1DFE1EE1AD44}"/>
    <dgm:cxn modelId="{EF929233-6B06-4A84-AC74-925B82205D99}" type="presOf" srcId="{C3F6429C-FCC1-4B4E-B832-6BB9CC1CBB85}" destId="{CAC0B038-66BA-4A1C-8760-EED444EE4263}" srcOrd="0" destOrd="0" presId="urn:microsoft.com/office/officeart/2005/8/layout/list1"/>
    <dgm:cxn modelId="{73E5AF46-9719-4812-9441-4285666AAEFE}" type="presOf" srcId="{98400A30-458A-4C64-868F-2198A839CE22}" destId="{68DEA863-D4D0-4C87-926F-D79A12463501}" srcOrd="1" destOrd="0" presId="urn:microsoft.com/office/officeart/2005/8/layout/list1"/>
    <dgm:cxn modelId="{78D66152-EC31-4051-A488-D28FD54C7586}" type="presOf" srcId="{685B2604-53A5-4EE6-8986-9F2475D0AD31}" destId="{62FD2BE1-7E8B-42F2-A3E9-09C0F50C9186}" srcOrd="1" destOrd="0" presId="urn:microsoft.com/office/officeart/2005/8/layout/list1"/>
    <dgm:cxn modelId="{96BAED78-77DD-4A1D-8570-736B44424FE3}" type="presOf" srcId="{31962D4F-4FA0-4048-A84C-A6BE1C7D136A}" destId="{5B8A3542-0CDD-4640-B0F9-C9C739DB4B1E}" srcOrd="0" destOrd="0" presId="urn:microsoft.com/office/officeart/2005/8/layout/list1"/>
    <dgm:cxn modelId="{09898387-F065-416F-AD96-7FD88410C3B3}" type="presOf" srcId="{685B2604-53A5-4EE6-8986-9F2475D0AD31}" destId="{0E6B60A4-A5B7-41CB-BC4A-606616D73672}" srcOrd="0" destOrd="0" presId="urn:microsoft.com/office/officeart/2005/8/layout/list1"/>
    <dgm:cxn modelId="{471378A9-C64C-4754-877F-FDFCA0FB134B}" type="presOf" srcId="{31962D4F-4FA0-4048-A84C-A6BE1C7D136A}" destId="{652DEA53-E674-4683-98CD-82C05992DDB8}" srcOrd="1" destOrd="0" presId="urn:microsoft.com/office/officeart/2005/8/layout/list1"/>
    <dgm:cxn modelId="{86E36BB9-C086-4D9A-B57D-FD5CAC4D92BB}" type="presOf" srcId="{98400A30-458A-4C64-868F-2198A839CE22}" destId="{819FDEB8-C8CE-49C3-9959-C67336153679}" srcOrd="0" destOrd="0" presId="urn:microsoft.com/office/officeart/2005/8/layout/list1"/>
    <dgm:cxn modelId="{805589C4-9173-47D4-A67D-F27141F3AAEB}" srcId="{C3F6429C-FCC1-4B4E-B832-6BB9CC1CBB85}" destId="{685B2604-53A5-4EE6-8986-9F2475D0AD31}" srcOrd="0" destOrd="0" parTransId="{2DDA2FFF-EE7B-484A-B866-CC822D56A9AB}" sibTransId="{85B0668B-CE96-43DE-B798-19DF9D774093}"/>
    <dgm:cxn modelId="{D75298CD-7FB6-4DD6-ADC9-EAB709A586B5}" srcId="{C3F6429C-FCC1-4B4E-B832-6BB9CC1CBB85}" destId="{31962D4F-4FA0-4048-A84C-A6BE1C7D136A}" srcOrd="2" destOrd="0" parTransId="{54AE13EF-0F06-4B22-B4CA-04735DCFFD27}" sibTransId="{1622ABE1-646C-48C7-9D57-7E457C3421BB}"/>
    <dgm:cxn modelId="{DE6F881A-554A-4305-BF10-F9E8BE4B927D}" type="presParOf" srcId="{CAC0B038-66BA-4A1C-8760-EED444EE4263}" destId="{3CFEFF05-7076-407D-8404-A5415C8D8AC8}" srcOrd="0" destOrd="0" presId="urn:microsoft.com/office/officeart/2005/8/layout/list1"/>
    <dgm:cxn modelId="{3AD6B345-2DF5-4E01-B51B-4CFB350A5AEF}" type="presParOf" srcId="{3CFEFF05-7076-407D-8404-A5415C8D8AC8}" destId="{0E6B60A4-A5B7-41CB-BC4A-606616D73672}" srcOrd="0" destOrd="0" presId="urn:microsoft.com/office/officeart/2005/8/layout/list1"/>
    <dgm:cxn modelId="{3D0A80F7-6EBB-4479-B3AD-F1A8BEC898AE}" type="presParOf" srcId="{3CFEFF05-7076-407D-8404-A5415C8D8AC8}" destId="{62FD2BE1-7E8B-42F2-A3E9-09C0F50C9186}" srcOrd="1" destOrd="0" presId="urn:microsoft.com/office/officeart/2005/8/layout/list1"/>
    <dgm:cxn modelId="{B014972E-4282-4475-82CE-77478167818A}" type="presParOf" srcId="{CAC0B038-66BA-4A1C-8760-EED444EE4263}" destId="{9589086E-1553-45C6-A7A0-0669045E323F}" srcOrd="1" destOrd="0" presId="urn:microsoft.com/office/officeart/2005/8/layout/list1"/>
    <dgm:cxn modelId="{AD1AFB5F-2B7C-4931-B92F-007DFAE812C2}" type="presParOf" srcId="{CAC0B038-66BA-4A1C-8760-EED444EE4263}" destId="{52E3D03B-92AE-490F-941F-13F48A6096C4}" srcOrd="2" destOrd="0" presId="urn:microsoft.com/office/officeart/2005/8/layout/list1"/>
    <dgm:cxn modelId="{95EAC79E-1BBA-464C-847E-D38DDD6C2D1C}" type="presParOf" srcId="{CAC0B038-66BA-4A1C-8760-EED444EE4263}" destId="{9311BBA7-808F-4F5E-9DF1-004AE66D3D26}" srcOrd="3" destOrd="0" presId="urn:microsoft.com/office/officeart/2005/8/layout/list1"/>
    <dgm:cxn modelId="{75E8C8AC-6C9A-4C2B-8F9D-45090BF923F3}" type="presParOf" srcId="{CAC0B038-66BA-4A1C-8760-EED444EE4263}" destId="{265B4374-5345-4544-B778-5D2F7C847D36}" srcOrd="4" destOrd="0" presId="urn:microsoft.com/office/officeart/2005/8/layout/list1"/>
    <dgm:cxn modelId="{4282A053-8366-4881-A8A1-A52D99E542C2}" type="presParOf" srcId="{265B4374-5345-4544-B778-5D2F7C847D36}" destId="{819FDEB8-C8CE-49C3-9959-C67336153679}" srcOrd="0" destOrd="0" presId="urn:microsoft.com/office/officeart/2005/8/layout/list1"/>
    <dgm:cxn modelId="{5623F7A8-20A6-4EDF-8CE1-4C8D20E43746}" type="presParOf" srcId="{265B4374-5345-4544-B778-5D2F7C847D36}" destId="{68DEA863-D4D0-4C87-926F-D79A12463501}" srcOrd="1" destOrd="0" presId="urn:microsoft.com/office/officeart/2005/8/layout/list1"/>
    <dgm:cxn modelId="{A882384D-17DE-472E-9D6C-368B071C5918}" type="presParOf" srcId="{CAC0B038-66BA-4A1C-8760-EED444EE4263}" destId="{2C7CA43D-910B-45C9-B017-62C20221B87C}" srcOrd="5" destOrd="0" presId="urn:microsoft.com/office/officeart/2005/8/layout/list1"/>
    <dgm:cxn modelId="{35126748-2992-43C2-BCB8-BF87C26077DA}" type="presParOf" srcId="{CAC0B038-66BA-4A1C-8760-EED444EE4263}" destId="{FF93C2AD-D958-49F5-9676-B14EDB7B26F0}" srcOrd="6" destOrd="0" presId="urn:microsoft.com/office/officeart/2005/8/layout/list1"/>
    <dgm:cxn modelId="{9BA4AB87-63B6-4B2E-9466-2D94C810A361}" type="presParOf" srcId="{CAC0B038-66BA-4A1C-8760-EED444EE4263}" destId="{DCDB7E0D-515C-4FE7-9A50-F74D9D7F556D}" srcOrd="7" destOrd="0" presId="urn:microsoft.com/office/officeart/2005/8/layout/list1"/>
    <dgm:cxn modelId="{F0399642-3C2B-4215-855D-2DB6B9D5ABA5}" type="presParOf" srcId="{CAC0B038-66BA-4A1C-8760-EED444EE4263}" destId="{1F1C9FBE-4694-4B8A-B302-20FB5A6EB69A}" srcOrd="8" destOrd="0" presId="urn:microsoft.com/office/officeart/2005/8/layout/list1"/>
    <dgm:cxn modelId="{8A33F661-C2FF-4937-BF52-43DF09A5E2F6}" type="presParOf" srcId="{1F1C9FBE-4694-4B8A-B302-20FB5A6EB69A}" destId="{5B8A3542-0CDD-4640-B0F9-C9C739DB4B1E}" srcOrd="0" destOrd="0" presId="urn:microsoft.com/office/officeart/2005/8/layout/list1"/>
    <dgm:cxn modelId="{64D5D68B-9EEC-4F60-AD85-8B4C7E6A5712}" type="presParOf" srcId="{1F1C9FBE-4694-4B8A-B302-20FB5A6EB69A}" destId="{652DEA53-E674-4683-98CD-82C05992DDB8}" srcOrd="1" destOrd="0" presId="urn:microsoft.com/office/officeart/2005/8/layout/list1"/>
    <dgm:cxn modelId="{9E6F98C1-9DD1-41B6-A10A-CAA69F9478F6}" type="presParOf" srcId="{CAC0B038-66BA-4A1C-8760-EED444EE4263}" destId="{2335A70E-EBDF-4A13-A4EF-6533EB376B74}" srcOrd="9" destOrd="0" presId="urn:microsoft.com/office/officeart/2005/8/layout/list1"/>
    <dgm:cxn modelId="{73BA83B8-FD63-4EBA-BB57-65FB121CAE9F}" type="presParOf" srcId="{CAC0B038-66BA-4A1C-8760-EED444EE4263}" destId="{658C1422-7917-4017-A249-77518F03003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FF0E2B-E0D6-47A5-A010-606C139D427E}" type="doc">
      <dgm:prSet loTypeId="urn:microsoft.com/office/officeart/2008/layout/VerticalCurvedList" loCatId="list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E1A4CF9C-68BF-4C5D-AB28-8832B214C251}">
      <dgm:prSet phldrT="[Text]"/>
      <dgm:spPr/>
      <dgm:t>
        <a:bodyPr/>
        <a:lstStyle/>
        <a:p>
          <a:r>
            <a:rPr lang="en-IN"/>
            <a:t>C/C++ programming proficiency</a:t>
          </a:r>
        </a:p>
      </dgm:t>
    </dgm:pt>
    <dgm:pt modelId="{15FF2AA7-E6EE-41A4-AFFB-1CF0D70C79F9}" type="parTrans" cxnId="{FA242AEC-E6E9-4275-BA05-88BDD629CF27}">
      <dgm:prSet/>
      <dgm:spPr/>
      <dgm:t>
        <a:bodyPr/>
        <a:lstStyle/>
        <a:p>
          <a:endParaRPr lang="en-IN"/>
        </a:p>
      </dgm:t>
    </dgm:pt>
    <dgm:pt modelId="{9A0745BB-6E91-4FE7-BA48-2B31DDB4F64D}" type="sibTrans" cxnId="{FA242AEC-E6E9-4275-BA05-88BDD629CF27}">
      <dgm:prSet/>
      <dgm:spPr/>
      <dgm:t>
        <a:bodyPr/>
        <a:lstStyle/>
        <a:p>
          <a:endParaRPr lang="en-IN"/>
        </a:p>
      </dgm:t>
    </dgm:pt>
    <dgm:pt modelId="{17231C93-AB05-432A-829E-A0B48E6626F7}">
      <dgm:prSet phldrT="[Text]"/>
      <dgm:spPr/>
      <dgm:t>
        <a:bodyPr/>
        <a:lstStyle/>
        <a:p>
          <a:r>
            <a:rPr lang="en-IN"/>
            <a:t>Computer Architecture</a:t>
          </a:r>
        </a:p>
      </dgm:t>
    </dgm:pt>
    <dgm:pt modelId="{A7338B48-02D0-4878-A762-E8FB55AE5B8B}" type="parTrans" cxnId="{B812F86E-2567-4BEB-8543-C658F17E882E}">
      <dgm:prSet/>
      <dgm:spPr/>
      <dgm:t>
        <a:bodyPr/>
        <a:lstStyle/>
        <a:p>
          <a:endParaRPr lang="en-IN"/>
        </a:p>
      </dgm:t>
    </dgm:pt>
    <dgm:pt modelId="{452FF16B-47CF-4133-BB82-34B1E54D6F64}" type="sibTrans" cxnId="{B812F86E-2567-4BEB-8543-C658F17E882E}">
      <dgm:prSet/>
      <dgm:spPr/>
      <dgm:t>
        <a:bodyPr/>
        <a:lstStyle/>
        <a:p>
          <a:endParaRPr lang="en-IN"/>
        </a:p>
      </dgm:t>
    </dgm:pt>
    <dgm:pt modelId="{447757AD-7B66-41F5-96F7-3320394C4794}">
      <dgm:prSet phldrT="[Text]"/>
      <dgm:spPr/>
      <dgm:t>
        <a:bodyPr/>
        <a:lstStyle/>
        <a:p>
          <a:r>
            <a:rPr lang="en-IN"/>
            <a:t>Data Structures</a:t>
          </a:r>
        </a:p>
      </dgm:t>
    </dgm:pt>
    <dgm:pt modelId="{18D265CA-5490-43D2-B612-BD2F60D9A8EB}" type="parTrans" cxnId="{C535F99F-DC74-4F12-82DA-C84E1257E2AB}">
      <dgm:prSet/>
      <dgm:spPr/>
      <dgm:t>
        <a:bodyPr/>
        <a:lstStyle/>
        <a:p>
          <a:endParaRPr lang="en-IN"/>
        </a:p>
      </dgm:t>
    </dgm:pt>
    <dgm:pt modelId="{0306E53E-DC9E-464D-8EB8-4908FC1770B8}" type="sibTrans" cxnId="{C535F99F-DC74-4F12-82DA-C84E1257E2AB}">
      <dgm:prSet/>
      <dgm:spPr/>
      <dgm:t>
        <a:bodyPr/>
        <a:lstStyle/>
        <a:p>
          <a:endParaRPr lang="en-IN"/>
        </a:p>
      </dgm:t>
    </dgm:pt>
    <dgm:pt modelId="{679EF21C-4964-46EA-B996-983A580D4E0B}" type="pres">
      <dgm:prSet presAssocID="{A0FF0E2B-E0D6-47A5-A010-606C139D427E}" presName="Name0" presStyleCnt="0">
        <dgm:presLayoutVars>
          <dgm:chMax val="7"/>
          <dgm:chPref val="7"/>
          <dgm:dir/>
        </dgm:presLayoutVars>
      </dgm:prSet>
      <dgm:spPr/>
    </dgm:pt>
    <dgm:pt modelId="{79CAB0F8-961A-4850-9BD9-C28090DC0754}" type="pres">
      <dgm:prSet presAssocID="{A0FF0E2B-E0D6-47A5-A010-606C139D427E}" presName="Name1" presStyleCnt="0"/>
      <dgm:spPr/>
    </dgm:pt>
    <dgm:pt modelId="{821CC596-2EAF-4E14-A127-E13DC632DAE8}" type="pres">
      <dgm:prSet presAssocID="{A0FF0E2B-E0D6-47A5-A010-606C139D427E}" presName="cycle" presStyleCnt="0"/>
      <dgm:spPr/>
    </dgm:pt>
    <dgm:pt modelId="{DCDF1028-CE6C-4EE4-956B-F6D04E7DBFB2}" type="pres">
      <dgm:prSet presAssocID="{A0FF0E2B-E0D6-47A5-A010-606C139D427E}" presName="srcNode" presStyleLbl="node1" presStyleIdx="0" presStyleCnt="3"/>
      <dgm:spPr/>
    </dgm:pt>
    <dgm:pt modelId="{4A048F0E-72CC-425E-AEAA-C899F9FF7347}" type="pres">
      <dgm:prSet presAssocID="{A0FF0E2B-E0D6-47A5-A010-606C139D427E}" presName="conn" presStyleLbl="parChTrans1D2" presStyleIdx="0" presStyleCnt="1"/>
      <dgm:spPr/>
    </dgm:pt>
    <dgm:pt modelId="{070E8F20-0DAF-4BC3-86EB-4C9A8C37FBED}" type="pres">
      <dgm:prSet presAssocID="{A0FF0E2B-E0D6-47A5-A010-606C139D427E}" presName="extraNode" presStyleLbl="node1" presStyleIdx="0" presStyleCnt="3"/>
      <dgm:spPr/>
    </dgm:pt>
    <dgm:pt modelId="{C7F70C85-AE03-4601-AB5E-374E36F2003C}" type="pres">
      <dgm:prSet presAssocID="{A0FF0E2B-E0D6-47A5-A010-606C139D427E}" presName="dstNode" presStyleLbl="node1" presStyleIdx="0" presStyleCnt="3"/>
      <dgm:spPr/>
    </dgm:pt>
    <dgm:pt modelId="{D3A748C9-374F-4052-A703-7B317CC5BA28}" type="pres">
      <dgm:prSet presAssocID="{E1A4CF9C-68BF-4C5D-AB28-8832B214C251}" presName="text_1" presStyleLbl="node1" presStyleIdx="0" presStyleCnt="3" custLinFactNeighborX="606" custLinFactNeighborY="466">
        <dgm:presLayoutVars>
          <dgm:bulletEnabled val="1"/>
        </dgm:presLayoutVars>
      </dgm:prSet>
      <dgm:spPr/>
    </dgm:pt>
    <dgm:pt modelId="{0533B50D-463F-4512-8DDB-229AAB97FB19}" type="pres">
      <dgm:prSet presAssocID="{E1A4CF9C-68BF-4C5D-AB28-8832B214C251}" presName="accent_1" presStyleCnt="0"/>
      <dgm:spPr/>
    </dgm:pt>
    <dgm:pt modelId="{F3848DEB-A0BE-4E95-9078-088E69A1D65C}" type="pres">
      <dgm:prSet presAssocID="{E1A4CF9C-68BF-4C5D-AB28-8832B214C251}" presName="accentRepeatNode" presStyleLbl="solidFgAcc1" presStyleIdx="0" presStyleCnt="3"/>
      <dgm:spPr/>
    </dgm:pt>
    <dgm:pt modelId="{98C0BE8E-1A5A-4B05-A266-3EFD50F6D32B}" type="pres">
      <dgm:prSet presAssocID="{17231C93-AB05-432A-829E-A0B48E6626F7}" presName="text_2" presStyleLbl="node1" presStyleIdx="1" presStyleCnt="3">
        <dgm:presLayoutVars>
          <dgm:bulletEnabled val="1"/>
        </dgm:presLayoutVars>
      </dgm:prSet>
      <dgm:spPr/>
    </dgm:pt>
    <dgm:pt modelId="{B29768A8-5952-42CD-903A-96752F091EFF}" type="pres">
      <dgm:prSet presAssocID="{17231C93-AB05-432A-829E-A0B48E6626F7}" presName="accent_2" presStyleCnt="0"/>
      <dgm:spPr/>
    </dgm:pt>
    <dgm:pt modelId="{1363771C-4034-4AD7-B4FC-7EF62F34FF70}" type="pres">
      <dgm:prSet presAssocID="{17231C93-AB05-432A-829E-A0B48E6626F7}" presName="accentRepeatNode" presStyleLbl="solidFgAcc1" presStyleIdx="1" presStyleCnt="3"/>
      <dgm:spPr/>
    </dgm:pt>
    <dgm:pt modelId="{C035CCDC-33AA-49D1-BC78-BF4313034BE5}" type="pres">
      <dgm:prSet presAssocID="{447757AD-7B66-41F5-96F7-3320394C4794}" presName="text_3" presStyleLbl="node1" presStyleIdx="2" presStyleCnt="3">
        <dgm:presLayoutVars>
          <dgm:bulletEnabled val="1"/>
        </dgm:presLayoutVars>
      </dgm:prSet>
      <dgm:spPr/>
    </dgm:pt>
    <dgm:pt modelId="{1FD07E32-45A5-48F6-A677-8D9E8A505FEA}" type="pres">
      <dgm:prSet presAssocID="{447757AD-7B66-41F5-96F7-3320394C4794}" presName="accent_3" presStyleCnt="0"/>
      <dgm:spPr/>
    </dgm:pt>
    <dgm:pt modelId="{F4098909-9C9E-48F0-9DFE-91B40A723BC3}" type="pres">
      <dgm:prSet presAssocID="{447757AD-7B66-41F5-96F7-3320394C4794}" presName="accentRepeatNode" presStyleLbl="solidFgAcc1" presStyleIdx="2" presStyleCnt="3"/>
      <dgm:spPr/>
    </dgm:pt>
  </dgm:ptLst>
  <dgm:cxnLst>
    <dgm:cxn modelId="{B812F86E-2567-4BEB-8543-C658F17E882E}" srcId="{A0FF0E2B-E0D6-47A5-A010-606C139D427E}" destId="{17231C93-AB05-432A-829E-A0B48E6626F7}" srcOrd="1" destOrd="0" parTransId="{A7338B48-02D0-4878-A762-E8FB55AE5B8B}" sibTransId="{452FF16B-47CF-4133-BB82-34B1E54D6F64}"/>
    <dgm:cxn modelId="{07A5584F-6A06-4A84-A0A2-6A589752041F}" type="presOf" srcId="{447757AD-7B66-41F5-96F7-3320394C4794}" destId="{C035CCDC-33AA-49D1-BC78-BF4313034BE5}" srcOrd="0" destOrd="0" presId="urn:microsoft.com/office/officeart/2008/layout/VerticalCurvedList"/>
    <dgm:cxn modelId="{00424151-0769-4B5F-82F6-B3C4F6C9648D}" type="presOf" srcId="{9A0745BB-6E91-4FE7-BA48-2B31DDB4F64D}" destId="{4A048F0E-72CC-425E-AEAA-C899F9FF7347}" srcOrd="0" destOrd="0" presId="urn:microsoft.com/office/officeart/2008/layout/VerticalCurvedList"/>
    <dgm:cxn modelId="{A533F679-7C47-473B-9C19-526F652CA43C}" type="presOf" srcId="{E1A4CF9C-68BF-4C5D-AB28-8832B214C251}" destId="{D3A748C9-374F-4052-A703-7B317CC5BA28}" srcOrd="0" destOrd="0" presId="urn:microsoft.com/office/officeart/2008/layout/VerticalCurvedList"/>
    <dgm:cxn modelId="{C535F99F-DC74-4F12-82DA-C84E1257E2AB}" srcId="{A0FF0E2B-E0D6-47A5-A010-606C139D427E}" destId="{447757AD-7B66-41F5-96F7-3320394C4794}" srcOrd="2" destOrd="0" parTransId="{18D265CA-5490-43D2-B612-BD2F60D9A8EB}" sibTransId="{0306E53E-DC9E-464D-8EB8-4908FC1770B8}"/>
    <dgm:cxn modelId="{A580D7E3-38D1-4A39-B67D-B506280D5D53}" type="presOf" srcId="{A0FF0E2B-E0D6-47A5-A010-606C139D427E}" destId="{679EF21C-4964-46EA-B996-983A580D4E0B}" srcOrd="0" destOrd="0" presId="urn:microsoft.com/office/officeart/2008/layout/VerticalCurvedList"/>
    <dgm:cxn modelId="{FA242AEC-E6E9-4275-BA05-88BDD629CF27}" srcId="{A0FF0E2B-E0D6-47A5-A010-606C139D427E}" destId="{E1A4CF9C-68BF-4C5D-AB28-8832B214C251}" srcOrd="0" destOrd="0" parTransId="{15FF2AA7-E6EE-41A4-AFFB-1CF0D70C79F9}" sibTransId="{9A0745BB-6E91-4FE7-BA48-2B31DDB4F64D}"/>
    <dgm:cxn modelId="{B9E857ED-FC42-4682-B45C-D879B9CA9E08}" type="presOf" srcId="{17231C93-AB05-432A-829E-A0B48E6626F7}" destId="{98C0BE8E-1A5A-4B05-A266-3EFD50F6D32B}" srcOrd="0" destOrd="0" presId="urn:microsoft.com/office/officeart/2008/layout/VerticalCurvedList"/>
    <dgm:cxn modelId="{86C16B00-3057-48FF-B12A-B085F1DDC606}" type="presParOf" srcId="{679EF21C-4964-46EA-B996-983A580D4E0B}" destId="{79CAB0F8-961A-4850-9BD9-C28090DC0754}" srcOrd="0" destOrd="0" presId="urn:microsoft.com/office/officeart/2008/layout/VerticalCurvedList"/>
    <dgm:cxn modelId="{01DAB394-6D90-4DEA-B548-99041683ACE8}" type="presParOf" srcId="{79CAB0F8-961A-4850-9BD9-C28090DC0754}" destId="{821CC596-2EAF-4E14-A127-E13DC632DAE8}" srcOrd="0" destOrd="0" presId="urn:microsoft.com/office/officeart/2008/layout/VerticalCurvedList"/>
    <dgm:cxn modelId="{684708A9-FE68-4D1B-B282-44BBCF7524AC}" type="presParOf" srcId="{821CC596-2EAF-4E14-A127-E13DC632DAE8}" destId="{DCDF1028-CE6C-4EE4-956B-F6D04E7DBFB2}" srcOrd="0" destOrd="0" presId="urn:microsoft.com/office/officeart/2008/layout/VerticalCurvedList"/>
    <dgm:cxn modelId="{8968F3D7-C7DB-4432-851B-CE8FFE601230}" type="presParOf" srcId="{821CC596-2EAF-4E14-A127-E13DC632DAE8}" destId="{4A048F0E-72CC-425E-AEAA-C899F9FF7347}" srcOrd="1" destOrd="0" presId="urn:microsoft.com/office/officeart/2008/layout/VerticalCurvedList"/>
    <dgm:cxn modelId="{1DF2A9B3-03FB-4487-A153-DEDC45EAAD78}" type="presParOf" srcId="{821CC596-2EAF-4E14-A127-E13DC632DAE8}" destId="{070E8F20-0DAF-4BC3-86EB-4C9A8C37FBED}" srcOrd="2" destOrd="0" presId="urn:microsoft.com/office/officeart/2008/layout/VerticalCurvedList"/>
    <dgm:cxn modelId="{695FCFDC-C152-4E8D-833F-10C4AF37A9D0}" type="presParOf" srcId="{821CC596-2EAF-4E14-A127-E13DC632DAE8}" destId="{C7F70C85-AE03-4601-AB5E-374E36F2003C}" srcOrd="3" destOrd="0" presId="urn:microsoft.com/office/officeart/2008/layout/VerticalCurvedList"/>
    <dgm:cxn modelId="{FD9AFF15-BE2D-4F18-B368-89EA35462F1D}" type="presParOf" srcId="{79CAB0F8-961A-4850-9BD9-C28090DC0754}" destId="{D3A748C9-374F-4052-A703-7B317CC5BA28}" srcOrd="1" destOrd="0" presId="urn:microsoft.com/office/officeart/2008/layout/VerticalCurvedList"/>
    <dgm:cxn modelId="{227584B0-4CA2-4C30-A9A4-461E9C3E15ED}" type="presParOf" srcId="{79CAB0F8-961A-4850-9BD9-C28090DC0754}" destId="{0533B50D-463F-4512-8DDB-229AAB97FB19}" srcOrd="2" destOrd="0" presId="urn:microsoft.com/office/officeart/2008/layout/VerticalCurvedList"/>
    <dgm:cxn modelId="{DD28D4D2-486D-43CA-95D8-A6DF459B3D01}" type="presParOf" srcId="{0533B50D-463F-4512-8DDB-229AAB97FB19}" destId="{F3848DEB-A0BE-4E95-9078-088E69A1D65C}" srcOrd="0" destOrd="0" presId="urn:microsoft.com/office/officeart/2008/layout/VerticalCurvedList"/>
    <dgm:cxn modelId="{1A9F60EE-E100-4684-AFC0-F7C803FFA502}" type="presParOf" srcId="{79CAB0F8-961A-4850-9BD9-C28090DC0754}" destId="{98C0BE8E-1A5A-4B05-A266-3EFD50F6D32B}" srcOrd="3" destOrd="0" presId="urn:microsoft.com/office/officeart/2008/layout/VerticalCurvedList"/>
    <dgm:cxn modelId="{CFDD51AE-7826-4A42-BFFC-717683B5D80B}" type="presParOf" srcId="{79CAB0F8-961A-4850-9BD9-C28090DC0754}" destId="{B29768A8-5952-42CD-903A-96752F091EFF}" srcOrd="4" destOrd="0" presId="urn:microsoft.com/office/officeart/2008/layout/VerticalCurvedList"/>
    <dgm:cxn modelId="{C0F7874D-726F-442F-9EDD-AA74558F5AEF}" type="presParOf" srcId="{B29768A8-5952-42CD-903A-96752F091EFF}" destId="{1363771C-4034-4AD7-B4FC-7EF62F34FF70}" srcOrd="0" destOrd="0" presId="urn:microsoft.com/office/officeart/2008/layout/VerticalCurvedList"/>
    <dgm:cxn modelId="{D97EF735-D630-4188-904F-98E32CE3D920}" type="presParOf" srcId="{79CAB0F8-961A-4850-9BD9-C28090DC0754}" destId="{C035CCDC-33AA-49D1-BC78-BF4313034BE5}" srcOrd="5" destOrd="0" presId="urn:microsoft.com/office/officeart/2008/layout/VerticalCurvedList"/>
    <dgm:cxn modelId="{20EE21C0-9592-4A1F-804E-38AB3C57E01C}" type="presParOf" srcId="{79CAB0F8-961A-4850-9BD9-C28090DC0754}" destId="{1FD07E32-45A5-48F6-A677-8D9E8A505FEA}" srcOrd="6" destOrd="0" presId="urn:microsoft.com/office/officeart/2008/layout/VerticalCurvedList"/>
    <dgm:cxn modelId="{D47900BA-0743-4478-9D61-0567F4BA08B0}" type="presParOf" srcId="{1FD07E32-45A5-48F6-A677-8D9E8A505FEA}" destId="{F4098909-9C9E-48F0-9DFE-91B40A723BC3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EBB9B02-BC13-48FD-A48E-591B4681AD6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</dgm:pt>
    <dgm:pt modelId="{39E75330-8A8B-4D36-99AA-CA42C49E6E08}">
      <dgm:prSet phldrT="[Text]"/>
      <dgm:spPr/>
      <dgm:t>
        <a:bodyPr/>
        <a:lstStyle/>
        <a:p>
          <a:r>
            <a:rPr lang="en-IN"/>
            <a:t>HPC and server</a:t>
          </a:r>
        </a:p>
      </dgm:t>
    </dgm:pt>
    <dgm:pt modelId="{09A4018B-825A-47BA-A42B-B688814B4FB6}" type="parTrans" cxnId="{FF671A3B-2DF1-487D-9899-0C9BC4C63C8C}">
      <dgm:prSet/>
      <dgm:spPr/>
      <dgm:t>
        <a:bodyPr/>
        <a:lstStyle/>
        <a:p>
          <a:endParaRPr lang="en-IN"/>
        </a:p>
      </dgm:t>
    </dgm:pt>
    <dgm:pt modelId="{EB1F3014-9B0D-455E-869D-FA1ECED97425}" type="sibTrans" cxnId="{FF671A3B-2DF1-487D-9899-0C9BC4C63C8C}">
      <dgm:prSet/>
      <dgm:spPr/>
      <dgm:t>
        <a:bodyPr/>
        <a:lstStyle/>
        <a:p>
          <a:endParaRPr lang="en-IN"/>
        </a:p>
      </dgm:t>
    </dgm:pt>
    <dgm:pt modelId="{B4A647CA-AC44-4EF5-80FB-28EE6D4C056D}">
      <dgm:prSet phldrT="[Text]"/>
      <dgm:spPr/>
      <dgm:t>
        <a:bodyPr/>
        <a:lstStyle/>
        <a:p>
          <a:r>
            <a:rPr lang="en-IN"/>
            <a:t>Desktop/laptop</a:t>
          </a:r>
        </a:p>
      </dgm:t>
    </dgm:pt>
    <dgm:pt modelId="{23C3E72F-AE39-455E-A85A-77337CF5BA7E}" type="parTrans" cxnId="{336F19C7-46CC-43A2-88DA-24AD8895DD08}">
      <dgm:prSet/>
      <dgm:spPr/>
      <dgm:t>
        <a:bodyPr/>
        <a:lstStyle/>
        <a:p>
          <a:endParaRPr lang="en-IN"/>
        </a:p>
      </dgm:t>
    </dgm:pt>
    <dgm:pt modelId="{1637399E-AAE7-4564-B159-2C4FC27BB21C}" type="sibTrans" cxnId="{336F19C7-46CC-43A2-88DA-24AD8895DD08}">
      <dgm:prSet/>
      <dgm:spPr/>
      <dgm:t>
        <a:bodyPr/>
        <a:lstStyle/>
        <a:p>
          <a:endParaRPr lang="en-IN"/>
        </a:p>
      </dgm:t>
    </dgm:pt>
    <dgm:pt modelId="{F51B0A14-4A97-478E-8CBC-513CA498C104}">
      <dgm:prSet phldrT="[Text]"/>
      <dgm:spPr/>
      <dgm:t>
        <a:bodyPr/>
        <a:lstStyle/>
        <a:p>
          <a:r>
            <a:rPr lang="en-IN"/>
            <a:t>Mobile </a:t>
          </a:r>
        </a:p>
      </dgm:t>
    </dgm:pt>
    <dgm:pt modelId="{F2ECD4E9-F5B0-4069-A518-C86B8B8FD4A4}" type="parTrans" cxnId="{4762876A-C4FC-4626-895B-72DB15A12D62}">
      <dgm:prSet/>
      <dgm:spPr/>
      <dgm:t>
        <a:bodyPr/>
        <a:lstStyle/>
        <a:p>
          <a:endParaRPr lang="en-IN"/>
        </a:p>
      </dgm:t>
    </dgm:pt>
    <dgm:pt modelId="{985C3BEC-5BBE-452C-9873-00D5E51F28CD}" type="sibTrans" cxnId="{4762876A-C4FC-4626-895B-72DB15A12D62}">
      <dgm:prSet/>
      <dgm:spPr/>
      <dgm:t>
        <a:bodyPr/>
        <a:lstStyle/>
        <a:p>
          <a:endParaRPr lang="en-IN"/>
        </a:p>
      </dgm:t>
    </dgm:pt>
    <dgm:pt modelId="{A3AF519A-42E4-4C12-8A8E-74E2C9582108}" type="pres">
      <dgm:prSet presAssocID="{CEBB9B02-BC13-48FD-A48E-591B4681AD67}" presName="compositeShape" presStyleCnt="0">
        <dgm:presLayoutVars>
          <dgm:dir/>
          <dgm:resizeHandles/>
        </dgm:presLayoutVars>
      </dgm:prSet>
      <dgm:spPr/>
    </dgm:pt>
    <dgm:pt modelId="{452C82B7-98DE-40B7-8ADE-1A941F8AB956}" type="pres">
      <dgm:prSet presAssocID="{CEBB9B02-BC13-48FD-A48E-591B4681AD67}" presName="pyramid" presStyleLbl="node1" presStyleIdx="0" presStyleCnt="1"/>
      <dgm:spPr/>
    </dgm:pt>
    <dgm:pt modelId="{90EEB413-EDC6-4ACB-8525-2A59CD63E70B}" type="pres">
      <dgm:prSet presAssocID="{CEBB9B02-BC13-48FD-A48E-591B4681AD67}" presName="theList" presStyleCnt="0"/>
      <dgm:spPr/>
    </dgm:pt>
    <dgm:pt modelId="{0D702417-3F27-4E8B-92FF-F480024D00F1}" type="pres">
      <dgm:prSet presAssocID="{39E75330-8A8B-4D36-99AA-CA42C49E6E08}" presName="aNode" presStyleLbl="fgAcc1" presStyleIdx="0" presStyleCnt="3">
        <dgm:presLayoutVars>
          <dgm:bulletEnabled val="1"/>
        </dgm:presLayoutVars>
      </dgm:prSet>
      <dgm:spPr/>
    </dgm:pt>
    <dgm:pt modelId="{CB525947-13F9-4742-9F32-675C9BB7F4F5}" type="pres">
      <dgm:prSet presAssocID="{39E75330-8A8B-4D36-99AA-CA42C49E6E08}" presName="aSpace" presStyleCnt="0"/>
      <dgm:spPr/>
    </dgm:pt>
    <dgm:pt modelId="{51B94C02-AD69-41E5-9425-60639F2F018B}" type="pres">
      <dgm:prSet presAssocID="{B4A647CA-AC44-4EF5-80FB-28EE6D4C056D}" presName="aNode" presStyleLbl="fgAcc1" presStyleIdx="1" presStyleCnt="3">
        <dgm:presLayoutVars>
          <dgm:bulletEnabled val="1"/>
        </dgm:presLayoutVars>
      </dgm:prSet>
      <dgm:spPr/>
    </dgm:pt>
    <dgm:pt modelId="{930FDFFD-9EA5-4A5D-BF4C-9F7A43D2E8A2}" type="pres">
      <dgm:prSet presAssocID="{B4A647CA-AC44-4EF5-80FB-28EE6D4C056D}" presName="aSpace" presStyleCnt="0"/>
      <dgm:spPr/>
    </dgm:pt>
    <dgm:pt modelId="{0E595908-4AC4-4A2A-87F2-B96B51FC8B14}" type="pres">
      <dgm:prSet presAssocID="{F51B0A14-4A97-478E-8CBC-513CA498C104}" presName="aNode" presStyleLbl="fgAcc1" presStyleIdx="2" presStyleCnt="3">
        <dgm:presLayoutVars>
          <dgm:bulletEnabled val="1"/>
        </dgm:presLayoutVars>
      </dgm:prSet>
      <dgm:spPr/>
    </dgm:pt>
    <dgm:pt modelId="{808E3696-B068-4241-84E6-425EF77508C0}" type="pres">
      <dgm:prSet presAssocID="{F51B0A14-4A97-478E-8CBC-513CA498C104}" presName="aSpace" presStyleCnt="0"/>
      <dgm:spPr/>
    </dgm:pt>
  </dgm:ptLst>
  <dgm:cxnLst>
    <dgm:cxn modelId="{54558328-8E97-41C6-B1E9-F27080C9A1F6}" type="presOf" srcId="{CEBB9B02-BC13-48FD-A48E-591B4681AD67}" destId="{A3AF519A-42E4-4C12-8A8E-74E2C9582108}" srcOrd="0" destOrd="0" presId="urn:microsoft.com/office/officeart/2005/8/layout/pyramid2"/>
    <dgm:cxn modelId="{FF671A3B-2DF1-487D-9899-0C9BC4C63C8C}" srcId="{CEBB9B02-BC13-48FD-A48E-591B4681AD67}" destId="{39E75330-8A8B-4D36-99AA-CA42C49E6E08}" srcOrd="0" destOrd="0" parTransId="{09A4018B-825A-47BA-A42B-B688814B4FB6}" sibTransId="{EB1F3014-9B0D-455E-869D-FA1ECED97425}"/>
    <dgm:cxn modelId="{0A89B942-D36B-4D31-80DB-7FFCDC5DAF85}" type="presOf" srcId="{B4A647CA-AC44-4EF5-80FB-28EE6D4C056D}" destId="{51B94C02-AD69-41E5-9425-60639F2F018B}" srcOrd="0" destOrd="0" presId="urn:microsoft.com/office/officeart/2005/8/layout/pyramid2"/>
    <dgm:cxn modelId="{4762876A-C4FC-4626-895B-72DB15A12D62}" srcId="{CEBB9B02-BC13-48FD-A48E-591B4681AD67}" destId="{F51B0A14-4A97-478E-8CBC-513CA498C104}" srcOrd="2" destOrd="0" parTransId="{F2ECD4E9-F5B0-4069-A518-C86B8B8FD4A4}" sibTransId="{985C3BEC-5BBE-452C-9873-00D5E51F28CD}"/>
    <dgm:cxn modelId="{CA3EE381-2B25-41E3-9C95-FB50E97AFF3A}" type="presOf" srcId="{39E75330-8A8B-4D36-99AA-CA42C49E6E08}" destId="{0D702417-3F27-4E8B-92FF-F480024D00F1}" srcOrd="0" destOrd="0" presId="urn:microsoft.com/office/officeart/2005/8/layout/pyramid2"/>
    <dgm:cxn modelId="{32AFDFA5-A37B-45D8-BC50-4348E9FD9A25}" type="presOf" srcId="{F51B0A14-4A97-478E-8CBC-513CA498C104}" destId="{0E595908-4AC4-4A2A-87F2-B96B51FC8B14}" srcOrd="0" destOrd="0" presId="urn:microsoft.com/office/officeart/2005/8/layout/pyramid2"/>
    <dgm:cxn modelId="{336F19C7-46CC-43A2-88DA-24AD8895DD08}" srcId="{CEBB9B02-BC13-48FD-A48E-591B4681AD67}" destId="{B4A647CA-AC44-4EF5-80FB-28EE6D4C056D}" srcOrd="1" destOrd="0" parTransId="{23C3E72F-AE39-455E-A85A-77337CF5BA7E}" sibTransId="{1637399E-AAE7-4564-B159-2C4FC27BB21C}"/>
    <dgm:cxn modelId="{C11F6D33-F19B-43D6-8946-DA897850EE3C}" type="presParOf" srcId="{A3AF519A-42E4-4C12-8A8E-74E2C9582108}" destId="{452C82B7-98DE-40B7-8ADE-1A941F8AB956}" srcOrd="0" destOrd="0" presId="urn:microsoft.com/office/officeart/2005/8/layout/pyramid2"/>
    <dgm:cxn modelId="{B5C11E11-525E-4AF9-8856-C9CC9BA4A113}" type="presParOf" srcId="{A3AF519A-42E4-4C12-8A8E-74E2C9582108}" destId="{90EEB413-EDC6-4ACB-8525-2A59CD63E70B}" srcOrd="1" destOrd="0" presId="urn:microsoft.com/office/officeart/2005/8/layout/pyramid2"/>
    <dgm:cxn modelId="{878D7818-AB5D-4010-8FDF-B75162F60A21}" type="presParOf" srcId="{90EEB413-EDC6-4ACB-8525-2A59CD63E70B}" destId="{0D702417-3F27-4E8B-92FF-F480024D00F1}" srcOrd="0" destOrd="0" presId="urn:microsoft.com/office/officeart/2005/8/layout/pyramid2"/>
    <dgm:cxn modelId="{BFDD967A-BB5C-45A8-ACF9-7371BE2C7014}" type="presParOf" srcId="{90EEB413-EDC6-4ACB-8525-2A59CD63E70B}" destId="{CB525947-13F9-4742-9F32-675C9BB7F4F5}" srcOrd="1" destOrd="0" presId="urn:microsoft.com/office/officeart/2005/8/layout/pyramid2"/>
    <dgm:cxn modelId="{940D3AC0-8F2D-494E-B01C-6382B91B7605}" type="presParOf" srcId="{90EEB413-EDC6-4ACB-8525-2A59CD63E70B}" destId="{51B94C02-AD69-41E5-9425-60639F2F018B}" srcOrd="2" destOrd="0" presId="urn:microsoft.com/office/officeart/2005/8/layout/pyramid2"/>
    <dgm:cxn modelId="{365F2862-9101-42FE-AB38-5BBA8FA7E12B}" type="presParOf" srcId="{90EEB413-EDC6-4ACB-8525-2A59CD63E70B}" destId="{930FDFFD-9EA5-4A5D-BF4C-9F7A43D2E8A2}" srcOrd="3" destOrd="0" presId="urn:microsoft.com/office/officeart/2005/8/layout/pyramid2"/>
    <dgm:cxn modelId="{04AC0B37-4447-48BE-915B-D985625A4B3F}" type="presParOf" srcId="{90EEB413-EDC6-4ACB-8525-2A59CD63E70B}" destId="{0E595908-4AC4-4A2A-87F2-B96B51FC8B14}" srcOrd="4" destOrd="0" presId="urn:microsoft.com/office/officeart/2005/8/layout/pyramid2"/>
    <dgm:cxn modelId="{902548DB-488A-412F-97C8-BE9543FB9587}" type="presParOf" srcId="{90EEB413-EDC6-4ACB-8525-2A59CD63E70B}" destId="{808E3696-B068-4241-84E6-425EF77508C0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153DF93-8F95-4C69-92A7-E88E18FDE5F5}" type="doc">
      <dgm:prSet loTypeId="urn:microsoft.com/office/officeart/2005/8/layout/matrix1" loCatId="matrix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6EB5698-C32F-4822-966F-05AFAA5FE619}">
      <dgm:prSet phldrT="[Text]" custT="1"/>
      <dgm:spPr/>
      <dgm:t>
        <a:bodyPr/>
        <a:lstStyle/>
        <a:p>
          <a:r>
            <a:rPr lang="en-IN" sz="3600" dirty="0"/>
            <a:t>OS</a:t>
          </a:r>
          <a:endParaRPr lang="en-IN" sz="2500" dirty="0"/>
        </a:p>
      </dgm:t>
    </dgm:pt>
    <dgm:pt modelId="{4EBCAE53-732E-480F-80E7-5AB01DAAE7D7}" type="parTrans" cxnId="{4CA1D893-CDA8-463F-A080-F54668F7C5ED}">
      <dgm:prSet/>
      <dgm:spPr/>
      <dgm:t>
        <a:bodyPr/>
        <a:lstStyle/>
        <a:p>
          <a:endParaRPr lang="en-IN"/>
        </a:p>
      </dgm:t>
    </dgm:pt>
    <dgm:pt modelId="{9008E40D-EE9B-46C9-AFBC-072454018E62}" type="sibTrans" cxnId="{4CA1D893-CDA8-463F-A080-F54668F7C5ED}">
      <dgm:prSet/>
      <dgm:spPr/>
      <dgm:t>
        <a:bodyPr/>
        <a:lstStyle/>
        <a:p>
          <a:endParaRPr lang="en-IN"/>
        </a:p>
      </dgm:t>
    </dgm:pt>
    <dgm:pt modelId="{CB4A9321-29A2-4DD8-9781-65F6D94F2895}">
      <dgm:prSet phldrT="[Text]"/>
      <dgm:spPr/>
      <dgm:t>
        <a:bodyPr/>
        <a:lstStyle/>
        <a:p>
          <a:r>
            <a:rPr lang="en-IN" dirty="0"/>
            <a:t>Fundamentals: cores, registers, interrupts, virtual memory, I/O</a:t>
          </a:r>
        </a:p>
      </dgm:t>
    </dgm:pt>
    <dgm:pt modelId="{38A507B5-848E-4B5B-8A43-0BB1BAD1223B}" type="parTrans" cxnId="{D07BCD83-A178-4B76-8F72-6A13E07AFDCE}">
      <dgm:prSet/>
      <dgm:spPr/>
      <dgm:t>
        <a:bodyPr/>
        <a:lstStyle/>
        <a:p>
          <a:endParaRPr lang="en-IN"/>
        </a:p>
      </dgm:t>
    </dgm:pt>
    <dgm:pt modelId="{C3F662A0-94C1-4A0D-B8BA-22A4360E574F}" type="sibTrans" cxnId="{D07BCD83-A178-4B76-8F72-6A13E07AFDCE}">
      <dgm:prSet/>
      <dgm:spPr/>
      <dgm:t>
        <a:bodyPr/>
        <a:lstStyle/>
        <a:p>
          <a:endParaRPr lang="en-IN"/>
        </a:p>
      </dgm:t>
    </dgm:pt>
    <dgm:pt modelId="{C586D7E8-799A-4A8E-80EF-DF7E9EED24C4}">
      <dgm:prSet phldrT="[Text]"/>
      <dgm:spPr/>
      <dgm:t>
        <a:bodyPr/>
        <a:lstStyle/>
        <a:p>
          <a:r>
            <a:rPr lang="en-IN" dirty="0"/>
            <a:t>Processes, synchronization, scheduling</a:t>
          </a:r>
        </a:p>
      </dgm:t>
    </dgm:pt>
    <dgm:pt modelId="{1BC22CBD-4E13-4A78-9488-BA9AA4189E89}" type="parTrans" cxnId="{E3D36171-0461-4E1D-B142-5B827C359E1F}">
      <dgm:prSet/>
      <dgm:spPr/>
      <dgm:t>
        <a:bodyPr/>
        <a:lstStyle/>
        <a:p>
          <a:endParaRPr lang="en-IN"/>
        </a:p>
      </dgm:t>
    </dgm:pt>
    <dgm:pt modelId="{2951EE4B-1056-4B7B-ABA6-2F880DA221BC}" type="sibTrans" cxnId="{E3D36171-0461-4E1D-B142-5B827C359E1F}">
      <dgm:prSet/>
      <dgm:spPr/>
      <dgm:t>
        <a:bodyPr/>
        <a:lstStyle/>
        <a:p>
          <a:endParaRPr lang="en-IN"/>
        </a:p>
      </dgm:t>
    </dgm:pt>
    <dgm:pt modelId="{1A144656-8336-4584-B673-73D149B200DC}">
      <dgm:prSet phldrT="[Text]" custT="1"/>
      <dgm:spPr/>
      <dgm:t>
        <a:bodyPr/>
        <a:lstStyle/>
        <a:p>
          <a:r>
            <a:rPr lang="en-IN" sz="3600" dirty="0"/>
            <a:t>Communication: interrupts, system calls</a:t>
          </a:r>
          <a:br>
            <a:rPr lang="en-IN" sz="3600" dirty="0"/>
          </a:br>
          <a:r>
            <a:rPr lang="en-IN" sz="3600" dirty="0"/>
            <a:t>+ I/O system and device drivers</a:t>
          </a:r>
        </a:p>
      </dgm:t>
    </dgm:pt>
    <dgm:pt modelId="{5506985F-BFCF-4870-BA3E-59F7CFCAF8D0}" type="parTrans" cxnId="{48C03DCB-C030-4764-95C6-2A98223EB08D}">
      <dgm:prSet/>
      <dgm:spPr/>
      <dgm:t>
        <a:bodyPr/>
        <a:lstStyle/>
        <a:p>
          <a:endParaRPr lang="en-IN"/>
        </a:p>
      </dgm:t>
    </dgm:pt>
    <dgm:pt modelId="{C57CAF51-1779-4480-9BEB-33774FA1B3E3}" type="sibTrans" cxnId="{48C03DCB-C030-4764-95C6-2A98223EB08D}">
      <dgm:prSet/>
      <dgm:spPr/>
      <dgm:t>
        <a:bodyPr/>
        <a:lstStyle/>
        <a:p>
          <a:endParaRPr lang="en-IN"/>
        </a:p>
      </dgm:t>
    </dgm:pt>
    <dgm:pt modelId="{ABA8C9BF-FE68-44DD-92D6-21AD5A707437}">
      <dgm:prSet phldrT="[Text]"/>
      <dgm:spPr/>
      <dgm:t>
        <a:bodyPr/>
        <a:lstStyle/>
        <a:p>
          <a:r>
            <a:rPr lang="en-IN" dirty="0"/>
            <a:t>Memory system, virtualization, security</a:t>
          </a:r>
        </a:p>
      </dgm:t>
    </dgm:pt>
    <dgm:pt modelId="{7140ABA0-9D06-40CA-9413-5405AD6BBD8E}" type="parTrans" cxnId="{291609F8-8D21-4675-838F-2B8DB688A6D7}">
      <dgm:prSet/>
      <dgm:spPr/>
      <dgm:t>
        <a:bodyPr/>
        <a:lstStyle/>
        <a:p>
          <a:endParaRPr lang="en-IN"/>
        </a:p>
      </dgm:t>
    </dgm:pt>
    <dgm:pt modelId="{0DE78EF6-DEE5-46ED-88D7-600262475491}" type="sibTrans" cxnId="{291609F8-8D21-4675-838F-2B8DB688A6D7}">
      <dgm:prSet/>
      <dgm:spPr/>
      <dgm:t>
        <a:bodyPr/>
        <a:lstStyle/>
        <a:p>
          <a:endParaRPr lang="en-IN"/>
        </a:p>
      </dgm:t>
    </dgm:pt>
    <dgm:pt modelId="{5412120F-FD2E-46A7-8F1A-510728D8E4EA}" type="pres">
      <dgm:prSet presAssocID="{C153DF93-8F95-4C69-92A7-E88E18FDE5F5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AFC17F67-71CA-4F23-969F-438F50063980}" type="pres">
      <dgm:prSet presAssocID="{C153DF93-8F95-4C69-92A7-E88E18FDE5F5}" presName="matrix" presStyleCnt="0"/>
      <dgm:spPr/>
    </dgm:pt>
    <dgm:pt modelId="{1B3BAE78-9E4A-4363-B396-E429A9400E1A}" type="pres">
      <dgm:prSet presAssocID="{C153DF93-8F95-4C69-92A7-E88E18FDE5F5}" presName="tile1" presStyleLbl="node1" presStyleIdx="0" presStyleCnt="4"/>
      <dgm:spPr/>
    </dgm:pt>
    <dgm:pt modelId="{992D85C7-3B5D-4305-88CB-10A06CCCEC83}" type="pres">
      <dgm:prSet presAssocID="{C153DF93-8F95-4C69-92A7-E88E18FDE5F5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B1DA829-39B1-4F5A-8014-97E41D4101C2}" type="pres">
      <dgm:prSet presAssocID="{C153DF93-8F95-4C69-92A7-E88E18FDE5F5}" presName="tile2" presStyleLbl="node1" presStyleIdx="1" presStyleCnt="4" custLinFactNeighborX="18863" custLinFactNeighborY="-1194"/>
      <dgm:spPr/>
    </dgm:pt>
    <dgm:pt modelId="{451598F8-7C67-4D0C-B6DE-62929CCEDD75}" type="pres">
      <dgm:prSet presAssocID="{C153DF93-8F95-4C69-92A7-E88E18FDE5F5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6D6620-CD48-40E5-A31F-52BFCC7FA38A}" type="pres">
      <dgm:prSet presAssocID="{C153DF93-8F95-4C69-92A7-E88E18FDE5F5}" presName="tile3" presStyleLbl="node1" presStyleIdx="2" presStyleCnt="4"/>
      <dgm:spPr/>
    </dgm:pt>
    <dgm:pt modelId="{174A52C1-97A1-40D6-9B54-59CF4494DBC7}" type="pres">
      <dgm:prSet presAssocID="{C153DF93-8F95-4C69-92A7-E88E18FDE5F5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7A2C0D1E-D721-4904-9D90-66694DCB59CB}" type="pres">
      <dgm:prSet presAssocID="{C153DF93-8F95-4C69-92A7-E88E18FDE5F5}" presName="tile4" presStyleLbl="node1" presStyleIdx="3" presStyleCnt="4"/>
      <dgm:spPr/>
    </dgm:pt>
    <dgm:pt modelId="{F19FC245-4003-4A52-A814-C10421D86CFE}" type="pres">
      <dgm:prSet presAssocID="{C153DF93-8F95-4C69-92A7-E88E18FDE5F5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724915DF-B4F4-47E8-A98D-8B0FF2D9B7E1}" type="pres">
      <dgm:prSet presAssocID="{C153DF93-8F95-4C69-92A7-E88E18FDE5F5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9DE8A60D-25CF-46E4-BA8B-4BA3F2F7B89A}" type="presOf" srcId="{1A144656-8336-4584-B673-73D149B200DC}" destId="{174A52C1-97A1-40D6-9B54-59CF4494DBC7}" srcOrd="1" destOrd="0" presId="urn:microsoft.com/office/officeart/2005/8/layout/matrix1"/>
    <dgm:cxn modelId="{F9DF7524-12D5-485C-8593-3131C57B28BE}" type="presOf" srcId="{CB4A9321-29A2-4DD8-9781-65F6D94F2895}" destId="{992D85C7-3B5D-4305-88CB-10A06CCCEC83}" srcOrd="1" destOrd="0" presId="urn:microsoft.com/office/officeart/2005/8/layout/matrix1"/>
    <dgm:cxn modelId="{36F66444-9A67-42BC-8314-D2F09425D3C9}" type="presOf" srcId="{C153DF93-8F95-4C69-92A7-E88E18FDE5F5}" destId="{5412120F-FD2E-46A7-8F1A-510728D8E4EA}" srcOrd="0" destOrd="0" presId="urn:microsoft.com/office/officeart/2005/8/layout/matrix1"/>
    <dgm:cxn modelId="{9E24CA69-C9B1-4013-B3F2-46D016F13FF8}" type="presOf" srcId="{ABA8C9BF-FE68-44DD-92D6-21AD5A707437}" destId="{7A2C0D1E-D721-4904-9D90-66694DCB59CB}" srcOrd="0" destOrd="0" presId="urn:microsoft.com/office/officeart/2005/8/layout/matrix1"/>
    <dgm:cxn modelId="{E3D36171-0461-4E1D-B142-5B827C359E1F}" srcId="{66EB5698-C32F-4822-966F-05AFAA5FE619}" destId="{C586D7E8-799A-4A8E-80EF-DF7E9EED24C4}" srcOrd="1" destOrd="0" parTransId="{1BC22CBD-4E13-4A78-9488-BA9AA4189E89}" sibTransId="{2951EE4B-1056-4B7B-ABA6-2F880DA221BC}"/>
    <dgm:cxn modelId="{5CE0E381-3465-4ED4-94A1-10B84E610F79}" type="presOf" srcId="{C586D7E8-799A-4A8E-80EF-DF7E9EED24C4}" destId="{4B1DA829-39B1-4F5A-8014-97E41D4101C2}" srcOrd="0" destOrd="0" presId="urn:microsoft.com/office/officeart/2005/8/layout/matrix1"/>
    <dgm:cxn modelId="{D07BCD83-A178-4B76-8F72-6A13E07AFDCE}" srcId="{66EB5698-C32F-4822-966F-05AFAA5FE619}" destId="{CB4A9321-29A2-4DD8-9781-65F6D94F2895}" srcOrd="0" destOrd="0" parTransId="{38A507B5-848E-4B5B-8A43-0BB1BAD1223B}" sibTransId="{C3F662A0-94C1-4A0D-B8BA-22A4360E574F}"/>
    <dgm:cxn modelId="{12FAAB84-CB8B-4FA6-A0F0-4C5510077AC0}" type="presOf" srcId="{CB4A9321-29A2-4DD8-9781-65F6D94F2895}" destId="{1B3BAE78-9E4A-4363-B396-E429A9400E1A}" srcOrd="0" destOrd="0" presId="urn:microsoft.com/office/officeart/2005/8/layout/matrix1"/>
    <dgm:cxn modelId="{4CA1D893-CDA8-463F-A080-F54668F7C5ED}" srcId="{C153DF93-8F95-4C69-92A7-E88E18FDE5F5}" destId="{66EB5698-C32F-4822-966F-05AFAA5FE619}" srcOrd="0" destOrd="0" parTransId="{4EBCAE53-732E-480F-80E7-5AB01DAAE7D7}" sibTransId="{9008E40D-EE9B-46C9-AFBC-072454018E62}"/>
    <dgm:cxn modelId="{39E43EB6-4F44-48C5-A748-32744CB3660D}" type="presOf" srcId="{C586D7E8-799A-4A8E-80EF-DF7E9EED24C4}" destId="{451598F8-7C67-4D0C-B6DE-62929CCEDD75}" srcOrd="1" destOrd="0" presId="urn:microsoft.com/office/officeart/2005/8/layout/matrix1"/>
    <dgm:cxn modelId="{37873BC8-1C2A-4FB3-A547-A1DBF7F55444}" type="presOf" srcId="{1A144656-8336-4584-B673-73D149B200DC}" destId="{116D6620-CD48-40E5-A31F-52BFCC7FA38A}" srcOrd="0" destOrd="0" presId="urn:microsoft.com/office/officeart/2005/8/layout/matrix1"/>
    <dgm:cxn modelId="{48C03DCB-C030-4764-95C6-2A98223EB08D}" srcId="{66EB5698-C32F-4822-966F-05AFAA5FE619}" destId="{1A144656-8336-4584-B673-73D149B200DC}" srcOrd="2" destOrd="0" parTransId="{5506985F-BFCF-4870-BA3E-59F7CFCAF8D0}" sibTransId="{C57CAF51-1779-4480-9BEB-33774FA1B3E3}"/>
    <dgm:cxn modelId="{45D7C1D6-D5C7-43D4-B54C-4422B43E1D6F}" type="presOf" srcId="{66EB5698-C32F-4822-966F-05AFAA5FE619}" destId="{724915DF-B4F4-47E8-A98D-8B0FF2D9B7E1}" srcOrd="0" destOrd="0" presId="urn:microsoft.com/office/officeart/2005/8/layout/matrix1"/>
    <dgm:cxn modelId="{F2F0CEF7-C08C-4CBD-8E1D-CCABD7549D70}" type="presOf" srcId="{ABA8C9BF-FE68-44DD-92D6-21AD5A707437}" destId="{F19FC245-4003-4A52-A814-C10421D86CFE}" srcOrd="1" destOrd="0" presId="urn:microsoft.com/office/officeart/2005/8/layout/matrix1"/>
    <dgm:cxn modelId="{291609F8-8D21-4675-838F-2B8DB688A6D7}" srcId="{66EB5698-C32F-4822-966F-05AFAA5FE619}" destId="{ABA8C9BF-FE68-44DD-92D6-21AD5A707437}" srcOrd="3" destOrd="0" parTransId="{7140ABA0-9D06-40CA-9413-5405AD6BBD8E}" sibTransId="{0DE78EF6-DEE5-46ED-88D7-600262475491}"/>
    <dgm:cxn modelId="{0A6ED248-5C3F-4794-9A65-EB185BBA642C}" type="presParOf" srcId="{5412120F-FD2E-46A7-8F1A-510728D8E4EA}" destId="{AFC17F67-71CA-4F23-969F-438F50063980}" srcOrd="0" destOrd="0" presId="urn:microsoft.com/office/officeart/2005/8/layout/matrix1"/>
    <dgm:cxn modelId="{51FE409F-3E80-4023-8C69-6CF0777B1857}" type="presParOf" srcId="{AFC17F67-71CA-4F23-969F-438F50063980}" destId="{1B3BAE78-9E4A-4363-B396-E429A9400E1A}" srcOrd="0" destOrd="0" presId="urn:microsoft.com/office/officeart/2005/8/layout/matrix1"/>
    <dgm:cxn modelId="{62F341AA-299C-4C70-8A4B-4912834B9911}" type="presParOf" srcId="{AFC17F67-71CA-4F23-969F-438F50063980}" destId="{992D85C7-3B5D-4305-88CB-10A06CCCEC83}" srcOrd="1" destOrd="0" presId="urn:microsoft.com/office/officeart/2005/8/layout/matrix1"/>
    <dgm:cxn modelId="{BADECA85-F15D-4708-B12B-0141ED23A8EF}" type="presParOf" srcId="{AFC17F67-71CA-4F23-969F-438F50063980}" destId="{4B1DA829-39B1-4F5A-8014-97E41D4101C2}" srcOrd="2" destOrd="0" presId="urn:microsoft.com/office/officeart/2005/8/layout/matrix1"/>
    <dgm:cxn modelId="{5474E4F7-BB7F-43E6-8857-4D269B50D810}" type="presParOf" srcId="{AFC17F67-71CA-4F23-969F-438F50063980}" destId="{451598F8-7C67-4D0C-B6DE-62929CCEDD75}" srcOrd="3" destOrd="0" presId="urn:microsoft.com/office/officeart/2005/8/layout/matrix1"/>
    <dgm:cxn modelId="{2C3096ED-7931-4F82-BE3F-0116D6804C18}" type="presParOf" srcId="{AFC17F67-71CA-4F23-969F-438F50063980}" destId="{116D6620-CD48-40E5-A31F-52BFCC7FA38A}" srcOrd="4" destOrd="0" presId="urn:microsoft.com/office/officeart/2005/8/layout/matrix1"/>
    <dgm:cxn modelId="{A6191C7D-7045-4EB3-96F7-0872E3641545}" type="presParOf" srcId="{AFC17F67-71CA-4F23-969F-438F50063980}" destId="{174A52C1-97A1-40D6-9B54-59CF4494DBC7}" srcOrd="5" destOrd="0" presId="urn:microsoft.com/office/officeart/2005/8/layout/matrix1"/>
    <dgm:cxn modelId="{9FAD850D-5F51-41E2-A81A-8743824DB439}" type="presParOf" srcId="{AFC17F67-71CA-4F23-969F-438F50063980}" destId="{7A2C0D1E-D721-4904-9D90-66694DCB59CB}" srcOrd="6" destOrd="0" presId="urn:microsoft.com/office/officeart/2005/8/layout/matrix1"/>
    <dgm:cxn modelId="{4C4B65B8-A8A8-46E7-AB43-BA0ED93FD459}" type="presParOf" srcId="{AFC17F67-71CA-4F23-969F-438F50063980}" destId="{F19FC245-4003-4A52-A814-C10421D86CFE}" srcOrd="7" destOrd="0" presId="urn:microsoft.com/office/officeart/2005/8/layout/matrix1"/>
    <dgm:cxn modelId="{09B4E227-F7FC-48D4-9FBD-74DF2E99C537}" type="presParOf" srcId="{5412120F-FD2E-46A7-8F1A-510728D8E4EA}" destId="{724915DF-B4F4-47E8-A98D-8B0FF2D9B7E1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E3D03B-92AE-490F-941F-13F48A6096C4}">
      <dsp:nvSpPr>
        <dsp:cNvPr id="0" name=""/>
        <dsp:cNvSpPr/>
      </dsp:nvSpPr>
      <dsp:spPr>
        <a:xfrm>
          <a:off x="0" y="67161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FD2BE1-7E8B-42F2-A3E9-09C0F50C9186}">
      <dsp:nvSpPr>
        <dsp:cNvPr id="0" name=""/>
        <dsp:cNvSpPr/>
      </dsp:nvSpPr>
      <dsp:spPr>
        <a:xfrm>
          <a:off x="380637" y="243578"/>
          <a:ext cx="5328920" cy="8560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It is a special program</a:t>
          </a:r>
        </a:p>
      </dsp:txBody>
      <dsp:txXfrm>
        <a:off x="422427" y="285368"/>
        <a:ext cx="5245340" cy="772500"/>
      </dsp:txXfrm>
    </dsp:sp>
    <dsp:sp modelId="{FF93C2AD-D958-49F5-9676-B14EDB7B26F0}">
      <dsp:nvSpPr>
        <dsp:cNvPr id="0" name=""/>
        <dsp:cNvSpPr/>
      </dsp:nvSpPr>
      <dsp:spPr>
        <a:xfrm>
          <a:off x="0" y="198705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EA863-D4D0-4C87-926F-D79A12463501}">
      <dsp:nvSpPr>
        <dsp:cNvPr id="0" name=""/>
        <dsp:cNvSpPr/>
      </dsp:nvSpPr>
      <dsp:spPr>
        <a:xfrm>
          <a:off x="380637" y="1559018"/>
          <a:ext cx="5328920" cy="856080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Can control other programs</a:t>
          </a:r>
        </a:p>
      </dsp:txBody>
      <dsp:txXfrm>
        <a:off x="422427" y="1600808"/>
        <a:ext cx="5245340" cy="772500"/>
      </dsp:txXfrm>
    </dsp:sp>
    <dsp:sp modelId="{658C1422-7917-4017-A249-77518F030039}">
      <dsp:nvSpPr>
        <dsp:cNvPr id="0" name=""/>
        <dsp:cNvSpPr/>
      </dsp:nvSpPr>
      <dsp:spPr>
        <a:xfrm>
          <a:off x="0" y="3302498"/>
          <a:ext cx="761274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2DEA53-E674-4683-98CD-82C05992DDB8}">
      <dsp:nvSpPr>
        <dsp:cNvPr id="0" name=""/>
        <dsp:cNvSpPr/>
      </dsp:nvSpPr>
      <dsp:spPr>
        <a:xfrm>
          <a:off x="380637" y="2874458"/>
          <a:ext cx="5328920" cy="85608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20" tIns="0" rIns="201420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900" kern="1200"/>
            <a:t>Exercises control over hardware </a:t>
          </a:r>
        </a:p>
      </dsp:txBody>
      <dsp:txXfrm>
        <a:off x="422427" y="2916248"/>
        <a:ext cx="5245340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048F0E-72CC-425E-AEAA-C899F9FF7347}">
      <dsp:nvSpPr>
        <dsp:cNvPr id="0" name=""/>
        <dsp:cNvSpPr/>
      </dsp:nvSpPr>
      <dsp:spPr>
        <a:xfrm>
          <a:off x="-4919424" y="-753830"/>
          <a:ext cx="5858998" cy="5858998"/>
        </a:xfrm>
        <a:prstGeom prst="blockArc">
          <a:avLst>
            <a:gd name="adj1" fmla="val 18900000"/>
            <a:gd name="adj2" fmla="val 2700000"/>
            <a:gd name="adj3" fmla="val 369"/>
          </a:avLst>
        </a:prstGeom>
        <a:noFill/>
        <a:ln w="63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A748C9-374F-4052-A703-7B317CC5BA28}">
      <dsp:nvSpPr>
        <dsp:cNvPr id="0" name=""/>
        <dsp:cNvSpPr/>
      </dsp:nvSpPr>
      <dsp:spPr>
        <a:xfrm>
          <a:off x="663990" y="439189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C/C++ programming proficiency</a:t>
          </a:r>
        </a:p>
      </dsp:txBody>
      <dsp:txXfrm>
        <a:off x="663990" y="439189"/>
        <a:ext cx="9851585" cy="870267"/>
      </dsp:txXfrm>
    </dsp:sp>
    <dsp:sp modelId="{F3848DEB-A0BE-4E95-9078-088E69A1D65C}">
      <dsp:nvSpPr>
        <dsp:cNvPr id="0" name=""/>
        <dsp:cNvSpPr/>
      </dsp:nvSpPr>
      <dsp:spPr>
        <a:xfrm>
          <a:off x="60372" y="326350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0BE8E-1A5A-4B05-A266-3EFD50F6D32B}">
      <dsp:nvSpPr>
        <dsp:cNvPr id="0" name=""/>
        <dsp:cNvSpPr/>
      </dsp:nvSpPr>
      <dsp:spPr>
        <a:xfrm>
          <a:off x="920631" y="1740535"/>
          <a:ext cx="9535243" cy="870267"/>
        </a:xfrm>
        <a:prstGeom prst="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Computer Architecture</a:t>
          </a:r>
        </a:p>
      </dsp:txBody>
      <dsp:txXfrm>
        <a:off x="920631" y="1740535"/>
        <a:ext cx="9535243" cy="870267"/>
      </dsp:txXfrm>
    </dsp:sp>
    <dsp:sp modelId="{1363771C-4034-4AD7-B4FC-7EF62F34FF70}">
      <dsp:nvSpPr>
        <dsp:cNvPr id="0" name=""/>
        <dsp:cNvSpPr/>
      </dsp:nvSpPr>
      <dsp:spPr>
        <a:xfrm>
          <a:off x="376714" y="1631751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35CCDC-33AA-49D1-BC78-BF4313034BE5}">
      <dsp:nvSpPr>
        <dsp:cNvPr id="0" name=""/>
        <dsp:cNvSpPr/>
      </dsp:nvSpPr>
      <dsp:spPr>
        <a:xfrm>
          <a:off x="604289" y="3045936"/>
          <a:ext cx="9851585" cy="870267"/>
        </a:xfrm>
        <a:prstGeom prst="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90775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500" kern="1200"/>
            <a:t>Data Structures</a:t>
          </a:r>
        </a:p>
      </dsp:txBody>
      <dsp:txXfrm>
        <a:off x="604289" y="3045936"/>
        <a:ext cx="9851585" cy="870267"/>
      </dsp:txXfrm>
    </dsp:sp>
    <dsp:sp modelId="{F4098909-9C9E-48F0-9DFE-91B40A723BC3}">
      <dsp:nvSpPr>
        <dsp:cNvPr id="0" name=""/>
        <dsp:cNvSpPr/>
      </dsp:nvSpPr>
      <dsp:spPr>
        <a:xfrm>
          <a:off x="60372" y="2937153"/>
          <a:ext cx="1087834" cy="108783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2C82B7-98DE-40B7-8ADE-1A941F8AB956}">
      <dsp:nvSpPr>
        <dsp:cNvPr id="0" name=""/>
        <dsp:cNvSpPr/>
      </dsp:nvSpPr>
      <dsp:spPr>
        <a:xfrm>
          <a:off x="948266" y="0"/>
          <a:ext cx="5418667" cy="541866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02417-3F27-4E8B-92FF-F480024D00F1}">
      <dsp:nvSpPr>
        <dsp:cNvPr id="0" name=""/>
        <dsp:cNvSpPr/>
      </dsp:nvSpPr>
      <dsp:spPr>
        <a:xfrm>
          <a:off x="3657599" y="544777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HPC and server</a:t>
          </a:r>
        </a:p>
      </dsp:txBody>
      <dsp:txXfrm>
        <a:off x="3720215" y="607393"/>
        <a:ext cx="3396901" cy="1157468"/>
      </dsp:txXfrm>
    </dsp:sp>
    <dsp:sp modelId="{51B94C02-AD69-41E5-9425-60639F2F018B}">
      <dsp:nvSpPr>
        <dsp:cNvPr id="0" name=""/>
        <dsp:cNvSpPr/>
      </dsp:nvSpPr>
      <dsp:spPr>
        <a:xfrm>
          <a:off x="3657599" y="1987814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Desktop/laptop</a:t>
          </a:r>
        </a:p>
      </dsp:txBody>
      <dsp:txXfrm>
        <a:off x="3720215" y="2050430"/>
        <a:ext cx="3396901" cy="1157468"/>
      </dsp:txXfrm>
    </dsp:sp>
    <dsp:sp modelId="{0E595908-4AC4-4A2A-87F2-B96B51FC8B14}">
      <dsp:nvSpPr>
        <dsp:cNvPr id="0" name=""/>
        <dsp:cNvSpPr/>
      </dsp:nvSpPr>
      <dsp:spPr>
        <a:xfrm>
          <a:off x="3657599" y="3430852"/>
          <a:ext cx="3522133" cy="1282700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/>
            <a:t>Mobile </a:t>
          </a:r>
        </a:p>
      </dsp:txBody>
      <dsp:txXfrm>
        <a:off x="3720215" y="3493468"/>
        <a:ext cx="3396901" cy="115746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BAE78-9E4A-4363-B396-E429A9400E1A}">
      <dsp:nvSpPr>
        <dsp:cNvPr id="0" name=""/>
        <dsp:cNvSpPr/>
      </dsp:nvSpPr>
      <dsp:spPr>
        <a:xfrm rot="16200000">
          <a:off x="971295" y="-971295"/>
          <a:ext cx="2984596" cy="4927187"/>
        </a:xfrm>
        <a:prstGeom prst="round1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Fundamentals: cores, registers, interrupts, virtual memory, I/O</a:t>
          </a:r>
        </a:p>
      </dsp:txBody>
      <dsp:txXfrm rot="5400000">
        <a:off x="-1" y="1"/>
        <a:ext cx="4927187" cy="2238447"/>
      </dsp:txXfrm>
    </dsp:sp>
    <dsp:sp modelId="{4B1DA829-39B1-4F5A-8014-97E41D4101C2}">
      <dsp:nvSpPr>
        <dsp:cNvPr id="0" name=""/>
        <dsp:cNvSpPr/>
      </dsp:nvSpPr>
      <dsp:spPr>
        <a:xfrm>
          <a:off x="4927187" y="0"/>
          <a:ext cx="4927187" cy="2984596"/>
        </a:xfrm>
        <a:prstGeom prst="round1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Processes, synchronization, scheduling</a:t>
          </a:r>
        </a:p>
      </dsp:txBody>
      <dsp:txXfrm>
        <a:off x="4927187" y="0"/>
        <a:ext cx="4927187" cy="2238447"/>
      </dsp:txXfrm>
    </dsp:sp>
    <dsp:sp modelId="{116D6620-CD48-40E5-A31F-52BFCC7FA38A}">
      <dsp:nvSpPr>
        <dsp:cNvPr id="0" name=""/>
        <dsp:cNvSpPr/>
      </dsp:nvSpPr>
      <dsp:spPr>
        <a:xfrm rot="10800000">
          <a:off x="0" y="2984596"/>
          <a:ext cx="4927187" cy="2984596"/>
        </a:xfrm>
        <a:prstGeom prst="round1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Communication: interrupts, system calls</a:t>
          </a:r>
          <a:br>
            <a:rPr lang="en-IN" sz="3600" kern="1200" dirty="0"/>
          </a:br>
          <a:r>
            <a:rPr lang="en-IN" sz="3600" kern="1200" dirty="0"/>
            <a:t>+ I/O system and device drivers</a:t>
          </a:r>
        </a:p>
      </dsp:txBody>
      <dsp:txXfrm rot="10800000">
        <a:off x="0" y="3730745"/>
        <a:ext cx="4927187" cy="2238447"/>
      </dsp:txXfrm>
    </dsp:sp>
    <dsp:sp modelId="{7A2C0D1E-D721-4904-9D90-66694DCB59CB}">
      <dsp:nvSpPr>
        <dsp:cNvPr id="0" name=""/>
        <dsp:cNvSpPr/>
      </dsp:nvSpPr>
      <dsp:spPr>
        <a:xfrm rot="5400000">
          <a:off x="5898482" y="2013301"/>
          <a:ext cx="2984596" cy="4927187"/>
        </a:xfrm>
        <a:prstGeom prst="round1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7368" tIns="277368" rIns="277368" bIns="277368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900" kern="1200" dirty="0"/>
            <a:t>Memory system, virtualization, security</a:t>
          </a:r>
        </a:p>
      </dsp:txBody>
      <dsp:txXfrm rot="-5400000">
        <a:off x="4927186" y="3730745"/>
        <a:ext cx="4927187" cy="2238447"/>
      </dsp:txXfrm>
    </dsp:sp>
    <dsp:sp modelId="{724915DF-B4F4-47E8-A98D-8B0FF2D9B7E1}">
      <dsp:nvSpPr>
        <dsp:cNvPr id="0" name=""/>
        <dsp:cNvSpPr/>
      </dsp:nvSpPr>
      <dsp:spPr>
        <a:xfrm>
          <a:off x="3449030" y="2238447"/>
          <a:ext cx="2956312" cy="1492298"/>
        </a:xfrm>
        <a:prstGeom prst="roundRect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600" kern="1200" dirty="0"/>
            <a:t>OS</a:t>
          </a:r>
          <a:endParaRPr lang="en-IN" sz="2500" kern="1200" dirty="0"/>
        </a:p>
      </dsp:txBody>
      <dsp:txXfrm>
        <a:off x="3521878" y="2311295"/>
        <a:ext cx="2810616" cy="13466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iztechrave.com/2012/04/13/5-reasons-why-you-should-use-linux-for-your-business.html" TargetMode="External"/><Relationship Id="rId5" Type="http://schemas.openxmlformats.org/officeDocument/2006/relationships/image" Target="../media/image11.jpeg"/><Relationship Id="rId4" Type="http://schemas.openxmlformats.org/officeDocument/2006/relationships/hyperlink" Target="http://www.lffl.org/2016/07/linux-supera-2-marketshare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.wikipedia.org/wiki/Open_Sourc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lixir.bootlin.com/linux/v6.2.12/source/kerne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irst-place-pn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hyperlink" Target="https://universonokia.blogspot.com/2017/10/come-aggiornare-firmware-smartwatch.html" TargetMode="External"/><Relationship Id="rId7" Type="http://schemas.openxmlformats.org/officeDocument/2006/relationships/diagramColors" Target="../diagrams/colors3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10" Type="http://schemas.openxmlformats.org/officeDocument/2006/relationships/hyperlink" Target="https://www.wired.it/gadget/accessori/2019/05/22/nuovi-google-glass-999-dollari/" TargetMode="External"/><Relationship Id="rId4" Type="http://schemas.openxmlformats.org/officeDocument/2006/relationships/diagramData" Target="../diagrams/data3.xml"/><Relationship Id="rId9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 dirty="0"/>
              <a:t>Chapter 1: Introduction to Operating Systems</a:t>
            </a:r>
            <a:endParaRPr lang="en-US" sz="4800" dirty="0">
              <a:cs typeface="Calibri Light" panose="020F0302020204030204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R. </a:t>
            </a:r>
            <a:r>
              <a:rPr lang="en-IN" sz="3200" dirty="0"/>
              <a:t>Sarangi </a:t>
            </a:r>
          </a:p>
          <a:p>
            <a:r>
              <a:rPr lang="en-IN" sz="3200" dirty="0"/>
              <a:t>IIT Delhi</a:t>
            </a:r>
            <a:endParaRPr lang="en-US" sz="32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225E3-4FC4-C373-1405-CF8588A37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9EA84-A7D1-EBF8-1BF5-DB63B2DBE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2F759-EB1D-6424-338C-D210E7C24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Why teach a real world 0S?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1063D-32CD-16B0-AEF0-D76058CD1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Conveys a realistic picture</a:t>
            </a:r>
          </a:p>
          <a:p>
            <a:r>
              <a:rPr lang="en-IN" dirty="0"/>
              <a:t>Provides real-world skills</a:t>
            </a:r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238B3117-BE6A-C9F0-0EB7-56C7C78163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527364"/>
            <a:ext cx="947859" cy="947859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7C813E2-1D87-D828-F543-E0F60599AFFC}"/>
              </a:ext>
            </a:extLst>
          </p:cNvPr>
          <p:cNvSpPr/>
          <p:nvPr/>
        </p:nvSpPr>
        <p:spPr>
          <a:xfrm>
            <a:off x="2111828" y="3549937"/>
            <a:ext cx="8186057" cy="9252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dirty="0"/>
              <a:t>We will learn generic concepts in the context of Linux </a:t>
            </a:r>
          </a:p>
        </p:txBody>
      </p:sp>
      <p:pic>
        <p:nvPicPr>
          <p:cNvPr id="7" name="Picture 6" descr="A penguin on a purple background&#10;&#10;Description automatically generated with low confidence">
            <a:extLst>
              <a:ext uri="{FF2B5EF4-FFF2-40B4-BE49-F238E27FC236}">
                <a16:creationId xmlns:a16="http://schemas.microsoft.com/office/drawing/2014/main" id="{39F0241F-6CE8-5D07-49FF-B9E0D1057DE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761514" y="448110"/>
            <a:ext cx="4103914" cy="2564946"/>
          </a:xfrm>
          <a:prstGeom prst="rect">
            <a:avLst/>
          </a:prstGeom>
        </p:spPr>
      </p:pic>
      <p:pic>
        <p:nvPicPr>
          <p:cNvPr id="10" name="Picture 9" descr="A picture containing clipart&#10;&#10;Description automatically generated">
            <a:extLst>
              <a:ext uri="{FF2B5EF4-FFF2-40B4-BE49-F238E27FC236}">
                <a16:creationId xmlns:a16="http://schemas.microsoft.com/office/drawing/2014/main" id="{A9A6130C-1C61-6DAB-6D75-B9016F213F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3627665" y="4571940"/>
            <a:ext cx="5157106" cy="1920935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3D4870-B716-254E-DC27-977C37473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9F769-8254-94AF-DB0F-4A4D1924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32163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47104-8DD5-1ECA-C9D8-1375E245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Open Source Design </a:t>
            </a:r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F4DB0C2-C64C-4817-65AC-04EEA58503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43051" y="1394377"/>
            <a:ext cx="1738950" cy="2459165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39357C-5F3A-C204-8742-5DDFB69DF2F3}"/>
              </a:ext>
            </a:extLst>
          </p:cNvPr>
          <p:cNvSpPr/>
          <p:nvPr/>
        </p:nvSpPr>
        <p:spPr>
          <a:xfrm>
            <a:off x="1009607" y="1981199"/>
            <a:ext cx="3799114" cy="103414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Freely available source code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E0F582-6FCC-DFFE-A2DD-A99B43600E56}"/>
              </a:ext>
            </a:extLst>
          </p:cNvPr>
          <p:cNvSpPr txBox="1"/>
          <p:nvPr/>
        </p:nvSpPr>
        <p:spPr>
          <a:xfrm>
            <a:off x="2909164" y="4035587"/>
            <a:ext cx="7040379" cy="46166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400" dirty="0">
                <a:ea typeface="+mn-lt"/>
                <a:cs typeface="+mn-lt"/>
                <a:hlinkClick r:id="rId4"/>
              </a:rPr>
              <a:t>https://elixir.bootlin.com/linux/v6.2.12/source/kernel</a:t>
            </a:r>
            <a:endParaRPr lang="en-US" dirty="0">
              <a:ea typeface="+mn-lt"/>
              <a:cs typeface="+mn-lt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2C2FF3-F6A9-D55E-783B-CA2FA125003A}"/>
              </a:ext>
            </a:extLst>
          </p:cNvPr>
          <p:cNvSpPr/>
          <p:nvPr/>
        </p:nvSpPr>
        <p:spPr>
          <a:xfrm>
            <a:off x="3831772" y="5220678"/>
            <a:ext cx="4016829" cy="8535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IN" sz="3200"/>
              <a:t>Version </a:t>
            </a:r>
            <a:r>
              <a:rPr lang="en-IN" sz="3200" dirty="0"/>
              <a:t>6.2.12</a:t>
            </a:r>
            <a:r>
              <a:rPr lang="en-IN" sz="3200"/>
              <a:t> 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E60C997-644F-AC39-DFCD-72F2F99378E0}"/>
              </a:ext>
            </a:extLst>
          </p:cNvPr>
          <p:cNvSpPr/>
          <p:nvPr/>
        </p:nvSpPr>
        <p:spPr>
          <a:xfrm>
            <a:off x="9269117" y="2434377"/>
            <a:ext cx="2688909" cy="7273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www.kernel.org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59BF-50F4-4A2B-F3AE-0A0D51F1C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22E3C-1329-8072-77F9-74AEA7AB5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725912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B4880-858D-AE5D-351B-04ECA0DF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Bane and Boon of the GPL License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5CA0B-5398-06C0-F0E5-5CE6AC145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B4BA1A-A743-7B9D-0058-57822503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38A7AD7B-034F-25B1-05D2-3C59897A6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106" y="1772092"/>
            <a:ext cx="1422228" cy="1417486"/>
          </a:xfrm>
          <a:prstGeom prst="rect">
            <a:avLst/>
          </a:prstGeom>
        </p:spPr>
      </p:pic>
      <p:pic>
        <p:nvPicPr>
          <p:cNvPr id="8" name="Picture 7" descr="Background pattern, rectangle&#10;&#10;Description automatically generated">
            <a:extLst>
              <a:ext uri="{FF2B5EF4-FFF2-40B4-BE49-F238E27FC236}">
                <a16:creationId xmlns:a16="http://schemas.microsoft.com/office/drawing/2014/main" id="{10888D7F-C79C-0A92-3B90-FC57F2D462B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8167" y="2318700"/>
            <a:ext cx="1924864" cy="47800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959947-C1F6-7E2D-D73D-097FA4DE2373}"/>
              </a:ext>
            </a:extLst>
          </p:cNvPr>
          <p:cNvSpPr txBox="1"/>
          <p:nvPr/>
        </p:nvSpPr>
        <p:spPr>
          <a:xfrm>
            <a:off x="243557" y="3348846"/>
            <a:ext cx="5943743" cy="23083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Freedom to use, modify and distribute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All derivative works are also under GPL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Fosters collaboration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Prohibits tivoization: cannot restrict </a:t>
            </a:r>
            <a:br>
              <a:rPr lang="en-IN" sz="2400" dirty="0"/>
            </a:br>
            <a:r>
              <a:rPr lang="en-IN" sz="2400" dirty="0"/>
              <a:t>hardware to a given piece of GPL-protected</a:t>
            </a:r>
            <a:br>
              <a:rPr lang="en-IN" sz="2400" dirty="0"/>
            </a:br>
            <a:r>
              <a:rPr lang="en-IN" sz="2400" dirty="0"/>
              <a:t>software that is protected with a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4777FD-B956-C675-9C15-D8CFDEA9EA4F}"/>
              </a:ext>
            </a:extLst>
          </p:cNvPr>
          <p:cNvSpPr txBox="1"/>
          <p:nvPr/>
        </p:nvSpPr>
        <p:spPr>
          <a:xfrm>
            <a:off x="6309866" y="3337575"/>
            <a:ext cx="5774530" cy="156966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Quite restrictive in nature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Need to disclose all modifications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/>
              <a:t>Cannot build appliances (HW+SW)</a:t>
            </a:r>
            <a:br>
              <a:rPr lang="en-IN" sz="2400" dirty="0"/>
            </a:br>
            <a:r>
              <a:rPr lang="en-IN" sz="2400" dirty="0"/>
              <a:t>combos that involve kernel modifications</a:t>
            </a:r>
          </a:p>
        </p:txBody>
      </p:sp>
    </p:spTree>
    <p:extLst>
      <p:ext uri="{BB962C8B-B14F-4D97-AF65-F5344CB8AC3E}">
        <p14:creationId xmlns:p14="http://schemas.microsoft.com/office/powerpoint/2010/main" val="3276032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3F0A6-9B5A-307E-5397-C8463F46F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Some Kernel Source Code Statistics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3AA4E-5D7F-3051-68AA-DD5F01841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960" y="1581627"/>
            <a:ext cx="10515600" cy="1425575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</a:rPr>
              <a:t>Roughly</a:t>
            </a:r>
            <a:r>
              <a:rPr lang="en-IN" dirty="0"/>
              <a:t> 25 million lines of source code</a:t>
            </a:r>
          </a:p>
          <a:p>
            <a:r>
              <a:rPr lang="en-IN" dirty="0"/>
              <a:t>Per </a:t>
            </a:r>
            <a:r>
              <a:rPr lang="en-IN" dirty="0">
                <a:solidFill>
                  <a:srgbClr val="00B050"/>
                </a:solidFill>
              </a:rPr>
              <a:t>version</a:t>
            </a:r>
            <a:r>
              <a:rPr lang="en-IN" dirty="0"/>
              <a:t>, 250k lines of </a:t>
            </a:r>
            <a:r>
              <a:rPr lang="en-IN" dirty="0">
                <a:solidFill>
                  <a:srgbClr val="C00000"/>
                </a:solidFill>
              </a:rPr>
              <a:t>code</a:t>
            </a:r>
            <a:r>
              <a:rPr lang="en-IN" dirty="0"/>
              <a:t> change</a:t>
            </a:r>
          </a:p>
          <a:p>
            <a:endParaRPr lang="en-IN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699BCE9-F5EF-672A-8EEC-7939BAE7CA2D}"/>
              </a:ext>
            </a:extLst>
          </p:cNvPr>
          <p:cNvSpPr/>
          <p:nvPr/>
        </p:nvSpPr>
        <p:spPr>
          <a:xfrm>
            <a:off x="385064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x</a:t>
            </a:r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7903292-3099-2840-9E07-B0A76BF7DCBE}"/>
              </a:ext>
            </a:extLst>
          </p:cNvPr>
          <p:cNvSpPr/>
          <p:nvPr/>
        </p:nvSpPr>
        <p:spPr>
          <a:xfrm>
            <a:off x="4826000" y="2807018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y</a:t>
            </a:r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D513CC9-4DC2-AD21-0E3F-B85BA734CB93}"/>
              </a:ext>
            </a:extLst>
          </p:cNvPr>
          <p:cNvSpPr/>
          <p:nvPr/>
        </p:nvSpPr>
        <p:spPr>
          <a:xfrm>
            <a:off x="5801360" y="2799715"/>
            <a:ext cx="833120" cy="8331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z</a:t>
            </a:r>
            <a:endParaRPr lang="en-US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375ADB5D-DCD8-13C8-3C7F-C3DA336C9998}"/>
              </a:ext>
            </a:extLst>
          </p:cNvPr>
          <p:cNvSpPr/>
          <p:nvPr/>
        </p:nvSpPr>
        <p:spPr>
          <a:xfrm>
            <a:off x="2225040" y="4094480"/>
            <a:ext cx="2458720" cy="721360"/>
          </a:xfrm>
          <a:prstGeom prst="wedgeRectCallout">
            <a:avLst>
              <a:gd name="adj1" fmla="val 37431"/>
              <a:gd name="adj2" fmla="val -110369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Major version number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DC947528-1511-D665-9076-9620F06AA05D}"/>
              </a:ext>
            </a:extLst>
          </p:cNvPr>
          <p:cNvSpPr/>
          <p:nvPr/>
        </p:nvSpPr>
        <p:spPr>
          <a:xfrm>
            <a:off x="4175760" y="5024755"/>
            <a:ext cx="2458720" cy="721360"/>
          </a:xfrm>
          <a:prstGeom prst="wedgeRectCallout">
            <a:avLst>
              <a:gd name="adj1" fmla="val 241"/>
              <a:gd name="adj2" fmla="val -245580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Minor version number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BDE14D19-52BC-D879-3997-26FA87201AE2}"/>
              </a:ext>
            </a:extLst>
          </p:cNvPr>
          <p:cNvSpPr/>
          <p:nvPr/>
        </p:nvSpPr>
        <p:spPr>
          <a:xfrm>
            <a:off x="6776720" y="4203382"/>
            <a:ext cx="2458720" cy="721360"/>
          </a:xfrm>
          <a:prstGeom prst="wedgeRectCallout">
            <a:avLst>
              <a:gd name="adj1" fmla="val -56371"/>
              <a:gd name="adj2" fmla="val -13290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Patch number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27FB49-8B0F-7AA3-82FA-5C285F9D04AF}"/>
              </a:ext>
            </a:extLst>
          </p:cNvPr>
          <p:cNvSpPr/>
          <p:nvPr/>
        </p:nvSpPr>
        <p:spPr>
          <a:xfrm>
            <a:off x="4673600" y="3464243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6BDD1F7-4912-2B9F-110B-CD156CA5816E}"/>
              </a:ext>
            </a:extLst>
          </p:cNvPr>
          <p:cNvSpPr/>
          <p:nvPr/>
        </p:nvSpPr>
        <p:spPr>
          <a:xfrm>
            <a:off x="5648960" y="3496310"/>
            <a:ext cx="152400" cy="136525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B15ABAC-BE2D-4256-BF42-88435CD3F6B7}"/>
              </a:ext>
            </a:extLst>
          </p:cNvPr>
          <p:cNvSpPr/>
          <p:nvPr/>
        </p:nvSpPr>
        <p:spPr>
          <a:xfrm>
            <a:off x="8346440" y="2098120"/>
            <a:ext cx="3149600" cy="58483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Current version: 6.2.12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85134A9-1081-3C2A-D4B8-EA29915594A7}"/>
              </a:ext>
            </a:extLst>
          </p:cNvPr>
          <p:cNvSpPr/>
          <p:nvPr/>
        </p:nvSpPr>
        <p:spPr>
          <a:xfrm>
            <a:off x="8564880" y="3137139"/>
            <a:ext cx="2931160" cy="83312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err="1"/>
              <a:t>rc</a:t>
            </a:r>
            <a:r>
              <a:rPr lang="en-US" sz="2000"/>
              <a:t> </a:t>
            </a:r>
            <a:r>
              <a:rPr lang="en-US" sz="2000">
                <a:sym typeface="Wingdings" panose="05000000000000000000" pitchFamily="2" charset="2"/>
              </a:rPr>
              <a:t> release candidate (test release)</a:t>
            </a:r>
            <a:endParaRPr lang="en-US" sz="20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60197F3-62B2-6ECE-D383-62C500CD997C}"/>
              </a:ext>
            </a:extLst>
          </p:cNvPr>
          <p:cNvSpPr/>
          <p:nvPr/>
        </p:nvSpPr>
        <p:spPr>
          <a:xfrm>
            <a:off x="7000240" y="2819163"/>
            <a:ext cx="1188720" cy="8331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-</a:t>
            </a:r>
            <a:r>
              <a:rPr lang="en-US" sz="2000" err="1"/>
              <a:t>rc</a:t>
            </a:r>
            <a:r>
              <a:rPr lang="en-US" sz="2000"/>
              <a:t>&lt;num&gt;</a:t>
            </a:r>
          </a:p>
        </p:txBody>
      </p:sp>
      <p:pic>
        <p:nvPicPr>
          <p:cNvPr id="25" name="Picture 24" descr="Icon&#10;&#10;Description automatically generated">
            <a:extLst>
              <a:ext uri="{FF2B5EF4-FFF2-40B4-BE49-F238E27FC236}">
                <a16:creationId xmlns:a16="http://schemas.microsoft.com/office/drawing/2014/main" id="{17287EF0-00AE-DB3A-45B1-DCCB8082AE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840" y="2357598"/>
            <a:ext cx="523240" cy="523240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B94CD4E-88A4-427C-99D2-9A5C1BC4A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B506CD31-19CC-BE4C-9635-F46592DFA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727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CAAD2-DCC3-07C7-4E6B-8A818BC5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92" y="0"/>
            <a:ext cx="10515600" cy="1325563"/>
          </a:xfrm>
        </p:spPr>
        <p:txBody>
          <a:bodyPr/>
          <a:lstStyle/>
          <a:p>
            <a:r>
              <a:rPr lang="en-US" dirty="0"/>
              <a:t>Details of the Linux Code Base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55DDA-7BDF-02DD-98EA-A4264AE4F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359AA4-9DC0-B084-1A41-BB9D640C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85C3BD2-8134-C6E7-6AA3-570876C6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108" y="1037728"/>
            <a:ext cx="8144526" cy="531862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7764D36-0293-F408-9738-A129F9044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2267" y="3018902"/>
            <a:ext cx="1766853" cy="1766853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39BAC16-1CC5-C6F2-ED7C-C1AB15A63A57}"/>
              </a:ext>
            </a:extLst>
          </p:cNvPr>
          <p:cNvSpPr/>
          <p:nvPr/>
        </p:nvSpPr>
        <p:spPr>
          <a:xfrm>
            <a:off x="9619013" y="4809506"/>
            <a:ext cx="2386940" cy="8431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Most of the code is drivers</a:t>
            </a:r>
          </a:p>
        </p:txBody>
      </p:sp>
    </p:spTree>
    <p:extLst>
      <p:ext uri="{BB962C8B-B14F-4D97-AF65-F5344CB8AC3E}">
        <p14:creationId xmlns:p14="http://schemas.microsoft.com/office/powerpoint/2010/main" val="3165452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D2B-2A2E-1F38-24AF-0E74BA49E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Major Subsystems in Linux (Directory-wise)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62DF4A-2A83-FFA0-69F2-CCD6AE8BD0B5}"/>
              </a:ext>
            </a:extLst>
          </p:cNvPr>
          <p:cNvSpPr/>
          <p:nvPr/>
        </p:nvSpPr>
        <p:spPr>
          <a:xfrm>
            <a:off x="4439920" y="1690688"/>
            <a:ext cx="3108960" cy="10321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All the code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5E2D4D-69E2-753D-7C40-B5AC1ADEA99F}"/>
              </a:ext>
            </a:extLst>
          </p:cNvPr>
          <p:cNvSpPr/>
          <p:nvPr/>
        </p:nvSpPr>
        <p:spPr>
          <a:xfrm>
            <a:off x="7706179" y="3713679"/>
            <a:ext cx="3108960" cy="1032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arch</a:t>
            </a:r>
            <a:r>
              <a:rPr lang="en-US" sz="2000" dirty="0"/>
              <a:t>: All the assembly code that is architecture dependent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8804F7F-FA33-DFE3-8B1D-7A3FA399A090}"/>
              </a:ext>
            </a:extLst>
          </p:cNvPr>
          <p:cNvSpPr/>
          <p:nvPr/>
        </p:nvSpPr>
        <p:spPr>
          <a:xfrm>
            <a:off x="7706179" y="5018922"/>
            <a:ext cx="3108960" cy="16221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drivers</a:t>
            </a:r>
            <a:r>
              <a:rPr lang="en-US" sz="2000" dirty="0"/>
              <a:t>: All the kernel routines that run the devices. Translate generic OS calls to HW-specific instructions.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F12E8F1-F304-EF6F-B7D3-1229225EBDE3}"/>
              </a:ext>
            </a:extLst>
          </p:cNvPr>
          <p:cNvSpPr/>
          <p:nvPr/>
        </p:nvSpPr>
        <p:spPr>
          <a:xfrm rot="2607111">
            <a:off x="7437847" y="2942272"/>
            <a:ext cx="1137920" cy="3251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9AD6BF-8FC8-EF2F-5E31-261FA1BFB295}"/>
              </a:ext>
            </a:extLst>
          </p:cNvPr>
          <p:cNvSpPr txBox="1"/>
          <p:nvPr/>
        </p:nvSpPr>
        <p:spPr>
          <a:xfrm>
            <a:off x="7995451" y="2711738"/>
            <a:ext cx="23554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HW-dependent code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A3C83F5-1152-DB57-19AD-52C03D7687AE}"/>
              </a:ext>
            </a:extLst>
          </p:cNvPr>
          <p:cNvSpPr/>
          <p:nvPr/>
        </p:nvSpPr>
        <p:spPr>
          <a:xfrm rot="8511207" flipV="1">
            <a:off x="3333855" y="2850779"/>
            <a:ext cx="1137920" cy="2903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B8EA4E-FC02-88AA-9AA4-A8D8C2BC26D4}"/>
              </a:ext>
            </a:extLst>
          </p:cNvPr>
          <p:cNvSpPr txBox="1"/>
          <p:nvPr/>
        </p:nvSpPr>
        <p:spPr>
          <a:xfrm>
            <a:off x="1906551" y="2530346"/>
            <a:ext cx="1957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Process manager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B6F2F40-B0C4-F004-9A9A-6843C3B712DF}"/>
              </a:ext>
            </a:extLst>
          </p:cNvPr>
          <p:cNvSpPr/>
          <p:nvPr/>
        </p:nvSpPr>
        <p:spPr>
          <a:xfrm>
            <a:off x="551390" y="3429000"/>
            <a:ext cx="3108960" cy="132556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kernel</a:t>
            </a:r>
            <a:r>
              <a:rPr lang="en-US" sz="2000" dirty="0"/>
              <a:t>: process scheduler, synchronization, time management, event management, debugging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339C29F7-952C-6AC1-2B93-4C60F8FA5A38}"/>
              </a:ext>
            </a:extLst>
          </p:cNvPr>
          <p:cNvSpPr/>
          <p:nvPr/>
        </p:nvSpPr>
        <p:spPr>
          <a:xfrm rot="5400000" flipV="1">
            <a:off x="5215560" y="3011937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BF24C1-CC91-1193-2C48-065735182ABF}"/>
              </a:ext>
            </a:extLst>
          </p:cNvPr>
          <p:cNvSpPr/>
          <p:nvPr/>
        </p:nvSpPr>
        <p:spPr>
          <a:xfrm>
            <a:off x="551390" y="4932680"/>
            <a:ext cx="3108960" cy="9906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virt</a:t>
            </a:r>
            <a:r>
              <a:rPr lang="en-US" sz="2000" dirty="0"/>
              <a:t>: Support for running a guest OS as a regular program.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36233B-7031-8327-7DC0-A7B4F31B73D0}"/>
              </a:ext>
            </a:extLst>
          </p:cNvPr>
          <p:cNvSpPr txBox="1"/>
          <p:nvPr/>
        </p:nvSpPr>
        <p:spPr>
          <a:xfrm>
            <a:off x="5857672" y="2911793"/>
            <a:ext cx="10788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Memory</a:t>
            </a:r>
          </a:p>
          <a:p>
            <a:r>
              <a:rPr lang="en-US" sz="2000"/>
              <a:t>and I/O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9967237-6194-20B8-C7C2-FFA04A014B31}"/>
              </a:ext>
            </a:extLst>
          </p:cNvPr>
          <p:cNvSpPr/>
          <p:nvPr/>
        </p:nvSpPr>
        <p:spPr>
          <a:xfrm>
            <a:off x="4246260" y="3770492"/>
            <a:ext cx="2869768" cy="70788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mm</a:t>
            </a:r>
            <a:r>
              <a:rPr lang="en-US" sz="2000" dirty="0"/>
              <a:t>: physical and virtual</a:t>
            </a:r>
            <a:br>
              <a:rPr lang="en-US" sz="2000" dirty="0"/>
            </a:br>
            <a:r>
              <a:rPr lang="en-US" sz="2000" dirty="0"/>
              <a:t>memory manager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833DA8-8EBE-E9D8-53EE-B5D3B8918490}"/>
              </a:ext>
            </a:extLst>
          </p:cNvPr>
          <p:cNvSpPr/>
          <p:nvPr/>
        </p:nvSpPr>
        <p:spPr>
          <a:xfrm>
            <a:off x="4246260" y="4629786"/>
            <a:ext cx="2869768" cy="3891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fs</a:t>
            </a:r>
            <a:r>
              <a:rPr lang="en-US" sz="2000" dirty="0"/>
              <a:t>: file systems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015E8CA-D4FF-5AFC-0279-8694523202FA}"/>
              </a:ext>
            </a:extLst>
          </p:cNvPr>
          <p:cNvSpPr/>
          <p:nvPr/>
        </p:nvSpPr>
        <p:spPr>
          <a:xfrm>
            <a:off x="4246260" y="5143094"/>
            <a:ext cx="2869768" cy="88491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/>
              <a:t>block</a:t>
            </a:r>
            <a:r>
              <a:rPr lang="en-US" sz="2000" dirty="0"/>
              <a:t>: generic layer for all block-based storage</a:t>
            </a:r>
          </a:p>
          <a:p>
            <a:r>
              <a:rPr lang="en-US" sz="2000" dirty="0"/>
              <a:t>devices like hard disks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2430014-AC80-A212-6762-7BD8EED943D8}"/>
              </a:ext>
            </a:extLst>
          </p:cNvPr>
          <p:cNvSpPr/>
          <p:nvPr/>
        </p:nvSpPr>
        <p:spPr>
          <a:xfrm>
            <a:off x="4246260" y="6126094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io_uring</a:t>
            </a:r>
            <a:r>
              <a:rPr lang="en-US" sz="2000" dirty="0"/>
              <a:t>: data structures for I/O support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E224ACC-34F1-DF6B-74F1-1A71F5C080F6}"/>
              </a:ext>
            </a:extLst>
          </p:cNvPr>
          <p:cNvSpPr/>
          <p:nvPr/>
        </p:nvSpPr>
        <p:spPr>
          <a:xfrm>
            <a:off x="8599047" y="1642032"/>
            <a:ext cx="2869768" cy="5529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u="sng" dirty="0" err="1"/>
              <a:t>init</a:t>
            </a:r>
            <a:r>
              <a:rPr lang="en-US" sz="2000" dirty="0"/>
              <a:t>: boot code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4B6BA7D-26BB-0865-6EB1-9F4C1801163B}"/>
              </a:ext>
            </a:extLst>
          </p:cNvPr>
          <p:cNvSpPr/>
          <p:nvPr/>
        </p:nvSpPr>
        <p:spPr>
          <a:xfrm rot="20847530" flipV="1">
            <a:off x="7626615" y="1851862"/>
            <a:ext cx="931168" cy="353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29390-CFF0-2C48-99CE-4149C2EDF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8753AA-6D0B-7575-6AF0-9A96C0D40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079301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E1579-46B4-D3B8-284A-85D9CE1A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Factoid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70DB0B8-78C2-2AEE-D98A-EF5E52003BB2}"/>
              </a:ext>
            </a:extLst>
          </p:cNvPr>
          <p:cNvSpPr/>
          <p:nvPr/>
        </p:nvSpPr>
        <p:spPr>
          <a:xfrm>
            <a:off x="2296886" y="2668818"/>
            <a:ext cx="7032171" cy="15022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Android, Chrome OS, Tizen (Samsung), Web OS (LG) are all based on Linux.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30CCF6-BB84-BEE4-8370-C3545FF75F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57524" y="1839686"/>
            <a:ext cx="1431248" cy="143124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F8043-6EE6-1B4B-56E7-8A6354037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E3FB21-2F16-AC3D-A14F-F3EC2E129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98932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4C2394-B168-0CAA-AD8B-16CB25878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267" y="257713"/>
            <a:ext cx="10649300" cy="594442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8796C-EF4C-648A-1000-A086B7BA9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1D2F0E-835D-70F7-E01A-8E4EE3033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419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2F2E5-7838-17E3-1013-575E577D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D84C5-83B0-38A9-CF10-9BEC1557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9770DF0-10A8-32A0-6B2E-B67D61C717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5359628"/>
              </p:ext>
            </p:extLst>
          </p:nvPr>
        </p:nvGraphicFramePr>
        <p:xfrm>
          <a:off x="1168813" y="256529"/>
          <a:ext cx="9854374" cy="5969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6168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F835C-BAD9-71F9-95BB-02059FAE1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5A188-B976-1A58-C455-847B7D70D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705483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10155-632E-FECE-A489-87DEF87E8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is an Operating Systems (OS)?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8B27698-5509-BD5C-4068-B3FE576E4D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4209601"/>
              </p:ext>
            </p:extLst>
          </p:nvPr>
        </p:nvGraphicFramePr>
        <p:xfrm>
          <a:off x="2032000" y="1861457"/>
          <a:ext cx="7612743" cy="4276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8721CAB8-D4E3-A175-5DE8-4AC4E866D1A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10160000" y="1414851"/>
            <a:ext cx="1452157" cy="2348780"/>
          </a:xfrm>
          <a:prstGeom prst="rect">
            <a:avLst/>
          </a:prstGeom>
        </p:spPr>
      </p:pic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49C02DDA-1DFC-1F70-0BC0-78E1CB7B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C4B103C8-E28F-FCFC-607A-06D4639B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63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A47F-0E3E-11D4-5CDE-088EEF2EC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Required for the Course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6B276A8-1BD3-29FB-078E-56EC4948BE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961695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BA3E989C-B435-0F39-1335-9CBF7569C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63C934AB-7D41-BCF3-D8F1-DA0572E71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88217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CFB51-D78C-C41F-9709-6A158827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Components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7FA0D4-5CB9-40B9-8821-A4D79A001BFE}"/>
              </a:ext>
            </a:extLst>
          </p:cNvPr>
          <p:cNvSpPr txBox="1"/>
          <p:nvPr/>
        </p:nvSpPr>
        <p:spPr>
          <a:xfrm>
            <a:off x="9723828" y="3491773"/>
            <a:ext cx="1292662" cy="76944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Hard</a:t>
            </a:r>
          </a:p>
        </p:txBody>
      </p:sp>
      <p:sp>
        <p:nvSpPr>
          <p:cNvPr id="121" name="文字方塊 120">
            <a:extLst>
              <a:ext uri="{FF2B5EF4-FFF2-40B4-BE49-F238E27FC236}">
                <a16:creationId xmlns:a16="http://schemas.microsoft.com/office/drawing/2014/main" id="{477D739B-E23B-4190-A2D0-EFE3DDB9E6EE}"/>
              </a:ext>
            </a:extLst>
          </p:cNvPr>
          <p:cNvSpPr txBox="1"/>
          <p:nvPr/>
        </p:nvSpPr>
        <p:spPr>
          <a:xfrm>
            <a:off x="3129471" y="3514708"/>
            <a:ext cx="3001912" cy="1061829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63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E83D1F19-5AB0-4E2A-8686-5D38A42D1C1E}"/>
              </a:ext>
            </a:extLst>
          </p:cNvPr>
          <p:cNvSpPr/>
          <p:nvPr/>
        </p:nvSpPr>
        <p:spPr>
          <a:xfrm>
            <a:off x="653071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831BAEDD-1F65-4895-9CE9-D908B9B2733D}"/>
              </a:ext>
            </a:extLst>
          </p:cNvPr>
          <p:cNvSpPr/>
          <p:nvPr/>
        </p:nvSpPr>
        <p:spPr>
          <a:xfrm>
            <a:off x="503203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64" name="矩形 63">
            <a:extLst>
              <a:ext uri="{FF2B5EF4-FFF2-40B4-BE49-F238E27FC236}">
                <a16:creationId xmlns:a16="http://schemas.microsoft.com/office/drawing/2014/main" id="{5AB01B07-6BF9-461B-94E0-0A38DC7F046F}"/>
              </a:ext>
            </a:extLst>
          </p:cNvPr>
          <p:cNvSpPr/>
          <p:nvPr/>
        </p:nvSpPr>
        <p:spPr>
          <a:xfrm>
            <a:off x="329467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7ADDBCDF-4ED0-4C6B-BEFE-F87F897A14ED}"/>
              </a:ext>
            </a:extLst>
          </p:cNvPr>
          <p:cNvSpPr/>
          <p:nvPr/>
        </p:nvSpPr>
        <p:spPr>
          <a:xfrm>
            <a:off x="1723996" y="2275308"/>
            <a:ext cx="1005840" cy="100584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400">
                <a:solidFill>
                  <a:srgbClr val="004F8B"/>
                </a:solidFill>
              </a:rPr>
              <a:t>CPU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9B86EAC-ACB4-491D-A691-6C8ECD952030}"/>
              </a:ext>
            </a:extLst>
          </p:cNvPr>
          <p:cNvSpPr/>
          <p:nvPr/>
        </p:nvSpPr>
        <p:spPr>
          <a:xfrm>
            <a:off x="1723996" y="3739300"/>
            <a:ext cx="5669280" cy="73152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41" name="Arrow: Left-Right 40">
            <a:extLst>
              <a:ext uri="{FF2B5EF4-FFF2-40B4-BE49-F238E27FC236}">
                <a16:creationId xmlns:a16="http://schemas.microsoft.com/office/drawing/2014/main" id="{2F7EA3C2-FF6A-4E0C-29EB-A7DAE94A42FE}"/>
              </a:ext>
            </a:extLst>
          </p:cNvPr>
          <p:cNvSpPr/>
          <p:nvPr/>
        </p:nvSpPr>
        <p:spPr>
          <a:xfrm>
            <a:off x="7393276" y="3761567"/>
            <a:ext cx="2343418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1" name="矩形 140">
            <a:extLst>
              <a:ext uri="{FF2B5EF4-FFF2-40B4-BE49-F238E27FC236}">
                <a16:creationId xmlns:a16="http://schemas.microsoft.com/office/drawing/2014/main" id="{F97C4367-1369-4BB9-A0A3-2E6EE32220F2}"/>
              </a:ext>
            </a:extLst>
          </p:cNvPr>
          <p:cNvSpPr/>
          <p:nvPr/>
        </p:nvSpPr>
        <p:spPr>
          <a:xfrm>
            <a:off x="9729808" y="3514708"/>
            <a:ext cx="1292662" cy="108234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8F732A2-045B-45CB-93DE-55E6D8327C61}"/>
              </a:ext>
            </a:extLst>
          </p:cNvPr>
          <p:cNvSpPr txBox="1"/>
          <p:nvPr/>
        </p:nvSpPr>
        <p:spPr>
          <a:xfrm>
            <a:off x="9716942" y="3724160"/>
            <a:ext cx="1292662" cy="76944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4400">
                <a:solidFill>
                  <a:srgbClr val="004F8B"/>
                </a:solidFill>
              </a:rPr>
              <a:t>Disk</a:t>
            </a: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39801740-DADA-4AC1-9FA7-AB5AABB9723D}"/>
              </a:ext>
            </a:extLst>
          </p:cNvPr>
          <p:cNvSpPr/>
          <p:nvPr/>
        </p:nvSpPr>
        <p:spPr>
          <a:xfrm>
            <a:off x="9736694" y="3100825"/>
            <a:ext cx="1292662" cy="697161"/>
          </a:xfrm>
          <a:prstGeom prst="ellipse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4F8B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A57DF4-1A7C-4479-B815-CABE9BB64087}"/>
              </a:ext>
            </a:extLst>
          </p:cNvPr>
          <p:cNvSpPr txBox="1"/>
          <p:nvPr/>
        </p:nvSpPr>
        <p:spPr>
          <a:xfrm>
            <a:off x="4300516" y="5518882"/>
            <a:ext cx="3108480" cy="89255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 anchor="ctr" anchorCtr="1">
            <a:spAutoFit/>
          </a:bodyPr>
          <a:lstStyle/>
          <a:p>
            <a:pPr algn="ctr"/>
            <a:r>
              <a:rPr lang="en-IN" sz="5200">
                <a:solidFill>
                  <a:srgbClr val="CC0066"/>
                </a:solidFill>
              </a:rPr>
              <a:t>I/0 devices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F92563B-C62D-4848-99A8-EDA1D9721782}"/>
              </a:ext>
            </a:extLst>
          </p:cNvPr>
          <p:cNvSpPr/>
          <p:nvPr/>
        </p:nvSpPr>
        <p:spPr>
          <a:xfrm>
            <a:off x="1460665" y="1858399"/>
            <a:ext cx="9764485" cy="3064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row: Left-Right 56">
            <a:extLst>
              <a:ext uri="{FF2B5EF4-FFF2-40B4-BE49-F238E27FC236}">
                <a16:creationId xmlns:a16="http://schemas.microsoft.com/office/drawing/2014/main" id="{2B2B9CCC-40E7-FE79-7C4E-E6FA4C37FC90}"/>
              </a:ext>
            </a:extLst>
          </p:cNvPr>
          <p:cNvSpPr/>
          <p:nvPr/>
        </p:nvSpPr>
        <p:spPr>
          <a:xfrm rot="5400000">
            <a:off x="5524556" y="4863258"/>
            <a:ext cx="1122329" cy="61784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8" name="Picture 57" descr="Icon&#10;&#10;Description automatically generated">
            <a:extLst>
              <a:ext uri="{FF2B5EF4-FFF2-40B4-BE49-F238E27FC236}">
                <a16:creationId xmlns:a16="http://schemas.microsoft.com/office/drawing/2014/main" id="{D1DDA79C-1A0A-6438-BA72-0A2D427B8C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060" y="810141"/>
            <a:ext cx="617717" cy="61771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9C19E4A-19E6-491C-9AC1-4988DC2186C1}"/>
              </a:ext>
            </a:extLst>
          </p:cNvPr>
          <p:cNvSpPr txBox="1"/>
          <p:nvPr/>
        </p:nvSpPr>
        <p:spPr>
          <a:xfrm>
            <a:off x="6536818" y="834574"/>
            <a:ext cx="4157316" cy="58477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IN" sz="3200">
                <a:solidFill>
                  <a:srgbClr val="004F8B"/>
                </a:solidFill>
              </a:rPr>
              <a:t>Who manages these?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76712E-7B4C-519A-282F-E11B2C199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DF442-C983-0082-4BE8-DCD22B680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71791" y="6579146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22922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0981FD6B-24F5-4037-A756-90B16610D500}"/>
              </a:ext>
            </a:extLst>
          </p:cNvPr>
          <p:cNvSpPr/>
          <p:nvPr/>
        </p:nvSpPr>
        <p:spPr>
          <a:xfrm>
            <a:off x="3235302" y="3745166"/>
            <a:ext cx="6067276" cy="573814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Operating System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39C91CA-224D-4038-A894-18893C32F2C7}"/>
              </a:ext>
            </a:extLst>
          </p:cNvPr>
          <p:cNvSpPr/>
          <p:nvPr/>
        </p:nvSpPr>
        <p:spPr>
          <a:xfrm>
            <a:off x="32353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4EE12C-585D-423A-9CA7-ABFA0932BC58}"/>
              </a:ext>
            </a:extLst>
          </p:cNvPr>
          <p:cNvSpPr txBox="1"/>
          <p:nvPr/>
        </p:nvSpPr>
        <p:spPr>
          <a:xfrm>
            <a:off x="4730300" y="765076"/>
            <a:ext cx="2158411" cy="707886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altLang="ko-KR" sz="4000">
                <a:solidFill>
                  <a:srgbClr val="004F8B"/>
                </a:solidFill>
              </a:rPr>
              <a:t>Programs</a:t>
            </a:r>
            <a:endParaRPr lang="en-IN" altLang="ko-KR" sz="5900">
              <a:solidFill>
                <a:srgbClr val="004F8B"/>
              </a:solidFill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8969283-EA44-D2AC-44AB-43E1C68D0827}"/>
              </a:ext>
            </a:extLst>
          </p:cNvPr>
          <p:cNvSpPr/>
          <p:nvPr/>
        </p:nvSpPr>
        <p:spPr>
          <a:xfrm>
            <a:off x="5393501" y="2013026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P2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BDBFEBD-B452-EFDD-6271-939B1653784C}"/>
              </a:ext>
            </a:extLst>
          </p:cNvPr>
          <p:cNvSpPr/>
          <p:nvPr/>
        </p:nvSpPr>
        <p:spPr>
          <a:xfrm>
            <a:off x="7551701" y="2009917"/>
            <a:ext cx="1828800" cy="128016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800">
                <a:solidFill>
                  <a:srgbClr val="004F8B"/>
                </a:solidFill>
              </a:rPr>
              <a:t>P3 </a:t>
            </a:r>
          </a:p>
        </p:txBody>
      </p:sp>
      <p:sp>
        <p:nvSpPr>
          <p:cNvPr id="33" name="Прямоугольник 32">
            <a:extLst>
              <a:ext uri="{FF2B5EF4-FFF2-40B4-BE49-F238E27FC236}">
                <a16:creationId xmlns:a16="http://schemas.microsoft.com/office/drawing/2014/main" id="{B075CDD8-2323-4C98-A4F7-052635E11172}"/>
              </a:ext>
            </a:extLst>
          </p:cNvPr>
          <p:cNvSpPr/>
          <p:nvPr/>
        </p:nvSpPr>
        <p:spPr>
          <a:xfrm>
            <a:off x="3235301" y="4715186"/>
            <a:ext cx="5198400" cy="914400"/>
          </a:xfrm>
          <a:prstGeom prst="rect">
            <a:avLst/>
          </a:prstGeom>
          <a:solidFill>
            <a:srgbClr val="004F8B">
              <a:alpha val="5000"/>
            </a:srgbClr>
          </a:solidFill>
          <a:ln w="18000">
            <a:solidFill>
              <a:srgbClr val="004F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Hardware</a:t>
            </a:r>
            <a:endParaRPr lang="en-IN" sz="5600">
              <a:solidFill>
                <a:srgbClr val="004F8B"/>
              </a:solidFill>
            </a:endParaRPr>
          </a:p>
        </p:txBody>
      </p:sp>
      <p:sp>
        <p:nvSpPr>
          <p:cNvPr id="66" name="תיבת טקסט 65">
            <a:extLst>
              <a:ext uri="{FF2B5EF4-FFF2-40B4-BE49-F238E27FC236}">
                <a16:creationId xmlns:a16="http://schemas.microsoft.com/office/drawing/2014/main" id="{F28AC445-67D1-4DAF-802B-443FCDBD4774}"/>
              </a:ext>
            </a:extLst>
          </p:cNvPr>
          <p:cNvSpPr txBox="1"/>
          <p:nvPr/>
        </p:nvSpPr>
        <p:spPr>
          <a:xfrm>
            <a:off x="9432348" y="5106375"/>
            <a:ext cx="1836464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Memory</a:t>
            </a:r>
          </a:p>
        </p:txBody>
      </p:sp>
      <p:sp>
        <p:nvSpPr>
          <p:cNvPr id="23" name="תיבת טקסט 22">
            <a:extLst>
              <a:ext uri="{FF2B5EF4-FFF2-40B4-BE49-F238E27FC236}">
                <a16:creationId xmlns:a16="http://schemas.microsoft.com/office/drawing/2014/main" id="{8075F52D-4F0A-42EB-B27E-51C55239AEF2}"/>
              </a:ext>
            </a:extLst>
          </p:cNvPr>
          <p:cNvSpPr txBox="1"/>
          <p:nvPr/>
        </p:nvSpPr>
        <p:spPr>
          <a:xfrm>
            <a:off x="9380501" y="4449746"/>
            <a:ext cx="1173718" cy="66172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700">
                <a:solidFill>
                  <a:srgbClr val="004F8B"/>
                </a:solidFill>
              </a:rPr>
              <a:t>CPUs</a:t>
            </a:r>
          </a:p>
        </p:txBody>
      </p:sp>
      <p:sp>
        <p:nvSpPr>
          <p:cNvPr id="83" name="Title 82">
            <a:extLst>
              <a:ext uri="{FF2B5EF4-FFF2-40B4-BE49-F238E27FC236}">
                <a16:creationId xmlns:a16="http://schemas.microsoft.com/office/drawing/2014/main" id="{3BB5F447-226F-321B-B8F7-284B5E8C7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082" y="25564"/>
            <a:ext cx="10515600" cy="1325563"/>
          </a:xfrm>
        </p:spPr>
        <p:txBody>
          <a:bodyPr/>
          <a:lstStyle/>
          <a:p>
            <a:r>
              <a:rPr lang="en-IN"/>
              <a:t>Place of the 0S</a:t>
            </a:r>
          </a:p>
        </p:txBody>
      </p:sp>
      <p:sp>
        <p:nvSpPr>
          <p:cNvPr id="84" name="Left Brace 83">
            <a:extLst>
              <a:ext uri="{FF2B5EF4-FFF2-40B4-BE49-F238E27FC236}">
                <a16:creationId xmlns:a16="http://schemas.microsoft.com/office/drawing/2014/main" id="{49EBED58-CEDF-ED85-B139-E47E66D990E6}"/>
              </a:ext>
            </a:extLst>
          </p:cNvPr>
          <p:cNvSpPr/>
          <p:nvPr/>
        </p:nvSpPr>
        <p:spPr>
          <a:xfrm rot="5400000">
            <a:off x="6031351" y="-1385246"/>
            <a:ext cx="573814" cy="6046561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F0BA80-A5EA-4090-9228-94F2008A84E2}"/>
              </a:ext>
            </a:extLst>
          </p:cNvPr>
          <p:cNvSpPr txBox="1"/>
          <p:nvPr/>
        </p:nvSpPr>
        <p:spPr>
          <a:xfrm>
            <a:off x="9359365" y="5964373"/>
            <a:ext cx="2832635" cy="646331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/>
          <a:p>
            <a:pPr algn="ctr"/>
            <a:r>
              <a:rPr lang="en-IN" sz="3600">
                <a:solidFill>
                  <a:srgbClr val="004F8B"/>
                </a:solidFill>
              </a:rPr>
              <a:t>I/O &amp; Storage </a:t>
            </a:r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A500E509-3E50-30BC-25BC-7D316E3A8024}"/>
              </a:ext>
            </a:extLst>
          </p:cNvPr>
          <p:cNvSpPr/>
          <p:nvPr/>
        </p:nvSpPr>
        <p:spPr>
          <a:xfrm rot="20702265">
            <a:off x="8373758" y="4772620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3" name="Arrow: Right 92">
            <a:extLst>
              <a:ext uri="{FF2B5EF4-FFF2-40B4-BE49-F238E27FC236}">
                <a16:creationId xmlns:a16="http://schemas.microsoft.com/office/drawing/2014/main" id="{DD44F584-78CE-EBF1-6D02-540B6D9E57B7}"/>
              </a:ext>
            </a:extLst>
          </p:cNvPr>
          <p:cNvSpPr/>
          <p:nvPr/>
        </p:nvSpPr>
        <p:spPr>
          <a:xfrm rot="433283">
            <a:off x="8404629" y="5142167"/>
            <a:ext cx="1033693" cy="3286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Arrow: Right 93">
            <a:extLst>
              <a:ext uri="{FF2B5EF4-FFF2-40B4-BE49-F238E27FC236}">
                <a16:creationId xmlns:a16="http://schemas.microsoft.com/office/drawing/2014/main" id="{D1620551-4105-7EB4-9B79-56837B5DE2D1}"/>
              </a:ext>
            </a:extLst>
          </p:cNvPr>
          <p:cNvSpPr/>
          <p:nvPr/>
        </p:nvSpPr>
        <p:spPr>
          <a:xfrm rot="2686684">
            <a:off x="8254782" y="5628023"/>
            <a:ext cx="1304639" cy="3443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6" name="Picture 95" descr="A picture containing airplane&#10;&#10;Description automatically generated">
            <a:extLst>
              <a:ext uri="{FF2B5EF4-FFF2-40B4-BE49-F238E27FC236}">
                <a16:creationId xmlns:a16="http://schemas.microsoft.com/office/drawing/2014/main" id="{06E223AF-A628-53DC-0CB6-129DE60897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2416268" y="3564491"/>
            <a:ext cx="946308" cy="94630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1F4E8-9D59-009F-2E65-00E5B4BB0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7186B2A-0BBF-77C2-50D5-F3EBF621D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3754F4C0-380D-60F2-3D30-FD5F26FD9F31}"/>
              </a:ext>
            </a:extLst>
          </p:cNvPr>
          <p:cNvSpPr/>
          <p:nvPr/>
        </p:nvSpPr>
        <p:spPr>
          <a:xfrm>
            <a:off x="9741532" y="2331613"/>
            <a:ext cx="2284176" cy="1540154"/>
          </a:xfrm>
          <a:prstGeom prst="wedgeRoundRectCallout">
            <a:avLst>
              <a:gd name="adj1" fmla="val -71944"/>
              <a:gd name="adj2" fmla="val 58988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Between application software and hardware</a:t>
            </a:r>
          </a:p>
        </p:txBody>
      </p:sp>
    </p:spTree>
    <p:extLst>
      <p:ext uri="{BB962C8B-B14F-4D97-AF65-F5344CB8AC3E}">
        <p14:creationId xmlns:p14="http://schemas.microsoft.com/office/powerpoint/2010/main" val="2876435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08D74-987B-7D02-AB1B-E25F4715F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686" y="500062"/>
            <a:ext cx="10515600" cy="1325563"/>
          </a:xfrm>
        </p:spPr>
        <p:txBody>
          <a:bodyPr/>
          <a:lstStyle/>
          <a:p>
            <a:r>
              <a:rPr lang="en-IN"/>
              <a:t>Why do we need a special program, the 0S?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08FFF-80C3-CC0C-0F43-A16186F5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Many programs share </a:t>
            </a:r>
            <a:r>
              <a:rPr lang="en-IN" dirty="0">
                <a:solidFill>
                  <a:srgbClr val="0070C0"/>
                </a:solidFill>
              </a:rPr>
              <a:t>common</a:t>
            </a:r>
            <a:r>
              <a:rPr lang="en-IN" dirty="0"/>
              <a:t> hardware (HW)</a:t>
            </a:r>
          </a:p>
          <a:p>
            <a:r>
              <a:rPr lang="en-IN" dirty="0"/>
              <a:t>The access to common hardware needs to be </a:t>
            </a:r>
            <a:r>
              <a:rPr lang="en-IN" dirty="0">
                <a:solidFill>
                  <a:srgbClr val="FF0000"/>
                </a:solidFill>
              </a:rPr>
              <a:t>regulated</a:t>
            </a:r>
          </a:p>
          <a:p>
            <a:r>
              <a:rPr lang="en-IN" dirty="0"/>
              <a:t>Hardware: CPU, memory, I/0 and storage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Schedule</a:t>
            </a:r>
            <a:r>
              <a:rPr lang="en-IN" dirty="0"/>
              <a:t> the CPU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Interface</a:t>
            </a:r>
            <a:r>
              <a:rPr lang="en-IN" dirty="0"/>
              <a:t> with devices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Manage</a:t>
            </a:r>
            <a:r>
              <a:rPr lang="en-IN" dirty="0"/>
              <a:t> storage</a:t>
            </a:r>
          </a:p>
          <a:p>
            <a:pPr lvl="1"/>
            <a:r>
              <a:rPr lang="en-IN" dirty="0">
                <a:solidFill>
                  <a:srgbClr val="7030A0"/>
                </a:solidFill>
              </a:rPr>
              <a:t>Manage</a:t>
            </a:r>
            <a:r>
              <a:rPr lang="en-IN" dirty="0"/>
              <a:t> memory</a:t>
            </a:r>
          </a:p>
          <a:p>
            <a:pPr lvl="1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Security</a:t>
            </a:r>
          </a:p>
          <a:p>
            <a:pPr lvl="1"/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Make</a:t>
            </a:r>
            <a:r>
              <a:rPr lang="en-IN" dirty="0"/>
              <a:t> it easy to build distributed systems </a:t>
            </a:r>
          </a:p>
          <a:p>
            <a:pPr lvl="1"/>
            <a:r>
              <a:rPr lang="en-IN" dirty="0"/>
              <a:t>Makes it </a:t>
            </a:r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easy</a:t>
            </a:r>
            <a:r>
              <a:rPr lang="en-IN" dirty="0"/>
              <a:t> to work with HW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F85219-6B11-3792-C21C-ED43A9C66AD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8806"/>
            <a:ext cx="838200" cy="838200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3C6CF2-3708-9639-9E2C-B4216901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81D81-EAD3-FD87-2347-98E8F2EAC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B69C37-C9B7-CC57-7377-890751E34419}"/>
              </a:ext>
            </a:extLst>
          </p:cNvPr>
          <p:cNvSpPr/>
          <p:nvPr/>
        </p:nvSpPr>
        <p:spPr>
          <a:xfrm>
            <a:off x="7825839" y="4371645"/>
            <a:ext cx="4114800" cy="141316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Power, temperature and security concerns</a:t>
            </a:r>
          </a:p>
        </p:txBody>
      </p:sp>
    </p:spTree>
    <p:extLst>
      <p:ext uri="{BB962C8B-B14F-4D97-AF65-F5344CB8AC3E}">
        <p14:creationId xmlns:p14="http://schemas.microsoft.com/office/powerpoint/2010/main" val="135575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C86D-59B3-DABF-045C-961519CD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171" y="119306"/>
            <a:ext cx="11262756" cy="1325563"/>
          </a:xfrm>
        </p:spPr>
        <p:txBody>
          <a:bodyPr/>
          <a:lstStyle/>
          <a:p>
            <a:r>
              <a:rPr lang="en-IN" dirty="0"/>
              <a:t>Basic Idea: Arbitration and Regulating Accesses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8B5FC-1A83-F58E-1DCB-10813666D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886" y="1690688"/>
            <a:ext cx="8425543" cy="2234746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0070C0"/>
                </a:solidFill>
              </a:rPr>
              <a:t>process</a:t>
            </a:r>
            <a:r>
              <a:rPr lang="en-IN" dirty="0"/>
              <a:t> is an instance of a running program</a:t>
            </a:r>
          </a:p>
          <a:p>
            <a:r>
              <a:rPr lang="en-IN" dirty="0"/>
              <a:t>At any point of time multiple processes are </a:t>
            </a:r>
            <a:r>
              <a:rPr lang="en-IN" dirty="0">
                <a:solidFill>
                  <a:srgbClr val="FF0000"/>
                </a:solidFill>
              </a:rPr>
              <a:t>active</a:t>
            </a:r>
          </a:p>
          <a:p>
            <a:r>
              <a:rPr lang="en-IN" dirty="0"/>
              <a:t>The processes have different </a:t>
            </a:r>
            <a:r>
              <a:rPr lang="en-IN" dirty="0">
                <a:solidFill>
                  <a:srgbClr val="C00000"/>
                </a:solidFill>
              </a:rPr>
              <a:t>requirements</a:t>
            </a:r>
          </a:p>
          <a:p>
            <a:r>
              <a:rPr lang="en-IN" dirty="0"/>
              <a:t>The 0S 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arbitrates</a:t>
            </a:r>
            <a:r>
              <a:rPr lang="en-IN" dirty="0"/>
              <a:t> between the processes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 descr="A close up of a device&#10;&#10;Description automatically generated">
            <a:extLst>
              <a:ext uri="{FF2B5EF4-FFF2-40B4-BE49-F238E27FC236}">
                <a16:creationId xmlns:a16="http://schemas.microsoft.com/office/drawing/2014/main" id="{76840721-EB84-DF03-857B-308D3A179D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595" y="1444869"/>
            <a:ext cx="1266242" cy="1266242"/>
          </a:xfrm>
          <a:prstGeom prst="rect">
            <a:avLst/>
          </a:prstGeom>
        </p:spPr>
      </p:pic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0599402B-56D5-F0FF-14B3-B8E0EF5AD7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" y="4188229"/>
            <a:ext cx="1266242" cy="126624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11F9AF-ABD6-06B9-CB7F-D66ED5B8713B}"/>
              </a:ext>
            </a:extLst>
          </p:cNvPr>
          <p:cNvSpPr txBox="1">
            <a:spLocks/>
          </p:cNvSpPr>
          <p:nvPr/>
        </p:nvSpPr>
        <p:spPr>
          <a:xfrm>
            <a:off x="1545772" y="4510088"/>
            <a:ext cx="8425543" cy="223474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Accessing HW is very </a:t>
            </a:r>
            <a:r>
              <a:rPr lang="en-IN">
                <a:solidFill>
                  <a:srgbClr val="FF0000"/>
                </a:solidFill>
              </a:rPr>
              <a:t>complex</a:t>
            </a:r>
          </a:p>
          <a:p>
            <a:r>
              <a:rPr lang="en-IN"/>
              <a:t>Elaborate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protocols</a:t>
            </a:r>
          </a:p>
          <a:p>
            <a:r>
              <a:rPr lang="en-IN"/>
              <a:t>Same code needs to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run</a:t>
            </a:r>
            <a:r>
              <a:rPr lang="en-IN"/>
              <a:t> on multiple machines</a:t>
            </a:r>
          </a:p>
          <a:p>
            <a:r>
              <a:rPr lang="en-IN"/>
              <a:t>Provide a common </a:t>
            </a:r>
            <a:r>
              <a:rPr lang="en-IN">
                <a:solidFill>
                  <a:srgbClr val="0070C0"/>
                </a:solidFill>
              </a:rPr>
              <a:t>interface</a:t>
            </a:r>
            <a:r>
              <a:rPr lang="en-IN"/>
              <a:t>: device derivers in the 0S </a:t>
            </a:r>
          </a:p>
          <a:p>
            <a:endParaRPr lang="en-IN"/>
          </a:p>
          <a:p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22119B-4CFC-1B8F-4C3E-70F51829B5A2}"/>
              </a:ext>
            </a:extLst>
          </p:cNvPr>
          <p:cNvSpPr/>
          <p:nvPr/>
        </p:nvSpPr>
        <p:spPr>
          <a:xfrm>
            <a:off x="9699171" y="1545771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Arbitration</a:t>
            </a:r>
            <a:r>
              <a:rPr lang="en-IN"/>
              <a:t>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A1FFC53-9BCC-BB11-E6D2-1358A64A6D3A}"/>
              </a:ext>
            </a:extLst>
          </p:cNvPr>
          <p:cNvSpPr/>
          <p:nvPr/>
        </p:nvSpPr>
        <p:spPr>
          <a:xfrm>
            <a:off x="9776693" y="4561909"/>
            <a:ext cx="2092234" cy="802141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Access</a:t>
            </a:r>
            <a:r>
              <a:rPr lang="en-IN"/>
              <a:t> 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5556672-F47A-320B-883F-69DC7BBD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1CBEF6F-3CB9-5CBF-14CC-C057B3FD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750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mart watch with a black band&#10;&#10;Description automatically generated">
            <a:extLst>
              <a:ext uri="{FF2B5EF4-FFF2-40B4-BE49-F238E27FC236}">
                <a16:creationId xmlns:a16="http://schemas.microsoft.com/office/drawing/2014/main" id="{BD8F7264-A590-405F-1AC2-315089589D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84746" y="3449658"/>
            <a:ext cx="1537978" cy="15379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B584471-8997-6601-1E47-DE1531A96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-190047"/>
            <a:ext cx="10515600" cy="1325563"/>
          </a:xfrm>
        </p:spPr>
        <p:txBody>
          <a:bodyPr/>
          <a:lstStyle/>
          <a:p>
            <a:r>
              <a:rPr lang="en-IN"/>
              <a:t>Space of operating Systems 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CAABA98D-920E-4BA8-28A0-0AA19E1C0E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2032042"/>
              </p:ext>
            </p:extLst>
          </p:nvPr>
        </p:nvGraphicFramePr>
        <p:xfrm>
          <a:off x="690089" y="775840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667CB15D-A0E7-73F9-C0E2-E03B02C98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636B025-D31D-C3E3-4AE7-3D826A2D0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4762ACB9-22A0-FA5A-E90F-02B7F1C1540B}"/>
              </a:ext>
            </a:extLst>
          </p:cNvPr>
          <p:cNvSpPr/>
          <p:nvPr/>
        </p:nvSpPr>
        <p:spPr>
          <a:xfrm>
            <a:off x="8336478" y="4987636"/>
            <a:ext cx="3572493" cy="104502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Even wearables</a:t>
            </a:r>
          </a:p>
        </p:txBody>
      </p:sp>
      <p:pic>
        <p:nvPicPr>
          <p:cNvPr id="9" name="Picture 8" descr="A black eyeglasses with a silver frame&#10;&#10;Description automatically generated with medium confidence">
            <a:extLst>
              <a:ext uri="{FF2B5EF4-FFF2-40B4-BE49-F238E27FC236}">
                <a16:creationId xmlns:a16="http://schemas.microsoft.com/office/drawing/2014/main" id="{7BFB4753-4957-C803-C815-9C4729E8A32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271599" y="3704504"/>
            <a:ext cx="1537979" cy="102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22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F1B2E-73F6-7A39-4606-C3DBE0ACE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1" y="103414"/>
            <a:ext cx="10515600" cy="1325563"/>
          </a:xfrm>
        </p:spPr>
        <p:txBody>
          <a:bodyPr/>
          <a:lstStyle/>
          <a:p>
            <a:r>
              <a:rPr lang="en-IN" dirty="0"/>
              <a:t>History of Linux : Milestones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7377E5-D6AF-F57A-D9EE-F5D86AA57382}"/>
              </a:ext>
            </a:extLst>
          </p:cNvPr>
          <p:cNvSpPr/>
          <p:nvPr/>
        </p:nvSpPr>
        <p:spPr>
          <a:xfrm>
            <a:off x="1121228" y="1600200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1991</a:t>
            </a:r>
            <a:r>
              <a:rPr lang="en-IN"/>
              <a:t>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AE43C26-254B-2566-7E62-EEC6084FC21D}"/>
              </a:ext>
            </a:extLst>
          </p:cNvPr>
          <p:cNvSpPr/>
          <p:nvPr/>
        </p:nvSpPr>
        <p:spPr>
          <a:xfrm>
            <a:off x="1121228" y="283527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1992</a:t>
            </a:r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884CD3-12DA-8F2E-6591-376C9FD49C56}"/>
              </a:ext>
            </a:extLst>
          </p:cNvPr>
          <p:cNvSpPr/>
          <p:nvPr/>
        </p:nvSpPr>
        <p:spPr>
          <a:xfrm>
            <a:off x="1121228" y="4022725"/>
            <a:ext cx="2209800" cy="8926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2000 –  2010 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6428F9D-FEAF-94C6-CAD8-2FC0F811AA8F}"/>
              </a:ext>
            </a:extLst>
          </p:cNvPr>
          <p:cNvSpPr/>
          <p:nvPr/>
        </p:nvSpPr>
        <p:spPr>
          <a:xfrm>
            <a:off x="1121228" y="5343896"/>
            <a:ext cx="2209800" cy="8065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dirty="0"/>
              <a:t>2012 – 2020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3E497B5-8C5F-3E0B-4E5B-C5780BC009CA}"/>
              </a:ext>
            </a:extLst>
          </p:cNvPr>
          <p:cNvSpPr/>
          <p:nvPr/>
        </p:nvSpPr>
        <p:spPr>
          <a:xfrm>
            <a:off x="4479470" y="1600199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Linus Torvalds started extending the MINIX 0S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88C2BAF-B9A6-4D4B-57BE-D0732573A037}"/>
              </a:ext>
            </a:extLst>
          </p:cNvPr>
          <p:cNvSpPr/>
          <p:nvPr/>
        </p:nvSpPr>
        <p:spPr>
          <a:xfrm>
            <a:off x="4479470" y="2835274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Released under the GPL license. Available on the web.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31BA0E-584F-A804-9BCD-58111722496A}"/>
              </a:ext>
            </a:extLst>
          </p:cNvPr>
          <p:cNvSpPr/>
          <p:nvPr/>
        </p:nvSpPr>
        <p:spPr>
          <a:xfrm>
            <a:off x="4479470" y="4022725"/>
            <a:ext cx="7309759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Takes over the server and HPC market 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8590808-6C3F-383B-0BF6-A184BF50AA7C}"/>
              </a:ext>
            </a:extLst>
          </p:cNvPr>
          <p:cNvSpPr/>
          <p:nvPr/>
        </p:nvSpPr>
        <p:spPr>
          <a:xfrm>
            <a:off x="4479470" y="5257800"/>
            <a:ext cx="7309758" cy="89262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Android (Linux-based) becomes the most popular mobile Operating System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9FF3661E-9976-4250-A90F-3F315BF20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F1C537-E6BC-EB41-6F9B-95D2A839E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27887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1E10006-3943-4A3A-ABD7-CC0DBEB6A458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837</Words>
  <Application>Microsoft Office PowerPoint</Application>
  <PresentationFormat>Widescreen</PresentationFormat>
  <Paragraphs>161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Comic Sans MS</vt:lpstr>
      <vt:lpstr>Wingdings</vt:lpstr>
      <vt:lpstr>office theme</vt:lpstr>
      <vt:lpstr>Chapter 1: Introduction to Operating Systems</vt:lpstr>
      <vt:lpstr>What is an Operating Systems (OS)?</vt:lpstr>
      <vt:lpstr>Background Required for the Course</vt:lpstr>
      <vt:lpstr>Key Components</vt:lpstr>
      <vt:lpstr>Place of the 0S</vt:lpstr>
      <vt:lpstr>Why do we need a special program, the 0S?</vt:lpstr>
      <vt:lpstr>Basic Idea: Arbitration and Regulating Accesses</vt:lpstr>
      <vt:lpstr>Space of operating Systems </vt:lpstr>
      <vt:lpstr>History of Linux : Milestones</vt:lpstr>
      <vt:lpstr>Why teach a real world 0S? </vt:lpstr>
      <vt:lpstr>Open Source Design </vt:lpstr>
      <vt:lpstr>Bane and Boon of the GPL License</vt:lpstr>
      <vt:lpstr>Some Kernel Source Code Statistics </vt:lpstr>
      <vt:lpstr>Details of the Linux Code Base</vt:lpstr>
      <vt:lpstr>Major Subsystems in Linux (Directory-wise)</vt:lpstr>
      <vt:lpstr>Factoid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11</cp:revision>
  <dcterms:created xsi:type="dcterms:W3CDTF">2022-11-16T07:22:20Z</dcterms:created>
  <dcterms:modified xsi:type="dcterms:W3CDTF">2025-01-04T12:17:48Z</dcterms:modified>
</cp:coreProperties>
</file>