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347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344" r:id="rId26"/>
    <p:sldId id="282" r:id="rId27"/>
    <p:sldId id="343" r:id="rId28"/>
    <p:sldId id="283" r:id="rId29"/>
    <p:sldId id="293" r:id="rId30"/>
    <p:sldId id="286" r:id="rId31"/>
    <p:sldId id="297" r:id="rId32"/>
    <p:sldId id="345" r:id="rId33"/>
    <p:sldId id="292" r:id="rId34"/>
    <p:sldId id="346" r:id="rId35"/>
    <p:sldId id="291" r:id="rId36"/>
    <p:sldId id="294" r:id="rId37"/>
    <p:sldId id="287" r:id="rId38"/>
    <p:sldId id="309" r:id="rId39"/>
    <p:sldId id="311" r:id="rId40"/>
    <p:sldId id="288" r:id="rId41"/>
    <p:sldId id="300" r:id="rId42"/>
    <p:sldId id="301" r:id="rId43"/>
    <p:sldId id="348" r:id="rId44"/>
    <p:sldId id="304" r:id="rId45"/>
    <p:sldId id="305" r:id="rId46"/>
    <p:sldId id="295" r:id="rId47"/>
    <p:sldId id="310" r:id="rId48"/>
    <p:sldId id="338" r:id="rId49"/>
    <p:sldId id="337" r:id="rId50"/>
    <p:sldId id="342" r:id="rId51"/>
    <p:sldId id="299" r:id="rId52"/>
    <p:sldId id="296" r:id="rId53"/>
    <p:sldId id="302" r:id="rId54"/>
    <p:sldId id="303" r:id="rId55"/>
    <p:sldId id="264" r:id="rId56"/>
    <p:sldId id="284" r:id="rId57"/>
    <p:sldId id="289" r:id="rId58"/>
    <p:sldId id="290" r:id="rId59"/>
    <p:sldId id="313" r:id="rId60"/>
    <p:sldId id="314" r:id="rId61"/>
    <p:sldId id="315" r:id="rId62"/>
    <p:sldId id="339" r:id="rId63"/>
    <p:sldId id="307" r:id="rId64"/>
    <p:sldId id="316" r:id="rId65"/>
    <p:sldId id="327" r:id="rId66"/>
    <p:sldId id="334" r:id="rId67"/>
    <p:sldId id="320" r:id="rId68"/>
    <p:sldId id="308" r:id="rId69"/>
    <p:sldId id="321" r:id="rId70"/>
    <p:sldId id="312" r:id="rId71"/>
    <p:sldId id="336" r:id="rId72"/>
    <p:sldId id="317" r:id="rId73"/>
    <p:sldId id="318" r:id="rId74"/>
    <p:sldId id="319" r:id="rId75"/>
    <p:sldId id="324" r:id="rId76"/>
    <p:sldId id="322" r:id="rId77"/>
    <p:sldId id="326" r:id="rId78"/>
    <p:sldId id="328" r:id="rId79"/>
    <p:sldId id="340" r:id="rId80"/>
    <p:sldId id="329" r:id="rId81"/>
    <p:sldId id="331" r:id="rId82"/>
    <p:sldId id="330" r:id="rId83"/>
    <p:sldId id="323" r:id="rId84"/>
    <p:sldId id="325" r:id="rId85"/>
    <p:sldId id="332" r:id="rId86"/>
    <p:sldId id="333" r:id="rId87"/>
    <p:sldId id="335" r:id="rId88"/>
    <p:sldId id="25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1828C-9798-4ACB-86EE-2C95C9293999}" v="1502" dt="2025-01-30T14:42:10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Single-threaded</a:t>
          </a:r>
        </a:p>
      </dgm:t>
    </dgm:pt>
    <dgm:pt modelId="{C17D84B0-C19F-41CD-B930-F5397EE88B16}" type="parTrans" cxnId="{076B0809-3CE5-412E-8A9F-CD9927AB2651}">
      <dgm:prSet/>
      <dgm:spPr/>
      <dgm:t>
        <a:bodyPr/>
        <a:lstStyle/>
        <a:p>
          <a:endParaRPr lang="en-IN"/>
        </a:p>
      </dgm:t>
    </dgm:pt>
    <dgm:pt modelId="{D1292853-6916-4077-9BD9-80F2FF26F4C0}" type="sibTrans" cxnId="{076B0809-3CE5-412E-8A9F-CD9927AB2651}">
      <dgm:prSet/>
      <dgm:spPr/>
      <dgm:t>
        <a:bodyPr/>
        <a:lstStyle/>
        <a:p>
          <a:endParaRPr lang="en-IN"/>
        </a:p>
      </dgm:t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8FA2AF7A-5BDA-400B-8783-57084A7D1313}" type="presOf" srcId="{4014AD35-C254-48C4-A3D5-801EE126DF8F}" destId="{03C22E1A-ECDA-4A00-842D-A95071109DC9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1D7657C0-6DC4-489D-8A0C-D80D1AACCD05}" type="presOf" srcId="{589F301A-C946-4564-8919-2218DBF93BA5}" destId="{C546C188-5DFB-4D73-A48C-EE68EEFF99EF}" srcOrd="0" destOrd="0" presId="urn:microsoft.com/office/officeart/2005/8/layout/vList2"/>
    <dgm:cxn modelId="{B50D56BF-A9F3-4150-8E52-9E438E391810}" type="presParOf" srcId="{C2FD345B-17BA-4DAE-86E7-E50B3778C7CB}" destId="{03C22E1A-ECDA-4A00-842D-A95071109DC9}" srcOrd="0" destOrd="0" presId="urn:microsoft.com/office/officeart/2005/8/layout/vList2"/>
    <dgm:cxn modelId="{A4905B6D-FFD6-47F7-AA67-CF028408276F}" type="presParOf" srcId="{C2FD345B-17BA-4DAE-86E7-E50B3778C7CB}" destId="{C546C188-5DFB-4D73-A48C-EE68EEFF99EF}" srcOrd="1" destOrd="0" presId="urn:microsoft.com/office/officeart/2005/8/layout/vList2"/>
    <dgm:cxn modelId="{489A77E7-8BD7-400D-8ED8-4F3920C7C088}" type="presParOf" srcId="{C2FD345B-17BA-4DAE-86E7-E50B3778C7CB}" destId="{576CD9B5-5AA0-42EA-A809-F769C0383974}" srcOrd="2" destOrd="0" presId="urn:microsoft.com/office/officeart/2005/8/layout/vList2"/>
    <dgm:cxn modelId="{77FFE4AC-47D5-45B8-A9D2-030660EA2D3D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  <a:endParaRPr lang="en-IN" dirty="0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 dirty="0"/>
            <a:t>A group of lightweight processes (</a:t>
          </a:r>
          <a:r>
            <a:rPr lang="en-US" dirty="0">
              <a:solidFill>
                <a:srgbClr val="C00000"/>
              </a:solidFill>
            </a:rPr>
            <a:t>threads</a:t>
          </a:r>
          <a:r>
            <a:rPr lang="en-US" dirty="0"/>
            <a:t>) share part of the </a:t>
          </a:r>
          <a:r>
            <a:rPr lang="en-US" u="sng" dirty="0"/>
            <a:t>address space</a:t>
          </a:r>
          <a:r>
            <a:rPr lang="en-US" u="none" dirty="0"/>
            <a:t> </a:t>
          </a:r>
          <a:r>
            <a:rPr lang="en-US" dirty="0"/>
            <a:t>between themselves.</a:t>
          </a:r>
          <a:r>
            <a:rPr lang="en-US" dirty="0">
              <a:latin typeface="Calibri Light" panose="020F0302020204030204"/>
            </a:rPr>
            <a:t> </a:t>
          </a:r>
          <a:endParaRPr lang="en-IN" dirty="0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O(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D6C72E9B-2C91-47A1-A8F1-6CB7A16CAD0B}">
      <dgm:prSet phldrT="[Text]"/>
      <dgm:spPr/>
      <dgm:t>
        <a:bodyPr/>
        <a:lstStyle/>
        <a:p>
          <a:r>
            <a:rPr lang="en-IN" dirty="0"/>
            <a:t>A cache block does not store bytes belonging to multiple nodes.</a:t>
          </a:r>
        </a:p>
      </dgm:t>
    </dgm:pt>
    <dgm:pt modelId="{C33CD2AA-9A31-4017-A280-552B71A05462}" type="parTrans" cxnId="{A5721FC5-3928-48EC-8BB1-BBD58E7D0E6C}">
      <dgm:prSet/>
      <dgm:spPr/>
      <dgm:t>
        <a:bodyPr/>
        <a:lstStyle/>
        <a:p>
          <a:endParaRPr lang="en-IN"/>
        </a:p>
      </dgm:t>
    </dgm:pt>
    <dgm:pt modelId="{2315F0ED-448D-4750-8B11-B36425A24A27}" type="sibTrans" cxnId="{A5721FC5-3928-48EC-8BB1-BBD58E7D0E6C}">
      <dgm:prSet/>
      <dgm:spPr/>
      <dgm:t>
        <a:bodyPr/>
        <a:lstStyle/>
        <a:p>
          <a:endParaRPr lang="en-IN"/>
        </a:p>
      </dgm:t>
    </dgm:pt>
    <dgm:pt modelId="{F5FD8E99-071F-4E72-9BFB-AD36383BEA8C}">
      <dgm:prSet phldrT="[Text]"/>
      <dgm:spPr/>
      <dgm:t>
        <a:bodyPr/>
        <a:lstStyle/>
        <a:p>
          <a:r>
            <a:rPr lang="en-IN" dirty="0"/>
            <a:t>Minimize false sharing and #cache accesses.</a:t>
          </a:r>
        </a:p>
      </dgm:t>
    </dgm:pt>
    <dgm:pt modelId="{9AC7EC40-39CC-423E-A492-62D6217F8C1E}" type="parTrans" cxnId="{03A6ECC5-59AA-4A49-ACFB-D2C164C290E0}">
      <dgm:prSet/>
      <dgm:spPr/>
      <dgm:t>
        <a:bodyPr/>
        <a:lstStyle/>
        <a:p>
          <a:endParaRPr lang="en-IN"/>
        </a:p>
      </dgm:t>
    </dgm:pt>
    <dgm:pt modelId="{61674A02-0EBC-4A35-BCAC-6362951F934E}" type="sibTrans" cxnId="{03A6ECC5-59AA-4A49-ACFB-D2C164C290E0}">
      <dgm:prSet/>
      <dgm:spPr/>
      <dgm:t>
        <a:bodyPr/>
        <a:lstStyle/>
        <a:p>
          <a:endParaRPr lang="en-IN"/>
        </a:p>
      </dgm:t>
    </dgm:pt>
    <dgm:pt modelId="{CA194486-01CF-4767-9F78-132E805B75A7}">
      <dgm:prSet phldrT="[Text]"/>
      <dgm:spPr/>
      <dgm:t>
        <a:bodyPr/>
        <a:lstStyle/>
        <a:p>
          <a:r>
            <a:rPr lang="en-IN" dirty="0"/>
            <a:t>Node-level locking is possible. It is tantamount to cache line locking.</a:t>
          </a:r>
        </a:p>
      </dgm:t>
    </dgm:pt>
    <dgm:pt modelId="{56077A90-DEEF-4954-B313-144358AFDCD8}" type="parTrans" cxnId="{E5099821-61CC-4169-8B4D-1BBE6B5CE7F3}">
      <dgm:prSet/>
      <dgm:spPr/>
      <dgm:t>
        <a:bodyPr/>
        <a:lstStyle/>
        <a:p>
          <a:endParaRPr lang="en-IN"/>
        </a:p>
      </dgm:t>
    </dgm:pt>
    <dgm:pt modelId="{AAB9CFBC-6F4D-4AFD-BEDE-D88F950D7615}" type="sibTrans" cxnId="{E5099821-61CC-4169-8B4D-1BBE6B5CE7F3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6"/>
      <dgm:spPr/>
    </dgm:pt>
    <dgm:pt modelId="{0A9373D1-7D73-40C1-9DCB-EAA87C4CDD98}" type="pres">
      <dgm:prSet presAssocID="{50812522-A5F5-478F-9490-8C1AEC094D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6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6"/>
      <dgm:spPr/>
    </dgm:pt>
    <dgm:pt modelId="{C8F29A10-1F14-4F39-862E-C276598F7C30}" type="pres">
      <dgm:prSet presAssocID="{1CA7BEB5-9C32-4428-8209-CC433601E1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6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6"/>
      <dgm:spPr/>
    </dgm:pt>
    <dgm:pt modelId="{4B388B4D-B4C7-4B0F-9621-6D3D80207DC7}" type="pres">
      <dgm:prSet presAssocID="{73B2AE3D-CD0C-4DB5-B58B-938F113D7C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6">
        <dgm:presLayoutVars>
          <dgm:bulletEnabled val="1"/>
        </dgm:presLayoutVars>
      </dgm:prSet>
      <dgm:spPr/>
    </dgm:pt>
    <dgm:pt modelId="{E5AEDBAD-5483-4B44-9BB3-F66B4DE9AC03}" type="pres">
      <dgm:prSet presAssocID="{D3115C44-5BC6-4BC1-A80B-9A5F13DDDD97}" presName="spaceBetweenRectangles" presStyleCnt="0"/>
      <dgm:spPr/>
    </dgm:pt>
    <dgm:pt modelId="{7AD92FD0-E79C-4FA9-96B4-B4B502E80619}" type="pres">
      <dgm:prSet presAssocID="{D6C72E9B-2C91-47A1-A8F1-6CB7A16CAD0B}" presName="parentLin" presStyleCnt="0"/>
      <dgm:spPr/>
    </dgm:pt>
    <dgm:pt modelId="{4476A7B1-047E-4ECF-BE06-30F239D41FC1}" type="pres">
      <dgm:prSet presAssocID="{D6C72E9B-2C91-47A1-A8F1-6CB7A16CAD0B}" presName="parentLeftMargin" presStyleLbl="node1" presStyleIdx="2" presStyleCnt="6"/>
      <dgm:spPr/>
    </dgm:pt>
    <dgm:pt modelId="{09FFFB3B-0A7D-44A5-8B91-F5B9C5C99430}" type="pres">
      <dgm:prSet presAssocID="{D6C72E9B-2C91-47A1-A8F1-6CB7A16CA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F822CCD-30C0-4CC3-A3D7-5F0A543743ED}" type="pres">
      <dgm:prSet presAssocID="{D6C72E9B-2C91-47A1-A8F1-6CB7A16CAD0B}" presName="negativeSpace" presStyleCnt="0"/>
      <dgm:spPr/>
    </dgm:pt>
    <dgm:pt modelId="{E4E8A585-295E-4866-A447-D2E03A4B6CC8}" type="pres">
      <dgm:prSet presAssocID="{D6C72E9B-2C91-47A1-A8F1-6CB7A16CAD0B}" presName="childText" presStyleLbl="conFgAcc1" presStyleIdx="3" presStyleCnt="6">
        <dgm:presLayoutVars>
          <dgm:bulletEnabled val="1"/>
        </dgm:presLayoutVars>
      </dgm:prSet>
      <dgm:spPr/>
    </dgm:pt>
    <dgm:pt modelId="{2878CF06-B361-4FB4-B380-BE57192D1C83}" type="pres">
      <dgm:prSet presAssocID="{2315F0ED-448D-4750-8B11-B36425A24A27}" presName="spaceBetweenRectangles" presStyleCnt="0"/>
      <dgm:spPr/>
    </dgm:pt>
    <dgm:pt modelId="{6B597D39-A5DF-48D4-A329-F61C26518D70}" type="pres">
      <dgm:prSet presAssocID="{F5FD8E99-071F-4E72-9BFB-AD36383BEA8C}" presName="parentLin" presStyleCnt="0"/>
      <dgm:spPr/>
    </dgm:pt>
    <dgm:pt modelId="{65034DB3-BD95-4A52-AD1D-EB5010467626}" type="pres">
      <dgm:prSet presAssocID="{F5FD8E99-071F-4E72-9BFB-AD36383BEA8C}" presName="parentLeftMargin" presStyleLbl="node1" presStyleIdx="3" presStyleCnt="6"/>
      <dgm:spPr/>
    </dgm:pt>
    <dgm:pt modelId="{BAE0BEEA-2268-43B9-BE79-4A1CB82F66FD}" type="pres">
      <dgm:prSet presAssocID="{F5FD8E99-071F-4E72-9BFB-AD36383B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A844CB-2ACD-4E80-9064-D97A50C11B8B}" type="pres">
      <dgm:prSet presAssocID="{F5FD8E99-071F-4E72-9BFB-AD36383BEA8C}" presName="negativeSpace" presStyleCnt="0"/>
      <dgm:spPr/>
    </dgm:pt>
    <dgm:pt modelId="{1AD7C428-14E3-4279-AC88-FD4590EB3202}" type="pres">
      <dgm:prSet presAssocID="{F5FD8E99-071F-4E72-9BFB-AD36383BEA8C}" presName="childText" presStyleLbl="conFgAcc1" presStyleIdx="4" presStyleCnt="6">
        <dgm:presLayoutVars>
          <dgm:bulletEnabled val="1"/>
        </dgm:presLayoutVars>
      </dgm:prSet>
      <dgm:spPr/>
    </dgm:pt>
    <dgm:pt modelId="{5888BD6F-E335-4259-89D3-8642A5D9B9F9}" type="pres">
      <dgm:prSet presAssocID="{61674A02-0EBC-4A35-BCAC-6362951F934E}" presName="spaceBetweenRectangles" presStyleCnt="0"/>
      <dgm:spPr/>
    </dgm:pt>
    <dgm:pt modelId="{CE93498B-97EB-4E0D-A031-A4BE92D08269}" type="pres">
      <dgm:prSet presAssocID="{CA194486-01CF-4767-9F78-132E805B75A7}" presName="parentLin" presStyleCnt="0"/>
      <dgm:spPr/>
    </dgm:pt>
    <dgm:pt modelId="{53E2D588-CA96-4CF4-8F5F-F6FE49B80AF3}" type="pres">
      <dgm:prSet presAssocID="{CA194486-01CF-4767-9F78-132E805B75A7}" presName="parentLeftMargin" presStyleLbl="node1" presStyleIdx="4" presStyleCnt="6"/>
      <dgm:spPr/>
    </dgm:pt>
    <dgm:pt modelId="{CB964469-B137-42C9-B89A-7A3117996D61}" type="pres">
      <dgm:prSet presAssocID="{CA194486-01CF-4767-9F78-132E805B75A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7C92ED7-CE6F-4261-A9B3-310DCE9278BD}" type="pres">
      <dgm:prSet presAssocID="{CA194486-01CF-4767-9F78-132E805B75A7}" presName="negativeSpace" presStyleCnt="0"/>
      <dgm:spPr/>
    </dgm:pt>
    <dgm:pt modelId="{038AFB02-1BE5-40BB-A8F4-AC5974A1C5B8}" type="pres">
      <dgm:prSet presAssocID="{CA194486-01CF-4767-9F78-132E805B75A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099821-61CC-4169-8B4D-1BBE6B5CE7F3}" srcId="{93A323D5-2B0D-4BDD-9041-4E0B7F6B0367}" destId="{CA194486-01CF-4767-9F78-132E805B75A7}" srcOrd="5" destOrd="0" parTransId="{56077A90-DEEF-4954-B313-144358AFDCD8}" sibTransId="{AAB9CFBC-6F4D-4AFD-BEDE-D88F950D7615}"/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E7732F66-E449-4434-8D1E-E7FF1FC26B8F}" type="presOf" srcId="{D6C72E9B-2C91-47A1-A8F1-6CB7A16CAD0B}" destId="{09FFFB3B-0A7D-44A5-8B91-F5B9C5C99430}" srcOrd="1" destOrd="0" presId="urn:microsoft.com/office/officeart/2005/8/layout/list1"/>
    <dgm:cxn modelId="{B4934E67-34FC-47EB-8B72-160556D35C28}" type="presOf" srcId="{D6C72E9B-2C91-47A1-A8F1-6CB7A16CAD0B}" destId="{4476A7B1-047E-4ECF-BE06-30F239D41FC1}" srcOrd="0" destOrd="0" presId="urn:microsoft.com/office/officeart/2005/8/layout/list1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7B9AD64E-570D-4664-98AE-AFA1965F0F02}" type="presOf" srcId="{F5FD8E99-071F-4E72-9BFB-AD36383BEA8C}" destId="{65034DB3-BD95-4A52-AD1D-EB5010467626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0029CF89-A8E8-4205-B54D-E2C88E14279E}" type="presOf" srcId="{CA194486-01CF-4767-9F78-132E805B75A7}" destId="{CB964469-B137-42C9-B89A-7A3117996D61}" srcOrd="1" destOrd="0" presId="urn:microsoft.com/office/officeart/2005/8/layout/list1"/>
    <dgm:cxn modelId="{677E37BF-24F0-45F1-A9E5-7F68D36313F7}" type="presOf" srcId="{CA194486-01CF-4767-9F78-132E805B75A7}" destId="{53E2D588-CA96-4CF4-8F5F-F6FE49B80AF3}" srcOrd="0" destOrd="0" presId="urn:microsoft.com/office/officeart/2005/8/layout/list1"/>
    <dgm:cxn modelId="{A5721FC5-3928-48EC-8BB1-BBD58E7D0E6C}" srcId="{93A323D5-2B0D-4BDD-9041-4E0B7F6B0367}" destId="{D6C72E9B-2C91-47A1-A8F1-6CB7A16CAD0B}" srcOrd="3" destOrd="0" parTransId="{C33CD2AA-9A31-4017-A280-552B71A05462}" sibTransId="{2315F0ED-448D-4750-8B11-B36425A24A27}"/>
    <dgm:cxn modelId="{03A6ECC5-59AA-4A49-ACFB-D2C164C290E0}" srcId="{93A323D5-2B0D-4BDD-9041-4E0B7F6B0367}" destId="{F5FD8E99-071F-4E72-9BFB-AD36383BEA8C}" srcOrd="4" destOrd="0" parTransId="{9AC7EC40-39CC-423E-A492-62D6217F8C1E}" sibTransId="{61674A02-0EBC-4A35-BCAC-6362951F934E}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A433FFF7-007D-494A-9A16-F0730B059D09}" type="presOf" srcId="{F5FD8E99-071F-4E72-9BFB-AD36383BEA8C}" destId="{BAE0BEEA-2268-43B9-BE79-4A1CB82F66FD}" srcOrd="1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  <dgm:cxn modelId="{249E9D11-4A0D-4A6A-9606-3630D3DA9B77}" type="presParOf" srcId="{B8D888B7-C055-43D4-9CB3-01D8FB767A43}" destId="{E5AEDBAD-5483-4B44-9BB3-F66B4DE9AC03}" srcOrd="11" destOrd="0" presId="urn:microsoft.com/office/officeart/2005/8/layout/list1"/>
    <dgm:cxn modelId="{15CDFFE2-15AA-4BB9-9E7A-507B0A391A4F}" type="presParOf" srcId="{B8D888B7-C055-43D4-9CB3-01D8FB767A43}" destId="{7AD92FD0-E79C-4FA9-96B4-B4B502E80619}" srcOrd="12" destOrd="0" presId="urn:microsoft.com/office/officeart/2005/8/layout/list1"/>
    <dgm:cxn modelId="{21BA8283-2A60-41BD-8F84-9A50D581A823}" type="presParOf" srcId="{7AD92FD0-E79C-4FA9-96B4-B4B502E80619}" destId="{4476A7B1-047E-4ECF-BE06-30F239D41FC1}" srcOrd="0" destOrd="0" presId="urn:microsoft.com/office/officeart/2005/8/layout/list1"/>
    <dgm:cxn modelId="{7B64BD19-0784-4277-816A-EEEF104D216A}" type="presParOf" srcId="{7AD92FD0-E79C-4FA9-96B4-B4B502E80619}" destId="{09FFFB3B-0A7D-44A5-8B91-F5B9C5C99430}" srcOrd="1" destOrd="0" presId="urn:microsoft.com/office/officeart/2005/8/layout/list1"/>
    <dgm:cxn modelId="{F74826A5-0AF5-4CC9-997F-42BC7A464C3A}" type="presParOf" srcId="{B8D888B7-C055-43D4-9CB3-01D8FB767A43}" destId="{3F822CCD-30C0-4CC3-A3D7-5F0A543743ED}" srcOrd="13" destOrd="0" presId="urn:microsoft.com/office/officeart/2005/8/layout/list1"/>
    <dgm:cxn modelId="{0C73BDAB-8D0C-4E77-AA20-2B61BC957D44}" type="presParOf" srcId="{B8D888B7-C055-43D4-9CB3-01D8FB767A43}" destId="{E4E8A585-295E-4866-A447-D2E03A4B6CC8}" srcOrd="14" destOrd="0" presId="urn:microsoft.com/office/officeart/2005/8/layout/list1"/>
    <dgm:cxn modelId="{DB9FEDA2-16BD-42E1-9141-034534DA90C4}" type="presParOf" srcId="{B8D888B7-C055-43D4-9CB3-01D8FB767A43}" destId="{2878CF06-B361-4FB4-B380-BE57192D1C83}" srcOrd="15" destOrd="0" presId="urn:microsoft.com/office/officeart/2005/8/layout/list1"/>
    <dgm:cxn modelId="{06ECD18E-B16A-45C6-BE19-522DF55FDDB2}" type="presParOf" srcId="{B8D888B7-C055-43D4-9CB3-01D8FB767A43}" destId="{6B597D39-A5DF-48D4-A329-F61C26518D70}" srcOrd="16" destOrd="0" presId="urn:microsoft.com/office/officeart/2005/8/layout/list1"/>
    <dgm:cxn modelId="{00F0E587-3E8C-4FB6-B91C-83334398EF6F}" type="presParOf" srcId="{6B597D39-A5DF-48D4-A329-F61C26518D70}" destId="{65034DB3-BD95-4A52-AD1D-EB5010467626}" srcOrd="0" destOrd="0" presId="urn:microsoft.com/office/officeart/2005/8/layout/list1"/>
    <dgm:cxn modelId="{EE915E9C-885B-4604-B5D2-7DCB75BB30CC}" type="presParOf" srcId="{6B597D39-A5DF-48D4-A329-F61C26518D70}" destId="{BAE0BEEA-2268-43B9-BE79-4A1CB82F66FD}" srcOrd="1" destOrd="0" presId="urn:microsoft.com/office/officeart/2005/8/layout/list1"/>
    <dgm:cxn modelId="{CFD59D59-9ACE-41E5-984D-C3A88D386396}" type="presParOf" srcId="{B8D888B7-C055-43D4-9CB3-01D8FB767A43}" destId="{55A844CB-2ACD-4E80-9064-D97A50C11B8B}" srcOrd="17" destOrd="0" presId="urn:microsoft.com/office/officeart/2005/8/layout/list1"/>
    <dgm:cxn modelId="{94F17048-F639-4D8D-9A3C-825F5E29A0EB}" type="presParOf" srcId="{B8D888B7-C055-43D4-9CB3-01D8FB767A43}" destId="{1AD7C428-14E3-4279-AC88-FD4590EB3202}" srcOrd="18" destOrd="0" presId="urn:microsoft.com/office/officeart/2005/8/layout/list1"/>
    <dgm:cxn modelId="{77F9CC9C-EA69-4AD8-97FD-4E1CCE569BD0}" type="presParOf" srcId="{B8D888B7-C055-43D4-9CB3-01D8FB767A43}" destId="{5888BD6F-E335-4259-89D3-8642A5D9B9F9}" srcOrd="19" destOrd="0" presId="urn:microsoft.com/office/officeart/2005/8/layout/list1"/>
    <dgm:cxn modelId="{58D3B8AE-3F89-4D56-8402-F9A9C5112263}" type="presParOf" srcId="{B8D888B7-C055-43D4-9CB3-01D8FB767A43}" destId="{CE93498B-97EB-4E0D-A031-A4BE92D08269}" srcOrd="20" destOrd="0" presId="urn:microsoft.com/office/officeart/2005/8/layout/list1"/>
    <dgm:cxn modelId="{2D7146ED-719A-4637-BE83-6FACB6C7C683}" type="presParOf" srcId="{CE93498B-97EB-4E0D-A031-A4BE92D08269}" destId="{53E2D588-CA96-4CF4-8F5F-F6FE49B80AF3}" srcOrd="0" destOrd="0" presId="urn:microsoft.com/office/officeart/2005/8/layout/list1"/>
    <dgm:cxn modelId="{E10910DB-0ACC-4AE0-A198-FF31019C25D5}" type="presParOf" srcId="{CE93498B-97EB-4E0D-A031-A4BE92D08269}" destId="{CB964469-B137-42C9-B89A-7A3117996D61}" srcOrd="1" destOrd="0" presId="urn:microsoft.com/office/officeart/2005/8/layout/list1"/>
    <dgm:cxn modelId="{2C39F58C-40EF-47B5-9B6D-26FCA4821826}" type="presParOf" srcId="{B8D888B7-C055-43D4-9CB3-01D8FB767A43}" destId="{57C92ED7-CE6F-4261-A9B3-310DCE9278BD}" srcOrd="21" destOrd="0" presId="urn:microsoft.com/office/officeart/2005/8/layout/list1"/>
    <dgm:cxn modelId="{5A530E69-5E04-44FC-B320-8DDE2F27C01D}" type="presParOf" srcId="{B8D888B7-C055-43D4-9CB3-01D8FB767A43}" destId="{038AFB02-1BE5-40BB-A8F4-AC5974A1C5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C9ACE-0C24-447B-8FDD-D3637E2AE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34237E-F5FB-4B53-B2A9-5A0024C06916}">
      <dgm:prSet phldrT="[Text]"/>
      <dgm:spPr/>
      <dgm:t>
        <a:bodyPr/>
        <a:lstStyle/>
        <a:p>
          <a:r>
            <a:rPr lang="en-IN" i="1" dirty="0"/>
            <a:t>malloc</a:t>
          </a:r>
          <a:r>
            <a:rPr lang="en-IN" dirty="0"/>
            <a:t> and </a:t>
          </a:r>
          <a:r>
            <a:rPr lang="en-IN" i="1" dirty="0"/>
            <a:t>free</a:t>
          </a:r>
          <a:r>
            <a:rPr lang="en-IN" dirty="0"/>
            <a:t> calls are expensive</a:t>
          </a:r>
        </a:p>
      </dgm:t>
    </dgm:pt>
    <dgm:pt modelId="{C83CBF46-1703-4E0D-A63B-EC674517CB47}" type="parTrans" cxnId="{8FD096D5-6199-4893-8D4F-1E2F9AD5CCF9}">
      <dgm:prSet/>
      <dgm:spPr/>
      <dgm:t>
        <a:bodyPr/>
        <a:lstStyle/>
        <a:p>
          <a:endParaRPr lang="en-IN"/>
        </a:p>
      </dgm:t>
    </dgm:pt>
    <dgm:pt modelId="{C2D9C805-FE61-4B39-8E82-689890C33BA0}" type="sibTrans" cxnId="{8FD096D5-6199-4893-8D4F-1E2F9AD5CCF9}">
      <dgm:prSet/>
      <dgm:spPr/>
      <dgm:t>
        <a:bodyPr/>
        <a:lstStyle/>
        <a:p>
          <a:endParaRPr lang="en-IN"/>
        </a:p>
      </dgm:t>
    </dgm:pt>
    <dgm:pt modelId="{F2FE31AA-6BFE-4785-9263-DD9C71A184DA}">
      <dgm:prSet phldrT="[Text]"/>
      <dgm:spPr/>
      <dgm:t>
        <a:bodyPr/>
        <a:lstStyle/>
        <a:p>
          <a:r>
            <a:rPr lang="en-IN" dirty="0"/>
            <a:t>They are too </a:t>
          </a:r>
          <a:r>
            <a:rPr lang="en-IN" dirty="0">
              <a:solidFill>
                <a:srgbClr val="C00000"/>
              </a:solidFill>
            </a:rPr>
            <a:t>slow</a:t>
          </a:r>
        </a:p>
      </dgm:t>
    </dgm:pt>
    <dgm:pt modelId="{7F76D680-8C86-44D6-AD2B-D46D8119CB8F}" type="parTrans" cxnId="{CCB1D326-F639-48E4-A69F-342FDBFB8810}">
      <dgm:prSet/>
      <dgm:spPr/>
      <dgm:t>
        <a:bodyPr/>
        <a:lstStyle/>
        <a:p>
          <a:endParaRPr lang="en-IN"/>
        </a:p>
      </dgm:t>
    </dgm:pt>
    <dgm:pt modelId="{48845314-0BF6-4903-BB89-BE09E29AE752}" type="sibTrans" cxnId="{CCB1D326-F639-48E4-A69F-342FDBFB8810}">
      <dgm:prSet/>
      <dgm:spPr/>
      <dgm:t>
        <a:bodyPr/>
        <a:lstStyle/>
        <a:p>
          <a:endParaRPr lang="en-IN"/>
        </a:p>
      </dgm:t>
    </dgm:pt>
    <dgm:pt modelId="{C3AFEC50-A1D7-4A42-A8BB-8B85C8E290AE}">
      <dgm:prSet phldrT="[Text]"/>
      <dgm:spPr/>
      <dgm:t>
        <a:bodyPr/>
        <a:lstStyle/>
        <a:p>
          <a:r>
            <a:rPr lang="en-IN" dirty="0"/>
            <a:t>Use a pool</a:t>
          </a:r>
        </a:p>
      </dgm:t>
    </dgm:pt>
    <dgm:pt modelId="{E5031983-DACB-4C93-8242-6AE4752EC757}" type="parTrans" cxnId="{57E8D10A-27D5-4F43-89E9-4E4474EADA73}">
      <dgm:prSet/>
      <dgm:spPr/>
      <dgm:t>
        <a:bodyPr/>
        <a:lstStyle/>
        <a:p>
          <a:endParaRPr lang="en-IN"/>
        </a:p>
      </dgm:t>
    </dgm:pt>
    <dgm:pt modelId="{BD169D31-A84B-4CB0-8AE3-1925041B2623}" type="sibTrans" cxnId="{57E8D10A-27D5-4F43-89E9-4E4474EADA73}">
      <dgm:prSet/>
      <dgm:spPr/>
      <dgm:t>
        <a:bodyPr/>
        <a:lstStyle/>
        <a:p>
          <a:endParaRPr lang="en-IN"/>
        </a:p>
      </dgm:t>
    </dgm:pt>
    <dgm:pt modelId="{F8244D9D-B21F-4F6F-8658-6DC98D46CBB5}">
      <dgm:prSet phldrT="[Text]"/>
      <dgm:spPr/>
      <dgm:t>
        <a:bodyPr/>
        <a:lstStyle/>
        <a:p>
          <a:r>
            <a:rPr lang="en-IN" dirty="0"/>
            <a:t>Pre-allocated cache of objects/structs (of the same type)</a:t>
          </a:r>
        </a:p>
      </dgm:t>
    </dgm:pt>
    <dgm:pt modelId="{0F80B96B-D4AE-4157-8C8F-45A44E2B1936}" type="parTrans" cxnId="{44D925BD-7EC7-41A0-94AF-4F2B59C3D8F6}">
      <dgm:prSet/>
      <dgm:spPr/>
      <dgm:t>
        <a:bodyPr/>
        <a:lstStyle/>
        <a:p>
          <a:endParaRPr lang="en-IN"/>
        </a:p>
      </dgm:t>
    </dgm:pt>
    <dgm:pt modelId="{FFC08489-7DAC-47E5-8674-7266D7C562A0}" type="sibTrans" cxnId="{44D925BD-7EC7-41A0-94AF-4F2B59C3D8F6}">
      <dgm:prSet/>
      <dgm:spPr/>
      <dgm:t>
        <a:bodyPr/>
        <a:lstStyle/>
        <a:p>
          <a:endParaRPr lang="en-IN"/>
        </a:p>
      </dgm:t>
    </dgm:pt>
    <dgm:pt modelId="{18BA9517-70B0-4316-AB8C-3FE4D9455DC9}">
      <dgm:prSet phldrT="[Text]"/>
      <dgm:spPr/>
      <dgm:t>
        <a:bodyPr/>
        <a:lstStyle/>
        <a:p>
          <a:r>
            <a:rPr lang="en-IN" dirty="0"/>
            <a:t>Require sophisticated memory managers</a:t>
          </a:r>
        </a:p>
      </dgm:t>
    </dgm:pt>
    <dgm:pt modelId="{B548F5A8-35CA-434B-A45E-9E28C1E27ABD}" type="parTrans" cxnId="{BE6F12FC-E7DB-4272-B28B-279418D04C4C}">
      <dgm:prSet/>
      <dgm:spPr/>
      <dgm:t>
        <a:bodyPr/>
        <a:lstStyle/>
        <a:p>
          <a:endParaRPr lang="en-IN"/>
        </a:p>
      </dgm:t>
    </dgm:pt>
    <dgm:pt modelId="{077FCCDF-765D-45A5-AEFA-7062702B5032}" type="sibTrans" cxnId="{BE6F12FC-E7DB-4272-B28B-279418D04C4C}">
      <dgm:prSet/>
      <dgm:spPr/>
      <dgm:t>
        <a:bodyPr/>
        <a:lstStyle/>
        <a:p>
          <a:endParaRPr lang="en-IN"/>
        </a:p>
      </dgm:t>
    </dgm:pt>
    <dgm:pt modelId="{712EB79D-67CC-4816-931B-C7ADF265BCC0}">
      <dgm:prSet phldrT="[Text]"/>
      <dgm:spPr/>
      <dgm:t>
        <a:bodyPr/>
        <a:lstStyle/>
        <a:p>
          <a:r>
            <a:rPr lang="en-IN" dirty="0"/>
            <a:t>Hard to detect memory leaks</a:t>
          </a:r>
        </a:p>
      </dgm:t>
    </dgm:pt>
    <dgm:pt modelId="{A190033B-C46E-4A67-8CF6-7EF365C4BCED}" type="parTrans" cxnId="{856E37E5-4B98-44C3-86A7-0BD642F6642A}">
      <dgm:prSet/>
      <dgm:spPr/>
      <dgm:t>
        <a:bodyPr/>
        <a:lstStyle/>
        <a:p>
          <a:endParaRPr lang="en-IN"/>
        </a:p>
      </dgm:t>
    </dgm:pt>
    <dgm:pt modelId="{03E0E270-8119-4B16-A573-F9B590E926B7}" type="sibTrans" cxnId="{856E37E5-4B98-44C3-86A7-0BD642F6642A}">
      <dgm:prSet/>
      <dgm:spPr/>
      <dgm:t>
        <a:bodyPr/>
        <a:lstStyle/>
        <a:p>
          <a:endParaRPr lang="en-IN"/>
        </a:p>
      </dgm:t>
    </dgm:pt>
    <dgm:pt modelId="{D433B7FB-F2A6-42E9-A74C-61AA3123FCA7}">
      <dgm:prSet phldrT="[Text]"/>
      <dgm:spPr/>
      <dgm:t>
        <a:bodyPr/>
        <a:lstStyle/>
        <a:p>
          <a:r>
            <a:rPr lang="en-IN" dirty="0"/>
            <a:t>Hard to place a bound on the number of objects of a certain type that are in active use</a:t>
          </a:r>
        </a:p>
      </dgm:t>
    </dgm:pt>
    <dgm:pt modelId="{D92B2211-1449-46A6-BE30-3D31276DB680}" type="parTrans" cxnId="{E44F53FA-42C9-41CF-B85C-6FBF77961837}">
      <dgm:prSet/>
      <dgm:spPr/>
      <dgm:t>
        <a:bodyPr/>
        <a:lstStyle/>
        <a:p>
          <a:endParaRPr lang="en-IN"/>
        </a:p>
      </dgm:t>
    </dgm:pt>
    <dgm:pt modelId="{53C7403D-0507-43A6-929A-2ED749662006}" type="sibTrans" cxnId="{E44F53FA-42C9-41CF-B85C-6FBF77961837}">
      <dgm:prSet/>
      <dgm:spPr/>
      <dgm:t>
        <a:bodyPr/>
        <a:lstStyle/>
        <a:p>
          <a:endParaRPr lang="en-IN"/>
        </a:p>
      </dgm:t>
    </dgm:pt>
    <dgm:pt modelId="{47044A23-B7D3-433D-9005-08994ED014E2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malloc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fetch from the pool</a:t>
          </a:r>
          <a:endParaRPr lang="en-IN" dirty="0"/>
        </a:p>
      </dgm:t>
    </dgm:pt>
    <dgm:pt modelId="{25780A36-7CC3-4F0C-8300-A58C008991E6}" type="parTrans" cxnId="{7D129BEA-1DAE-4A6B-89A6-13FCED318D93}">
      <dgm:prSet/>
      <dgm:spPr/>
      <dgm:t>
        <a:bodyPr/>
        <a:lstStyle/>
        <a:p>
          <a:endParaRPr lang="en-IN"/>
        </a:p>
      </dgm:t>
    </dgm:pt>
    <dgm:pt modelId="{2F11AE89-2145-4F85-8B4F-C90092BB842B}" type="sibTrans" cxnId="{7D129BEA-1DAE-4A6B-89A6-13FCED318D93}">
      <dgm:prSet/>
      <dgm:spPr/>
      <dgm:t>
        <a:bodyPr/>
        <a:lstStyle/>
        <a:p>
          <a:endParaRPr lang="en-IN"/>
        </a:p>
      </dgm:t>
    </dgm:pt>
    <dgm:pt modelId="{150383BB-EE36-4E71-8F3B-81C505579FF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free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return to the pool</a:t>
          </a:r>
          <a:endParaRPr lang="en-IN" dirty="0"/>
        </a:p>
      </dgm:t>
    </dgm:pt>
    <dgm:pt modelId="{F9D127C7-8BF7-47C9-B43C-6D3308709864}" type="parTrans" cxnId="{595A1283-0369-43D4-90B0-8C87829FF74D}">
      <dgm:prSet/>
      <dgm:spPr/>
      <dgm:t>
        <a:bodyPr/>
        <a:lstStyle/>
        <a:p>
          <a:endParaRPr lang="en-IN"/>
        </a:p>
      </dgm:t>
    </dgm:pt>
    <dgm:pt modelId="{97008EC5-8BD6-4421-892B-2695C7F966BD}" type="sibTrans" cxnId="{595A1283-0369-43D4-90B0-8C87829FF74D}">
      <dgm:prSet/>
      <dgm:spPr/>
      <dgm:t>
        <a:bodyPr/>
        <a:lstStyle/>
        <a:p>
          <a:endParaRPr lang="en-IN"/>
        </a:p>
      </dgm:t>
    </dgm:pt>
    <dgm:pt modelId="{34DC9904-F89C-48E8-BEC2-4930399ED168}">
      <dgm:prSet phldrT="[Text]"/>
      <dgm:spPr/>
      <dgm:t>
        <a:bodyPr/>
        <a:lstStyle/>
        <a:p>
          <a:r>
            <a:rPr lang="en-IN" dirty="0"/>
            <a:t>The pool should never become </a:t>
          </a:r>
          <a:r>
            <a:rPr lang="en-IN" dirty="0">
              <a:solidFill>
                <a:srgbClr val="FF0000"/>
              </a:solidFill>
            </a:rPr>
            <a:t>empty</a:t>
          </a:r>
          <a:r>
            <a:rPr lang="en-IN" dirty="0"/>
            <a:t>: memory leak or over-usage</a:t>
          </a:r>
        </a:p>
      </dgm:t>
    </dgm:pt>
    <dgm:pt modelId="{CF90DC22-EE1F-4CD2-A87D-585CBDAF64EB}" type="parTrans" cxnId="{D44106E5-8574-43DC-88C0-CD13595A138B}">
      <dgm:prSet/>
      <dgm:spPr/>
      <dgm:t>
        <a:bodyPr/>
        <a:lstStyle/>
        <a:p>
          <a:endParaRPr lang="en-IN"/>
        </a:p>
      </dgm:t>
    </dgm:pt>
    <dgm:pt modelId="{91F291C2-60B8-455D-A143-FDBF8ED395B0}" type="sibTrans" cxnId="{D44106E5-8574-43DC-88C0-CD13595A138B}">
      <dgm:prSet/>
      <dgm:spPr/>
      <dgm:t>
        <a:bodyPr/>
        <a:lstStyle/>
        <a:p>
          <a:endParaRPr lang="en-IN"/>
        </a:p>
      </dgm:t>
    </dgm:pt>
    <dgm:pt modelId="{210D2ABE-58EA-413D-B131-362F478A2978}">
      <dgm:prSet phldrT="[Text]"/>
      <dgm:spPr/>
      <dgm:t>
        <a:bodyPr/>
        <a:lstStyle/>
        <a:p>
          <a:r>
            <a:rPr lang="en-IN" dirty="0"/>
            <a:t>Fast, memory-efficient and prevents memory usage bugs</a:t>
          </a:r>
        </a:p>
      </dgm:t>
    </dgm:pt>
    <dgm:pt modelId="{64DD04C2-16F5-40F4-BDCC-4F8BB6368768}" type="parTrans" cxnId="{6C359482-4D3F-4010-B4D0-5F6A8FFE8EA6}">
      <dgm:prSet/>
      <dgm:spPr/>
      <dgm:t>
        <a:bodyPr/>
        <a:lstStyle/>
        <a:p>
          <a:endParaRPr lang="en-IN"/>
        </a:p>
      </dgm:t>
    </dgm:pt>
    <dgm:pt modelId="{0D831A90-FDE3-46C1-9461-226C6615A331}" type="sibTrans" cxnId="{6C359482-4D3F-4010-B4D0-5F6A8FFE8EA6}">
      <dgm:prSet/>
      <dgm:spPr/>
      <dgm:t>
        <a:bodyPr/>
        <a:lstStyle/>
        <a:p>
          <a:endParaRPr lang="en-IN"/>
        </a:p>
      </dgm:t>
    </dgm:pt>
    <dgm:pt modelId="{04761766-4E11-4632-A361-181F537E0194}" type="pres">
      <dgm:prSet presAssocID="{37CC9ACE-0C24-447B-8FDD-D3637E2AE13A}" presName="linear" presStyleCnt="0">
        <dgm:presLayoutVars>
          <dgm:animLvl val="lvl"/>
          <dgm:resizeHandles val="exact"/>
        </dgm:presLayoutVars>
      </dgm:prSet>
      <dgm:spPr/>
    </dgm:pt>
    <dgm:pt modelId="{27947BE4-E650-46B3-909D-7C1505D0A7F8}" type="pres">
      <dgm:prSet presAssocID="{FC34237E-F5FB-4B53-B2A9-5A0024C06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59DA1-5F39-493F-8237-D833D69952C9}" type="pres">
      <dgm:prSet presAssocID="{FC34237E-F5FB-4B53-B2A9-5A0024C06916}" presName="childText" presStyleLbl="revTx" presStyleIdx="0" presStyleCnt="2">
        <dgm:presLayoutVars>
          <dgm:bulletEnabled val="1"/>
        </dgm:presLayoutVars>
      </dgm:prSet>
      <dgm:spPr/>
    </dgm:pt>
    <dgm:pt modelId="{F8F6D82B-ACCE-46A1-A45E-8EE1D4024AA9}" type="pres">
      <dgm:prSet presAssocID="{C3AFEC50-A1D7-4A42-A8BB-8B85C8E29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A0CCC-A5D0-4B57-A016-3115555BEDC3}" type="pres">
      <dgm:prSet presAssocID="{C3AFEC50-A1D7-4A42-A8BB-8B85C8E290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E8D10A-27D5-4F43-89E9-4E4474EADA73}" srcId="{37CC9ACE-0C24-447B-8FDD-D3637E2AE13A}" destId="{C3AFEC50-A1D7-4A42-A8BB-8B85C8E290AE}" srcOrd="1" destOrd="0" parTransId="{E5031983-DACB-4C93-8242-6AE4752EC757}" sibTransId="{BD169D31-A84B-4CB0-8AE3-1925041B2623}"/>
    <dgm:cxn modelId="{DCB2140B-DC00-41B7-B74D-8F8919E03075}" type="presOf" srcId="{37CC9ACE-0C24-447B-8FDD-D3637E2AE13A}" destId="{04761766-4E11-4632-A361-181F537E0194}" srcOrd="0" destOrd="0" presId="urn:microsoft.com/office/officeart/2005/8/layout/vList2"/>
    <dgm:cxn modelId="{26E9A418-5B26-4F58-97D9-E1A1D2C8B7B5}" type="presOf" srcId="{F8244D9D-B21F-4F6F-8658-6DC98D46CBB5}" destId="{4E3A0CCC-A5D0-4B57-A016-3115555BEDC3}" srcOrd="0" destOrd="0" presId="urn:microsoft.com/office/officeart/2005/8/layout/vList2"/>
    <dgm:cxn modelId="{54E5481A-1964-4F45-A907-F8A61A5223B4}" type="presOf" srcId="{18BA9517-70B0-4316-AB8C-3FE4D9455DC9}" destId="{E5159DA1-5F39-493F-8237-D833D69952C9}" srcOrd="0" destOrd="1" presId="urn:microsoft.com/office/officeart/2005/8/layout/vList2"/>
    <dgm:cxn modelId="{CCB1D326-F639-48E4-A69F-342FDBFB8810}" srcId="{FC34237E-F5FB-4B53-B2A9-5A0024C06916}" destId="{F2FE31AA-6BFE-4785-9263-DD9C71A184DA}" srcOrd="0" destOrd="0" parTransId="{7F76D680-8C86-44D6-AD2B-D46D8119CB8F}" sibTransId="{48845314-0BF6-4903-BB89-BE09E29AE752}"/>
    <dgm:cxn modelId="{E0FB0C5E-4A1E-46ED-A9C6-AACF5427E923}" type="presOf" srcId="{C3AFEC50-A1D7-4A42-A8BB-8B85C8E290AE}" destId="{F8F6D82B-ACCE-46A1-A45E-8EE1D4024AA9}" srcOrd="0" destOrd="0" presId="urn:microsoft.com/office/officeart/2005/8/layout/vList2"/>
    <dgm:cxn modelId="{F4472B5E-0B16-4C4D-8334-397F2F353C8D}" type="presOf" srcId="{47044A23-B7D3-433D-9005-08994ED014E2}" destId="{4E3A0CCC-A5D0-4B57-A016-3115555BEDC3}" srcOrd="0" destOrd="1" presId="urn:microsoft.com/office/officeart/2005/8/layout/vList2"/>
    <dgm:cxn modelId="{75D76466-BF33-48B9-B099-C8F335643703}" type="presOf" srcId="{F2FE31AA-6BFE-4785-9263-DD9C71A184DA}" destId="{E5159DA1-5F39-493F-8237-D833D69952C9}" srcOrd="0" destOrd="0" presId="urn:microsoft.com/office/officeart/2005/8/layout/vList2"/>
    <dgm:cxn modelId="{362E5066-2DE4-4522-8323-DA98A72C62FE}" type="presOf" srcId="{712EB79D-67CC-4816-931B-C7ADF265BCC0}" destId="{E5159DA1-5F39-493F-8237-D833D69952C9}" srcOrd="0" destOrd="2" presId="urn:microsoft.com/office/officeart/2005/8/layout/vList2"/>
    <dgm:cxn modelId="{156F8D4E-C32A-48A4-A590-B6C124A02122}" type="presOf" srcId="{34DC9904-F89C-48E8-BEC2-4930399ED168}" destId="{4E3A0CCC-A5D0-4B57-A016-3115555BEDC3}" srcOrd="0" destOrd="3" presId="urn:microsoft.com/office/officeart/2005/8/layout/vList2"/>
    <dgm:cxn modelId="{6C359482-4D3F-4010-B4D0-5F6A8FFE8EA6}" srcId="{C3AFEC50-A1D7-4A42-A8BB-8B85C8E290AE}" destId="{210D2ABE-58EA-413D-B131-362F478A2978}" srcOrd="4" destOrd="0" parTransId="{64DD04C2-16F5-40F4-BDCC-4F8BB6368768}" sibTransId="{0D831A90-FDE3-46C1-9461-226C6615A331}"/>
    <dgm:cxn modelId="{595A1283-0369-43D4-90B0-8C87829FF74D}" srcId="{C3AFEC50-A1D7-4A42-A8BB-8B85C8E290AE}" destId="{150383BB-EE36-4E71-8F3B-81C505579FF3}" srcOrd="2" destOrd="0" parTransId="{F9D127C7-8BF7-47C9-B43C-6D3308709864}" sibTransId="{97008EC5-8BD6-4421-892B-2695C7F966BD}"/>
    <dgm:cxn modelId="{257E2B9C-A140-4B6F-B768-738EEF827402}" type="presOf" srcId="{FC34237E-F5FB-4B53-B2A9-5A0024C06916}" destId="{27947BE4-E650-46B3-909D-7C1505D0A7F8}" srcOrd="0" destOrd="0" presId="urn:microsoft.com/office/officeart/2005/8/layout/vList2"/>
    <dgm:cxn modelId="{B9D791A1-4A79-4D59-B48F-6D8CCC8E946D}" type="presOf" srcId="{150383BB-EE36-4E71-8F3B-81C505579FF3}" destId="{4E3A0CCC-A5D0-4B57-A016-3115555BEDC3}" srcOrd="0" destOrd="2" presId="urn:microsoft.com/office/officeart/2005/8/layout/vList2"/>
    <dgm:cxn modelId="{3F1BC8A1-6A4D-494A-AC2D-3760DAD0EA5A}" type="presOf" srcId="{D433B7FB-F2A6-42E9-A74C-61AA3123FCA7}" destId="{E5159DA1-5F39-493F-8237-D833D69952C9}" srcOrd="0" destOrd="3" presId="urn:microsoft.com/office/officeart/2005/8/layout/vList2"/>
    <dgm:cxn modelId="{44D925BD-7EC7-41A0-94AF-4F2B59C3D8F6}" srcId="{C3AFEC50-A1D7-4A42-A8BB-8B85C8E290AE}" destId="{F8244D9D-B21F-4F6F-8658-6DC98D46CBB5}" srcOrd="0" destOrd="0" parTransId="{0F80B96B-D4AE-4157-8C8F-45A44E2B1936}" sibTransId="{FFC08489-7DAC-47E5-8674-7266D7C562A0}"/>
    <dgm:cxn modelId="{8FD096D5-6199-4893-8D4F-1E2F9AD5CCF9}" srcId="{37CC9ACE-0C24-447B-8FDD-D3637E2AE13A}" destId="{FC34237E-F5FB-4B53-B2A9-5A0024C06916}" srcOrd="0" destOrd="0" parTransId="{C83CBF46-1703-4E0D-A63B-EC674517CB47}" sibTransId="{C2D9C805-FE61-4B39-8E82-689890C33BA0}"/>
    <dgm:cxn modelId="{93E268DB-1F4C-4C18-8F64-DF404A55425E}" type="presOf" srcId="{210D2ABE-58EA-413D-B131-362F478A2978}" destId="{4E3A0CCC-A5D0-4B57-A016-3115555BEDC3}" srcOrd="0" destOrd="4" presId="urn:microsoft.com/office/officeart/2005/8/layout/vList2"/>
    <dgm:cxn modelId="{D44106E5-8574-43DC-88C0-CD13595A138B}" srcId="{C3AFEC50-A1D7-4A42-A8BB-8B85C8E290AE}" destId="{34DC9904-F89C-48E8-BEC2-4930399ED168}" srcOrd="3" destOrd="0" parTransId="{CF90DC22-EE1F-4CD2-A87D-585CBDAF64EB}" sibTransId="{91F291C2-60B8-455D-A143-FDBF8ED395B0}"/>
    <dgm:cxn modelId="{856E37E5-4B98-44C3-86A7-0BD642F6642A}" srcId="{FC34237E-F5FB-4B53-B2A9-5A0024C06916}" destId="{712EB79D-67CC-4816-931B-C7ADF265BCC0}" srcOrd="2" destOrd="0" parTransId="{A190033B-C46E-4A67-8CF6-7EF365C4BCED}" sibTransId="{03E0E270-8119-4B16-A573-F9B590E926B7}"/>
    <dgm:cxn modelId="{7D129BEA-1DAE-4A6B-89A6-13FCED318D93}" srcId="{C3AFEC50-A1D7-4A42-A8BB-8B85C8E290AE}" destId="{47044A23-B7D3-433D-9005-08994ED014E2}" srcOrd="1" destOrd="0" parTransId="{25780A36-7CC3-4F0C-8300-A58C008991E6}" sibTransId="{2F11AE89-2145-4F85-8B4F-C90092BB842B}"/>
    <dgm:cxn modelId="{E44F53FA-42C9-41CF-B85C-6FBF77961837}" srcId="{FC34237E-F5FB-4B53-B2A9-5A0024C06916}" destId="{D433B7FB-F2A6-42E9-A74C-61AA3123FCA7}" srcOrd="3" destOrd="0" parTransId="{D92B2211-1449-46A6-BE30-3D31276DB680}" sibTransId="{53C7403D-0507-43A6-929A-2ED749662006}"/>
    <dgm:cxn modelId="{BE6F12FC-E7DB-4272-B28B-279418D04C4C}" srcId="{FC34237E-F5FB-4B53-B2A9-5A0024C06916}" destId="{18BA9517-70B0-4316-AB8C-3FE4D9455DC9}" srcOrd="1" destOrd="0" parTransId="{B548F5A8-35CA-434B-A45E-9E28C1E27ABD}" sibTransId="{077FCCDF-765D-45A5-AEFA-7062702B5032}"/>
    <dgm:cxn modelId="{DD8F252B-AB6E-4FE2-AA1F-4495544A60E0}" type="presParOf" srcId="{04761766-4E11-4632-A361-181F537E0194}" destId="{27947BE4-E650-46B3-909D-7C1505D0A7F8}" srcOrd="0" destOrd="0" presId="urn:microsoft.com/office/officeart/2005/8/layout/vList2"/>
    <dgm:cxn modelId="{661321F4-789C-4922-A114-F722D641B09B}" type="presParOf" srcId="{04761766-4E11-4632-A361-181F537E0194}" destId="{E5159DA1-5F39-493F-8237-D833D69952C9}" srcOrd="1" destOrd="0" presId="urn:microsoft.com/office/officeart/2005/8/layout/vList2"/>
    <dgm:cxn modelId="{F8B6E3EE-354C-495D-9D8F-C1944C0A2AED}" type="presParOf" srcId="{04761766-4E11-4632-A361-181F537E0194}" destId="{F8F6D82B-ACCE-46A1-A45E-8EE1D4024AA9}" srcOrd="2" destOrd="0" presId="urn:microsoft.com/office/officeart/2005/8/layout/vList2"/>
    <dgm:cxn modelId="{3010233B-4C26-469C-9BA9-22B0BD45B297}" type="presParOf" srcId="{04761766-4E11-4632-A361-181F537E0194}" destId="{4E3A0CCC-A5D0-4B57-A016-3115555BED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Augmented</a:t>
          </a:r>
        </a:p>
        <a:p>
          <a:r>
            <a:rPr lang="en-IN" dirty="0">
              <a:solidFill>
                <a:schemeClr val="tx1"/>
              </a:solidFill>
            </a:rPr>
            <a:t>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Stand-alone or as a lightweight process in a group</a:t>
          </a:r>
          <a:endParaRPr lang="en-IN" sz="3000" kern="1200" dirty="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 group of lightweight processes (</a:t>
          </a:r>
          <a:r>
            <a:rPr lang="en-US" sz="2300" kern="1200" dirty="0">
              <a:solidFill>
                <a:srgbClr val="C00000"/>
              </a:solidFill>
            </a:rPr>
            <a:t>threads</a:t>
          </a:r>
          <a:r>
            <a:rPr lang="en-US" sz="2300" kern="1200" dirty="0"/>
            <a:t>) share part of the </a:t>
          </a:r>
          <a:r>
            <a:rPr lang="en-US" sz="2300" u="sng" kern="1200" dirty="0"/>
            <a:t>address space</a:t>
          </a:r>
          <a:r>
            <a:rPr lang="en-US" sz="2300" u="none" kern="1200" dirty="0"/>
            <a:t> </a:t>
          </a:r>
          <a:r>
            <a:rPr lang="en-US" sz="2300" kern="1200" dirty="0"/>
            <a:t>between themselves.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IN" sz="2300" kern="1200" dirty="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39038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124704"/>
          <a:ext cx="80650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height of the tree is O(</a:t>
          </a:r>
          <a:r>
            <a:rPr lang="en-IN" sz="1800" kern="1200" dirty="0" err="1"/>
            <a:t>log</a:t>
          </a:r>
          <a:r>
            <a:rPr lang="en-IN" sz="1800" kern="1200" baseline="-25000" dirty="0" err="1"/>
            <a:t>m</a:t>
          </a:r>
          <a:r>
            <a:rPr lang="en-IN" sz="1800" kern="1200" dirty="0"/>
            <a:t>(n))</a:t>
          </a:r>
        </a:p>
      </dsp:txBody>
      <dsp:txXfrm>
        <a:off x="602011" y="150643"/>
        <a:ext cx="8013130" cy="479482"/>
      </dsp:txXfrm>
    </dsp:sp>
    <dsp:sp modelId="{745C7C02-9CD3-4376-8451-7EEE67D4FE71}">
      <dsp:nvSpPr>
        <dsp:cNvPr id="0" name=""/>
        <dsp:cNvSpPr/>
      </dsp:nvSpPr>
      <dsp:spPr>
        <a:xfrm>
          <a:off x="0" y="120686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941185"/>
          <a:ext cx="8065008" cy="531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O(log(n)) insert, delete and search complexity</a:t>
          </a:r>
        </a:p>
      </dsp:txBody>
      <dsp:txXfrm>
        <a:off x="602011" y="967124"/>
        <a:ext cx="8013130" cy="479482"/>
      </dsp:txXfrm>
    </dsp:sp>
    <dsp:sp modelId="{25248674-0AB3-4632-A9A2-60CC77B62E2C}">
      <dsp:nvSpPr>
        <dsp:cNvPr id="0" name=""/>
        <dsp:cNvSpPr/>
      </dsp:nvSpPr>
      <dsp:spPr>
        <a:xfrm>
          <a:off x="0" y="202334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1757665"/>
          <a:ext cx="8065008" cy="531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B+ tree stores data only at the leaves. Easy to perform range queries.</a:t>
          </a:r>
        </a:p>
      </dsp:txBody>
      <dsp:txXfrm>
        <a:off x="602011" y="1783604"/>
        <a:ext cx="8013130" cy="479482"/>
      </dsp:txXfrm>
    </dsp:sp>
    <dsp:sp modelId="{E4E8A585-295E-4866-A447-D2E03A4B6CC8}">
      <dsp:nvSpPr>
        <dsp:cNvPr id="0" name=""/>
        <dsp:cNvSpPr/>
      </dsp:nvSpPr>
      <dsp:spPr>
        <a:xfrm>
          <a:off x="0" y="283982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FB3B-0A7D-44A5-8B91-F5B9C5C99430}">
      <dsp:nvSpPr>
        <dsp:cNvPr id="0" name=""/>
        <dsp:cNvSpPr/>
      </dsp:nvSpPr>
      <dsp:spPr>
        <a:xfrm>
          <a:off x="576072" y="2574145"/>
          <a:ext cx="8065008" cy="531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cache block does not store bytes belonging to multiple nodes.</a:t>
          </a:r>
        </a:p>
      </dsp:txBody>
      <dsp:txXfrm>
        <a:off x="602011" y="2600084"/>
        <a:ext cx="8013130" cy="479482"/>
      </dsp:txXfrm>
    </dsp:sp>
    <dsp:sp modelId="{1AD7C428-14E3-4279-AC88-FD4590EB3202}">
      <dsp:nvSpPr>
        <dsp:cNvPr id="0" name=""/>
        <dsp:cNvSpPr/>
      </dsp:nvSpPr>
      <dsp:spPr>
        <a:xfrm>
          <a:off x="0" y="365630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BEEA-2268-43B9-BE79-4A1CB82F66FD}">
      <dsp:nvSpPr>
        <dsp:cNvPr id="0" name=""/>
        <dsp:cNvSpPr/>
      </dsp:nvSpPr>
      <dsp:spPr>
        <a:xfrm>
          <a:off x="576072" y="3390625"/>
          <a:ext cx="8065008" cy="531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Minimize false sharing and #cache accesses.</a:t>
          </a:r>
        </a:p>
      </dsp:txBody>
      <dsp:txXfrm>
        <a:off x="602011" y="3416564"/>
        <a:ext cx="8013130" cy="479482"/>
      </dsp:txXfrm>
    </dsp:sp>
    <dsp:sp modelId="{038AFB02-1BE5-40BB-A8F4-AC5974A1C5B8}">
      <dsp:nvSpPr>
        <dsp:cNvPr id="0" name=""/>
        <dsp:cNvSpPr/>
      </dsp:nvSpPr>
      <dsp:spPr>
        <a:xfrm>
          <a:off x="0" y="447278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4469-B137-42C9-B89A-7A3117996D61}">
      <dsp:nvSpPr>
        <dsp:cNvPr id="0" name=""/>
        <dsp:cNvSpPr/>
      </dsp:nvSpPr>
      <dsp:spPr>
        <a:xfrm>
          <a:off x="576072" y="4207105"/>
          <a:ext cx="806500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Node-level locking is possible. It is tantamount to cache line locking.</a:t>
          </a:r>
        </a:p>
      </dsp:txBody>
      <dsp:txXfrm>
        <a:off x="602011" y="4233044"/>
        <a:ext cx="801313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7BE4-E650-46B3-909D-7C1505D0A7F8}">
      <dsp:nvSpPr>
        <dsp:cNvPr id="0" name=""/>
        <dsp:cNvSpPr/>
      </dsp:nvSpPr>
      <dsp:spPr>
        <a:xfrm>
          <a:off x="0" y="12821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1" kern="1200" dirty="0"/>
            <a:t>malloc</a:t>
          </a:r>
          <a:r>
            <a:rPr lang="en-IN" sz="2600" kern="1200" dirty="0"/>
            <a:t> and </a:t>
          </a:r>
          <a:r>
            <a:rPr lang="en-IN" sz="2600" i="1" kern="1200" dirty="0"/>
            <a:t>free</a:t>
          </a:r>
          <a:r>
            <a:rPr lang="en-IN" sz="2600" kern="1200" dirty="0"/>
            <a:t> calls are expensive</a:t>
          </a:r>
        </a:p>
      </dsp:txBody>
      <dsp:txXfrm>
        <a:off x="30442" y="158652"/>
        <a:ext cx="9900195" cy="562726"/>
      </dsp:txXfrm>
    </dsp:sp>
    <dsp:sp modelId="{E5159DA1-5F39-493F-8237-D833D69952C9}">
      <dsp:nvSpPr>
        <dsp:cNvPr id="0" name=""/>
        <dsp:cNvSpPr/>
      </dsp:nvSpPr>
      <dsp:spPr>
        <a:xfrm>
          <a:off x="0" y="751820"/>
          <a:ext cx="996107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They are too </a:t>
          </a:r>
          <a:r>
            <a:rPr lang="en-IN" sz="2000" kern="1200" dirty="0">
              <a:solidFill>
                <a:srgbClr val="C00000"/>
              </a:solidFill>
            </a:rPr>
            <a:t>slow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Require sophisticated memory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detect memory leaks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place a bound on the number of objects of a certain type that are in active use</a:t>
          </a:r>
        </a:p>
      </dsp:txBody>
      <dsp:txXfrm>
        <a:off x="0" y="751820"/>
        <a:ext cx="9961079" cy="1372410"/>
      </dsp:txXfrm>
    </dsp:sp>
    <dsp:sp modelId="{F8F6D82B-ACCE-46A1-A45E-8EE1D4024AA9}">
      <dsp:nvSpPr>
        <dsp:cNvPr id="0" name=""/>
        <dsp:cNvSpPr/>
      </dsp:nvSpPr>
      <dsp:spPr>
        <a:xfrm>
          <a:off x="0" y="212423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Use a pool</a:t>
          </a:r>
        </a:p>
      </dsp:txBody>
      <dsp:txXfrm>
        <a:off x="30442" y="2154672"/>
        <a:ext cx="9900195" cy="562726"/>
      </dsp:txXfrm>
    </dsp:sp>
    <dsp:sp modelId="{4E3A0CCC-A5D0-4B57-A016-3115555BEDC3}">
      <dsp:nvSpPr>
        <dsp:cNvPr id="0" name=""/>
        <dsp:cNvSpPr/>
      </dsp:nvSpPr>
      <dsp:spPr>
        <a:xfrm>
          <a:off x="0" y="2747840"/>
          <a:ext cx="9961079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Pre-allocated cache of objects/structs (of the same type)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C00000"/>
              </a:solidFill>
            </a:rPr>
            <a:t>malloc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fetch from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0070C0"/>
              </a:solidFill>
            </a:rPr>
            <a:t>free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return to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pool should never become </a:t>
          </a:r>
          <a:r>
            <a:rPr lang="en-IN" sz="2000" kern="1200" dirty="0">
              <a:solidFill>
                <a:srgbClr val="FF0000"/>
              </a:solidFill>
            </a:rPr>
            <a:t>empty</a:t>
          </a:r>
          <a:r>
            <a:rPr lang="en-IN" sz="2000" kern="1200" dirty="0"/>
            <a:t>: memory leak or over-usage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Fast, memory-efficient and prevents memory usage bugs</a:t>
          </a:r>
        </a:p>
      </dsp:txBody>
      <dsp:txXfrm>
        <a:off x="0" y="2747840"/>
        <a:ext cx="9961079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1183530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Radix tree</a:t>
          </a:r>
        </a:p>
      </dsp:txBody>
      <dsp:txXfrm>
        <a:off x="1377428" y="194670"/>
        <a:ext cx="936221" cy="936221"/>
      </dsp:txXfrm>
    </dsp:sp>
    <dsp:sp modelId="{FD10824B-BBA9-4632-99D2-8FEA1E6A1625}">
      <dsp:nvSpPr>
        <dsp:cNvPr id="0" name=""/>
        <dsp:cNvSpPr/>
      </dsp:nvSpPr>
      <dsp:spPr>
        <a:xfrm>
          <a:off x="2615058" y="278816"/>
          <a:ext cx="767929" cy="767929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716847" y="572472"/>
        <a:ext cx="564351" cy="180617"/>
      </dsp:txXfrm>
    </dsp:sp>
    <dsp:sp modelId="{543EB54E-C24A-4FE6-B42C-7C770018F6AE}">
      <dsp:nvSpPr>
        <dsp:cNvPr id="0" name=""/>
        <dsp:cNvSpPr/>
      </dsp:nvSpPr>
      <dsp:spPr>
        <a:xfrm>
          <a:off x="3490498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Augmented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tree</a:t>
          </a:r>
        </a:p>
      </dsp:txBody>
      <dsp:txXfrm>
        <a:off x="3684396" y="194670"/>
        <a:ext cx="936221" cy="936221"/>
      </dsp:txXfrm>
    </dsp:sp>
    <dsp:sp modelId="{3690589E-549F-4B59-97F2-3F89F283AFB2}">
      <dsp:nvSpPr>
        <dsp:cNvPr id="0" name=""/>
        <dsp:cNvSpPr/>
      </dsp:nvSpPr>
      <dsp:spPr>
        <a:xfrm>
          <a:off x="4922025" y="278816"/>
          <a:ext cx="767929" cy="767929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023814" y="437009"/>
        <a:ext cx="564351" cy="451543"/>
      </dsp:txXfrm>
    </dsp:sp>
    <dsp:sp modelId="{3CF354C6-E6B1-4DFE-AC13-DE48A478E5B0}">
      <dsp:nvSpPr>
        <dsp:cNvPr id="0" name=""/>
        <dsp:cNvSpPr/>
      </dsp:nvSpPr>
      <dsp:spPr>
        <a:xfrm>
          <a:off x="5797465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/>
              </a:solidFill>
            </a:rPr>
            <a:t>Linux IDR tree</a:t>
          </a:r>
        </a:p>
      </dsp:txBody>
      <dsp:txXfrm>
        <a:off x="5991363" y="194670"/>
        <a:ext cx="936221" cy="93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 dirty="0"/>
              <a:t>Smruti R Sarangi </a:t>
            </a:r>
          </a:p>
          <a:p>
            <a:r>
              <a:rPr lang="en-IN" sz="3200" dirty="0"/>
              <a:t>IIT Delhi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 dirty="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 dirty="0"/>
              <a:t>The exit code indicates the type of the error</a:t>
            </a:r>
          </a:p>
          <a:p>
            <a:pPr lvl="2"/>
            <a:r>
              <a:rPr lang="en-IN" sz="2400" dirty="0"/>
              <a:t>A value of `1’ indicates that there was an error (not specific)</a:t>
            </a:r>
          </a:p>
          <a:p>
            <a:pPr lvl="2"/>
            <a:r>
              <a:rPr lang="en-IN" sz="2400" dirty="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It was at the </a:t>
            </a:r>
            <a:r>
              <a:rPr lang="en-IN" sz="2400" dirty="0">
                <a:solidFill>
                  <a:srgbClr val="FF0000"/>
                </a:solidFill>
              </a:rPr>
              <a:t>bottom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 dirty="0"/>
              <a:t>It was easy for code to </a:t>
            </a:r>
            <a:r>
              <a:rPr lang="en-IN" sz="2400" dirty="0">
                <a:solidFill>
                  <a:srgbClr val="00B050"/>
                </a:solidFill>
              </a:rPr>
              <a:t>find</a:t>
            </a:r>
            <a:r>
              <a:rPr lang="en-IN" sz="2400" dirty="0"/>
              <a:t> the address of the </a:t>
            </a:r>
            <a:r>
              <a:rPr lang="en-IN" sz="2400" i="1" dirty="0" err="1"/>
              <a:t>task_struct</a:t>
            </a:r>
            <a:br>
              <a:rPr lang="en-IN" sz="2400" dirty="0"/>
            </a:br>
            <a:r>
              <a:rPr lang="en-IN" sz="2400" dirty="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CFF4C9-6545-0340-7899-0EC89E977F0C}"/>
              </a:ext>
            </a:extLst>
          </p:cNvPr>
          <p:cNvSpPr/>
          <p:nvPr/>
        </p:nvSpPr>
        <p:spPr>
          <a:xfrm>
            <a:off x="7872984" y="2694181"/>
            <a:ext cx="3721607" cy="3690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current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C00000"/>
                </a:solidFill>
              </a:rPr>
              <a:t>esp</a:t>
            </a:r>
            <a:r>
              <a:rPr lang="en-IN" sz="2000" dirty="0"/>
              <a:t> &amp; ~(1 &lt;&lt; 13 – 1)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F296-51F0-37C5-10B0-D5A9695F28E9}"/>
              </a:ext>
            </a:extLst>
          </p:cNvPr>
          <p:cNvSpPr/>
          <p:nvPr/>
        </p:nvSpPr>
        <p:spPr>
          <a:xfrm>
            <a:off x="10187365" y="3090249"/>
            <a:ext cx="1922368" cy="449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8192 = 2</a:t>
            </a:r>
            <a:r>
              <a:rPr lang="en-IN" sz="2000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79F-0D4D-3904-03C6-4290EC55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5"/>
            <a:ext cx="10515600" cy="1325563"/>
          </a:xfrm>
        </p:spPr>
        <p:txBody>
          <a:bodyPr/>
          <a:lstStyle/>
          <a:p>
            <a:r>
              <a:rPr lang="en-IN" dirty="0"/>
              <a:t>Can we reduce 2 instructions to just 1?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BFD6-3A22-A091-662B-181097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78B7-8AD5-56FB-29A2-271C53A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9723E491-4F58-53DC-86B5-CB07737DBCDA}"/>
              </a:ext>
            </a:extLst>
          </p:cNvPr>
          <p:cNvGrpSpPr/>
          <p:nvPr/>
        </p:nvGrpSpPr>
        <p:grpSpPr>
          <a:xfrm>
            <a:off x="2755178" y="2023832"/>
            <a:ext cx="6216047" cy="3999374"/>
            <a:chOff x="2800898" y="2144550"/>
            <a:chExt cx="6216047" cy="3999374"/>
          </a:xfrm>
          <a:solidFill>
            <a:srgbClr val="03A9F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469F59-BCC9-0458-0F7A-C47963DC0293}"/>
                </a:ext>
              </a:extLst>
            </p:cNvPr>
            <p:cNvSpPr/>
            <p:nvPr/>
          </p:nvSpPr>
          <p:spPr>
            <a:xfrm flipV="1">
              <a:off x="2800898" y="2144550"/>
              <a:ext cx="4666480" cy="3587500"/>
            </a:xfrm>
            <a:custGeom>
              <a:avLst/>
              <a:gdLst>
                <a:gd name="connsiteX0" fmla="*/ 2181008 w 4666480"/>
                <a:gd name="connsiteY0" fmla="*/ 3581888 h 3587500"/>
                <a:gd name="connsiteX1" fmla="*/ 1217036 w 4666480"/>
                <a:gd name="connsiteY1" fmla="*/ 3392958 h 3587500"/>
                <a:gd name="connsiteX2" fmla="*/ 37444 w 4666480"/>
                <a:gd name="connsiteY2" fmla="*/ 2288034 h 3587500"/>
                <a:gd name="connsiteX3" fmla="*/ 316681 w 4666480"/>
                <a:gd name="connsiteY3" fmla="*/ 1236535 h 3587500"/>
                <a:gd name="connsiteX4" fmla="*/ 749861 w 4666480"/>
                <a:gd name="connsiteY4" fmla="*/ 872760 h 3587500"/>
                <a:gd name="connsiteX5" fmla="*/ 787740 w 4666480"/>
                <a:gd name="connsiteY5" fmla="*/ 849447 h 3587500"/>
                <a:gd name="connsiteX6" fmla="*/ 774628 w 4666480"/>
                <a:gd name="connsiteY6" fmla="*/ 826620 h 3587500"/>
                <a:gd name="connsiteX7" fmla="*/ 644966 w 4666480"/>
                <a:gd name="connsiteY7" fmla="*/ 637690 h 3587500"/>
                <a:gd name="connsiteX8" fmla="*/ 120487 w 4666480"/>
                <a:gd name="connsiteY8" fmla="*/ 134039 h 3587500"/>
                <a:gd name="connsiteX9" fmla="*/ 3450 w 4666480"/>
                <a:gd name="connsiteY9" fmla="*/ 28161 h 3587500"/>
                <a:gd name="connsiteX10" fmla="*/ 2479 w 4666480"/>
                <a:gd name="connsiteY10" fmla="*/ 2906 h 3587500"/>
                <a:gd name="connsiteX11" fmla="*/ 143797 w 4666480"/>
                <a:gd name="connsiteY11" fmla="*/ 4848 h 3587500"/>
                <a:gd name="connsiteX12" fmla="*/ 1431684 w 4666480"/>
                <a:gd name="connsiteY12" fmla="*/ 504128 h 3587500"/>
                <a:gd name="connsiteX13" fmla="*/ 1520554 w 4666480"/>
                <a:gd name="connsiteY13" fmla="*/ 552211 h 3587500"/>
                <a:gd name="connsiteX14" fmla="*/ 1589513 w 4666480"/>
                <a:gd name="connsiteY14" fmla="*/ 536669 h 3587500"/>
                <a:gd name="connsiteX15" fmla="*/ 2025607 w 4666480"/>
                <a:gd name="connsiteY15" fmla="*/ 468188 h 3587500"/>
                <a:gd name="connsiteX16" fmla="*/ 2329125 w 4666480"/>
                <a:gd name="connsiteY16" fmla="*/ 459446 h 3587500"/>
                <a:gd name="connsiteX17" fmla="*/ 2758906 w 4666480"/>
                <a:gd name="connsiteY17" fmla="*/ 481301 h 3587500"/>
                <a:gd name="connsiteX18" fmla="*/ 4436266 w 4666480"/>
                <a:gd name="connsiteY18" fmla="*/ 1344842 h 3587500"/>
                <a:gd name="connsiteX19" fmla="*/ 4648486 w 4666480"/>
                <a:gd name="connsiteY19" fmla="*/ 1835379 h 3587500"/>
                <a:gd name="connsiteX20" fmla="*/ 4658199 w 4666480"/>
                <a:gd name="connsiteY20" fmla="*/ 2136016 h 3587500"/>
                <a:gd name="connsiteX21" fmla="*/ 4070103 w 4666480"/>
                <a:gd name="connsiteY21" fmla="*/ 3063181 h 3587500"/>
                <a:gd name="connsiteX22" fmla="*/ 2620502 w 4666480"/>
                <a:gd name="connsiteY22" fmla="*/ 3572660 h 3587500"/>
                <a:gd name="connsiteX23" fmla="*/ 2181008 w 4666480"/>
                <a:gd name="connsiteY23" fmla="*/ 3581888 h 3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66480" h="3587500">
                  <a:moveTo>
                    <a:pt x="2181008" y="3581888"/>
                  </a:moveTo>
                  <a:cubicBezTo>
                    <a:pt x="1792505" y="3557118"/>
                    <a:pt x="1512783" y="3502236"/>
                    <a:pt x="1217036" y="3392958"/>
                  </a:cubicBezTo>
                  <a:cubicBezTo>
                    <a:pt x="589604" y="3160802"/>
                    <a:pt x="157880" y="2756716"/>
                    <a:pt x="37444" y="2288034"/>
                  </a:cubicBezTo>
                  <a:cubicBezTo>
                    <a:pt x="-55311" y="1925230"/>
                    <a:pt x="42786" y="1555627"/>
                    <a:pt x="316681" y="1236535"/>
                  </a:cubicBezTo>
                  <a:cubicBezTo>
                    <a:pt x="427890" y="1107344"/>
                    <a:pt x="590575" y="970382"/>
                    <a:pt x="749861" y="872760"/>
                  </a:cubicBezTo>
                  <a:lnTo>
                    <a:pt x="787740" y="849447"/>
                  </a:lnTo>
                  <a:lnTo>
                    <a:pt x="774628" y="826620"/>
                  </a:lnTo>
                  <a:cubicBezTo>
                    <a:pt x="748890" y="781452"/>
                    <a:pt x="680416" y="681887"/>
                    <a:pt x="644966" y="637690"/>
                  </a:cubicBezTo>
                  <a:cubicBezTo>
                    <a:pt x="519673" y="481787"/>
                    <a:pt x="369614" y="337540"/>
                    <a:pt x="120487" y="134039"/>
                  </a:cubicBezTo>
                  <a:cubicBezTo>
                    <a:pt x="50071" y="76243"/>
                    <a:pt x="10249" y="40303"/>
                    <a:pt x="3450" y="28161"/>
                  </a:cubicBezTo>
                  <a:cubicBezTo>
                    <a:pt x="-6748" y="10191"/>
                    <a:pt x="-6748" y="9705"/>
                    <a:pt x="2479" y="2906"/>
                  </a:cubicBezTo>
                  <a:cubicBezTo>
                    <a:pt x="16077" y="-7294"/>
                    <a:pt x="78723" y="-6322"/>
                    <a:pt x="143797" y="4848"/>
                  </a:cubicBezTo>
                  <a:cubicBezTo>
                    <a:pt x="494421" y="65558"/>
                    <a:pt x="947998" y="241375"/>
                    <a:pt x="1431684" y="504128"/>
                  </a:cubicBezTo>
                  <a:lnTo>
                    <a:pt x="1520554" y="552211"/>
                  </a:lnTo>
                  <a:lnTo>
                    <a:pt x="1589513" y="536669"/>
                  </a:lnTo>
                  <a:cubicBezTo>
                    <a:pt x="1730345" y="505585"/>
                    <a:pt x="1857094" y="485672"/>
                    <a:pt x="2025607" y="468188"/>
                  </a:cubicBezTo>
                  <a:cubicBezTo>
                    <a:pt x="2093595" y="461388"/>
                    <a:pt x="2154784" y="459446"/>
                    <a:pt x="2329125" y="459446"/>
                  </a:cubicBezTo>
                  <a:cubicBezTo>
                    <a:pt x="2552028" y="459446"/>
                    <a:pt x="2604476" y="462360"/>
                    <a:pt x="2758906" y="481301"/>
                  </a:cubicBezTo>
                  <a:cubicBezTo>
                    <a:pt x="3494147" y="574066"/>
                    <a:pt x="4110895" y="891216"/>
                    <a:pt x="4436266" y="1344842"/>
                  </a:cubicBezTo>
                  <a:cubicBezTo>
                    <a:pt x="4547475" y="1499288"/>
                    <a:pt x="4615463" y="1657620"/>
                    <a:pt x="4648486" y="1835379"/>
                  </a:cubicBezTo>
                  <a:cubicBezTo>
                    <a:pt x="4661112" y="1902403"/>
                    <a:pt x="4666454" y="2068020"/>
                    <a:pt x="4658199" y="2136016"/>
                  </a:cubicBezTo>
                  <a:cubicBezTo>
                    <a:pt x="4615949" y="2486677"/>
                    <a:pt x="4413442" y="2806255"/>
                    <a:pt x="4070103" y="3063181"/>
                  </a:cubicBezTo>
                  <a:cubicBezTo>
                    <a:pt x="3691312" y="3346818"/>
                    <a:pt x="3198885" y="3519721"/>
                    <a:pt x="2620502" y="3572660"/>
                  </a:cubicBezTo>
                  <a:cubicBezTo>
                    <a:pt x="2543773" y="3579945"/>
                    <a:pt x="2244625" y="3586259"/>
                    <a:pt x="2181008" y="358188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D54DD-14C6-B90B-660E-642D67CD0480}"/>
                </a:ext>
              </a:extLst>
            </p:cNvPr>
            <p:cNvSpPr/>
            <p:nvPr/>
          </p:nvSpPr>
          <p:spPr>
            <a:xfrm flipV="1">
              <a:off x="6158474" y="3818188"/>
              <a:ext cx="2858471" cy="2325736"/>
            </a:xfrm>
            <a:custGeom>
              <a:avLst/>
              <a:gdLst>
                <a:gd name="connsiteX0" fmla="*/ 1541317 w 2858471"/>
                <a:gd name="connsiteY0" fmla="*/ 2298183 h 2325736"/>
                <a:gd name="connsiteX1" fmla="*/ 1212061 w 2858471"/>
                <a:gd name="connsiteY1" fmla="*/ 1527893 h 2325736"/>
                <a:gd name="connsiteX2" fmla="*/ 958078 w 2858471"/>
                <a:gd name="connsiteY2" fmla="*/ 1269025 h 2325736"/>
                <a:gd name="connsiteX3" fmla="*/ 92202 w 2858471"/>
                <a:gd name="connsiteY3" fmla="*/ 798401 h 2325736"/>
                <a:gd name="connsiteX4" fmla="*/ -8808 w 2858471"/>
                <a:gd name="connsiteY4" fmla="*/ 763432 h 2325736"/>
                <a:gd name="connsiteX5" fmla="*/ 127653 w 2858471"/>
                <a:gd name="connsiteY5" fmla="*/ 642983 h 2325736"/>
                <a:gd name="connsiteX6" fmla="*/ 597742 w 2858471"/>
                <a:gd name="connsiteY6" fmla="*/ 405485 h 2325736"/>
                <a:gd name="connsiteX7" fmla="*/ 1856976 w 2858471"/>
                <a:gd name="connsiteY7" fmla="*/ 387029 h 2325736"/>
                <a:gd name="connsiteX8" fmla="*/ 1896312 w 2858471"/>
                <a:gd name="connsiteY8" fmla="*/ 398685 h 2325736"/>
                <a:gd name="connsiteX9" fmla="*/ 1974498 w 2858471"/>
                <a:gd name="connsiteY9" fmla="*/ 351089 h 2325736"/>
                <a:gd name="connsiteX10" fmla="*/ 2475666 w 2858471"/>
                <a:gd name="connsiteY10" fmla="*/ 93192 h 2325736"/>
                <a:gd name="connsiteX11" fmla="*/ 2799095 w 2858471"/>
                <a:gd name="connsiteY11" fmla="*/ -1030 h 2325736"/>
                <a:gd name="connsiteX12" fmla="*/ 2849600 w 2858471"/>
                <a:gd name="connsiteY12" fmla="*/ 13055 h 2325736"/>
                <a:gd name="connsiteX13" fmla="*/ 2790839 w 2858471"/>
                <a:gd name="connsiteY13" fmla="*/ 80079 h 2325736"/>
                <a:gd name="connsiteX14" fmla="*/ 2576677 w 2858471"/>
                <a:gd name="connsiteY14" fmla="*/ 273380 h 2325736"/>
                <a:gd name="connsiteX15" fmla="*/ 2417391 w 2858471"/>
                <a:gd name="connsiteY15" fmla="*/ 485137 h 2325736"/>
                <a:gd name="connsiteX16" fmla="*/ 2373685 w 2858471"/>
                <a:gd name="connsiteY16" fmla="*/ 621613 h 2325736"/>
                <a:gd name="connsiteX17" fmla="*/ 2418848 w 2858471"/>
                <a:gd name="connsiteY17" fmla="*/ 667753 h 2325736"/>
                <a:gd name="connsiteX18" fmla="*/ 2519373 w 2858471"/>
                <a:gd name="connsiteY18" fmla="*/ 759061 h 2325736"/>
                <a:gd name="connsiteX19" fmla="*/ 2759759 w 2858471"/>
                <a:gd name="connsiteY19" fmla="*/ 1465726 h 2325736"/>
                <a:gd name="connsiteX20" fmla="*/ 2186718 w 2858471"/>
                <a:gd name="connsiteY20" fmla="*/ 2127224 h 2325736"/>
                <a:gd name="connsiteX21" fmla="*/ 1567056 w 2858471"/>
                <a:gd name="connsiteY21" fmla="*/ 2320525 h 2325736"/>
                <a:gd name="connsiteX22" fmla="*/ 1544231 w 2858471"/>
                <a:gd name="connsiteY22" fmla="*/ 2323924 h 2325736"/>
                <a:gd name="connsiteX23" fmla="*/ 1541317 w 2858471"/>
                <a:gd name="connsiteY23" fmla="*/ 2298183 h 232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8471" h="2325736">
                  <a:moveTo>
                    <a:pt x="1541317" y="2298183"/>
                  </a:moveTo>
                  <a:cubicBezTo>
                    <a:pt x="1505867" y="2008232"/>
                    <a:pt x="1402913" y="1767334"/>
                    <a:pt x="1212061" y="1527893"/>
                  </a:cubicBezTo>
                  <a:cubicBezTo>
                    <a:pt x="1157185" y="1459412"/>
                    <a:pt x="1025580" y="1325364"/>
                    <a:pt x="958078" y="1269025"/>
                  </a:cubicBezTo>
                  <a:cubicBezTo>
                    <a:pt x="714292" y="1065040"/>
                    <a:pt x="428257" y="910107"/>
                    <a:pt x="92202" y="798401"/>
                  </a:cubicBezTo>
                  <a:cubicBezTo>
                    <a:pt x="38298" y="780431"/>
                    <a:pt x="-7351" y="764889"/>
                    <a:pt x="-8808" y="763432"/>
                  </a:cubicBezTo>
                  <a:cubicBezTo>
                    <a:pt x="-11722" y="760032"/>
                    <a:pt x="87346" y="672124"/>
                    <a:pt x="127653" y="642983"/>
                  </a:cubicBezTo>
                  <a:cubicBezTo>
                    <a:pt x="268000" y="540019"/>
                    <a:pt x="421458" y="462795"/>
                    <a:pt x="597742" y="405485"/>
                  </a:cubicBezTo>
                  <a:cubicBezTo>
                    <a:pt x="991586" y="277751"/>
                    <a:pt x="1459246" y="270951"/>
                    <a:pt x="1856976" y="387029"/>
                  </a:cubicBezTo>
                  <a:lnTo>
                    <a:pt x="1896312" y="398685"/>
                  </a:lnTo>
                  <a:lnTo>
                    <a:pt x="1974498" y="351089"/>
                  </a:lnTo>
                  <a:cubicBezTo>
                    <a:pt x="2146896" y="245696"/>
                    <a:pt x="2329492" y="151960"/>
                    <a:pt x="2475666" y="93192"/>
                  </a:cubicBezTo>
                  <a:cubicBezTo>
                    <a:pt x="2580077" y="50938"/>
                    <a:pt x="2734506" y="6255"/>
                    <a:pt x="2799095" y="-1030"/>
                  </a:cubicBezTo>
                  <a:cubicBezTo>
                    <a:pt x="2829690" y="-3944"/>
                    <a:pt x="2849600" y="1398"/>
                    <a:pt x="2849600" y="13055"/>
                  </a:cubicBezTo>
                  <a:cubicBezTo>
                    <a:pt x="2849600" y="24711"/>
                    <a:pt x="2827261" y="49481"/>
                    <a:pt x="2790839" y="80079"/>
                  </a:cubicBezTo>
                  <a:cubicBezTo>
                    <a:pt x="2681087" y="170901"/>
                    <a:pt x="2639809" y="208298"/>
                    <a:pt x="2576677" y="273380"/>
                  </a:cubicBezTo>
                  <a:cubicBezTo>
                    <a:pt x="2497034" y="355460"/>
                    <a:pt x="2451385" y="415684"/>
                    <a:pt x="2417391" y="485137"/>
                  </a:cubicBezTo>
                  <a:cubicBezTo>
                    <a:pt x="2395052" y="530791"/>
                    <a:pt x="2373685" y="597329"/>
                    <a:pt x="2373685" y="621613"/>
                  </a:cubicBezTo>
                  <a:cubicBezTo>
                    <a:pt x="2373685" y="628898"/>
                    <a:pt x="2386311" y="642011"/>
                    <a:pt x="2418848" y="667753"/>
                  </a:cubicBezTo>
                  <a:cubicBezTo>
                    <a:pt x="2443129" y="687180"/>
                    <a:pt x="2488778" y="728463"/>
                    <a:pt x="2519373" y="759061"/>
                  </a:cubicBezTo>
                  <a:cubicBezTo>
                    <a:pt x="2726736" y="966932"/>
                    <a:pt x="2811236" y="1216086"/>
                    <a:pt x="2759759" y="1465726"/>
                  </a:cubicBezTo>
                  <a:cubicBezTo>
                    <a:pt x="2705854" y="1725565"/>
                    <a:pt x="2499948" y="1963549"/>
                    <a:pt x="2186718" y="2127224"/>
                  </a:cubicBezTo>
                  <a:cubicBezTo>
                    <a:pt x="2008492" y="2220474"/>
                    <a:pt x="1785589" y="2289927"/>
                    <a:pt x="1567056" y="2320525"/>
                  </a:cubicBezTo>
                  <a:lnTo>
                    <a:pt x="1544231" y="2323924"/>
                  </a:lnTo>
                  <a:lnTo>
                    <a:pt x="1541317" y="22981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05C1B1-D1A5-7AC8-AE2A-D7BB1E80F955}"/>
              </a:ext>
            </a:extLst>
          </p:cNvPr>
          <p:cNvSpPr txBox="1"/>
          <p:nvPr/>
        </p:nvSpPr>
        <p:spPr>
          <a:xfrm>
            <a:off x="3225426" y="3105110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requires two instructions:</a:t>
            </a:r>
            <a:br>
              <a:rPr lang="en-IN" sz="2400" dirty="0"/>
            </a:br>
            <a:r>
              <a:rPr lang="en-IN" sz="2400" dirty="0"/>
              <a:t>1. AND </a:t>
            </a:r>
            <a:r>
              <a:rPr lang="en-IN" sz="2400" dirty="0" err="1"/>
              <a:t>insruction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2. Load instruction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DE7E-EBDF-6FBA-E630-D8C9C46F713E}"/>
              </a:ext>
            </a:extLst>
          </p:cNvPr>
          <p:cNvSpPr txBox="1"/>
          <p:nvPr/>
        </p:nvSpPr>
        <p:spPr>
          <a:xfrm>
            <a:off x="7079771" y="4896324"/>
            <a:ext cx="16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Just 1 inst.?</a:t>
            </a:r>
          </a:p>
        </p:txBody>
      </p:sp>
    </p:spTree>
    <p:extLst>
      <p:ext uri="{BB962C8B-B14F-4D97-AF65-F5344CB8AC3E}">
        <p14:creationId xmlns:p14="http://schemas.microsoft.com/office/powerpoint/2010/main" val="8976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per-CPU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points to a per-CPU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 dirty="0"/>
              <a:t>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instance of a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Processes </a:t>
            </a:r>
            <a:r>
              <a:rPr lang="en-US" sz="2400" dirty="0">
                <a:solidFill>
                  <a:srgbClr val="0070C0"/>
                </a:solidFill>
              </a:rPr>
              <a:t>send</a:t>
            </a:r>
            <a:r>
              <a:rPr lang="en-US" sz="2400" dirty="0"/>
              <a:t> messages to the OS via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calls. </a:t>
            </a:r>
            <a:br>
              <a:rPr lang="en-US" sz="2400" dirty="0"/>
            </a:br>
            <a:r>
              <a:rPr lang="en-US" sz="2400" dirty="0"/>
              <a:t>The OS </a:t>
            </a:r>
            <a:r>
              <a:rPr lang="en-US" sz="2400" dirty="0">
                <a:solidFill>
                  <a:srgbClr val="0070C0"/>
                </a:solidFill>
              </a:rPr>
              <a:t>sends</a:t>
            </a:r>
            <a:r>
              <a:rPr lang="en-US" sz="2400" dirty="0"/>
              <a:t> messages to a process via </a:t>
            </a:r>
            <a:r>
              <a:rPr lang="en-US" sz="2400" dirty="0">
                <a:solidFill>
                  <a:srgbClr val="FF0000"/>
                </a:solidFill>
              </a:rPr>
              <a:t>signals</a:t>
            </a:r>
            <a:r>
              <a:rPr lang="en-US" sz="2400" dirty="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binary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Guarantees and 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8393"/>
              </p:ext>
            </p:extLst>
          </p:nvPr>
        </p:nvGraphicFramePr>
        <p:xfrm>
          <a:off x="335280" y="1194262"/>
          <a:ext cx="1152144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dirty="0"/>
              <a:t>and </a:t>
            </a:r>
            <a:r>
              <a:rPr lang="en-US"/>
              <a:t>Non-Anonymous Virtual Memory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part of the </a:t>
            </a:r>
            <a:r>
              <a:rPr lang="en-US" dirty="0">
                <a:solidFill>
                  <a:srgbClr val="0070C0"/>
                </a:solidFill>
              </a:rPr>
              <a:t>virtual memory space </a:t>
            </a:r>
            <a:r>
              <a:rPr lang="en-US" dirty="0"/>
              <a:t>mirrors parts of different files</a:t>
            </a:r>
          </a:p>
          <a:p>
            <a:pPr lvl="1"/>
            <a:r>
              <a:rPr lang="en-US" dirty="0"/>
              <a:t>Code, data and memory-mapped regions of 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libraries </a:t>
            </a:r>
          </a:p>
          <a:p>
            <a:pPr lvl="1"/>
            <a:r>
              <a:rPr lang="en-US" dirty="0"/>
              <a:t>These are </a:t>
            </a:r>
            <a:r>
              <a:rPr lang="en-US" u="sng" dirty="0"/>
              <a:t>file-backed regions</a:t>
            </a:r>
          </a:p>
          <a:p>
            <a:r>
              <a:rPr lang="en-US" dirty="0"/>
              <a:t>Anonymous VM regions (created at runtime from scratch)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i="1" dirty="0" err="1"/>
              <a:t>bss</a:t>
            </a:r>
            <a:endParaRPr lang="en-US" i="1" dirty="0"/>
          </a:p>
          <a:p>
            <a:pPr lvl="1"/>
            <a:r>
              <a:rPr lang="en-US" dirty="0"/>
              <a:t>Heap: created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 </a:t>
            </a:r>
            <a:r>
              <a:rPr lang="en-US" dirty="0"/>
              <a:t>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06548"/>
            <a:ext cx="10515600" cy="1325563"/>
          </a:xfrm>
        </p:spPr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93B886E6-5CF1-DA08-A4C0-12E47A19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4344" y="-306549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0" y="237681"/>
            <a:ext cx="10515600" cy="1325563"/>
          </a:xfrm>
        </p:spPr>
        <p:txBody>
          <a:bodyPr/>
          <a:lstStyle/>
          <a:p>
            <a:r>
              <a:rPr lang="en-US" dirty="0"/>
              <a:t>Finding the First Free Entry in a 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18" y="1285810"/>
            <a:ext cx="3218183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Augmented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DBE8C7-D9F5-F508-59DB-E6058E083C10}"/>
              </a:ext>
            </a:extLst>
          </p:cNvPr>
          <p:cNvSpPr/>
          <p:nvPr/>
        </p:nvSpPr>
        <p:spPr>
          <a:xfrm>
            <a:off x="8048761" y="1345690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6498C-A88F-78A0-C3C9-EDF296499427}"/>
              </a:ext>
            </a:extLst>
          </p:cNvPr>
          <p:cNvSpPr/>
          <p:nvPr/>
        </p:nvSpPr>
        <p:spPr>
          <a:xfrm>
            <a:off x="10112628" y="1327781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8C4B0-E436-055D-4597-10CBCF4B1B53}"/>
              </a:ext>
            </a:extLst>
          </p:cNvPr>
          <p:cNvSpPr txBox="1"/>
          <p:nvPr/>
        </p:nvSpPr>
        <p:spPr>
          <a:xfrm>
            <a:off x="8615346" y="1305570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allotted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D70E0-975C-41B9-C202-710D9D76F509}"/>
              </a:ext>
            </a:extLst>
          </p:cNvPr>
          <p:cNvSpPr txBox="1"/>
          <p:nvPr/>
        </p:nvSpPr>
        <p:spPr>
          <a:xfrm>
            <a:off x="10712562" y="1305568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free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06F4C0F-2C50-C928-300A-CAD218A13761}"/>
              </a:ext>
            </a:extLst>
          </p:cNvPr>
          <p:cNvSpPr/>
          <p:nvPr/>
        </p:nvSpPr>
        <p:spPr>
          <a:xfrm>
            <a:off x="691904" y="2205443"/>
            <a:ext cx="2529840" cy="1080137"/>
          </a:xfrm>
          <a:prstGeom prst="wedgeRoundRectCallout">
            <a:avLst>
              <a:gd name="adj1" fmla="val 88298"/>
              <a:gd name="adj2" fmla="val 6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773A1-E92F-E53B-26F9-C5373DA8113D}"/>
              </a:ext>
            </a:extLst>
          </p:cNvPr>
          <p:cNvSpPr txBox="1"/>
          <p:nvPr/>
        </p:nvSpPr>
        <p:spPr>
          <a:xfrm>
            <a:off x="9184640" y="4429875"/>
            <a:ext cx="29867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internal</a:t>
            </a:r>
            <a:r>
              <a:rPr lang="en-IN" sz="2000" dirty="0"/>
              <a:t> node can</a:t>
            </a:r>
            <a:br>
              <a:rPr lang="en-IN" sz="2000" dirty="0"/>
            </a:br>
            <a:r>
              <a:rPr lang="en-IN" sz="2000" dirty="0"/>
              <a:t>have </a:t>
            </a:r>
            <a:r>
              <a:rPr lang="en-IN" sz="2000" dirty="0">
                <a:solidFill>
                  <a:srgbClr val="7030A0"/>
                </a:solidFill>
              </a:rPr>
              <a:t>information</a:t>
            </a:r>
            <a:r>
              <a:rPr lang="en-IN" sz="2000" dirty="0"/>
              <a:t> about</a:t>
            </a:r>
            <a:br>
              <a:rPr lang="en-IN" sz="2000" dirty="0"/>
            </a:br>
            <a:r>
              <a:rPr lang="en-IN" sz="2000" dirty="0"/>
              <a:t>its child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 leaf node can </a:t>
            </a:r>
            <a:r>
              <a:rPr lang="en-IN" sz="2000" dirty="0">
                <a:solidFill>
                  <a:srgbClr val="C00000"/>
                </a:solidFill>
              </a:rPr>
              <a:t>contain</a:t>
            </a:r>
            <a:br>
              <a:rPr lang="en-IN" sz="2000" dirty="0"/>
            </a:br>
            <a:r>
              <a:rPr lang="en-IN" sz="2000" dirty="0"/>
              <a:t>multiple bits.</a:t>
            </a:r>
          </a:p>
        </p:txBody>
      </p:sp>
    </p:spTree>
    <p:extLst>
      <p:ext uri="{BB962C8B-B14F-4D97-AF65-F5344CB8AC3E}">
        <p14:creationId xmlns:p14="http://schemas.microsoft.com/office/powerpoint/2010/main" val="8125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i="1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group, and share resources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exited. Its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 dirty="0"/>
              <a:t>value may have been recycled and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950"/>
            <a:ext cx="10934700" cy="45426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 –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like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operating system” </a:t>
            </a:r>
          </a:p>
          <a:p>
            <a:pPr lvl="1"/>
            <a:r>
              <a:rPr lang="en-IN" dirty="0"/>
              <a:t>Each container has its own file system and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r>
              <a:rPr lang="en-IN" dirty="0">
                <a:solidFill>
                  <a:srgbClr val="0070C0"/>
                </a:solidFill>
              </a:rPr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(like Docker)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 on the new machine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7EDD96-C0B5-3A52-E1E7-F4FCD0C21C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" y="5474613"/>
            <a:ext cx="1012141" cy="1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an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idr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tree </a:t>
            </a:r>
            <a:r>
              <a:rPr lang="en-IN" dirty="0"/>
              <a:t>to manage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pool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 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F20-566C-0CA2-93C4-2226517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F69-8799-68E8-2D95-FAB6A0F6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FA5D-D2FC-562D-016B-8757215A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40FCD-9903-BA93-0FFD-C48E4322F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64001"/>
              </p:ext>
            </p:extLst>
          </p:nvPr>
        </p:nvGraphicFramePr>
        <p:xfrm>
          <a:off x="1011721" y="1690688"/>
          <a:ext cx="9961079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6D0E2D-3F45-021D-56E2-4203FA39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087" y="2388745"/>
            <a:ext cx="487684" cy="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All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upid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structures (for each level)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943551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3397718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A4ED19-8F26-5441-C1BD-F554F82293C4}"/>
              </a:ext>
            </a:extLst>
          </p:cNvPr>
          <p:cNvSpPr/>
          <p:nvPr/>
        </p:nvSpPr>
        <p:spPr>
          <a:xfrm>
            <a:off x="9509760" y="1089164"/>
            <a:ext cx="2175309" cy="845514"/>
          </a:xfrm>
          <a:prstGeom prst="wedgeRoundRectCallout">
            <a:avLst>
              <a:gd name="adj1" fmla="val -107598"/>
              <a:gd name="adj2" fmla="val 556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pid</a:t>
            </a:r>
            <a:r>
              <a:rPr lang="en-IN" sz="2000" dirty="0"/>
              <a:t> number is only relevant for a namespace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3B536-0684-5675-15B7-737FE46806FF}"/>
              </a:ext>
            </a:extLst>
          </p:cNvPr>
          <p:cNvSpPr/>
          <p:nvPr/>
        </p:nvSpPr>
        <p:spPr>
          <a:xfrm>
            <a:off x="5896792" y="3557517"/>
            <a:ext cx="4280606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deepest namespace that</a:t>
            </a:r>
            <a:br>
              <a:rPr lang="en-IN" sz="2000" dirty="0"/>
            </a:br>
            <a:r>
              <a:rPr lang="en-IN" sz="2000" dirty="0"/>
              <a:t>recognizes this process 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99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 (pool)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(indicated by </a:t>
            </a:r>
            <a:r>
              <a:rPr lang="en-IN" i="1" dirty="0">
                <a:solidFill>
                  <a:srgbClr val="7030A0"/>
                </a:solidFill>
              </a:rPr>
              <a:t>level</a:t>
            </a:r>
            <a:r>
              <a:rPr lang="en-IN" dirty="0"/>
              <a:t>)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IDR tree at each level (discussed next)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0" y="254979"/>
            <a:ext cx="10515600" cy="1325563"/>
          </a:xfrm>
        </p:spPr>
        <p:txBody>
          <a:bodyPr/>
          <a:lstStyle/>
          <a:p>
            <a:r>
              <a:rPr lang="en-US" dirty="0"/>
              <a:t>IDR Tree: 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168605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“data structure”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362039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34A2B-2559-9BC7-BBAE-DEE98C6F6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98" y="4316502"/>
            <a:ext cx="2039848" cy="20398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D78568-DFCF-5E52-64E6-D5D682FD0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0" y="3650628"/>
            <a:ext cx="481135" cy="4795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3F9EF-1525-FD1A-6313-16296AAD2643}"/>
              </a:ext>
            </a:extLst>
          </p:cNvPr>
          <p:cNvSpPr/>
          <p:nvPr/>
        </p:nvSpPr>
        <p:spPr>
          <a:xfrm>
            <a:off x="7305575" y="3620390"/>
            <a:ext cx="4048225" cy="528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map </a:t>
            </a:r>
            <a:r>
              <a:rPr lang="en-IN" sz="2400" i="1" dirty="0" err="1"/>
              <a:t>pid_t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i="1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hash table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 err="1">
                <a:solidFill>
                  <a:srgbClr val="00B050"/>
                </a:solidFill>
              </a:rPr>
              <a:t>pid</a:t>
            </a:r>
            <a:r>
              <a:rPr lang="en-IN" dirty="0"/>
              <a:t>. </a:t>
            </a:r>
          </a:p>
          <a:p>
            <a:r>
              <a:rPr lang="en-IN" dirty="0"/>
              <a:t>If we can have </a:t>
            </a:r>
            <a:r>
              <a:rPr lang="en-IN" i="1" dirty="0"/>
              <a:t>K </a:t>
            </a:r>
            <a:r>
              <a:rPr lang="en-IN" dirty="0"/>
              <a:t>processes at most,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for the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 (equal to 1)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(64 bits)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Within a 64-bit word, </a:t>
            </a:r>
            <a:r>
              <a:rPr lang="en-IN" dirty="0">
                <a:solidFill>
                  <a:srgbClr val="7030A0"/>
                </a:solidFill>
              </a:rPr>
              <a:t>find</a:t>
            </a:r>
            <a:r>
              <a:rPr lang="en-IN" dirty="0"/>
              <a:t> the position of the first ‘1’ bit (if there is any)</a:t>
            </a:r>
          </a:p>
          <a:p>
            <a:pPr lvl="1"/>
            <a:r>
              <a:rPr lang="en-IN" dirty="0"/>
              <a:t>It uses the built-in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‘1’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IDR (ID Radix) Tree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Augmented Radix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678905"/>
              </p:ext>
            </p:extLst>
          </p:nvPr>
        </p:nvGraphicFramePr>
        <p:xfrm>
          <a:off x="1725105" y="5032662"/>
          <a:ext cx="830501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425040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Root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142142" y="175058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96532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800224" y="1233193"/>
            <a:ext cx="846619" cy="517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6625D-F121-706F-4ABA-2303DE93FF5F}"/>
              </a:ext>
            </a:extLst>
          </p:cNvPr>
          <p:cNvSpPr/>
          <p:nvPr/>
        </p:nvSpPr>
        <p:spPr>
          <a:xfrm>
            <a:off x="1520042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001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2137560" y="2433144"/>
            <a:ext cx="1044722" cy="59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5187F3-BAD9-B2D5-00B8-60234D854249}"/>
              </a:ext>
            </a:extLst>
          </p:cNvPr>
          <p:cNvSpPr/>
          <p:nvPr/>
        </p:nvSpPr>
        <p:spPr>
          <a:xfrm>
            <a:off x="3823854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011</a:t>
            </a:r>
            <a:endParaRPr lang="en-I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3896036" y="2433144"/>
            <a:ext cx="545336" cy="614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E9B848B-BE09-A761-7883-C86AA441C421}"/>
              </a:ext>
            </a:extLst>
          </p:cNvPr>
          <p:cNvSpPr/>
          <p:nvPr/>
        </p:nvSpPr>
        <p:spPr>
          <a:xfrm>
            <a:off x="5291756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100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 flipH="1">
            <a:off x="5909274" y="2591887"/>
            <a:ext cx="380692" cy="456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0DC627B-E805-9601-E8A0-FA5E63CED07D}"/>
              </a:ext>
            </a:extLst>
          </p:cNvPr>
          <p:cNvSpPr/>
          <p:nvPr/>
        </p:nvSpPr>
        <p:spPr>
          <a:xfrm>
            <a:off x="7377176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111</a:t>
            </a:r>
            <a:endParaRPr lang="en-IN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9" idx="6"/>
            <a:endCxn id="40" idx="0"/>
          </p:cNvCxnSpPr>
          <p:nvPr/>
        </p:nvCxnSpPr>
        <p:spPr>
          <a:xfrm>
            <a:off x="7151544" y="2243406"/>
            <a:ext cx="843150" cy="78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3E3D2-038B-2994-4324-2EBF810E027A}"/>
              </a:ext>
            </a:extLst>
          </p:cNvPr>
          <p:cNvGrpSpPr/>
          <p:nvPr/>
        </p:nvGrpSpPr>
        <p:grpSpPr>
          <a:xfrm>
            <a:off x="973777" y="4472941"/>
            <a:ext cx="8360228" cy="846128"/>
            <a:chOff x="1128156" y="5162786"/>
            <a:chExt cx="7125200" cy="8461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DE6082-E55C-E87D-11B0-250CC532E367}"/>
                </a:ext>
              </a:extLst>
            </p:cNvPr>
            <p:cNvSpPr/>
            <p:nvPr/>
          </p:nvSpPr>
          <p:spPr>
            <a:xfrm>
              <a:off x="112815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058E23-82A2-CBC3-06C1-E9B504628A7A}"/>
                </a:ext>
              </a:extLst>
            </p:cNvPr>
            <p:cNvSpPr/>
            <p:nvPr/>
          </p:nvSpPr>
          <p:spPr>
            <a:xfrm>
              <a:off x="201880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5AD44-C21D-167C-A865-6CE2960014DB}"/>
                </a:ext>
              </a:extLst>
            </p:cNvPr>
            <p:cNvSpPr/>
            <p:nvPr/>
          </p:nvSpPr>
          <p:spPr>
            <a:xfrm>
              <a:off x="290945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A02843-B293-A584-4AA4-B2CEE09EDB0A}"/>
                </a:ext>
              </a:extLst>
            </p:cNvPr>
            <p:cNvSpPr/>
            <p:nvPr/>
          </p:nvSpPr>
          <p:spPr>
            <a:xfrm>
              <a:off x="380010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36C165-C7CF-A57A-38B2-8982599C9D4F}"/>
                </a:ext>
              </a:extLst>
            </p:cNvPr>
            <p:cNvSpPr/>
            <p:nvPr/>
          </p:nvSpPr>
          <p:spPr>
            <a:xfrm>
              <a:off x="469075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3D7D6-6C1F-9FD1-DD6F-0A62162EA8E5}"/>
                </a:ext>
              </a:extLst>
            </p:cNvPr>
            <p:cNvSpPr/>
            <p:nvPr/>
          </p:nvSpPr>
          <p:spPr>
            <a:xfrm>
              <a:off x="558140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2D143E-E4DF-990B-84DA-F7FED5A31030}"/>
                </a:ext>
              </a:extLst>
            </p:cNvPr>
            <p:cNvSpPr/>
            <p:nvPr/>
          </p:nvSpPr>
          <p:spPr>
            <a:xfrm>
              <a:off x="647205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88FE14-27E0-DA93-0F97-0C69E8E5BD86}"/>
                </a:ext>
              </a:extLst>
            </p:cNvPr>
            <p:cNvSpPr/>
            <p:nvPr/>
          </p:nvSpPr>
          <p:spPr>
            <a:xfrm>
              <a:off x="736270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2243890" y="218807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008916" y="9410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556606" y="20525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436356" y="2285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2218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1: 001</a:t>
            </a:r>
          </a:p>
          <a:p>
            <a:pPr algn="l"/>
            <a:r>
              <a:rPr lang="en-IN" sz="3200" dirty="0"/>
              <a:t>3: 011</a:t>
            </a:r>
          </a:p>
          <a:p>
            <a:pPr algn="l"/>
            <a:r>
              <a:rPr lang="en-IN" sz="3200" dirty="0"/>
              <a:t>4: 100</a:t>
            </a:r>
          </a:p>
          <a:p>
            <a:pPr algn="l"/>
            <a:r>
              <a:rPr lang="en-IN" sz="3200" dirty="0"/>
              <a:t>7: 111</a:t>
            </a:r>
            <a:endParaRPr lang="en-IN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4E195-2F54-4503-F4E4-AEDED76A78C2}"/>
              </a:ext>
            </a:extLst>
          </p:cNvPr>
          <p:cNvSpPr txBox="1"/>
          <p:nvPr/>
        </p:nvSpPr>
        <p:spPr>
          <a:xfrm>
            <a:off x="133633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</a:t>
            </a:r>
            <a:endParaRPr lang="en-IN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61B20-C1E7-F797-E87C-45EC9D68F071}"/>
              </a:ext>
            </a:extLst>
          </p:cNvPr>
          <p:cNvSpPr txBox="1"/>
          <p:nvPr/>
        </p:nvSpPr>
        <p:spPr>
          <a:xfrm>
            <a:off x="2387669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1</a:t>
            </a:r>
            <a:endParaRPr lang="en-IN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5B5D55-660A-BFE8-9AB0-C7891A51C0BC}"/>
              </a:ext>
            </a:extLst>
          </p:cNvPr>
          <p:cNvSpPr txBox="1"/>
          <p:nvPr/>
        </p:nvSpPr>
        <p:spPr>
          <a:xfrm>
            <a:off x="3448167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2</a:t>
            </a:r>
            <a:endParaRPr lang="en-IN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A681-0A19-544C-B511-E0DB670E12D0}"/>
              </a:ext>
            </a:extLst>
          </p:cNvPr>
          <p:cNvSpPr txBox="1"/>
          <p:nvPr/>
        </p:nvSpPr>
        <p:spPr>
          <a:xfrm>
            <a:off x="449949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3</a:t>
            </a:r>
            <a:endParaRPr lang="en-IN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10BEF-F88F-7406-A2A8-949E70C7DF96}"/>
              </a:ext>
            </a:extLst>
          </p:cNvPr>
          <p:cNvSpPr txBox="1"/>
          <p:nvPr/>
        </p:nvSpPr>
        <p:spPr>
          <a:xfrm>
            <a:off x="551447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4</a:t>
            </a:r>
            <a:endParaRPr lang="en-IN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59D11B-F1DC-47F4-DCB8-0D90CF92EF43}"/>
              </a:ext>
            </a:extLst>
          </p:cNvPr>
          <p:cNvSpPr txBox="1"/>
          <p:nvPr/>
        </p:nvSpPr>
        <p:spPr>
          <a:xfrm>
            <a:off x="6565802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5</a:t>
            </a:r>
            <a:endParaRPr lang="en-IN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F76AA-4518-A939-DF95-093218652620}"/>
              </a:ext>
            </a:extLst>
          </p:cNvPr>
          <p:cNvSpPr txBox="1"/>
          <p:nvPr/>
        </p:nvSpPr>
        <p:spPr>
          <a:xfrm>
            <a:off x="7626300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6</a:t>
            </a:r>
            <a:endParaRPr lang="en-I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CCFB1-8F1F-7644-1CEF-CF96FF8520F4}"/>
              </a:ext>
            </a:extLst>
          </p:cNvPr>
          <p:cNvSpPr txBox="1"/>
          <p:nvPr/>
        </p:nvSpPr>
        <p:spPr>
          <a:xfrm>
            <a:off x="867763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7</a:t>
            </a:r>
            <a:endParaRPr lang="en-IN" sz="2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B07DC7-5FC3-C208-35EF-05C37059C271}"/>
              </a:ext>
            </a:extLst>
          </p:cNvPr>
          <p:cNvCxnSpPr>
            <a:stCxn id="18" idx="4"/>
            <a:endCxn id="47" idx="0"/>
          </p:cNvCxnSpPr>
          <p:nvPr/>
        </p:nvCxnSpPr>
        <p:spPr>
          <a:xfrm>
            <a:off x="2137560" y="4016787"/>
            <a:ext cx="403761" cy="4828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1B48A1-A755-5D60-D5DE-6AD0A3981358}"/>
              </a:ext>
            </a:extLst>
          </p:cNvPr>
          <p:cNvCxnSpPr>
            <a:cxnSpLocks/>
            <a:stCxn id="20" idx="4"/>
            <a:endCxn id="49" idx="0"/>
          </p:cNvCxnSpPr>
          <p:nvPr/>
        </p:nvCxnSpPr>
        <p:spPr>
          <a:xfrm>
            <a:off x="4441372" y="4033693"/>
            <a:ext cx="190006" cy="45575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70E119-2E03-5889-E5D3-439BB1776FA9}"/>
              </a:ext>
            </a:extLst>
          </p:cNvPr>
          <p:cNvCxnSpPr>
            <a:cxnSpLocks/>
            <a:stCxn id="33" idx="4"/>
            <a:endCxn id="50" idx="0"/>
          </p:cNvCxnSpPr>
          <p:nvPr/>
        </p:nvCxnSpPr>
        <p:spPr>
          <a:xfrm flipH="1">
            <a:off x="5676406" y="4033693"/>
            <a:ext cx="232868" cy="4494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2D94D8-B511-2F68-0DC2-119C14CAAC59}"/>
              </a:ext>
            </a:extLst>
          </p:cNvPr>
          <p:cNvCxnSpPr>
            <a:cxnSpLocks/>
            <a:stCxn id="40" idx="5"/>
            <a:endCxn id="53" idx="0"/>
          </p:cNvCxnSpPr>
          <p:nvPr/>
        </p:nvCxnSpPr>
        <p:spPr>
          <a:xfrm>
            <a:off x="8431344" y="3872442"/>
            <a:ext cx="380148" cy="6004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50974EF-9511-7166-929B-7F92A42692D3}"/>
              </a:ext>
            </a:extLst>
          </p:cNvPr>
          <p:cNvSpPr txBox="1"/>
          <p:nvPr/>
        </p:nvSpPr>
        <p:spPr>
          <a:xfrm>
            <a:off x="9982200" y="4372828"/>
            <a:ext cx="110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Bit</a:t>
            </a:r>
          </a:p>
          <a:p>
            <a:pPr algn="l"/>
            <a:r>
              <a:rPr lang="en-IN" sz="2800" dirty="0"/>
              <a:t>vector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5C562C1-D147-4604-6639-393559E8C638}"/>
              </a:ext>
            </a:extLst>
          </p:cNvPr>
          <p:cNvSpPr/>
          <p:nvPr/>
        </p:nvSpPr>
        <p:spPr>
          <a:xfrm>
            <a:off x="145608" y="1720730"/>
            <a:ext cx="1952569" cy="712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pid</a:t>
            </a:r>
            <a:r>
              <a:rPr lang="en-IN" sz="2800" dirty="0"/>
              <a:t> struct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B60B50-6D33-E566-BF1D-16FAB36547B8}"/>
              </a:ext>
            </a:extLst>
          </p:cNvPr>
          <p:cNvCxnSpPr>
            <a:cxnSpLocks/>
            <a:stCxn id="18" idx="1"/>
            <a:endCxn id="86" idx="2"/>
          </p:cNvCxnSpPr>
          <p:nvPr/>
        </p:nvCxnSpPr>
        <p:spPr>
          <a:xfrm flipH="1" flipV="1">
            <a:off x="1121893" y="2433144"/>
            <a:ext cx="579016" cy="7423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2A25BC-B422-865D-FCB9-63767D5C3127}"/>
              </a:ext>
            </a:extLst>
          </p:cNvPr>
          <p:cNvSpPr/>
          <p:nvPr/>
        </p:nvSpPr>
        <p:spPr>
          <a:xfrm>
            <a:off x="973777" y="6083314"/>
            <a:ext cx="3610099" cy="6838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 from an index and search towards the right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460500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162374" y="21759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489408" y="2963679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162374" y="3612014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489408" y="4499577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162374" y="5103663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808" y="643602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CCEF69-F9C5-C4FF-BE08-BB6E9DE61CA6}"/>
              </a:ext>
            </a:extLst>
          </p:cNvPr>
          <p:cNvSpPr/>
          <p:nvPr/>
        </p:nvSpPr>
        <p:spPr>
          <a:xfrm>
            <a:off x="3101419" y="5024487"/>
            <a:ext cx="5994455" cy="7447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Discussed in later chapters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7" y="134937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6" y="1375658"/>
            <a:ext cx="10828507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 dirty="0"/>
              <a:t>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i="1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are essential to running and finishing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quite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The core of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used to be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i="1" dirty="0" err="1"/>
              <a:t>thread_info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2262</TotalTime>
  <Words>8049</Words>
  <Application>Microsoft Office PowerPoint</Application>
  <PresentationFormat>Widescreen</PresentationFormat>
  <Paragraphs>1134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Can we reduce 2 instructions to just 1?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 and Advantages</vt:lpstr>
      <vt:lpstr>The Maple Tree</vt:lpstr>
      <vt:lpstr>Anonymous and Non-Anonymous Virtual Memory </vt:lpstr>
      <vt:lpstr>PowerPoint Presentation</vt:lpstr>
      <vt:lpstr>Radix Tree</vt:lpstr>
      <vt:lpstr>Finding the First Free Entry in a Bit Vector</vt:lpstr>
      <vt:lpstr>The process id (pid)</vt:lpstr>
      <vt:lpstr>Group processes into Namespaces</vt:lpstr>
      <vt:lpstr>Fields of the pid_namespace structure</vt:lpstr>
      <vt:lpstr>What is a Pool?</vt:lpstr>
      <vt:lpstr>The pid Structure (abridged view)</vt:lpstr>
      <vt:lpstr>Allocating a pid structure</vt:lpstr>
      <vt:lpstr>IDR Tree: How are pids managed? </vt:lpstr>
      <vt:lpstr>How do we use a radix tree here? </vt:lpstr>
      <vt:lpstr>Next Problem: Find a free process id</vt:lpstr>
      <vt:lpstr>IDR (ID Radix) Tree  Augmented Radix Tree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2025-01-30T14:43:44Z</dcterms:modified>
</cp:coreProperties>
</file>