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8" r:id="rId3"/>
    <p:sldId id="271" r:id="rId4"/>
    <p:sldId id="272" r:id="rId5"/>
    <p:sldId id="273" r:id="rId6"/>
    <p:sldId id="274" r:id="rId7"/>
    <p:sldId id="275" r:id="rId8"/>
    <p:sldId id="276" r:id="rId9"/>
    <p:sldId id="277" r:id="rId10"/>
    <p:sldId id="278" r:id="rId11"/>
    <p:sldId id="279" r:id="rId12"/>
    <p:sldId id="280" r:id="rId1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p>
            <a:r>
              <a:rPr altLang="zh-CN" lang="en-US"/>
              <a:t>1</a:t>
            </a:r>
            <a:r>
              <a:rPr altLang="zh-CN" lang="en-US"/>
              <a:t>0</a:t>
            </a:r>
            <a:r>
              <a:rPr altLang="zh-CN" lang="en-US"/>
              <a:t> </a:t>
            </a:r>
            <a:r>
              <a:rPr altLang="zh-CN" lang="en-US"/>
              <a:t>R</a:t>
            </a:r>
            <a:r>
              <a:rPr altLang="zh-CN" lang="en-US"/>
              <a:t>e</a:t>
            </a:r>
            <a:r>
              <a:rPr altLang="zh-CN" lang="en-US"/>
              <a:t>a</a:t>
            </a:r>
            <a:r>
              <a:rPr altLang="zh-CN" lang="en-US"/>
              <a:t>s</a:t>
            </a:r>
            <a:r>
              <a:rPr altLang="zh-CN" lang="en-US"/>
              <a:t>o</a:t>
            </a:r>
            <a:r>
              <a:rPr altLang="zh-CN" lang="en-US"/>
              <a:t>n</a:t>
            </a:r>
            <a:r>
              <a:rPr altLang="zh-CN" lang="en-US"/>
              <a:t>s</a:t>
            </a:r>
            <a:r>
              <a:rPr altLang="zh-CN" lang="en-US"/>
              <a:t> </a:t>
            </a:r>
            <a:r>
              <a:rPr altLang="zh-CN" lang="en-US"/>
              <a:t>w</a:t>
            </a:r>
            <a:r>
              <a:rPr altLang="zh-CN" lang="en-US"/>
              <a:t>h</a:t>
            </a:r>
            <a:r>
              <a:rPr altLang="zh-CN" lang="en-US"/>
              <a:t>y</a:t>
            </a:r>
            <a:br>
              <a:rPr altLang="zh-CN" lang="en-US"/>
            </a:br>
            <a:r>
              <a:rPr altLang="zh-CN" lang="en-US"/>
              <a:t>Libre</a:t>
            </a:r>
            <a:r>
              <a:rPr altLang="zh-CN" lang="en-US"/>
              <a:t> </a:t>
            </a:r>
            <a:r>
              <a:rPr altLang="zh-CN" lang="en-US"/>
              <a:t>O</a:t>
            </a:r>
            <a:r>
              <a:rPr altLang="zh-CN" lang="en-US"/>
              <a:t>f</a:t>
            </a:r>
            <a:r>
              <a:rPr altLang="zh-CN" lang="en-US"/>
              <a:t>f</a:t>
            </a:r>
            <a:r>
              <a:rPr altLang="zh-CN" lang="en-US"/>
              <a:t>i</a:t>
            </a:r>
            <a:r>
              <a:rPr altLang="zh-CN" lang="en-US"/>
              <a:t>c</a:t>
            </a:r>
            <a:r>
              <a:rPr altLang="zh-CN" lang="en-US"/>
              <a:t>e</a:t>
            </a:r>
            <a:r>
              <a:rPr altLang="zh-CN" lang="en-US"/>
              <a:t> </a:t>
            </a:r>
            <a:r>
              <a:rPr altLang="zh-CN" lang="en-US"/>
              <a:t>(</a:t>
            </a:r>
            <a:r>
              <a:rPr altLang="zh-CN" lang="en-US"/>
              <a:t>W</a:t>
            </a:r>
            <a:r>
              <a:rPr altLang="zh-CN" lang="en-US"/>
              <a:t>o</a:t>
            </a:r>
            <a:r>
              <a:rPr altLang="zh-CN" lang="en-US"/>
              <a:t>r</a:t>
            </a:r>
            <a:r>
              <a:rPr altLang="zh-CN" lang="en-US"/>
              <a:t>d</a:t>
            </a:r>
            <a:r>
              <a:rPr altLang="zh-CN" lang="en-US"/>
              <a:t>)</a:t>
            </a:r>
            <a:r>
              <a:rPr altLang="zh-CN" lang="en-US"/>
              <a:t> </a:t>
            </a:r>
            <a:br>
              <a:rPr altLang="zh-CN" lang="en-US"/>
            </a:br>
            <a:r>
              <a:rPr altLang="zh-CN" lang="en-US"/>
              <a:t>i</a:t>
            </a:r>
            <a:r>
              <a:rPr altLang="zh-CN" lang="en-US"/>
              <a:t>s</a:t>
            </a:r>
            <a:r>
              <a:rPr altLang="zh-CN" lang="en-US"/>
              <a:t> </a:t>
            </a:r>
            <a:r>
              <a:rPr altLang="zh-CN" lang="en-US"/>
              <a:t>B</a:t>
            </a:r>
            <a:r>
              <a:rPr altLang="zh-CN" lang="en-US"/>
              <a:t>e</a:t>
            </a:r>
            <a:r>
              <a:rPr altLang="zh-CN" lang="en-US"/>
              <a:t>t</a:t>
            </a:r>
            <a:r>
              <a:rPr altLang="zh-CN" lang="en-US"/>
              <a:t>t</a:t>
            </a:r>
            <a:r>
              <a:rPr altLang="zh-CN" lang="en-US"/>
              <a:t>e</a:t>
            </a:r>
            <a:r>
              <a:rPr altLang="zh-CN" lang="en-US"/>
              <a:t>r</a:t>
            </a:r>
            <a:r>
              <a:rPr altLang="zh-CN" lang="en-US"/>
              <a:t>?</a:t>
            </a:r>
            <a:br>
              <a:rPr altLang="zh-CN" lang="en-US"/>
            </a:br>
            <a:endParaRPr altLang="zh-CN" lang="en-US"/>
          </a:p>
        </p:txBody>
      </p:sp>
      <p:sp>
        <p:nvSpPr>
          <p:cNvPr id="1048587" name="Subtitle 2"/>
          <p:cNvSpPr>
            <a:spLocks noGrp="1"/>
          </p:cNvSpPr>
          <p:nvPr>
            <p:ph type="subTitle" idx="1"/>
          </p:nvPr>
        </p:nvSpPr>
        <p:spPr/>
        <p:txBody>
          <a:bodyPr/>
          <a:p>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
          <p:cNvSpPr>
            <a:spLocks noGrp="1"/>
          </p:cNvSpPr>
          <p:nvPr>
            <p:ph type="title"/>
          </p:nvPr>
        </p:nvSpPr>
        <p:spPr/>
        <p:txBody>
          <a:bodyPr/>
          <a:p>
            <a:r>
              <a:rPr lang="en-US"/>
              <a:t>You can use it on Linux mobile: </a:t>
            </a:r>
            <a:endParaRPr lang="en-US"/>
          </a:p>
        </p:txBody>
      </p:sp>
      <p:sp>
        <p:nvSpPr>
          <p:cNvPr id="1048668" name=""/>
          <p:cNvSpPr>
            <a:spLocks noGrp="1"/>
          </p:cNvSpPr>
          <p:nvPr>
            <p:ph idx="1"/>
          </p:nvPr>
        </p:nvSpPr>
        <p:spPr/>
        <p:txBody>
          <a:bodyPr/>
          <a:p>
            <a:pPr indent="0" marL="0">
              <a:buNone/>
            </a:pPr>
            <a:r>
              <a:rPr lang="en-US"/>
              <a:t>Canonical and the KDE community are working on developing their own Linux-based mobile platforms. LibreOffice can be easily installed and used on these platforms. I haved used LibreOffice on Ubuntu tablets and it works great. There is no Microsoft Office for Ubuntu tablets and phones.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
          <p:cNvSpPr>
            <a:spLocks noGrp="1"/>
          </p:cNvSpPr>
          <p:nvPr>
            <p:ph type="title"/>
          </p:nvPr>
        </p:nvSpPr>
        <p:spPr/>
        <p:txBody>
          <a:bodyPr/>
          <a:p>
            <a:r>
              <a:rPr lang="en-US"/>
              <a:t>C</a:t>
            </a:r>
            <a:r>
              <a:rPr lang="en-US"/>
              <a:t>o</a:t>
            </a:r>
            <a:r>
              <a:rPr lang="en-US"/>
              <a:t>n</a:t>
            </a:r>
            <a:r>
              <a:rPr lang="en-US"/>
              <a:t>t</a:t>
            </a:r>
            <a:r>
              <a:rPr lang="en-US"/>
              <a:t>r</a:t>
            </a:r>
            <a:r>
              <a:rPr lang="en-US"/>
              <a:t>i</a:t>
            </a:r>
            <a:r>
              <a:rPr lang="en-US"/>
              <a:t>but</a:t>
            </a:r>
            <a:r>
              <a:rPr lang="en-US"/>
              <a:t>i</a:t>
            </a:r>
            <a:r>
              <a:rPr lang="en-US"/>
              <a:t>o</a:t>
            </a:r>
            <a:r>
              <a:rPr lang="en-US"/>
              <a:t>n</a:t>
            </a:r>
            <a:r>
              <a:rPr lang="en-US"/>
              <a:t> </a:t>
            </a:r>
            <a:r>
              <a:rPr lang="en-US"/>
              <a:t>t</a:t>
            </a:r>
            <a:r>
              <a:rPr lang="en-US"/>
              <a:t>o</a:t>
            </a:r>
            <a:r>
              <a:rPr lang="en-US"/>
              <a:t> </a:t>
            </a:r>
            <a:r>
              <a:rPr lang="en-US"/>
              <a:t>project</a:t>
            </a:r>
            <a:endParaRPr lang="en-US"/>
          </a:p>
        </p:txBody>
      </p:sp>
      <p:sp>
        <p:nvSpPr>
          <p:cNvPr id="1048670" name=""/>
          <p:cNvSpPr>
            <a:spLocks noGrp="1"/>
          </p:cNvSpPr>
          <p:nvPr>
            <p:ph idx="1"/>
          </p:nvPr>
        </p:nvSpPr>
        <p:spPr/>
        <p:txBody>
          <a:bodyPr>
            <a:normAutofit fontScale="89286" lnSpcReduction="20000"/>
          </a:bodyPr>
          <a:p>
            <a:pPr indent="0" marL="0">
              <a:buNone/>
            </a:pPr>
            <a:r>
              <a:rPr lang="en-US"/>
              <a:t>I</a:t>
            </a:r>
            <a:r>
              <a:rPr lang="en-US"/>
              <a:t>t</a:t>
            </a:r>
            <a:r>
              <a:rPr lang="en-US"/>
              <a:t> </a:t>
            </a:r>
            <a:r>
              <a:rPr lang="en-US"/>
              <a:t>i</a:t>
            </a:r>
            <a:r>
              <a:rPr lang="en-US"/>
              <a:t>s</a:t>
            </a:r>
            <a:r>
              <a:rPr lang="en-US"/>
              <a:t> </a:t>
            </a:r>
            <a:r>
              <a:rPr lang="en-US"/>
              <a:t>e</a:t>
            </a:r>
            <a:r>
              <a:rPr lang="en-US"/>
              <a:t>a</a:t>
            </a:r>
            <a:r>
              <a:rPr lang="en-US"/>
              <a:t>s</a:t>
            </a:r>
            <a:r>
              <a:rPr lang="en-US"/>
              <a:t>y</a:t>
            </a:r>
            <a:r>
              <a:rPr lang="en-US"/>
              <a:t> </a:t>
            </a:r>
            <a:r>
              <a:rPr lang="en-US"/>
              <a:t>t</a:t>
            </a:r>
            <a:r>
              <a:rPr lang="en-US"/>
              <a:t>o</a:t>
            </a:r>
            <a:r>
              <a:rPr lang="en-US"/>
              <a:t> </a:t>
            </a:r>
            <a:r>
              <a:rPr lang="en-US"/>
              <a:t>c</a:t>
            </a:r>
            <a:r>
              <a:rPr lang="en-US"/>
              <a:t>o</a:t>
            </a:r>
            <a:r>
              <a:rPr lang="en-US"/>
              <a:t>n</a:t>
            </a:r>
            <a:r>
              <a:rPr lang="en-US"/>
              <a:t>t</a:t>
            </a:r>
            <a:r>
              <a:rPr lang="en-US"/>
              <a:t>r</a:t>
            </a:r>
            <a:r>
              <a:rPr lang="en-US"/>
              <a:t>i</a:t>
            </a:r>
            <a:r>
              <a:rPr lang="en-US"/>
              <a:t>bute</a:t>
            </a:r>
            <a:r>
              <a:rPr lang="en-US"/>
              <a:t> </a:t>
            </a:r>
            <a:r>
              <a:rPr lang="en-US"/>
              <a:t>t</a:t>
            </a:r>
            <a:r>
              <a:rPr lang="en-US"/>
              <a:t>o</a:t>
            </a:r>
            <a:r>
              <a:rPr lang="en-US"/>
              <a:t> </a:t>
            </a:r>
            <a:r>
              <a:rPr lang="en-US"/>
              <a:t>libre </a:t>
            </a:r>
            <a:r>
              <a:rPr lang="en-US"/>
              <a:t>o</a:t>
            </a:r>
            <a:r>
              <a:rPr lang="en-US"/>
              <a:t>f</a:t>
            </a:r>
            <a:r>
              <a:rPr lang="en-US"/>
              <a:t>f</a:t>
            </a:r>
            <a:r>
              <a:rPr lang="en-US"/>
              <a:t>i</a:t>
            </a:r>
            <a:r>
              <a:rPr lang="en-US"/>
              <a:t>c</a:t>
            </a:r>
            <a:r>
              <a:rPr lang="en-US"/>
              <a:t>e</a:t>
            </a:r>
            <a:endParaRPr lang="en-US"/>
          </a:p>
          <a:p>
            <a:pPr indent="0" marL="0">
              <a:buNone/>
            </a:pPr>
            <a:r>
              <a:rPr lang="en-US"/>
              <a:t> open source project, anyone can contribute to LibreOffice and add features that they want. That's especially useful for businesses that have developers they can dedicate to adding features they need to LibreOffice. </a:t>
            </a:r>
            <a:endParaRPr lang="en-US"/>
          </a:p>
          <a:p>
            <a:pPr indent="0" marL="0">
              <a:buNone/>
            </a:pPr>
            <a:r>
              <a:rPr lang="en-US"/>
              <a:t> They offer LibreOffice-based enterprise solutions and are among the top contributors to the LibreOffice code base. Companies like Canonical, SUSE and Red Hat are also among the leading contributors. By contrast, Microsoft Word is proprietary software developed solely by Microsoft.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0" name=""/>
          <p:cNvSpPr>
            <a:spLocks noGrp="1"/>
          </p:cNvSpPr>
          <p:nvPr>
            <p:ph type="title"/>
          </p:nvPr>
        </p:nvSpPr>
        <p:spPr/>
        <p:txBody>
          <a:bodyPr/>
          <a:p>
            <a:r>
              <a:rPr lang="en-US"/>
              <a:t>T</a:t>
            </a:r>
            <a:r>
              <a:rPr lang="en-US"/>
              <a:t>h</a:t>
            </a:r>
            <a:r>
              <a:rPr lang="en-US"/>
              <a:t>e</a:t>
            </a:r>
            <a:r>
              <a:rPr lang="en-US"/>
              <a:t> </a:t>
            </a:r>
            <a:r>
              <a:rPr lang="en-US"/>
              <a:t>c</a:t>
            </a:r>
            <a:r>
              <a:rPr lang="en-US"/>
              <a:t>o</a:t>
            </a:r>
            <a:r>
              <a:rPr lang="en-US"/>
              <a:t>m</a:t>
            </a:r>
            <a:r>
              <a:rPr lang="en-US"/>
              <a:t>p</a:t>
            </a:r>
            <a:r>
              <a:rPr lang="en-US"/>
              <a:t>l</a:t>
            </a:r>
            <a:r>
              <a:rPr lang="en-US"/>
              <a:t>e</a:t>
            </a:r>
            <a:r>
              <a:rPr lang="en-US"/>
              <a:t>te</a:t>
            </a:r>
            <a:br>
              <a:rPr lang="en-US"/>
            </a:br>
            <a:r>
              <a:rPr lang="en-US"/>
              <a:t> </a:t>
            </a:r>
            <a:r>
              <a:rPr lang="en-US"/>
              <a:t> </a:t>
            </a:r>
            <a:r>
              <a:rPr lang="en-US"/>
              <a:t> </a:t>
            </a:r>
            <a:r>
              <a:rPr lang="en-US"/>
              <a:t> </a:t>
            </a:r>
            <a:r>
              <a:rPr lang="en-US"/>
              <a:t> </a:t>
            </a:r>
            <a:r>
              <a:rPr lang="en-US"/>
              <a:t> </a:t>
            </a:r>
            <a:r>
              <a:rPr lang="en-US"/>
              <a:t> </a:t>
            </a:r>
            <a:r>
              <a:rPr lang="en-US"/>
              <a:t>3</a:t>
            </a:r>
            <a:r>
              <a:rPr lang="en-US"/>
              <a:t>6</a:t>
            </a:r>
            <a:r>
              <a:rPr lang="en-US"/>
              <a:t>0</a:t>
            </a:r>
            <a:endParaRPr lang="en-US"/>
          </a:p>
        </p:txBody>
      </p:sp>
      <p:pic>
        <p:nvPicPr>
          <p:cNvPr id="2097152" name=""/>
          <p:cNvPicPr>
            <a:picLocks/>
          </p:cNvPicPr>
          <p:nvPr>
            <p:ph type="pic" idx="1"/>
          </p:nvPr>
        </p:nvPicPr>
        <p:blipFill>
          <a:blip xmlns:r="http://schemas.openxmlformats.org/officeDocument/2006/relationships" r:embed="rId1"/>
          <a:srcRect l="2508" r="2508"/>
          <a:stretch>
            <a:fillRect/>
          </a:stretch>
        </p:blipFill>
        <p:spPr/>
      </p:pic>
      <p:sp>
        <p:nvSpPr>
          <p:cNvPr id="1048652" name=""/>
          <p:cNvSpPr>
            <a:spLocks noGrp="1"/>
          </p:cNvSpPr>
          <p:nvPr>
            <p:ph type="body" sz="half" idx="2"/>
          </p:nvPr>
        </p:nvSpPr>
        <p:spPr/>
        <p:txBody>
          <a:bodyPr/>
          <a:p>
            <a:r>
              <a:rPr sz="3800" lang="en-US"/>
              <a:t>1</a:t>
            </a:r>
            <a:r>
              <a:rPr sz="3800" lang="en-US"/>
              <a:t>.</a:t>
            </a:r>
            <a:r>
              <a:rPr sz="3800" lang="en-US"/>
              <a:t> </a:t>
            </a:r>
            <a:r>
              <a:rPr sz="3800" lang="en-US"/>
              <a:t>W</a:t>
            </a:r>
            <a:r>
              <a:rPr sz="3800" lang="en-US"/>
              <a:t>o</a:t>
            </a:r>
            <a:r>
              <a:rPr sz="3800" lang="en-US"/>
              <a:t>r</a:t>
            </a:r>
            <a:r>
              <a:rPr sz="3800" lang="en-US"/>
              <a:t>d</a:t>
            </a:r>
            <a:endParaRPr sz="3800" lang="en-US"/>
          </a:p>
          <a:p>
            <a:r>
              <a:rPr sz="3800" lang="en-US"/>
              <a:t>2</a:t>
            </a:r>
            <a:r>
              <a:rPr sz="3800" lang="en-US"/>
              <a:t>.</a:t>
            </a:r>
            <a:r>
              <a:rPr sz="3800" lang="en-US"/>
              <a:t> </a:t>
            </a:r>
            <a:r>
              <a:rPr sz="3800" lang="en-US"/>
              <a:t>C</a:t>
            </a:r>
            <a:r>
              <a:rPr sz="3800" lang="en-US"/>
              <a:t>a</a:t>
            </a:r>
            <a:r>
              <a:rPr sz="3800" lang="en-US"/>
              <a:t>l</a:t>
            </a:r>
            <a:r>
              <a:rPr sz="3800" lang="en-US"/>
              <a:t>c</a:t>
            </a:r>
            <a:endParaRPr sz="3800" lang="en-US"/>
          </a:p>
          <a:p>
            <a:r>
              <a:rPr sz="3800" lang="en-US"/>
              <a:t>3</a:t>
            </a:r>
            <a:r>
              <a:rPr sz="3800" lang="en-US"/>
              <a:t>.</a:t>
            </a:r>
            <a:r>
              <a:rPr sz="3800" lang="en-US"/>
              <a:t> </a:t>
            </a:r>
            <a:r>
              <a:rPr sz="3800" lang="en-US"/>
              <a:t>I</a:t>
            </a:r>
            <a:r>
              <a:rPr sz="3800" lang="en-US"/>
              <a:t>m</a:t>
            </a:r>
            <a:r>
              <a:rPr sz="3800" lang="en-US"/>
              <a:t>p</a:t>
            </a:r>
            <a:r>
              <a:rPr sz="3800" lang="en-US"/>
              <a:t>r</a:t>
            </a:r>
            <a:r>
              <a:rPr sz="3800" lang="en-US"/>
              <a:t>e</a:t>
            </a:r>
            <a:r>
              <a:rPr sz="3800" lang="en-US"/>
              <a:t>s</a:t>
            </a:r>
            <a:r>
              <a:rPr sz="3800" lang="en-US"/>
              <a:t>s</a:t>
            </a:r>
            <a:endParaRPr sz="3800" lang="en-US"/>
          </a:p>
          <a:p>
            <a:r>
              <a:rPr sz="3800" lang="en-US"/>
              <a:t>4</a:t>
            </a:r>
            <a:r>
              <a:rPr sz="3800" lang="en-US"/>
              <a:t>.</a:t>
            </a:r>
            <a:r>
              <a:rPr sz="3800" lang="en-US"/>
              <a:t> </a:t>
            </a:r>
            <a:r>
              <a:rPr sz="3800" lang="en-US"/>
              <a:t>D</a:t>
            </a:r>
            <a:r>
              <a:rPr sz="3800" lang="en-US"/>
              <a:t>r</a:t>
            </a:r>
            <a:r>
              <a:rPr sz="3800" lang="en-US"/>
              <a:t>a</a:t>
            </a:r>
            <a:r>
              <a:rPr sz="3800" lang="en-US"/>
              <a:t>w</a:t>
            </a:r>
            <a:endParaRPr sz="3800" lang="en-US"/>
          </a:p>
          <a:p>
            <a:r>
              <a:rPr sz="3800" lang="en-US"/>
              <a:t>5</a:t>
            </a:r>
            <a:r>
              <a:rPr sz="3800" lang="en-US"/>
              <a:t>.</a:t>
            </a:r>
            <a:r>
              <a:rPr sz="3800" lang="en-US"/>
              <a:t> </a:t>
            </a:r>
            <a:r>
              <a:rPr sz="3800" lang="en-US"/>
              <a:t>B</a:t>
            </a:r>
            <a:r>
              <a:rPr sz="3800" lang="en-US"/>
              <a:t>a</a:t>
            </a:r>
            <a:r>
              <a:rPr sz="3800" lang="en-US"/>
              <a:t>s</a:t>
            </a:r>
            <a:r>
              <a:rPr sz="3800" lang="en-US"/>
              <a:t>e</a:t>
            </a:r>
            <a:endParaRPr sz="3800" lang="en-US"/>
          </a:p>
          <a:p>
            <a:r>
              <a:rPr sz="3800" lang="en-US"/>
              <a:t>6</a:t>
            </a:r>
            <a:r>
              <a:rPr sz="3800" lang="en-US"/>
              <a:t>.</a:t>
            </a:r>
            <a:r>
              <a:rPr sz="3800" lang="en-US"/>
              <a:t> </a:t>
            </a:r>
            <a:r>
              <a:rPr sz="3800" lang="en-US"/>
              <a:t>M</a:t>
            </a:r>
            <a:r>
              <a:rPr sz="3800" lang="en-US"/>
              <a:t>a</a:t>
            </a:r>
            <a:r>
              <a:rPr sz="3800" lang="en-US"/>
              <a:t>t</a:t>
            </a:r>
            <a:r>
              <a:rPr sz="3800" lang="en-US"/>
              <a:t>h</a:t>
            </a:r>
            <a:endParaRPr sz="38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3" name=""/>
          <p:cNvSpPr>
            <a:spLocks noGrp="1"/>
          </p:cNvSpPr>
          <p:nvPr>
            <p:ph type="title"/>
          </p:nvPr>
        </p:nvSpPr>
        <p:spPr/>
        <p:txBody>
          <a:bodyPr>
            <a:normAutofit/>
          </a:bodyPr>
          <a:p>
            <a:r>
              <a:rPr lang="en-US"/>
              <a:t>I</a:t>
            </a:r>
            <a:r>
              <a:rPr lang="en-US"/>
              <a:t>n</a:t>
            </a:r>
            <a:r>
              <a:rPr lang="en-US"/>
              <a:t>t</a:t>
            </a:r>
            <a:r>
              <a:rPr lang="en-US"/>
              <a:t>e</a:t>
            </a:r>
            <a:r>
              <a:rPr lang="en-US"/>
              <a:t>r</a:t>
            </a:r>
            <a:r>
              <a:rPr lang="en-US"/>
              <a:t>o</a:t>
            </a:r>
            <a:r>
              <a:rPr lang="en-US"/>
              <a:t>p</a:t>
            </a:r>
            <a:r>
              <a:rPr lang="en-US"/>
              <a:t>e</a:t>
            </a:r>
            <a:r>
              <a:rPr lang="en-US"/>
              <a:t>r</a:t>
            </a:r>
            <a:r>
              <a:rPr lang="en-US"/>
              <a:t>ability</a:t>
            </a:r>
            <a:br>
              <a:rPr lang="en-US"/>
            </a:br>
            <a:endParaRPr lang="en-US"/>
          </a:p>
        </p:txBody>
      </p:sp>
      <p:sp>
        <p:nvSpPr>
          <p:cNvPr id="1048654" name=""/>
          <p:cNvSpPr txBox="1"/>
          <p:nvPr/>
        </p:nvSpPr>
        <p:spPr>
          <a:xfrm>
            <a:off x="371865" y="1860679"/>
            <a:ext cx="7976368" cy="30251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b</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d</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type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b</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s</a:t>
            </a:r>
            <a:r>
              <a:rPr sz="2800" lang="en-US">
                <a:solidFill>
                  <a:srgbClr val="000000"/>
                </a:solidFill>
              </a:rPr>
              <a:t>o</a:t>
            </a:r>
            <a:r>
              <a:rPr sz="2800" lang="en-US">
                <a:solidFill>
                  <a:srgbClr val="000000"/>
                </a:solidFill>
              </a:rPr>
              <a:t>f</a:t>
            </a:r>
            <a:r>
              <a:rPr sz="2800" lang="en-US">
                <a:solidFill>
                  <a:srgbClr val="000000"/>
                </a:solidFill>
              </a:rPr>
              <a:t>t</a:t>
            </a:r>
            <a:r>
              <a:rPr sz="2800" lang="en-US">
                <a:solidFill>
                  <a:srgbClr val="000000"/>
                </a:solidFill>
              </a:rPr>
              <a:t>w</a:t>
            </a:r>
            <a:r>
              <a:rPr sz="2800" lang="en-US">
                <a:solidFill>
                  <a:srgbClr val="000000"/>
                </a:solidFill>
              </a:rPr>
              <a:t>are</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i</a:t>
            </a:r>
            <a:r>
              <a:rPr sz="2800" lang="en-US">
                <a:solidFill>
                  <a:srgbClr val="000000"/>
                </a:solidFill>
              </a:rPr>
              <a:t>r</a:t>
            </a:r>
            <a:r>
              <a:rPr sz="2800" lang="en-US">
                <a:solidFill>
                  <a:srgbClr val="000000"/>
                </a:solidFill>
              </a:rPr>
              <a:t> </a:t>
            </a:r>
            <a:r>
              <a:rPr sz="2800" lang="en-US">
                <a:solidFill>
                  <a:srgbClr val="000000"/>
                </a:solidFill>
              </a:rPr>
              <a:t>o</a:t>
            </a:r>
            <a:r>
              <a:rPr sz="2800" lang="en-US">
                <a:solidFill>
                  <a:srgbClr val="000000"/>
                </a:solidFill>
              </a:rPr>
              <a:t>w</a:t>
            </a:r>
            <a:r>
              <a:rPr sz="2800" lang="en-US">
                <a:solidFill>
                  <a:srgbClr val="000000"/>
                </a:solidFill>
              </a:rPr>
              <a:t>n</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t</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a</a:t>
            </a:r>
            <a:r>
              <a:rPr sz="2800" lang="en-US">
                <a:solidFill>
                  <a:srgbClr val="000000"/>
                </a:solidFill>
              </a:rPr>
              <a:t>r</a:t>
            </a:r>
            <a:r>
              <a:rPr sz="2800" lang="en-US">
                <a:solidFill>
                  <a:srgbClr val="000000"/>
                </a:solidFill>
              </a:rPr>
              <a:t>d</a:t>
            </a:r>
            <a:r>
              <a:rPr sz="2800" lang="en-US">
                <a:solidFill>
                  <a:srgbClr val="000000"/>
                </a:solidFill>
              </a:rPr>
              <a:t> </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so </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y</a:t>
            </a:r>
            <a:r>
              <a:rPr sz="2800" lang="en-US">
                <a:solidFill>
                  <a:srgbClr val="000000"/>
                </a:solidFill>
              </a:rPr>
              <a:t> </a:t>
            </a:r>
            <a:r>
              <a:rPr sz="2800" lang="en-US">
                <a:solidFill>
                  <a:srgbClr val="000000"/>
                </a:solidFill>
              </a:rPr>
              <a:t>not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p</a:t>
            </a:r>
            <a:r>
              <a:rPr sz="2800" lang="en-US">
                <a:solidFill>
                  <a:srgbClr val="000000"/>
                </a:solidFill>
              </a:rPr>
              <a:t>o</a:t>
            </a:r>
            <a:r>
              <a:rPr sz="2800" lang="en-US">
                <a:solidFill>
                  <a:srgbClr val="000000"/>
                </a:solidFill>
              </a:rPr>
              <a:t>sed</a:t>
            </a:r>
            <a:r>
              <a:rPr sz="2800" lang="en-US">
                <a:solidFill>
                  <a:srgbClr val="000000"/>
                </a:solidFill>
              </a:rPr>
              <a:t> </a:t>
            </a:r>
            <a:r>
              <a:rPr sz="2800" lang="en-US">
                <a:solidFill>
                  <a:srgbClr val="000000"/>
                </a:solidFill>
              </a:rPr>
              <a:t>to </a:t>
            </a:r>
            <a:r>
              <a:rPr sz="2800" lang="en-US">
                <a:solidFill>
                  <a:srgbClr val="000000"/>
                </a:solidFill>
              </a:rPr>
              <a:t>b</a:t>
            </a:r>
            <a:r>
              <a:rPr sz="2800" lang="en-US">
                <a:solidFill>
                  <a:srgbClr val="000000"/>
                </a:solidFill>
              </a:rPr>
              <a:t>e</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b</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f</a:t>
            </a:r>
            <a:r>
              <a:rPr sz="2800" lang="en-US">
                <a:solidFill>
                  <a:srgbClr val="000000"/>
                </a:solidFill>
              </a:rPr>
              <a:t>ice</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b</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f</a:t>
            </a:r>
            <a:r>
              <a:rPr sz="2800" lang="en-US">
                <a:solidFill>
                  <a:srgbClr val="000000"/>
                </a:solidFill>
              </a:rPr>
              <a:t>ice</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d</a:t>
            </a:r>
            <a:r>
              <a:rPr sz="2800" lang="en-US">
                <a:solidFill>
                  <a:srgbClr val="000000"/>
                </a:solidFill>
              </a:rPr>
              <a:t>t</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p</a:t>
            </a:r>
            <a:r>
              <a:rPr sz="2800" lang="en-US">
                <a:solidFill>
                  <a:srgbClr val="000000"/>
                </a:solidFill>
              </a:rPr>
              <a:t>o</a:t>
            </a:r>
            <a:r>
              <a:rPr sz="2800" lang="en-US">
                <a:solidFill>
                  <a:srgbClr val="000000"/>
                </a:solidFill>
              </a:rPr>
              <a:t>rt</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i</a:t>
            </a:r>
            <a:r>
              <a:rPr sz="2800" lang="en-US">
                <a:solidFill>
                  <a:srgbClr val="000000"/>
                </a:solidFill>
              </a:rPr>
              <a:t>c</a:t>
            </a:r>
            <a:r>
              <a:rPr sz="2800" lang="en-US">
                <a:solidFill>
                  <a:srgbClr val="000000"/>
                </a:solidFill>
              </a:rPr>
              <a:t>e</a:t>
            </a:r>
            <a:r>
              <a:rPr sz="2800" lang="en-US">
                <a:solidFill>
                  <a:srgbClr val="000000"/>
                </a:solidFill>
              </a:rPr>
              <a:t>s</a:t>
            </a:r>
            <a:r>
              <a:rPr sz="2800" lang="en-US">
                <a:solidFill>
                  <a:srgbClr val="000000"/>
                </a:solidFill>
              </a:rPr>
              <a:t>.</a:t>
            </a:r>
            <a:r>
              <a:rPr sz="2800" lang="en-US">
                <a:solidFill>
                  <a:srgbClr val="000000"/>
                </a:solidFill>
              </a:rPr>
              <a:t>.</a:t>
            </a:r>
            <a:r>
              <a:rPr sz="2800" lang="en-US">
                <a:solidFill>
                  <a:srgbClr val="000000"/>
                </a:solidFill>
              </a:rPr>
              <a:t>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5" name=""/>
          <p:cNvSpPr>
            <a:spLocks noGrp="1"/>
          </p:cNvSpPr>
          <p:nvPr>
            <p:ph type="title"/>
          </p:nvPr>
        </p:nvSpPr>
        <p:spPr/>
        <p:txBody>
          <a:bodyPr/>
          <a:p>
            <a:r>
              <a:rPr lang="en-US"/>
              <a:t>F</a:t>
            </a:r>
            <a:r>
              <a:rPr lang="en-US"/>
              <a:t>U</a:t>
            </a:r>
            <a:r>
              <a:rPr lang="en-US"/>
              <a:t>T</a:t>
            </a:r>
            <a:r>
              <a:rPr lang="en-US"/>
              <a:t>U</a:t>
            </a:r>
            <a:r>
              <a:rPr lang="en-US"/>
              <a:t>R</a:t>
            </a:r>
            <a:r>
              <a:rPr lang="en-US"/>
              <a:t>E</a:t>
            </a:r>
            <a:r>
              <a:rPr lang="en-US"/>
              <a:t> </a:t>
            </a:r>
            <a:r>
              <a:rPr lang="en-US"/>
              <a:t>PROO</a:t>
            </a:r>
            <a:r>
              <a:rPr lang="en-US"/>
              <a:t>F</a:t>
            </a:r>
            <a:r>
              <a:rPr lang="en-US"/>
              <a:t>I</a:t>
            </a:r>
            <a:r>
              <a:rPr lang="en-US"/>
              <a:t>N</a:t>
            </a:r>
            <a:r>
              <a:rPr lang="en-US"/>
              <a:t>G</a:t>
            </a:r>
            <a:endParaRPr lang="en-US"/>
          </a:p>
        </p:txBody>
      </p:sp>
      <p:sp>
        <p:nvSpPr>
          <p:cNvPr id="1048656" name=""/>
          <p:cNvSpPr>
            <a:spLocks noGrp="1"/>
          </p:cNvSpPr>
          <p:nvPr>
            <p:ph idx="1"/>
          </p:nvPr>
        </p:nvSpPr>
        <p:spPr/>
        <p:txBody>
          <a:bodyPr/>
          <a:p>
            <a:pPr indent="0" marL="0">
              <a:buNone/>
            </a:pPr>
            <a:r>
              <a:rPr lang="en-US"/>
              <a:t> </a:t>
            </a:r>
            <a:r>
              <a:rPr lang="en-US"/>
              <a:t>L</a:t>
            </a:r>
            <a:r>
              <a:rPr lang="en-US"/>
              <a:t>i</a:t>
            </a:r>
            <a:r>
              <a:rPr lang="en-US"/>
              <a:t>b</a:t>
            </a:r>
            <a:r>
              <a:rPr lang="en-US"/>
              <a:t>r</a:t>
            </a:r>
            <a:r>
              <a:rPr lang="en-US"/>
              <a:t>e</a:t>
            </a:r>
            <a:r>
              <a:rPr lang="en-US"/>
              <a:t> </a:t>
            </a:r>
            <a:r>
              <a:rPr lang="en-US"/>
              <a:t>o</a:t>
            </a:r>
            <a:r>
              <a:rPr lang="en-US"/>
              <a:t>f</a:t>
            </a:r>
            <a:r>
              <a:rPr lang="en-US"/>
              <a:t>f</a:t>
            </a:r>
            <a:r>
              <a:rPr lang="en-US"/>
              <a:t>ice</a:t>
            </a:r>
            <a:r>
              <a:rPr lang="en-US"/>
              <a:t> </a:t>
            </a:r>
            <a:r>
              <a:rPr lang="en-US"/>
              <a:t>c</a:t>
            </a:r>
            <a:r>
              <a:rPr lang="en-US"/>
              <a:t>a</a:t>
            </a:r>
            <a:r>
              <a:rPr lang="en-US"/>
              <a:t>n</a:t>
            </a:r>
            <a:r>
              <a:rPr lang="en-US"/>
              <a:t> </a:t>
            </a:r>
            <a:r>
              <a:rPr lang="en-US"/>
              <a:t>b</a:t>
            </a:r>
            <a:r>
              <a:rPr lang="en-US"/>
              <a:t>e</a:t>
            </a:r>
            <a:r>
              <a:rPr lang="en-US"/>
              <a:t> </a:t>
            </a:r>
            <a:r>
              <a:rPr lang="en-US"/>
              <a:t>u</a:t>
            </a:r>
            <a:r>
              <a:rPr lang="en-US"/>
              <a:t>s</a:t>
            </a:r>
            <a:r>
              <a:rPr lang="en-US"/>
              <a:t>e</a:t>
            </a:r>
            <a:r>
              <a:rPr lang="en-US"/>
              <a:t>d</a:t>
            </a:r>
            <a:r>
              <a:rPr lang="en-US"/>
              <a:t> </a:t>
            </a:r>
            <a:r>
              <a:rPr lang="en-US"/>
              <a:t>a</a:t>
            </a:r>
            <a:r>
              <a:rPr lang="en-US"/>
              <a:t>n</a:t>
            </a:r>
            <a:r>
              <a:rPr lang="en-US"/>
              <a:t>y</a:t>
            </a:r>
            <a:r>
              <a:rPr lang="en-US"/>
              <a:t>t</a:t>
            </a:r>
            <a:r>
              <a:rPr lang="en-US"/>
              <a:t>i</a:t>
            </a:r>
            <a:r>
              <a:rPr lang="en-US"/>
              <a:t>m</a:t>
            </a:r>
            <a:r>
              <a:rPr lang="en-US"/>
              <a:t>e</a:t>
            </a:r>
            <a:r>
              <a:rPr lang="en-US"/>
              <a:t> </a:t>
            </a:r>
            <a:r>
              <a:rPr lang="en-US"/>
              <a:t>a</a:t>
            </a:r>
            <a:r>
              <a:rPr lang="en-US"/>
              <a:t>n</a:t>
            </a:r>
            <a:r>
              <a:rPr lang="en-US"/>
              <a:t>d</a:t>
            </a:r>
            <a:r>
              <a:rPr lang="en-US"/>
              <a:t> </a:t>
            </a:r>
            <a:r>
              <a:rPr lang="en-US"/>
              <a:t>even </a:t>
            </a:r>
            <a:r>
              <a:rPr lang="en-US"/>
              <a:t>after </a:t>
            </a:r>
            <a:r>
              <a:rPr lang="en-US"/>
              <a:t>a</a:t>
            </a:r>
            <a:r>
              <a:rPr lang="en-US"/>
              <a:t> </a:t>
            </a:r>
            <a:r>
              <a:rPr lang="en-US"/>
              <a:t>d</a:t>
            </a:r>
            <a:r>
              <a:rPr lang="en-US"/>
              <a:t>e</a:t>
            </a:r>
            <a:r>
              <a:rPr lang="en-US"/>
              <a:t>c</a:t>
            </a:r>
            <a:r>
              <a:rPr lang="en-US"/>
              <a:t>a</a:t>
            </a:r>
            <a:r>
              <a:rPr lang="en-US"/>
              <a:t>d</a:t>
            </a:r>
            <a:r>
              <a:rPr lang="en-US"/>
              <a:t>e</a:t>
            </a:r>
            <a:r>
              <a:rPr lang="en-US"/>
              <a:t>s</a:t>
            </a:r>
            <a:r>
              <a:rPr lang="en-US"/>
              <a:t> </a:t>
            </a:r>
            <a:r>
              <a:rPr lang="en-US"/>
              <a:t>too.</a:t>
            </a:r>
            <a:r>
              <a:rPr lang="en-US"/>
              <a:t>.</a:t>
            </a:r>
            <a:endParaRPr lang="en-US"/>
          </a:p>
          <a:p>
            <a:pPr indent="0" marL="0">
              <a:buNone/>
            </a:pPr>
            <a:endParaRPr lang="en-US"/>
          </a:p>
          <a:p>
            <a:pPr indent="0" marL="0">
              <a:buNone/>
            </a:pPr>
            <a:r>
              <a:rPr lang="en-US"/>
              <a:t>L</a:t>
            </a:r>
            <a:r>
              <a:rPr lang="en-US"/>
              <a:t>i</a:t>
            </a:r>
            <a:r>
              <a:rPr lang="en-US"/>
              <a:t>b</a:t>
            </a:r>
            <a:r>
              <a:rPr lang="en-US"/>
              <a:t>r</a:t>
            </a:r>
            <a:r>
              <a:rPr lang="en-US"/>
              <a:t>e</a:t>
            </a:r>
            <a:r>
              <a:rPr lang="en-US"/>
              <a:t> </a:t>
            </a:r>
            <a:r>
              <a:rPr lang="en-US"/>
              <a:t>o</a:t>
            </a:r>
            <a:r>
              <a:rPr lang="en-US"/>
              <a:t>f</a:t>
            </a:r>
            <a:r>
              <a:rPr lang="en-US"/>
              <a:t>f</a:t>
            </a:r>
            <a:r>
              <a:rPr lang="en-US"/>
              <a:t>ice</a:t>
            </a:r>
            <a:r>
              <a:rPr lang="en-US"/>
              <a:t> </a:t>
            </a:r>
            <a:r>
              <a:rPr lang="en-US"/>
              <a:t>you can leave your OpenDocument Text (ODT) files in a time capsule and open them decades later.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7" name=""/>
          <p:cNvSpPr>
            <a:spLocks noGrp="1"/>
          </p:cNvSpPr>
          <p:nvPr>
            <p:ph type="title"/>
          </p:nvPr>
        </p:nvSpPr>
        <p:spPr/>
        <p:txBody>
          <a:bodyPr/>
          <a:p>
            <a:r>
              <a:rPr lang="en-US"/>
              <a:t>I</a:t>
            </a:r>
            <a:r>
              <a:rPr lang="en-US"/>
              <a:t>t</a:t>
            </a:r>
            <a:r>
              <a:rPr lang="en-US"/>
              <a:t>'</a:t>
            </a:r>
            <a:r>
              <a:rPr lang="en-US"/>
              <a:t>s</a:t>
            </a:r>
            <a:r>
              <a:rPr lang="en-US"/>
              <a:t> </a:t>
            </a:r>
            <a:r>
              <a:rPr lang="en-US"/>
              <a:t>O</a:t>
            </a:r>
            <a:r>
              <a:rPr lang="en-US"/>
              <a:t>P</a:t>
            </a:r>
            <a:r>
              <a:rPr lang="en-US"/>
              <a:t>E</a:t>
            </a:r>
            <a:r>
              <a:rPr lang="en-US"/>
              <a:t>N</a:t>
            </a:r>
            <a:r>
              <a:rPr lang="en-US"/>
              <a:t> </a:t>
            </a:r>
            <a:r>
              <a:rPr lang="en-US"/>
              <a:t>S</a:t>
            </a:r>
            <a:r>
              <a:rPr lang="en-US"/>
              <a:t>O</a:t>
            </a:r>
            <a:r>
              <a:rPr lang="en-US"/>
              <a:t>U</a:t>
            </a:r>
            <a:r>
              <a:rPr lang="en-US"/>
              <a:t>R</a:t>
            </a:r>
            <a:r>
              <a:rPr lang="en-US"/>
              <a:t>C</a:t>
            </a:r>
            <a:r>
              <a:rPr lang="en-US"/>
              <a:t>E</a:t>
            </a:r>
            <a:endParaRPr lang="en-US"/>
          </a:p>
        </p:txBody>
      </p:sp>
      <p:sp>
        <p:nvSpPr>
          <p:cNvPr id="1048658" name=""/>
          <p:cNvSpPr>
            <a:spLocks noGrp="1"/>
          </p:cNvSpPr>
          <p:nvPr>
            <p:ph idx="1"/>
          </p:nvPr>
        </p:nvSpPr>
        <p:spPr/>
        <p:txBody>
          <a:bodyPr/>
          <a:p>
            <a:pPr indent="0" marL="0">
              <a:buNone/>
            </a:pPr>
            <a:r>
              <a:rPr sz="3300" lang="en-US"/>
              <a:t>If you're among those who don’t trust any software whose source code they can’t see, then LibreOffice is your obvious choice. Whereas Microsoft Office is a fully proprietary technology, LibreOffice is a fully open source project developed publicly.</a:t>
            </a:r>
            <a:endParaRPr sz="33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9" name=""/>
          <p:cNvSpPr>
            <a:spLocks noGrp="1"/>
          </p:cNvSpPr>
          <p:nvPr>
            <p:ph type="title"/>
          </p:nvPr>
        </p:nvSpPr>
        <p:spPr/>
        <p:txBody>
          <a:bodyPr/>
          <a:p>
            <a:r>
              <a:rPr lang="en-US"/>
              <a:t>Better support for formats</a:t>
            </a:r>
            <a:endParaRPr lang="en-US"/>
          </a:p>
        </p:txBody>
      </p:sp>
      <p:sp>
        <p:nvSpPr>
          <p:cNvPr id="1048660" name=""/>
          <p:cNvSpPr>
            <a:spLocks noGrp="1"/>
          </p:cNvSpPr>
          <p:nvPr>
            <p:ph idx="1"/>
          </p:nvPr>
        </p:nvSpPr>
        <p:spPr/>
        <p:txBody>
          <a:bodyPr/>
          <a:p>
            <a:pPr indent="0" marL="0">
              <a:buNone/>
            </a:pPr>
            <a:r>
              <a:rPr lang="en-US"/>
              <a:t>LibreOffice has built-in support for ODF and many other file formats. As a rule I never save any of my files on non-standard formats like docx. </a:t>
            </a:r>
            <a:endParaRPr lang="en-US"/>
          </a:p>
          <a:p>
            <a:pPr indent="0" marL="0">
              <a:buNone/>
            </a:pPr>
            <a:r>
              <a:rPr lang="en-US"/>
              <a:t>All my files are stored either as ODF or .txt, and LibreOffice does a much better job at dealing with ODT files.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1" name=""/>
          <p:cNvSpPr>
            <a:spLocks noGrp="1"/>
          </p:cNvSpPr>
          <p:nvPr>
            <p:ph type="title"/>
          </p:nvPr>
        </p:nvSpPr>
        <p:spPr/>
        <p:txBody>
          <a:bodyPr/>
          <a:p>
            <a:r>
              <a:rPr lang="en-US"/>
              <a:t>Cost</a:t>
            </a:r>
            <a:endParaRPr lang="en-US"/>
          </a:p>
        </p:txBody>
      </p:sp>
      <p:sp>
        <p:nvSpPr>
          <p:cNvPr id="1048662" name=""/>
          <p:cNvSpPr>
            <a:spLocks noGrp="1"/>
          </p:cNvSpPr>
          <p:nvPr>
            <p:ph idx="1"/>
          </p:nvPr>
        </p:nvSpPr>
        <p:spPr/>
        <p:txBody>
          <a:bodyPr/>
          <a:p>
            <a:pPr indent="0" marL="0">
              <a:buNone/>
            </a:pPr>
            <a:r>
              <a:rPr lang="en-US"/>
              <a:t>This </a:t>
            </a:r>
            <a:r>
              <a:rPr lang="en-US"/>
              <a:t>l</a:t>
            </a:r>
            <a:r>
              <a:rPr lang="en-US"/>
              <a:t>i</a:t>
            </a:r>
            <a:r>
              <a:rPr lang="en-US"/>
              <a:t>b</a:t>
            </a:r>
            <a:r>
              <a:rPr lang="en-US"/>
              <a:t>r</a:t>
            </a:r>
            <a:r>
              <a:rPr lang="en-US"/>
              <a:t>e</a:t>
            </a:r>
            <a:r>
              <a:rPr lang="en-US"/>
              <a:t> </a:t>
            </a:r>
            <a:r>
              <a:rPr lang="en-US"/>
              <a:t>o</a:t>
            </a:r>
            <a:r>
              <a:rPr lang="en-US"/>
              <a:t>f</a:t>
            </a:r>
            <a:r>
              <a:rPr lang="en-US"/>
              <a:t>f</a:t>
            </a:r>
            <a:r>
              <a:rPr lang="en-US"/>
              <a:t>ice</a:t>
            </a:r>
            <a:r>
              <a:rPr lang="en-US"/>
              <a:t> </a:t>
            </a:r>
            <a:r>
              <a:rPr lang="en-US"/>
              <a:t>p</a:t>
            </a:r>
            <a:r>
              <a:rPr lang="en-US"/>
              <a:t>a</a:t>
            </a:r>
            <a:r>
              <a:rPr lang="en-US"/>
              <a:t>c</a:t>
            </a:r>
            <a:r>
              <a:rPr lang="en-US"/>
              <a:t>k</a:t>
            </a:r>
            <a:r>
              <a:rPr lang="en-US"/>
              <a:t>age</a:t>
            </a:r>
            <a:r>
              <a:rPr lang="en-US"/>
              <a:t> </a:t>
            </a:r>
            <a:r>
              <a:rPr lang="en-US"/>
              <a:t>i</a:t>
            </a:r>
            <a:r>
              <a:rPr lang="en-US"/>
              <a:t>s</a:t>
            </a:r>
            <a:r>
              <a:rPr lang="en-US"/>
              <a:t> </a:t>
            </a:r>
            <a:r>
              <a:rPr lang="en-US"/>
              <a:t>c</a:t>
            </a:r>
            <a:r>
              <a:rPr lang="en-US"/>
              <a:t>o</a:t>
            </a:r>
            <a:r>
              <a:rPr lang="en-US"/>
              <a:t>m</a:t>
            </a:r>
            <a:r>
              <a:rPr lang="en-US"/>
              <a:t>p</a:t>
            </a:r>
            <a:r>
              <a:rPr lang="en-US"/>
              <a:t>l</a:t>
            </a:r>
            <a:r>
              <a:rPr lang="en-US"/>
              <a:t>etely</a:t>
            </a:r>
            <a:r>
              <a:rPr lang="en-US"/>
              <a:t> </a:t>
            </a:r>
            <a:r>
              <a:rPr lang="en-US"/>
              <a:t>f</a:t>
            </a:r>
            <a:r>
              <a:rPr lang="en-US"/>
              <a:t>r</a:t>
            </a:r>
            <a:r>
              <a:rPr lang="en-US"/>
              <a:t>e</a:t>
            </a:r>
            <a:r>
              <a:rPr lang="en-US"/>
              <a:t>e</a:t>
            </a:r>
            <a:r>
              <a:rPr lang="en-US"/>
              <a:t> </a:t>
            </a:r>
            <a:r>
              <a:rPr lang="en-US"/>
              <a:t>a</a:t>
            </a:r>
            <a:r>
              <a:rPr lang="en-US"/>
              <a:t>n</a:t>
            </a:r>
            <a:r>
              <a:rPr lang="en-US"/>
              <a:t>d</a:t>
            </a:r>
            <a:r>
              <a:rPr lang="en-US"/>
              <a:t> </a:t>
            </a:r>
            <a:r>
              <a:rPr lang="en-US"/>
              <a:t>a</a:t>
            </a:r>
            <a:r>
              <a:rPr lang="en-US"/>
              <a:t>w</a:t>
            </a:r>
            <a:r>
              <a:rPr lang="en-US"/>
              <a:t>e</a:t>
            </a:r>
            <a:r>
              <a:rPr lang="en-US"/>
              <a:t>s</a:t>
            </a:r>
            <a:r>
              <a:rPr lang="en-US"/>
              <a:t>o</a:t>
            </a:r>
            <a:r>
              <a:rPr lang="en-US"/>
              <a:t>m</a:t>
            </a:r>
            <a:r>
              <a:rPr lang="en-US"/>
              <a:t>e</a:t>
            </a:r>
            <a:r>
              <a:rPr lang="en-US"/>
              <a:t>.</a:t>
            </a:r>
            <a:r>
              <a:rPr lang="en-US"/>
              <a:t>.</a:t>
            </a:r>
            <a:r>
              <a:rPr lang="en-US"/>
              <a:t>.</a:t>
            </a:r>
            <a:endParaRPr lang="en-US"/>
          </a:p>
          <a:p>
            <a:pPr indent="0" marL="0">
              <a:buNone/>
            </a:pPr>
            <a:endParaRPr lang="en-US"/>
          </a:p>
          <a:p>
            <a:pPr indent="0" marL="0">
              <a:buNone/>
            </a:pPr>
            <a:r>
              <a:rPr lang="en-US"/>
              <a:t>This</a:t>
            </a:r>
            <a:r>
              <a:rPr lang="en-US"/>
              <a:t> </a:t>
            </a:r>
            <a:r>
              <a:rPr lang="en-US"/>
              <a:t>i</a:t>
            </a:r>
            <a:r>
              <a:rPr lang="en-US"/>
              <a:t>s</a:t>
            </a:r>
            <a:r>
              <a:rPr lang="en-US"/>
              <a:t> </a:t>
            </a:r>
            <a:r>
              <a:rPr lang="en-US"/>
              <a:t>ma</a:t>
            </a:r>
            <a:r>
              <a:rPr lang="en-US"/>
              <a:t>i</a:t>
            </a:r>
            <a:r>
              <a:rPr lang="en-US"/>
              <a:t>n</a:t>
            </a:r>
            <a:r>
              <a:rPr lang="en-US"/>
              <a:t> </a:t>
            </a:r>
            <a:r>
              <a:rPr lang="en-US"/>
              <a:t>reason </a:t>
            </a:r>
            <a:r>
              <a:rPr lang="en-US"/>
              <a:t>w</a:t>
            </a:r>
            <a:r>
              <a:rPr lang="en-US"/>
              <a:t>h</a:t>
            </a:r>
            <a:r>
              <a:rPr lang="en-US"/>
              <a:t>y</a:t>
            </a:r>
            <a:r>
              <a:rPr lang="en-US"/>
              <a:t> </a:t>
            </a:r>
            <a:r>
              <a:rPr lang="en-US"/>
              <a:t>m</a:t>
            </a:r>
            <a:r>
              <a:rPr lang="en-US"/>
              <a:t>o</a:t>
            </a:r>
            <a:r>
              <a:rPr lang="en-US"/>
              <a:t>s</a:t>
            </a:r>
            <a:r>
              <a:rPr lang="en-US"/>
              <a:t>t</a:t>
            </a:r>
            <a:r>
              <a:rPr lang="en-US"/>
              <a:t> </a:t>
            </a:r>
            <a:r>
              <a:rPr lang="en-US"/>
              <a:t>o</a:t>
            </a:r>
            <a:r>
              <a:rPr lang="en-US"/>
              <a:t>f</a:t>
            </a:r>
            <a:r>
              <a:rPr lang="en-US"/>
              <a:t> </a:t>
            </a:r>
            <a:r>
              <a:rPr lang="en-US"/>
              <a:t>the </a:t>
            </a:r>
            <a:r>
              <a:rPr lang="en-US"/>
              <a:t>p</a:t>
            </a:r>
            <a:r>
              <a:rPr lang="en-US"/>
              <a:t>e</a:t>
            </a:r>
            <a:r>
              <a:rPr lang="en-US"/>
              <a:t>o</a:t>
            </a:r>
            <a:r>
              <a:rPr lang="en-US"/>
              <a:t>p</a:t>
            </a:r>
            <a:r>
              <a:rPr lang="en-US"/>
              <a:t>l</a:t>
            </a:r>
            <a:r>
              <a:rPr lang="en-US"/>
              <a:t>e</a:t>
            </a:r>
            <a:r>
              <a:rPr lang="en-US"/>
              <a:t> </a:t>
            </a:r>
            <a:r>
              <a:rPr lang="en-US"/>
              <a:t>j</a:t>
            </a:r>
            <a:r>
              <a:rPr lang="en-US"/>
              <a:t>u</a:t>
            </a:r>
            <a:r>
              <a:rPr lang="en-US"/>
              <a:t>m</a:t>
            </a:r>
            <a:r>
              <a:rPr lang="en-US"/>
              <a:t>p</a:t>
            </a:r>
            <a:r>
              <a:rPr lang="en-US"/>
              <a:t> </a:t>
            </a:r>
            <a:r>
              <a:rPr lang="en-US"/>
              <a:t>f</a:t>
            </a:r>
            <a:r>
              <a:rPr lang="en-US"/>
              <a:t>r</a:t>
            </a:r>
            <a:r>
              <a:rPr lang="en-US"/>
              <a:t>o</a:t>
            </a:r>
            <a:r>
              <a:rPr lang="en-US"/>
              <a:t>m</a:t>
            </a:r>
            <a:r>
              <a:rPr lang="en-US"/>
              <a:t> </a:t>
            </a:r>
            <a:r>
              <a:rPr lang="en-US"/>
              <a:t>p</a:t>
            </a:r>
            <a:r>
              <a:rPr lang="en-US"/>
              <a:t>r</a:t>
            </a:r>
            <a:r>
              <a:rPr lang="en-US"/>
              <a:t>o</a:t>
            </a:r>
            <a:r>
              <a:rPr lang="en-US"/>
              <a:t>p</a:t>
            </a:r>
            <a:r>
              <a:rPr lang="en-US"/>
              <a:t>e</a:t>
            </a:r>
            <a:r>
              <a:rPr lang="en-US"/>
              <a:t>r</a:t>
            </a:r>
            <a:r>
              <a:rPr lang="en-US"/>
              <a:t>i</a:t>
            </a:r>
            <a:r>
              <a:rPr lang="en-US"/>
              <a:t>t</a:t>
            </a:r>
            <a:r>
              <a:rPr lang="en-US"/>
              <a:t>o</a:t>
            </a:r>
            <a:r>
              <a:rPr lang="en-US"/>
              <a:t>r</a:t>
            </a:r>
            <a:r>
              <a:rPr lang="en-US"/>
              <a:t>y</a:t>
            </a:r>
            <a:r>
              <a:rPr lang="en-US"/>
              <a:t> </a:t>
            </a:r>
            <a:r>
              <a:rPr lang="en-US"/>
              <a:t>t</a:t>
            </a:r>
            <a:r>
              <a:rPr lang="en-US"/>
              <a:t>o</a:t>
            </a:r>
            <a:r>
              <a:rPr lang="en-US"/>
              <a:t> </a:t>
            </a:r>
            <a:r>
              <a:rPr lang="en-US"/>
              <a:t>o</a:t>
            </a:r>
            <a:r>
              <a:rPr lang="en-US"/>
              <a:t>p</a:t>
            </a:r>
            <a:r>
              <a:rPr lang="en-US"/>
              <a:t>e</a:t>
            </a:r>
            <a:r>
              <a:rPr lang="en-US"/>
              <a:t>n</a:t>
            </a:r>
            <a:r>
              <a:rPr lang="en-US"/>
              <a:t> </a:t>
            </a:r>
            <a:r>
              <a:rPr lang="en-US"/>
              <a:t>s</a:t>
            </a:r>
            <a:r>
              <a:rPr lang="en-US"/>
              <a:t>o</a:t>
            </a:r>
            <a:r>
              <a:rPr lang="en-US"/>
              <a:t>u</a:t>
            </a:r>
            <a:r>
              <a:rPr lang="en-US"/>
              <a:t>rce</a:t>
            </a:r>
            <a:r>
              <a:rPr lang="en-US"/>
              <a:t> </a:t>
            </a:r>
            <a:r>
              <a:rPr lang="en-US"/>
              <a:t>:</a:t>
            </a:r>
            <a:r>
              <a:rPr lang="en-US"/>
              <a:t>P</a:t>
            </a:r>
            <a:endParaRPr lang="en-US"/>
          </a:p>
          <a:p>
            <a:pPr indent="0" marL="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3" name=""/>
          <p:cNvSpPr>
            <a:spLocks noGrp="1"/>
          </p:cNvSpPr>
          <p:nvPr>
            <p:ph type="title"/>
          </p:nvPr>
        </p:nvSpPr>
        <p:spPr/>
        <p:txBody>
          <a:bodyPr/>
          <a:p>
            <a:r>
              <a:rPr lang="en-US"/>
              <a:t>Upload files to Google Drive</a:t>
            </a:r>
            <a:endParaRPr lang="en-US"/>
          </a:p>
        </p:txBody>
      </p:sp>
      <p:sp>
        <p:nvSpPr>
          <p:cNvPr id="1048664" name=""/>
          <p:cNvSpPr>
            <a:spLocks noGrp="1"/>
          </p:cNvSpPr>
          <p:nvPr>
            <p:ph idx="1"/>
          </p:nvPr>
        </p:nvSpPr>
        <p:spPr/>
        <p:txBody>
          <a:bodyPr/>
          <a:p>
            <a:pPr indent="0" marL="0">
              <a:buNone/>
            </a:pPr>
            <a:r>
              <a:rPr lang="en-US"/>
              <a:t>Documents can easily be uploaded directly from LibreOffice to Google Drive. LibreOffice also supports ssh (among other services and protocols), so I can easily upload my files directly to a remote server. The downside for Linux users is that Google Drive isn't available for Linux.</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5" name=""/>
          <p:cNvSpPr>
            <a:spLocks noGrp="1"/>
          </p:cNvSpPr>
          <p:nvPr>
            <p:ph type="title"/>
          </p:nvPr>
        </p:nvSpPr>
        <p:spPr/>
        <p:txBody>
          <a:bodyPr/>
          <a:p>
            <a:r>
              <a:rPr lang="en-US"/>
              <a:t>You can use it on Linux </a:t>
            </a:r>
            <a:endParaRPr lang="en-US"/>
          </a:p>
        </p:txBody>
      </p:sp>
      <p:sp>
        <p:nvSpPr>
          <p:cNvPr id="1048666" name=""/>
          <p:cNvSpPr>
            <a:spLocks noGrp="1"/>
          </p:cNvSpPr>
          <p:nvPr>
            <p:ph idx="1"/>
          </p:nvPr>
        </p:nvSpPr>
        <p:spPr/>
        <p:txBody>
          <a:bodyPr/>
          <a:p>
            <a:pPr indent="0" marL="0">
              <a:buNone/>
            </a:pPr>
            <a:r>
              <a:rPr lang="en-US"/>
              <a:t>P</a:t>
            </a:r>
            <a:r>
              <a:rPr lang="en-US"/>
              <a:t>r</a:t>
            </a:r>
            <a:r>
              <a:rPr lang="en-US"/>
              <a:t>o</a:t>
            </a:r>
            <a:r>
              <a:rPr lang="en-US"/>
              <a:t>p</a:t>
            </a:r>
            <a:r>
              <a:rPr lang="en-US"/>
              <a:t>e</a:t>
            </a:r>
            <a:r>
              <a:rPr lang="en-US"/>
              <a:t>r</a:t>
            </a:r>
            <a:r>
              <a:rPr lang="en-US"/>
              <a:t>i</a:t>
            </a:r>
            <a:r>
              <a:rPr lang="en-US"/>
              <a:t>t</a:t>
            </a:r>
            <a:r>
              <a:rPr lang="en-US"/>
              <a:t>o</a:t>
            </a:r>
            <a:r>
              <a:rPr lang="en-US"/>
              <a:t>r</a:t>
            </a:r>
            <a:r>
              <a:rPr lang="en-US"/>
              <a:t>y</a:t>
            </a:r>
            <a:r>
              <a:rPr lang="en-US"/>
              <a:t> </a:t>
            </a:r>
            <a:r>
              <a:rPr lang="en-US"/>
              <a:t>sof</a:t>
            </a:r>
            <a:r>
              <a:rPr lang="en-US"/>
              <a:t>tware</a:t>
            </a:r>
            <a:r>
              <a:rPr lang="en-US"/>
              <a:t> isn't available for Linux and it had been a second class citizen on macOS for a very long time. If you are someone like me who hops between macOS, Windows and Linux then LibreOffice is your only choice.</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Lenovo K8 Note</dc:creator>
  <dcterms:created xsi:type="dcterms:W3CDTF">2015-05-11T22:30:45Z</dcterms:created>
  <dcterms:modified xsi:type="dcterms:W3CDTF">2019-03-11T03:31:29Z</dcterms:modified>
</cp:coreProperties>
</file>