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57A4-516B-4CD7-A17E-B91018CBC2B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6AD3-1A5B-44FC-83AA-12105EC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3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57A4-516B-4CD7-A17E-B91018CBC2B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6AD3-1A5B-44FC-83AA-12105EC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3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57A4-516B-4CD7-A17E-B91018CBC2B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6AD3-1A5B-44FC-83AA-12105EC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6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57A4-516B-4CD7-A17E-B91018CBC2B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6AD3-1A5B-44FC-83AA-12105EC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6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57A4-516B-4CD7-A17E-B91018CBC2B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6AD3-1A5B-44FC-83AA-12105EC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6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57A4-516B-4CD7-A17E-B91018CBC2B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6AD3-1A5B-44FC-83AA-12105EC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2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57A4-516B-4CD7-A17E-B91018CBC2B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6AD3-1A5B-44FC-83AA-12105EC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2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57A4-516B-4CD7-A17E-B91018CBC2B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6AD3-1A5B-44FC-83AA-12105EC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8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57A4-516B-4CD7-A17E-B91018CBC2B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6AD3-1A5B-44FC-83AA-12105EC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57A4-516B-4CD7-A17E-B91018CBC2B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6AD3-1A5B-44FC-83AA-12105EC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7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57A4-516B-4CD7-A17E-B91018CBC2B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6AD3-1A5B-44FC-83AA-12105EC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5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757A4-516B-4CD7-A17E-B91018CBC2B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D6AD3-1A5B-44FC-83AA-12105EC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3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3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4377" y="-1315697"/>
            <a:ext cx="3581774" cy="55245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glow rad="762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RightUp">
              <a:rot lat="1723204" lon="19925861" rev="21284744"/>
            </a:camera>
            <a:lightRig rig="threePt" dir="t"/>
          </a:scene3d>
          <a:sp3d z="-120650" prstMaterial="metal"/>
        </p:spPr>
        <p:txBody>
          <a:bodyPr wrap="square" lIns="274320" tIns="457200" rIns="365760" bIns="640080" rtlCol="0" anchor="b" anchorCtr="0">
            <a:spAutoFit/>
            <a:flatTx/>
          </a:bodyPr>
          <a:lstStyle/>
          <a:p>
            <a:pPr algn="ctr"/>
            <a:r>
              <a:rPr lang="el-GR" sz="28700" b="1" dirty="0"/>
              <a:t>Γ</a:t>
            </a:r>
            <a:r>
              <a:rPr lang="en-US" sz="8800" dirty="0">
                <a:latin typeface="Berlin Sans FB" panose="020E0602020502020306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495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Berlin Sans FB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Seibel</dc:creator>
  <cp:lastModifiedBy>Mike Seibel</cp:lastModifiedBy>
  <cp:revision>6</cp:revision>
  <dcterms:created xsi:type="dcterms:W3CDTF">2017-07-16T17:41:05Z</dcterms:created>
  <dcterms:modified xsi:type="dcterms:W3CDTF">2017-07-16T18:38:23Z</dcterms:modified>
</cp:coreProperties>
</file>