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9" r:id="rId4"/>
    <p:sldId id="260" r:id="rId5"/>
    <p:sldId id="261" r:id="rId6"/>
    <p:sldId id="262" r:id="rId7"/>
    <p:sldId id="269" r:id="rId8"/>
    <p:sldId id="268" r:id="rId9"/>
    <p:sldId id="267" r:id="rId10"/>
    <p:sldId id="270"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12B1100-3982-41EB-B76C-F385249CDF7C}" type="datetimeFigureOut">
              <a:rPr lang="en-US" smtClean="0"/>
              <a:pPr/>
              <a:t>1/12/2022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9CA09B1-2C54-4D0D-9B7A-99ECAC184BD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2B1100-3982-41EB-B76C-F385249CDF7C}"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A09B1-2C54-4D0D-9B7A-99ECAC184B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2B1100-3982-41EB-B76C-F385249CDF7C}"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A09B1-2C54-4D0D-9B7A-99ECAC184B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2B1100-3982-41EB-B76C-F385249CDF7C}"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A09B1-2C54-4D0D-9B7A-99ECAC184BD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2B1100-3982-41EB-B76C-F385249CDF7C}" type="datetimeFigureOut">
              <a:rPr lang="en-US" smtClean="0"/>
              <a:pPr/>
              <a:t>1/12/2022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9CA09B1-2C54-4D0D-9B7A-99ECAC184BD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2B1100-3982-41EB-B76C-F385249CDF7C}"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A09B1-2C54-4D0D-9B7A-99ECAC184BD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12B1100-3982-41EB-B76C-F385249CDF7C}"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A09B1-2C54-4D0D-9B7A-99ECAC184BD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2B1100-3982-41EB-B76C-F385249CDF7C}"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A09B1-2C54-4D0D-9B7A-99ECAC184B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B1100-3982-41EB-B76C-F385249CDF7C}"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A09B1-2C54-4D0D-9B7A-99ECAC184B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2B1100-3982-41EB-B76C-F385249CDF7C}"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A09B1-2C54-4D0D-9B7A-99ECAC184BD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2B1100-3982-41EB-B76C-F385249CDF7C}" type="datetimeFigureOut">
              <a:rPr lang="en-US" smtClean="0"/>
              <a:pPr/>
              <a:t>1/12/2022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19CA09B1-2C54-4D0D-9B7A-99ECAC184BD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2B1100-3982-41EB-B76C-F385249CDF7C}" type="datetimeFigureOut">
              <a:rPr lang="en-US" smtClean="0"/>
              <a:pPr/>
              <a:t>1/12/2022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9CA09B1-2C54-4D0D-9B7A-99ECAC184B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b="1" dirty="0" smtClean="0"/>
              <a:t>Mini Project</a:t>
            </a:r>
          </a:p>
          <a:p>
            <a:r>
              <a:rPr lang="en-US" b="1" dirty="0" smtClean="0"/>
              <a:t>CSE489</a:t>
            </a:r>
          </a:p>
          <a:p>
            <a:r>
              <a:rPr lang="en-US" b="1" dirty="0" smtClean="0"/>
              <a:t>Sec:01</a:t>
            </a:r>
          </a:p>
          <a:p>
            <a:r>
              <a:rPr lang="en-US" b="1" dirty="0" smtClean="0"/>
              <a:t>Fall2021</a:t>
            </a:r>
            <a:endParaRPr lang="en-US" b="1" dirty="0"/>
          </a:p>
        </p:txBody>
      </p:sp>
      <p:sp>
        <p:nvSpPr>
          <p:cNvPr id="2" name="Title 1"/>
          <p:cNvSpPr>
            <a:spLocks noGrp="1"/>
          </p:cNvSpPr>
          <p:nvPr>
            <p:ph type="ctrTitle"/>
          </p:nvPr>
        </p:nvSpPr>
        <p:spPr/>
        <p:txBody>
          <a:bodyPr/>
          <a:lstStyle/>
          <a:p>
            <a:r>
              <a:rPr lang="en-US" b="1" dirty="0" smtClean="0">
                <a:solidFill>
                  <a:schemeClr val="tx1"/>
                </a:solidFill>
                <a:effectLst>
                  <a:outerShdw blurRad="38100" dist="38100" dir="2700000" algn="tl">
                    <a:srgbClr val="000000">
                      <a:alpha val="43137"/>
                    </a:srgbClr>
                  </a:outerShdw>
                </a:effectLst>
              </a:rPr>
              <a:t>BD BLOOD CENTER</a:t>
            </a:r>
            <a:endParaRPr lang="en-US" b="1" dirty="0">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685800"/>
            <a:ext cx="57150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TextBox 2"/>
          <p:cNvSpPr txBox="1"/>
          <p:nvPr/>
        </p:nvSpPr>
        <p:spPr>
          <a:xfrm>
            <a:off x="1371600" y="1676400"/>
            <a:ext cx="6553200"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2400" dirty="0" smtClean="0"/>
              <a:t>It </a:t>
            </a:r>
            <a:r>
              <a:rPr lang="en-US" sz="2400" dirty="0" smtClean="0"/>
              <a:t>can create a community of blood donors and patient if deployed in the play store. </a:t>
            </a:r>
          </a:p>
          <a:p>
            <a:pPr>
              <a:buFont typeface="Arial" pitchFamily="34" charset="0"/>
              <a:buChar char="•"/>
            </a:pPr>
            <a:r>
              <a:rPr lang="en-US" sz="2400" dirty="0" smtClean="0"/>
              <a:t>Basically </a:t>
            </a:r>
            <a:r>
              <a:rPr lang="en-US" sz="2400" dirty="0" smtClean="0"/>
              <a:t>this application is not a business app but in order to earn </a:t>
            </a:r>
            <a:r>
              <a:rPr lang="en-US" sz="2400" dirty="0" err="1" smtClean="0"/>
              <a:t>maintance</a:t>
            </a:r>
            <a:r>
              <a:rPr lang="en-US" sz="2400" dirty="0" smtClean="0"/>
              <a:t> cost of this application we can use advertisement in app or donation page so that the users can donate to run this application. </a:t>
            </a:r>
          </a:p>
          <a:p>
            <a:pPr>
              <a:buFont typeface="Arial" pitchFamily="34" charset="0"/>
              <a:buChar char="•"/>
            </a:pPr>
            <a:r>
              <a:rPr lang="en-US" sz="2400" dirty="0" smtClean="0"/>
              <a:t>We </a:t>
            </a:r>
            <a:r>
              <a:rPr lang="en-US" sz="2400" dirty="0" smtClean="0"/>
              <a:t>can use remote database so that user able to do their works from any where in the word, we can use authenticator to check phone number or email address is not false. We also need to figure out the way we can ensure users privacy.</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819400"/>
            <a:ext cx="6553200" cy="1107996"/>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THANK YOU</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ewulogo.png"/>
          <p:cNvPicPr>
            <a:picLocks noGrp="1" noChangeAspect="1"/>
          </p:cNvPicPr>
          <p:nvPr>
            <p:ph sz="quarter" idx="1"/>
          </p:nvPr>
        </p:nvPicPr>
        <p:blipFill>
          <a:blip r:embed="rId2"/>
          <a:stretch>
            <a:fillRect/>
          </a:stretch>
        </p:blipFill>
        <p:spPr>
          <a:xfrm>
            <a:off x="1447800" y="-1905000"/>
            <a:ext cx="6781800" cy="4267200"/>
          </a:xfrm>
        </p:spPr>
      </p:pic>
      <p:sp>
        <p:nvSpPr>
          <p:cNvPr id="5" name="TextBox 4"/>
          <p:cNvSpPr txBox="1"/>
          <p:nvPr/>
        </p:nvSpPr>
        <p:spPr>
          <a:xfrm>
            <a:off x="762000" y="2819400"/>
            <a:ext cx="3810000" cy="2693623"/>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nSpc>
                <a:spcPct val="107000"/>
              </a:lnSpc>
              <a:spcAft>
                <a:spcPts val="800"/>
              </a:spcAft>
            </a:pPr>
            <a:r>
              <a:rPr lang="en-US" sz="2400" b="1" dirty="0" smtClean="0">
                <a:solidFill>
                  <a:schemeClr val="bg1"/>
                </a:solidFill>
                <a:latin typeface="Times New Roman"/>
                <a:ea typeface="Times New Roman"/>
                <a:cs typeface="Times New Roman"/>
              </a:rPr>
              <a:t>Submitted To:</a:t>
            </a:r>
            <a:endParaRPr lang="en-US" sz="2400" dirty="0" smtClean="0">
              <a:solidFill>
                <a:schemeClr val="bg1"/>
              </a:solidFill>
              <a:latin typeface="Calibri"/>
              <a:ea typeface="Times New Roman"/>
              <a:cs typeface="Times New Roman"/>
            </a:endParaRPr>
          </a:p>
          <a:p>
            <a:pPr>
              <a:lnSpc>
                <a:spcPct val="107000"/>
              </a:lnSpc>
              <a:spcAft>
                <a:spcPts val="800"/>
              </a:spcAft>
            </a:pPr>
            <a:r>
              <a:rPr lang="en-US" sz="2400" dirty="0" err="1" smtClean="0">
                <a:solidFill>
                  <a:schemeClr val="bg1"/>
                </a:solidFill>
                <a:latin typeface="Times New Roman"/>
                <a:ea typeface="Times New Roman"/>
                <a:cs typeface="Times New Roman"/>
              </a:rPr>
              <a:t>Md</a:t>
            </a:r>
            <a:r>
              <a:rPr lang="en-US" sz="2400" dirty="0" smtClean="0">
                <a:solidFill>
                  <a:schemeClr val="bg1"/>
                </a:solidFill>
                <a:latin typeface="Times New Roman"/>
                <a:ea typeface="Times New Roman"/>
                <a:cs typeface="Times New Roman"/>
              </a:rPr>
              <a:t> </a:t>
            </a:r>
            <a:r>
              <a:rPr lang="en-US" sz="2400" dirty="0" err="1" smtClean="0">
                <a:solidFill>
                  <a:schemeClr val="bg1"/>
                </a:solidFill>
                <a:latin typeface="Times New Roman"/>
                <a:ea typeface="Times New Roman"/>
                <a:cs typeface="Times New Roman"/>
              </a:rPr>
              <a:t>Mostofa</a:t>
            </a:r>
            <a:r>
              <a:rPr lang="en-US" sz="2400" dirty="0" smtClean="0">
                <a:solidFill>
                  <a:schemeClr val="bg1"/>
                </a:solidFill>
                <a:latin typeface="Times New Roman"/>
                <a:ea typeface="Times New Roman"/>
                <a:cs typeface="Times New Roman"/>
              </a:rPr>
              <a:t> </a:t>
            </a:r>
            <a:r>
              <a:rPr lang="en-US" sz="2400" dirty="0" err="1" smtClean="0">
                <a:solidFill>
                  <a:schemeClr val="bg1"/>
                </a:solidFill>
                <a:latin typeface="Times New Roman"/>
                <a:ea typeface="Times New Roman"/>
                <a:cs typeface="Times New Roman"/>
              </a:rPr>
              <a:t>Kamal</a:t>
            </a:r>
            <a:r>
              <a:rPr lang="en-US" sz="2400" dirty="0" smtClean="0">
                <a:solidFill>
                  <a:schemeClr val="bg1"/>
                </a:solidFill>
                <a:latin typeface="Times New Roman"/>
                <a:ea typeface="Times New Roman"/>
                <a:cs typeface="Times New Roman"/>
              </a:rPr>
              <a:t> </a:t>
            </a:r>
            <a:r>
              <a:rPr lang="en-US" sz="2400" dirty="0" err="1" smtClean="0">
                <a:solidFill>
                  <a:schemeClr val="bg1"/>
                </a:solidFill>
                <a:latin typeface="Times New Roman"/>
                <a:ea typeface="Times New Roman"/>
                <a:cs typeface="Times New Roman"/>
              </a:rPr>
              <a:t>Rasel</a:t>
            </a:r>
            <a:r>
              <a:rPr lang="en-US" sz="2400" dirty="0" smtClean="0">
                <a:solidFill>
                  <a:schemeClr val="bg1"/>
                </a:solidFill>
                <a:latin typeface="Times New Roman"/>
                <a:ea typeface="Times New Roman"/>
                <a:cs typeface="Times New Roman"/>
              </a:rPr>
              <a:t> </a:t>
            </a:r>
            <a:endParaRPr lang="en-US" sz="2400" dirty="0" smtClean="0">
              <a:solidFill>
                <a:schemeClr val="bg1"/>
              </a:solidFill>
              <a:latin typeface="Calibri"/>
              <a:ea typeface="Times New Roman"/>
              <a:cs typeface="Times New Roman"/>
            </a:endParaRPr>
          </a:p>
          <a:p>
            <a:pPr>
              <a:lnSpc>
                <a:spcPct val="107000"/>
              </a:lnSpc>
              <a:spcAft>
                <a:spcPts val="800"/>
              </a:spcAft>
            </a:pPr>
            <a:r>
              <a:rPr lang="en-US" sz="2400" dirty="0" smtClean="0">
                <a:solidFill>
                  <a:schemeClr val="bg1"/>
                </a:solidFill>
                <a:latin typeface="Times New Roman"/>
                <a:ea typeface="Times New Roman"/>
                <a:cs typeface="Times New Roman"/>
              </a:rPr>
              <a:t>Assistant Professor,</a:t>
            </a:r>
            <a:endParaRPr lang="en-US" sz="2400" dirty="0" smtClean="0">
              <a:solidFill>
                <a:schemeClr val="bg1"/>
              </a:solidFill>
              <a:latin typeface="Calibri"/>
              <a:ea typeface="Times New Roman"/>
              <a:cs typeface="Times New Roman"/>
            </a:endParaRPr>
          </a:p>
          <a:p>
            <a:r>
              <a:rPr lang="en-US" sz="2400" dirty="0" smtClean="0">
                <a:solidFill>
                  <a:schemeClr val="bg1"/>
                </a:solidFill>
                <a:latin typeface="Times New Roman"/>
                <a:ea typeface="Times New Roman"/>
              </a:rPr>
              <a:t>Department of Computer Science and Engineering</a:t>
            </a:r>
          </a:p>
          <a:p>
            <a:r>
              <a:rPr lang="en-US" sz="2400" dirty="0" smtClean="0">
                <a:solidFill>
                  <a:schemeClr val="bg1"/>
                </a:solidFill>
                <a:latin typeface="Times New Roman"/>
              </a:rPr>
              <a:t>East West University</a:t>
            </a:r>
            <a:endParaRPr lang="en-US" sz="2400" dirty="0">
              <a:solidFill>
                <a:schemeClr val="bg1"/>
              </a:solidFill>
            </a:endParaRPr>
          </a:p>
        </p:txBody>
      </p:sp>
      <p:sp>
        <p:nvSpPr>
          <p:cNvPr id="6" name="TextBox 5"/>
          <p:cNvSpPr txBox="1"/>
          <p:nvPr/>
        </p:nvSpPr>
        <p:spPr>
          <a:xfrm>
            <a:off x="4953000" y="2438400"/>
            <a:ext cx="3505200" cy="34163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b="1" dirty="0">
                <a:solidFill>
                  <a:schemeClr val="bg1"/>
                </a:solidFill>
                <a:latin typeface="Times New Roman" pitchFamily="18" charset="0"/>
                <a:cs typeface="Times New Roman" pitchFamily="18" charset="0"/>
              </a:rPr>
              <a:t>Submitted By</a:t>
            </a:r>
            <a:r>
              <a:rPr lang="en-US" sz="2400" b="1" dirty="0" smtClean="0">
                <a:solidFill>
                  <a:schemeClr val="bg1"/>
                </a:solidFill>
                <a:latin typeface="Times New Roman" pitchFamily="18" charset="0"/>
                <a:cs typeface="Times New Roman" pitchFamily="18" charset="0"/>
              </a:rPr>
              <a:t>:</a:t>
            </a:r>
            <a:endParaRPr lang="en-US" sz="2400" dirty="0">
              <a:solidFill>
                <a:schemeClr val="bg1"/>
              </a:solidFill>
              <a:latin typeface="Times New Roman" pitchFamily="18" charset="0"/>
              <a:cs typeface="Times New Roman" pitchFamily="18" charset="0"/>
            </a:endParaRPr>
          </a:p>
          <a:p>
            <a:pPr>
              <a:buFont typeface="Arial" pitchFamily="34" charset="0"/>
              <a:buChar char="•"/>
            </a:pPr>
            <a:r>
              <a:rPr lang="en-US" sz="2400" dirty="0">
                <a:solidFill>
                  <a:schemeClr val="bg1"/>
                </a:solidFill>
                <a:latin typeface="Times New Roman" pitchFamily="18" charset="0"/>
                <a:cs typeface="Times New Roman" pitchFamily="18" charset="0"/>
              </a:rPr>
              <a:t>SHAHRIAR CHOWDHURY </a:t>
            </a:r>
            <a:r>
              <a:rPr lang="en-US" sz="2400" dirty="0" smtClean="0">
                <a:solidFill>
                  <a:schemeClr val="bg1"/>
                </a:solidFill>
                <a:latin typeface="Times New Roman" pitchFamily="18" charset="0"/>
                <a:cs typeface="Times New Roman" pitchFamily="18" charset="0"/>
              </a:rPr>
              <a:t>ID:2018-2-60-021</a:t>
            </a:r>
            <a:r>
              <a:rPr lang="en-US" sz="2400" dirty="0">
                <a:solidFill>
                  <a:schemeClr val="bg1"/>
                </a:solidFill>
                <a:latin typeface="Times New Roman" pitchFamily="18" charset="0"/>
                <a:cs typeface="Times New Roman" pitchFamily="18" charset="0"/>
              </a:rPr>
              <a:t>	</a:t>
            </a:r>
          </a:p>
          <a:p>
            <a:pPr>
              <a:buFont typeface="Arial" pitchFamily="34" charset="0"/>
              <a:buChar char="•"/>
            </a:pPr>
            <a:r>
              <a:rPr lang="en-US" sz="2400" dirty="0">
                <a:solidFill>
                  <a:schemeClr val="bg1"/>
                </a:solidFill>
                <a:latin typeface="Times New Roman" pitchFamily="18" charset="0"/>
                <a:cs typeface="Times New Roman" pitchFamily="18" charset="0"/>
              </a:rPr>
              <a:t>SAMIUN RAHMAN SIZAN </a:t>
            </a:r>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ID:2018-2-60-124</a:t>
            </a:r>
            <a:r>
              <a:rPr lang="en-US" sz="2400" dirty="0">
                <a:solidFill>
                  <a:schemeClr val="bg1"/>
                </a:solidFill>
                <a:latin typeface="Times New Roman" pitchFamily="18" charset="0"/>
                <a:cs typeface="Times New Roman" pitchFamily="18" charset="0"/>
              </a:rPr>
              <a:t>	</a:t>
            </a:r>
          </a:p>
          <a:p>
            <a:pPr>
              <a:buFont typeface="Arial" pitchFamily="34" charset="0"/>
              <a:buChar char="•"/>
            </a:pPr>
            <a:r>
              <a:rPr lang="en-US" sz="2400" dirty="0">
                <a:solidFill>
                  <a:schemeClr val="bg1"/>
                </a:solidFill>
                <a:latin typeface="Times New Roman" pitchFamily="18" charset="0"/>
                <a:cs typeface="Times New Roman" pitchFamily="18" charset="0"/>
              </a:rPr>
              <a:t>RABEA </a:t>
            </a:r>
            <a:r>
              <a:rPr lang="en-US" sz="2400" dirty="0" smtClean="0">
                <a:solidFill>
                  <a:schemeClr val="bg1"/>
                </a:solidFill>
                <a:latin typeface="Times New Roman" pitchFamily="18" charset="0"/>
                <a:cs typeface="Times New Roman" pitchFamily="18" charset="0"/>
              </a:rPr>
              <a:t>AKHTER</a:t>
            </a:r>
          </a:p>
          <a:p>
            <a:r>
              <a:rPr lang="en-US" sz="2400" dirty="0" smtClean="0">
                <a:solidFill>
                  <a:schemeClr val="bg1"/>
                </a:solidFill>
                <a:latin typeface="Times New Roman" pitchFamily="18" charset="0"/>
                <a:cs typeface="Times New Roman" pitchFamily="18" charset="0"/>
              </a:rPr>
              <a:t>ID:2019-1-60-073</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057400"/>
            <a:ext cx="6858000" cy="30469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Font typeface="Arial" pitchFamily="34" charset="0"/>
              <a:buChar char="•"/>
            </a:pPr>
            <a:r>
              <a:rPr lang="en-US" sz="3200" dirty="0">
                <a:latin typeface="Times New Roman" pitchFamily="18" charset="0"/>
                <a:cs typeface="Times New Roman" pitchFamily="18" charset="0"/>
              </a:rPr>
              <a:t>BD BLOOD CENTER application provides a reliable platform to connect local blood donors with </a:t>
            </a:r>
            <a:r>
              <a:rPr lang="en-US" sz="3200" dirty="0" err="1">
                <a:latin typeface="Times New Roman" pitchFamily="18" charset="0"/>
                <a:cs typeface="Times New Roman" pitchFamily="18" charset="0"/>
              </a:rPr>
              <a:t>patients.Our</a:t>
            </a:r>
            <a:r>
              <a:rPr lang="en-US" sz="3200" dirty="0">
                <a:latin typeface="Times New Roman" pitchFamily="18" charset="0"/>
                <a:cs typeface="Times New Roman" pitchFamily="18" charset="0"/>
              </a:rPr>
              <a:t> application creates a communication platform whenever a </a:t>
            </a:r>
            <a:r>
              <a:rPr lang="en-US" sz="3200" dirty="0" smtClean="0">
                <a:latin typeface="Times New Roman" pitchFamily="18" charset="0"/>
                <a:cs typeface="Times New Roman" pitchFamily="18" charset="0"/>
              </a:rPr>
              <a:t>patient </a:t>
            </a:r>
            <a:r>
              <a:rPr lang="en-US" sz="3200" dirty="0">
                <a:latin typeface="Times New Roman" pitchFamily="18" charset="0"/>
                <a:cs typeface="Times New Roman" pitchFamily="18" charset="0"/>
              </a:rPr>
              <a:t>needs blood donation.</a:t>
            </a:r>
          </a:p>
        </p:txBody>
      </p:sp>
      <p:sp>
        <p:nvSpPr>
          <p:cNvPr id="3" name="TextBox 2"/>
          <p:cNvSpPr txBox="1"/>
          <p:nvPr/>
        </p:nvSpPr>
        <p:spPr>
          <a:xfrm>
            <a:off x="1600200" y="685800"/>
            <a:ext cx="57150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3200" b="1" dirty="0" smtClean="0">
                <a:latin typeface="Times New Roman" pitchFamily="18" charset="0"/>
                <a:cs typeface="Times New Roman" pitchFamily="18" charset="0"/>
              </a:rPr>
              <a:t>Project Description:</a:t>
            </a:r>
            <a:endParaRPr lang="en-US" sz="32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808038"/>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p:txBody>
      </p:sp>
      <p:sp>
        <p:nvSpPr>
          <p:cNvPr id="3" name="TextBox 2"/>
          <p:cNvSpPr txBox="1"/>
          <p:nvPr/>
        </p:nvSpPr>
        <p:spPr>
          <a:xfrm>
            <a:off x="838200" y="1905000"/>
            <a:ext cx="7543800" cy="34778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2400" dirty="0">
                <a:latin typeface="Times New Roman" pitchFamily="18" charset="0"/>
                <a:cs typeface="Times New Roman" pitchFamily="18" charset="0"/>
              </a:rPr>
              <a:t>Blood donation saves lives, and the communication between patients and donors plays a vital role in </a:t>
            </a:r>
            <a:r>
              <a:rPr lang="en-US" sz="2400" dirty="0" smtClean="0">
                <a:latin typeface="Times New Roman" pitchFamily="18" charset="0"/>
                <a:cs typeface="Times New Roman" pitchFamily="18" charset="0"/>
              </a:rPr>
              <a:t>this.</a:t>
            </a:r>
            <a:endParaRPr lang="en-US" sz="2400" dirty="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Designed </a:t>
            </a:r>
            <a:r>
              <a:rPr lang="en-US" sz="2400" dirty="0">
                <a:latin typeface="Times New Roman" pitchFamily="18" charset="0"/>
                <a:cs typeface="Times New Roman" pitchFamily="18" charset="0"/>
              </a:rPr>
              <a:t>to fit the users’ needs and preferences</a:t>
            </a:r>
            <a:r>
              <a:rPr lang="en-US" sz="2400" dirty="0" smtClean="0">
                <a:latin typeface="Times New Roman" pitchFamily="18" charset="0"/>
                <a:cs typeface="Times New Roman" pitchFamily="18" charset="0"/>
              </a:rPr>
              <a:t>.</a:t>
            </a:r>
            <a:r>
              <a:rPr lang="en-US" sz="2400" b="1" dirty="0"/>
              <a:t> </a:t>
            </a:r>
            <a:endParaRPr lang="en-US" sz="2400" b="1" dirty="0" smtClean="0"/>
          </a:p>
          <a:p>
            <a:pPr>
              <a:buFont typeface="Arial" pitchFamily="34"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aim was to identify the features and preferences of a blood donation </a:t>
            </a:r>
            <a:r>
              <a:rPr lang="en-US" sz="2400" dirty="0" err="1">
                <a:latin typeface="Times New Roman" pitchFamily="18" charset="0"/>
                <a:cs typeface="Times New Roman" pitchFamily="18" charset="0"/>
              </a:rPr>
              <a:t>smartphone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app .</a:t>
            </a:r>
          </a:p>
          <a:p>
            <a:pPr>
              <a:buFont typeface="Arial" pitchFamily="34" charset="0"/>
              <a:buChar char="•"/>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o </a:t>
            </a:r>
            <a:r>
              <a:rPr lang="en-US" sz="2400" dirty="0">
                <a:latin typeface="Times New Roman" pitchFamily="18" charset="0"/>
                <a:cs typeface="Times New Roman" pitchFamily="18" charset="0"/>
              </a:rPr>
              <a:t>identify the features and preferences of a blood donation </a:t>
            </a:r>
            <a:r>
              <a:rPr lang="en-US" sz="2400" dirty="0" err="1">
                <a:latin typeface="Times New Roman" pitchFamily="18" charset="0"/>
                <a:cs typeface="Times New Roman" pitchFamily="18" charset="0"/>
              </a:rPr>
              <a:t>smartphone</a:t>
            </a:r>
            <a:r>
              <a:rPr lang="en-US" sz="2400" dirty="0">
                <a:latin typeface="Times New Roman" pitchFamily="18" charset="0"/>
                <a:cs typeface="Times New Roman" pitchFamily="18" charset="0"/>
              </a:rPr>
              <a:t> app for blood donors all over the </a:t>
            </a:r>
            <a:r>
              <a:rPr lang="en-US" sz="2400" dirty="0" smtClean="0">
                <a:latin typeface="Times New Roman" pitchFamily="18" charset="0"/>
                <a:cs typeface="Times New Roman" pitchFamily="18" charset="0"/>
              </a:rPr>
              <a:t>Bangladesh.</a:t>
            </a:r>
            <a:endParaRPr lang="en-US" sz="24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600"/>
            <a:ext cx="5943600" cy="808038"/>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latin typeface="Times New Roman" pitchFamily="18" charset="0"/>
                <a:cs typeface="Times New Roman" pitchFamily="18" charset="0"/>
              </a:rPr>
              <a:t>Features:</a:t>
            </a:r>
            <a:endParaRPr lang="en-US" dirty="0">
              <a:latin typeface="Times New Roman" pitchFamily="18" charset="0"/>
              <a:cs typeface="Times New Roman" pitchFamily="18" charset="0"/>
            </a:endParaRPr>
          </a:p>
        </p:txBody>
      </p:sp>
      <p:pic>
        <p:nvPicPr>
          <p:cNvPr id="4" name="Picture 3" descr="Splashscreen.png"/>
          <p:cNvPicPr>
            <a:picLocks noChangeAspect="1"/>
          </p:cNvPicPr>
          <p:nvPr/>
        </p:nvPicPr>
        <p:blipFill>
          <a:blip r:embed="rId2" cstate="print"/>
          <a:stretch>
            <a:fillRect/>
          </a:stretch>
        </p:blipFill>
        <p:spPr>
          <a:xfrm>
            <a:off x="1295400" y="2743200"/>
            <a:ext cx="2233613" cy="3505200"/>
          </a:xfrm>
          <a:prstGeom prst="rect">
            <a:avLst/>
          </a:prstGeom>
        </p:spPr>
      </p:pic>
      <p:sp>
        <p:nvSpPr>
          <p:cNvPr id="5" name="TextBox 4"/>
          <p:cNvSpPr txBox="1"/>
          <p:nvPr/>
        </p:nvSpPr>
        <p:spPr>
          <a:xfrm>
            <a:off x="1447800" y="1752600"/>
            <a:ext cx="19050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buFont typeface="Arial" pitchFamily="34" charset="0"/>
              <a:buChar char="•"/>
            </a:pPr>
            <a:r>
              <a:rPr lang="en-US" dirty="0" smtClean="0"/>
              <a:t>Splash Screen: It is a small animation.</a:t>
            </a:r>
            <a:endParaRPr lang="en-US" dirty="0"/>
          </a:p>
        </p:txBody>
      </p:sp>
      <p:pic>
        <p:nvPicPr>
          <p:cNvPr id="6" name="Picture 5" descr="main.png"/>
          <p:cNvPicPr>
            <a:picLocks noChangeAspect="1"/>
          </p:cNvPicPr>
          <p:nvPr/>
        </p:nvPicPr>
        <p:blipFill>
          <a:blip r:embed="rId3" cstate="print"/>
          <a:stretch>
            <a:fillRect/>
          </a:stretch>
        </p:blipFill>
        <p:spPr>
          <a:xfrm>
            <a:off x="5105400" y="2743200"/>
            <a:ext cx="2286000" cy="3581400"/>
          </a:xfrm>
          <a:prstGeom prst="rect">
            <a:avLst/>
          </a:prstGeom>
        </p:spPr>
      </p:pic>
      <p:sp>
        <p:nvSpPr>
          <p:cNvPr id="7" name="TextBox 6"/>
          <p:cNvSpPr txBox="1"/>
          <p:nvPr/>
        </p:nvSpPr>
        <p:spPr>
          <a:xfrm>
            <a:off x="4419600" y="1600200"/>
            <a:ext cx="3581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Main Activity page: here we can log in if already registered or can sign up if we don’t have an account.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ignup.png"/>
          <p:cNvPicPr>
            <a:picLocks noChangeAspect="1"/>
          </p:cNvPicPr>
          <p:nvPr/>
        </p:nvPicPr>
        <p:blipFill>
          <a:blip r:embed="rId2" cstate="print"/>
          <a:stretch>
            <a:fillRect/>
          </a:stretch>
        </p:blipFill>
        <p:spPr>
          <a:xfrm>
            <a:off x="838200" y="1905000"/>
            <a:ext cx="2157413" cy="4114800"/>
          </a:xfrm>
          <a:prstGeom prst="rect">
            <a:avLst/>
          </a:prstGeom>
        </p:spPr>
      </p:pic>
      <p:pic>
        <p:nvPicPr>
          <p:cNvPr id="4" name="Picture 3" descr="Login.png"/>
          <p:cNvPicPr>
            <a:picLocks noChangeAspect="1"/>
          </p:cNvPicPr>
          <p:nvPr/>
        </p:nvPicPr>
        <p:blipFill>
          <a:blip r:embed="rId3" cstate="print"/>
          <a:stretch>
            <a:fillRect/>
          </a:stretch>
        </p:blipFill>
        <p:spPr>
          <a:xfrm>
            <a:off x="3581400" y="1905000"/>
            <a:ext cx="2133600" cy="4038600"/>
          </a:xfrm>
          <a:prstGeom prst="rect">
            <a:avLst/>
          </a:prstGeom>
        </p:spPr>
      </p:pic>
      <p:pic>
        <p:nvPicPr>
          <p:cNvPr id="5" name="Picture 4" descr="Homepage.png"/>
          <p:cNvPicPr>
            <a:picLocks noChangeAspect="1"/>
          </p:cNvPicPr>
          <p:nvPr/>
        </p:nvPicPr>
        <p:blipFill>
          <a:blip r:embed="rId4" cstate="print"/>
          <a:stretch>
            <a:fillRect/>
          </a:stretch>
        </p:blipFill>
        <p:spPr>
          <a:xfrm>
            <a:off x="6096000" y="1981200"/>
            <a:ext cx="2286000" cy="3962400"/>
          </a:xfrm>
          <a:prstGeom prst="rect">
            <a:avLst/>
          </a:prstGeom>
        </p:spPr>
      </p:pic>
      <p:sp>
        <p:nvSpPr>
          <p:cNvPr id="6" name="TextBox 5"/>
          <p:cNvSpPr txBox="1"/>
          <p:nvPr/>
        </p:nvSpPr>
        <p:spPr>
          <a:xfrm>
            <a:off x="762000" y="609600"/>
            <a:ext cx="22098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Sign Up page:</a:t>
            </a:r>
          </a:p>
          <a:p>
            <a:r>
              <a:rPr lang="en-US" dirty="0" smtClean="0"/>
              <a:t>By filling this form we can register in our app.</a:t>
            </a:r>
            <a:endParaRPr lang="en-US" dirty="0"/>
          </a:p>
        </p:txBody>
      </p:sp>
      <p:sp>
        <p:nvSpPr>
          <p:cNvPr id="9" name="TextBox 8"/>
          <p:cNvSpPr txBox="1"/>
          <p:nvPr/>
        </p:nvSpPr>
        <p:spPr>
          <a:xfrm>
            <a:off x="3733800" y="609600"/>
            <a:ext cx="17526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Login page: Here we can log in as a registered user.</a:t>
            </a:r>
            <a:endParaRPr lang="en-US" dirty="0"/>
          </a:p>
        </p:txBody>
      </p:sp>
      <p:sp>
        <p:nvSpPr>
          <p:cNvPr id="10" name="TextBox 9"/>
          <p:cNvSpPr txBox="1"/>
          <p:nvPr/>
        </p:nvSpPr>
        <p:spPr>
          <a:xfrm>
            <a:off x="6096000" y="762000"/>
            <a:ext cx="20574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Home </a:t>
            </a:r>
            <a:r>
              <a:rPr lang="en-US" dirty="0" smtClean="0"/>
              <a:t>page: This is our home page.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pdate1.png"/>
          <p:cNvPicPr>
            <a:picLocks noChangeAspect="1"/>
          </p:cNvPicPr>
          <p:nvPr/>
        </p:nvPicPr>
        <p:blipFill>
          <a:blip r:embed="rId2" cstate="print"/>
          <a:stretch>
            <a:fillRect/>
          </a:stretch>
        </p:blipFill>
        <p:spPr>
          <a:xfrm>
            <a:off x="609600" y="1828800"/>
            <a:ext cx="2462213" cy="4495800"/>
          </a:xfrm>
          <a:prstGeom prst="rect">
            <a:avLst/>
          </a:prstGeom>
        </p:spPr>
      </p:pic>
      <p:pic>
        <p:nvPicPr>
          <p:cNvPr id="6" name="Picture 5" descr="HealthTips.png"/>
          <p:cNvPicPr>
            <a:picLocks noChangeAspect="1"/>
          </p:cNvPicPr>
          <p:nvPr/>
        </p:nvPicPr>
        <p:blipFill>
          <a:blip r:embed="rId3" cstate="print"/>
          <a:stretch>
            <a:fillRect/>
          </a:stretch>
        </p:blipFill>
        <p:spPr>
          <a:xfrm>
            <a:off x="3276600" y="1828800"/>
            <a:ext cx="2514600" cy="4495800"/>
          </a:xfrm>
          <a:prstGeom prst="rect">
            <a:avLst/>
          </a:prstGeom>
        </p:spPr>
      </p:pic>
      <p:pic>
        <p:nvPicPr>
          <p:cNvPr id="7" name="Picture 6" descr="Aboutus.png"/>
          <p:cNvPicPr>
            <a:picLocks noChangeAspect="1"/>
          </p:cNvPicPr>
          <p:nvPr/>
        </p:nvPicPr>
        <p:blipFill>
          <a:blip r:embed="rId4" cstate="print"/>
          <a:stretch>
            <a:fillRect/>
          </a:stretch>
        </p:blipFill>
        <p:spPr>
          <a:xfrm>
            <a:off x="6172200" y="1828800"/>
            <a:ext cx="2514600" cy="4572000"/>
          </a:xfrm>
          <a:prstGeom prst="rect">
            <a:avLst/>
          </a:prstGeom>
        </p:spPr>
      </p:pic>
      <p:sp>
        <p:nvSpPr>
          <p:cNvPr id="8" name="TextBox 7"/>
          <p:cNvSpPr txBox="1"/>
          <p:nvPr/>
        </p:nvSpPr>
        <p:spPr>
          <a:xfrm>
            <a:off x="533400" y="533400"/>
            <a:ext cx="26670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Update Profile page: Here we can update our information, password, last donation date if necessary.</a:t>
            </a:r>
            <a:endParaRPr lang="en-US" dirty="0"/>
          </a:p>
        </p:txBody>
      </p:sp>
      <p:sp>
        <p:nvSpPr>
          <p:cNvPr id="9" name="TextBox 8"/>
          <p:cNvSpPr txBox="1"/>
          <p:nvPr/>
        </p:nvSpPr>
        <p:spPr>
          <a:xfrm>
            <a:off x="3352800" y="609600"/>
            <a:ext cx="24384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Health tips page: Here is some necessary tips before and after donation.</a:t>
            </a:r>
            <a:endParaRPr lang="en-US" dirty="0"/>
          </a:p>
        </p:txBody>
      </p:sp>
      <p:sp>
        <p:nvSpPr>
          <p:cNvPr id="10" name="TextBox 9"/>
          <p:cNvSpPr txBox="1"/>
          <p:nvPr/>
        </p:nvSpPr>
        <p:spPr>
          <a:xfrm>
            <a:off x="6019800" y="685800"/>
            <a:ext cx="25908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About us page:</a:t>
            </a:r>
          </a:p>
          <a:p>
            <a:r>
              <a:rPr lang="en-US" dirty="0" smtClean="0"/>
              <a:t>This is a page about some information about our app.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eatepost.png"/>
          <p:cNvPicPr>
            <a:picLocks noChangeAspect="1"/>
          </p:cNvPicPr>
          <p:nvPr/>
        </p:nvPicPr>
        <p:blipFill>
          <a:blip r:embed="rId2" cstate="print"/>
          <a:stretch>
            <a:fillRect/>
          </a:stretch>
        </p:blipFill>
        <p:spPr>
          <a:xfrm>
            <a:off x="4953000" y="1981200"/>
            <a:ext cx="2538413" cy="4191000"/>
          </a:xfrm>
          <a:prstGeom prst="rect">
            <a:avLst/>
          </a:prstGeom>
        </p:spPr>
      </p:pic>
      <p:pic>
        <p:nvPicPr>
          <p:cNvPr id="5" name="Picture 4" descr="Helppost.png"/>
          <p:cNvPicPr>
            <a:picLocks noChangeAspect="1"/>
          </p:cNvPicPr>
          <p:nvPr/>
        </p:nvPicPr>
        <p:blipFill>
          <a:blip r:embed="rId3" cstate="print"/>
          <a:stretch>
            <a:fillRect/>
          </a:stretch>
        </p:blipFill>
        <p:spPr>
          <a:xfrm>
            <a:off x="1143000" y="1981200"/>
            <a:ext cx="2362200" cy="4191000"/>
          </a:xfrm>
          <a:prstGeom prst="rect">
            <a:avLst/>
          </a:prstGeom>
        </p:spPr>
      </p:pic>
      <p:sp>
        <p:nvSpPr>
          <p:cNvPr id="6" name="TextBox 5"/>
          <p:cNvSpPr txBox="1"/>
          <p:nvPr/>
        </p:nvSpPr>
        <p:spPr>
          <a:xfrm>
            <a:off x="914400" y="533400"/>
            <a:ext cx="69342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Help post feature: This is a feature where we will be able to create post if we need help. And people will see it on their help post newsfeed as a list. We could not implement this feature now.  But we are working on this.  Hope to implement this in future and it will make our app more efficient.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arch.png"/>
          <p:cNvPicPr>
            <a:picLocks noChangeAspect="1"/>
          </p:cNvPicPr>
          <p:nvPr/>
        </p:nvPicPr>
        <p:blipFill>
          <a:blip r:embed="rId2" cstate="print"/>
          <a:stretch>
            <a:fillRect/>
          </a:stretch>
        </p:blipFill>
        <p:spPr>
          <a:xfrm>
            <a:off x="1600200" y="2133600"/>
            <a:ext cx="2286000" cy="3962400"/>
          </a:xfrm>
          <a:prstGeom prst="rect">
            <a:avLst/>
          </a:prstGeom>
        </p:spPr>
      </p:pic>
      <p:pic>
        <p:nvPicPr>
          <p:cNvPr id="4" name="Picture 3" descr="Searchresult.png"/>
          <p:cNvPicPr>
            <a:picLocks noChangeAspect="1"/>
          </p:cNvPicPr>
          <p:nvPr/>
        </p:nvPicPr>
        <p:blipFill>
          <a:blip r:embed="rId3" cstate="print"/>
          <a:stretch>
            <a:fillRect/>
          </a:stretch>
        </p:blipFill>
        <p:spPr>
          <a:xfrm>
            <a:off x="5410200" y="2133600"/>
            <a:ext cx="2438399" cy="4038600"/>
          </a:xfrm>
          <a:prstGeom prst="rect">
            <a:avLst/>
          </a:prstGeom>
        </p:spPr>
      </p:pic>
      <p:sp>
        <p:nvSpPr>
          <p:cNvPr id="7" name="Right Arrow 6"/>
          <p:cNvSpPr/>
          <p:nvPr/>
        </p:nvSpPr>
        <p:spPr>
          <a:xfrm>
            <a:off x="4267200" y="39624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609600"/>
            <a:ext cx="25908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Find Donor page:</a:t>
            </a:r>
          </a:p>
          <a:p>
            <a:r>
              <a:rPr lang="en-US" dirty="0" smtClean="0"/>
              <a:t>Here we can search donor by required blood group and division.</a:t>
            </a:r>
            <a:endParaRPr lang="en-US" dirty="0"/>
          </a:p>
        </p:txBody>
      </p:sp>
      <p:sp>
        <p:nvSpPr>
          <p:cNvPr id="9" name="TextBox 8"/>
          <p:cNvSpPr txBox="1"/>
          <p:nvPr/>
        </p:nvSpPr>
        <p:spPr>
          <a:xfrm>
            <a:off x="4495800" y="533400"/>
            <a:ext cx="396240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dirty="0" smtClean="0"/>
              <a:t>Search Result page:</a:t>
            </a:r>
          </a:p>
          <a:p>
            <a:r>
              <a:rPr lang="en-US" dirty="0" smtClean="0"/>
              <a:t>Here we can see the list of donors of our required blood group and division with their contact details and location. We can contact with them using their contact info.</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158</TotalTime>
  <Words>474</Words>
  <Application>Microsoft Office PowerPoint</Application>
  <PresentationFormat>On-screen Show (4:3)</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BD BLOOD CENTER</vt:lpstr>
      <vt:lpstr>Slide 2</vt:lpstr>
      <vt:lpstr>Slide 3</vt:lpstr>
      <vt:lpstr>Objective:</vt:lpstr>
      <vt:lpstr>Features:</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 BLOOD CENTER</dc:title>
  <dc:creator>Mahabub</dc:creator>
  <cp:lastModifiedBy>Mahabub</cp:lastModifiedBy>
  <cp:revision>9</cp:revision>
  <dcterms:created xsi:type="dcterms:W3CDTF">2022-01-12T03:54:04Z</dcterms:created>
  <dcterms:modified xsi:type="dcterms:W3CDTF">2022-01-12T15:08:35Z</dcterms:modified>
</cp:coreProperties>
</file>