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335" r:id="rId4"/>
    <p:sldId id="419" r:id="rId5"/>
    <p:sldId id="420" r:id="rId6"/>
    <p:sldId id="465" r:id="rId7"/>
    <p:sldId id="421" r:id="rId8"/>
    <p:sldId id="423" r:id="rId9"/>
    <p:sldId id="422" r:id="rId10"/>
    <p:sldId id="424" r:id="rId11"/>
    <p:sldId id="466" r:id="rId12"/>
    <p:sldId id="427" r:id="rId13"/>
    <p:sldId id="428" r:id="rId14"/>
    <p:sldId id="308" r:id="rId15"/>
    <p:sldId id="340" r:id="rId16"/>
    <p:sldId id="426" r:id="rId17"/>
    <p:sldId id="429" r:id="rId18"/>
    <p:sldId id="431" r:id="rId19"/>
    <p:sldId id="432" r:id="rId20"/>
    <p:sldId id="433" r:id="rId21"/>
    <p:sldId id="434" r:id="rId22"/>
    <p:sldId id="435" r:id="rId23"/>
    <p:sldId id="436" r:id="rId24"/>
    <p:sldId id="467" r:id="rId25"/>
    <p:sldId id="437" r:id="rId26"/>
    <p:sldId id="438" r:id="rId27"/>
    <p:sldId id="468" r:id="rId28"/>
    <p:sldId id="439" r:id="rId29"/>
    <p:sldId id="4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E495B-F002-45D6-AEDD-A78B34DC1A3A}" v="885" dt="2020-04-25T03:54:03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F6191EBC-3C85-4C9D-BD1F-D8A68B56FFBE}"/>
    <pc:docChg chg="undo custSel addSld delSld modSld sldOrd">
      <pc:chgData name="Jim Hogg" userId="34797abe98eaa765" providerId="LiveId" clId="{F6191EBC-3C85-4C9D-BD1F-D8A68B56FFBE}" dt="2020-03-23T05:13:32.479" v="9387" actId="47"/>
      <pc:docMkLst>
        <pc:docMk/>
      </pc:docMkLst>
      <pc:sldChg chg="modSp">
        <pc:chgData name="Jim Hogg" userId="34797abe98eaa765" providerId="LiveId" clId="{F6191EBC-3C85-4C9D-BD1F-D8A68B56FFBE}" dt="2020-03-23T05:08:01.098" v="9243" actId="6549"/>
        <pc:sldMkLst>
          <pc:docMk/>
          <pc:sldMk cId="49370254" sldId="256"/>
        </pc:sldMkLst>
        <pc:spChg chg="mod">
          <ac:chgData name="Jim Hogg" userId="34797abe98eaa765" providerId="LiveId" clId="{F6191EBC-3C85-4C9D-BD1F-D8A68B56FFBE}" dt="2020-03-23T05:08:01.098" v="9243" actId="6549"/>
          <ac:spMkLst>
            <pc:docMk/>
            <pc:sldMk cId="49370254" sldId="256"/>
            <ac:spMk id="2" creationId="{00000000-0000-0000-0000-000000000000}"/>
          </ac:spMkLst>
        </pc:spChg>
        <pc:spChg chg="mod">
          <ac:chgData name="Jim Hogg" userId="34797abe98eaa765" providerId="LiveId" clId="{F6191EBC-3C85-4C9D-BD1F-D8A68B56FFBE}" dt="2020-03-16T13:46:46.824" v="15" actId="6549"/>
          <ac:spMkLst>
            <pc:docMk/>
            <pc:sldMk cId="49370254" sldId="256"/>
            <ac:spMk id="4" creationId="{C86A591A-301E-44A8-871F-D66550F04703}"/>
          </ac:spMkLst>
        </pc:spChg>
      </pc:sldChg>
      <pc:sldChg chg="modSp">
        <pc:chgData name="Jim Hogg" userId="34797abe98eaa765" providerId="LiveId" clId="{F6191EBC-3C85-4C9D-BD1F-D8A68B56FFBE}" dt="2020-03-23T05:09:36.998" v="9363" actId="20577"/>
        <pc:sldMkLst>
          <pc:docMk/>
          <pc:sldMk cId="0" sldId="257"/>
        </pc:sldMkLst>
        <pc:spChg chg="mod">
          <ac:chgData name="Jim Hogg" userId="34797abe98eaa765" providerId="LiveId" clId="{F6191EBC-3C85-4C9D-BD1F-D8A68B56FFBE}" dt="2020-03-23T05:09:36.998" v="9363" actId="20577"/>
          <ac:spMkLst>
            <pc:docMk/>
            <pc:sldMk cId="0" sldId="257"/>
            <ac:spMk id="240" creationId="{00000000-0000-0000-0000-000000000000}"/>
          </ac:spMkLst>
        </pc:spChg>
        <pc:spChg chg="mod">
          <ac:chgData name="Jim Hogg" userId="34797abe98eaa765" providerId="LiveId" clId="{F6191EBC-3C85-4C9D-BD1F-D8A68B56FFBE}" dt="2020-03-16T16:13:18.729" v="3010" actId="1076"/>
          <ac:spMkLst>
            <pc:docMk/>
            <pc:sldMk cId="0" sldId="257"/>
            <ac:spMk id="241" creationId="{00000000-0000-0000-0000-000000000000}"/>
          </ac:spMkLst>
        </pc:spChg>
      </pc:sldChg>
      <pc:sldChg chg="del ord">
        <pc:chgData name="Jim Hogg" userId="34797abe98eaa765" providerId="LiveId" clId="{F6191EBC-3C85-4C9D-BD1F-D8A68B56FFBE}" dt="2020-03-16T23:15:25.932" v="9061" actId="47"/>
        <pc:sldMkLst>
          <pc:docMk/>
          <pc:sldMk cId="3660145597" sldId="270"/>
        </pc:sldMkLst>
      </pc:sldChg>
      <pc:sldChg chg="modSp del">
        <pc:chgData name="Jim Hogg" userId="34797abe98eaa765" providerId="LiveId" clId="{F6191EBC-3C85-4C9D-BD1F-D8A68B56FFBE}" dt="2020-03-16T14:59:26.736" v="1030" actId="47"/>
        <pc:sldMkLst>
          <pc:docMk/>
          <pc:sldMk cId="1629706086" sldId="280"/>
        </pc:sldMkLst>
        <pc:spChg chg="mod">
          <ac:chgData name="Jim Hogg" userId="34797abe98eaa765" providerId="LiveId" clId="{F6191EBC-3C85-4C9D-BD1F-D8A68B56FFBE}" dt="2020-03-16T14:01:21.866" v="379" actId="313"/>
          <ac:spMkLst>
            <pc:docMk/>
            <pc:sldMk cId="1629706086" sldId="280"/>
            <ac:spMk id="3" creationId="{FE1F79A0-B0E7-4471-AF68-0FED0715A31B}"/>
          </ac:spMkLst>
        </pc:spChg>
      </pc:sldChg>
      <pc:sldChg chg="modSp del">
        <pc:chgData name="Jim Hogg" userId="34797abe98eaa765" providerId="LiveId" clId="{F6191EBC-3C85-4C9D-BD1F-D8A68B56FFBE}" dt="2020-03-16T14:59:46.988" v="1033" actId="47"/>
        <pc:sldMkLst>
          <pc:docMk/>
          <pc:sldMk cId="654212494" sldId="281"/>
        </pc:sldMkLst>
        <pc:spChg chg="mod">
          <ac:chgData name="Jim Hogg" userId="34797abe98eaa765" providerId="LiveId" clId="{F6191EBC-3C85-4C9D-BD1F-D8A68B56FFBE}" dt="2020-03-16T14:03:02.592" v="455" actId="1076"/>
          <ac:spMkLst>
            <pc:docMk/>
            <pc:sldMk cId="654212494" sldId="281"/>
            <ac:spMk id="3" creationId="{FE1F79A0-B0E7-4471-AF68-0FED0715A31B}"/>
          </ac:spMkLst>
        </pc:spChg>
      </pc:sldChg>
      <pc:sldChg chg="modSp ord">
        <pc:chgData name="Jim Hogg" userId="34797abe98eaa765" providerId="LiveId" clId="{F6191EBC-3C85-4C9D-BD1F-D8A68B56FFBE}" dt="2020-03-23T05:10:10.579" v="9383" actId="20577"/>
        <pc:sldMkLst>
          <pc:docMk/>
          <pc:sldMk cId="2675087331" sldId="282"/>
        </pc:sldMkLst>
        <pc:spChg chg="mod">
          <ac:chgData name="Jim Hogg" userId="34797abe98eaa765" providerId="LiveId" clId="{F6191EBC-3C85-4C9D-BD1F-D8A68B56FFBE}" dt="2020-03-16T16:13:25.598" v="3011" actId="1076"/>
          <ac:spMkLst>
            <pc:docMk/>
            <pc:sldMk cId="2675087331" sldId="282"/>
            <ac:spMk id="2" creationId="{B8FA6E88-FEB6-4A0B-AE3A-5CD8037D5EDB}"/>
          </ac:spMkLst>
        </pc:spChg>
        <pc:spChg chg="mod">
          <ac:chgData name="Jim Hogg" userId="34797abe98eaa765" providerId="LiveId" clId="{F6191EBC-3C85-4C9D-BD1F-D8A68B56FFBE}" dt="2020-03-23T05:10:10.579" v="9383" actId="20577"/>
          <ac:spMkLst>
            <pc:docMk/>
            <pc:sldMk cId="2675087331" sldId="282"/>
            <ac:spMk id="4" creationId="{16AA7789-C63C-44C9-8254-035AD4953C2D}"/>
          </ac:spMkLst>
        </pc:spChg>
      </pc:sldChg>
      <pc:sldChg chg="modSp">
        <pc:chgData name="Jim Hogg" userId="34797abe98eaa765" providerId="LiveId" clId="{F6191EBC-3C85-4C9D-BD1F-D8A68B56FFBE}" dt="2020-03-16T15:01:47.838" v="1081" actId="20577"/>
        <pc:sldMkLst>
          <pc:docMk/>
          <pc:sldMk cId="3469001751" sldId="283"/>
        </pc:sldMkLst>
        <pc:spChg chg="mod">
          <ac:chgData name="Jim Hogg" userId="34797abe98eaa765" providerId="LiveId" clId="{F6191EBC-3C85-4C9D-BD1F-D8A68B56FFBE}" dt="2020-03-16T15:00:19.705" v="1039" actId="14100"/>
          <ac:spMkLst>
            <pc:docMk/>
            <pc:sldMk cId="3469001751" sldId="283"/>
            <ac:spMk id="2" creationId="{B8FA6E88-FEB6-4A0B-AE3A-5CD8037D5EDB}"/>
          </ac:spMkLst>
        </pc:spChg>
        <pc:spChg chg="mod">
          <ac:chgData name="Jim Hogg" userId="34797abe98eaa765" providerId="LiveId" clId="{F6191EBC-3C85-4C9D-BD1F-D8A68B56FFBE}" dt="2020-03-16T15:01:47.838" v="1081" actId="20577"/>
          <ac:spMkLst>
            <pc:docMk/>
            <pc:sldMk cId="3469001751" sldId="283"/>
            <ac:spMk id="4" creationId="{16AA7789-C63C-44C9-8254-035AD4953C2D}"/>
          </ac:spMkLst>
        </pc:spChg>
      </pc:sldChg>
      <pc:sldChg chg="modSp">
        <pc:chgData name="Jim Hogg" userId="34797abe98eaa765" providerId="LiveId" clId="{F6191EBC-3C85-4C9D-BD1F-D8A68B56FFBE}" dt="2020-03-16T14:59:32.634" v="1031" actId="1076"/>
        <pc:sldMkLst>
          <pc:docMk/>
          <pc:sldMk cId="0" sldId="285"/>
        </pc:sldMkLst>
        <pc:spChg chg="mod">
          <ac:chgData name="Jim Hogg" userId="34797abe98eaa765" providerId="LiveId" clId="{F6191EBC-3C85-4C9D-BD1F-D8A68B56FFBE}" dt="2020-03-16T14:02:26.944" v="454" actId="20577"/>
          <ac:spMkLst>
            <pc:docMk/>
            <pc:sldMk cId="0" sldId="285"/>
            <ac:spMk id="248" creationId="{00000000-0000-0000-0000-000000000000}"/>
          </ac:spMkLst>
        </pc:spChg>
        <pc:spChg chg="mod">
          <ac:chgData name="Jim Hogg" userId="34797abe98eaa765" providerId="LiveId" clId="{F6191EBC-3C85-4C9D-BD1F-D8A68B56FFBE}" dt="2020-03-16T14:59:32.634" v="1031" actId="1076"/>
          <ac:spMkLst>
            <pc:docMk/>
            <pc:sldMk cId="0" sldId="285"/>
            <ac:spMk id="249" creationId="{00000000-0000-0000-0000-000000000000}"/>
          </ac:spMkLst>
        </pc:spChg>
      </pc:sldChg>
      <pc:sldChg chg="del">
        <pc:chgData name="Jim Hogg" userId="34797abe98eaa765" providerId="LiveId" clId="{F6191EBC-3C85-4C9D-BD1F-D8A68B56FFBE}" dt="2020-03-16T14:59:39.139" v="1032" actId="47"/>
        <pc:sldMkLst>
          <pc:docMk/>
          <pc:sldMk cId="0" sldId="286"/>
        </pc:sldMkLst>
      </pc:sldChg>
      <pc:sldChg chg="modSp">
        <pc:chgData name="Jim Hogg" userId="34797abe98eaa765" providerId="LiveId" clId="{F6191EBC-3C85-4C9D-BD1F-D8A68B56FFBE}" dt="2020-03-16T15:00:09.248" v="1037" actId="1076"/>
        <pc:sldMkLst>
          <pc:docMk/>
          <pc:sldMk cId="0" sldId="289"/>
        </pc:sldMkLst>
        <pc:spChg chg="mod">
          <ac:chgData name="Jim Hogg" userId="34797abe98eaa765" providerId="LiveId" clId="{F6191EBC-3C85-4C9D-BD1F-D8A68B56FFBE}" dt="2020-03-16T15:00:09.248" v="1037" actId="1076"/>
          <ac:spMkLst>
            <pc:docMk/>
            <pc:sldMk cId="0" sldId="289"/>
            <ac:spMk id="281" creationId="{00000000-0000-0000-0000-000000000000}"/>
          </ac:spMkLst>
        </pc:spChg>
      </pc:sldChg>
      <pc:sldChg chg="modSp">
        <pc:chgData name="Jim Hogg" userId="34797abe98eaa765" providerId="LiveId" clId="{F6191EBC-3C85-4C9D-BD1F-D8A68B56FFBE}" dt="2020-03-16T15:02:29.725" v="1082" actId="14100"/>
        <pc:sldMkLst>
          <pc:docMk/>
          <pc:sldMk cId="4273308628" sldId="290"/>
        </pc:sldMkLst>
        <pc:spChg chg="mod">
          <ac:chgData name="Jim Hogg" userId="34797abe98eaa765" providerId="LiveId" clId="{F6191EBC-3C85-4C9D-BD1F-D8A68B56FFBE}" dt="2020-03-16T15:02:29.725" v="1082" actId="14100"/>
          <ac:spMkLst>
            <pc:docMk/>
            <pc:sldMk cId="4273308628" sldId="290"/>
            <ac:spMk id="9" creationId="{059F0CC3-024D-48B4-B90F-531427D8BBDF}"/>
          </ac:spMkLst>
        </pc:spChg>
      </pc:sldChg>
      <pc:sldChg chg="modSp">
        <pc:chgData name="Jim Hogg" userId="34797abe98eaa765" providerId="LiveId" clId="{F6191EBC-3C85-4C9D-BD1F-D8A68B56FFBE}" dt="2020-03-16T14:13:57.351" v="698" actId="20577"/>
        <pc:sldMkLst>
          <pc:docMk/>
          <pc:sldMk cId="3225824422" sldId="291"/>
        </pc:sldMkLst>
        <pc:spChg chg="mod">
          <ac:chgData name="Jim Hogg" userId="34797abe98eaa765" providerId="LiveId" clId="{F6191EBC-3C85-4C9D-BD1F-D8A68B56FFBE}" dt="2020-03-16T14:13:57.351" v="698" actId="20577"/>
          <ac:spMkLst>
            <pc:docMk/>
            <pc:sldMk cId="3225824422" sldId="291"/>
            <ac:spMk id="4" creationId="{068D145C-96CF-49C9-BB22-01CA4CFBC92D}"/>
          </ac:spMkLst>
        </pc:spChg>
      </pc:sldChg>
      <pc:sldChg chg="modSp del">
        <pc:chgData name="Jim Hogg" userId="34797abe98eaa765" providerId="LiveId" clId="{F6191EBC-3C85-4C9D-BD1F-D8A68B56FFBE}" dt="2020-03-16T14:13:38.046" v="692" actId="47"/>
        <pc:sldMkLst>
          <pc:docMk/>
          <pc:sldMk cId="566521981" sldId="292"/>
        </pc:sldMkLst>
        <pc:spChg chg="mod">
          <ac:chgData name="Jim Hogg" userId="34797abe98eaa765" providerId="LiveId" clId="{F6191EBC-3C85-4C9D-BD1F-D8A68B56FFBE}" dt="2020-03-16T14:06:59.714" v="611" actId="14100"/>
          <ac:spMkLst>
            <pc:docMk/>
            <pc:sldMk cId="566521981" sldId="292"/>
            <ac:spMk id="8" creationId="{4887CF2C-9D44-49B1-A25D-A6169EE440B1}"/>
          </ac:spMkLst>
        </pc:spChg>
        <pc:spChg chg="mod">
          <ac:chgData name="Jim Hogg" userId="34797abe98eaa765" providerId="LiveId" clId="{F6191EBC-3C85-4C9D-BD1F-D8A68B56FFBE}" dt="2020-03-16T14:06:49.966" v="610" actId="6549"/>
          <ac:spMkLst>
            <pc:docMk/>
            <pc:sldMk cId="566521981" sldId="292"/>
            <ac:spMk id="12" creationId="{BA9AB984-C414-4E00-B227-0443C66A865D}"/>
          </ac:spMkLst>
        </pc:spChg>
      </pc:sldChg>
      <pc:sldChg chg="modSp ord">
        <pc:chgData name="Jim Hogg" userId="34797abe98eaa765" providerId="LiveId" clId="{F6191EBC-3C85-4C9D-BD1F-D8A68B56FFBE}" dt="2020-03-16T15:07:06.662" v="1260" actId="1076"/>
        <pc:sldMkLst>
          <pc:docMk/>
          <pc:sldMk cId="4133903256" sldId="293"/>
        </pc:sldMkLst>
        <pc:spChg chg="mod">
          <ac:chgData name="Jim Hogg" userId="34797abe98eaa765" providerId="LiveId" clId="{F6191EBC-3C85-4C9D-BD1F-D8A68B56FFBE}" dt="2020-03-16T15:07:06.662" v="1260" actId="1076"/>
          <ac:spMkLst>
            <pc:docMk/>
            <pc:sldMk cId="4133903256" sldId="293"/>
            <ac:spMk id="2" creationId="{66D5B777-E542-422D-8F65-C6AF783FA936}"/>
          </ac:spMkLst>
        </pc:spChg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1438536890" sldId="294"/>
        </pc:sldMkLst>
      </pc:sldChg>
      <pc:sldChg chg="del">
        <pc:chgData name="Jim Hogg" userId="34797abe98eaa765" providerId="LiveId" clId="{F6191EBC-3C85-4C9D-BD1F-D8A68B56FFBE}" dt="2020-03-16T14:55:47.186" v="927" actId="47"/>
        <pc:sldMkLst>
          <pc:docMk/>
          <pc:sldMk cId="236702666" sldId="295"/>
        </pc:sldMkLst>
      </pc:sldChg>
      <pc:sldChg chg="delSp modSp">
        <pc:chgData name="Jim Hogg" userId="34797abe98eaa765" providerId="LiveId" clId="{F6191EBC-3C85-4C9D-BD1F-D8A68B56FFBE}" dt="2020-03-17T04:32:56.038" v="9123" actId="20577"/>
        <pc:sldMkLst>
          <pc:docMk/>
          <pc:sldMk cId="2039247268" sldId="298"/>
        </pc:sldMkLst>
        <pc:spChg chg="mod">
          <ac:chgData name="Jim Hogg" userId="34797abe98eaa765" providerId="LiveId" clId="{F6191EBC-3C85-4C9D-BD1F-D8A68B56FFBE}" dt="2020-03-16T14:08:09.662" v="648" actId="1076"/>
          <ac:spMkLst>
            <pc:docMk/>
            <pc:sldMk cId="2039247268" sldId="298"/>
            <ac:spMk id="2" creationId="{A54AE2C9-FD9F-4BFE-9EB5-F9E8960283B4}"/>
          </ac:spMkLst>
        </pc:spChg>
        <pc:spChg chg="del">
          <ac:chgData name="Jim Hogg" userId="34797abe98eaa765" providerId="LiveId" clId="{F6191EBC-3C85-4C9D-BD1F-D8A68B56FFBE}" dt="2020-03-16T13:55:13.709" v="261" actId="478"/>
          <ac:spMkLst>
            <pc:docMk/>
            <pc:sldMk cId="2039247268" sldId="298"/>
            <ac:spMk id="3" creationId="{69FA208B-1B0C-41AD-B9D6-5751DCCCDAAD}"/>
          </ac:spMkLst>
        </pc:spChg>
        <pc:spChg chg="del">
          <ac:chgData name="Jim Hogg" userId="34797abe98eaa765" providerId="LiveId" clId="{F6191EBC-3C85-4C9D-BD1F-D8A68B56FFBE}" dt="2020-03-16T13:52:09.298" v="144" actId="478"/>
          <ac:spMkLst>
            <pc:docMk/>
            <pc:sldMk cId="2039247268" sldId="298"/>
            <ac:spMk id="4" creationId="{69FA208B-1B0C-41AD-B9D6-5751DCCCDAAD}"/>
          </ac:spMkLst>
        </pc:spChg>
        <pc:spChg chg="mod">
          <ac:chgData name="Jim Hogg" userId="34797abe98eaa765" providerId="LiveId" clId="{F6191EBC-3C85-4C9D-BD1F-D8A68B56FFBE}" dt="2020-03-17T04:32:56.038" v="9123" actId="20577"/>
          <ac:spMkLst>
            <pc:docMk/>
            <pc:sldMk cId="2039247268" sldId="298"/>
            <ac:spMk id="5" creationId="{69FA208B-1B0C-41AD-B9D6-5751DCCCDAAD}"/>
          </ac:spMkLst>
        </pc:spChg>
      </pc:sldChg>
      <pc:sldChg chg="modSp ord">
        <pc:chgData name="Jim Hogg" userId="34797abe98eaa765" providerId="LiveId" clId="{F6191EBC-3C85-4C9D-BD1F-D8A68B56FFBE}" dt="2020-03-16T17:40:09.226" v="4268" actId="20578"/>
        <pc:sldMkLst>
          <pc:docMk/>
          <pc:sldMk cId="3671479564" sldId="299"/>
        </pc:sldMkLst>
        <pc:spChg chg="mod">
          <ac:chgData name="Jim Hogg" userId="34797abe98eaa765" providerId="LiveId" clId="{F6191EBC-3C85-4C9D-BD1F-D8A68B56FFBE}" dt="2020-03-16T15:13:50.784" v="1394" actId="1076"/>
          <ac:spMkLst>
            <pc:docMk/>
            <pc:sldMk cId="3671479564" sldId="299"/>
            <ac:spMk id="2" creationId="{AE3236AD-0212-4F6D-B616-D3C80B3F1B36}"/>
          </ac:spMkLst>
        </pc:spChg>
      </pc:sldChg>
      <pc:sldChg chg="del">
        <pc:chgData name="Jim Hogg" userId="34797abe98eaa765" providerId="LiveId" clId="{F6191EBC-3C85-4C9D-BD1F-D8A68B56FFBE}" dt="2020-03-16T23:15:15.803" v="9055" actId="47"/>
        <pc:sldMkLst>
          <pc:docMk/>
          <pc:sldMk cId="406292693" sldId="300"/>
        </pc:sldMkLst>
      </pc:sldChg>
      <pc:sldChg chg="modSp ord">
        <pc:chgData name="Jim Hogg" userId="34797abe98eaa765" providerId="LiveId" clId="{F6191EBC-3C85-4C9D-BD1F-D8A68B56FFBE}" dt="2020-03-16T22:47:13.035" v="8216" actId="6549"/>
        <pc:sldMkLst>
          <pc:docMk/>
          <pc:sldMk cId="1840463432" sldId="301"/>
        </pc:sldMkLst>
        <pc:spChg chg="mod">
          <ac:chgData name="Jim Hogg" userId="34797abe98eaa765" providerId="LiveId" clId="{F6191EBC-3C85-4C9D-BD1F-D8A68B56FFBE}" dt="2020-03-16T22:47:13.035" v="8216" actId="6549"/>
          <ac:spMkLst>
            <pc:docMk/>
            <pc:sldMk cId="1840463432" sldId="301"/>
            <ac:spMk id="11" creationId="{91C0ADC4-6AF6-4150-95D5-E2447610DE26}"/>
          </ac:spMkLst>
        </pc:spChg>
      </pc:sldChg>
      <pc:sldChg chg="del">
        <pc:chgData name="Jim Hogg" userId="34797abe98eaa765" providerId="LiveId" clId="{F6191EBC-3C85-4C9D-BD1F-D8A68B56FFBE}" dt="2020-03-16T23:13:43.329" v="9042" actId="47"/>
        <pc:sldMkLst>
          <pc:docMk/>
          <pc:sldMk cId="2696392878" sldId="303"/>
        </pc:sldMkLst>
      </pc:sldChg>
      <pc:sldChg chg="del">
        <pc:chgData name="Jim Hogg" userId="34797abe98eaa765" providerId="LiveId" clId="{F6191EBC-3C85-4C9D-BD1F-D8A68B56FFBE}" dt="2020-03-16T23:13:44.946" v="9043" actId="47"/>
        <pc:sldMkLst>
          <pc:docMk/>
          <pc:sldMk cId="2805398544" sldId="304"/>
        </pc:sldMkLst>
      </pc:sldChg>
      <pc:sldChg chg="del">
        <pc:chgData name="Jim Hogg" userId="34797abe98eaa765" providerId="LiveId" clId="{F6191EBC-3C85-4C9D-BD1F-D8A68B56FFBE}" dt="2020-03-16T23:14:56.345" v="9046" actId="47"/>
        <pc:sldMkLst>
          <pc:docMk/>
          <pc:sldMk cId="3211993707" sldId="305"/>
        </pc:sldMkLst>
      </pc:sldChg>
      <pc:sldChg chg="del">
        <pc:chgData name="Jim Hogg" userId="34797abe98eaa765" providerId="LiveId" clId="{F6191EBC-3C85-4C9D-BD1F-D8A68B56FFBE}" dt="2020-03-16T23:15:04.524" v="9049" actId="47"/>
        <pc:sldMkLst>
          <pc:docMk/>
          <pc:sldMk cId="291207814" sldId="308"/>
        </pc:sldMkLst>
      </pc:sldChg>
      <pc:sldChg chg="del">
        <pc:chgData name="Jim Hogg" userId="34797abe98eaa765" providerId="LiveId" clId="{F6191EBC-3C85-4C9D-BD1F-D8A68B56FFBE}" dt="2020-03-16T23:15:11.891" v="9052" actId="47"/>
        <pc:sldMkLst>
          <pc:docMk/>
          <pc:sldMk cId="831864985" sldId="310"/>
        </pc:sldMkLst>
      </pc:sldChg>
      <pc:sldChg chg="modSp">
        <pc:chgData name="Jim Hogg" userId="34797abe98eaa765" providerId="LiveId" clId="{F6191EBC-3C85-4C9D-BD1F-D8A68B56FFBE}" dt="2020-03-23T05:11:43.166" v="9386" actId="1076"/>
        <pc:sldMkLst>
          <pc:docMk/>
          <pc:sldMk cId="2765603290" sldId="313"/>
        </pc:sldMkLst>
        <pc:spChg chg="mod">
          <ac:chgData name="Jim Hogg" userId="34797abe98eaa765" providerId="LiveId" clId="{F6191EBC-3C85-4C9D-BD1F-D8A68B56FFBE}" dt="2020-03-23T05:11:43.166" v="9386" actId="1076"/>
          <ac:spMkLst>
            <pc:docMk/>
            <pc:sldMk cId="2765603290" sldId="313"/>
            <ac:spMk id="6" creationId="{5000B2F1-402E-4078-91F8-11CF885BEEF5}"/>
          </ac:spMkLst>
        </pc:spChg>
      </pc:sldChg>
      <pc:sldChg chg="modSp">
        <pc:chgData name="Jim Hogg" userId="34797abe98eaa765" providerId="LiveId" clId="{F6191EBC-3C85-4C9D-BD1F-D8A68B56FFBE}" dt="2020-03-16T15:09:04.796" v="1295" actId="6549"/>
        <pc:sldMkLst>
          <pc:docMk/>
          <pc:sldMk cId="4105564688" sldId="316"/>
        </pc:sldMkLst>
        <pc:spChg chg="mod">
          <ac:chgData name="Jim Hogg" userId="34797abe98eaa765" providerId="LiveId" clId="{F6191EBC-3C85-4C9D-BD1F-D8A68B56FFBE}" dt="2020-03-16T15:09:04.796" v="1295" actId="6549"/>
          <ac:spMkLst>
            <pc:docMk/>
            <pc:sldMk cId="4105564688" sldId="316"/>
            <ac:spMk id="4" creationId="{F0467E49-6744-4EE9-BC04-67E5738FD04D}"/>
          </ac:spMkLst>
        </pc:spChg>
        <pc:spChg chg="mod">
          <ac:chgData name="Jim Hogg" userId="34797abe98eaa765" providerId="LiveId" clId="{F6191EBC-3C85-4C9D-BD1F-D8A68B56FFBE}" dt="2020-03-16T14:26:31.582" v="877" actId="1076"/>
          <ac:spMkLst>
            <pc:docMk/>
            <pc:sldMk cId="4105564688" sldId="316"/>
            <ac:spMk id="5" creationId="{5000B2F1-402E-4078-91F8-11CF885BEEF5}"/>
          </ac:spMkLst>
        </pc:spChg>
      </pc:sldChg>
      <pc:sldChg chg="addSp modSp">
        <pc:chgData name="Jim Hogg" userId="34797abe98eaa765" providerId="LiveId" clId="{F6191EBC-3C85-4C9D-BD1F-D8A68B56FFBE}" dt="2020-03-16T15:12:18.727" v="1390" actId="1076"/>
        <pc:sldMkLst>
          <pc:docMk/>
          <pc:sldMk cId="781542185" sldId="317"/>
        </pc:sldMkLst>
        <pc:spChg chg="mod">
          <ac:chgData name="Jim Hogg" userId="34797abe98eaa765" providerId="LiveId" clId="{F6191EBC-3C85-4C9D-BD1F-D8A68B56FFBE}" dt="2020-03-16T15:12:12.386" v="1388" actId="1076"/>
          <ac:spMkLst>
            <pc:docMk/>
            <pc:sldMk cId="781542185" sldId="317"/>
            <ac:spMk id="3" creationId="{00000000-0000-0000-0000-000000000000}"/>
          </ac:spMkLst>
        </pc:spChg>
        <pc:spChg chg="mod">
          <ac:chgData name="Jim Hogg" userId="34797abe98eaa765" providerId="LiveId" clId="{F6191EBC-3C85-4C9D-BD1F-D8A68B56FFBE}" dt="2020-03-16T15:12:16.038" v="1389" actId="1076"/>
          <ac:spMkLst>
            <pc:docMk/>
            <pc:sldMk cId="781542185" sldId="317"/>
            <ac:spMk id="4" creationId="{03678D7A-13D7-4CE3-85F1-45A672468241}"/>
          </ac:spMkLst>
        </pc:spChg>
        <pc:spChg chg="mod">
          <ac:chgData name="Jim Hogg" userId="34797abe98eaa765" providerId="LiveId" clId="{F6191EBC-3C85-4C9D-BD1F-D8A68B56FFBE}" dt="2020-03-16T15:12:18.727" v="1390" actId="1076"/>
          <ac:spMkLst>
            <pc:docMk/>
            <pc:sldMk cId="781542185" sldId="317"/>
            <ac:spMk id="5" creationId="{2E655AB3-734A-4516-8A53-6E432E52D8D4}"/>
          </ac:spMkLst>
        </pc:spChg>
        <pc:spChg chg="add mod">
          <ac:chgData name="Jim Hogg" userId="34797abe98eaa765" providerId="LiveId" clId="{F6191EBC-3C85-4C9D-BD1F-D8A68B56FFBE}" dt="2020-03-16T15:12:09.256" v="1387" actId="1076"/>
          <ac:spMkLst>
            <pc:docMk/>
            <pc:sldMk cId="781542185" sldId="317"/>
            <ac:spMk id="7" creationId="{29F9A777-D86E-46C1-A46D-AB414BA0743C}"/>
          </ac:spMkLst>
        </pc:spChg>
      </pc:sldChg>
      <pc:sldChg chg="ord">
        <pc:chgData name="Jim Hogg" userId="34797abe98eaa765" providerId="LiveId" clId="{F6191EBC-3C85-4C9D-BD1F-D8A68B56FFBE}" dt="2020-03-16T17:39:49.237" v="4264"/>
        <pc:sldMkLst>
          <pc:docMk/>
          <pc:sldMk cId="902611684" sldId="320"/>
        </pc:sldMkLst>
      </pc:sldChg>
      <pc:sldChg chg="del">
        <pc:chgData name="Jim Hogg" userId="34797abe98eaa765" providerId="LiveId" clId="{F6191EBC-3C85-4C9D-BD1F-D8A68B56FFBE}" dt="2020-03-16T23:15:02.894" v="9048" actId="47"/>
        <pc:sldMkLst>
          <pc:docMk/>
          <pc:sldMk cId="3184877701" sldId="321"/>
        </pc:sldMkLst>
      </pc:sldChg>
      <pc:sldChg chg="del">
        <pc:chgData name="Jim Hogg" userId="34797abe98eaa765" providerId="LiveId" clId="{F6191EBC-3C85-4C9D-BD1F-D8A68B56FFBE}" dt="2020-03-16T23:15:14.784" v="9054" actId="47"/>
        <pc:sldMkLst>
          <pc:docMk/>
          <pc:sldMk cId="97025864" sldId="323"/>
        </pc:sldMkLst>
      </pc:sldChg>
      <pc:sldChg chg="del">
        <pc:chgData name="Jim Hogg" userId="34797abe98eaa765" providerId="LiveId" clId="{F6191EBC-3C85-4C9D-BD1F-D8A68B56FFBE}" dt="2020-03-16T23:15:16.470" v="9056" actId="47"/>
        <pc:sldMkLst>
          <pc:docMk/>
          <pc:sldMk cId="4239759284" sldId="324"/>
        </pc:sldMkLst>
      </pc:sldChg>
      <pc:sldChg chg="del">
        <pc:chgData name="Jim Hogg" userId="34797abe98eaa765" providerId="LiveId" clId="{F6191EBC-3C85-4C9D-BD1F-D8A68B56FFBE}" dt="2020-03-16T23:15:17.961" v="9057" actId="47"/>
        <pc:sldMkLst>
          <pc:docMk/>
          <pc:sldMk cId="3802178109" sldId="325"/>
        </pc:sldMkLst>
      </pc:sldChg>
      <pc:sldChg chg="del">
        <pc:chgData name="Jim Hogg" userId="34797abe98eaa765" providerId="LiveId" clId="{F6191EBC-3C85-4C9D-BD1F-D8A68B56FFBE}" dt="2020-03-16T23:15:13.640" v="9053" actId="47"/>
        <pc:sldMkLst>
          <pc:docMk/>
          <pc:sldMk cId="3195145958" sldId="326"/>
        </pc:sldMkLst>
      </pc:sldChg>
      <pc:sldChg chg="del">
        <pc:chgData name="Jim Hogg" userId="34797abe98eaa765" providerId="LiveId" clId="{F6191EBC-3C85-4C9D-BD1F-D8A68B56FFBE}" dt="2020-03-16T23:15:23.163" v="9059" actId="47"/>
        <pc:sldMkLst>
          <pc:docMk/>
          <pc:sldMk cId="3892337471" sldId="327"/>
        </pc:sldMkLst>
      </pc:sldChg>
      <pc:sldChg chg="del">
        <pc:chgData name="Jim Hogg" userId="34797abe98eaa765" providerId="LiveId" clId="{F6191EBC-3C85-4C9D-BD1F-D8A68B56FFBE}" dt="2020-03-16T23:15:24.481" v="9060" actId="47"/>
        <pc:sldMkLst>
          <pc:docMk/>
          <pc:sldMk cId="1738773321" sldId="328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393712730" sldId="329"/>
        </pc:sldMkLst>
      </pc:sldChg>
      <pc:sldChg chg="del">
        <pc:chgData name="Jim Hogg" userId="34797abe98eaa765" providerId="LiveId" clId="{F6191EBC-3C85-4C9D-BD1F-D8A68B56FFBE}" dt="2020-03-16T23:15:21.243" v="9058" actId="47"/>
        <pc:sldMkLst>
          <pc:docMk/>
          <pc:sldMk cId="1118739207" sldId="330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1893130353" sldId="331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372863967" sldId="332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2407878479" sldId="333"/>
        </pc:sldMkLst>
      </pc:sldChg>
      <pc:sldChg chg="del">
        <pc:chgData name="Jim Hogg" userId="34797abe98eaa765" providerId="LiveId" clId="{F6191EBC-3C85-4C9D-BD1F-D8A68B56FFBE}" dt="2020-03-16T15:12:28.416" v="1391" actId="47"/>
        <pc:sldMkLst>
          <pc:docMk/>
          <pc:sldMk cId="3958033616" sldId="334"/>
        </pc:sldMkLst>
      </pc:sldChg>
      <pc:sldChg chg="addSp modSp">
        <pc:chgData name="Jim Hogg" userId="34797abe98eaa765" providerId="LiveId" clId="{F6191EBC-3C85-4C9D-BD1F-D8A68B56FFBE}" dt="2020-03-23T05:11:13.420" v="9385" actId="207"/>
        <pc:sldMkLst>
          <pc:docMk/>
          <pc:sldMk cId="323258792" sldId="335"/>
        </pc:sldMkLst>
        <pc:spChg chg="mod">
          <ac:chgData name="Jim Hogg" userId="34797abe98eaa765" providerId="LiveId" clId="{F6191EBC-3C85-4C9D-BD1F-D8A68B56FFBE}" dt="2020-03-16T16:15:03.855" v="3039" actId="20577"/>
          <ac:spMkLst>
            <pc:docMk/>
            <pc:sldMk cId="323258792" sldId="335"/>
            <ac:spMk id="3" creationId="{9C5195A8-E825-41B7-B2BA-17667C578052}"/>
          </ac:spMkLst>
        </pc:spChg>
        <pc:spChg chg="add mod">
          <ac:chgData name="Jim Hogg" userId="34797abe98eaa765" providerId="LiveId" clId="{F6191EBC-3C85-4C9D-BD1F-D8A68B56FFBE}" dt="2020-03-23T05:11:13.420" v="9385" actId="207"/>
          <ac:spMkLst>
            <pc:docMk/>
            <pc:sldMk cId="323258792" sldId="335"/>
            <ac:spMk id="5" creationId="{871C6EE6-61A2-4B83-9B4C-53859D3DE0F8}"/>
          </ac:spMkLst>
        </pc:spChg>
      </pc:sldChg>
      <pc:sldChg chg="modSp">
        <pc:chgData name="Jim Hogg" userId="34797abe98eaa765" providerId="LiveId" clId="{F6191EBC-3C85-4C9D-BD1F-D8A68B56FFBE}" dt="2020-03-16T14:24:22.950" v="876" actId="20577"/>
        <pc:sldMkLst>
          <pc:docMk/>
          <pc:sldMk cId="1871017082" sldId="336"/>
        </pc:sldMkLst>
        <pc:spChg chg="mod">
          <ac:chgData name="Jim Hogg" userId="34797abe98eaa765" providerId="LiveId" clId="{F6191EBC-3C85-4C9D-BD1F-D8A68B56FFBE}" dt="2020-03-16T14:24:22.950" v="876" actId="20577"/>
          <ac:spMkLst>
            <pc:docMk/>
            <pc:sldMk cId="1871017082" sldId="336"/>
            <ac:spMk id="3" creationId="{D2B538B4-A4B3-407B-B7DD-2C37E59F61CB}"/>
          </ac:spMkLst>
        </pc:spChg>
      </pc:sldChg>
      <pc:sldChg chg="del">
        <pc:chgData name="Jim Hogg" userId="34797abe98eaa765" providerId="LiveId" clId="{F6191EBC-3C85-4C9D-BD1F-D8A68B56FFBE}" dt="2020-03-16T23:15:05.850" v="9050" actId="47"/>
        <pc:sldMkLst>
          <pc:docMk/>
          <pc:sldMk cId="38145940" sldId="337"/>
        </pc:sldMkLst>
      </pc:sldChg>
      <pc:sldChg chg="del">
        <pc:chgData name="Jim Hogg" userId="34797abe98eaa765" providerId="LiveId" clId="{F6191EBC-3C85-4C9D-BD1F-D8A68B56FFBE}" dt="2020-03-16T17:37:16.916" v="4260" actId="47"/>
        <pc:sldMkLst>
          <pc:docMk/>
          <pc:sldMk cId="4202235730" sldId="338"/>
        </pc:sldMkLst>
      </pc:sldChg>
      <pc:sldChg chg="del">
        <pc:chgData name="Jim Hogg" userId="34797abe98eaa765" providerId="LiveId" clId="{F6191EBC-3C85-4C9D-BD1F-D8A68B56FFBE}" dt="2020-03-16T23:14:58.702" v="9047" actId="47"/>
        <pc:sldMkLst>
          <pc:docMk/>
          <pc:sldMk cId="1733693246" sldId="339"/>
        </pc:sldMkLst>
      </pc:sldChg>
      <pc:sldChg chg="del">
        <pc:chgData name="Jim Hogg" userId="34797abe98eaa765" providerId="LiveId" clId="{F6191EBC-3C85-4C9D-BD1F-D8A68B56FFBE}" dt="2020-03-16T23:15:09.744" v="9051" actId="47"/>
        <pc:sldMkLst>
          <pc:docMk/>
          <pc:sldMk cId="3607506156" sldId="340"/>
        </pc:sldMkLst>
      </pc:sldChg>
      <pc:sldChg chg="del">
        <pc:chgData name="Jim Hogg" userId="34797abe98eaa765" providerId="LiveId" clId="{F6191EBC-3C85-4C9D-BD1F-D8A68B56FFBE}" dt="2020-03-16T23:02:29.069" v="8590" actId="47"/>
        <pc:sldMkLst>
          <pc:docMk/>
          <pc:sldMk cId="3087759547" sldId="342"/>
        </pc:sldMkLst>
      </pc:sldChg>
      <pc:sldChg chg="add">
        <pc:chgData name="Jim Hogg" userId="34797abe98eaa765" providerId="LiveId" clId="{F6191EBC-3C85-4C9D-BD1F-D8A68B56FFBE}" dt="2020-03-16T15:06:49.349" v="1251"/>
        <pc:sldMkLst>
          <pc:docMk/>
          <pc:sldMk cId="3697759579" sldId="343"/>
        </pc:sldMkLst>
      </pc:sldChg>
      <pc:sldChg chg="addSp delSp modSp add">
        <pc:chgData name="Jim Hogg" userId="34797abe98eaa765" providerId="LiveId" clId="{F6191EBC-3C85-4C9D-BD1F-D8A68B56FFBE}" dt="2020-03-16T16:03:02.098" v="2251" actId="1076"/>
        <pc:sldMkLst>
          <pc:docMk/>
          <pc:sldMk cId="1841557659" sldId="344"/>
        </pc:sldMkLst>
        <pc:spChg chg="add mod">
          <ac:chgData name="Jim Hogg" userId="34797abe98eaa765" providerId="LiveId" clId="{F6191EBC-3C85-4C9D-BD1F-D8A68B56FFBE}" dt="2020-03-16T16:02:43.416" v="2249" actId="692"/>
          <ac:spMkLst>
            <pc:docMk/>
            <pc:sldMk cId="1841557659" sldId="344"/>
            <ac:spMk id="2" creationId="{AFC4618C-D572-4AD3-BC0B-5FF6327CCD45}"/>
          </ac:spMkLst>
        </pc:spChg>
        <pc:spChg chg="add mod">
          <ac:chgData name="Jim Hogg" userId="34797abe98eaa765" providerId="LiveId" clId="{F6191EBC-3C85-4C9D-BD1F-D8A68B56FFBE}" dt="2020-03-16T15:44:27.734" v="1607" actId="1076"/>
          <ac:spMkLst>
            <pc:docMk/>
            <pc:sldMk cId="1841557659" sldId="344"/>
            <ac:spMk id="3" creationId="{CEDCA28E-F4AB-482B-B6B8-32DFF917FFAF}"/>
          </ac:spMkLst>
        </pc:spChg>
        <pc:spChg chg="add del mod">
          <ac:chgData name="Jim Hogg" userId="34797abe98eaa765" providerId="LiveId" clId="{F6191EBC-3C85-4C9D-BD1F-D8A68B56FFBE}" dt="2020-03-16T15:45:20.447" v="1642" actId="478"/>
          <ac:spMkLst>
            <pc:docMk/>
            <pc:sldMk cId="1841557659" sldId="344"/>
            <ac:spMk id="4" creationId="{A107957B-2C39-4568-BFE2-22EB2E76D6E1}"/>
          </ac:spMkLst>
        </pc:spChg>
        <pc:spChg chg="add mod">
          <ac:chgData name="Jim Hogg" userId="34797abe98eaa765" providerId="LiveId" clId="{F6191EBC-3C85-4C9D-BD1F-D8A68B56FFBE}" dt="2020-03-16T16:03:02.098" v="2251" actId="1076"/>
          <ac:spMkLst>
            <pc:docMk/>
            <pc:sldMk cId="1841557659" sldId="344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6T16:02:43.416" v="2249" actId="692"/>
          <ac:spMkLst>
            <pc:docMk/>
            <pc:sldMk cId="1841557659" sldId="344"/>
            <ac:spMk id="6" creationId="{9C75D1D9-5352-4085-9FDE-7D428E94A993}"/>
          </ac:spMkLst>
        </pc:spChg>
        <pc:spChg chg="add">
          <ac:chgData name="Jim Hogg" userId="34797abe98eaa765" providerId="LiveId" clId="{F6191EBC-3C85-4C9D-BD1F-D8A68B56FFBE}" dt="2020-03-16T16:02:19.122" v="2220"/>
          <ac:spMkLst>
            <pc:docMk/>
            <pc:sldMk cId="1841557659" sldId="344"/>
            <ac:spMk id="7" creationId="{6AA82415-7DF9-44D2-A922-25716CDAA6F5}"/>
          </ac:spMkLst>
        </pc:spChg>
      </pc:sldChg>
      <pc:sldChg chg="add del">
        <pc:chgData name="Jim Hogg" userId="34797abe98eaa765" providerId="LiveId" clId="{F6191EBC-3C85-4C9D-BD1F-D8A68B56FFBE}" dt="2020-03-16T23:13:41.484" v="9041" actId="47"/>
        <pc:sldMkLst>
          <pc:docMk/>
          <pc:sldMk cId="3794356901" sldId="345"/>
        </pc:sldMkLst>
      </pc:sldChg>
      <pc:sldChg chg="addSp delSp modSp add">
        <pc:chgData name="Jim Hogg" userId="34797abe98eaa765" providerId="LiveId" clId="{F6191EBC-3C85-4C9D-BD1F-D8A68B56FFBE}" dt="2020-03-16T23:17:01.879" v="9111" actId="14100"/>
        <pc:sldMkLst>
          <pc:docMk/>
          <pc:sldMk cId="3830354544" sldId="346"/>
        </pc:sldMkLst>
        <pc:spChg chg="del mod">
          <ac:chgData name="Jim Hogg" userId="34797abe98eaa765" providerId="LiveId" clId="{F6191EBC-3C85-4C9D-BD1F-D8A68B56FFBE}" dt="2020-03-16T15:50:07.854" v="1914" actId="478"/>
          <ac:spMkLst>
            <pc:docMk/>
            <pc:sldMk cId="3830354544" sldId="346"/>
            <ac:spMk id="2" creationId="{AFC4618C-D572-4AD3-BC0B-5FF6327CCD45}"/>
          </ac:spMkLst>
        </pc:spChg>
        <pc:spChg chg="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3" creationId="{CEDCA28E-F4AB-482B-B6B8-32DFF917FFAF}"/>
          </ac:spMkLst>
        </pc:spChg>
        <pc:spChg chg="add del mod">
          <ac:chgData name="Jim Hogg" userId="34797abe98eaa765" providerId="LiveId" clId="{F6191EBC-3C85-4C9D-BD1F-D8A68B56FFBE}" dt="2020-03-16T15:48:53.692" v="1900" actId="478"/>
          <ac:spMkLst>
            <pc:docMk/>
            <pc:sldMk cId="3830354544" sldId="346"/>
            <ac:spMk id="4" creationId="{F898479E-040C-45C0-8937-AF7A3155EDB9}"/>
          </ac:spMkLst>
        </pc:spChg>
        <pc:spChg chg="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5" creationId="{E01991A0-12AA-4D7E-B57B-3E26902F0D13}"/>
          </ac:spMkLst>
        </pc:spChg>
        <pc:spChg chg="del">
          <ac:chgData name="Jim Hogg" userId="34797abe98eaa765" providerId="LiveId" clId="{F6191EBC-3C85-4C9D-BD1F-D8A68B56FFBE}" dt="2020-03-16T15:48:14.681" v="1896" actId="478"/>
          <ac:spMkLst>
            <pc:docMk/>
            <pc:sldMk cId="3830354544" sldId="346"/>
            <ac:spMk id="6" creationId="{9C75D1D9-5352-4085-9FDE-7D428E94A993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7" creationId="{B1BAE83D-6B00-42C2-9579-921B8ACD97A9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8" creationId="{654C6EF1-E143-4AF5-AF1F-E0F9E7A05C46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9" creationId="{87B0B207-C800-47A2-8B49-B4BA2DBCDD1A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0" creationId="{EED195BB-1D36-49ED-8088-C41E840A2294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1" creationId="{34D2B66B-B699-41A8-AB9B-A8A3DEACADA8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2" creationId="{EADC8990-4181-4F5B-BC68-4F24CF5A026C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3" creationId="{F14A52F4-E4B0-4EAF-B21F-0B53CCBE5A9B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4" creationId="{47FBD27D-271A-4EC7-A9C9-8EBC2B6458F1}"/>
          </ac:spMkLst>
        </pc:spChg>
        <pc:spChg chg="add mod">
          <ac:chgData name="Jim Hogg" userId="34797abe98eaa765" providerId="LiveId" clId="{F6191EBC-3C85-4C9D-BD1F-D8A68B56FFBE}" dt="2020-03-16T23:17:01.879" v="9111" actId="14100"/>
          <ac:spMkLst>
            <pc:docMk/>
            <pc:sldMk cId="3830354544" sldId="346"/>
            <ac:spMk id="15" creationId="{8CE39F52-D410-41E3-83D3-AAD8A66C3217}"/>
          </ac:spMkLst>
        </pc:spChg>
      </pc:sldChg>
      <pc:sldChg chg="delSp modSp add ord">
        <pc:chgData name="Jim Hogg" userId="34797abe98eaa765" providerId="LiveId" clId="{F6191EBC-3C85-4C9D-BD1F-D8A68B56FFBE}" dt="2020-03-16T16:08:28.440" v="2608" actId="207"/>
        <pc:sldMkLst>
          <pc:docMk/>
          <pc:sldMk cId="2619534371" sldId="347"/>
        </pc:sldMkLst>
        <pc:spChg chg="mod">
          <ac:chgData name="Jim Hogg" userId="34797abe98eaa765" providerId="LiveId" clId="{F6191EBC-3C85-4C9D-BD1F-D8A68B56FFBE}" dt="2020-03-16T16:08:28.440" v="2608" actId="207"/>
          <ac:spMkLst>
            <pc:docMk/>
            <pc:sldMk cId="2619534371" sldId="347"/>
            <ac:spMk id="2" creationId="{AFC4618C-D572-4AD3-BC0B-5FF6327CCD45}"/>
          </ac:spMkLst>
        </pc:spChg>
        <pc:spChg chg="del">
          <ac:chgData name="Jim Hogg" userId="34797abe98eaa765" providerId="LiveId" clId="{F6191EBC-3C85-4C9D-BD1F-D8A68B56FFBE}" dt="2020-03-16T16:05:22.483" v="2429" actId="478"/>
          <ac:spMkLst>
            <pc:docMk/>
            <pc:sldMk cId="2619534371" sldId="347"/>
            <ac:spMk id="3" creationId="{CEDCA28E-F4AB-482B-B6B8-32DFF917FFAF}"/>
          </ac:spMkLst>
        </pc:spChg>
        <pc:spChg chg="mod">
          <ac:chgData name="Jim Hogg" userId="34797abe98eaa765" providerId="LiveId" clId="{F6191EBC-3C85-4C9D-BD1F-D8A68B56FFBE}" dt="2020-03-16T16:05:14.663" v="2427" actId="20577"/>
          <ac:spMkLst>
            <pc:docMk/>
            <pc:sldMk cId="2619534371" sldId="347"/>
            <ac:spMk id="5" creationId="{E01991A0-12AA-4D7E-B57B-3E26902F0D13}"/>
          </ac:spMkLst>
        </pc:spChg>
        <pc:spChg chg="del mod">
          <ac:chgData name="Jim Hogg" userId="34797abe98eaa765" providerId="LiveId" clId="{F6191EBC-3C85-4C9D-BD1F-D8A68B56FFBE}" dt="2020-03-16T16:06:00.053" v="2491" actId="478"/>
          <ac:spMkLst>
            <pc:docMk/>
            <pc:sldMk cId="2619534371" sldId="347"/>
            <ac:spMk id="6" creationId="{9C75D1D9-5352-4085-9FDE-7D428E94A993}"/>
          </ac:spMkLst>
        </pc:spChg>
        <pc:spChg chg="del">
          <ac:chgData name="Jim Hogg" userId="34797abe98eaa765" providerId="LiveId" clId="{F6191EBC-3C85-4C9D-BD1F-D8A68B56FFBE}" dt="2020-03-16T16:05:18.793" v="2428" actId="478"/>
          <ac:spMkLst>
            <pc:docMk/>
            <pc:sldMk cId="2619534371" sldId="347"/>
            <ac:spMk id="7" creationId="{6AA82415-7DF9-44D2-A922-25716CDAA6F5}"/>
          </ac:spMkLst>
        </pc:spChg>
      </pc:sldChg>
      <pc:sldChg chg="modSp add">
        <pc:chgData name="Jim Hogg" userId="34797abe98eaa765" providerId="LiveId" clId="{F6191EBC-3C85-4C9D-BD1F-D8A68B56FFBE}" dt="2020-03-16T20:02:44.356" v="6134" actId="6549"/>
        <pc:sldMkLst>
          <pc:docMk/>
          <pc:sldMk cId="2441515734" sldId="348"/>
        </pc:sldMkLst>
        <pc:spChg chg="mod">
          <ac:chgData name="Jim Hogg" userId="34797abe98eaa765" providerId="LiveId" clId="{F6191EBC-3C85-4C9D-BD1F-D8A68B56FFBE}" dt="2020-03-16T20:02:44.356" v="6134" actId="6549"/>
          <ac:spMkLst>
            <pc:docMk/>
            <pc:sldMk cId="2441515734" sldId="348"/>
            <ac:spMk id="2" creationId="{AFC4618C-D572-4AD3-BC0B-5FF6327CCD45}"/>
          </ac:spMkLst>
        </pc:spChg>
        <pc:spChg chg="mod">
          <ac:chgData name="Jim Hogg" userId="34797abe98eaa765" providerId="LiveId" clId="{F6191EBC-3C85-4C9D-BD1F-D8A68B56FFBE}" dt="2020-03-16T16:07:05.517" v="2506" actId="20577"/>
          <ac:spMkLst>
            <pc:docMk/>
            <pc:sldMk cId="2441515734" sldId="348"/>
            <ac:spMk id="5" creationId="{E01991A0-12AA-4D7E-B57B-3E26902F0D13}"/>
          </ac:spMkLst>
        </pc:spChg>
      </pc:sldChg>
      <pc:sldChg chg="addSp delSp modSp add">
        <pc:chgData name="Jim Hogg" userId="34797abe98eaa765" providerId="LiveId" clId="{F6191EBC-3C85-4C9D-BD1F-D8A68B56FFBE}" dt="2020-03-16T17:11:16.021" v="3424" actId="20577"/>
        <pc:sldMkLst>
          <pc:docMk/>
          <pc:sldMk cId="1733479725" sldId="349"/>
        </pc:sldMkLst>
        <pc:spChg chg="del mod">
          <ac:chgData name="Jim Hogg" userId="34797abe98eaa765" providerId="LiveId" clId="{F6191EBC-3C85-4C9D-BD1F-D8A68B56FFBE}" dt="2020-03-16T16:12:47.794" v="3008" actId="478"/>
          <ac:spMkLst>
            <pc:docMk/>
            <pc:sldMk cId="1733479725" sldId="349"/>
            <ac:spMk id="2" creationId="{AFC4618C-D572-4AD3-BC0B-5FF6327CCD45}"/>
          </ac:spMkLst>
        </pc:spChg>
        <pc:spChg chg="add mod">
          <ac:chgData name="Jim Hogg" userId="34797abe98eaa765" providerId="LiveId" clId="{F6191EBC-3C85-4C9D-BD1F-D8A68B56FFBE}" dt="2020-03-16T16:27:35.488" v="3050" actId="692"/>
          <ac:spMkLst>
            <pc:docMk/>
            <pc:sldMk cId="1733479725" sldId="349"/>
            <ac:spMk id="3" creationId="{E05C3539-B54C-47A4-A287-144AF30DDCD9}"/>
          </ac:spMkLst>
        </pc:spChg>
        <pc:spChg chg="add mod">
          <ac:chgData name="Jim Hogg" userId="34797abe98eaa765" providerId="LiveId" clId="{F6191EBC-3C85-4C9D-BD1F-D8A68B56FFBE}" dt="2020-03-16T17:11:16.021" v="3424" actId="20577"/>
          <ac:spMkLst>
            <pc:docMk/>
            <pc:sldMk cId="1733479725" sldId="349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6:12:52.078" v="3009" actId="1076"/>
          <ac:spMkLst>
            <pc:docMk/>
            <pc:sldMk cId="1733479725" sldId="349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6T16:30:11.655" v="3219" actId="14100"/>
          <ac:spMkLst>
            <pc:docMk/>
            <pc:sldMk cId="1733479725" sldId="349"/>
            <ac:spMk id="6" creationId="{DAF5EDA4-0477-42BE-827A-774687F1D6AD}"/>
          </ac:spMkLst>
        </pc:spChg>
        <pc:spChg chg="add mod">
          <ac:chgData name="Jim Hogg" userId="34797abe98eaa765" providerId="LiveId" clId="{F6191EBC-3C85-4C9D-BD1F-D8A68B56FFBE}" dt="2020-03-16T16:31:47.024" v="3298" actId="14100"/>
          <ac:spMkLst>
            <pc:docMk/>
            <pc:sldMk cId="1733479725" sldId="349"/>
            <ac:spMk id="7" creationId="{C9C98262-4D7F-44FF-A53C-41248C9E6720}"/>
          </ac:spMkLst>
        </pc:spChg>
      </pc:sldChg>
      <pc:sldChg chg="addSp modSp add">
        <pc:chgData name="Jim Hogg" userId="34797abe98eaa765" providerId="LiveId" clId="{F6191EBC-3C85-4C9D-BD1F-D8A68B56FFBE}" dt="2020-03-16T16:28:50.232" v="3193" actId="20577"/>
        <pc:sldMkLst>
          <pc:docMk/>
          <pc:sldMk cId="2564709737" sldId="350"/>
        </pc:sldMkLst>
        <pc:spChg chg="mod">
          <ac:chgData name="Jim Hogg" userId="34797abe98eaa765" providerId="LiveId" clId="{F6191EBC-3C85-4C9D-BD1F-D8A68B56FFBE}" dt="2020-03-16T16:27:52.956" v="3051" actId="1076"/>
          <ac:spMkLst>
            <pc:docMk/>
            <pc:sldMk cId="2564709737" sldId="350"/>
            <ac:spMk id="2" creationId="{AFC4618C-D572-4AD3-BC0B-5FF6327CCD45}"/>
          </ac:spMkLst>
        </pc:spChg>
        <pc:spChg chg="add mod">
          <ac:chgData name="Jim Hogg" userId="34797abe98eaa765" providerId="LiveId" clId="{F6191EBC-3C85-4C9D-BD1F-D8A68B56FFBE}" dt="2020-03-16T16:28:50.232" v="3193" actId="20577"/>
          <ac:spMkLst>
            <pc:docMk/>
            <pc:sldMk cId="2564709737" sldId="350"/>
            <ac:spMk id="4" creationId="{AAC7EF9D-8DF2-4D2D-A3D6-586458F97EAB}"/>
          </ac:spMkLst>
        </pc:spChg>
        <pc:spChg chg="mod">
          <ac:chgData name="Jim Hogg" userId="34797abe98eaa765" providerId="LiveId" clId="{F6191EBC-3C85-4C9D-BD1F-D8A68B56FFBE}" dt="2020-03-16T16:11:28.477" v="2889" actId="1076"/>
          <ac:spMkLst>
            <pc:docMk/>
            <pc:sldMk cId="2564709737" sldId="350"/>
            <ac:spMk id="5" creationId="{E01991A0-12AA-4D7E-B57B-3E26902F0D13}"/>
          </ac:spMkLst>
        </pc:spChg>
      </pc:sldChg>
      <pc:sldChg chg="addSp modSp add del setBg">
        <pc:chgData name="Jim Hogg" userId="34797abe98eaa765" providerId="LiveId" clId="{F6191EBC-3C85-4C9D-BD1F-D8A68B56FFBE}" dt="2020-03-23T05:13:32.479" v="9387" actId="47"/>
        <pc:sldMkLst>
          <pc:docMk/>
          <pc:sldMk cId="3291990510" sldId="351"/>
        </pc:sldMkLst>
        <pc:spChg chg="add mod">
          <ac:chgData name="Jim Hogg" userId="34797abe98eaa765" providerId="LiveId" clId="{F6191EBC-3C85-4C9D-BD1F-D8A68B56FFBE}" dt="2020-03-16T17:12:08.144" v="3435" actId="14100"/>
          <ac:spMkLst>
            <pc:docMk/>
            <pc:sldMk cId="3291990510" sldId="351"/>
            <ac:spMk id="2" creationId="{B1892230-FCFD-4F99-9731-D7CCE423CDD5}"/>
          </ac:spMkLst>
        </pc:spChg>
      </pc:sldChg>
      <pc:sldChg chg="addSp delSp modSp add">
        <pc:chgData name="Jim Hogg" userId="34797abe98eaa765" providerId="LiveId" clId="{F6191EBC-3C85-4C9D-BD1F-D8A68B56FFBE}" dt="2020-03-16T22:10:56.696" v="6736" actId="207"/>
        <pc:sldMkLst>
          <pc:docMk/>
          <pc:sldMk cId="2675039614" sldId="352"/>
        </pc:sldMkLst>
        <pc:spChg chg="add del mod">
          <ac:chgData name="Jim Hogg" userId="34797abe98eaa765" providerId="LiveId" clId="{F6191EBC-3C85-4C9D-BD1F-D8A68B56FFBE}" dt="2020-03-16T17:12:29.285" v="3439"/>
          <ac:spMkLst>
            <pc:docMk/>
            <pc:sldMk cId="2675039614" sldId="352"/>
            <ac:spMk id="2" creationId="{F97E9BA6-8B7D-4F6B-A43C-400C90493C13}"/>
          </ac:spMkLst>
        </pc:spChg>
        <pc:spChg chg="add mod">
          <ac:chgData name="Jim Hogg" userId="34797abe98eaa765" providerId="LiveId" clId="{F6191EBC-3C85-4C9D-BD1F-D8A68B56FFBE}" dt="2020-03-16T20:13:51.664" v="6144" actId="14100"/>
          <ac:spMkLst>
            <pc:docMk/>
            <pc:sldMk cId="2675039614" sldId="352"/>
            <ac:spMk id="3" creationId="{D98B5468-27FD-4690-BBCE-768E5F9FE0C3}"/>
          </ac:spMkLst>
        </pc:spChg>
        <pc:spChg chg="add mod">
          <ac:chgData name="Jim Hogg" userId="34797abe98eaa765" providerId="LiveId" clId="{F6191EBC-3C85-4C9D-BD1F-D8A68B56FFBE}" dt="2020-03-16T20:14:08.312" v="6145" actId="1076"/>
          <ac:spMkLst>
            <pc:docMk/>
            <pc:sldMk cId="2675039614" sldId="352"/>
            <ac:spMk id="4" creationId="{03EED9F4-509E-49C9-9F59-BC5671F40B5B}"/>
          </ac:spMkLst>
        </pc:spChg>
        <pc:spChg chg="add mod ord">
          <ac:chgData name="Jim Hogg" userId="34797abe98eaa765" providerId="LiveId" clId="{F6191EBC-3C85-4C9D-BD1F-D8A68B56FFBE}" dt="2020-03-16T20:14:08.312" v="6145" actId="1076"/>
          <ac:spMkLst>
            <pc:docMk/>
            <pc:sldMk cId="2675039614" sldId="352"/>
            <ac:spMk id="5" creationId="{0F4521C6-9C3C-4D4D-A4ED-24760A2B1639}"/>
          </ac:spMkLst>
        </pc:spChg>
        <pc:spChg chg="add mod">
          <ac:chgData name="Jim Hogg" userId="34797abe98eaa765" providerId="LiveId" clId="{F6191EBC-3C85-4C9D-BD1F-D8A68B56FFBE}" dt="2020-03-16T22:10:56.696" v="6736" actId="207"/>
          <ac:spMkLst>
            <pc:docMk/>
            <pc:sldMk cId="2675039614" sldId="352"/>
            <ac:spMk id="6" creationId="{52A25D81-656E-44C8-BF44-33B0A052475D}"/>
          </ac:spMkLst>
        </pc:spChg>
        <pc:spChg chg="add mod">
          <ac:chgData name="Jim Hogg" userId="34797abe98eaa765" providerId="LiveId" clId="{F6191EBC-3C85-4C9D-BD1F-D8A68B56FFBE}" dt="2020-03-16T20:14:08.312" v="6145" actId="1076"/>
          <ac:spMkLst>
            <pc:docMk/>
            <pc:sldMk cId="2675039614" sldId="352"/>
            <ac:spMk id="7" creationId="{8F520F7A-2693-45C3-9472-30091DA5B5E0}"/>
          </ac:spMkLst>
        </pc:spChg>
      </pc:sldChg>
      <pc:sldChg chg="delSp modSp add ord">
        <pc:chgData name="Jim Hogg" userId="34797abe98eaa765" providerId="LiveId" clId="{F6191EBC-3C85-4C9D-BD1F-D8A68B56FFBE}" dt="2020-03-16T17:34:59.049" v="4259" actId="1076"/>
        <pc:sldMkLst>
          <pc:docMk/>
          <pc:sldMk cId="2744696539" sldId="353"/>
        </pc:sldMkLst>
        <pc:spChg chg="del">
          <ac:chgData name="Jim Hogg" userId="34797abe98eaa765" providerId="LiveId" clId="{F6191EBC-3C85-4C9D-BD1F-D8A68B56FFBE}" dt="2020-03-16T17:31:39.611" v="3931" actId="478"/>
          <ac:spMkLst>
            <pc:docMk/>
            <pc:sldMk cId="2744696539" sldId="353"/>
            <ac:spMk id="3" creationId="{E05C3539-B54C-47A4-A287-144AF30DDCD9}"/>
          </ac:spMkLst>
        </pc:spChg>
        <pc:spChg chg="mod">
          <ac:chgData name="Jim Hogg" userId="34797abe98eaa765" providerId="LiveId" clId="{F6191EBC-3C85-4C9D-BD1F-D8A68B56FFBE}" dt="2020-03-16T17:34:59.049" v="4259" actId="1076"/>
          <ac:spMkLst>
            <pc:docMk/>
            <pc:sldMk cId="2744696539" sldId="353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7:31:02.723" v="3916" actId="6549"/>
          <ac:spMkLst>
            <pc:docMk/>
            <pc:sldMk cId="2744696539" sldId="353"/>
            <ac:spMk id="5" creationId="{E01991A0-12AA-4D7E-B57B-3E26902F0D13}"/>
          </ac:spMkLst>
        </pc:spChg>
        <pc:spChg chg="del">
          <ac:chgData name="Jim Hogg" userId="34797abe98eaa765" providerId="LiveId" clId="{F6191EBC-3C85-4C9D-BD1F-D8A68B56FFBE}" dt="2020-03-16T17:31:43.022" v="3932" actId="478"/>
          <ac:spMkLst>
            <pc:docMk/>
            <pc:sldMk cId="2744696539" sldId="353"/>
            <ac:spMk id="6" creationId="{DAF5EDA4-0477-42BE-827A-774687F1D6AD}"/>
          </ac:spMkLst>
        </pc:spChg>
        <pc:spChg chg="del">
          <ac:chgData name="Jim Hogg" userId="34797abe98eaa765" providerId="LiveId" clId="{F6191EBC-3C85-4C9D-BD1F-D8A68B56FFBE}" dt="2020-03-16T17:31:43.022" v="3932" actId="478"/>
          <ac:spMkLst>
            <pc:docMk/>
            <pc:sldMk cId="2744696539" sldId="353"/>
            <ac:spMk id="7" creationId="{C9C98262-4D7F-44FF-A53C-41248C9E6720}"/>
          </ac:spMkLst>
        </pc:spChg>
      </pc:sldChg>
      <pc:sldChg chg="modSp add ord">
        <pc:chgData name="Jim Hogg" userId="34797abe98eaa765" providerId="LiveId" clId="{F6191EBC-3C85-4C9D-BD1F-D8A68B56FFBE}" dt="2020-03-16T17:40:41.243" v="4285" actId="20577"/>
        <pc:sldMkLst>
          <pc:docMk/>
          <pc:sldMk cId="707671676" sldId="354"/>
        </pc:sldMkLst>
        <pc:spChg chg="mod">
          <ac:chgData name="Jim Hogg" userId="34797abe98eaa765" providerId="LiveId" clId="{F6191EBC-3C85-4C9D-BD1F-D8A68B56FFBE}" dt="2020-03-16T17:40:41.243" v="4285" actId="20577"/>
          <ac:spMkLst>
            <pc:docMk/>
            <pc:sldMk cId="707671676" sldId="354"/>
            <ac:spMk id="2" creationId="{AE3236AD-0212-4F6D-B616-D3C80B3F1B36}"/>
          </ac:spMkLst>
        </pc:spChg>
      </pc:sldChg>
      <pc:sldChg chg="modSp add ord">
        <pc:chgData name="Jim Hogg" userId="34797abe98eaa765" providerId="LiveId" clId="{F6191EBC-3C85-4C9D-BD1F-D8A68B56FFBE}" dt="2020-03-16T17:41:36.480" v="4303" actId="20577"/>
        <pc:sldMkLst>
          <pc:docMk/>
          <pc:sldMk cId="2728182862" sldId="355"/>
        </pc:sldMkLst>
        <pc:spChg chg="mod">
          <ac:chgData name="Jim Hogg" userId="34797abe98eaa765" providerId="LiveId" clId="{F6191EBC-3C85-4C9D-BD1F-D8A68B56FFBE}" dt="2020-03-16T17:41:36.480" v="4303" actId="20577"/>
          <ac:spMkLst>
            <pc:docMk/>
            <pc:sldMk cId="2728182862" sldId="355"/>
            <ac:spMk id="2" creationId="{6AA608C4-9185-4654-A2EF-3BF094B02C71}"/>
          </ac:spMkLst>
        </pc:spChg>
      </pc:sldChg>
      <pc:sldChg chg="addSp delSp modSp add modAnim">
        <pc:chgData name="Jim Hogg" userId="34797abe98eaa765" providerId="LiveId" clId="{F6191EBC-3C85-4C9D-BD1F-D8A68B56FFBE}" dt="2020-03-16T17:59:54.298" v="4585"/>
        <pc:sldMkLst>
          <pc:docMk/>
          <pc:sldMk cId="296233006" sldId="356"/>
        </pc:sldMkLst>
        <pc:spChg chg="add mod">
          <ac:chgData name="Jim Hogg" userId="34797abe98eaa765" providerId="LiveId" clId="{F6191EBC-3C85-4C9D-BD1F-D8A68B56FFBE}" dt="2020-03-16T17:54:15.577" v="4333" actId="1076"/>
          <ac:spMkLst>
            <pc:docMk/>
            <pc:sldMk cId="296233006" sldId="356"/>
            <ac:spMk id="2" creationId="{DF19E42F-2E35-4B22-815B-D2FECE190906}"/>
          </ac:spMkLst>
        </pc:spChg>
        <pc:spChg chg="add mod">
          <ac:chgData name="Jim Hogg" userId="34797abe98eaa765" providerId="LiveId" clId="{F6191EBC-3C85-4C9D-BD1F-D8A68B56FFBE}" dt="2020-03-16T17:54:21.366" v="4334" actId="1076"/>
          <ac:spMkLst>
            <pc:docMk/>
            <pc:sldMk cId="296233006" sldId="356"/>
            <ac:spMk id="3" creationId="{7E83E8F3-1B4D-4628-9E51-9125C7AFB18E}"/>
          </ac:spMkLst>
        </pc:spChg>
        <pc:spChg chg="add mod">
          <ac:chgData name="Jim Hogg" userId="34797abe98eaa765" providerId="LiveId" clId="{F6191EBC-3C85-4C9D-BD1F-D8A68B56FFBE}" dt="2020-03-16T17:54:13.251" v="4332" actId="255"/>
          <ac:spMkLst>
            <pc:docMk/>
            <pc:sldMk cId="296233006" sldId="356"/>
            <ac:spMk id="4" creationId="{84E71102-6715-411F-BC71-C1F662BEB548}"/>
          </ac:spMkLst>
        </pc:spChg>
        <pc:spChg chg="add mod">
          <ac:chgData name="Jim Hogg" userId="34797abe98eaa765" providerId="LiveId" clId="{F6191EBC-3C85-4C9D-BD1F-D8A68B56FFBE}" dt="2020-03-16T17:55:57.248" v="4414" actId="14100"/>
          <ac:spMkLst>
            <pc:docMk/>
            <pc:sldMk cId="296233006" sldId="356"/>
            <ac:spMk id="5" creationId="{21D8DF8F-CD97-4447-AA23-83189A3E51EB}"/>
          </ac:spMkLst>
        </pc:spChg>
        <pc:spChg chg="add mod">
          <ac:chgData name="Jim Hogg" userId="34797abe98eaa765" providerId="LiveId" clId="{F6191EBC-3C85-4C9D-BD1F-D8A68B56FFBE}" dt="2020-03-16T17:56:45.853" v="4475" actId="14100"/>
          <ac:spMkLst>
            <pc:docMk/>
            <pc:sldMk cId="296233006" sldId="356"/>
            <ac:spMk id="6" creationId="{87A6A09A-B934-492E-862E-E02D218923D6}"/>
          </ac:spMkLst>
        </pc:spChg>
        <pc:spChg chg="add mod">
          <ac:chgData name="Jim Hogg" userId="34797abe98eaa765" providerId="LiveId" clId="{F6191EBC-3C85-4C9D-BD1F-D8A68B56FFBE}" dt="2020-03-16T17:57:06.272" v="4494" actId="14100"/>
          <ac:spMkLst>
            <pc:docMk/>
            <pc:sldMk cId="296233006" sldId="356"/>
            <ac:spMk id="7" creationId="{2E543260-8402-41E3-AF8D-737C79AF61D7}"/>
          </ac:spMkLst>
        </pc:spChg>
        <pc:spChg chg="add mod">
          <ac:chgData name="Jim Hogg" userId="34797abe98eaa765" providerId="LiveId" clId="{F6191EBC-3C85-4C9D-BD1F-D8A68B56FFBE}" dt="2020-03-16T17:57:41.779" v="4508" actId="14100"/>
          <ac:spMkLst>
            <pc:docMk/>
            <pc:sldMk cId="296233006" sldId="356"/>
            <ac:spMk id="8" creationId="{77208D9B-888C-45A7-8050-A72EB929AF28}"/>
          </ac:spMkLst>
        </pc:spChg>
        <pc:spChg chg="add del mod">
          <ac:chgData name="Jim Hogg" userId="34797abe98eaa765" providerId="LiveId" clId="{F6191EBC-3C85-4C9D-BD1F-D8A68B56FFBE}" dt="2020-03-16T17:58:14.772" v="4516" actId="478"/>
          <ac:spMkLst>
            <pc:docMk/>
            <pc:sldMk cId="296233006" sldId="356"/>
            <ac:spMk id="9" creationId="{FD7501A5-83A9-4A21-8443-E27449484715}"/>
          </ac:spMkLst>
        </pc:spChg>
        <pc:graphicFrameChg chg="add del mod modGraphic">
          <ac:chgData name="Jim Hogg" userId="34797abe98eaa765" providerId="LiveId" clId="{F6191EBC-3C85-4C9D-BD1F-D8A68B56FFBE}" dt="2020-03-16T17:59:42.622" v="4584" actId="1076"/>
          <ac:graphicFrameMkLst>
            <pc:docMk/>
            <pc:sldMk cId="296233006" sldId="356"/>
            <ac:graphicFrameMk id="10" creationId="{B4698BA3-E013-408E-9BB4-78F387620AD3}"/>
          </ac:graphicFrameMkLst>
        </pc:graphicFrameChg>
      </pc:sldChg>
      <pc:sldChg chg="addSp modSp add">
        <pc:chgData name="Jim Hogg" userId="34797abe98eaa765" providerId="LiveId" clId="{F6191EBC-3C85-4C9D-BD1F-D8A68B56FFBE}" dt="2020-03-17T04:42:27.904" v="9207" actId="207"/>
        <pc:sldMkLst>
          <pc:docMk/>
          <pc:sldMk cId="1704213665" sldId="357"/>
        </pc:sldMkLst>
        <pc:spChg chg="mod">
          <ac:chgData name="Jim Hogg" userId="34797abe98eaa765" providerId="LiveId" clId="{F6191EBC-3C85-4C9D-BD1F-D8A68B56FFBE}" dt="2020-03-16T18:03:18.633" v="4854" actId="207"/>
          <ac:spMkLst>
            <pc:docMk/>
            <pc:sldMk cId="1704213665" sldId="357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8:03:01.555" v="4828" actId="20577"/>
          <ac:spMkLst>
            <pc:docMk/>
            <pc:sldMk cId="1704213665" sldId="357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7T04:42:27.904" v="9207" actId="207"/>
          <ac:spMkLst>
            <pc:docMk/>
            <pc:sldMk cId="1704213665" sldId="357"/>
            <ac:spMk id="6" creationId="{7D5C69D8-DF2A-4365-B25E-5150C361DEF4}"/>
          </ac:spMkLst>
        </pc:spChg>
      </pc:sldChg>
      <pc:sldChg chg="delSp modSp add">
        <pc:chgData name="Jim Hogg" userId="34797abe98eaa765" providerId="LiveId" clId="{F6191EBC-3C85-4C9D-BD1F-D8A68B56FFBE}" dt="2020-03-16T18:07:26.031" v="5256" actId="20577"/>
        <pc:sldMkLst>
          <pc:docMk/>
          <pc:sldMk cId="2178893803" sldId="358"/>
        </pc:sldMkLst>
        <pc:spChg chg="mod">
          <ac:chgData name="Jim Hogg" userId="34797abe98eaa765" providerId="LiveId" clId="{F6191EBC-3C85-4C9D-BD1F-D8A68B56FFBE}" dt="2020-03-16T18:06:45.756" v="5184" actId="207"/>
          <ac:spMkLst>
            <pc:docMk/>
            <pc:sldMk cId="2178893803" sldId="358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8:07:26.031" v="5256" actId="20577"/>
          <ac:spMkLst>
            <pc:docMk/>
            <pc:sldMk cId="2178893803" sldId="358"/>
            <ac:spMk id="5" creationId="{E01991A0-12AA-4D7E-B57B-3E26902F0D13}"/>
          </ac:spMkLst>
        </pc:spChg>
        <pc:spChg chg="del mod">
          <ac:chgData name="Jim Hogg" userId="34797abe98eaa765" providerId="LiveId" clId="{F6191EBC-3C85-4C9D-BD1F-D8A68B56FFBE}" dt="2020-03-16T18:06:08.699" v="5102" actId="478"/>
          <ac:spMkLst>
            <pc:docMk/>
            <pc:sldMk cId="2178893803" sldId="358"/>
            <ac:spMk id="6" creationId="{7D5C69D8-DF2A-4365-B25E-5150C361DEF4}"/>
          </ac:spMkLst>
        </pc:spChg>
      </pc:sldChg>
      <pc:sldChg chg="modSp add">
        <pc:chgData name="Jim Hogg" userId="34797abe98eaa765" providerId="LiveId" clId="{F6191EBC-3C85-4C9D-BD1F-D8A68B56FFBE}" dt="2020-03-16T18:10:10.436" v="5541" actId="20577"/>
        <pc:sldMkLst>
          <pc:docMk/>
          <pc:sldMk cId="1494083218" sldId="359"/>
        </pc:sldMkLst>
        <pc:spChg chg="mod">
          <ac:chgData name="Jim Hogg" userId="34797abe98eaa765" providerId="LiveId" clId="{F6191EBC-3C85-4C9D-BD1F-D8A68B56FFBE}" dt="2020-03-16T18:10:10.436" v="5541" actId="20577"/>
          <ac:spMkLst>
            <pc:docMk/>
            <pc:sldMk cId="1494083218" sldId="359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8:08:14.091" v="5289" actId="20577"/>
          <ac:spMkLst>
            <pc:docMk/>
            <pc:sldMk cId="1494083218" sldId="359"/>
            <ac:spMk id="5" creationId="{E01991A0-12AA-4D7E-B57B-3E26902F0D13}"/>
          </ac:spMkLst>
        </pc:spChg>
      </pc:sldChg>
      <pc:sldChg chg="modSp add">
        <pc:chgData name="Jim Hogg" userId="34797abe98eaa765" providerId="LiveId" clId="{F6191EBC-3C85-4C9D-BD1F-D8A68B56FFBE}" dt="2020-03-16T18:18:43.864" v="6108" actId="20577"/>
        <pc:sldMkLst>
          <pc:docMk/>
          <pc:sldMk cId="3274415575" sldId="360"/>
        </pc:sldMkLst>
        <pc:spChg chg="mod">
          <ac:chgData name="Jim Hogg" userId="34797abe98eaa765" providerId="LiveId" clId="{F6191EBC-3C85-4C9D-BD1F-D8A68B56FFBE}" dt="2020-03-16T18:18:43.864" v="6108" actId="20577"/>
          <ac:spMkLst>
            <pc:docMk/>
            <pc:sldMk cId="3274415575" sldId="360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8:12:47.112" v="5553" actId="20577"/>
          <ac:spMkLst>
            <pc:docMk/>
            <pc:sldMk cId="3274415575" sldId="360"/>
            <ac:spMk id="5" creationId="{E01991A0-12AA-4D7E-B57B-3E26902F0D13}"/>
          </ac:spMkLst>
        </pc:spChg>
      </pc:sldChg>
      <pc:sldChg chg="modSp add ord">
        <pc:chgData name="Jim Hogg" userId="34797abe98eaa765" providerId="LiveId" clId="{F6191EBC-3C85-4C9D-BD1F-D8A68B56FFBE}" dt="2020-03-16T19:38:47.904" v="6117" actId="20577"/>
        <pc:sldMkLst>
          <pc:docMk/>
          <pc:sldMk cId="2644331856" sldId="361"/>
        </pc:sldMkLst>
        <pc:spChg chg="mod">
          <ac:chgData name="Jim Hogg" userId="34797abe98eaa765" providerId="LiveId" clId="{F6191EBC-3C85-4C9D-BD1F-D8A68B56FFBE}" dt="2020-03-16T19:38:47.904" v="6117" actId="20577"/>
          <ac:spMkLst>
            <pc:docMk/>
            <pc:sldMk cId="2644331856" sldId="361"/>
            <ac:spMk id="2" creationId="{6AA608C4-9185-4654-A2EF-3BF094B02C71}"/>
          </ac:spMkLst>
        </pc:spChg>
      </pc:sldChg>
      <pc:sldChg chg="addSp modSp add">
        <pc:chgData name="Jim Hogg" userId="34797abe98eaa765" providerId="LiveId" clId="{F6191EBC-3C85-4C9D-BD1F-D8A68B56FFBE}" dt="2020-03-16T22:23:43.071" v="7089" actId="1076"/>
        <pc:sldMkLst>
          <pc:docMk/>
          <pc:sldMk cId="719593256" sldId="362"/>
        </pc:sldMkLst>
        <pc:spChg chg="add mod">
          <ac:chgData name="Jim Hogg" userId="34797abe98eaa765" providerId="LiveId" clId="{F6191EBC-3C85-4C9D-BD1F-D8A68B56FFBE}" dt="2020-03-16T22:16:52.995" v="6762" actId="14100"/>
          <ac:spMkLst>
            <pc:docMk/>
            <pc:sldMk cId="719593256" sldId="362"/>
            <ac:spMk id="2" creationId="{34592FF7-6C8E-48EE-9683-879C767D63B8}"/>
          </ac:spMkLst>
        </pc:spChg>
        <pc:spChg chg="add mod">
          <ac:chgData name="Jim Hogg" userId="34797abe98eaa765" providerId="LiveId" clId="{F6191EBC-3C85-4C9D-BD1F-D8A68B56FFBE}" dt="2020-03-16T22:23:43.071" v="7089" actId="1076"/>
          <ac:spMkLst>
            <pc:docMk/>
            <pc:sldMk cId="719593256" sldId="362"/>
            <ac:spMk id="3" creationId="{EEC70574-67BC-4F57-8706-4D5025D58468}"/>
          </ac:spMkLst>
        </pc:spChg>
        <pc:spChg chg="add mod">
          <ac:chgData name="Jim Hogg" userId="34797abe98eaa765" providerId="LiveId" clId="{F6191EBC-3C85-4C9D-BD1F-D8A68B56FFBE}" dt="2020-03-16T22:22:48.504" v="7077" actId="14100"/>
          <ac:spMkLst>
            <pc:docMk/>
            <pc:sldMk cId="719593256" sldId="362"/>
            <ac:spMk id="4" creationId="{62C24075-B38D-4A38-B7A6-678F26FFFE83}"/>
          </ac:spMkLst>
        </pc:spChg>
        <pc:spChg chg="add mod">
          <ac:chgData name="Jim Hogg" userId="34797abe98eaa765" providerId="LiveId" clId="{F6191EBC-3C85-4C9D-BD1F-D8A68B56FFBE}" dt="2020-03-16T22:23:08.423" v="7088" actId="20577"/>
          <ac:spMkLst>
            <pc:docMk/>
            <pc:sldMk cId="719593256" sldId="362"/>
            <ac:spMk id="5" creationId="{2F20FF4C-1DE0-44AA-A143-0C476F1D863C}"/>
          </ac:spMkLst>
        </pc:spChg>
      </pc:sldChg>
      <pc:sldChg chg="addSp modSp add">
        <pc:chgData name="Jim Hogg" userId="34797abe98eaa765" providerId="LiveId" clId="{F6191EBC-3C85-4C9D-BD1F-D8A68B56FFBE}" dt="2020-03-16T22:10:04.260" v="6721" actId="20577"/>
        <pc:sldMkLst>
          <pc:docMk/>
          <pc:sldMk cId="3649750106" sldId="363"/>
        </pc:sldMkLst>
        <pc:spChg chg="add mod">
          <ac:chgData name="Jim Hogg" userId="34797abe98eaa765" providerId="LiveId" clId="{F6191EBC-3C85-4C9D-BD1F-D8A68B56FFBE}" dt="2020-03-16T21:40:59.609" v="6530" actId="1076"/>
          <ac:spMkLst>
            <pc:docMk/>
            <pc:sldMk cId="3649750106" sldId="363"/>
            <ac:spMk id="2" creationId="{77524805-953D-4CC3-BEE7-1EDA1FFA78D3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3" creationId="{B14EFE53-E88F-4243-ABAE-516AFEB32219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4" creationId="{AD41D1A7-8B5A-430B-8C0A-62433EAE21B2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5" creationId="{0BE56CB5-4967-4264-9A4B-5B11F88623AF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18" creationId="{8FD2C585-A1F2-4595-9046-A60EE4267885}"/>
          </ac:spMkLst>
        </pc:spChg>
        <pc:spChg chg="add mod">
          <ac:chgData name="Jim Hogg" userId="34797abe98eaa765" providerId="LiveId" clId="{F6191EBC-3C85-4C9D-BD1F-D8A68B56FFBE}" dt="2020-03-16T22:08:33.389" v="6531" actId="1076"/>
          <ac:spMkLst>
            <pc:docMk/>
            <pc:sldMk cId="3649750106" sldId="363"/>
            <ac:spMk id="19" creationId="{9B475E5F-7FAF-4AF2-9C2E-FE60C09B19BC}"/>
          </ac:spMkLst>
        </pc:spChg>
        <pc:spChg chg="add mod">
          <ac:chgData name="Jim Hogg" userId="34797abe98eaa765" providerId="LiveId" clId="{F6191EBC-3C85-4C9D-BD1F-D8A68B56FFBE}" dt="2020-03-16T22:10:04.260" v="6721" actId="20577"/>
          <ac:spMkLst>
            <pc:docMk/>
            <pc:sldMk cId="3649750106" sldId="363"/>
            <ac:spMk id="20" creationId="{3C2857D4-E459-45F4-998C-3C37CF7D7B2A}"/>
          </ac:spMkLst>
        </pc:spChg>
        <pc:cxnChg chg="add mod">
          <ac:chgData name="Jim Hogg" userId="34797abe98eaa765" providerId="LiveId" clId="{F6191EBC-3C85-4C9D-BD1F-D8A68B56FFBE}" dt="2020-03-16T21:40:55.050" v="6529" actId="1076"/>
          <ac:cxnSpMkLst>
            <pc:docMk/>
            <pc:sldMk cId="3649750106" sldId="363"/>
            <ac:cxnSpMk id="7" creationId="{508BD40A-9FBC-48E6-BE32-175A09F5BB90}"/>
          </ac:cxnSpMkLst>
        </pc:cxnChg>
        <pc:cxnChg chg="add mod">
          <ac:chgData name="Jim Hogg" userId="34797abe98eaa765" providerId="LiveId" clId="{F6191EBC-3C85-4C9D-BD1F-D8A68B56FFBE}" dt="2020-03-16T21:40:55.050" v="6529" actId="1076"/>
          <ac:cxnSpMkLst>
            <pc:docMk/>
            <pc:sldMk cId="3649750106" sldId="363"/>
            <ac:cxnSpMk id="12" creationId="{EA5224FC-ED43-4474-81B8-91D9F3903E6F}"/>
          </ac:cxnSpMkLst>
        </pc:cxnChg>
      </pc:sldChg>
      <pc:sldChg chg="addSp modSp add">
        <pc:chgData name="Jim Hogg" userId="34797abe98eaa765" providerId="LiveId" clId="{F6191EBC-3C85-4C9D-BD1F-D8A68B56FFBE}" dt="2020-03-16T22:28:49.546" v="7688" actId="1076"/>
        <pc:sldMkLst>
          <pc:docMk/>
          <pc:sldMk cId="1860403671" sldId="364"/>
        </pc:sldMkLst>
        <pc:spChg chg="mod">
          <ac:chgData name="Jim Hogg" userId="34797abe98eaa765" providerId="LiveId" clId="{F6191EBC-3C85-4C9D-BD1F-D8A68B56FFBE}" dt="2020-03-16T22:26:54.663" v="7365" actId="1076"/>
          <ac:spMkLst>
            <pc:docMk/>
            <pc:sldMk cId="1860403671" sldId="364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22:24:15.606" v="7105" actId="6549"/>
          <ac:spMkLst>
            <pc:docMk/>
            <pc:sldMk cId="1860403671" sldId="364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6T22:28:49.546" v="7688" actId="1076"/>
          <ac:spMkLst>
            <pc:docMk/>
            <pc:sldMk cId="1860403671" sldId="364"/>
            <ac:spMk id="6" creationId="{D49C40CB-D53E-4093-AEBD-B8836EEC483F}"/>
          </ac:spMkLst>
        </pc:spChg>
      </pc:sldChg>
      <pc:sldChg chg="modSp add">
        <pc:chgData name="Jim Hogg" userId="34797abe98eaa765" providerId="LiveId" clId="{F6191EBC-3C85-4C9D-BD1F-D8A68B56FFBE}" dt="2020-03-16T22:37:45.451" v="7931" actId="207"/>
        <pc:sldMkLst>
          <pc:docMk/>
          <pc:sldMk cId="2572462697" sldId="365"/>
        </pc:sldMkLst>
        <pc:spChg chg="mod">
          <ac:chgData name="Jim Hogg" userId="34797abe98eaa765" providerId="LiveId" clId="{F6191EBC-3C85-4C9D-BD1F-D8A68B56FFBE}" dt="2020-03-16T22:37:45.451" v="7931" actId="207"/>
          <ac:spMkLst>
            <pc:docMk/>
            <pc:sldMk cId="2572462697" sldId="365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22:29:26.630" v="7703" actId="20577"/>
          <ac:spMkLst>
            <pc:docMk/>
            <pc:sldMk cId="2572462697" sldId="365"/>
            <ac:spMk id="5" creationId="{E01991A0-12AA-4D7E-B57B-3E26902F0D13}"/>
          </ac:spMkLst>
        </pc:spChg>
      </pc:sldChg>
      <pc:sldChg chg="add del">
        <pc:chgData name="Jim Hogg" userId="34797abe98eaa765" providerId="LiveId" clId="{F6191EBC-3C85-4C9D-BD1F-D8A68B56FFBE}" dt="2020-03-16T22:29:12.054" v="7690" actId="47"/>
        <pc:sldMkLst>
          <pc:docMk/>
          <pc:sldMk cId="4095211864" sldId="365"/>
        </pc:sldMkLst>
      </pc:sldChg>
      <pc:sldChg chg="addSp modSp add">
        <pc:chgData name="Jim Hogg" userId="34797abe98eaa765" providerId="LiveId" clId="{F6191EBC-3C85-4C9D-BD1F-D8A68B56FFBE}" dt="2020-03-16T23:14:35.994" v="9045" actId="1076"/>
        <pc:sldMkLst>
          <pc:docMk/>
          <pc:sldMk cId="2518914309" sldId="366"/>
        </pc:sldMkLst>
        <pc:spChg chg="add mod">
          <ac:chgData name="Jim Hogg" userId="34797abe98eaa765" providerId="LiveId" clId="{F6191EBC-3C85-4C9D-BD1F-D8A68B56FFBE}" dt="2020-03-16T22:42:46.356" v="7984" actId="1076"/>
          <ac:spMkLst>
            <pc:docMk/>
            <pc:sldMk cId="2518914309" sldId="366"/>
            <ac:spMk id="2" creationId="{98BF897D-12AB-44A8-ACD6-753A4F5404FA}"/>
          </ac:spMkLst>
        </pc:spChg>
        <pc:spChg chg="add mod">
          <ac:chgData name="Jim Hogg" userId="34797abe98eaa765" providerId="LiveId" clId="{F6191EBC-3C85-4C9D-BD1F-D8A68B56FFBE}" dt="2020-03-16T22:43:50.205" v="7999" actId="1076"/>
          <ac:spMkLst>
            <pc:docMk/>
            <pc:sldMk cId="2518914309" sldId="366"/>
            <ac:spMk id="3" creationId="{B4780B7C-E57D-4C37-AEAD-2675BF353B99}"/>
          </ac:spMkLst>
        </pc:spChg>
        <pc:spChg chg="add mod">
          <ac:chgData name="Jim Hogg" userId="34797abe98eaa765" providerId="LiveId" clId="{F6191EBC-3C85-4C9D-BD1F-D8A68B56FFBE}" dt="2020-03-16T22:42:38.829" v="7982" actId="1076"/>
          <ac:spMkLst>
            <pc:docMk/>
            <pc:sldMk cId="2518914309" sldId="366"/>
            <ac:spMk id="4" creationId="{0143D1B0-B40B-4C6B-A76D-F1B92115702D}"/>
          </ac:spMkLst>
        </pc:spChg>
        <pc:spChg chg="add mod">
          <ac:chgData name="Jim Hogg" userId="34797abe98eaa765" providerId="LiveId" clId="{F6191EBC-3C85-4C9D-BD1F-D8A68B56FFBE}" dt="2020-03-16T23:14:29.820" v="9044" actId="207"/>
          <ac:spMkLst>
            <pc:docMk/>
            <pc:sldMk cId="2518914309" sldId="366"/>
            <ac:spMk id="5" creationId="{30478371-CF58-4243-9513-DADCF715B4D4}"/>
          </ac:spMkLst>
        </pc:spChg>
        <pc:spChg chg="add mod">
          <ac:chgData name="Jim Hogg" userId="34797abe98eaa765" providerId="LiveId" clId="{F6191EBC-3C85-4C9D-BD1F-D8A68B56FFBE}" dt="2020-03-16T23:14:35.994" v="9045" actId="1076"/>
          <ac:spMkLst>
            <pc:docMk/>
            <pc:sldMk cId="2518914309" sldId="366"/>
            <ac:spMk id="6" creationId="{412DEFB9-6639-4575-86CA-3270B0371663}"/>
          </ac:spMkLst>
        </pc:spChg>
      </pc:sldChg>
      <pc:sldChg chg="modSp add ord">
        <pc:chgData name="Jim Hogg" userId="34797abe98eaa765" providerId="LiveId" clId="{F6191EBC-3C85-4C9D-BD1F-D8A68B56FFBE}" dt="2020-03-16T22:44:45.184" v="8050" actId="20577"/>
        <pc:sldMkLst>
          <pc:docMk/>
          <pc:sldMk cId="2063110377" sldId="367"/>
        </pc:sldMkLst>
        <pc:spChg chg="mod">
          <ac:chgData name="Jim Hogg" userId="34797abe98eaa765" providerId="LiveId" clId="{F6191EBC-3C85-4C9D-BD1F-D8A68B56FFBE}" dt="2020-03-16T22:44:45.184" v="8050" actId="20577"/>
          <ac:spMkLst>
            <pc:docMk/>
            <pc:sldMk cId="2063110377" sldId="367"/>
            <ac:spMk id="2" creationId="{6AA608C4-9185-4654-A2EF-3BF094B02C71}"/>
          </ac:spMkLst>
        </pc:spChg>
      </pc:sldChg>
      <pc:sldChg chg="addSp delSp modSp add">
        <pc:chgData name="Jim Hogg" userId="34797abe98eaa765" providerId="LiveId" clId="{F6191EBC-3C85-4C9D-BD1F-D8A68B56FFBE}" dt="2020-03-16T23:06:34.169" v="8895" actId="478"/>
        <pc:sldMkLst>
          <pc:docMk/>
          <pc:sldMk cId="3099348744" sldId="368"/>
        </pc:sldMkLst>
        <pc:spChg chg="add mod">
          <ac:chgData name="Jim Hogg" userId="34797abe98eaa765" providerId="LiveId" clId="{F6191EBC-3C85-4C9D-BD1F-D8A68B56FFBE}" dt="2020-03-16T22:49:19.548" v="8275" actId="20577"/>
          <ac:spMkLst>
            <pc:docMk/>
            <pc:sldMk cId="3099348744" sldId="368"/>
            <ac:spMk id="2" creationId="{C000AF9E-7289-43E4-981F-D0E150FD2779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" creationId="{5E158029-AF4F-42B3-8BAB-6A7FA0DB6E1C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4" creationId="{8FF157D9-FC1D-4E68-BC33-38BEB79C0D47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5" creationId="{E5E06445-48CF-4B04-8C2F-44821A0C574E}"/>
          </ac:spMkLst>
        </pc:spChg>
        <pc:spChg chg="add mod">
          <ac:chgData name="Jim Hogg" userId="34797abe98eaa765" providerId="LiveId" clId="{F6191EBC-3C85-4C9D-BD1F-D8A68B56FFBE}" dt="2020-03-16T22:49:01.563" v="8267" actId="14100"/>
          <ac:spMkLst>
            <pc:docMk/>
            <pc:sldMk cId="3099348744" sldId="368"/>
            <ac:spMk id="6" creationId="{C8A20FAB-82B8-4DCE-B1AB-97AF235DF98A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7" creationId="{BA263E51-02C6-40DA-AB8C-3AD4D6DE37F4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8" creationId="{847146FA-5102-4BE0-96BF-0A4EF33CF889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9" creationId="{88E0CD68-0CDF-472D-A540-D8C3741721AC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17" creationId="{69E1A7FB-09FC-4B00-A043-931AE3B7EC87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18" creationId="{446FD984-C93D-4E8B-BFE6-77042D283E0D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19" creationId="{F84B7101-E7D0-4916-A291-CB504150AB80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20" creationId="{ED89D397-75D5-4945-865A-C7050A18C0EC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21" creationId="{9ED225BA-C246-4EAB-9282-F505145D6F36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22" creationId="{385EA2D2-46B9-473D-82BB-1796E9594935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7" creationId="{33147023-BD8E-4E85-A956-1D35821163A5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8" creationId="{13B9DDC1-3C33-4916-B4B2-F603CE0A6B4D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9" creationId="{56C21FC3-D544-48F5-A03A-F81655C955A3}"/>
          </ac:spMkLst>
        </pc:spChg>
        <pc:spChg chg="add del mod">
          <ac:chgData name="Jim Hogg" userId="34797abe98eaa765" providerId="LiveId" clId="{F6191EBC-3C85-4C9D-BD1F-D8A68B56FFBE}" dt="2020-03-16T23:06:34.169" v="8895" actId="478"/>
          <ac:spMkLst>
            <pc:docMk/>
            <pc:sldMk cId="3099348744" sldId="368"/>
            <ac:spMk id="40" creationId="{2BE12271-001A-4682-BECE-AC28268DCF66}"/>
          </ac:spMkLst>
        </pc:sp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11" creationId="{76F6ACCB-FB4A-4F7C-AAD4-0B7C3E288E08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12" creationId="{BDEC96FF-B808-4B15-A38C-27A6EE069127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23" creationId="{A7F832B0-3A84-4169-9115-21E224C3E769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26" creationId="{F375F9D7-7FA7-4C98-865E-BADA6C41FDEE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29" creationId="{4974D2BE-1F6D-4145-B29F-80A00C4ACD99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32" creationId="{BD89039C-1608-4D10-AAA9-6E42735AF2E4}"/>
          </ac:cxnSpMkLst>
        </pc:cxnChg>
      </pc:sldChg>
      <pc:sldChg chg="addSp delSp modSp add ord">
        <pc:chgData name="Jim Hogg" userId="34797abe98eaa765" providerId="LiveId" clId="{F6191EBC-3C85-4C9D-BD1F-D8A68B56FFBE}" dt="2020-03-16T23:08:42.997" v="9039" actId="14100"/>
        <pc:sldMkLst>
          <pc:docMk/>
          <pc:sldMk cId="477611522" sldId="369"/>
        </pc:sldMkLst>
        <pc:spChg chg="mod">
          <ac:chgData name="Jim Hogg" userId="34797abe98eaa765" providerId="LiveId" clId="{F6191EBC-3C85-4C9D-BD1F-D8A68B56FFBE}" dt="2020-03-16T23:04:50.555" v="8768" actId="1076"/>
          <ac:spMkLst>
            <pc:docMk/>
            <pc:sldMk cId="477611522" sldId="369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23:05:32.277" v="8838" actId="20577"/>
          <ac:spMkLst>
            <pc:docMk/>
            <pc:sldMk cId="477611522" sldId="369"/>
            <ac:spMk id="5" creationId="{E01991A0-12AA-4D7E-B57B-3E26902F0D13}"/>
          </ac:spMkLst>
        </pc:spChg>
        <pc:spChg chg="del mod">
          <ac:chgData name="Jim Hogg" userId="34797abe98eaa765" providerId="LiveId" clId="{F6191EBC-3C85-4C9D-BD1F-D8A68B56FFBE}" dt="2020-03-16T23:04:48.094" v="8767" actId="478"/>
          <ac:spMkLst>
            <pc:docMk/>
            <pc:sldMk cId="477611522" sldId="369"/>
            <ac:spMk id="6" creationId="{D49C40CB-D53E-4093-AEBD-B8836EEC483F}"/>
          </ac:spMkLst>
        </pc:spChg>
        <pc:spChg chg="add mod">
          <ac:chgData name="Jim Hogg" userId="34797abe98eaa765" providerId="LiveId" clId="{F6191EBC-3C85-4C9D-BD1F-D8A68B56FFBE}" dt="2020-03-16T23:08:42.997" v="9039" actId="14100"/>
          <ac:spMkLst>
            <pc:docMk/>
            <pc:sldMk cId="477611522" sldId="369"/>
            <ac:spMk id="7" creationId="{144A76A4-C787-4DE2-89FE-EED59E03A09D}"/>
          </ac:spMkLst>
        </pc:spChg>
      </pc:sldChg>
    </pc:docChg>
  </pc:docChgLst>
  <pc:docChgLst>
    <pc:chgData name="Jim Hogg" userId="34797abe98eaa765" providerId="LiveId" clId="{6E99A169-9795-4111-BA07-5E89501019DA}"/>
    <pc:docChg chg="custSel addSld delSld modSld">
      <pc:chgData name="Jim Hogg" userId="34797abe98eaa765" providerId="LiveId" clId="{6E99A169-9795-4111-BA07-5E89501019DA}" dt="2020-04-14T15:06:12.174" v="864" actId="692"/>
      <pc:docMkLst>
        <pc:docMk/>
      </pc:docMkLst>
      <pc:sldChg chg="addSp modSp">
        <pc:chgData name="Jim Hogg" userId="34797abe98eaa765" providerId="LiveId" clId="{6E99A169-9795-4111-BA07-5E89501019DA}" dt="2020-04-14T15:06:12.174" v="864" actId="692"/>
        <pc:sldMkLst>
          <pc:docMk/>
          <pc:sldMk cId="323258792" sldId="335"/>
        </pc:sldMkLst>
        <pc:spChg chg="add mod">
          <ac:chgData name="Jim Hogg" userId="34797abe98eaa765" providerId="LiveId" clId="{6E99A169-9795-4111-BA07-5E89501019DA}" dt="2020-04-14T15:06:12.174" v="864" actId="692"/>
          <ac:spMkLst>
            <pc:docMk/>
            <pc:sldMk cId="323258792" sldId="335"/>
            <ac:spMk id="2" creationId="{21195D1D-8FB6-4D94-8E28-41A1ED37B10E}"/>
          </ac:spMkLst>
        </pc:spChg>
        <pc:spChg chg="mod">
          <ac:chgData name="Jim Hogg" userId="34797abe98eaa765" providerId="LiveId" clId="{6E99A169-9795-4111-BA07-5E89501019DA}" dt="2020-04-14T15:02:43.225" v="595" actId="1076"/>
          <ac:spMkLst>
            <pc:docMk/>
            <pc:sldMk cId="323258792" sldId="335"/>
            <ac:spMk id="3" creationId="{9C5195A8-E825-41B7-B2BA-17667C578052}"/>
          </ac:spMkLst>
        </pc:spChg>
      </pc:sldChg>
      <pc:sldChg chg="addSp modSp new del">
        <pc:chgData name="Jim Hogg" userId="34797abe98eaa765" providerId="LiveId" clId="{6E99A169-9795-4111-BA07-5E89501019DA}" dt="2020-04-14T14:52:05.321" v="579" actId="47"/>
        <pc:sldMkLst>
          <pc:docMk/>
          <pc:sldMk cId="4149639920" sldId="397"/>
        </pc:sldMkLst>
        <pc:spChg chg="add mod">
          <ac:chgData name="Jim Hogg" userId="34797abe98eaa765" providerId="LiveId" clId="{6E99A169-9795-4111-BA07-5E89501019DA}" dt="2020-04-13T15:41:19.784" v="25" actId="14100"/>
          <ac:spMkLst>
            <pc:docMk/>
            <pc:sldMk cId="4149639920" sldId="397"/>
            <ac:spMk id="2" creationId="{8F3016C0-E69B-4F8C-B49D-EDD6E133589A}"/>
          </ac:spMkLst>
        </pc:spChg>
        <pc:spChg chg="add mod">
          <ac:chgData name="Jim Hogg" userId="34797abe98eaa765" providerId="LiveId" clId="{6E99A169-9795-4111-BA07-5E89501019DA}" dt="2020-04-13T15:43:46.829" v="55" actId="1076"/>
          <ac:spMkLst>
            <pc:docMk/>
            <pc:sldMk cId="4149639920" sldId="397"/>
            <ac:spMk id="3" creationId="{FCD89C72-D17A-445D-8E1A-ECBB2D886C4A}"/>
          </ac:spMkLst>
        </pc:spChg>
        <pc:spChg chg="add mod">
          <ac:chgData name="Jim Hogg" userId="34797abe98eaa765" providerId="LiveId" clId="{6E99A169-9795-4111-BA07-5E89501019DA}" dt="2020-04-13T15:45:22.054" v="100" actId="1076"/>
          <ac:spMkLst>
            <pc:docMk/>
            <pc:sldMk cId="4149639920" sldId="397"/>
            <ac:spMk id="4" creationId="{9513752B-8DCB-4C88-A3A0-52B2C7D3BB1B}"/>
          </ac:spMkLst>
        </pc:spChg>
        <pc:spChg chg="add mod">
          <ac:chgData name="Jim Hogg" userId="34797abe98eaa765" providerId="LiveId" clId="{6E99A169-9795-4111-BA07-5E89501019DA}" dt="2020-04-13T15:43:10.720" v="47" actId="14100"/>
          <ac:spMkLst>
            <pc:docMk/>
            <pc:sldMk cId="4149639920" sldId="397"/>
            <ac:spMk id="5" creationId="{F6962559-06D9-4AD9-80CF-C8AC730E0534}"/>
          </ac:spMkLst>
        </pc:spChg>
        <pc:spChg chg="add mod">
          <ac:chgData name="Jim Hogg" userId="34797abe98eaa765" providerId="LiveId" clId="{6E99A169-9795-4111-BA07-5E89501019DA}" dt="2020-04-13T15:43:49.995" v="56" actId="1076"/>
          <ac:spMkLst>
            <pc:docMk/>
            <pc:sldMk cId="4149639920" sldId="397"/>
            <ac:spMk id="6" creationId="{16DD6412-1ED9-41E5-9AFE-540E7BC73E12}"/>
          </ac:spMkLst>
        </pc:spChg>
        <pc:spChg chg="add mod">
          <ac:chgData name="Jim Hogg" userId="34797abe98eaa765" providerId="LiveId" clId="{6E99A169-9795-4111-BA07-5E89501019DA}" dt="2020-04-13T15:45:22.054" v="100" actId="1076"/>
          <ac:spMkLst>
            <pc:docMk/>
            <pc:sldMk cId="4149639920" sldId="397"/>
            <ac:spMk id="7" creationId="{CFD42F09-0D7B-4862-ADE2-160377AFA5FE}"/>
          </ac:spMkLst>
        </pc:spChg>
        <pc:spChg chg="add mod">
          <ac:chgData name="Jim Hogg" userId="34797abe98eaa765" providerId="LiveId" clId="{6E99A169-9795-4111-BA07-5E89501019DA}" dt="2020-04-13T15:44:15.551" v="90" actId="403"/>
          <ac:spMkLst>
            <pc:docMk/>
            <pc:sldMk cId="4149639920" sldId="397"/>
            <ac:spMk id="8" creationId="{D33852BA-EE14-40B0-B672-0A06612FFECB}"/>
          </ac:spMkLst>
        </pc:spChg>
      </pc:sldChg>
      <pc:sldChg chg="addSp delSp modSp new">
        <pc:chgData name="Jim Hogg" userId="34797abe98eaa765" providerId="LiveId" clId="{6E99A169-9795-4111-BA07-5E89501019DA}" dt="2020-04-14T13:54:04.771" v="382" actId="115"/>
        <pc:sldMkLst>
          <pc:docMk/>
          <pc:sldMk cId="2178530693" sldId="398"/>
        </pc:sldMkLst>
        <pc:spChg chg="add del mod">
          <ac:chgData name="Jim Hogg" userId="34797abe98eaa765" providerId="LiveId" clId="{6E99A169-9795-4111-BA07-5E89501019DA}" dt="2020-04-14T13:49:36.441" v="124" actId="478"/>
          <ac:spMkLst>
            <pc:docMk/>
            <pc:sldMk cId="2178530693" sldId="398"/>
            <ac:spMk id="2" creationId="{F5005098-6A8B-4EF1-B4C6-CD354330C15B}"/>
          </ac:spMkLst>
        </pc:spChg>
        <pc:spChg chg="add del mod">
          <ac:chgData name="Jim Hogg" userId="34797abe98eaa765" providerId="LiveId" clId="{6E99A169-9795-4111-BA07-5E89501019DA}" dt="2020-04-14T13:49:39.502" v="125" actId="478"/>
          <ac:spMkLst>
            <pc:docMk/>
            <pc:sldMk cId="2178530693" sldId="398"/>
            <ac:spMk id="3" creationId="{CB9C29B7-F63C-4BCC-B13D-24A0D0AE8BBC}"/>
          </ac:spMkLst>
        </pc:spChg>
        <pc:spChg chg="add mod">
          <ac:chgData name="Jim Hogg" userId="34797abe98eaa765" providerId="LiveId" clId="{6E99A169-9795-4111-BA07-5E89501019DA}" dt="2020-04-14T13:52:27.924" v="160" actId="1076"/>
          <ac:spMkLst>
            <pc:docMk/>
            <pc:sldMk cId="2178530693" sldId="398"/>
            <ac:spMk id="4" creationId="{73CDD08C-ED6F-4EFA-AB11-BB0F894CF3D3}"/>
          </ac:spMkLst>
        </pc:spChg>
        <pc:spChg chg="add mod">
          <ac:chgData name="Jim Hogg" userId="34797abe98eaa765" providerId="LiveId" clId="{6E99A169-9795-4111-BA07-5E89501019DA}" dt="2020-04-14T13:51:43.909" v="157" actId="1076"/>
          <ac:spMkLst>
            <pc:docMk/>
            <pc:sldMk cId="2178530693" sldId="398"/>
            <ac:spMk id="5" creationId="{15F7589F-9E13-47CE-961C-3E45B400EDB9}"/>
          </ac:spMkLst>
        </pc:spChg>
        <pc:spChg chg="add mod">
          <ac:chgData name="Jim Hogg" userId="34797abe98eaa765" providerId="LiveId" clId="{6E99A169-9795-4111-BA07-5E89501019DA}" dt="2020-04-14T13:54:04.771" v="382" actId="115"/>
          <ac:spMkLst>
            <pc:docMk/>
            <pc:sldMk cId="2178530693" sldId="398"/>
            <ac:spMk id="6" creationId="{EEBB6B6E-B7D2-4979-A2B0-BBF5A7739974}"/>
          </ac:spMkLst>
        </pc:spChg>
      </pc:sldChg>
      <pc:sldChg chg="add del">
        <pc:chgData name="Jim Hogg" userId="34797abe98eaa765" providerId="LiveId" clId="{6E99A169-9795-4111-BA07-5E89501019DA}" dt="2020-04-14T13:52:31.593" v="161" actId="47"/>
        <pc:sldMkLst>
          <pc:docMk/>
          <pc:sldMk cId="908389487" sldId="399"/>
        </pc:sldMkLst>
      </pc:sldChg>
      <pc:sldChg chg="addSp delSp modSp add">
        <pc:chgData name="Jim Hogg" userId="34797abe98eaa765" providerId="LiveId" clId="{6E99A169-9795-4111-BA07-5E89501019DA}" dt="2020-04-14T14:10:35.876" v="440" actId="1076"/>
        <pc:sldMkLst>
          <pc:docMk/>
          <pc:sldMk cId="4047721146" sldId="399"/>
        </pc:sldMkLst>
        <pc:spChg chg="add mod">
          <ac:chgData name="Jim Hogg" userId="34797abe98eaa765" providerId="LiveId" clId="{6E99A169-9795-4111-BA07-5E89501019DA}" dt="2020-04-14T14:10:35.876" v="440" actId="1076"/>
          <ac:spMkLst>
            <pc:docMk/>
            <pc:sldMk cId="4047721146" sldId="399"/>
            <ac:spMk id="2" creationId="{E35097C4-EA89-4BD7-A6F0-CB98189ED623}"/>
          </ac:spMkLst>
        </pc:spChg>
        <pc:spChg chg="del">
          <ac:chgData name="Jim Hogg" userId="34797abe98eaa765" providerId="LiveId" clId="{6E99A169-9795-4111-BA07-5E89501019DA}" dt="2020-04-14T14:07:44.197" v="406" actId="478"/>
          <ac:spMkLst>
            <pc:docMk/>
            <pc:sldMk cId="4047721146" sldId="399"/>
            <ac:spMk id="4" creationId="{73CDD08C-ED6F-4EFA-AB11-BB0F894CF3D3}"/>
          </ac:spMkLst>
        </pc:spChg>
        <pc:spChg chg="mod">
          <ac:chgData name="Jim Hogg" userId="34797abe98eaa765" providerId="LiveId" clId="{6E99A169-9795-4111-BA07-5E89501019DA}" dt="2020-04-14T14:09:56.923" v="433" actId="1076"/>
          <ac:spMkLst>
            <pc:docMk/>
            <pc:sldMk cId="4047721146" sldId="399"/>
            <ac:spMk id="5" creationId="{15F7589F-9E13-47CE-961C-3E45B400EDB9}"/>
          </ac:spMkLst>
        </pc:spChg>
        <pc:spChg chg="del">
          <ac:chgData name="Jim Hogg" userId="34797abe98eaa765" providerId="LiveId" clId="{6E99A169-9795-4111-BA07-5E89501019DA}" dt="2020-04-14T14:08:40.800" v="419" actId="478"/>
          <ac:spMkLst>
            <pc:docMk/>
            <pc:sldMk cId="4047721146" sldId="399"/>
            <ac:spMk id="6" creationId="{EEBB6B6E-B7D2-4979-A2B0-BBF5A7739974}"/>
          </ac:spMkLst>
        </pc:spChg>
        <pc:spChg chg="add mod">
          <ac:chgData name="Jim Hogg" userId="34797abe98eaa765" providerId="LiveId" clId="{6E99A169-9795-4111-BA07-5E89501019DA}" dt="2020-04-14T14:10:25.082" v="438" actId="1076"/>
          <ac:spMkLst>
            <pc:docMk/>
            <pc:sldMk cId="4047721146" sldId="399"/>
            <ac:spMk id="7" creationId="{2029B2AD-7F34-41DF-9BB8-E3A2ACF28BBE}"/>
          </ac:spMkLst>
        </pc:spChg>
      </pc:sldChg>
      <pc:sldChg chg="addSp delSp modSp add">
        <pc:chgData name="Jim Hogg" userId="34797abe98eaa765" providerId="LiveId" clId="{6E99A169-9795-4111-BA07-5E89501019DA}" dt="2020-04-14T14:34:03.394" v="480" actId="1076"/>
        <pc:sldMkLst>
          <pc:docMk/>
          <pc:sldMk cId="821068873" sldId="400"/>
        </pc:sldMkLst>
        <pc:spChg chg="del">
          <ac:chgData name="Jim Hogg" userId="34797abe98eaa765" providerId="LiveId" clId="{6E99A169-9795-4111-BA07-5E89501019DA}" dt="2020-04-14T14:31:21.129" v="454" actId="478"/>
          <ac:spMkLst>
            <pc:docMk/>
            <pc:sldMk cId="821068873" sldId="400"/>
            <ac:spMk id="2" creationId="{E35097C4-EA89-4BD7-A6F0-CB98189ED623}"/>
          </ac:spMkLst>
        </pc:spChg>
        <pc:spChg chg="add mod">
          <ac:chgData name="Jim Hogg" userId="34797abe98eaa765" providerId="LiveId" clId="{6E99A169-9795-4111-BA07-5E89501019DA}" dt="2020-04-14T14:34:03.394" v="480" actId="1076"/>
          <ac:spMkLst>
            <pc:docMk/>
            <pc:sldMk cId="821068873" sldId="400"/>
            <ac:spMk id="3" creationId="{F438F4D5-8024-40EA-8E5C-1B455D6396D3}"/>
          </ac:spMkLst>
        </pc:spChg>
        <pc:spChg chg="mod ord">
          <ac:chgData name="Jim Hogg" userId="34797abe98eaa765" providerId="LiveId" clId="{6E99A169-9795-4111-BA07-5E89501019DA}" dt="2020-04-14T14:33:08.586" v="473" actId="1076"/>
          <ac:spMkLst>
            <pc:docMk/>
            <pc:sldMk cId="821068873" sldId="400"/>
            <ac:spMk id="5" creationId="{15F7589F-9E13-47CE-961C-3E45B400EDB9}"/>
          </ac:spMkLst>
        </pc:spChg>
        <pc:spChg chg="del">
          <ac:chgData name="Jim Hogg" userId="34797abe98eaa765" providerId="LiveId" clId="{6E99A169-9795-4111-BA07-5E89501019DA}" dt="2020-04-14T14:31:23.399" v="455" actId="478"/>
          <ac:spMkLst>
            <pc:docMk/>
            <pc:sldMk cId="821068873" sldId="400"/>
            <ac:spMk id="7" creationId="{2029B2AD-7F34-41DF-9BB8-E3A2ACF28BBE}"/>
          </ac:spMkLst>
        </pc:spChg>
      </pc:sldChg>
      <pc:sldChg chg="addSp modSp add">
        <pc:chgData name="Jim Hogg" userId="34797abe98eaa765" providerId="LiveId" clId="{6E99A169-9795-4111-BA07-5E89501019DA}" dt="2020-04-14T14:43:15.790" v="578" actId="13926"/>
        <pc:sldMkLst>
          <pc:docMk/>
          <pc:sldMk cId="365522190" sldId="401"/>
        </pc:sldMkLst>
        <pc:spChg chg="mod">
          <ac:chgData name="Jim Hogg" userId="34797abe98eaa765" providerId="LiveId" clId="{6E99A169-9795-4111-BA07-5E89501019DA}" dt="2020-04-14T14:42:49.386" v="576" actId="13926"/>
          <ac:spMkLst>
            <pc:docMk/>
            <pc:sldMk cId="365522190" sldId="401"/>
            <ac:spMk id="3" creationId="{F438F4D5-8024-40EA-8E5C-1B455D6396D3}"/>
          </ac:spMkLst>
        </pc:spChg>
        <pc:spChg chg="add mod">
          <ac:chgData name="Jim Hogg" userId="34797abe98eaa765" providerId="LiveId" clId="{6E99A169-9795-4111-BA07-5E89501019DA}" dt="2020-04-14T14:43:15.790" v="578" actId="13926"/>
          <ac:spMkLst>
            <pc:docMk/>
            <pc:sldMk cId="365522190" sldId="401"/>
            <ac:spMk id="4" creationId="{BD448CC1-3DC5-4A90-ABE9-302C8D90291D}"/>
          </ac:spMkLst>
        </pc:spChg>
        <pc:spChg chg="mod ord">
          <ac:chgData name="Jim Hogg" userId="34797abe98eaa765" providerId="LiveId" clId="{6E99A169-9795-4111-BA07-5E89501019DA}" dt="2020-04-14T14:42:24.429" v="573" actId="1076"/>
          <ac:spMkLst>
            <pc:docMk/>
            <pc:sldMk cId="365522190" sldId="401"/>
            <ac:spMk id="5" creationId="{15F7589F-9E13-47CE-961C-3E45B400EDB9}"/>
          </ac:spMkLst>
        </pc:spChg>
        <pc:spChg chg="add mod">
          <ac:chgData name="Jim Hogg" userId="34797abe98eaa765" providerId="LiveId" clId="{6E99A169-9795-4111-BA07-5E89501019DA}" dt="2020-04-14T14:42:06.598" v="570" actId="1076"/>
          <ac:spMkLst>
            <pc:docMk/>
            <pc:sldMk cId="365522190" sldId="401"/>
            <ac:spMk id="6" creationId="{BF3C5185-BEB7-4A2A-A7B6-028144D9A789}"/>
          </ac:spMkLst>
        </pc:spChg>
      </pc:sldChg>
      <pc:sldChg chg="addSp modSp new setBg">
        <pc:chgData name="Jim Hogg" userId="34797abe98eaa765" providerId="LiveId" clId="{6E99A169-9795-4111-BA07-5E89501019DA}" dt="2020-04-14T15:02:08.362" v="594" actId="403"/>
        <pc:sldMkLst>
          <pc:docMk/>
          <pc:sldMk cId="530348738" sldId="402"/>
        </pc:sldMkLst>
        <pc:spChg chg="add mod">
          <ac:chgData name="Jim Hogg" userId="34797abe98eaa765" providerId="LiveId" clId="{6E99A169-9795-4111-BA07-5E89501019DA}" dt="2020-04-14T15:02:08.362" v="594" actId="403"/>
          <ac:spMkLst>
            <pc:docMk/>
            <pc:sldMk cId="530348738" sldId="402"/>
            <ac:spMk id="2" creationId="{6AC796B3-9EF7-4AA3-9E3D-ACD611D45538}"/>
          </ac:spMkLst>
        </pc:spChg>
      </pc:sldChg>
    </pc:docChg>
  </pc:docChgLst>
  <pc:docChgLst>
    <pc:chgData name="Jim Hogg" userId="34797abe98eaa765" providerId="LiveId" clId="{206A297E-0ED2-4FD7-B703-89311605799A}"/>
    <pc:docChg chg="undo custSel addSld delSld modSld sldOrd">
      <pc:chgData name="Jim Hogg" userId="34797abe98eaa765" providerId="LiveId" clId="{206A297E-0ED2-4FD7-B703-89311605799A}" dt="2020-03-23T18:18:10.002" v="205" actId="20577"/>
      <pc:docMkLst>
        <pc:docMk/>
      </pc:docMkLst>
      <pc:sldChg chg="modSp">
        <pc:chgData name="Jim Hogg" userId="34797abe98eaa765" providerId="LiveId" clId="{206A297E-0ED2-4FD7-B703-89311605799A}" dt="2020-03-23T16:31:36.854" v="1" actId="20577"/>
        <pc:sldMkLst>
          <pc:docMk/>
          <pc:sldMk cId="49370254" sldId="256"/>
        </pc:sldMkLst>
        <pc:spChg chg="mod">
          <ac:chgData name="Jim Hogg" userId="34797abe98eaa765" providerId="LiveId" clId="{206A297E-0ED2-4FD7-B703-89311605799A}" dt="2020-03-23T16:31:36.854" v="1" actId="20577"/>
          <ac:spMkLst>
            <pc:docMk/>
            <pc:sldMk cId="49370254" sldId="256"/>
            <ac:spMk id="4" creationId="{C86A591A-301E-44A8-871F-D66550F04703}"/>
          </ac:spMkLst>
        </pc:spChg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0" sldId="257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361658299" sldId="274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2675087331" sldId="282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3469001751" sldId="283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0" sldId="285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0" sldId="289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4273308628" sldId="290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3225824422" sldId="291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4133903256" sldId="293"/>
        </pc:sldMkLst>
      </pc:sldChg>
      <pc:sldChg chg="del">
        <pc:chgData name="Jim Hogg" userId="34797abe98eaa765" providerId="LiveId" clId="{206A297E-0ED2-4FD7-B703-89311605799A}" dt="2020-03-23T16:32:12.800" v="3" actId="47"/>
        <pc:sldMkLst>
          <pc:docMk/>
          <pc:sldMk cId="456880759" sldId="296"/>
        </pc:sldMkLst>
      </pc:sldChg>
      <pc:sldChg chg="del">
        <pc:chgData name="Jim Hogg" userId="34797abe98eaa765" providerId="LiveId" clId="{206A297E-0ED2-4FD7-B703-89311605799A}" dt="2020-03-23T16:32:12.800" v="3" actId="47"/>
        <pc:sldMkLst>
          <pc:docMk/>
          <pc:sldMk cId="2039247268" sldId="298"/>
        </pc:sldMkLst>
      </pc:sldChg>
      <pc:sldChg chg="add del setBg">
        <pc:chgData name="Jim Hogg" userId="34797abe98eaa765" providerId="LiveId" clId="{206A297E-0ED2-4FD7-B703-89311605799A}" dt="2020-03-23T17:17:56.407" v="107"/>
        <pc:sldMkLst>
          <pc:docMk/>
          <pc:sldMk cId="3671479564" sldId="299"/>
        </pc:sldMkLst>
      </pc:sldChg>
      <pc:sldChg chg="add del">
        <pc:chgData name="Jim Hogg" userId="34797abe98eaa765" providerId="LiveId" clId="{206A297E-0ED2-4FD7-B703-89311605799A}" dt="2020-03-23T17:17:11.847" v="106"/>
        <pc:sldMkLst>
          <pc:docMk/>
          <pc:sldMk cId="1840463432" sldId="301"/>
        </pc:sldMkLst>
      </pc:sldChg>
      <pc:sldChg chg="modSp add">
        <pc:chgData name="Jim Hogg" userId="34797abe98eaa765" providerId="LiveId" clId="{206A297E-0ED2-4FD7-B703-89311605799A}" dt="2020-03-23T18:16:44.646" v="183" actId="1076"/>
        <pc:sldMkLst>
          <pc:docMk/>
          <pc:sldMk cId="291207814" sldId="308"/>
        </pc:sldMkLst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9" creationId="{93A1B609-AEE0-4539-9020-C7BDD6BF3925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10" creationId="{AA58A845-13E6-4741-9B43-3C3D8D30EA5A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11" creationId="{CCA55986-9805-4B1F-AA28-E91983792445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12" creationId="{6F04EF4A-AB32-4DD0-B271-7260014C92F4}"/>
          </ac:spMkLst>
        </pc:spChg>
        <pc:spChg chg="mod ord">
          <ac:chgData name="Jim Hogg" userId="34797abe98eaa765" providerId="LiveId" clId="{206A297E-0ED2-4FD7-B703-89311605799A}" dt="2020-03-23T18:16:44.646" v="183" actId="1076"/>
          <ac:spMkLst>
            <pc:docMk/>
            <pc:sldMk cId="291207814" sldId="308"/>
            <ac:spMk id="13" creationId="{7E944BD3-896C-4250-860A-19C4D42EE3AE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17" creationId="{22429AB0-0935-4A8A-926C-2213D40651C3}"/>
          </ac:spMkLst>
        </pc:spChg>
        <pc:spChg chg="mod">
          <ac:chgData name="Jim Hogg" userId="34797abe98eaa765" providerId="LiveId" clId="{206A297E-0ED2-4FD7-B703-89311605799A}" dt="2020-03-23T18:16:16.664" v="178" actId="1076"/>
          <ac:spMkLst>
            <pc:docMk/>
            <pc:sldMk cId="291207814" sldId="308"/>
            <ac:spMk id="27" creationId="{10014AEA-FF9C-4373-83CF-8D2904E79E28}"/>
          </ac:spMkLst>
        </pc:spChg>
      </pc:sldChg>
      <pc:sldChg chg="modSp add">
        <pc:chgData name="Jim Hogg" userId="34797abe98eaa765" providerId="LiveId" clId="{206A297E-0ED2-4FD7-B703-89311605799A}" dt="2020-03-23T18:18:10.002" v="205" actId="20577"/>
        <pc:sldMkLst>
          <pc:docMk/>
          <pc:sldMk cId="831864985" sldId="310"/>
        </pc:sldMkLst>
        <pc:spChg chg="mod">
          <ac:chgData name="Jim Hogg" userId="34797abe98eaa765" providerId="LiveId" clId="{206A297E-0ED2-4FD7-B703-89311605799A}" dt="2020-03-23T18:18:10.002" v="205" actId="20577"/>
          <ac:spMkLst>
            <pc:docMk/>
            <pc:sldMk cId="831864985" sldId="310"/>
            <ac:spMk id="6" creationId="{00000000-0000-0000-0000-000000000000}"/>
          </ac:spMkLst>
        </pc:spChg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765603290" sldId="313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556465969" sldId="314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905843686" sldId="315"/>
        </pc:sldMkLst>
      </pc:sldChg>
      <pc:sldChg chg="add del">
        <pc:chgData name="Jim Hogg" userId="34797abe98eaa765" providerId="LiveId" clId="{206A297E-0ED2-4FD7-B703-89311605799A}" dt="2020-03-23T17:17:11.847" v="106"/>
        <pc:sldMkLst>
          <pc:docMk/>
          <pc:sldMk cId="4105564688" sldId="316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781542185" sldId="317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902611684" sldId="320"/>
        </pc:sldMkLst>
      </pc:sldChg>
      <pc:sldChg chg="add setBg">
        <pc:chgData name="Jim Hogg" userId="34797abe98eaa765" providerId="LiveId" clId="{206A297E-0ED2-4FD7-B703-89311605799A}" dt="2020-03-23T17:15:32.516" v="105"/>
        <pc:sldMkLst>
          <pc:docMk/>
          <pc:sldMk cId="3184877701" sldId="321"/>
        </pc:sldMkLst>
      </pc:sldChg>
      <pc:sldChg chg="addSp delSp modSp">
        <pc:chgData name="Jim Hogg" userId="34797abe98eaa765" providerId="LiveId" clId="{206A297E-0ED2-4FD7-B703-89311605799A}" dt="2020-03-23T18:10:32.168" v="150" actId="20577"/>
        <pc:sldMkLst>
          <pc:docMk/>
          <pc:sldMk cId="323258792" sldId="335"/>
        </pc:sldMkLst>
        <pc:spChg chg="mod">
          <ac:chgData name="Jim Hogg" userId="34797abe98eaa765" providerId="LiveId" clId="{206A297E-0ED2-4FD7-B703-89311605799A}" dt="2020-03-23T18:10:32.168" v="150" actId="20577"/>
          <ac:spMkLst>
            <pc:docMk/>
            <pc:sldMk cId="323258792" sldId="335"/>
            <ac:spMk id="3" creationId="{9C5195A8-E825-41B7-B2BA-17667C578052}"/>
          </ac:spMkLst>
        </pc:spChg>
        <pc:spChg chg="del mod">
          <ac:chgData name="Jim Hogg" userId="34797abe98eaa765" providerId="LiveId" clId="{206A297E-0ED2-4FD7-B703-89311605799A}" dt="2020-03-23T17:10:04.005" v="8" actId="478"/>
          <ac:spMkLst>
            <pc:docMk/>
            <pc:sldMk cId="323258792" sldId="335"/>
            <ac:spMk id="5" creationId="{871C6EE6-61A2-4B83-9B4C-53859D3DE0F8}"/>
          </ac:spMkLst>
        </pc:spChg>
        <pc:graphicFrameChg chg="add del mod">
          <ac:chgData name="Jim Hogg" userId="34797abe98eaa765" providerId="LiveId" clId="{206A297E-0ED2-4FD7-B703-89311605799A}" dt="2020-03-23T17:10:00.731" v="7" actId="478"/>
          <ac:graphicFrameMkLst>
            <pc:docMk/>
            <pc:sldMk cId="323258792" sldId="335"/>
            <ac:graphicFrameMk id="2" creationId="{4B2BC169-06F1-43A7-8516-240724550235}"/>
          </ac:graphicFrameMkLst>
        </pc:graphicFrameChg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871017082" sldId="336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2234420222" sldId="336"/>
        </pc:sldMkLst>
      </pc:sldChg>
      <pc:sldChg chg="add">
        <pc:chgData name="Jim Hogg" userId="34797abe98eaa765" providerId="LiveId" clId="{206A297E-0ED2-4FD7-B703-89311605799A}" dt="2020-03-23T17:15:16.615" v="103"/>
        <pc:sldMkLst>
          <pc:docMk/>
          <pc:sldMk cId="38145940" sldId="337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2394639077" sldId="338"/>
        </pc:sldMkLst>
      </pc:sldChg>
      <pc:sldChg chg="modSp add">
        <pc:chgData name="Jim Hogg" userId="34797abe98eaa765" providerId="LiveId" clId="{206A297E-0ED2-4FD7-B703-89311605799A}" dt="2020-03-23T18:17:30.742" v="188" actId="1076"/>
        <pc:sldMkLst>
          <pc:docMk/>
          <pc:sldMk cId="3607506156" sldId="340"/>
        </pc:sldMkLst>
        <pc:spChg chg="mod">
          <ac:chgData name="Jim Hogg" userId="34797abe98eaa765" providerId="LiveId" clId="{206A297E-0ED2-4FD7-B703-89311605799A}" dt="2020-03-23T18:17:19.857" v="185" actId="1076"/>
          <ac:spMkLst>
            <pc:docMk/>
            <pc:sldMk cId="3607506156" sldId="340"/>
            <ac:spMk id="2" creationId="{00000000-0000-0000-0000-000000000000}"/>
          </ac:spMkLst>
        </pc:spChg>
        <pc:spChg chg="mod">
          <ac:chgData name="Jim Hogg" userId="34797abe98eaa765" providerId="LiveId" clId="{206A297E-0ED2-4FD7-B703-89311605799A}" dt="2020-03-23T18:17:30.742" v="188" actId="1076"/>
          <ac:spMkLst>
            <pc:docMk/>
            <pc:sldMk cId="3607506156" sldId="340"/>
            <ac:spMk id="73" creationId="{00000000-0000-0000-0000-000000000000}"/>
          </ac:spMkLst>
        </pc:spChg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188835087" sldId="341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950750377" sldId="341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4214921811" sldId="342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1956866479" sldId="343"/>
        </pc:sldMkLst>
      </pc:sldChg>
      <pc:sldChg chg="del">
        <pc:chgData name="Jim Hogg" userId="34797abe98eaa765" providerId="LiveId" clId="{206A297E-0ED2-4FD7-B703-89311605799A}" dt="2020-03-23T16:32:02.846" v="2" actId="47"/>
        <pc:sldMkLst>
          <pc:docMk/>
          <pc:sldMk cId="3697759579" sldId="343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871389668" sldId="344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841557659" sldId="344"/>
        </pc:sldMkLst>
      </pc:sldChg>
      <pc:sldChg chg="add setBg">
        <pc:chgData name="Jim Hogg" userId="34797abe98eaa765" providerId="LiveId" clId="{206A297E-0ED2-4FD7-B703-89311605799A}" dt="2020-03-23T17:18:22.577" v="108"/>
        <pc:sldMkLst>
          <pc:docMk/>
          <pc:sldMk cId="301961077" sldId="345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3142081267" sldId="346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3830354544" sldId="346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619534371" sldId="347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441515734" sldId="348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2572028115" sldId="348"/>
        </pc:sldMkLst>
      </pc:sldChg>
      <pc:sldChg chg="add">
        <pc:chgData name="Jim Hogg" userId="34797abe98eaa765" providerId="LiveId" clId="{206A297E-0ED2-4FD7-B703-89311605799A}" dt="2020-03-23T17:17:11.847" v="106"/>
        <pc:sldMkLst>
          <pc:docMk/>
          <pc:sldMk cId="1060290073" sldId="349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733479725" sldId="349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564709737" sldId="350"/>
        </pc:sldMkLst>
      </pc:sldChg>
      <pc:sldChg chg="add setBg">
        <pc:chgData name="Jim Hogg" userId="34797abe98eaa765" providerId="LiveId" clId="{206A297E-0ED2-4FD7-B703-89311605799A}" dt="2020-03-23T17:20:17.852" v="110"/>
        <pc:sldMkLst>
          <pc:docMk/>
          <pc:sldMk cId="2284573303" sldId="352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675039614" sldId="352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744696539" sldId="353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3440579246" sldId="353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707671676" sldId="354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3993554475" sldId="354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728182862" sldId="355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96233006" sldId="356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849088938" sldId="356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704213665" sldId="357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1743093954" sldId="357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2178893803" sldId="358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1494083218" sldId="359"/>
        </pc:sldMkLst>
      </pc:sldChg>
      <pc:sldChg chg="add">
        <pc:chgData name="Jim Hogg" userId="34797abe98eaa765" providerId="LiveId" clId="{206A297E-0ED2-4FD7-B703-89311605799A}" dt="2020-03-23T17:20:12.151" v="109"/>
        <pc:sldMkLst>
          <pc:docMk/>
          <pc:sldMk cId="1146788574" sldId="360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3274415575" sldId="360"/>
        </pc:sldMkLst>
      </pc:sldChg>
      <pc:sldChg chg="add del setBg">
        <pc:chgData name="Jim Hogg" userId="34797abe98eaa765" providerId="LiveId" clId="{206A297E-0ED2-4FD7-B703-89311605799A}" dt="2020-03-23T18:04:33.736" v="128"/>
        <pc:sldMkLst>
          <pc:docMk/>
          <pc:sldMk cId="2644331856" sldId="361"/>
        </pc:sldMkLst>
      </pc:sldChg>
      <pc:sldChg chg="add del">
        <pc:chgData name="Jim Hogg" userId="34797abe98eaa765" providerId="LiveId" clId="{206A297E-0ED2-4FD7-B703-89311605799A}" dt="2020-03-23T18:04:26.538" v="126"/>
        <pc:sldMkLst>
          <pc:docMk/>
          <pc:sldMk cId="719593256" sldId="362"/>
        </pc:sldMkLst>
      </pc:sldChg>
      <pc:sldChg chg="modSp add">
        <pc:chgData name="Jim Hogg" userId="34797abe98eaa765" providerId="LiveId" clId="{206A297E-0ED2-4FD7-B703-89311605799A}" dt="2020-03-23T18:13:21.744" v="156" actId="20577"/>
        <pc:sldMkLst>
          <pc:docMk/>
          <pc:sldMk cId="3274415575" sldId="363"/>
        </pc:sldMkLst>
        <pc:spChg chg="mod">
          <ac:chgData name="Jim Hogg" userId="34797abe98eaa765" providerId="LiveId" clId="{206A297E-0ED2-4FD7-B703-89311605799A}" dt="2020-03-23T18:13:21.744" v="156" actId="20577"/>
          <ac:spMkLst>
            <pc:docMk/>
            <pc:sldMk cId="3274415575" sldId="363"/>
            <ac:spMk id="5" creationId="{E01991A0-12AA-4D7E-B57B-3E26902F0D13}"/>
          </ac:spMkLst>
        </pc:spChg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3649750106" sldId="363"/>
        </pc:sldMkLst>
      </pc:sldChg>
      <pc:sldChg chg="modSp add del">
        <pc:chgData name="Jim Hogg" userId="34797abe98eaa765" providerId="LiveId" clId="{206A297E-0ED2-4FD7-B703-89311605799A}" dt="2020-03-23T18:13:44.114" v="159" actId="20577"/>
        <pc:sldMkLst>
          <pc:docMk/>
          <pc:sldMk cId="1860403671" sldId="364"/>
        </pc:sldMkLst>
        <pc:spChg chg="mod">
          <ac:chgData name="Jim Hogg" userId="34797abe98eaa765" providerId="LiveId" clId="{206A297E-0ED2-4FD7-B703-89311605799A}" dt="2020-03-23T18:13:44.114" v="159" actId="20577"/>
          <ac:spMkLst>
            <pc:docMk/>
            <pc:sldMk cId="1860403671" sldId="364"/>
            <ac:spMk id="5" creationId="{E01991A0-12AA-4D7E-B57B-3E26902F0D13}"/>
          </ac:spMkLst>
        </pc:spChg>
      </pc:sldChg>
      <pc:sldChg chg="delSp modSp add del">
        <pc:chgData name="Jim Hogg" userId="34797abe98eaa765" providerId="LiveId" clId="{206A297E-0ED2-4FD7-B703-89311605799A}" dt="2020-03-23T18:14:45.293" v="166" actId="1076"/>
        <pc:sldMkLst>
          <pc:docMk/>
          <pc:sldMk cId="2572462697" sldId="365"/>
        </pc:sldMkLst>
        <pc:spChg chg="mod">
          <ac:chgData name="Jim Hogg" userId="34797abe98eaa765" providerId="LiveId" clId="{206A297E-0ED2-4FD7-B703-89311605799A}" dt="2020-03-23T18:14:45.293" v="166" actId="1076"/>
          <ac:spMkLst>
            <pc:docMk/>
            <pc:sldMk cId="2572462697" sldId="365"/>
            <ac:spMk id="4" creationId="{334FBA39-DB43-415C-9CF8-47171FA7835B}"/>
          </ac:spMkLst>
        </pc:spChg>
        <pc:spChg chg="mod">
          <ac:chgData name="Jim Hogg" userId="34797abe98eaa765" providerId="LiveId" clId="{206A297E-0ED2-4FD7-B703-89311605799A}" dt="2020-03-23T18:14:06.426" v="162" actId="20577"/>
          <ac:spMkLst>
            <pc:docMk/>
            <pc:sldMk cId="2572462697" sldId="365"/>
            <ac:spMk id="5" creationId="{E01991A0-12AA-4D7E-B57B-3E26902F0D13}"/>
          </ac:spMkLst>
        </pc:spChg>
        <pc:spChg chg="del">
          <ac:chgData name="Jim Hogg" userId="34797abe98eaa765" providerId="LiveId" clId="{206A297E-0ED2-4FD7-B703-89311605799A}" dt="2020-03-23T18:14:24.836" v="163" actId="478"/>
          <ac:spMkLst>
            <pc:docMk/>
            <pc:sldMk cId="2572462697" sldId="365"/>
            <ac:spMk id="6" creationId="{D49C40CB-D53E-4093-AEBD-B8836EEC483F}"/>
          </ac:spMkLst>
        </pc:spChg>
      </pc:sldChg>
      <pc:sldChg chg="add del">
        <pc:chgData name="Jim Hogg" userId="34797abe98eaa765" providerId="LiveId" clId="{206A297E-0ED2-4FD7-B703-89311605799A}" dt="2020-03-23T18:04:26.538" v="126"/>
        <pc:sldMkLst>
          <pc:docMk/>
          <pc:sldMk cId="2518914309" sldId="366"/>
        </pc:sldMkLst>
      </pc:sldChg>
      <pc:sldChg chg="add del setBg">
        <pc:chgData name="Jim Hogg" userId="34797abe98eaa765" providerId="LiveId" clId="{206A297E-0ED2-4FD7-B703-89311605799A}" dt="2020-03-23T18:10:16.561" v="132"/>
        <pc:sldMkLst>
          <pc:docMk/>
          <pc:sldMk cId="2063110377" sldId="367"/>
        </pc:sldMkLst>
      </pc:sldChg>
      <pc:sldChg chg="add del setBg">
        <pc:chgData name="Jim Hogg" userId="34797abe98eaa765" providerId="LiveId" clId="{206A297E-0ED2-4FD7-B703-89311605799A}" dt="2020-03-23T18:10:12.740" v="131"/>
        <pc:sldMkLst>
          <pc:docMk/>
          <pc:sldMk cId="3099348744" sldId="368"/>
        </pc:sldMkLst>
      </pc:sldChg>
      <pc:sldChg chg="del">
        <pc:chgData name="Jim Hogg" userId="34797abe98eaa765" providerId="LiveId" clId="{206A297E-0ED2-4FD7-B703-89311605799A}" dt="2020-03-23T17:15:11.482" v="101" actId="47"/>
        <pc:sldMkLst>
          <pc:docMk/>
          <pc:sldMk cId="477611522" sldId="369"/>
        </pc:sldMkLst>
      </pc:sldChg>
      <pc:sldChg chg="add setBg">
        <pc:chgData name="Jim Hogg" userId="34797abe98eaa765" providerId="LiveId" clId="{206A297E-0ED2-4FD7-B703-89311605799A}" dt="2020-03-23T18:10:12.740" v="131"/>
        <pc:sldMkLst>
          <pc:docMk/>
          <pc:sldMk cId="523397126" sldId="369"/>
        </pc:sldMkLst>
      </pc:sldChg>
      <pc:sldChg chg="modSp add ord setBg">
        <pc:chgData name="Jim Hogg" userId="34797abe98eaa765" providerId="LiveId" clId="{206A297E-0ED2-4FD7-B703-89311605799A}" dt="2020-03-23T18:11:09.247" v="154"/>
        <pc:sldMkLst>
          <pc:docMk/>
          <pc:sldMk cId="477611522" sldId="370"/>
        </pc:sldMkLst>
        <pc:spChg chg="mod">
          <ac:chgData name="Jim Hogg" userId="34797abe98eaa765" providerId="LiveId" clId="{206A297E-0ED2-4FD7-B703-89311605799A}" dt="2020-03-23T18:10:48.949" v="152" actId="20577"/>
          <ac:spMkLst>
            <pc:docMk/>
            <pc:sldMk cId="477611522" sldId="370"/>
            <ac:spMk id="5" creationId="{E01991A0-12AA-4D7E-B57B-3E26902F0D13}"/>
          </ac:spMkLst>
        </pc:spChg>
      </pc:sldChg>
    </pc:docChg>
  </pc:docChgLst>
  <pc:docChgLst>
    <pc:chgData name="Jim Hogg" userId="34797abe98eaa765" providerId="LiveId" clId="{5458B08F-69CF-4065-BB4B-87E425B1D0B9}"/>
    <pc:docChg chg="undo custSel addSld delSld modSld sldOrd">
      <pc:chgData name="Jim Hogg" userId="34797abe98eaa765" providerId="LiveId" clId="{5458B08F-69CF-4065-BB4B-87E425B1D0B9}" dt="2020-02-11T04:48:07.309" v="19432" actId="20577"/>
      <pc:docMkLst>
        <pc:docMk/>
      </pc:docMkLst>
      <pc:sldChg chg="modSp">
        <pc:chgData name="Jim Hogg" userId="34797abe98eaa765" providerId="LiveId" clId="{5458B08F-69CF-4065-BB4B-87E425B1D0B9}" dt="2020-02-08T19:56:55.177" v="32" actId="113"/>
        <pc:sldMkLst>
          <pc:docMk/>
          <pc:sldMk cId="49370254" sldId="256"/>
        </pc:sldMkLst>
        <pc:spChg chg="mod">
          <ac:chgData name="Jim Hogg" userId="34797abe98eaa765" providerId="LiveId" clId="{5458B08F-69CF-4065-BB4B-87E425B1D0B9}" dt="2020-02-08T19:55:56.909" v="7" actId="20577"/>
          <ac:spMkLst>
            <pc:docMk/>
            <pc:sldMk cId="49370254" sldId="256"/>
            <ac:spMk id="2" creationId="{00000000-0000-0000-0000-000000000000}"/>
          </ac:spMkLst>
        </pc:spChg>
        <pc:spChg chg="mod">
          <ac:chgData name="Jim Hogg" userId="34797abe98eaa765" providerId="LiveId" clId="{5458B08F-69CF-4065-BB4B-87E425B1D0B9}" dt="2020-02-08T19:56:55.177" v="32" actId="113"/>
          <ac:spMkLst>
            <pc:docMk/>
            <pc:sldMk cId="49370254" sldId="256"/>
            <ac:spMk id="3" creationId="{00000000-0000-0000-0000-000000000000}"/>
          </ac:spMkLst>
        </pc:spChg>
      </pc:sldChg>
      <pc:sldChg chg="modSp add">
        <pc:chgData name="Jim Hogg" userId="34797abe98eaa765" providerId="LiveId" clId="{5458B08F-69CF-4065-BB4B-87E425B1D0B9}" dt="2020-02-09T15:53:41.445" v="3626" actId="1076"/>
        <pc:sldMkLst>
          <pc:docMk/>
          <pc:sldMk cId="0" sldId="257"/>
        </pc:sldMkLst>
        <pc:spChg chg="mod">
          <ac:chgData name="Jim Hogg" userId="34797abe98eaa765" providerId="LiveId" clId="{5458B08F-69CF-4065-BB4B-87E425B1D0B9}" dt="2020-02-09T15:53:36.675" v="3625" actId="14100"/>
          <ac:spMkLst>
            <pc:docMk/>
            <pc:sldMk cId="0" sldId="257"/>
            <ac:spMk id="240" creationId="{00000000-0000-0000-0000-000000000000}"/>
          </ac:spMkLst>
        </pc:spChg>
        <pc:spChg chg="mod">
          <ac:chgData name="Jim Hogg" userId="34797abe98eaa765" providerId="LiveId" clId="{5458B08F-69CF-4065-BB4B-87E425B1D0B9}" dt="2020-02-09T15:53:41.445" v="3626" actId="1076"/>
          <ac:spMkLst>
            <pc:docMk/>
            <pc:sldMk cId="0" sldId="257"/>
            <ac:spMk id="241" creationId="{00000000-0000-0000-0000-000000000000}"/>
          </ac:spMkLst>
        </pc:spChg>
      </pc:sldChg>
      <pc:sldChg chg="del">
        <pc:chgData name="Jim Hogg" userId="34797abe98eaa765" providerId="LiveId" clId="{5458B08F-69CF-4065-BB4B-87E425B1D0B9}" dt="2020-02-10T19:32:09.189" v="19096" actId="47"/>
        <pc:sldMkLst>
          <pc:docMk/>
          <pc:sldMk cId="271094112" sldId="258"/>
        </pc:sldMkLst>
      </pc:sldChg>
      <pc:sldChg chg="del">
        <pc:chgData name="Jim Hogg" userId="34797abe98eaa765" providerId="LiveId" clId="{5458B08F-69CF-4065-BB4B-87E425B1D0B9}" dt="2020-02-10T19:32:14.718" v="19100" actId="47"/>
        <pc:sldMkLst>
          <pc:docMk/>
          <pc:sldMk cId="4262957691" sldId="259"/>
        </pc:sldMkLst>
      </pc:sldChg>
      <pc:sldChg chg="del">
        <pc:chgData name="Jim Hogg" userId="34797abe98eaa765" providerId="LiveId" clId="{5458B08F-69CF-4065-BB4B-87E425B1D0B9}" dt="2020-02-10T19:32:16.374" v="19102" actId="47"/>
        <pc:sldMkLst>
          <pc:docMk/>
          <pc:sldMk cId="281892215" sldId="260"/>
        </pc:sldMkLst>
      </pc:sldChg>
      <pc:sldChg chg="del">
        <pc:chgData name="Jim Hogg" userId="34797abe98eaa765" providerId="LiveId" clId="{5458B08F-69CF-4065-BB4B-87E425B1D0B9}" dt="2020-02-10T19:32:03.896" v="19094" actId="47"/>
        <pc:sldMkLst>
          <pc:docMk/>
          <pc:sldMk cId="406738226" sldId="261"/>
        </pc:sldMkLst>
      </pc:sldChg>
      <pc:sldChg chg="del">
        <pc:chgData name="Jim Hogg" userId="34797abe98eaa765" providerId="LiveId" clId="{5458B08F-69CF-4065-BB4B-87E425B1D0B9}" dt="2020-02-10T19:32:06.807" v="19095" actId="47"/>
        <pc:sldMkLst>
          <pc:docMk/>
          <pc:sldMk cId="4276147677" sldId="262"/>
        </pc:sldMkLst>
      </pc:sldChg>
      <pc:sldChg chg="del">
        <pc:chgData name="Jim Hogg" userId="34797abe98eaa765" providerId="LiveId" clId="{5458B08F-69CF-4065-BB4B-87E425B1D0B9}" dt="2020-02-10T19:19:39.833" v="18536" actId="47"/>
        <pc:sldMkLst>
          <pc:docMk/>
          <pc:sldMk cId="1277603060" sldId="263"/>
        </pc:sldMkLst>
      </pc:sldChg>
      <pc:sldChg chg="del">
        <pc:chgData name="Jim Hogg" userId="34797abe98eaa765" providerId="LiveId" clId="{5458B08F-69CF-4065-BB4B-87E425B1D0B9}" dt="2020-02-10T19:32:17.487" v="19103" actId="47"/>
        <pc:sldMkLst>
          <pc:docMk/>
          <pc:sldMk cId="67876844" sldId="264"/>
        </pc:sldMkLst>
      </pc:sldChg>
      <pc:sldChg chg="del">
        <pc:chgData name="Jim Hogg" userId="34797abe98eaa765" providerId="LiveId" clId="{5458B08F-69CF-4065-BB4B-87E425B1D0B9}" dt="2020-02-10T19:32:00.970" v="19093" actId="47"/>
        <pc:sldMkLst>
          <pc:docMk/>
          <pc:sldMk cId="3859135392" sldId="265"/>
        </pc:sldMkLst>
      </pc:sldChg>
      <pc:sldChg chg="del">
        <pc:chgData name="Jim Hogg" userId="34797abe98eaa765" providerId="LiveId" clId="{5458B08F-69CF-4065-BB4B-87E425B1D0B9}" dt="2020-02-10T19:32:10.263" v="19097" actId="47"/>
        <pc:sldMkLst>
          <pc:docMk/>
          <pc:sldMk cId="1927901989" sldId="266"/>
        </pc:sldMkLst>
      </pc:sldChg>
      <pc:sldChg chg="del">
        <pc:chgData name="Jim Hogg" userId="34797abe98eaa765" providerId="LiveId" clId="{5458B08F-69CF-4065-BB4B-87E425B1D0B9}" dt="2020-02-10T19:32:13.693" v="19099" actId="47"/>
        <pc:sldMkLst>
          <pc:docMk/>
          <pc:sldMk cId="624408128" sldId="267"/>
        </pc:sldMkLst>
      </pc:sldChg>
      <pc:sldChg chg="del">
        <pc:chgData name="Jim Hogg" userId="34797abe98eaa765" providerId="LiveId" clId="{5458B08F-69CF-4065-BB4B-87E425B1D0B9}" dt="2020-02-10T19:32:15.584" v="19101" actId="47"/>
        <pc:sldMkLst>
          <pc:docMk/>
          <pc:sldMk cId="3384705034" sldId="268"/>
        </pc:sldMkLst>
      </pc:sldChg>
      <pc:sldChg chg="del">
        <pc:chgData name="Jim Hogg" userId="34797abe98eaa765" providerId="LiveId" clId="{5458B08F-69CF-4065-BB4B-87E425B1D0B9}" dt="2020-02-10T19:32:11.990" v="19098" actId="47"/>
        <pc:sldMkLst>
          <pc:docMk/>
          <pc:sldMk cId="2423112132" sldId="269"/>
        </pc:sldMkLst>
      </pc:sldChg>
      <pc:sldChg chg="modSp add ord setBg">
        <pc:chgData name="Jim Hogg" userId="34797abe98eaa765" providerId="LiveId" clId="{5458B08F-69CF-4065-BB4B-87E425B1D0B9}" dt="2020-02-10T04:14:28.903" v="12606" actId="692"/>
        <pc:sldMkLst>
          <pc:docMk/>
          <pc:sldMk cId="3660145597" sldId="270"/>
        </pc:sldMkLst>
        <pc:spChg chg="mod">
          <ac:chgData name="Jim Hogg" userId="34797abe98eaa765" providerId="LiveId" clId="{5458B08F-69CF-4065-BB4B-87E425B1D0B9}" dt="2020-02-10T04:14:28.903" v="12606" actId="692"/>
          <ac:spMkLst>
            <pc:docMk/>
            <pc:sldMk cId="3660145597" sldId="270"/>
            <ac:spMk id="2" creationId="{4F4A60D7-0CF8-4DF1-9C75-D532BC5E6273}"/>
          </ac:spMkLst>
        </pc:spChg>
        <pc:spChg chg="mod">
          <ac:chgData name="Jim Hogg" userId="34797abe98eaa765" providerId="LiveId" clId="{5458B08F-69CF-4065-BB4B-87E425B1D0B9}" dt="2020-02-10T04:14:28.903" v="12606" actId="692"/>
          <ac:spMkLst>
            <pc:docMk/>
            <pc:sldMk cId="3660145597" sldId="270"/>
            <ac:spMk id="4" creationId="{A2DC8CA3-ABB3-4F51-9C11-1EDA68C7ADF2}"/>
          </ac:spMkLst>
        </pc:spChg>
        <pc:spChg chg="mod">
          <ac:chgData name="Jim Hogg" userId="34797abe98eaa765" providerId="LiveId" clId="{5458B08F-69CF-4065-BB4B-87E425B1D0B9}" dt="2020-02-10T04:14:20.024" v="12605" actId="207"/>
          <ac:spMkLst>
            <pc:docMk/>
            <pc:sldMk cId="3660145597" sldId="270"/>
            <ac:spMk id="8" creationId="{D773FD5F-EE74-4039-B069-203C630CC1BE}"/>
          </ac:spMkLst>
        </pc:spChg>
      </pc:sldChg>
      <pc:sldChg chg="del">
        <pc:chgData name="Jim Hogg" userId="34797abe98eaa765" providerId="LiveId" clId="{5458B08F-69CF-4065-BB4B-87E425B1D0B9}" dt="2020-02-10T19:31:45.114" v="19091" actId="47"/>
        <pc:sldMkLst>
          <pc:docMk/>
          <pc:sldMk cId="3348702390" sldId="271"/>
        </pc:sldMkLst>
      </pc:sldChg>
      <pc:sldChg chg="del">
        <pc:chgData name="Jim Hogg" userId="34797abe98eaa765" providerId="LiveId" clId="{5458B08F-69CF-4065-BB4B-87E425B1D0B9}" dt="2020-02-10T19:31:25.238" v="19090" actId="47"/>
        <pc:sldMkLst>
          <pc:docMk/>
          <pc:sldMk cId="4194037956" sldId="272"/>
        </pc:sldMkLst>
      </pc:sldChg>
      <pc:sldChg chg="del">
        <pc:chgData name="Jim Hogg" userId="34797abe98eaa765" providerId="LiveId" clId="{5458B08F-69CF-4065-BB4B-87E425B1D0B9}" dt="2020-02-10T19:19:58.824" v="18537" actId="47"/>
        <pc:sldMkLst>
          <pc:docMk/>
          <pc:sldMk cId="744320004" sldId="273"/>
        </pc:sldMkLst>
      </pc:sldChg>
      <pc:sldChg chg="modSp add setBg">
        <pc:chgData name="Jim Hogg" userId="34797abe98eaa765" providerId="LiveId" clId="{5458B08F-69CF-4065-BB4B-87E425B1D0B9}" dt="2020-02-10T04:15:16.350" v="12613" actId="692"/>
        <pc:sldMkLst>
          <pc:docMk/>
          <pc:sldMk cId="2361658299" sldId="274"/>
        </pc:sldMkLst>
        <pc:spChg chg="mod">
          <ac:chgData name="Jim Hogg" userId="34797abe98eaa765" providerId="LiveId" clId="{5458B08F-69CF-4065-BB4B-87E425B1D0B9}" dt="2020-02-10T04:15:16.350" v="12613" actId="692"/>
          <ac:spMkLst>
            <pc:docMk/>
            <pc:sldMk cId="2361658299" sldId="274"/>
            <ac:spMk id="4" creationId="{00000000-0000-0000-0000-000000000000}"/>
          </ac:spMkLst>
        </pc:spChg>
        <pc:spChg chg="mod">
          <ac:chgData name="Jim Hogg" userId="34797abe98eaa765" providerId="LiveId" clId="{5458B08F-69CF-4065-BB4B-87E425B1D0B9}" dt="2020-02-10T04:15:14.125" v="12612" actId="207"/>
          <ac:spMkLst>
            <pc:docMk/>
            <pc:sldMk cId="2361658299" sldId="274"/>
            <ac:spMk id="8" creationId="{D773FD5F-EE74-4039-B069-203C630CC1BE}"/>
          </ac:spMkLst>
        </pc:spChg>
      </pc:sldChg>
      <pc:sldChg chg="del">
        <pc:chgData name="Jim Hogg" userId="34797abe98eaa765" providerId="LiveId" clId="{5458B08F-69CF-4065-BB4B-87E425B1D0B9}" dt="2020-02-08T20:27:40.928" v="1411" actId="47"/>
        <pc:sldMkLst>
          <pc:docMk/>
          <pc:sldMk cId="3098774831" sldId="274"/>
        </pc:sldMkLst>
      </pc:sldChg>
      <pc:sldChg chg="del">
        <pc:chgData name="Jim Hogg" userId="34797abe98eaa765" providerId="LiveId" clId="{5458B08F-69CF-4065-BB4B-87E425B1D0B9}" dt="2020-02-09T00:11:14.202" v="1886" actId="47"/>
        <pc:sldMkLst>
          <pc:docMk/>
          <pc:sldMk cId="4188977161" sldId="275"/>
        </pc:sldMkLst>
      </pc:sldChg>
      <pc:sldChg chg="del">
        <pc:chgData name="Jim Hogg" userId="34797abe98eaa765" providerId="LiveId" clId="{5458B08F-69CF-4065-BB4B-87E425B1D0B9}" dt="2020-02-09T00:11:17.985" v="1887" actId="47"/>
        <pc:sldMkLst>
          <pc:docMk/>
          <pc:sldMk cId="634866983" sldId="276"/>
        </pc:sldMkLst>
      </pc:sldChg>
      <pc:sldChg chg="del">
        <pc:chgData name="Jim Hogg" userId="34797abe98eaa765" providerId="LiveId" clId="{5458B08F-69CF-4065-BB4B-87E425B1D0B9}" dt="2020-02-10T19:19:24.381" v="18535" actId="47"/>
        <pc:sldMkLst>
          <pc:docMk/>
          <pc:sldMk cId="1243521690" sldId="277"/>
        </pc:sldMkLst>
      </pc:sldChg>
      <pc:sldChg chg="del">
        <pc:chgData name="Jim Hogg" userId="34797abe98eaa765" providerId="LiveId" clId="{5458B08F-69CF-4065-BB4B-87E425B1D0B9}" dt="2020-02-10T19:19:24.381" v="18535" actId="47"/>
        <pc:sldMkLst>
          <pc:docMk/>
          <pc:sldMk cId="4236748297" sldId="278"/>
        </pc:sldMkLst>
      </pc:sldChg>
      <pc:sldChg chg="del">
        <pc:chgData name="Jim Hogg" userId="34797abe98eaa765" providerId="LiveId" clId="{5458B08F-69CF-4065-BB4B-87E425B1D0B9}" dt="2020-02-10T19:31:55.188" v="19092" actId="47"/>
        <pc:sldMkLst>
          <pc:docMk/>
          <pc:sldMk cId="853941861" sldId="279"/>
        </pc:sldMkLst>
      </pc:sldChg>
      <pc:sldChg chg="addSp modSp add">
        <pc:chgData name="Jim Hogg" userId="34797abe98eaa765" providerId="LiveId" clId="{5458B08F-69CF-4065-BB4B-87E425B1D0B9}" dt="2020-02-09T15:44:56.776" v="3451" actId="20577"/>
        <pc:sldMkLst>
          <pc:docMk/>
          <pc:sldMk cId="1629706086" sldId="280"/>
        </pc:sldMkLst>
        <pc:spChg chg="add mod">
          <ac:chgData name="Jim Hogg" userId="34797abe98eaa765" providerId="LiveId" clId="{5458B08F-69CF-4065-BB4B-87E425B1D0B9}" dt="2020-02-08T20:30:42.628" v="1442" actId="1076"/>
          <ac:spMkLst>
            <pc:docMk/>
            <pc:sldMk cId="1629706086" sldId="280"/>
            <ac:spMk id="2" creationId="{B8FA6E88-FEB6-4A0B-AE3A-5CD8037D5EDB}"/>
          </ac:spMkLst>
        </pc:spChg>
        <pc:spChg chg="add mod">
          <ac:chgData name="Jim Hogg" userId="34797abe98eaa765" providerId="LiveId" clId="{5458B08F-69CF-4065-BB4B-87E425B1D0B9}" dt="2020-02-09T15:44:56.776" v="3451" actId="20577"/>
          <ac:spMkLst>
            <pc:docMk/>
            <pc:sldMk cId="1629706086" sldId="280"/>
            <ac:spMk id="3" creationId="{FE1F79A0-B0E7-4471-AF68-0FED0715A31B}"/>
          </ac:spMkLst>
        </pc:spChg>
      </pc:sldChg>
      <pc:sldChg chg="addSp delSp modSp add">
        <pc:chgData name="Jim Hogg" userId="34797abe98eaa765" providerId="LiveId" clId="{5458B08F-69CF-4065-BB4B-87E425B1D0B9}" dt="2020-02-09T15:51:41.640" v="3606" actId="14100"/>
        <pc:sldMkLst>
          <pc:docMk/>
          <pc:sldMk cId="654212494" sldId="281"/>
        </pc:sldMkLst>
        <pc:spChg chg="mod">
          <ac:chgData name="Jim Hogg" userId="34797abe98eaa765" providerId="LiveId" clId="{5458B08F-69CF-4065-BB4B-87E425B1D0B9}" dt="2020-02-08T20:02:24.861" v="493" actId="1076"/>
          <ac:spMkLst>
            <pc:docMk/>
            <pc:sldMk cId="654212494" sldId="281"/>
            <ac:spMk id="2" creationId="{B8FA6E88-FEB6-4A0B-AE3A-5CD8037D5EDB}"/>
          </ac:spMkLst>
        </pc:spChg>
        <pc:spChg chg="mod">
          <ac:chgData name="Jim Hogg" userId="34797abe98eaa765" providerId="LiveId" clId="{5458B08F-69CF-4065-BB4B-87E425B1D0B9}" dt="2020-02-09T15:51:41.640" v="3606" actId="14100"/>
          <ac:spMkLst>
            <pc:docMk/>
            <pc:sldMk cId="654212494" sldId="281"/>
            <ac:spMk id="3" creationId="{FE1F79A0-B0E7-4471-AF68-0FED0715A31B}"/>
          </ac:spMkLst>
        </pc:spChg>
        <pc:spChg chg="add del mod">
          <ac:chgData name="Jim Hogg" userId="34797abe98eaa765" providerId="LiveId" clId="{5458B08F-69CF-4065-BB4B-87E425B1D0B9}" dt="2020-02-08T20:03:33.063" v="517" actId="478"/>
          <ac:spMkLst>
            <pc:docMk/>
            <pc:sldMk cId="654212494" sldId="281"/>
            <ac:spMk id="4" creationId="{A5700C31-16FA-40B2-BF66-740CDF050405}"/>
          </ac:spMkLst>
        </pc:spChg>
      </pc:sldChg>
      <pc:sldChg chg="addSp delSp modSp add">
        <pc:chgData name="Jim Hogg" userId="34797abe98eaa765" providerId="LiveId" clId="{5458B08F-69CF-4065-BB4B-87E425B1D0B9}" dt="2020-02-09T15:51:30.066" v="3603" actId="14100"/>
        <pc:sldMkLst>
          <pc:docMk/>
          <pc:sldMk cId="2675087331" sldId="282"/>
        </pc:sldMkLst>
        <pc:spChg chg="mod">
          <ac:chgData name="Jim Hogg" userId="34797abe98eaa765" providerId="LiveId" clId="{5458B08F-69CF-4065-BB4B-87E425B1D0B9}" dt="2020-02-08T20:03:43.560" v="526" actId="20577"/>
          <ac:spMkLst>
            <pc:docMk/>
            <pc:sldMk cId="2675087331" sldId="282"/>
            <ac:spMk id="2" creationId="{B8FA6E88-FEB6-4A0B-AE3A-5CD8037D5EDB}"/>
          </ac:spMkLst>
        </pc:spChg>
        <pc:spChg chg="del mod">
          <ac:chgData name="Jim Hogg" userId="34797abe98eaa765" providerId="LiveId" clId="{5458B08F-69CF-4065-BB4B-87E425B1D0B9}" dt="2020-02-09T15:48:25.729" v="3594" actId="478"/>
          <ac:spMkLst>
            <pc:docMk/>
            <pc:sldMk cId="2675087331" sldId="282"/>
            <ac:spMk id="3" creationId="{FE1F79A0-B0E7-4471-AF68-0FED0715A31B}"/>
          </ac:spMkLst>
        </pc:spChg>
        <pc:spChg chg="add mod">
          <ac:chgData name="Jim Hogg" userId="34797abe98eaa765" providerId="LiveId" clId="{5458B08F-69CF-4065-BB4B-87E425B1D0B9}" dt="2020-02-09T15:51:30.066" v="3603" actId="14100"/>
          <ac:spMkLst>
            <pc:docMk/>
            <pc:sldMk cId="2675087331" sldId="282"/>
            <ac:spMk id="4" creationId="{16AA7789-C63C-44C9-8254-035AD4953C2D}"/>
          </ac:spMkLst>
        </pc:spChg>
      </pc:sldChg>
      <pc:sldChg chg="delSp modSp add">
        <pc:chgData name="Jim Hogg" userId="34797abe98eaa765" providerId="LiveId" clId="{5458B08F-69CF-4065-BB4B-87E425B1D0B9}" dt="2020-02-09T15:50:49.802" v="3601" actId="20577"/>
        <pc:sldMkLst>
          <pc:docMk/>
          <pc:sldMk cId="3469001751" sldId="283"/>
        </pc:sldMkLst>
        <pc:spChg chg="mod">
          <ac:chgData name="Jim Hogg" userId="34797abe98eaa765" providerId="LiveId" clId="{5458B08F-69CF-4065-BB4B-87E425B1D0B9}" dt="2020-02-08T20:23:22.337" v="1083" actId="20577"/>
          <ac:spMkLst>
            <pc:docMk/>
            <pc:sldMk cId="3469001751" sldId="283"/>
            <ac:spMk id="2" creationId="{B8FA6E88-FEB6-4A0B-AE3A-5CD8037D5EDB}"/>
          </ac:spMkLst>
        </pc:spChg>
        <pc:spChg chg="del">
          <ac:chgData name="Jim Hogg" userId="34797abe98eaa765" providerId="LiveId" clId="{5458B08F-69CF-4065-BB4B-87E425B1D0B9}" dt="2020-02-08T20:23:25.612" v="1084" actId="478"/>
          <ac:spMkLst>
            <pc:docMk/>
            <pc:sldMk cId="3469001751" sldId="283"/>
            <ac:spMk id="3" creationId="{FE1F79A0-B0E7-4471-AF68-0FED0715A31B}"/>
          </ac:spMkLst>
        </pc:spChg>
        <pc:spChg chg="mod">
          <ac:chgData name="Jim Hogg" userId="34797abe98eaa765" providerId="LiveId" clId="{5458B08F-69CF-4065-BB4B-87E425B1D0B9}" dt="2020-02-09T15:50:49.802" v="3601" actId="20577"/>
          <ac:spMkLst>
            <pc:docMk/>
            <pc:sldMk cId="3469001751" sldId="283"/>
            <ac:spMk id="4" creationId="{16AA7789-C63C-44C9-8254-035AD4953C2D}"/>
          </ac:spMkLst>
        </pc:spChg>
      </pc:sldChg>
      <pc:sldChg chg="modSp add del">
        <pc:chgData name="Jim Hogg" userId="34797abe98eaa765" providerId="LiveId" clId="{5458B08F-69CF-4065-BB4B-87E425B1D0B9}" dt="2020-02-09T00:11:07.088" v="1885" actId="47"/>
        <pc:sldMkLst>
          <pc:docMk/>
          <pc:sldMk cId="1145993796" sldId="284"/>
        </pc:sldMkLst>
        <pc:spChg chg="mod">
          <ac:chgData name="Jim Hogg" userId="34797abe98eaa765" providerId="LiveId" clId="{5458B08F-69CF-4065-BB4B-87E425B1D0B9}" dt="2020-02-08T20:27:59.050" v="1427" actId="20577"/>
          <ac:spMkLst>
            <pc:docMk/>
            <pc:sldMk cId="1145993796" sldId="284"/>
            <ac:spMk id="2" creationId="{B8FA6E88-FEB6-4A0B-AE3A-5CD8037D5EDB}"/>
          </ac:spMkLst>
        </pc:spChg>
        <pc:spChg chg="mod">
          <ac:chgData name="Jim Hogg" userId="34797abe98eaa765" providerId="LiveId" clId="{5458B08F-69CF-4065-BB4B-87E425B1D0B9}" dt="2020-02-08T20:28:22.437" v="1428" actId="6549"/>
          <ac:spMkLst>
            <pc:docMk/>
            <pc:sldMk cId="1145993796" sldId="284"/>
            <ac:spMk id="4" creationId="{16AA7789-C63C-44C9-8254-035AD4953C2D}"/>
          </ac:spMkLst>
        </pc:spChg>
      </pc:sldChg>
      <pc:sldChg chg="modSp add">
        <pc:chgData name="Jim Hogg" userId="34797abe98eaa765" providerId="LiveId" clId="{5458B08F-69CF-4065-BB4B-87E425B1D0B9}" dt="2020-02-09T15:52:54.539" v="3620" actId="114"/>
        <pc:sldMkLst>
          <pc:docMk/>
          <pc:sldMk cId="0" sldId="285"/>
        </pc:sldMkLst>
        <pc:spChg chg="mod">
          <ac:chgData name="Jim Hogg" userId="34797abe98eaa765" providerId="LiveId" clId="{5458B08F-69CF-4065-BB4B-87E425B1D0B9}" dt="2020-02-09T15:52:54.539" v="3620" actId="114"/>
          <ac:spMkLst>
            <pc:docMk/>
            <pc:sldMk cId="0" sldId="285"/>
            <ac:spMk id="248" creationId="{00000000-0000-0000-0000-000000000000}"/>
          </ac:spMkLst>
        </pc:spChg>
      </pc:sldChg>
      <pc:sldChg chg="modSp add">
        <pc:chgData name="Jim Hogg" userId="34797abe98eaa765" providerId="LiveId" clId="{5458B08F-69CF-4065-BB4B-87E425B1D0B9}" dt="2020-02-09T15:52:42.275" v="3617" actId="1076"/>
        <pc:sldMkLst>
          <pc:docMk/>
          <pc:sldMk cId="0" sldId="286"/>
        </pc:sldMkLst>
        <pc:spChg chg="mod">
          <ac:chgData name="Jim Hogg" userId="34797abe98eaa765" providerId="LiveId" clId="{5458B08F-69CF-4065-BB4B-87E425B1D0B9}" dt="2020-02-08T20:36:12.409" v="1794" actId="255"/>
          <ac:spMkLst>
            <pc:docMk/>
            <pc:sldMk cId="0" sldId="286"/>
            <ac:spMk id="255" creationId="{00000000-0000-0000-0000-000000000000}"/>
          </ac:spMkLst>
        </pc:spChg>
        <pc:spChg chg="mod">
          <ac:chgData name="Jim Hogg" userId="34797abe98eaa765" providerId="LiveId" clId="{5458B08F-69CF-4065-BB4B-87E425B1D0B9}" dt="2020-02-09T15:52:42.275" v="3617" actId="1076"/>
          <ac:spMkLst>
            <pc:docMk/>
            <pc:sldMk cId="0" sldId="286"/>
            <ac:spMk id="256" creationId="{00000000-0000-0000-0000-000000000000}"/>
          </ac:spMkLst>
        </pc:spChg>
      </pc:sldChg>
      <pc:sldChg chg="add del">
        <pc:chgData name="Jim Hogg" userId="34797abe98eaa765" providerId="LiveId" clId="{5458B08F-69CF-4065-BB4B-87E425B1D0B9}" dt="2020-02-08T20:36:19.933" v="1795" actId="47"/>
        <pc:sldMkLst>
          <pc:docMk/>
          <pc:sldMk cId="0" sldId="287"/>
        </pc:sldMkLst>
      </pc:sldChg>
      <pc:sldChg chg="add del">
        <pc:chgData name="Jim Hogg" userId="34797abe98eaa765" providerId="LiveId" clId="{5458B08F-69CF-4065-BB4B-87E425B1D0B9}" dt="2020-02-08T20:36:23.095" v="1796" actId="47"/>
        <pc:sldMkLst>
          <pc:docMk/>
          <pc:sldMk cId="0" sldId="288"/>
        </pc:sldMkLst>
      </pc:sldChg>
      <pc:sldChg chg="modSp add">
        <pc:chgData name="Jim Hogg" userId="34797abe98eaa765" providerId="LiveId" clId="{5458B08F-69CF-4065-BB4B-87E425B1D0B9}" dt="2020-02-09T15:52:29.138" v="3614" actId="14100"/>
        <pc:sldMkLst>
          <pc:docMk/>
          <pc:sldMk cId="0" sldId="289"/>
        </pc:sldMkLst>
        <pc:spChg chg="mod">
          <ac:chgData name="Jim Hogg" userId="34797abe98eaa765" providerId="LiveId" clId="{5458B08F-69CF-4065-BB4B-87E425B1D0B9}" dt="2020-02-09T15:52:29.138" v="3614" actId="14100"/>
          <ac:spMkLst>
            <pc:docMk/>
            <pc:sldMk cId="0" sldId="289"/>
            <ac:spMk id="282" creationId="{00000000-0000-0000-0000-000000000000}"/>
          </ac:spMkLst>
        </pc:spChg>
      </pc:sldChg>
      <pc:sldChg chg="addSp delSp modSp add">
        <pc:chgData name="Jim Hogg" userId="34797abe98eaa765" providerId="LiveId" clId="{5458B08F-69CF-4065-BB4B-87E425B1D0B9}" dt="2020-02-09T00:35:02.468" v="2662" actId="20577"/>
        <pc:sldMkLst>
          <pc:docMk/>
          <pc:sldMk cId="4273308628" sldId="290"/>
        </pc:sldMkLst>
        <pc:spChg chg="mod">
          <ac:chgData name="Jim Hogg" userId="34797abe98eaa765" providerId="LiveId" clId="{5458B08F-69CF-4065-BB4B-87E425B1D0B9}" dt="2020-02-09T00:17:57.073" v="1930" actId="20577"/>
          <ac:spMkLst>
            <pc:docMk/>
            <pc:sldMk cId="4273308628" sldId="290"/>
            <ac:spMk id="2" creationId="{B8FA6E88-FEB6-4A0B-AE3A-5CD8037D5EDB}"/>
          </ac:spMkLst>
        </pc:spChg>
        <pc:spChg chg="add mod">
          <ac:chgData name="Jim Hogg" userId="34797abe98eaa765" providerId="LiveId" clId="{5458B08F-69CF-4065-BB4B-87E425B1D0B9}" dt="2020-02-09T00:23:59.283" v="2239" actId="1076"/>
          <ac:spMkLst>
            <pc:docMk/>
            <pc:sldMk cId="4273308628" sldId="290"/>
            <ac:spMk id="3" creationId="{BBB3A9F7-663F-46AF-B4D7-E4294AEDA521}"/>
          </ac:spMkLst>
        </pc:spChg>
        <pc:spChg chg="del mod">
          <ac:chgData name="Jim Hogg" userId="34797abe98eaa765" providerId="LiveId" clId="{5458B08F-69CF-4065-BB4B-87E425B1D0B9}" dt="2020-02-09T00:20:36.796" v="2075" actId="478"/>
          <ac:spMkLst>
            <pc:docMk/>
            <pc:sldMk cId="4273308628" sldId="290"/>
            <ac:spMk id="4" creationId="{16AA7789-C63C-44C9-8254-035AD4953C2D}"/>
          </ac:spMkLst>
        </pc:spChg>
        <pc:spChg chg="add mod">
          <ac:chgData name="Jim Hogg" userId="34797abe98eaa765" providerId="LiveId" clId="{5458B08F-69CF-4065-BB4B-87E425B1D0B9}" dt="2020-02-09T00:23:59.283" v="2239" actId="1076"/>
          <ac:spMkLst>
            <pc:docMk/>
            <pc:sldMk cId="4273308628" sldId="290"/>
            <ac:spMk id="7" creationId="{71340AD4-63F9-4F0D-8950-BA27C8EB5676}"/>
          </ac:spMkLst>
        </pc:spChg>
        <pc:spChg chg="add mod">
          <ac:chgData name="Jim Hogg" userId="34797abe98eaa765" providerId="LiveId" clId="{5458B08F-69CF-4065-BB4B-87E425B1D0B9}" dt="2020-02-09T00:35:02.468" v="2662" actId="20577"/>
          <ac:spMkLst>
            <pc:docMk/>
            <pc:sldMk cId="4273308628" sldId="290"/>
            <ac:spMk id="8" creationId="{4887CF2C-9D44-49B1-A25D-A6169EE440B1}"/>
          </ac:spMkLst>
        </pc:spChg>
        <pc:spChg chg="add mod">
          <ac:chgData name="Jim Hogg" userId="34797abe98eaa765" providerId="LiveId" clId="{5458B08F-69CF-4065-BB4B-87E425B1D0B9}" dt="2020-02-09T00:34:51.812" v="2635" actId="20577"/>
          <ac:spMkLst>
            <pc:docMk/>
            <pc:sldMk cId="4273308628" sldId="290"/>
            <ac:spMk id="9" creationId="{059F0CC3-024D-48B4-B90F-531427D8BBDF}"/>
          </ac:spMkLst>
        </pc:spChg>
        <pc:picChg chg="add mod">
          <ac:chgData name="Jim Hogg" userId="34797abe98eaa765" providerId="LiveId" clId="{5458B08F-69CF-4065-BB4B-87E425B1D0B9}" dt="2020-02-09T00:23:59.283" v="2239" actId="1076"/>
          <ac:picMkLst>
            <pc:docMk/>
            <pc:sldMk cId="4273308628" sldId="290"/>
            <ac:picMk id="1026" creationId="{2C67E7F8-70E4-4C2D-BFC0-B81AF201A585}"/>
          </ac:picMkLst>
        </pc:picChg>
        <pc:picChg chg="add mod">
          <ac:chgData name="Jim Hogg" userId="34797abe98eaa765" providerId="LiveId" clId="{5458B08F-69CF-4065-BB4B-87E425B1D0B9}" dt="2020-02-09T00:23:59.283" v="2239" actId="1076"/>
          <ac:picMkLst>
            <pc:docMk/>
            <pc:sldMk cId="4273308628" sldId="290"/>
            <ac:picMk id="1028" creationId="{9E131349-45D7-4BED-BE4B-5E98A8E2576E}"/>
          </ac:picMkLst>
        </pc:picChg>
      </pc:sldChg>
      <pc:sldChg chg="addSp delSp modSp add">
        <pc:chgData name="Jim Hogg" userId="34797abe98eaa765" providerId="LiveId" clId="{5458B08F-69CF-4065-BB4B-87E425B1D0B9}" dt="2020-02-09T15:56:35.622" v="3700" actId="692"/>
        <pc:sldMkLst>
          <pc:docMk/>
          <pc:sldMk cId="3225824422" sldId="291"/>
        </pc:sldMkLst>
        <pc:spChg chg="mod">
          <ac:chgData name="Jim Hogg" userId="34797abe98eaa765" providerId="LiveId" clId="{5458B08F-69CF-4065-BB4B-87E425B1D0B9}" dt="2020-02-09T00:25:33.677" v="2264" actId="20577"/>
          <ac:spMkLst>
            <pc:docMk/>
            <pc:sldMk cId="3225824422" sldId="291"/>
            <ac:spMk id="2" creationId="{B8FA6E88-FEB6-4A0B-AE3A-5CD8037D5EDB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3" creationId="{BBB3A9F7-663F-46AF-B4D7-E4294AEDA521}"/>
          </ac:spMkLst>
        </pc:spChg>
        <pc:spChg chg="add mod">
          <ac:chgData name="Jim Hogg" userId="34797abe98eaa765" providerId="LiveId" clId="{5458B08F-69CF-4065-BB4B-87E425B1D0B9}" dt="2020-02-09T15:56:35.622" v="3700" actId="692"/>
          <ac:spMkLst>
            <pc:docMk/>
            <pc:sldMk cId="3225824422" sldId="291"/>
            <ac:spMk id="4" creationId="{068D145C-96CF-49C9-BB22-01CA4CFBC92D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7" creationId="{71340AD4-63F9-4F0D-8950-BA27C8EB5676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8" creationId="{4887CF2C-9D44-49B1-A25D-A6169EE440B1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9" creationId="{059F0CC3-024D-48B4-B90F-531427D8BBDF}"/>
          </ac:spMkLst>
        </pc:spChg>
        <pc:picChg chg="del">
          <ac:chgData name="Jim Hogg" userId="34797abe98eaa765" providerId="LiveId" clId="{5458B08F-69CF-4065-BB4B-87E425B1D0B9}" dt="2020-02-09T00:25:20.836" v="2241" actId="478"/>
          <ac:picMkLst>
            <pc:docMk/>
            <pc:sldMk cId="3225824422" sldId="291"/>
            <ac:picMk id="1026" creationId="{2C67E7F8-70E4-4C2D-BFC0-B81AF201A585}"/>
          </ac:picMkLst>
        </pc:picChg>
        <pc:picChg chg="del">
          <ac:chgData name="Jim Hogg" userId="34797abe98eaa765" providerId="LiveId" clId="{5458B08F-69CF-4065-BB4B-87E425B1D0B9}" dt="2020-02-09T00:25:20.836" v="2241" actId="478"/>
          <ac:picMkLst>
            <pc:docMk/>
            <pc:sldMk cId="3225824422" sldId="291"/>
            <ac:picMk id="1028" creationId="{9E131349-45D7-4BED-BE4B-5E98A8E2576E}"/>
          </ac:picMkLst>
        </pc:picChg>
      </pc:sldChg>
      <pc:sldChg chg="addSp delSp modSp add">
        <pc:chgData name="Jim Hogg" userId="34797abe98eaa765" providerId="LiveId" clId="{5458B08F-69CF-4065-BB4B-87E425B1D0B9}" dt="2020-02-09T02:56:58.003" v="2778" actId="1076"/>
        <pc:sldMkLst>
          <pc:docMk/>
          <pc:sldMk cId="566521981" sldId="292"/>
        </pc:sldMkLst>
        <pc:spChg chg="mod">
          <ac:chgData name="Jim Hogg" userId="34797abe98eaa765" providerId="LiveId" clId="{5458B08F-69CF-4065-BB4B-87E425B1D0B9}" dt="2020-02-09T02:56:55.069" v="2777" actId="1076"/>
          <ac:spMkLst>
            <pc:docMk/>
            <pc:sldMk cId="566521981" sldId="292"/>
            <ac:spMk id="3" creationId="{BBB3A9F7-663F-46AF-B4D7-E4294AEDA521}"/>
          </ac:spMkLst>
        </pc:spChg>
        <pc:spChg chg="del">
          <ac:chgData name="Jim Hogg" userId="34797abe98eaa765" providerId="LiveId" clId="{5458B08F-69CF-4065-BB4B-87E425B1D0B9}" dt="2020-02-09T00:34:19.554" v="2619" actId="478"/>
          <ac:spMkLst>
            <pc:docMk/>
            <pc:sldMk cId="566521981" sldId="292"/>
            <ac:spMk id="7" creationId="{71340AD4-63F9-4F0D-8950-BA27C8EB5676}"/>
          </ac:spMkLst>
        </pc:spChg>
        <pc:spChg chg="mod">
          <ac:chgData name="Jim Hogg" userId="34797abe98eaa765" providerId="LiveId" clId="{5458B08F-69CF-4065-BB4B-87E425B1D0B9}" dt="2020-02-09T02:56:58.003" v="2778" actId="1076"/>
          <ac:spMkLst>
            <pc:docMk/>
            <pc:sldMk cId="566521981" sldId="292"/>
            <ac:spMk id="8" creationId="{4887CF2C-9D44-49B1-A25D-A6169EE440B1}"/>
          </ac:spMkLst>
        </pc:spChg>
        <pc:spChg chg="del">
          <ac:chgData name="Jim Hogg" userId="34797abe98eaa765" providerId="LiveId" clId="{5458B08F-69CF-4065-BB4B-87E425B1D0B9}" dt="2020-02-09T00:34:19.554" v="2619" actId="478"/>
          <ac:spMkLst>
            <pc:docMk/>
            <pc:sldMk cId="566521981" sldId="292"/>
            <ac:spMk id="9" creationId="{059F0CC3-024D-48B4-B90F-531427D8BBDF}"/>
          </ac:spMkLst>
        </pc:spChg>
        <pc:spChg chg="add mod">
          <ac:chgData name="Jim Hogg" userId="34797abe98eaa765" providerId="LiveId" clId="{5458B08F-69CF-4065-BB4B-87E425B1D0B9}" dt="2020-02-09T00:37:58.807" v="2744" actId="1076"/>
          <ac:spMkLst>
            <pc:docMk/>
            <pc:sldMk cId="566521981" sldId="292"/>
            <ac:spMk id="11" creationId="{5F0007F0-1D2F-4291-A0AB-D61B5BD3724B}"/>
          </ac:spMkLst>
        </pc:spChg>
        <pc:spChg chg="add mod">
          <ac:chgData name="Jim Hogg" userId="34797abe98eaa765" providerId="LiveId" clId="{5458B08F-69CF-4065-BB4B-87E425B1D0B9}" dt="2020-02-09T02:56:46.554" v="2776" actId="14100"/>
          <ac:spMkLst>
            <pc:docMk/>
            <pc:sldMk cId="566521981" sldId="292"/>
            <ac:spMk id="12" creationId="{BA9AB984-C414-4E00-B227-0443C66A865D}"/>
          </ac:spMkLst>
        </pc:spChg>
        <pc:picChg chg="del">
          <ac:chgData name="Jim Hogg" userId="34797abe98eaa765" providerId="LiveId" clId="{5458B08F-69CF-4065-BB4B-87E425B1D0B9}" dt="2020-02-09T00:32:25.431" v="2477" actId="478"/>
          <ac:picMkLst>
            <pc:docMk/>
            <pc:sldMk cId="566521981" sldId="292"/>
            <ac:picMk id="1026" creationId="{2C67E7F8-70E4-4C2D-BFC0-B81AF201A585}"/>
          </ac:picMkLst>
        </pc:picChg>
        <pc:picChg chg="del">
          <ac:chgData name="Jim Hogg" userId="34797abe98eaa765" providerId="LiveId" clId="{5458B08F-69CF-4065-BB4B-87E425B1D0B9}" dt="2020-02-09T00:32:27.571" v="2478" actId="478"/>
          <ac:picMkLst>
            <pc:docMk/>
            <pc:sldMk cId="566521981" sldId="292"/>
            <ac:picMk id="1028" creationId="{9E131349-45D7-4BED-BE4B-5E98A8E2576E}"/>
          </ac:picMkLst>
        </pc:picChg>
        <pc:picChg chg="add mod">
          <ac:chgData name="Jim Hogg" userId="34797abe98eaa765" providerId="LiveId" clId="{5458B08F-69CF-4065-BB4B-87E425B1D0B9}" dt="2020-02-09T00:36:30.886" v="2663" actId="1076"/>
          <ac:picMkLst>
            <pc:docMk/>
            <pc:sldMk cId="566521981" sldId="292"/>
            <ac:picMk id="2050" creationId="{1A6EF411-3CDA-40F5-B20D-5FD85A20BE35}"/>
          </ac:picMkLst>
        </pc:picChg>
        <pc:picChg chg="add mod">
          <ac:chgData name="Jim Hogg" userId="34797abe98eaa765" providerId="LiveId" clId="{5458B08F-69CF-4065-BB4B-87E425B1D0B9}" dt="2020-02-09T00:36:48.186" v="2669" actId="14100"/>
          <ac:picMkLst>
            <pc:docMk/>
            <pc:sldMk cId="566521981" sldId="292"/>
            <ac:picMk id="2052" creationId="{9E1EC968-E0ED-45F0-A667-AE9CAE35DF08}"/>
          </ac:picMkLst>
        </pc:picChg>
      </pc:sldChg>
      <pc:sldChg chg="addSp delSp modSp add ord setBg">
        <pc:chgData name="Jim Hogg" userId="34797abe98eaa765" providerId="LiveId" clId="{5458B08F-69CF-4065-BB4B-87E425B1D0B9}" dt="2020-02-10T19:29:45.104" v="19077" actId="207"/>
        <pc:sldMkLst>
          <pc:docMk/>
          <pc:sldMk cId="4133903256" sldId="293"/>
        </pc:sldMkLst>
        <pc:spChg chg="add mod">
          <ac:chgData name="Jim Hogg" userId="34797abe98eaa765" providerId="LiveId" clId="{5458B08F-69CF-4065-BB4B-87E425B1D0B9}" dt="2020-02-10T19:29:45.104" v="19077" actId="207"/>
          <ac:spMkLst>
            <pc:docMk/>
            <pc:sldMk cId="4133903256" sldId="293"/>
            <ac:spMk id="2" creationId="{66D5B777-E542-422D-8F65-C6AF783FA936}"/>
          </ac:spMkLst>
        </pc:spChg>
        <pc:spChg chg="add del mod">
          <ac:chgData name="Jim Hogg" userId="34797abe98eaa765" providerId="LiveId" clId="{5458B08F-69CF-4065-BB4B-87E425B1D0B9}" dt="2020-02-09T15:54:39.462" v="3657" actId="478"/>
          <ac:spMkLst>
            <pc:docMk/>
            <pc:sldMk cId="4133903256" sldId="293"/>
            <ac:spMk id="3" creationId="{54D32D3E-AE1E-46FE-BF23-FF8B2209FA5E}"/>
          </ac:spMkLst>
        </pc:spChg>
      </pc:sldChg>
      <pc:sldChg chg="addSp modSp add del">
        <pc:chgData name="Jim Hogg" userId="34797abe98eaa765" providerId="LiveId" clId="{5458B08F-69CF-4065-BB4B-87E425B1D0B9}" dt="2020-02-10T19:37:22.788" v="19345" actId="2696"/>
        <pc:sldMkLst>
          <pc:docMk/>
          <pc:sldMk cId="1190761044" sldId="294"/>
        </pc:sldMkLst>
        <pc:spChg chg="add mod">
          <ac:chgData name="Jim Hogg" userId="34797abe98eaa765" providerId="LiveId" clId="{5458B08F-69CF-4065-BB4B-87E425B1D0B9}" dt="2020-02-09T03:00:54.215" v="2836" actId="1076"/>
          <ac:spMkLst>
            <pc:docMk/>
            <pc:sldMk cId="1190761044" sldId="294"/>
            <ac:spMk id="2" creationId="{9BBCE6A2-FED1-4BA7-9D86-2A3A06230D48}"/>
          </ac:spMkLst>
        </pc:spChg>
        <pc:spChg chg="add mod">
          <ac:chgData name="Jim Hogg" userId="34797abe98eaa765" providerId="LiveId" clId="{5458B08F-69CF-4065-BB4B-87E425B1D0B9}" dt="2020-02-09T03:16:34.241" v="3416" actId="6549"/>
          <ac:spMkLst>
            <pc:docMk/>
            <pc:sldMk cId="1190761044" sldId="294"/>
            <ac:spMk id="3" creationId="{69E42F4F-251A-4961-BFAC-1BA734FED131}"/>
          </ac:spMkLst>
        </pc:spChg>
      </pc:sldChg>
      <pc:sldChg chg="add modTransition">
        <pc:chgData name="Jim Hogg" userId="34797abe98eaa765" providerId="LiveId" clId="{5458B08F-69CF-4065-BB4B-87E425B1D0B9}" dt="2020-02-10T19:37:30.269" v="19347"/>
        <pc:sldMkLst>
          <pc:docMk/>
          <pc:sldMk cId="1438536890" sldId="294"/>
        </pc:sldMkLst>
      </pc:sldChg>
      <pc:sldChg chg="addSp modSp add setBg">
        <pc:chgData name="Jim Hogg" userId="34797abe98eaa765" providerId="LiveId" clId="{5458B08F-69CF-4065-BB4B-87E425B1D0B9}" dt="2020-02-10T19:29:32.802" v="19075"/>
        <pc:sldMkLst>
          <pc:docMk/>
          <pc:sldMk cId="236702666" sldId="295"/>
        </pc:sldMkLst>
        <pc:spChg chg="add mod">
          <ac:chgData name="Jim Hogg" userId="34797abe98eaa765" providerId="LiveId" clId="{5458B08F-69CF-4065-BB4B-87E425B1D0B9}" dt="2020-02-10T19:29:23.712" v="19074" actId="207"/>
          <ac:spMkLst>
            <pc:docMk/>
            <pc:sldMk cId="236702666" sldId="295"/>
            <ac:spMk id="2" creationId="{BE82CA2C-9062-41F2-8A70-C0D8591115EE}"/>
          </ac:spMkLst>
        </pc:spChg>
      </pc:sldChg>
      <pc:sldChg chg="addSp modSp add ord setBg">
        <pc:chgData name="Jim Hogg" userId="34797abe98eaa765" providerId="LiveId" clId="{5458B08F-69CF-4065-BB4B-87E425B1D0B9}" dt="2020-02-10T19:36:21.156" v="19299" actId="20577"/>
        <pc:sldMkLst>
          <pc:docMk/>
          <pc:sldMk cId="456880759" sldId="296"/>
        </pc:sldMkLst>
        <pc:spChg chg="add mod">
          <ac:chgData name="Jim Hogg" userId="34797abe98eaa765" providerId="LiveId" clId="{5458B08F-69CF-4065-BB4B-87E425B1D0B9}" dt="2020-02-10T19:36:21.156" v="19299" actId="20577"/>
          <ac:spMkLst>
            <pc:docMk/>
            <pc:sldMk cId="456880759" sldId="296"/>
            <ac:spMk id="2" creationId="{AE3236AD-0212-4F6D-B616-D3C80B3F1B36}"/>
          </ac:spMkLst>
        </pc:spChg>
      </pc:sldChg>
      <pc:sldChg chg="addSp modSp add setBg">
        <pc:chgData name="Jim Hogg" userId="34797abe98eaa765" providerId="LiveId" clId="{5458B08F-69CF-4065-BB4B-87E425B1D0B9}" dt="2020-02-10T05:06:43.547" v="13718"/>
        <pc:sldMkLst>
          <pc:docMk/>
          <pc:sldMk cId="3612322258" sldId="297"/>
        </pc:sldMkLst>
        <pc:spChg chg="add mod">
          <ac:chgData name="Jim Hogg" userId="34797abe98eaa765" providerId="LiveId" clId="{5458B08F-69CF-4065-BB4B-87E425B1D0B9}" dt="2020-02-10T04:17:21.461" v="12656" actId="20577"/>
          <ac:spMkLst>
            <pc:docMk/>
            <pc:sldMk cId="3612322258" sldId="297"/>
            <ac:spMk id="2" creationId="{41F1C91C-CB4C-4541-B84A-554A031CA0C8}"/>
          </ac:spMkLst>
        </pc:spChg>
      </pc:sldChg>
      <pc:sldChg chg="addSp modSp add ord">
        <pc:chgData name="Jim Hogg" userId="34797abe98eaa765" providerId="LiveId" clId="{5458B08F-69CF-4065-BB4B-87E425B1D0B9}" dt="2020-02-10T19:36:44.176" v="19322" actId="20577"/>
        <pc:sldMkLst>
          <pc:docMk/>
          <pc:sldMk cId="2039247268" sldId="298"/>
        </pc:sldMkLst>
        <pc:spChg chg="add mod">
          <ac:chgData name="Jim Hogg" userId="34797abe98eaa765" providerId="LiveId" clId="{5458B08F-69CF-4065-BB4B-87E425B1D0B9}" dt="2020-02-10T19:36:35.724" v="19314" actId="20577"/>
          <ac:spMkLst>
            <pc:docMk/>
            <pc:sldMk cId="2039247268" sldId="298"/>
            <ac:spMk id="2" creationId="{A54AE2C9-FD9F-4BFE-9EB5-F9E8960283B4}"/>
          </ac:spMkLst>
        </pc:spChg>
        <pc:spChg chg="add mod">
          <ac:chgData name="Jim Hogg" userId="34797abe98eaa765" providerId="LiveId" clId="{5458B08F-69CF-4065-BB4B-87E425B1D0B9}" dt="2020-02-10T19:36:44.176" v="19322" actId="20577"/>
          <ac:spMkLst>
            <pc:docMk/>
            <pc:sldMk cId="2039247268" sldId="298"/>
            <ac:spMk id="3" creationId="{69FA208B-1B0C-41AD-B9D6-5751DCCCDAAD}"/>
          </ac:spMkLst>
        </pc:spChg>
      </pc:sldChg>
      <pc:sldChg chg="modSp add ord setBg">
        <pc:chgData name="Jim Hogg" userId="34797abe98eaa765" providerId="LiveId" clId="{5458B08F-69CF-4065-BB4B-87E425B1D0B9}" dt="2020-02-10T19:32:40.407" v="19106" actId="207"/>
        <pc:sldMkLst>
          <pc:docMk/>
          <pc:sldMk cId="3671479564" sldId="299"/>
        </pc:sldMkLst>
        <pc:spChg chg="mod">
          <ac:chgData name="Jim Hogg" userId="34797abe98eaa765" providerId="LiveId" clId="{5458B08F-69CF-4065-BB4B-87E425B1D0B9}" dt="2020-02-10T19:32:40.407" v="19106" actId="207"/>
          <ac:spMkLst>
            <pc:docMk/>
            <pc:sldMk cId="3671479564" sldId="299"/>
            <ac:spMk id="2" creationId="{AE3236AD-0212-4F6D-B616-D3C80B3F1B36}"/>
          </ac:spMkLst>
        </pc:spChg>
      </pc:sldChg>
      <pc:sldChg chg="addSp delSp modSp add delAnim">
        <pc:chgData name="Jim Hogg" userId="34797abe98eaa765" providerId="LiveId" clId="{5458B08F-69CF-4065-BB4B-87E425B1D0B9}" dt="2020-02-10T05:02:07.530" v="13556" actId="1076"/>
        <pc:sldMkLst>
          <pc:docMk/>
          <pc:sldMk cId="406292693" sldId="300"/>
        </pc:sldMkLst>
        <pc:spChg chg="del mod">
          <ac:chgData name="Jim Hogg" userId="34797abe98eaa765" providerId="LiveId" clId="{5458B08F-69CF-4065-BB4B-87E425B1D0B9}" dt="2020-02-10T04:26:36.539" v="12737" actId="478"/>
          <ac:spMkLst>
            <pc:docMk/>
            <pc:sldMk cId="406292693" sldId="300"/>
            <ac:spMk id="2" creationId="{EAC1A9C1-E78D-49B4-BE90-73A2E69BF4C4}"/>
          </ac:spMkLst>
        </pc:spChg>
        <pc:spChg chg="mod">
          <ac:chgData name="Jim Hogg" userId="34797abe98eaa765" providerId="LiveId" clId="{5458B08F-69CF-4065-BB4B-87E425B1D0B9}" dt="2020-02-10T05:01:51.004" v="13553" actId="13926"/>
          <ac:spMkLst>
            <pc:docMk/>
            <pc:sldMk cId="406292693" sldId="300"/>
            <ac:spMk id="3" creationId="{8D5495FC-72E3-446E-93E1-F199FF0ECAAD}"/>
          </ac:spMkLst>
        </pc:spChg>
        <pc:spChg chg="del mod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4" creationId="{D26AC59C-B558-4CFC-B9D6-86F12B54019F}"/>
          </ac:spMkLst>
        </pc:spChg>
        <pc:spChg chg="add mod">
          <ac:chgData name="Jim Hogg" userId="34797abe98eaa765" providerId="LiveId" clId="{5458B08F-69CF-4065-BB4B-87E425B1D0B9}" dt="2020-02-10T04:53:51.586" v="13082" actId="1076"/>
          <ac:spMkLst>
            <pc:docMk/>
            <pc:sldMk cId="406292693" sldId="300"/>
            <ac:spMk id="5" creationId="{1DE48865-E3B3-4C2D-823F-39EA44F00EDA}"/>
          </ac:spMkLst>
        </pc:spChg>
        <pc:spChg chg="add mod">
          <ac:chgData name="Jim Hogg" userId="34797abe98eaa765" providerId="LiveId" clId="{5458B08F-69CF-4065-BB4B-87E425B1D0B9}" dt="2020-02-10T05:02:00.968" v="13555" actId="1076"/>
          <ac:spMkLst>
            <pc:docMk/>
            <pc:sldMk cId="406292693" sldId="300"/>
            <ac:spMk id="6" creationId="{2EA14466-10CD-4C49-847A-D21025C94618}"/>
          </ac:spMkLst>
        </pc:spChg>
        <pc:spChg chg="mod">
          <ac:chgData name="Jim Hogg" userId="34797abe98eaa765" providerId="LiveId" clId="{5458B08F-69CF-4065-BB4B-87E425B1D0B9}" dt="2020-02-10T04:53:51.586" v="13082" actId="1076"/>
          <ac:spMkLst>
            <pc:docMk/>
            <pc:sldMk cId="406292693" sldId="300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10T04:26:39.052" v="12738" actId="478"/>
          <ac:spMkLst>
            <pc:docMk/>
            <pc:sldMk cId="406292693" sldId="300"/>
            <ac:spMk id="11" creationId="{91C0ADC4-6AF6-4150-95D5-E2447610DE26}"/>
          </ac:spMkLst>
        </pc:spChg>
        <pc:spChg chg="del">
          <ac:chgData name="Jim Hogg" userId="34797abe98eaa765" providerId="LiveId" clId="{5458B08F-69CF-4065-BB4B-87E425B1D0B9}" dt="2020-02-10T04:26:43.014" v="12739" actId="478"/>
          <ac:spMkLst>
            <pc:docMk/>
            <pc:sldMk cId="406292693" sldId="300"/>
            <ac:spMk id="12" creationId="{6FAB4E22-A26E-44A2-BF9F-D90FA462C498}"/>
          </ac:spMkLst>
        </pc:spChg>
        <pc:spChg chg="del">
          <ac:chgData name="Jim Hogg" userId="34797abe98eaa765" providerId="LiveId" clId="{5458B08F-69CF-4065-BB4B-87E425B1D0B9}" dt="2020-02-10T04:26:32.413" v="12735" actId="478"/>
          <ac:spMkLst>
            <pc:docMk/>
            <pc:sldMk cId="406292693" sldId="300"/>
            <ac:spMk id="13" creationId="{F6C8CA97-AC2C-4A4B-B3BC-87A45C21640A}"/>
          </ac:spMkLst>
        </pc:spChg>
        <pc:spChg chg="del mod">
          <ac:chgData name="Jim Hogg" userId="34797abe98eaa765" providerId="LiveId" clId="{5458B08F-69CF-4065-BB4B-87E425B1D0B9}" dt="2020-02-10T04:27:18.810" v="12749" actId="478"/>
          <ac:spMkLst>
            <pc:docMk/>
            <pc:sldMk cId="406292693" sldId="300"/>
            <ac:spMk id="14" creationId="{50C7BCC7-387A-4CD4-87D6-37A27F0CC2BB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5" creationId="{30227063-05F2-4E54-98CB-06D5E131F07C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6" creationId="{44A7B642-EFB2-4F9B-8198-4B4A054FBE98}"/>
          </ac:spMkLst>
        </pc:spChg>
        <pc:spChg chg="del mod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7" creationId="{B25AD77F-E6AF-49AC-B958-C90BB0585206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8" creationId="{640D146D-9FFE-4DAD-9253-07C3B8904AC1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9" creationId="{F8A95741-683D-4FBC-ABEA-EF5D77C50149}"/>
          </ac:spMkLst>
        </pc:spChg>
        <pc:spChg chg="del">
          <ac:chgData name="Jim Hogg" userId="34797abe98eaa765" providerId="LiveId" clId="{5458B08F-69CF-4065-BB4B-87E425B1D0B9}" dt="2020-02-10T04:26:52.874" v="12743" actId="478"/>
          <ac:spMkLst>
            <pc:docMk/>
            <pc:sldMk cId="406292693" sldId="300"/>
            <ac:spMk id="20" creationId="{EC8EEE66-0F2F-4F55-9F57-E4DC579DD604}"/>
          </ac:spMkLst>
        </pc:spChg>
        <pc:spChg chg="del">
          <ac:chgData name="Jim Hogg" userId="34797abe98eaa765" providerId="LiveId" clId="{5458B08F-69CF-4065-BB4B-87E425B1D0B9}" dt="2020-02-10T04:26:47.866" v="12741" actId="478"/>
          <ac:spMkLst>
            <pc:docMk/>
            <pc:sldMk cId="406292693" sldId="300"/>
            <ac:spMk id="22" creationId="{C402E75F-6C8F-46E3-BB4B-1845C0107582}"/>
          </ac:spMkLst>
        </pc:spChg>
        <pc:spChg chg="add del mod">
          <ac:chgData name="Jim Hogg" userId="34797abe98eaa765" providerId="LiveId" clId="{5458B08F-69CF-4065-BB4B-87E425B1D0B9}" dt="2020-02-10T04:47:11.158" v="12773" actId="478"/>
          <ac:spMkLst>
            <pc:docMk/>
            <pc:sldMk cId="406292693" sldId="300"/>
            <ac:spMk id="23" creationId="{E5B2F4EA-1C92-4BF1-9005-6402AF1678A3}"/>
          </ac:spMkLst>
        </pc:spChg>
        <pc:spChg chg="add mod">
          <ac:chgData name="Jim Hogg" userId="34797abe98eaa765" providerId="LiveId" clId="{5458B08F-69CF-4065-BB4B-87E425B1D0B9}" dt="2020-02-10T05:01:56.123" v="13554" actId="1076"/>
          <ac:spMkLst>
            <pc:docMk/>
            <pc:sldMk cId="406292693" sldId="300"/>
            <ac:spMk id="25" creationId="{EDD5C0C4-7C14-4A08-B70D-50BBE1CFE119}"/>
          </ac:spMkLst>
        </pc:spChg>
        <pc:spChg chg="add mod">
          <ac:chgData name="Jim Hogg" userId="34797abe98eaa765" providerId="LiveId" clId="{5458B08F-69CF-4065-BB4B-87E425B1D0B9}" dt="2020-02-10T05:02:07.530" v="13556" actId="1076"/>
          <ac:spMkLst>
            <pc:docMk/>
            <pc:sldMk cId="406292693" sldId="300"/>
            <ac:spMk id="26" creationId="{07C7A9D9-4BE8-48AA-BDB0-F5EDF666040E}"/>
          </ac:spMkLst>
        </pc:spChg>
        <pc:spChg chg="mod">
          <ac:chgData name="Jim Hogg" userId="34797abe98eaa765" providerId="LiveId" clId="{5458B08F-69CF-4065-BB4B-87E425B1D0B9}" dt="2020-02-10T04:54:08.833" v="13113" actId="1076"/>
          <ac:spMkLst>
            <pc:docMk/>
            <pc:sldMk cId="406292693" sldId="300"/>
            <ac:spMk id="27" creationId="{10014AEA-FF9C-4373-83CF-8D2904E79E28}"/>
          </ac:spMkLst>
        </pc:spChg>
        <pc:spChg chg="del">
          <ac:chgData name="Jim Hogg" userId="34797abe98eaa765" providerId="LiveId" clId="{5458B08F-69CF-4065-BB4B-87E425B1D0B9}" dt="2020-02-10T04:26:44.694" v="12740" actId="478"/>
          <ac:spMkLst>
            <pc:docMk/>
            <pc:sldMk cId="406292693" sldId="300"/>
            <ac:spMk id="28" creationId="{D135F827-3ABF-4985-AD41-A001E6102AA0}"/>
          </ac:spMkLst>
        </pc:spChg>
        <pc:spChg chg="del">
          <ac:chgData name="Jim Hogg" userId="34797abe98eaa765" providerId="LiveId" clId="{5458B08F-69CF-4065-BB4B-87E425B1D0B9}" dt="2020-02-10T04:26:49.686" v="12742" actId="478"/>
          <ac:spMkLst>
            <pc:docMk/>
            <pc:sldMk cId="406292693" sldId="300"/>
            <ac:spMk id="29" creationId="{EA2E371E-574C-4ED1-A8B4-AB83B8B97079}"/>
          </ac:spMkLst>
        </pc:spChg>
        <pc:spChg chg="del">
          <ac:chgData name="Jim Hogg" userId="34797abe98eaa765" providerId="LiveId" clId="{5458B08F-69CF-4065-BB4B-87E425B1D0B9}" dt="2020-02-10T04:26:55.901" v="12744" actId="478"/>
          <ac:spMkLst>
            <pc:docMk/>
            <pc:sldMk cId="406292693" sldId="300"/>
            <ac:spMk id="30" creationId="{3AD2AC7A-D817-41CC-A2D0-BDE20C500428}"/>
          </ac:spMkLst>
        </pc:spChg>
        <pc:spChg chg="add mod">
          <ac:chgData name="Jim Hogg" userId="34797abe98eaa765" providerId="LiveId" clId="{5458B08F-69CF-4065-BB4B-87E425B1D0B9}" dt="2020-02-10T04:53:51.586" v="13082" actId="1076"/>
          <ac:spMkLst>
            <pc:docMk/>
            <pc:sldMk cId="406292693" sldId="300"/>
            <ac:spMk id="31" creationId="{F4DB4A92-547C-4059-8DF6-C3337163D50E}"/>
          </ac:spMkLst>
        </pc:spChg>
        <pc:cxnChg chg="del mod">
          <ac:chgData name="Jim Hogg" userId="34797abe98eaa765" providerId="LiveId" clId="{5458B08F-69CF-4065-BB4B-87E425B1D0B9}" dt="2020-02-10T04:27:11.406" v="12747" actId="478"/>
          <ac:cxnSpMkLst>
            <pc:docMk/>
            <pc:sldMk cId="406292693" sldId="300"/>
            <ac:cxnSpMk id="21" creationId="{639254BD-0777-415C-A67C-0CB8180913E6}"/>
          </ac:cxnSpMkLst>
        </pc:cxnChg>
        <pc:cxnChg chg="del mod">
          <ac:chgData name="Jim Hogg" userId="34797abe98eaa765" providerId="LiveId" clId="{5458B08F-69CF-4065-BB4B-87E425B1D0B9}" dt="2020-02-10T04:27:11.406" v="12747" actId="478"/>
          <ac:cxnSpMkLst>
            <pc:docMk/>
            <pc:sldMk cId="406292693" sldId="300"/>
            <ac:cxnSpMk id="24" creationId="{CB6BB29F-7062-4455-8D60-767DFAC8C1C6}"/>
          </ac:cxnSpMkLst>
        </pc:cxnChg>
      </pc:sldChg>
      <pc:sldChg chg="add del">
        <pc:chgData name="Jim Hogg" userId="34797abe98eaa765" providerId="LiveId" clId="{5458B08F-69CF-4065-BB4B-87E425B1D0B9}" dt="2020-02-10T04:20:34.977" v="12725" actId="2696"/>
        <pc:sldMkLst>
          <pc:docMk/>
          <pc:sldMk cId="3515034518" sldId="300"/>
        </pc:sldMkLst>
      </pc:sldChg>
      <pc:sldChg chg="addSp delSp modSp add del modAnim">
        <pc:chgData name="Jim Hogg" userId="34797abe98eaa765" providerId="LiveId" clId="{5458B08F-69CF-4065-BB4B-87E425B1D0B9}" dt="2020-02-10T04:16:24.206" v="12618" actId="2696"/>
        <pc:sldMkLst>
          <pc:docMk/>
          <pc:sldMk cId="3647979709" sldId="300"/>
        </pc:sldMkLst>
        <pc:spChg chg="add del mod">
          <ac:chgData name="Jim Hogg" userId="34797abe98eaa765" providerId="LiveId" clId="{5458B08F-69CF-4065-BB4B-87E425B1D0B9}" dt="2020-02-09T17:20:00.054" v="5726" actId="478"/>
          <ac:spMkLst>
            <pc:docMk/>
            <pc:sldMk cId="3647979709" sldId="300"/>
            <ac:spMk id="2" creationId="{DCFD1150-EA04-45D9-A750-30E05159DEAF}"/>
          </ac:spMkLst>
        </pc:spChg>
        <pc:spChg chg="add mod">
          <ac:chgData name="Jim Hogg" userId="34797abe98eaa765" providerId="LiveId" clId="{5458B08F-69CF-4065-BB4B-87E425B1D0B9}" dt="2020-02-10T01:01:10.108" v="10187" actId="1076"/>
          <ac:spMkLst>
            <pc:docMk/>
            <pc:sldMk cId="3647979709" sldId="300"/>
            <ac:spMk id="2" creationId="{EAC1A9C1-E78D-49B4-BE90-73A2E69BF4C4}"/>
          </ac:spMkLst>
        </pc:spChg>
        <pc:spChg chg="add mod">
          <ac:chgData name="Jim Hogg" userId="34797abe98eaa765" providerId="LiveId" clId="{5458B08F-69CF-4065-BB4B-87E425B1D0B9}" dt="2020-02-09T17:25:51.197" v="5945" actId="1076"/>
          <ac:spMkLst>
            <pc:docMk/>
            <pc:sldMk cId="3647979709" sldId="300"/>
            <ac:spMk id="3" creationId="{8D5495FC-72E3-446E-93E1-F199FF0ECAAD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4" creationId="{5503D1BF-56BF-4375-B784-A32500645174}"/>
          </ac:spMkLst>
        </pc:spChg>
        <pc:spChg chg="add mod or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4" creationId="{D26AC59C-B558-4CFC-B9D6-86F12B54019F}"/>
          </ac:spMkLst>
        </pc:spChg>
        <pc:spChg chg="add del mod">
          <ac:chgData name="Jim Hogg" userId="34797abe98eaa765" providerId="LiveId" clId="{5458B08F-69CF-4065-BB4B-87E425B1D0B9}" dt="2020-02-09T16:44:15.005" v="4242"/>
          <ac:spMkLst>
            <pc:docMk/>
            <pc:sldMk cId="3647979709" sldId="300"/>
            <ac:spMk id="5" creationId="{48CCDE7F-7F27-41E7-8873-8B4C6B02BA90}"/>
          </ac:spMkLst>
        </pc:spChg>
        <pc:spChg chg="add del mod">
          <ac:chgData name="Jim Hogg" userId="34797abe98eaa765" providerId="LiveId" clId="{5458B08F-69CF-4065-BB4B-87E425B1D0B9}" dt="2020-02-09T16:44:15.005" v="4244"/>
          <ac:spMkLst>
            <pc:docMk/>
            <pc:sldMk cId="3647979709" sldId="300"/>
            <ac:spMk id="6" creationId="{92126CB0-BF24-4488-AAFE-2FF7F05AE562}"/>
          </ac:spMkLst>
        </pc:spChg>
        <pc:spChg chg="add mod">
          <ac:chgData name="Jim Hogg" userId="34797abe98eaa765" providerId="LiveId" clId="{5458B08F-69CF-4065-BB4B-87E425B1D0B9}" dt="2020-02-09T17:25:51.197" v="5945" actId="1076"/>
          <ac:spMkLst>
            <pc:docMk/>
            <pc:sldMk cId="3647979709" sldId="300"/>
            <ac:spMk id="7" creationId="{A109905A-C62B-4AE9-85D0-5D19304FBE11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8" creationId="{CE59C5ED-C1D5-4C63-BE53-46097498288A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9" creationId="{F5AD8517-3EAF-49B8-8D1C-8CD84E799C1D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10" creationId="{8E36A6FB-0316-424E-9CEE-8A4425FDFA52}"/>
          </ac:spMkLst>
        </pc:spChg>
        <pc:spChg chg="add mod">
          <ac:chgData name="Jim Hogg" userId="34797abe98eaa765" providerId="LiveId" clId="{5458B08F-69CF-4065-BB4B-87E425B1D0B9}" dt="2020-02-10T01:01:05.650" v="10186" actId="1076"/>
          <ac:spMkLst>
            <pc:docMk/>
            <pc:sldMk cId="3647979709" sldId="300"/>
            <ac:spMk id="11" creationId="{91C0ADC4-6AF6-4150-95D5-E2447610DE26}"/>
          </ac:spMkLst>
        </pc:spChg>
        <pc:spChg chg="add mod">
          <ac:chgData name="Jim Hogg" userId="34797abe98eaa765" providerId="LiveId" clId="{5458B08F-69CF-4065-BB4B-87E425B1D0B9}" dt="2020-02-10T00:59:35.064" v="10179" actId="1076"/>
          <ac:spMkLst>
            <pc:docMk/>
            <pc:sldMk cId="3647979709" sldId="300"/>
            <ac:spMk id="12" creationId="{6FAB4E22-A26E-44A2-BF9F-D90FA462C498}"/>
          </ac:spMkLst>
        </pc:spChg>
        <pc:spChg chg="add mod">
          <ac:chgData name="Jim Hogg" userId="34797abe98eaa765" providerId="LiveId" clId="{5458B08F-69CF-4065-BB4B-87E425B1D0B9}" dt="2020-02-10T00:59:16.044" v="10170" actId="1076"/>
          <ac:spMkLst>
            <pc:docMk/>
            <pc:sldMk cId="3647979709" sldId="300"/>
            <ac:spMk id="13" creationId="{F6C8CA97-AC2C-4A4B-B3BC-87A45C21640A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4" creationId="{50C7BCC7-387A-4CD4-87D6-37A27F0CC2BB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5" creationId="{30227063-05F2-4E54-98CB-06D5E131F07C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6" creationId="{44A7B642-EFB2-4F9B-8198-4B4A054FBE98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7" creationId="{B25AD77F-E6AF-49AC-B958-C90BB0585206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8" creationId="{640D146D-9FFE-4DAD-9253-07C3B8904AC1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9" creationId="{F8A95741-683D-4FBC-ABEA-EF5D77C50149}"/>
          </ac:spMkLst>
        </pc:spChg>
        <pc:spChg chg="add mod">
          <ac:chgData name="Jim Hogg" userId="34797abe98eaa765" providerId="LiveId" clId="{5458B08F-69CF-4065-BB4B-87E425B1D0B9}" dt="2020-02-10T01:01:13.532" v="10188" actId="1076"/>
          <ac:spMkLst>
            <pc:docMk/>
            <pc:sldMk cId="3647979709" sldId="300"/>
            <ac:spMk id="20" creationId="{EC8EEE66-0F2F-4F55-9F57-E4DC579DD604}"/>
          </ac:spMkLst>
        </pc:spChg>
        <pc:spChg chg="add mod">
          <ac:chgData name="Jim Hogg" userId="34797abe98eaa765" providerId="LiveId" clId="{5458B08F-69CF-4065-BB4B-87E425B1D0B9}" dt="2020-02-09T21:20:10.847" v="6170" actId="1076"/>
          <ac:spMkLst>
            <pc:docMk/>
            <pc:sldMk cId="3647979709" sldId="300"/>
            <ac:spMk id="22" creationId="{C402E75F-6C8F-46E3-BB4B-1845C0107582}"/>
          </ac:spMkLst>
        </pc:spChg>
        <pc:spChg chg="add mod">
          <ac:chgData name="Jim Hogg" userId="34797abe98eaa765" providerId="LiveId" clId="{5458B08F-69CF-4065-BB4B-87E425B1D0B9}" dt="2020-02-09T17:25:38.895" v="5944" actId="1076"/>
          <ac:spMkLst>
            <pc:docMk/>
            <pc:sldMk cId="3647979709" sldId="300"/>
            <ac:spMk id="27" creationId="{10014AEA-FF9C-4373-83CF-8D2904E79E28}"/>
          </ac:spMkLst>
        </pc:spChg>
        <pc:spChg chg="add mod">
          <ac:chgData name="Jim Hogg" userId="34797abe98eaa765" providerId="LiveId" clId="{5458B08F-69CF-4065-BB4B-87E425B1D0B9}" dt="2020-02-09T17:25:51.197" v="5945" actId="1076"/>
          <ac:spMkLst>
            <pc:docMk/>
            <pc:sldMk cId="3647979709" sldId="300"/>
            <ac:spMk id="28" creationId="{D135F827-3ABF-4985-AD41-A001E6102AA0}"/>
          </ac:spMkLst>
        </pc:spChg>
        <pc:spChg chg="add mod">
          <ac:chgData name="Jim Hogg" userId="34797abe98eaa765" providerId="LiveId" clId="{5458B08F-69CF-4065-BB4B-87E425B1D0B9}" dt="2020-02-09T21:20:07.881" v="6169" actId="1076"/>
          <ac:spMkLst>
            <pc:docMk/>
            <pc:sldMk cId="3647979709" sldId="300"/>
            <ac:spMk id="29" creationId="{EA2E371E-574C-4ED1-A8B4-AB83B8B97079}"/>
          </ac:spMkLst>
        </pc:spChg>
        <pc:spChg chg="add mod">
          <ac:chgData name="Jim Hogg" userId="34797abe98eaa765" providerId="LiveId" clId="{5458B08F-69CF-4065-BB4B-87E425B1D0B9}" dt="2020-02-09T17:27:13.062" v="5956" actId="14100"/>
          <ac:spMkLst>
            <pc:docMk/>
            <pc:sldMk cId="3647979709" sldId="300"/>
            <ac:spMk id="30" creationId="{3AD2AC7A-D817-41CC-A2D0-BDE20C500428}"/>
          </ac:spMkLst>
        </pc:spChg>
        <pc:cxnChg chg="add mod">
          <ac:chgData name="Jim Hogg" userId="34797abe98eaa765" providerId="LiveId" clId="{5458B08F-69CF-4065-BB4B-87E425B1D0B9}" dt="2020-02-10T01:00:59.501" v="10185" actId="1076"/>
          <ac:cxnSpMkLst>
            <pc:docMk/>
            <pc:sldMk cId="3647979709" sldId="300"/>
            <ac:cxnSpMk id="21" creationId="{639254BD-0777-415C-A67C-0CB8180913E6}"/>
          </ac:cxnSpMkLst>
        </pc:cxnChg>
        <pc:cxnChg chg="add mod">
          <ac:chgData name="Jim Hogg" userId="34797abe98eaa765" providerId="LiveId" clId="{5458B08F-69CF-4065-BB4B-87E425B1D0B9}" dt="2020-02-10T01:00:59.501" v="10185" actId="1076"/>
          <ac:cxnSpMkLst>
            <pc:docMk/>
            <pc:sldMk cId="3647979709" sldId="300"/>
            <ac:cxnSpMk id="24" creationId="{CB6BB29F-7062-4455-8D60-767DFAC8C1C6}"/>
          </ac:cxnSpMkLst>
        </pc:cxnChg>
      </pc:sldChg>
      <pc:sldChg chg="addSp delSp modSp add ord modAnim">
        <pc:chgData name="Jim Hogg" userId="34797abe98eaa765" providerId="LiveId" clId="{5458B08F-69CF-4065-BB4B-87E425B1D0B9}" dt="2020-02-10T01:09:59.119" v="10296"/>
        <pc:sldMkLst>
          <pc:docMk/>
          <pc:sldMk cId="1840463432" sldId="301"/>
        </pc:sldMkLst>
        <pc:spChg chg="add del">
          <ac:chgData name="Jim Hogg" userId="34797abe98eaa765" providerId="LiveId" clId="{5458B08F-69CF-4065-BB4B-87E425B1D0B9}" dt="2020-02-10T01:09:59.119" v="10296"/>
          <ac:spMkLst>
            <pc:docMk/>
            <pc:sldMk cId="1840463432" sldId="301"/>
            <ac:spMk id="2" creationId="{58FA4B77-D2C3-4F73-80F1-AE4480172C54}"/>
          </ac:spMkLst>
        </pc:spChg>
        <pc:spChg chg="del mod">
          <ac:chgData name="Jim Hogg" userId="34797abe98eaa765" providerId="LiveId" clId="{5458B08F-69CF-4065-BB4B-87E425B1D0B9}" dt="2020-02-09T17:19:52.758" v="5725" actId="21"/>
          <ac:spMkLst>
            <pc:docMk/>
            <pc:sldMk cId="1840463432" sldId="301"/>
            <ac:spMk id="2" creationId="{DCFD1150-EA04-45D9-A750-30E05159DEAF}"/>
          </ac:spMkLst>
        </pc:spChg>
        <pc:spChg chg="mod">
          <ac:chgData name="Jim Hogg" userId="34797abe98eaa765" providerId="LiveId" clId="{5458B08F-69CF-4065-BB4B-87E425B1D0B9}" dt="2020-02-10T00:56:36.389" v="10102" actId="14100"/>
          <ac:spMkLst>
            <pc:docMk/>
            <pc:sldMk cId="1840463432" sldId="301"/>
            <ac:spMk id="3" creationId="{8D5495FC-72E3-446E-93E1-F199FF0ECAAD}"/>
          </ac:spMkLst>
        </pc:spChg>
        <pc:spChg chg="mod">
          <ac:chgData name="Jim Hogg" userId="34797abe98eaa765" providerId="LiveId" clId="{5458B08F-69CF-4065-BB4B-87E425B1D0B9}" dt="2020-02-10T01:01:52.673" v="10190" actId="14100"/>
          <ac:spMkLst>
            <pc:docMk/>
            <pc:sldMk cId="1840463432" sldId="301"/>
            <ac:spMk id="4" creationId="{5503D1BF-56BF-4375-B784-A32500645174}"/>
          </ac:spMkLst>
        </pc:spChg>
        <pc:spChg chg="mod">
          <ac:chgData name="Jim Hogg" userId="34797abe98eaa765" providerId="LiveId" clId="{5458B08F-69CF-4065-BB4B-87E425B1D0B9}" dt="2020-02-10T00:56:30.306" v="10100" actId="1076"/>
          <ac:spMkLst>
            <pc:docMk/>
            <pc:sldMk cId="1840463432" sldId="301"/>
            <ac:spMk id="7" creationId="{A109905A-C62B-4AE9-85D0-5D19304FBE11}"/>
          </ac:spMkLst>
        </pc:spChg>
        <pc:spChg chg="mod">
          <ac:chgData name="Jim Hogg" userId="34797abe98eaa765" providerId="LiveId" clId="{5458B08F-69CF-4065-BB4B-87E425B1D0B9}" dt="2020-02-10T00:56:49.294" v="10105" actId="1076"/>
          <ac:spMkLst>
            <pc:docMk/>
            <pc:sldMk cId="1840463432" sldId="301"/>
            <ac:spMk id="8" creationId="{CE59C5ED-C1D5-4C63-BE53-46097498288A}"/>
          </ac:spMkLst>
        </pc:spChg>
        <pc:spChg chg="mod">
          <ac:chgData name="Jim Hogg" userId="34797abe98eaa765" providerId="LiveId" clId="{5458B08F-69CF-4065-BB4B-87E425B1D0B9}" dt="2020-02-10T00:58:06.340" v="10116" actId="1076"/>
          <ac:spMkLst>
            <pc:docMk/>
            <pc:sldMk cId="1840463432" sldId="301"/>
            <ac:spMk id="9" creationId="{F5AD8517-3EAF-49B8-8D1C-8CD84E799C1D}"/>
          </ac:spMkLst>
        </pc:spChg>
        <pc:spChg chg="mod">
          <ac:chgData name="Jim Hogg" userId="34797abe98eaa765" providerId="LiveId" clId="{5458B08F-69CF-4065-BB4B-87E425B1D0B9}" dt="2020-02-10T00:58:12.288" v="10125" actId="20577"/>
          <ac:spMkLst>
            <pc:docMk/>
            <pc:sldMk cId="1840463432" sldId="301"/>
            <ac:spMk id="10" creationId="{8E36A6FB-0316-424E-9CEE-8A4425FDFA52}"/>
          </ac:spMkLst>
        </pc:spChg>
        <pc:spChg chg="mod">
          <ac:chgData name="Jim Hogg" userId="34797abe98eaa765" providerId="LiveId" clId="{5458B08F-69CF-4065-BB4B-87E425B1D0B9}" dt="2020-02-10T01:02:26.111" v="10199" actId="1076"/>
          <ac:spMkLst>
            <pc:docMk/>
            <pc:sldMk cId="1840463432" sldId="301"/>
            <ac:spMk id="11" creationId="{91C0ADC4-6AF6-4150-95D5-E2447610DE26}"/>
          </ac:spMkLst>
        </pc:spChg>
        <pc:spChg chg="add mod">
          <ac:chgData name="Jim Hogg" userId="34797abe98eaa765" providerId="LiveId" clId="{5458B08F-69CF-4065-BB4B-87E425B1D0B9}" dt="2020-02-10T00:56:32.851" v="10101" actId="1076"/>
          <ac:spMkLst>
            <pc:docMk/>
            <pc:sldMk cId="1840463432" sldId="301"/>
            <ac:spMk id="12" creationId="{24814202-F752-405F-B7EF-B4C4297F44B9}"/>
          </ac:spMkLst>
        </pc:spChg>
        <pc:spChg chg="add mod">
          <ac:chgData name="Jim Hogg" userId="34797abe98eaa765" providerId="LiveId" clId="{5458B08F-69CF-4065-BB4B-87E425B1D0B9}" dt="2020-02-10T01:02:23.104" v="10198" actId="1076"/>
          <ac:spMkLst>
            <pc:docMk/>
            <pc:sldMk cId="1840463432" sldId="301"/>
            <ac:spMk id="13" creationId="{0D0DA64C-B24C-45D4-A760-6CE1A181AF5E}"/>
          </ac:spMkLst>
        </pc:spChg>
        <pc:spChg chg="add mod">
          <ac:chgData name="Jim Hogg" userId="34797abe98eaa765" providerId="LiveId" clId="{5458B08F-69CF-4065-BB4B-87E425B1D0B9}" dt="2020-02-10T01:02:19.195" v="10197" actId="1076"/>
          <ac:spMkLst>
            <pc:docMk/>
            <pc:sldMk cId="1840463432" sldId="301"/>
            <ac:spMk id="14" creationId="{4CEAADF8-8446-4CC9-A230-953B0E68E310}"/>
          </ac:spMkLst>
        </pc:spChg>
        <pc:spChg chg="add mod">
          <ac:chgData name="Jim Hogg" userId="34797abe98eaa765" providerId="LiveId" clId="{5458B08F-69CF-4065-BB4B-87E425B1D0B9}" dt="2020-02-10T01:02:15.161" v="10196" actId="1076"/>
          <ac:spMkLst>
            <pc:docMk/>
            <pc:sldMk cId="1840463432" sldId="301"/>
            <ac:spMk id="15" creationId="{AF5EB338-379A-4B3D-A905-BDDA207EC17E}"/>
          </ac:spMkLst>
        </pc:spChg>
      </pc:sldChg>
      <pc:sldChg chg="add del">
        <pc:chgData name="Jim Hogg" userId="34797abe98eaa765" providerId="LiveId" clId="{5458B08F-69CF-4065-BB4B-87E425B1D0B9}" dt="2020-02-10T19:32:20.337" v="19104" actId="47"/>
        <pc:sldMkLst>
          <pc:docMk/>
          <pc:sldMk cId="581585165" sldId="302"/>
        </pc:sldMkLst>
      </pc:sldChg>
      <pc:sldChg chg="addSp delSp modSp add del delAnim modAnim">
        <pc:chgData name="Jim Hogg" userId="34797abe98eaa765" providerId="LiveId" clId="{5458B08F-69CF-4065-BB4B-87E425B1D0B9}" dt="2020-02-10T04:16:24.206" v="12618" actId="2696"/>
        <pc:sldMkLst>
          <pc:docMk/>
          <pc:sldMk cId="2387424882" sldId="302"/>
        </pc:sldMkLst>
        <pc:spChg chg="del">
          <ac:chgData name="Jim Hogg" userId="34797abe98eaa765" providerId="LiveId" clId="{5458B08F-69CF-4065-BB4B-87E425B1D0B9}" dt="2020-02-09T21:26:01.434" v="6561" actId="478"/>
          <ac:spMkLst>
            <pc:docMk/>
            <pc:sldMk cId="2387424882" sldId="302"/>
            <ac:spMk id="2" creationId="{EAC1A9C1-E78D-49B4-BE90-73A2E69BF4C4}"/>
          </ac:spMkLst>
        </pc:spChg>
        <pc:spChg chg="add del mod">
          <ac:chgData name="Jim Hogg" userId="34797abe98eaa765" providerId="LiveId" clId="{5458B08F-69CF-4065-BB4B-87E425B1D0B9}" dt="2020-02-09T21:25:07.406" v="6497" actId="20577"/>
          <ac:spMkLst>
            <pc:docMk/>
            <pc:sldMk cId="2387424882" sldId="302"/>
            <ac:spMk id="3" creationId="{8D5495FC-72E3-446E-93E1-F199FF0ECAAD}"/>
          </ac:spMkLst>
        </pc:spChg>
        <pc:spChg chg="mod">
          <ac:chgData name="Jim Hogg" userId="34797abe98eaa765" providerId="LiveId" clId="{5458B08F-69CF-4065-BB4B-87E425B1D0B9}" dt="2020-02-09T21:24:40.196" v="6466" actId="1076"/>
          <ac:spMkLst>
            <pc:docMk/>
            <pc:sldMk cId="2387424882" sldId="302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09T21:22:50.680" v="6336" actId="478"/>
          <ac:spMkLst>
            <pc:docMk/>
            <pc:sldMk cId="2387424882" sldId="302"/>
            <ac:spMk id="11" creationId="{91C0ADC4-6AF6-4150-95D5-E2447610DE26}"/>
          </ac:spMkLst>
        </pc:spChg>
        <pc:spChg chg="del">
          <ac:chgData name="Jim Hogg" userId="34797abe98eaa765" providerId="LiveId" clId="{5458B08F-69CF-4065-BB4B-87E425B1D0B9}" dt="2020-02-09T21:22:48.521" v="6335" actId="478"/>
          <ac:spMkLst>
            <pc:docMk/>
            <pc:sldMk cId="2387424882" sldId="302"/>
            <ac:spMk id="12" creationId="{6FAB4E22-A26E-44A2-BF9F-D90FA462C498}"/>
          </ac:spMkLst>
        </pc:spChg>
        <pc:spChg chg="del">
          <ac:chgData name="Jim Hogg" userId="34797abe98eaa765" providerId="LiveId" clId="{5458B08F-69CF-4065-BB4B-87E425B1D0B9}" dt="2020-02-09T21:22:51.797" v="6337" actId="478"/>
          <ac:spMkLst>
            <pc:docMk/>
            <pc:sldMk cId="2387424882" sldId="302"/>
            <ac:spMk id="13" creationId="{F6C8CA97-AC2C-4A4B-B3BC-87A45C21640A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4" creationId="{50C7BCC7-387A-4CD4-87D6-37A27F0CC2BB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5" creationId="{30227063-05F2-4E54-98CB-06D5E131F07C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6" creationId="{44A7B642-EFB2-4F9B-8198-4B4A054FBE98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7" creationId="{B25AD77F-E6AF-49AC-B958-C90BB0585206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8" creationId="{640D146D-9FFE-4DAD-9253-07C3B8904AC1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9" creationId="{F8A95741-683D-4FBC-ABEA-EF5D77C50149}"/>
          </ac:spMkLst>
        </pc:spChg>
        <pc:spChg chg="del">
          <ac:chgData name="Jim Hogg" userId="34797abe98eaa765" providerId="LiveId" clId="{5458B08F-69CF-4065-BB4B-87E425B1D0B9}" dt="2020-02-09T21:22:52.861" v="6338" actId="478"/>
          <ac:spMkLst>
            <pc:docMk/>
            <pc:sldMk cId="2387424882" sldId="302"/>
            <ac:spMk id="20" creationId="{EC8EEE66-0F2F-4F55-9F57-E4DC579DD604}"/>
          </ac:spMkLst>
        </pc:spChg>
        <pc:spChg chg="del">
          <ac:chgData name="Jim Hogg" userId="34797abe98eaa765" providerId="LiveId" clId="{5458B08F-69CF-4065-BB4B-87E425B1D0B9}" dt="2020-02-09T21:23:02.371" v="6342" actId="478"/>
          <ac:spMkLst>
            <pc:docMk/>
            <pc:sldMk cId="2387424882" sldId="302"/>
            <ac:spMk id="22" creationId="{C402E75F-6C8F-46E3-BB4B-1845C0107582}"/>
          </ac:spMkLst>
        </pc:spChg>
        <pc:spChg chg="add mod">
          <ac:chgData name="Jim Hogg" userId="34797abe98eaa765" providerId="LiveId" clId="{5458B08F-69CF-4065-BB4B-87E425B1D0B9}" dt="2020-02-09T21:29:38.019" v="6752" actId="207"/>
          <ac:spMkLst>
            <pc:docMk/>
            <pc:sldMk cId="2387424882" sldId="302"/>
            <ac:spMk id="23" creationId="{45927C59-BF20-433E-9834-DE0D6116768A}"/>
          </ac:spMkLst>
        </pc:spChg>
        <pc:spChg chg="mod">
          <ac:chgData name="Jim Hogg" userId="34797abe98eaa765" providerId="LiveId" clId="{5458B08F-69CF-4065-BB4B-87E425B1D0B9}" dt="2020-02-09T21:24:33.769" v="6465" actId="6549"/>
          <ac:spMkLst>
            <pc:docMk/>
            <pc:sldMk cId="2387424882" sldId="302"/>
            <ac:spMk id="27" creationId="{10014AEA-FF9C-4373-83CF-8D2904E79E28}"/>
          </ac:spMkLst>
        </pc:spChg>
        <pc:spChg chg="del">
          <ac:chgData name="Jim Hogg" userId="34797abe98eaa765" providerId="LiveId" clId="{5458B08F-69CF-4065-BB4B-87E425B1D0B9}" dt="2020-02-09T21:23:00.606" v="6341" actId="478"/>
          <ac:spMkLst>
            <pc:docMk/>
            <pc:sldMk cId="2387424882" sldId="302"/>
            <ac:spMk id="28" creationId="{D135F827-3ABF-4985-AD41-A001E6102AA0}"/>
          </ac:spMkLst>
        </pc:spChg>
        <pc:spChg chg="del">
          <ac:chgData name="Jim Hogg" userId="34797abe98eaa765" providerId="LiveId" clId="{5458B08F-69CF-4065-BB4B-87E425B1D0B9}" dt="2020-02-09T21:23:04.181" v="6343" actId="478"/>
          <ac:spMkLst>
            <pc:docMk/>
            <pc:sldMk cId="2387424882" sldId="302"/>
            <ac:spMk id="29" creationId="{EA2E371E-574C-4ED1-A8B4-AB83B8B97079}"/>
          </ac:spMkLst>
        </pc:spChg>
        <pc:spChg chg="mod">
          <ac:chgData name="Jim Hogg" userId="34797abe98eaa765" providerId="LiveId" clId="{5458B08F-69CF-4065-BB4B-87E425B1D0B9}" dt="2020-02-09T21:27:59.388" v="6617" actId="1076"/>
          <ac:spMkLst>
            <pc:docMk/>
            <pc:sldMk cId="2387424882" sldId="302"/>
            <ac:spMk id="30" creationId="{3AD2AC7A-D817-41CC-A2D0-BDE20C500428}"/>
          </ac:spMkLst>
        </pc:spChg>
        <pc:cxnChg chg="del mod">
          <ac:chgData name="Jim Hogg" userId="34797abe98eaa765" providerId="LiveId" clId="{5458B08F-69CF-4065-BB4B-87E425B1D0B9}" dt="2020-02-09T21:24:17.928" v="6438" actId="478"/>
          <ac:cxnSpMkLst>
            <pc:docMk/>
            <pc:sldMk cId="2387424882" sldId="302"/>
            <ac:cxnSpMk id="21" creationId="{639254BD-0777-415C-A67C-0CB8180913E6}"/>
          </ac:cxnSpMkLst>
        </pc:cxnChg>
        <pc:cxnChg chg="del mod">
          <ac:chgData name="Jim Hogg" userId="34797abe98eaa765" providerId="LiveId" clId="{5458B08F-69CF-4065-BB4B-87E425B1D0B9}" dt="2020-02-09T21:24:17.928" v="6438" actId="478"/>
          <ac:cxnSpMkLst>
            <pc:docMk/>
            <pc:sldMk cId="2387424882" sldId="302"/>
            <ac:cxnSpMk id="24" creationId="{CB6BB29F-7062-4455-8D60-767DFAC8C1C6}"/>
          </ac:cxnSpMkLst>
        </pc:cxnChg>
      </pc:sldChg>
      <pc:sldChg chg="addSp delSp modSp add delAnim modAnim">
        <pc:chgData name="Jim Hogg" userId="34797abe98eaa765" providerId="LiveId" clId="{5458B08F-69CF-4065-BB4B-87E425B1D0B9}" dt="2020-02-10T01:08:49.916" v="10292" actId="1076"/>
        <pc:sldMkLst>
          <pc:docMk/>
          <pc:sldMk cId="2696392878" sldId="303"/>
        </pc:sldMkLst>
        <pc:spChg chg="add del mod">
          <ac:chgData name="Jim Hogg" userId="34797abe98eaa765" providerId="LiveId" clId="{5458B08F-69CF-4065-BB4B-87E425B1D0B9}" dt="2020-02-10T01:08:39.163" v="10290" actId="478"/>
          <ac:spMkLst>
            <pc:docMk/>
            <pc:sldMk cId="2696392878" sldId="303"/>
            <ac:spMk id="2" creationId="{8BE3144A-A20F-43B5-B385-FA122B13E6EE}"/>
          </ac:spMkLst>
        </pc:spChg>
        <pc:spChg chg="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3" creationId="{8D5495FC-72E3-446E-93E1-F199FF0ECAAD}"/>
          </ac:spMkLst>
        </pc:spChg>
        <pc:spChg chg="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7" creationId="{A109905A-C62B-4AE9-85D0-5D19304FBE11}"/>
          </ac:spMkLst>
        </pc:spChg>
        <pc:spChg chg="add mod">
          <ac:chgData name="Jim Hogg" userId="34797abe98eaa765" providerId="LiveId" clId="{5458B08F-69CF-4065-BB4B-87E425B1D0B9}" dt="2020-02-10T01:08:44.640" v="10291" actId="1076"/>
          <ac:spMkLst>
            <pc:docMk/>
            <pc:sldMk cId="2696392878" sldId="303"/>
            <ac:spMk id="8" creationId="{84CA99DF-7AE3-4EB9-AC38-8937F5EBD9EB}"/>
          </ac:spMkLst>
        </pc:spChg>
        <pc:spChg chg="add del mod">
          <ac:chgData name="Jim Hogg" userId="34797abe98eaa765" providerId="LiveId" clId="{5458B08F-69CF-4065-BB4B-87E425B1D0B9}" dt="2020-02-10T01:08:39.163" v="10290" actId="478"/>
          <ac:spMkLst>
            <pc:docMk/>
            <pc:sldMk cId="2696392878" sldId="303"/>
            <ac:spMk id="9" creationId="{93815F50-406F-4BFA-9E83-1A84EDD03866}"/>
          </ac:spMkLst>
        </pc:spChg>
        <pc:spChg chg="add 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10" creationId="{607B0738-4485-41B8-B8DA-E4A6FC81F1E6}"/>
          </ac:spMkLst>
        </pc:spChg>
        <pc:spChg chg="add 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11" creationId="{9A69AC16-C8D9-4B8C-BD2B-A3495763BE97}"/>
          </ac:spMkLst>
        </pc:spChg>
        <pc:spChg chg="add del mod">
          <ac:chgData name="Jim Hogg" userId="34797abe98eaa765" providerId="LiveId" clId="{5458B08F-69CF-4065-BB4B-87E425B1D0B9}" dt="2020-02-09T23:07:40.676" v="8145" actId="478"/>
          <ac:spMkLst>
            <pc:docMk/>
            <pc:sldMk cId="2696392878" sldId="303"/>
            <ac:spMk id="12" creationId="{6F04EF4A-AB32-4DD0-B271-7260014C92F4}"/>
          </ac:spMkLst>
        </pc:spChg>
        <pc:spChg chg="add del mod">
          <ac:chgData name="Jim Hogg" userId="34797abe98eaa765" providerId="LiveId" clId="{5458B08F-69CF-4065-BB4B-87E425B1D0B9}" dt="2020-02-09T23:07:40.676" v="8145" actId="478"/>
          <ac:spMkLst>
            <pc:docMk/>
            <pc:sldMk cId="2696392878" sldId="303"/>
            <ac:spMk id="13" creationId="{7E944BD3-896C-4250-860A-19C4D42EE3AE}"/>
          </ac:spMkLst>
        </pc:spChg>
        <pc:spChg chg="add del mod">
          <ac:chgData name="Jim Hogg" userId="34797abe98eaa765" providerId="LiveId" clId="{5458B08F-69CF-4065-BB4B-87E425B1D0B9}" dt="2020-02-10T01:08:39.163" v="10290" actId="478"/>
          <ac:spMkLst>
            <pc:docMk/>
            <pc:sldMk cId="2696392878" sldId="303"/>
            <ac:spMk id="14" creationId="{4166775E-06FF-4937-BC5A-77E7E7EF5EC4}"/>
          </ac:spMkLst>
        </pc:spChg>
        <pc:spChg chg="add mod">
          <ac:chgData name="Jim Hogg" userId="34797abe98eaa765" providerId="LiveId" clId="{5458B08F-69CF-4065-BB4B-87E425B1D0B9}" dt="2020-02-10T01:08:44.640" v="10291" actId="1076"/>
          <ac:spMkLst>
            <pc:docMk/>
            <pc:sldMk cId="2696392878" sldId="303"/>
            <ac:spMk id="15" creationId="{7CE9C2D5-FF34-4598-865D-5CC6196AE9E6}"/>
          </ac:spMkLst>
        </pc:spChg>
        <pc:spChg chg="del">
          <ac:chgData name="Jim Hogg" userId="34797abe98eaa765" providerId="LiveId" clId="{5458B08F-69CF-4065-BB4B-87E425B1D0B9}" dt="2020-02-09T21:30:49.049" v="6786" actId="478"/>
          <ac:spMkLst>
            <pc:docMk/>
            <pc:sldMk cId="2696392878" sldId="303"/>
            <ac:spMk id="23" creationId="{45927C59-BF20-433E-9834-DE0D6116768A}"/>
          </ac:spMkLst>
        </pc:spChg>
        <pc:spChg chg="mod">
          <ac:chgData name="Jim Hogg" userId="34797abe98eaa765" providerId="LiveId" clId="{5458B08F-69CF-4065-BB4B-87E425B1D0B9}" dt="2020-02-09T21:30:29.459" v="6775" actId="20577"/>
          <ac:spMkLst>
            <pc:docMk/>
            <pc:sldMk cId="2696392878" sldId="303"/>
            <ac:spMk id="27" creationId="{10014AEA-FF9C-4373-83CF-8D2904E79E28}"/>
          </ac:spMkLst>
        </pc:spChg>
        <pc:spChg chg="del mod">
          <ac:chgData name="Jim Hogg" userId="34797abe98eaa765" providerId="LiveId" clId="{5458B08F-69CF-4065-BB4B-87E425B1D0B9}" dt="2020-02-09T21:39:45.712" v="7193" actId="478"/>
          <ac:spMkLst>
            <pc:docMk/>
            <pc:sldMk cId="2696392878" sldId="303"/>
            <ac:spMk id="30" creationId="{3AD2AC7A-D817-41CC-A2D0-BDE20C500428}"/>
          </ac:spMkLst>
        </pc:spChg>
      </pc:sldChg>
      <pc:sldChg chg="modSp add del">
        <pc:chgData name="Jim Hogg" userId="34797abe98eaa765" providerId="LiveId" clId="{5458B08F-69CF-4065-BB4B-87E425B1D0B9}" dt="2020-02-09T21:55:27.147" v="7395" actId="47"/>
        <pc:sldMkLst>
          <pc:docMk/>
          <pc:sldMk cId="1380573127" sldId="304"/>
        </pc:sldMkLst>
        <pc:spChg chg="mod">
          <ac:chgData name="Jim Hogg" userId="34797abe98eaa765" providerId="LiveId" clId="{5458B08F-69CF-4065-BB4B-87E425B1D0B9}" dt="2020-02-09T21:30:40.724" v="6785" actId="20577"/>
          <ac:spMkLst>
            <pc:docMk/>
            <pc:sldMk cId="1380573127" sldId="304"/>
            <ac:spMk id="27" creationId="{10014AEA-FF9C-4373-83CF-8D2904E79E28}"/>
          </ac:spMkLst>
        </pc:spChg>
      </pc:sldChg>
      <pc:sldChg chg="addSp delSp modSp add delAnim modAnim">
        <pc:chgData name="Jim Hogg" userId="34797abe98eaa765" providerId="LiveId" clId="{5458B08F-69CF-4065-BB4B-87E425B1D0B9}" dt="2020-02-10T01:09:14.756" v="10294"/>
        <pc:sldMkLst>
          <pc:docMk/>
          <pc:sldMk cId="2805398544" sldId="304"/>
        </pc:sldMkLst>
        <pc:spChg chg="add mod">
          <ac:chgData name="Jim Hogg" userId="34797abe98eaa765" providerId="LiveId" clId="{5458B08F-69CF-4065-BB4B-87E425B1D0B9}" dt="2020-02-09T21:58:40.426" v="7518" actId="14100"/>
          <ac:spMkLst>
            <pc:docMk/>
            <pc:sldMk cId="2805398544" sldId="304"/>
            <ac:spMk id="2" creationId="{9C386AB9-4288-4CF7-83D0-481F5960D1F0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3" creationId="{8D5495FC-72E3-446E-93E1-F199FF0ECAAD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09T21:55:40.148" v="7398" actId="478"/>
          <ac:spMkLst>
            <pc:docMk/>
            <pc:sldMk cId="2805398544" sldId="304"/>
            <ac:spMk id="8" creationId="{84CA99DF-7AE3-4EB9-AC38-8937F5EBD9EB}"/>
          </ac:spMkLst>
        </pc:spChg>
        <pc:spChg chg="del">
          <ac:chgData name="Jim Hogg" userId="34797abe98eaa765" providerId="LiveId" clId="{5458B08F-69CF-4065-BB4B-87E425B1D0B9}" dt="2020-02-09T21:55:40.148" v="7398" actId="478"/>
          <ac:spMkLst>
            <pc:docMk/>
            <pc:sldMk cId="2805398544" sldId="304"/>
            <ac:spMk id="9" creationId="{93815F50-406F-4BFA-9E83-1A84EDD03866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10" creationId="{607B0738-4485-41B8-B8DA-E4A6FC81F1E6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11" creationId="{9A69AC16-C8D9-4B8C-BD2B-A3495763BE97}"/>
          </ac:spMkLst>
        </pc:spChg>
        <pc:spChg chg="mod">
          <ac:chgData name="Jim Hogg" userId="34797abe98eaa765" providerId="LiveId" clId="{5458B08F-69CF-4065-BB4B-87E425B1D0B9}" dt="2020-02-09T21:57:23.989" v="7412" actId="13926"/>
          <ac:spMkLst>
            <pc:docMk/>
            <pc:sldMk cId="2805398544" sldId="304"/>
            <ac:spMk id="12" creationId="{6F04EF4A-AB32-4DD0-B271-7260014C92F4}"/>
          </ac:spMkLst>
        </pc:spChg>
        <pc:spChg chg="mod">
          <ac:chgData name="Jim Hogg" userId="34797abe98eaa765" providerId="LiveId" clId="{5458B08F-69CF-4065-BB4B-87E425B1D0B9}" dt="2020-02-09T21:57:01.803" v="7409" actId="1076"/>
          <ac:spMkLst>
            <pc:docMk/>
            <pc:sldMk cId="2805398544" sldId="304"/>
            <ac:spMk id="13" creationId="{7E944BD3-896C-4250-860A-19C4D42EE3AE}"/>
          </ac:spMkLst>
        </pc:spChg>
        <pc:spChg chg="add mod">
          <ac:chgData name="Jim Hogg" userId="34797abe98eaa765" providerId="LiveId" clId="{5458B08F-69CF-4065-BB4B-87E425B1D0B9}" dt="2020-02-09T21:59:27.332" v="7578" actId="207"/>
          <ac:spMkLst>
            <pc:docMk/>
            <pc:sldMk cId="2805398544" sldId="304"/>
            <ac:spMk id="14" creationId="{B9485F06-EC78-410C-B322-F33D3063B97F}"/>
          </ac:spMkLst>
        </pc:spChg>
        <pc:spChg chg="add mod">
          <ac:chgData name="Jim Hogg" userId="34797abe98eaa765" providerId="LiveId" clId="{5458B08F-69CF-4065-BB4B-87E425B1D0B9}" dt="2020-02-09T22:00:48.219" v="7745" actId="20577"/>
          <ac:spMkLst>
            <pc:docMk/>
            <pc:sldMk cId="2805398544" sldId="304"/>
            <ac:spMk id="15" creationId="{CEA9EE72-E6F9-422B-B6EE-B6504D0BA23F}"/>
          </ac:spMkLst>
        </pc:spChg>
        <pc:spChg chg="add mod">
          <ac:chgData name="Jim Hogg" userId="34797abe98eaa765" providerId="LiveId" clId="{5458B08F-69CF-4065-BB4B-87E425B1D0B9}" dt="2020-02-09T22:01:19.383" v="7794" actId="1076"/>
          <ac:spMkLst>
            <pc:docMk/>
            <pc:sldMk cId="2805398544" sldId="304"/>
            <ac:spMk id="16" creationId="{33E61C58-890E-43EE-AA20-4C2137D77292}"/>
          </ac:spMkLst>
        </pc:spChg>
        <pc:spChg chg="mod">
          <ac:chgData name="Jim Hogg" userId="34797abe98eaa765" providerId="LiveId" clId="{5458B08F-69CF-4065-BB4B-87E425B1D0B9}" dt="2020-02-09T23:08:29.281" v="8179" actId="20577"/>
          <ac:spMkLst>
            <pc:docMk/>
            <pc:sldMk cId="2805398544" sldId="304"/>
            <ac:spMk id="27" creationId="{10014AEA-FF9C-4373-83CF-8D2904E79E28}"/>
          </ac:spMkLst>
        </pc:spChg>
      </pc:sldChg>
      <pc:sldChg chg="addSp modSp add">
        <pc:chgData name="Jim Hogg" userId="34797abe98eaa765" providerId="LiveId" clId="{5458B08F-69CF-4065-BB4B-87E425B1D0B9}" dt="2020-02-09T23:09:01.177" v="8192" actId="1076"/>
        <pc:sldMkLst>
          <pc:docMk/>
          <pc:sldMk cId="3211993707" sldId="305"/>
        </pc:sldMkLst>
        <pc:spChg chg="add mod">
          <ac:chgData name="Jim Hogg" userId="34797abe98eaa765" providerId="LiveId" clId="{5458B08F-69CF-4065-BB4B-87E425B1D0B9}" dt="2020-02-09T23:09:01.177" v="8192" actId="1076"/>
          <ac:spMkLst>
            <pc:docMk/>
            <pc:sldMk cId="3211993707" sldId="305"/>
            <ac:spMk id="9" creationId="{93A1B609-AEE0-4539-9020-C7BDD6BF3925}"/>
          </ac:spMkLst>
        </pc:spChg>
        <pc:spChg chg="mod">
          <ac:chgData name="Jim Hogg" userId="34797abe98eaa765" providerId="LiveId" clId="{5458B08F-69CF-4065-BB4B-87E425B1D0B9}" dt="2020-02-09T23:08:57.172" v="8191" actId="20577"/>
          <ac:spMkLst>
            <pc:docMk/>
            <pc:sldMk cId="3211993707" sldId="305"/>
            <ac:spMk id="27" creationId="{10014AEA-FF9C-4373-83CF-8D2904E79E28}"/>
          </ac:spMkLst>
        </pc:spChg>
      </pc:sldChg>
      <pc:sldChg chg="add del">
        <pc:chgData name="Jim Hogg" userId="34797abe98eaa765" providerId="LiveId" clId="{5458B08F-69CF-4065-BB4B-87E425B1D0B9}" dt="2020-02-10T19:32:21.998" v="19105" actId="47"/>
        <pc:sldMkLst>
          <pc:docMk/>
          <pc:sldMk cId="3850618813" sldId="306"/>
        </pc:sldMkLst>
      </pc:sldChg>
      <pc:sldChg chg="addSp delSp modSp add">
        <pc:chgData name="Jim Hogg" userId="34797abe98eaa765" providerId="LiveId" clId="{5458B08F-69CF-4065-BB4B-87E425B1D0B9}" dt="2020-02-10T04:18:26.657" v="12687" actId="14100"/>
        <pc:sldMkLst>
          <pc:docMk/>
          <pc:sldMk cId="1495042157" sldId="307"/>
        </pc:sldMkLst>
        <pc:spChg chg="add mod">
          <ac:chgData name="Jim Hogg" userId="34797abe98eaa765" providerId="LiveId" clId="{5458B08F-69CF-4065-BB4B-87E425B1D0B9}" dt="2020-02-10T04:18:15.933" v="12684" actId="207"/>
          <ac:spMkLst>
            <pc:docMk/>
            <pc:sldMk cId="1495042157" sldId="307"/>
            <ac:spMk id="2" creationId="{9605646A-C7F8-4D19-A821-17DF00F88768}"/>
          </ac:spMkLst>
        </pc:spChg>
        <pc:spChg chg="add mod">
          <ac:chgData name="Jim Hogg" userId="34797abe98eaa765" providerId="LiveId" clId="{5458B08F-69CF-4065-BB4B-87E425B1D0B9}" dt="2020-02-10T04:17:48.587" v="12660" actId="1076"/>
          <ac:spMkLst>
            <pc:docMk/>
            <pc:sldMk cId="1495042157" sldId="307"/>
            <ac:spMk id="3" creationId="{BB4A490C-DF43-4C59-BECE-908E3DB29CB3}"/>
          </ac:spMkLst>
        </pc:spChg>
        <pc:spChg chg="add del">
          <ac:chgData name="Jim Hogg" userId="34797abe98eaa765" providerId="LiveId" clId="{5458B08F-69CF-4065-BB4B-87E425B1D0B9}" dt="2020-02-09T23:31:29.786" v="8736"/>
          <ac:spMkLst>
            <pc:docMk/>
            <pc:sldMk cId="1495042157" sldId="307"/>
            <ac:spMk id="4" creationId="{DC8B9D9A-5BD6-4259-B7B5-3922EE83FC31}"/>
          </ac:spMkLst>
        </pc:spChg>
        <pc:spChg chg="add del mod">
          <ac:chgData name="Jim Hogg" userId="34797abe98eaa765" providerId="LiveId" clId="{5458B08F-69CF-4065-BB4B-87E425B1D0B9}" dt="2020-02-10T00:36:00.138" v="10026"/>
          <ac:spMkLst>
            <pc:docMk/>
            <pc:sldMk cId="1495042157" sldId="307"/>
            <ac:spMk id="5" creationId="{D3020BDF-8CB4-42F4-AAD1-1F19DE092194}"/>
          </ac:spMkLst>
        </pc:spChg>
        <pc:spChg chg="add mod">
          <ac:chgData name="Jim Hogg" userId="34797abe98eaa765" providerId="LiveId" clId="{5458B08F-69CF-4065-BB4B-87E425B1D0B9}" dt="2020-02-10T04:18:26.657" v="12687" actId="14100"/>
          <ac:spMkLst>
            <pc:docMk/>
            <pc:sldMk cId="1495042157" sldId="307"/>
            <ac:spMk id="6" creationId="{3AEFE96A-D7CC-4CC6-8915-5F9460615AFF}"/>
          </ac:spMkLst>
        </pc:spChg>
      </pc:sldChg>
      <pc:sldChg chg="addSp delSp modSp add">
        <pc:chgData name="Jim Hogg" userId="34797abe98eaa765" providerId="LiveId" clId="{5458B08F-69CF-4065-BB4B-87E425B1D0B9}" dt="2020-02-10T06:22:34.909" v="14998" actId="14100"/>
        <pc:sldMkLst>
          <pc:docMk/>
          <pc:sldMk cId="291207814" sldId="308"/>
        </pc:sldMkLst>
        <pc:spChg chg="del">
          <ac:chgData name="Jim Hogg" userId="34797abe98eaa765" providerId="LiveId" clId="{5458B08F-69CF-4065-BB4B-87E425B1D0B9}" dt="2020-02-09T23:34:29.401" v="9080" actId="478"/>
          <ac:spMkLst>
            <pc:docMk/>
            <pc:sldMk cId="291207814" sldId="308"/>
            <ac:spMk id="2" creationId="{9C386AB9-4288-4CF7-83D0-481F5960D1F0}"/>
          </ac:spMkLst>
        </pc:spChg>
        <pc:spChg chg="mod">
          <ac:chgData name="Jim Hogg" userId="34797abe98eaa765" providerId="LiveId" clId="{5458B08F-69CF-4065-BB4B-87E425B1D0B9}" dt="2020-02-10T00:06:24.903" v="9190" actId="20577"/>
          <ac:spMkLst>
            <pc:docMk/>
            <pc:sldMk cId="291207814" sldId="308"/>
            <ac:spMk id="9" creationId="{93A1B609-AEE0-4539-9020-C7BDD6BF3925}"/>
          </ac:spMkLst>
        </pc:spChg>
        <pc:spChg chg="add mod">
          <ac:chgData name="Jim Hogg" userId="34797abe98eaa765" providerId="LiveId" clId="{5458B08F-69CF-4065-BB4B-87E425B1D0B9}" dt="2020-02-10T00:06:32.473" v="9191" actId="1076"/>
          <ac:spMkLst>
            <pc:docMk/>
            <pc:sldMk cId="291207814" sldId="308"/>
            <ac:spMk id="10" creationId="{AA58A845-13E6-4741-9B43-3C3D8D30EA5A}"/>
          </ac:spMkLst>
        </pc:spChg>
        <pc:spChg chg="add mod">
          <ac:chgData name="Jim Hogg" userId="34797abe98eaa765" providerId="LiveId" clId="{5458B08F-69CF-4065-BB4B-87E425B1D0B9}" dt="2020-02-10T00:04:30.424" v="9134" actId="1076"/>
          <ac:spMkLst>
            <pc:docMk/>
            <pc:sldMk cId="291207814" sldId="308"/>
            <ac:spMk id="11" creationId="{CCA55986-9805-4B1F-AA28-E91983792445}"/>
          </ac:spMkLst>
        </pc:spChg>
        <pc:spChg chg="mod">
          <ac:chgData name="Jim Hogg" userId="34797abe98eaa765" providerId="LiveId" clId="{5458B08F-69CF-4065-BB4B-87E425B1D0B9}" dt="2020-02-10T00:05:25.351" v="9143" actId="13926"/>
          <ac:spMkLst>
            <pc:docMk/>
            <pc:sldMk cId="291207814" sldId="308"/>
            <ac:spMk id="12" creationId="{6F04EF4A-AB32-4DD0-B271-7260014C92F4}"/>
          </ac:spMkLst>
        </pc:spChg>
        <pc:spChg chg="mod">
          <ac:chgData name="Jim Hogg" userId="34797abe98eaa765" providerId="LiveId" clId="{5458B08F-69CF-4065-BB4B-87E425B1D0B9}" dt="2020-02-10T00:06:32.473" v="9191" actId="1076"/>
          <ac:spMkLst>
            <pc:docMk/>
            <pc:sldMk cId="291207814" sldId="308"/>
            <ac:spMk id="13" creationId="{7E944BD3-896C-4250-860A-19C4D42EE3AE}"/>
          </ac:spMkLst>
        </pc:spChg>
        <pc:spChg chg="del">
          <ac:chgData name="Jim Hogg" userId="34797abe98eaa765" providerId="LiveId" clId="{5458B08F-69CF-4065-BB4B-87E425B1D0B9}" dt="2020-02-09T23:34:30.934" v="9081" actId="478"/>
          <ac:spMkLst>
            <pc:docMk/>
            <pc:sldMk cId="291207814" sldId="308"/>
            <ac:spMk id="14" creationId="{B9485F06-EC78-410C-B322-F33D3063B97F}"/>
          </ac:spMkLst>
        </pc:spChg>
        <pc:spChg chg="del">
          <ac:chgData name="Jim Hogg" userId="34797abe98eaa765" providerId="LiveId" clId="{5458B08F-69CF-4065-BB4B-87E425B1D0B9}" dt="2020-02-10T00:02:16.171" v="9098" actId="478"/>
          <ac:spMkLst>
            <pc:docMk/>
            <pc:sldMk cId="291207814" sldId="308"/>
            <ac:spMk id="15" creationId="{CEA9EE72-E6F9-422B-B6EE-B6504D0BA23F}"/>
          </ac:spMkLst>
        </pc:spChg>
        <pc:spChg chg="del">
          <ac:chgData name="Jim Hogg" userId="34797abe98eaa765" providerId="LiveId" clId="{5458B08F-69CF-4065-BB4B-87E425B1D0B9}" dt="2020-02-10T00:02:18.968" v="9099" actId="478"/>
          <ac:spMkLst>
            <pc:docMk/>
            <pc:sldMk cId="291207814" sldId="308"/>
            <ac:spMk id="16" creationId="{33E61C58-890E-43EE-AA20-4C2137D77292}"/>
          </ac:spMkLst>
        </pc:spChg>
        <pc:spChg chg="add mod">
          <ac:chgData name="Jim Hogg" userId="34797abe98eaa765" providerId="LiveId" clId="{5458B08F-69CF-4065-BB4B-87E425B1D0B9}" dt="2020-02-10T06:22:34.909" v="14998" actId="14100"/>
          <ac:spMkLst>
            <pc:docMk/>
            <pc:sldMk cId="291207814" sldId="308"/>
            <ac:spMk id="17" creationId="{22429AB0-0935-4A8A-926C-2213D40651C3}"/>
          </ac:spMkLst>
        </pc:spChg>
        <pc:spChg chg="mod">
          <ac:chgData name="Jim Hogg" userId="34797abe98eaa765" providerId="LiveId" clId="{5458B08F-69CF-4065-BB4B-87E425B1D0B9}" dt="2020-02-09T23:32:26.137" v="8763" actId="20577"/>
          <ac:spMkLst>
            <pc:docMk/>
            <pc:sldMk cId="291207814" sldId="308"/>
            <ac:spMk id="27" creationId="{10014AEA-FF9C-4373-83CF-8D2904E79E28}"/>
          </ac:spMkLst>
        </pc:spChg>
      </pc:sldChg>
      <pc:sldChg chg="modSp add ord setBg">
        <pc:chgData name="Jim Hogg" userId="34797abe98eaa765" providerId="LiveId" clId="{5458B08F-69CF-4065-BB4B-87E425B1D0B9}" dt="2020-02-10T05:06:51.106" v="13719"/>
        <pc:sldMkLst>
          <pc:docMk/>
          <pc:sldMk cId="1062226629" sldId="309"/>
        </pc:sldMkLst>
        <pc:spChg chg="mod">
          <ac:chgData name="Jim Hogg" userId="34797abe98eaa765" providerId="LiveId" clId="{5458B08F-69CF-4065-BB4B-87E425B1D0B9}" dt="2020-02-10T04:19:09.737" v="12704" actId="20577"/>
          <ac:spMkLst>
            <pc:docMk/>
            <pc:sldMk cId="1062226629" sldId="309"/>
            <ac:spMk id="2" creationId="{41F1C91C-CB4C-4541-B84A-554A031CA0C8}"/>
          </ac:spMkLst>
        </pc:spChg>
      </pc:sldChg>
      <pc:sldChg chg="addSp modSp add ord">
        <pc:chgData name="Jim Hogg" userId="34797abe98eaa765" providerId="LiveId" clId="{5458B08F-69CF-4065-BB4B-87E425B1D0B9}" dt="2020-02-10T06:16:24.119" v="14537" actId="207"/>
        <pc:sldMkLst>
          <pc:docMk/>
          <pc:sldMk cId="831864985" sldId="310"/>
        </pc:sldMkLst>
        <pc:spChg chg="mod">
          <ac:chgData name="Jim Hogg" userId="34797abe98eaa765" providerId="LiveId" clId="{5458B08F-69CF-4065-BB4B-87E425B1D0B9}" dt="2020-02-10T04:19:23.925" v="12707" actId="14100"/>
          <ac:spMkLst>
            <pc:docMk/>
            <pc:sldMk cId="831864985" sldId="310"/>
            <ac:spMk id="2" creationId="{9605646A-C7F8-4D19-A821-17DF00F88768}"/>
          </ac:spMkLst>
        </pc:spChg>
        <pc:spChg chg="mod">
          <ac:chgData name="Jim Hogg" userId="34797abe98eaa765" providerId="LiveId" clId="{5458B08F-69CF-4065-BB4B-87E425B1D0B9}" dt="2020-02-10T04:19:27.863" v="12708" actId="1076"/>
          <ac:spMkLst>
            <pc:docMk/>
            <pc:sldMk cId="831864985" sldId="310"/>
            <ac:spMk id="3" creationId="{BB4A490C-DF43-4C59-BECE-908E3DB29CB3}"/>
          </ac:spMkLst>
        </pc:spChg>
        <pc:spChg chg="add mod">
          <ac:chgData name="Jim Hogg" userId="34797abe98eaa765" providerId="LiveId" clId="{5458B08F-69CF-4065-BB4B-87E425B1D0B9}" dt="2020-02-10T00:34:26.236" v="9979" actId="207"/>
          <ac:spMkLst>
            <pc:docMk/>
            <pc:sldMk cId="831864985" sldId="310"/>
            <ac:spMk id="4" creationId="{0E7C2AD2-96AA-49BB-B1E5-EBF468EF319E}"/>
          </ac:spMkLst>
        </pc:spChg>
        <pc:spChg chg="add mod">
          <ac:chgData name="Jim Hogg" userId="34797abe98eaa765" providerId="LiveId" clId="{5458B08F-69CF-4065-BB4B-87E425B1D0B9}" dt="2020-02-10T06:16:24.119" v="14537" actId="207"/>
          <ac:spMkLst>
            <pc:docMk/>
            <pc:sldMk cId="831864985" sldId="310"/>
            <ac:spMk id="5" creationId="{0CBAA3DD-A7C3-4480-AEE0-8BB887E8F508}"/>
          </ac:spMkLst>
        </pc:spChg>
      </pc:sldChg>
      <pc:sldChg chg="modSp add setBg">
        <pc:chgData name="Jim Hogg" userId="34797abe98eaa765" providerId="LiveId" clId="{5458B08F-69CF-4065-BB4B-87E425B1D0B9}" dt="2020-02-10T05:06:22.349" v="13716"/>
        <pc:sldMkLst>
          <pc:docMk/>
          <pc:sldMk cId="1370974798" sldId="311"/>
        </pc:sldMkLst>
        <pc:spChg chg="mod">
          <ac:chgData name="Jim Hogg" userId="34797abe98eaa765" providerId="LiveId" clId="{5458B08F-69CF-4065-BB4B-87E425B1D0B9}" dt="2020-02-10T02:38:23.621" v="10922" actId="14100"/>
          <ac:spMkLst>
            <pc:docMk/>
            <pc:sldMk cId="1370974798" sldId="311"/>
            <ac:spMk id="2" creationId="{41F1C91C-CB4C-4541-B84A-554A031CA0C8}"/>
          </ac:spMkLst>
        </pc:spChg>
      </pc:sldChg>
      <pc:sldChg chg="addSp delSp modSp add ord delAnim modAnim">
        <pc:chgData name="Jim Hogg" userId="34797abe98eaa765" providerId="LiveId" clId="{5458B08F-69CF-4065-BB4B-87E425B1D0B9}" dt="2020-02-10T02:38:35.023" v="10924"/>
        <pc:sldMkLst>
          <pc:docMk/>
          <pc:sldMk cId="894117194" sldId="312"/>
        </pc:sldMkLst>
        <pc:spChg chg="add mod">
          <ac:chgData name="Jim Hogg" userId="34797abe98eaa765" providerId="LiveId" clId="{5458B08F-69CF-4065-BB4B-87E425B1D0B9}" dt="2020-02-10T01:13:42.904" v="10596" actId="1076"/>
          <ac:spMkLst>
            <pc:docMk/>
            <pc:sldMk cId="894117194" sldId="312"/>
            <ac:spMk id="2" creationId="{70A99BAA-9B03-4BBF-B752-368B467A18D0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3" creationId="{8D5495FC-72E3-446E-93E1-F199FF0ECAAD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4" creationId="{5503D1BF-56BF-4375-B784-A32500645174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8" creationId="{CE59C5ED-C1D5-4C63-BE53-46097498288A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9" creationId="{F5AD8517-3EAF-49B8-8D1C-8CD84E799C1D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0" creationId="{8E36A6FB-0316-424E-9CEE-8A4425FDFA52}"/>
          </ac:spMkLst>
        </pc:spChg>
        <pc:spChg chg="mod">
          <ac:chgData name="Jim Hogg" userId="34797abe98eaa765" providerId="LiveId" clId="{5458B08F-69CF-4065-BB4B-87E425B1D0B9}" dt="2020-02-10T02:37:56.313" v="10883" actId="1076"/>
          <ac:spMkLst>
            <pc:docMk/>
            <pc:sldMk cId="894117194" sldId="312"/>
            <ac:spMk id="11" creationId="{91C0ADC4-6AF6-4150-95D5-E2447610DE26}"/>
          </ac:spMkLst>
        </pc:spChg>
        <pc:spChg chg="del">
          <ac:chgData name="Jim Hogg" userId="34797abe98eaa765" providerId="LiveId" clId="{5458B08F-69CF-4065-BB4B-87E425B1D0B9}" dt="2020-02-10T01:10:37.859" v="10309" actId="478"/>
          <ac:spMkLst>
            <pc:docMk/>
            <pc:sldMk cId="894117194" sldId="312"/>
            <ac:spMk id="12" creationId="{24814202-F752-405F-B7EF-B4C4297F44B9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3" creationId="{0D0DA64C-B24C-45D4-A760-6CE1A181AF5E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4" creationId="{4CEAADF8-8446-4CC9-A230-953B0E68E310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5" creationId="{AF5EB338-379A-4B3D-A905-BDDA207EC17E}"/>
          </ac:spMkLst>
        </pc:spChg>
        <pc:spChg chg="add mod">
          <ac:chgData name="Jim Hogg" userId="34797abe98eaa765" providerId="LiveId" clId="{5458B08F-69CF-4065-BB4B-87E425B1D0B9}" dt="2020-02-10T01:14:52.096" v="10661" actId="207"/>
          <ac:spMkLst>
            <pc:docMk/>
            <pc:sldMk cId="894117194" sldId="312"/>
            <ac:spMk id="16" creationId="{D59C255F-3BC1-4A38-901E-58B46E5A3C41}"/>
          </ac:spMkLst>
        </pc:spChg>
        <pc:spChg chg="add mod">
          <ac:chgData name="Jim Hogg" userId="34797abe98eaa765" providerId="LiveId" clId="{5458B08F-69CF-4065-BB4B-87E425B1D0B9}" dt="2020-02-10T02:37:46.126" v="10882" actId="2711"/>
          <ac:spMkLst>
            <pc:docMk/>
            <pc:sldMk cId="894117194" sldId="312"/>
            <ac:spMk id="17" creationId="{2D27E37B-994F-486A-8D9B-4A98DC0767A9}"/>
          </ac:spMkLst>
        </pc:spChg>
      </pc:sldChg>
      <pc:sldChg chg="delSp modSp add setBg">
        <pc:chgData name="Jim Hogg" userId="34797abe98eaa765" providerId="LiveId" clId="{5458B08F-69CF-4065-BB4B-87E425B1D0B9}" dt="2020-02-10T19:26:44.521" v="19071" actId="20577"/>
        <pc:sldMkLst>
          <pc:docMk/>
          <pc:sldMk cId="2765603290" sldId="313"/>
        </pc:sldMkLst>
        <pc:spChg chg="mod">
          <ac:chgData name="Jim Hogg" userId="34797abe98eaa765" providerId="LiveId" clId="{5458B08F-69CF-4065-BB4B-87E425B1D0B9}" dt="2020-02-10T19:26:44.521" v="19071" actId="20577"/>
          <ac:spMkLst>
            <pc:docMk/>
            <pc:sldMk cId="2765603290" sldId="313"/>
            <ac:spMk id="2" creationId="{4F4A60D7-0CF8-4DF1-9C75-D532BC5E6273}"/>
          </ac:spMkLst>
        </pc:spChg>
        <pc:spChg chg="mod">
          <ac:chgData name="Jim Hogg" userId="34797abe98eaa765" providerId="LiveId" clId="{5458B08F-69CF-4065-BB4B-87E425B1D0B9}" dt="2020-02-10T19:26:36.784" v="19069" actId="1076"/>
          <ac:spMkLst>
            <pc:docMk/>
            <pc:sldMk cId="2765603290" sldId="313"/>
            <ac:spMk id="4" creationId="{4F4A60D7-0CF8-4DF1-9C75-D532BC5E6273}"/>
          </ac:spMkLst>
        </pc:spChg>
        <pc:spChg chg="del mod">
          <ac:chgData name="Jim Hogg" userId="34797abe98eaa765" providerId="LiveId" clId="{5458B08F-69CF-4065-BB4B-87E425B1D0B9}" dt="2020-02-10T04:08:01.711" v="12488" actId="478"/>
          <ac:spMkLst>
            <pc:docMk/>
            <pc:sldMk cId="2765603290" sldId="313"/>
            <ac:spMk id="5" creationId="{595078CF-8EEF-49B5-A369-A95A947CC19D}"/>
          </ac:spMkLst>
        </pc:spChg>
        <pc:spChg chg="mod">
          <ac:chgData name="Jim Hogg" userId="34797abe98eaa765" providerId="LiveId" clId="{5458B08F-69CF-4065-BB4B-87E425B1D0B9}" dt="2020-02-10T02:40:37.606" v="11040" actId="1076"/>
          <ac:spMkLst>
            <pc:docMk/>
            <pc:sldMk cId="2765603290" sldId="313"/>
            <ac:spMk id="8" creationId="{D773FD5F-EE74-4039-B069-203C630CC1BE}"/>
          </ac:spMkLst>
        </pc:spChg>
      </pc:sldChg>
      <pc:sldChg chg="modSp add setBg">
        <pc:chgData name="Jim Hogg" userId="34797abe98eaa765" providerId="LiveId" clId="{5458B08F-69CF-4065-BB4B-87E425B1D0B9}" dt="2020-02-10T04:15:02.947" v="12610" actId="692"/>
        <pc:sldMkLst>
          <pc:docMk/>
          <pc:sldMk cId="1556465969" sldId="314"/>
        </pc:sldMkLst>
        <pc:spChg chg="mod">
          <ac:chgData name="Jim Hogg" userId="34797abe98eaa765" providerId="LiveId" clId="{5458B08F-69CF-4065-BB4B-87E425B1D0B9}" dt="2020-02-10T04:15:02.947" v="12610" actId="692"/>
          <ac:spMkLst>
            <pc:docMk/>
            <pc:sldMk cId="1556465969" sldId="314"/>
            <ac:spMk id="7" creationId="{4F4A60D7-0CF8-4DF1-9C75-D532BC5E6273}"/>
          </ac:spMkLst>
        </pc:spChg>
        <pc:spChg chg="mod">
          <ac:chgData name="Jim Hogg" userId="34797abe98eaa765" providerId="LiveId" clId="{5458B08F-69CF-4065-BB4B-87E425B1D0B9}" dt="2020-02-10T04:14:51.381" v="12609" actId="14100"/>
          <ac:spMkLst>
            <pc:docMk/>
            <pc:sldMk cId="1556465969" sldId="314"/>
            <ac:spMk id="8" creationId="{D773FD5F-EE74-4039-B069-203C630CC1BE}"/>
          </ac:spMkLst>
        </pc:spChg>
        <pc:spChg chg="mod">
          <ac:chgData name="Jim Hogg" userId="34797abe98eaa765" providerId="LiveId" clId="{5458B08F-69CF-4065-BB4B-87E425B1D0B9}" dt="2020-02-10T04:15:02.947" v="12610" actId="692"/>
          <ac:spMkLst>
            <pc:docMk/>
            <pc:sldMk cId="1556465969" sldId="314"/>
            <ac:spMk id="12" creationId="{4F4A60D7-0CF8-4DF1-9C75-D532BC5E6273}"/>
          </ac:spMkLst>
        </pc:spChg>
        <pc:spChg chg="mod">
          <ac:chgData name="Jim Hogg" userId="34797abe98eaa765" providerId="LiveId" clId="{5458B08F-69CF-4065-BB4B-87E425B1D0B9}" dt="2020-02-10T04:15:02.947" v="12610" actId="692"/>
          <ac:spMkLst>
            <pc:docMk/>
            <pc:sldMk cId="1556465969" sldId="314"/>
            <ac:spMk id="13" creationId="{4F4A60D7-0CF8-4DF1-9C75-D532BC5E6273}"/>
          </ac:spMkLst>
        </pc:spChg>
      </pc:sldChg>
      <pc:sldChg chg="modSp add setBg">
        <pc:chgData name="Jim Hogg" userId="34797abe98eaa765" providerId="LiveId" clId="{5458B08F-69CF-4065-BB4B-87E425B1D0B9}" dt="2020-02-10T04:15:40.675" v="12616" actId="692"/>
        <pc:sldMkLst>
          <pc:docMk/>
          <pc:sldMk cId="2905843686" sldId="315"/>
        </pc:sldMkLst>
        <pc:spChg chg="mod">
          <ac:chgData name="Jim Hogg" userId="34797abe98eaa765" providerId="LiveId" clId="{5458B08F-69CF-4065-BB4B-87E425B1D0B9}" dt="2020-02-10T04:15:40.675" v="12616" actId="692"/>
          <ac:spMkLst>
            <pc:docMk/>
            <pc:sldMk cId="2905843686" sldId="315"/>
            <ac:spMk id="2" creationId="{4F4A60D7-0CF8-4DF1-9C75-D532BC5E6273}"/>
          </ac:spMkLst>
        </pc:spChg>
        <pc:spChg chg="mod">
          <ac:chgData name="Jim Hogg" userId="34797abe98eaa765" providerId="LiveId" clId="{5458B08F-69CF-4065-BB4B-87E425B1D0B9}" dt="2020-02-10T04:15:33.149" v="12615" actId="207"/>
          <ac:spMkLst>
            <pc:docMk/>
            <pc:sldMk cId="2905843686" sldId="315"/>
            <ac:spMk id="8" creationId="{D773FD5F-EE74-4039-B069-203C630CC1BE}"/>
          </ac:spMkLst>
        </pc:spChg>
      </pc:sldChg>
      <pc:sldChg chg="addSp modSp add">
        <pc:chgData name="Jim Hogg" userId="34797abe98eaa765" providerId="LiveId" clId="{5458B08F-69CF-4065-BB4B-87E425B1D0B9}" dt="2020-02-10T04:03:57.569" v="12358" actId="20577"/>
        <pc:sldMkLst>
          <pc:docMk/>
          <pc:sldMk cId="4105564688" sldId="316"/>
        </pc:sldMkLst>
        <pc:spChg chg="add mod">
          <ac:chgData name="Jim Hogg" userId="34797abe98eaa765" providerId="LiveId" clId="{5458B08F-69CF-4065-BB4B-87E425B1D0B9}" dt="2020-02-10T02:47:48.136" v="11804" actId="20577"/>
          <ac:spMkLst>
            <pc:docMk/>
            <pc:sldMk cId="4105564688" sldId="316"/>
            <ac:spMk id="2" creationId="{F77F0718-2581-4DB7-A0BE-9D02D90650C1}"/>
          </ac:spMkLst>
        </pc:spChg>
        <pc:spChg chg="add mod">
          <ac:chgData name="Jim Hogg" userId="34797abe98eaa765" providerId="LiveId" clId="{5458B08F-69CF-4065-BB4B-87E425B1D0B9}" dt="2020-02-10T04:03:57.569" v="12358" actId="20577"/>
          <ac:spMkLst>
            <pc:docMk/>
            <pc:sldMk cId="4105564688" sldId="316"/>
            <ac:spMk id="3" creationId="{D2B538B4-A4B3-407B-B7DD-2C37E59F61CB}"/>
          </ac:spMkLst>
        </pc:spChg>
        <pc:spChg chg="add mod">
          <ac:chgData name="Jim Hogg" userId="34797abe98eaa765" providerId="LiveId" clId="{5458B08F-69CF-4065-BB4B-87E425B1D0B9}" dt="2020-02-10T02:50:12.296" v="11980" actId="207"/>
          <ac:spMkLst>
            <pc:docMk/>
            <pc:sldMk cId="4105564688" sldId="316"/>
            <ac:spMk id="4" creationId="{F0467E49-6744-4EE9-BC04-67E5738FD04D}"/>
          </ac:spMkLst>
        </pc:spChg>
        <pc:spChg chg="add mod">
          <ac:chgData name="Jim Hogg" userId="34797abe98eaa765" providerId="LiveId" clId="{5458B08F-69CF-4065-BB4B-87E425B1D0B9}" dt="2020-02-10T02:51:55.731" v="12105" actId="1076"/>
          <ac:spMkLst>
            <pc:docMk/>
            <pc:sldMk cId="4105564688" sldId="316"/>
            <ac:spMk id="5" creationId="{5000B2F1-402E-4078-91F8-11CF885BEEF5}"/>
          </ac:spMkLst>
        </pc:spChg>
      </pc:sldChg>
      <pc:sldChg chg="delSp modSp add setBg">
        <pc:chgData name="Jim Hogg" userId="34797abe98eaa765" providerId="LiveId" clId="{5458B08F-69CF-4065-BB4B-87E425B1D0B9}" dt="2020-02-10T19:20:57.225" v="18554" actId="20577"/>
        <pc:sldMkLst>
          <pc:docMk/>
          <pc:sldMk cId="781542185" sldId="317"/>
        </pc:sldMkLst>
        <pc:spChg chg="mod">
          <ac:chgData name="Jim Hogg" userId="34797abe98eaa765" providerId="LiveId" clId="{5458B08F-69CF-4065-BB4B-87E425B1D0B9}" dt="2020-02-10T02:58:43.329" v="12258" actId="1076"/>
          <ac:spMkLst>
            <pc:docMk/>
            <pc:sldMk cId="781542185" sldId="317"/>
            <ac:spMk id="2" creationId="{6FA82A2A-9317-4090-839C-9537FB1A3925}"/>
          </ac:spMkLst>
        </pc:spChg>
        <pc:spChg chg="mod">
          <ac:chgData name="Jim Hogg" userId="34797abe98eaa765" providerId="LiveId" clId="{5458B08F-69CF-4065-BB4B-87E425B1D0B9}" dt="2020-02-10T04:10:40.497" v="12562" actId="14100"/>
          <ac:spMkLst>
            <pc:docMk/>
            <pc:sldMk cId="781542185" sldId="317"/>
            <ac:spMk id="3" creationId="{00000000-0000-0000-0000-000000000000}"/>
          </ac:spMkLst>
        </pc:spChg>
        <pc:spChg chg="mod">
          <ac:chgData name="Jim Hogg" userId="34797abe98eaa765" providerId="LiveId" clId="{5458B08F-69CF-4065-BB4B-87E425B1D0B9}" dt="2020-02-10T19:20:57.225" v="18554" actId="20577"/>
          <ac:spMkLst>
            <pc:docMk/>
            <pc:sldMk cId="781542185" sldId="317"/>
            <ac:spMk id="4" creationId="{03678D7A-13D7-4CE3-85F1-45A672468241}"/>
          </ac:spMkLst>
        </pc:spChg>
        <pc:spChg chg="mod">
          <ac:chgData name="Jim Hogg" userId="34797abe98eaa765" providerId="LiveId" clId="{5458B08F-69CF-4065-BB4B-87E425B1D0B9}" dt="2020-02-10T04:10:52.295" v="12565" actId="1076"/>
          <ac:spMkLst>
            <pc:docMk/>
            <pc:sldMk cId="781542185" sldId="317"/>
            <ac:spMk id="5" creationId="{2E655AB3-734A-4516-8A53-6E432E52D8D4}"/>
          </ac:spMkLst>
        </pc:spChg>
        <pc:spChg chg="del mod">
          <ac:chgData name="Jim Hogg" userId="34797abe98eaa765" providerId="LiveId" clId="{5458B08F-69CF-4065-BB4B-87E425B1D0B9}" dt="2020-02-10T04:06:28.479" v="12418" actId="478"/>
          <ac:spMkLst>
            <pc:docMk/>
            <pc:sldMk cId="781542185" sldId="317"/>
            <ac:spMk id="7" creationId="{921A94B2-9828-47EA-9E6F-DE2BE8ECCB02}"/>
          </ac:spMkLst>
        </pc:spChg>
      </pc:sldChg>
      <pc:sldChg chg="addSp modSp add setBg">
        <pc:chgData name="Jim Hogg" userId="34797abe98eaa765" providerId="LiveId" clId="{5458B08F-69CF-4065-BB4B-87E425B1D0B9}" dt="2020-02-10T05:06:32.827" v="13717"/>
        <pc:sldMkLst>
          <pc:docMk/>
          <pc:sldMk cId="736398437" sldId="318"/>
        </pc:sldMkLst>
        <pc:spChg chg="add mod">
          <ac:chgData name="Jim Hogg" userId="34797abe98eaa765" providerId="LiveId" clId="{5458B08F-69CF-4065-BB4B-87E425B1D0B9}" dt="2020-02-10T04:12:31.482" v="12596" actId="1076"/>
          <ac:spMkLst>
            <pc:docMk/>
            <pc:sldMk cId="736398437" sldId="318"/>
            <ac:spMk id="2" creationId="{6AA608C4-9185-4654-A2EF-3BF094B02C71}"/>
          </ac:spMkLst>
        </pc:spChg>
      </pc:sldChg>
      <pc:sldChg chg="add">
        <pc:chgData name="Jim Hogg" userId="34797abe98eaa765" providerId="LiveId" clId="{5458B08F-69CF-4065-BB4B-87E425B1D0B9}" dt="2020-02-10T04:13:10.716" v="12597"/>
        <pc:sldMkLst>
          <pc:docMk/>
          <pc:sldMk cId="4063938108" sldId="319"/>
        </pc:sldMkLst>
      </pc:sldChg>
      <pc:sldChg chg="modSp add ord setBg">
        <pc:chgData name="Jim Hogg" userId="34797abe98eaa765" providerId="LiveId" clId="{5458B08F-69CF-4065-BB4B-87E425B1D0B9}" dt="2020-02-10T19:30:43.999" v="19083" actId="207"/>
        <pc:sldMkLst>
          <pc:docMk/>
          <pc:sldMk cId="902611684" sldId="320"/>
        </pc:sldMkLst>
        <pc:spChg chg="mod">
          <ac:chgData name="Jim Hogg" userId="34797abe98eaa765" providerId="LiveId" clId="{5458B08F-69CF-4065-BB4B-87E425B1D0B9}" dt="2020-02-10T19:30:43.999" v="19083" actId="207"/>
          <ac:spMkLst>
            <pc:docMk/>
            <pc:sldMk cId="902611684" sldId="320"/>
            <ac:spMk id="2" creationId="{6AA608C4-9185-4654-A2EF-3BF094B02C71}"/>
          </ac:spMkLst>
        </pc:spChg>
      </pc:sldChg>
      <pc:sldChg chg="modSp add ord setBg">
        <pc:chgData name="Jim Hogg" userId="34797abe98eaa765" providerId="LiveId" clId="{5458B08F-69CF-4065-BB4B-87E425B1D0B9}" dt="2020-02-10T19:30:54.756" v="19085" actId="207"/>
        <pc:sldMkLst>
          <pc:docMk/>
          <pc:sldMk cId="3184877701" sldId="321"/>
        </pc:sldMkLst>
        <pc:spChg chg="mod">
          <ac:chgData name="Jim Hogg" userId="34797abe98eaa765" providerId="LiveId" clId="{5458B08F-69CF-4065-BB4B-87E425B1D0B9}" dt="2020-02-10T19:30:54.756" v="19085" actId="207"/>
          <ac:spMkLst>
            <pc:docMk/>
            <pc:sldMk cId="3184877701" sldId="321"/>
            <ac:spMk id="2" creationId="{41F1C91C-CB4C-4541-B84A-554A031CA0C8}"/>
          </ac:spMkLst>
        </pc:spChg>
      </pc:sldChg>
      <pc:sldChg chg="modSp add ord setBg">
        <pc:chgData name="Jim Hogg" userId="34797abe98eaa765" providerId="LiveId" clId="{5458B08F-69CF-4065-BB4B-87E425B1D0B9}" dt="2020-02-10T16:38:43.814" v="16156" actId="20577"/>
        <pc:sldMkLst>
          <pc:docMk/>
          <pc:sldMk cId="2981070106" sldId="322"/>
        </pc:sldMkLst>
        <pc:spChg chg="mod">
          <ac:chgData name="Jim Hogg" userId="34797abe98eaa765" providerId="LiveId" clId="{5458B08F-69CF-4065-BB4B-87E425B1D0B9}" dt="2020-02-10T16:38:43.814" v="16156" actId="20577"/>
          <ac:spMkLst>
            <pc:docMk/>
            <pc:sldMk cId="2981070106" sldId="322"/>
            <ac:spMk id="2" creationId="{41F1C91C-CB4C-4541-B84A-554A031CA0C8}"/>
          </ac:spMkLst>
        </pc:spChg>
      </pc:sldChg>
      <pc:sldChg chg="modSp add ord">
        <pc:chgData name="Jim Hogg" userId="34797abe98eaa765" providerId="LiveId" clId="{5458B08F-69CF-4065-BB4B-87E425B1D0B9}" dt="2020-02-10T16:12:16.542" v="15457" actId="6549"/>
        <pc:sldMkLst>
          <pc:docMk/>
          <pc:sldMk cId="97025864" sldId="323"/>
        </pc:sldMkLst>
        <pc:spChg chg="mod">
          <ac:chgData name="Jim Hogg" userId="34797abe98eaa765" providerId="LiveId" clId="{5458B08F-69CF-4065-BB4B-87E425B1D0B9}" dt="2020-02-10T16:12:16.542" v="15457" actId="6549"/>
          <ac:spMkLst>
            <pc:docMk/>
            <pc:sldMk cId="97025864" sldId="323"/>
            <ac:spMk id="27" creationId="{10014AEA-FF9C-4373-83CF-8D2904E79E28}"/>
          </ac:spMkLst>
        </pc:spChg>
      </pc:sldChg>
      <pc:sldChg chg="addSp delSp modSp add">
        <pc:chgData name="Jim Hogg" userId="34797abe98eaa765" providerId="LiveId" clId="{5458B08F-69CF-4065-BB4B-87E425B1D0B9}" dt="2020-02-10T17:49:18.781" v="16830" actId="207"/>
        <pc:sldMkLst>
          <pc:docMk/>
          <pc:sldMk cId="4239759284" sldId="324"/>
        </pc:sldMkLst>
        <pc:spChg chg="add mod">
          <ac:chgData name="Jim Hogg" userId="34797abe98eaa765" providerId="LiveId" clId="{5458B08F-69CF-4065-BB4B-87E425B1D0B9}" dt="2020-02-10T16:12:54.582" v="15483" actId="20577"/>
          <ac:spMkLst>
            <pc:docMk/>
            <pc:sldMk cId="4239759284" sldId="324"/>
            <ac:spMk id="2" creationId="{0E260BED-3D06-4F05-BAC7-51D94CE08309}"/>
          </ac:spMkLst>
        </pc:spChg>
        <pc:spChg chg="del">
          <ac:chgData name="Jim Hogg" userId="34797abe98eaa765" providerId="LiveId" clId="{5458B08F-69CF-4065-BB4B-87E425B1D0B9}" dt="2020-02-10T04:47:31.974" v="12775" actId="478"/>
          <ac:spMkLst>
            <pc:docMk/>
            <pc:sldMk cId="4239759284" sldId="324"/>
            <ac:spMk id="3" creationId="{8D5495FC-72E3-446E-93E1-F199FF0ECAAD}"/>
          </ac:spMkLst>
        </pc:spChg>
        <pc:spChg chg="add del mod">
          <ac:chgData name="Jim Hogg" userId="34797abe98eaa765" providerId="LiveId" clId="{5458B08F-69CF-4065-BB4B-87E425B1D0B9}" dt="2020-02-10T04:54:36.476" v="13118" actId="478"/>
          <ac:spMkLst>
            <pc:docMk/>
            <pc:sldMk cId="4239759284" sldId="324"/>
            <ac:spMk id="6" creationId="{2B82D86D-8475-48D4-B360-7D7CB763A63E}"/>
          </ac:spMkLst>
        </pc:spChg>
        <pc:spChg chg="mod">
          <ac:chgData name="Jim Hogg" userId="34797abe98eaa765" providerId="LiveId" clId="{5458B08F-69CF-4065-BB4B-87E425B1D0B9}" dt="2020-02-10T16:13:18.218" v="15508" actId="20577"/>
          <ac:spMkLst>
            <pc:docMk/>
            <pc:sldMk cId="4239759284" sldId="324"/>
            <ac:spMk id="7" creationId="{A109905A-C62B-4AE9-85D0-5D19304FBE11}"/>
          </ac:spMkLst>
        </pc:spChg>
        <pc:spChg chg="add mod">
          <ac:chgData name="Jim Hogg" userId="34797abe98eaa765" providerId="LiveId" clId="{5458B08F-69CF-4065-BB4B-87E425B1D0B9}" dt="2020-02-10T16:13:11.308" v="15500" actId="20577"/>
          <ac:spMkLst>
            <pc:docMk/>
            <pc:sldMk cId="4239759284" sldId="324"/>
            <ac:spMk id="8" creationId="{93723DF9-F6CB-452B-B10D-2BC8B3F819CD}"/>
          </ac:spMkLst>
        </pc:spChg>
        <pc:spChg chg="add mod">
          <ac:chgData name="Jim Hogg" userId="34797abe98eaa765" providerId="LiveId" clId="{5458B08F-69CF-4065-BB4B-87E425B1D0B9}" dt="2020-02-10T17:49:18.781" v="16830" actId="207"/>
          <ac:spMkLst>
            <pc:docMk/>
            <pc:sldMk cId="4239759284" sldId="324"/>
            <ac:spMk id="9" creationId="{CE78658D-AC5D-42CB-B8F5-5488D5577BC4}"/>
          </ac:spMkLst>
        </pc:spChg>
        <pc:spChg chg="add mod">
          <ac:chgData name="Jim Hogg" userId="34797abe98eaa765" providerId="LiveId" clId="{5458B08F-69CF-4065-BB4B-87E425B1D0B9}" dt="2020-02-10T05:03:51.187" v="13674" actId="207"/>
          <ac:spMkLst>
            <pc:docMk/>
            <pc:sldMk cId="4239759284" sldId="324"/>
            <ac:spMk id="10" creationId="{D2D05993-1614-4B8F-A796-8CC16C5925A5}"/>
          </ac:spMkLst>
        </pc:spChg>
        <pc:spChg chg="mod">
          <ac:chgData name="Jim Hogg" userId="34797abe98eaa765" providerId="LiveId" clId="{5458B08F-69CF-4065-BB4B-87E425B1D0B9}" dt="2020-02-10T16:29:10.062" v="15540" actId="20577"/>
          <ac:spMkLst>
            <pc:docMk/>
            <pc:sldMk cId="4239759284" sldId="324"/>
            <ac:spMk id="23" creationId="{E5B2F4EA-1C92-4BF1-9005-6402AF1678A3}"/>
          </ac:spMkLst>
        </pc:spChg>
        <pc:spChg chg="mod">
          <ac:chgData name="Jim Hogg" userId="34797abe98eaa765" providerId="LiveId" clId="{5458B08F-69CF-4065-BB4B-87E425B1D0B9}" dt="2020-02-10T16:12:31.159" v="15465" actId="20577"/>
          <ac:spMkLst>
            <pc:docMk/>
            <pc:sldMk cId="4239759284" sldId="324"/>
            <ac:spMk id="27" creationId="{10014AEA-FF9C-4373-83CF-8D2904E79E28}"/>
          </ac:spMkLst>
        </pc:spChg>
      </pc:sldChg>
      <pc:sldChg chg="addSp delSp modSp add">
        <pc:chgData name="Jim Hogg" userId="34797abe98eaa765" providerId="LiveId" clId="{5458B08F-69CF-4065-BB4B-87E425B1D0B9}" dt="2020-02-10T18:01:01.326" v="16863" actId="20577"/>
        <pc:sldMkLst>
          <pc:docMk/>
          <pc:sldMk cId="3802178109" sldId="325"/>
        </pc:sldMkLst>
        <pc:spChg chg="mod">
          <ac:chgData name="Jim Hogg" userId="34797abe98eaa765" providerId="LiveId" clId="{5458B08F-69CF-4065-BB4B-87E425B1D0B9}" dt="2020-02-10T16:30:01.148" v="15571" actId="20577"/>
          <ac:spMkLst>
            <pc:docMk/>
            <pc:sldMk cId="3802178109" sldId="325"/>
            <ac:spMk id="6" creationId="{2B82D86D-8475-48D4-B360-7D7CB763A63E}"/>
          </ac:spMkLst>
        </pc:spChg>
        <pc:spChg chg="mod">
          <ac:chgData name="Jim Hogg" userId="34797abe98eaa765" providerId="LiveId" clId="{5458B08F-69CF-4065-BB4B-87E425B1D0B9}" dt="2020-02-10T04:59:38.505" v="13501" actId="1076"/>
          <ac:spMkLst>
            <pc:docMk/>
            <pc:sldMk cId="3802178109" sldId="325"/>
            <ac:spMk id="7" creationId="{A109905A-C62B-4AE9-85D0-5D19304FBE11}"/>
          </ac:spMkLst>
        </pc:spChg>
        <pc:spChg chg="add mod">
          <ac:chgData name="Jim Hogg" userId="34797abe98eaa765" providerId="LiveId" clId="{5458B08F-69CF-4065-BB4B-87E425B1D0B9}" dt="2020-02-10T05:05:15.418" v="13676" actId="1076"/>
          <ac:spMkLst>
            <pc:docMk/>
            <pc:sldMk cId="3802178109" sldId="325"/>
            <ac:spMk id="8" creationId="{4F49E43E-DD79-4865-8FB0-D732A232815A}"/>
          </ac:spMkLst>
        </pc:spChg>
        <pc:spChg chg="add mod">
          <ac:chgData name="Jim Hogg" userId="34797abe98eaa765" providerId="LiveId" clId="{5458B08F-69CF-4065-BB4B-87E425B1D0B9}" dt="2020-02-10T18:01:01.326" v="16863" actId="20577"/>
          <ac:spMkLst>
            <pc:docMk/>
            <pc:sldMk cId="3802178109" sldId="325"/>
            <ac:spMk id="9" creationId="{5145BE92-89E9-4782-9A87-B56C9FCE4835}"/>
          </ac:spMkLst>
        </pc:spChg>
        <pc:spChg chg="del">
          <ac:chgData name="Jim Hogg" userId="34797abe98eaa765" providerId="LiveId" clId="{5458B08F-69CF-4065-BB4B-87E425B1D0B9}" dt="2020-02-10T04:49:29.605" v="12801" actId="478"/>
          <ac:spMkLst>
            <pc:docMk/>
            <pc:sldMk cId="3802178109" sldId="325"/>
            <ac:spMk id="23" creationId="{E5B2F4EA-1C92-4BF1-9005-6402AF1678A3}"/>
          </ac:spMkLst>
        </pc:spChg>
        <pc:spChg chg="mod">
          <ac:chgData name="Jim Hogg" userId="34797abe98eaa765" providerId="LiveId" clId="{5458B08F-69CF-4065-BB4B-87E425B1D0B9}" dt="2020-02-10T05:00:52.119" v="13549" actId="20577"/>
          <ac:spMkLst>
            <pc:docMk/>
            <pc:sldMk cId="3802178109" sldId="325"/>
            <ac:spMk id="27" creationId="{10014AEA-FF9C-4373-83CF-8D2904E79E28}"/>
          </ac:spMkLst>
        </pc:spChg>
      </pc:sldChg>
      <pc:sldChg chg="modSp add setBg">
        <pc:chgData name="Jim Hogg" userId="34797abe98eaa765" providerId="LiveId" clId="{5458B08F-69CF-4065-BB4B-87E425B1D0B9}" dt="2020-02-10T19:31:08.278" v="19087" actId="207"/>
        <pc:sldMkLst>
          <pc:docMk/>
          <pc:sldMk cId="3195145958" sldId="326"/>
        </pc:sldMkLst>
        <pc:spChg chg="mod">
          <ac:chgData name="Jim Hogg" userId="34797abe98eaa765" providerId="LiveId" clId="{5458B08F-69CF-4065-BB4B-87E425B1D0B9}" dt="2020-02-10T19:31:08.278" v="19087" actId="207"/>
          <ac:spMkLst>
            <pc:docMk/>
            <pc:sldMk cId="3195145958" sldId="326"/>
            <ac:spMk id="2" creationId="{41F1C91C-CB4C-4541-B84A-554A031CA0C8}"/>
          </ac:spMkLst>
        </pc:spChg>
      </pc:sldChg>
      <pc:sldChg chg="addSp delSp modSp add">
        <pc:chgData name="Jim Hogg" userId="34797abe98eaa765" providerId="LiveId" clId="{5458B08F-69CF-4065-BB4B-87E425B1D0B9}" dt="2020-02-10T18:12:06.815" v="17543" actId="1076"/>
        <pc:sldMkLst>
          <pc:docMk/>
          <pc:sldMk cId="3892337471" sldId="327"/>
        </pc:sldMkLst>
        <pc:spChg chg="mod">
          <ac:chgData name="Jim Hogg" userId="34797abe98eaa765" providerId="LiveId" clId="{5458B08F-69CF-4065-BB4B-87E425B1D0B9}" dt="2020-02-10T18:07:19.892" v="17191" actId="1076"/>
          <ac:spMkLst>
            <pc:docMk/>
            <pc:sldMk cId="3892337471" sldId="327"/>
            <ac:spMk id="2" creationId="{9605646A-C7F8-4D19-A821-17DF00F88768}"/>
          </ac:spMkLst>
        </pc:spChg>
        <pc:spChg chg="del">
          <ac:chgData name="Jim Hogg" userId="34797abe98eaa765" providerId="LiveId" clId="{5458B08F-69CF-4065-BB4B-87E425B1D0B9}" dt="2020-02-10T06:01:58.597" v="14055" actId="478"/>
          <ac:spMkLst>
            <pc:docMk/>
            <pc:sldMk cId="3892337471" sldId="327"/>
            <ac:spMk id="3" creationId="{BB4A490C-DF43-4C59-BECE-908E3DB29CB3}"/>
          </ac:spMkLst>
        </pc:spChg>
        <pc:spChg chg="del">
          <ac:chgData name="Jim Hogg" userId="34797abe98eaa765" providerId="LiveId" clId="{5458B08F-69CF-4065-BB4B-87E425B1D0B9}" dt="2020-02-10T06:02:01.438" v="14056" actId="478"/>
          <ac:spMkLst>
            <pc:docMk/>
            <pc:sldMk cId="3892337471" sldId="327"/>
            <ac:spMk id="4" creationId="{0E7C2AD2-96AA-49BB-B1E5-EBF468EF319E}"/>
          </ac:spMkLst>
        </pc:spChg>
        <pc:spChg chg="add mod">
          <ac:chgData name="Jim Hogg" userId="34797abe98eaa765" providerId="LiveId" clId="{5458B08F-69CF-4065-BB4B-87E425B1D0B9}" dt="2020-02-10T18:12:06.815" v="17543" actId="1076"/>
          <ac:spMkLst>
            <pc:docMk/>
            <pc:sldMk cId="3892337471" sldId="327"/>
            <ac:spMk id="5" creationId="{7E116E9F-B0F8-4AB7-9564-10B722E9F0DD}"/>
          </ac:spMkLst>
        </pc:spChg>
      </pc:sldChg>
      <pc:sldChg chg="addSp delSp modSp add">
        <pc:chgData name="Jim Hogg" userId="34797abe98eaa765" providerId="LiveId" clId="{5458B08F-69CF-4065-BB4B-87E425B1D0B9}" dt="2020-02-10T18:14:37.496" v="17607" actId="1076"/>
        <pc:sldMkLst>
          <pc:docMk/>
          <pc:sldMk cId="1738773321" sldId="328"/>
        </pc:sldMkLst>
        <pc:spChg chg="mod">
          <ac:chgData name="Jim Hogg" userId="34797abe98eaa765" providerId="LiveId" clId="{5458B08F-69CF-4065-BB4B-87E425B1D0B9}" dt="2020-02-10T18:14:35.108" v="17606" actId="1076"/>
          <ac:spMkLst>
            <pc:docMk/>
            <pc:sldMk cId="1738773321" sldId="328"/>
            <ac:spMk id="2" creationId="{9605646A-C7F8-4D19-A821-17DF00F88768}"/>
          </ac:spMkLst>
        </pc:spChg>
        <pc:spChg chg="add del mod">
          <ac:chgData name="Jim Hogg" userId="34797abe98eaa765" providerId="LiveId" clId="{5458B08F-69CF-4065-BB4B-87E425B1D0B9}" dt="2020-02-10T06:14:12.214" v="14422"/>
          <ac:spMkLst>
            <pc:docMk/>
            <pc:sldMk cId="1738773321" sldId="328"/>
            <ac:spMk id="3" creationId="{07CC384E-9908-4547-B54E-37CDF4813FF8}"/>
          </ac:spMkLst>
        </pc:spChg>
        <pc:spChg chg="add mod">
          <ac:chgData name="Jim Hogg" userId="34797abe98eaa765" providerId="LiveId" clId="{5458B08F-69CF-4065-BB4B-87E425B1D0B9}" dt="2020-02-10T18:13:27.885" v="17558" actId="1076"/>
          <ac:spMkLst>
            <pc:docMk/>
            <pc:sldMk cId="1738773321" sldId="328"/>
            <ac:spMk id="4" creationId="{F18A025F-8DEC-4EE3-9F2B-04A985DC86DA}"/>
          </ac:spMkLst>
        </pc:spChg>
        <pc:spChg chg="add mod">
          <ac:chgData name="Jim Hogg" userId="34797abe98eaa765" providerId="LiveId" clId="{5458B08F-69CF-4065-BB4B-87E425B1D0B9}" dt="2020-02-10T18:14:37.496" v="17607" actId="1076"/>
          <ac:spMkLst>
            <pc:docMk/>
            <pc:sldMk cId="1738773321" sldId="328"/>
            <ac:spMk id="5" creationId="{846ED585-28CD-4493-8AE3-AAE3756B1C93}"/>
          </ac:spMkLst>
        </pc:spChg>
        <pc:spChg chg="add mod">
          <ac:chgData name="Jim Hogg" userId="34797abe98eaa765" providerId="LiveId" clId="{5458B08F-69CF-4065-BB4B-87E425B1D0B9}" dt="2020-02-10T18:13:31.191" v="17559" actId="1076"/>
          <ac:spMkLst>
            <pc:docMk/>
            <pc:sldMk cId="1738773321" sldId="328"/>
            <ac:spMk id="6" creationId="{7D4B7621-BC14-44E6-B8DE-8FEEA086DD86}"/>
          </ac:spMkLst>
        </pc:spChg>
      </pc:sldChg>
      <pc:sldChg chg="modSp add setBg">
        <pc:chgData name="Jim Hogg" userId="34797abe98eaa765" providerId="LiveId" clId="{5458B08F-69CF-4065-BB4B-87E425B1D0B9}" dt="2020-02-10T19:31:19.314" v="19089" actId="207"/>
        <pc:sldMkLst>
          <pc:docMk/>
          <pc:sldMk cId="393712730" sldId="329"/>
        </pc:sldMkLst>
        <pc:spChg chg="mod">
          <ac:chgData name="Jim Hogg" userId="34797abe98eaa765" providerId="LiveId" clId="{5458B08F-69CF-4065-BB4B-87E425B1D0B9}" dt="2020-02-10T19:31:19.314" v="19089" actId="207"/>
          <ac:spMkLst>
            <pc:docMk/>
            <pc:sldMk cId="393712730" sldId="329"/>
            <ac:spMk id="2" creationId="{41F1C91C-CB4C-4541-B84A-554A031CA0C8}"/>
          </ac:spMkLst>
        </pc:spChg>
      </pc:sldChg>
      <pc:sldChg chg="addSp delSp modSp add">
        <pc:chgData name="Jim Hogg" userId="34797abe98eaa765" providerId="LiveId" clId="{5458B08F-69CF-4065-BB4B-87E425B1D0B9}" dt="2020-02-10T18:04:22.309" v="16986" actId="1076"/>
        <pc:sldMkLst>
          <pc:docMk/>
          <pc:sldMk cId="1118739207" sldId="330"/>
        </pc:sldMkLst>
        <pc:spChg chg="add mod">
          <ac:chgData name="Jim Hogg" userId="34797abe98eaa765" providerId="LiveId" clId="{5458B08F-69CF-4065-BB4B-87E425B1D0B9}" dt="2020-02-10T18:04:22.309" v="16986" actId="1076"/>
          <ac:spMkLst>
            <pc:docMk/>
            <pc:sldMk cId="1118739207" sldId="330"/>
            <ac:spMk id="2" creationId="{7C65D38D-6391-4B37-9FE9-65012FB9C821}"/>
          </ac:spMkLst>
        </pc:spChg>
        <pc:spChg chg="add mod">
          <ac:chgData name="Jim Hogg" userId="34797abe98eaa765" providerId="LiveId" clId="{5458B08F-69CF-4065-BB4B-87E425B1D0B9}" dt="2020-02-10T18:01:44.491" v="16875" actId="1076"/>
          <ac:spMkLst>
            <pc:docMk/>
            <pc:sldMk cId="1118739207" sldId="330"/>
            <ac:spMk id="3" creationId="{29EE7C93-5F5E-4DA9-A459-85428C573210}"/>
          </ac:spMkLst>
        </pc:spChg>
        <pc:spChg chg="del">
          <ac:chgData name="Jim Hogg" userId="34797abe98eaa765" providerId="LiveId" clId="{5458B08F-69CF-4065-BB4B-87E425B1D0B9}" dt="2020-02-10T16:31:16.780" v="15575" actId="478"/>
          <ac:spMkLst>
            <pc:docMk/>
            <pc:sldMk cId="1118739207" sldId="330"/>
            <ac:spMk id="6" creationId="{2B82D86D-8475-48D4-B360-7D7CB763A63E}"/>
          </ac:spMkLst>
        </pc:spChg>
        <pc:spChg chg="del">
          <ac:chgData name="Jim Hogg" userId="34797abe98eaa765" providerId="LiveId" clId="{5458B08F-69CF-4065-BB4B-87E425B1D0B9}" dt="2020-02-10T16:31:16.780" v="15575" actId="478"/>
          <ac:spMkLst>
            <pc:docMk/>
            <pc:sldMk cId="1118739207" sldId="330"/>
            <ac:spMk id="7" creationId="{A109905A-C62B-4AE9-85D0-5D19304FBE11}"/>
          </ac:spMkLst>
        </pc:spChg>
        <pc:spChg chg="del mod">
          <ac:chgData name="Jim Hogg" userId="34797abe98eaa765" providerId="LiveId" clId="{5458B08F-69CF-4065-BB4B-87E425B1D0B9}" dt="2020-02-10T16:33:05.544" v="15716" actId="478"/>
          <ac:spMkLst>
            <pc:docMk/>
            <pc:sldMk cId="1118739207" sldId="330"/>
            <ac:spMk id="8" creationId="{4F49E43E-DD79-4865-8FB0-D732A232815A}"/>
          </ac:spMkLst>
        </pc:spChg>
        <pc:spChg chg="del">
          <ac:chgData name="Jim Hogg" userId="34797abe98eaa765" providerId="LiveId" clId="{5458B08F-69CF-4065-BB4B-87E425B1D0B9}" dt="2020-02-10T16:33:30.968" v="15725" actId="478"/>
          <ac:spMkLst>
            <pc:docMk/>
            <pc:sldMk cId="1118739207" sldId="330"/>
            <ac:spMk id="9" creationId="{5145BE92-89E9-4782-9A87-B56C9FCE4835}"/>
          </ac:spMkLst>
        </pc:spChg>
        <pc:spChg chg="add mod">
          <ac:chgData name="Jim Hogg" userId="34797abe98eaa765" providerId="LiveId" clId="{5458B08F-69CF-4065-BB4B-87E425B1D0B9}" dt="2020-02-10T18:01:49.648" v="16886" actId="20577"/>
          <ac:spMkLst>
            <pc:docMk/>
            <pc:sldMk cId="1118739207" sldId="330"/>
            <ac:spMk id="10" creationId="{4E7446D6-4EBB-41BE-AFE6-5AEAE9A1E7C2}"/>
          </ac:spMkLst>
        </pc:spChg>
        <pc:spChg chg="add mod">
          <ac:chgData name="Jim Hogg" userId="34797abe98eaa765" providerId="LiveId" clId="{5458B08F-69CF-4065-BB4B-87E425B1D0B9}" dt="2020-02-10T18:01:44.491" v="16875" actId="1076"/>
          <ac:spMkLst>
            <pc:docMk/>
            <pc:sldMk cId="1118739207" sldId="330"/>
            <ac:spMk id="11" creationId="{E92289FC-048D-45D0-A658-1FEE24FB5665}"/>
          </ac:spMkLst>
        </pc:spChg>
        <pc:spChg chg="mod">
          <ac:chgData name="Jim Hogg" userId="34797abe98eaa765" providerId="LiveId" clId="{5458B08F-69CF-4065-BB4B-87E425B1D0B9}" dt="2020-02-10T18:01:13.138" v="16868" actId="20577"/>
          <ac:spMkLst>
            <pc:docMk/>
            <pc:sldMk cId="1118739207" sldId="330"/>
            <ac:spMk id="27" creationId="{10014AEA-FF9C-4373-83CF-8D2904E79E28}"/>
          </ac:spMkLst>
        </pc:spChg>
        <pc:cxnChg chg="add mod">
          <ac:chgData name="Jim Hogg" userId="34797abe98eaa765" providerId="LiveId" clId="{5458B08F-69CF-4065-BB4B-87E425B1D0B9}" dt="2020-02-10T18:01:44.491" v="16875" actId="1076"/>
          <ac:cxnSpMkLst>
            <pc:docMk/>
            <pc:sldMk cId="1118739207" sldId="330"/>
            <ac:cxnSpMk id="5" creationId="{54F63D1E-FDB1-4A97-A2D2-146CD86D49F9}"/>
          </ac:cxnSpMkLst>
        </pc:cxnChg>
        <pc:cxnChg chg="add mod">
          <ac:chgData name="Jim Hogg" userId="34797abe98eaa765" providerId="LiveId" clId="{5458B08F-69CF-4065-BB4B-87E425B1D0B9}" dt="2020-02-10T18:01:44.491" v="16875" actId="1076"/>
          <ac:cxnSpMkLst>
            <pc:docMk/>
            <pc:sldMk cId="1118739207" sldId="330"/>
            <ac:cxnSpMk id="13" creationId="{27C5376D-5434-4E33-9A7E-A787E62DA36C}"/>
          </ac:cxnSpMkLst>
        </pc:cxnChg>
      </pc:sldChg>
      <pc:sldChg chg="addSp delSp modSp add ord">
        <pc:chgData name="Jim Hogg" userId="34797abe98eaa765" providerId="LiveId" clId="{5458B08F-69CF-4065-BB4B-87E425B1D0B9}" dt="2020-02-10T18:50:47.344" v="18244" actId="20577"/>
        <pc:sldMkLst>
          <pc:docMk/>
          <pc:sldMk cId="1893130353" sldId="331"/>
        </pc:sldMkLst>
        <pc:spChg chg="mod">
          <ac:chgData name="Jim Hogg" userId="34797abe98eaa765" providerId="LiveId" clId="{5458B08F-69CF-4065-BB4B-87E425B1D0B9}" dt="2020-02-10T18:48:18.322" v="18012" actId="14100"/>
          <ac:spMkLst>
            <pc:docMk/>
            <pc:sldMk cId="1893130353" sldId="331"/>
            <ac:spMk id="2" creationId="{9605646A-C7F8-4D19-A821-17DF00F88768}"/>
          </ac:spMkLst>
        </pc:spChg>
        <pc:spChg chg="add del">
          <ac:chgData name="Jim Hogg" userId="34797abe98eaa765" providerId="LiveId" clId="{5458B08F-69CF-4065-BB4B-87E425B1D0B9}" dt="2020-02-10T18:24:57.636" v="17642" actId="478"/>
          <ac:spMkLst>
            <pc:docMk/>
            <pc:sldMk cId="1893130353" sldId="331"/>
            <ac:spMk id="3" creationId="{463E2344-1EE9-4C0F-A14A-A10ED54F1452}"/>
          </ac:spMkLst>
        </pc:spChg>
        <pc:spChg chg="add del">
          <ac:chgData name="Jim Hogg" userId="34797abe98eaa765" providerId="LiveId" clId="{5458B08F-69CF-4065-BB4B-87E425B1D0B9}" dt="2020-02-10T18:24:57.636" v="17642" actId="478"/>
          <ac:spMkLst>
            <pc:docMk/>
            <pc:sldMk cId="1893130353" sldId="331"/>
            <ac:spMk id="4" creationId="{B117D00E-3A73-489A-BFAC-A20C83827C7C}"/>
          </ac:spMkLst>
        </pc:spChg>
        <pc:spChg chg="add del">
          <ac:chgData name="Jim Hogg" userId="34797abe98eaa765" providerId="LiveId" clId="{5458B08F-69CF-4065-BB4B-87E425B1D0B9}" dt="2020-02-10T18:24:57.636" v="17642" actId="478"/>
          <ac:spMkLst>
            <pc:docMk/>
            <pc:sldMk cId="1893130353" sldId="331"/>
            <ac:spMk id="5" creationId="{67EB50B1-B3AC-4B80-A970-9ED291F876C1}"/>
          </ac:spMkLst>
        </pc:spChg>
        <pc:spChg chg="add mod">
          <ac:chgData name="Jim Hogg" userId="34797abe98eaa765" providerId="LiveId" clId="{5458B08F-69CF-4065-BB4B-87E425B1D0B9}" dt="2020-02-10T18:48:02.035" v="18008" actId="1076"/>
          <ac:spMkLst>
            <pc:docMk/>
            <pc:sldMk cId="1893130353" sldId="331"/>
            <ac:spMk id="8" creationId="{337C310E-A706-4860-B3C9-3D50B9A53F2F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9" creationId="{49F722A3-A728-4F08-A8D4-4E6B461A3FF9}"/>
          </ac:spMkLst>
        </pc:spChg>
        <pc:spChg chg="add del mod">
          <ac:chgData name="Jim Hogg" userId="34797abe98eaa765" providerId="LiveId" clId="{5458B08F-69CF-4065-BB4B-87E425B1D0B9}" dt="2020-02-10T16:49:22.458" v="16510" actId="478"/>
          <ac:spMkLst>
            <pc:docMk/>
            <pc:sldMk cId="1893130353" sldId="331"/>
            <ac:spMk id="10" creationId="{ED2E91AA-9E43-4393-865B-A76D8BFDAFF4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1" creationId="{8C3E9729-80F1-4644-BB81-FECFFF662D59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2" creationId="{1E965D44-8B41-4ADA-84A0-90116120A6B3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3" creationId="{C76CC0DA-C3FC-4214-9E2B-1257BF80A910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4" creationId="{948B5FE3-71BC-49A7-A924-68BC6F6D7E0F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5" creationId="{A3B389A3-4A0E-4C7B-A118-82848677B8CF}"/>
          </ac:spMkLst>
        </pc:spChg>
        <pc:spChg chg="add del mod">
          <ac:chgData name="Jim Hogg" userId="34797abe98eaa765" providerId="LiveId" clId="{5458B08F-69CF-4065-BB4B-87E425B1D0B9}" dt="2020-02-10T18:27:00.614" v="17660" actId="478"/>
          <ac:spMkLst>
            <pc:docMk/>
            <pc:sldMk cId="1893130353" sldId="331"/>
            <ac:spMk id="16" creationId="{805BC32C-307F-4809-83FC-D832522BBA33}"/>
          </ac:spMkLst>
        </pc:spChg>
        <pc:spChg chg="add del mod">
          <ac:chgData name="Jim Hogg" userId="34797abe98eaa765" providerId="LiveId" clId="{5458B08F-69CF-4065-BB4B-87E425B1D0B9}" dt="2020-02-10T18:27:05.227" v="17661" actId="478"/>
          <ac:spMkLst>
            <pc:docMk/>
            <pc:sldMk cId="1893130353" sldId="331"/>
            <ac:spMk id="19" creationId="{D24BCA83-C8BD-4922-9ABC-A055F1FE690E}"/>
          </ac:spMkLst>
        </pc:spChg>
        <pc:spChg chg="add mod">
          <ac:chgData name="Jim Hogg" userId="34797abe98eaa765" providerId="LiveId" clId="{5458B08F-69CF-4065-BB4B-87E425B1D0B9}" dt="2020-02-10T18:43:49.868" v="17947" actId="1076"/>
          <ac:spMkLst>
            <pc:docMk/>
            <pc:sldMk cId="1893130353" sldId="331"/>
            <ac:spMk id="20" creationId="{1F007F7C-C574-4BBC-A141-D5C7FCB91A4E}"/>
          </ac:spMkLst>
        </pc:spChg>
        <pc:spChg chg="add mod">
          <ac:chgData name="Jim Hogg" userId="34797abe98eaa765" providerId="LiveId" clId="{5458B08F-69CF-4065-BB4B-87E425B1D0B9}" dt="2020-02-10T18:43:44.847" v="17946" actId="1076"/>
          <ac:spMkLst>
            <pc:docMk/>
            <pc:sldMk cId="1893130353" sldId="331"/>
            <ac:spMk id="21" creationId="{032129B5-CE95-4A7D-85F1-D83F30EE88E0}"/>
          </ac:spMkLst>
        </pc:spChg>
        <pc:spChg chg="add mod">
          <ac:chgData name="Jim Hogg" userId="34797abe98eaa765" providerId="LiveId" clId="{5458B08F-69CF-4065-BB4B-87E425B1D0B9}" dt="2020-02-10T18:43:27.320" v="17942" actId="14100"/>
          <ac:spMkLst>
            <pc:docMk/>
            <pc:sldMk cId="1893130353" sldId="331"/>
            <ac:spMk id="22" creationId="{3BD22C2A-71E7-4E96-8F03-F87B48FB906E}"/>
          </ac:spMkLst>
        </pc:spChg>
        <pc:spChg chg="add del mod">
          <ac:chgData name="Jim Hogg" userId="34797abe98eaa765" providerId="LiveId" clId="{5458B08F-69CF-4065-BB4B-87E425B1D0B9}" dt="2020-02-10T18:27:05.227" v="17661" actId="478"/>
          <ac:spMkLst>
            <pc:docMk/>
            <pc:sldMk cId="1893130353" sldId="331"/>
            <ac:spMk id="25" creationId="{CC1E31FE-151C-4117-B0E4-FC1B68E3AE9B}"/>
          </ac:spMkLst>
        </pc:spChg>
        <pc:spChg chg="add mod">
          <ac:chgData name="Jim Hogg" userId="34797abe98eaa765" providerId="LiveId" clId="{5458B08F-69CF-4065-BB4B-87E425B1D0B9}" dt="2020-02-10T18:50:47.344" v="18244" actId="20577"/>
          <ac:spMkLst>
            <pc:docMk/>
            <pc:sldMk cId="1893130353" sldId="331"/>
            <ac:spMk id="26" creationId="{0EA548E4-991E-4749-ADA9-AF182ADAA083}"/>
          </ac:spMkLst>
        </pc:spChg>
        <pc:spChg chg="add mod">
          <ac:chgData name="Jim Hogg" userId="34797abe98eaa765" providerId="LiveId" clId="{5458B08F-69CF-4065-BB4B-87E425B1D0B9}" dt="2020-02-10T18:48:04.489" v="18009" actId="1076"/>
          <ac:spMkLst>
            <pc:docMk/>
            <pc:sldMk cId="1893130353" sldId="331"/>
            <ac:spMk id="37" creationId="{6000D0EB-65AE-45E8-BE69-23273109D1EB}"/>
          </ac:spMkLst>
        </pc:spChg>
        <pc:cxnChg chg="add del mod">
          <ac:chgData name="Jim Hogg" userId="34797abe98eaa765" providerId="LiveId" clId="{5458B08F-69CF-4065-BB4B-87E425B1D0B9}" dt="2020-02-10T18:24:57.636" v="17642" actId="478"/>
          <ac:cxnSpMkLst>
            <pc:docMk/>
            <pc:sldMk cId="1893130353" sldId="331"/>
            <ac:cxnSpMk id="6" creationId="{CF8B5CD8-C076-48E5-A65B-DE52DA261431}"/>
          </ac:cxnSpMkLst>
        </pc:cxnChg>
        <pc:cxnChg chg="add del mod">
          <ac:chgData name="Jim Hogg" userId="34797abe98eaa765" providerId="LiveId" clId="{5458B08F-69CF-4065-BB4B-87E425B1D0B9}" dt="2020-02-10T18:24:57.636" v="17642" actId="478"/>
          <ac:cxnSpMkLst>
            <pc:docMk/>
            <pc:sldMk cId="1893130353" sldId="331"/>
            <ac:cxnSpMk id="7" creationId="{6E59BB78-2F40-4DD5-AB6F-572FC65B290B}"/>
          </ac:cxnSpMkLst>
        </pc:cxnChg>
        <pc:cxnChg chg="add del mod">
          <ac:chgData name="Jim Hogg" userId="34797abe98eaa765" providerId="LiveId" clId="{5458B08F-69CF-4065-BB4B-87E425B1D0B9}" dt="2020-02-10T18:27:00.614" v="17660" actId="478"/>
          <ac:cxnSpMkLst>
            <pc:docMk/>
            <pc:sldMk cId="1893130353" sldId="331"/>
            <ac:cxnSpMk id="18" creationId="{67DBB6B1-6FE5-4F19-8D10-180C679A520F}"/>
          </ac:cxnSpMkLst>
        </pc:cxnChg>
        <pc:cxnChg chg="add mod">
          <ac:chgData name="Jim Hogg" userId="34797abe98eaa765" providerId="LiveId" clId="{5458B08F-69CF-4065-BB4B-87E425B1D0B9}" dt="2020-02-10T18:43:49.868" v="17947" actId="1076"/>
          <ac:cxnSpMkLst>
            <pc:docMk/>
            <pc:sldMk cId="1893130353" sldId="331"/>
            <ac:cxnSpMk id="23" creationId="{4113FDCC-47B3-4858-B03E-44FE0B5F63D8}"/>
          </ac:cxnSpMkLst>
        </pc:cxnChg>
        <pc:cxnChg chg="add mod">
          <ac:chgData name="Jim Hogg" userId="34797abe98eaa765" providerId="LiveId" clId="{5458B08F-69CF-4065-BB4B-87E425B1D0B9}" dt="2020-02-10T18:43:49.868" v="17947" actId="1076"/>
          <ac:cxnSpMkLst>
            <pc:docMk/>
            <pc:sldMk cId="1893130353" sldId="331"/>
            <ac:cxnSpMk id="24" creationId="{074E19B0-AE31-47FD-B065-667337AAD2FA}"/>
          </ac:cxnSpMkLst>
        </pc:cxnChg>
      </pc:sldChg>
      <pc:sldChg chg="modSp add">
        <pc:chgData name="Jim Hogg" userId="34797abe98eaa765" providerId="LiveId" clId="{5458B08F-69CF-4065-BB4B-87E425B1D0B9}" dt="2020-02-10T18:31:24.816" v="17917" actId="6549"/>
        <pc:sldMkLst>
          <pc:docMk/>
          <pc:sldMk cId="372863967" sldId="332"/>
        </pc:sldMkLst>
        <pc:spChg chg="mod">
          <ac:chgData name="Jim Hogg" userId="34797abe98eaa765" providerId="LiveId" clId="{5458B08F-69CF-4065-BB4B-87E425B1D0B9}" dt="2020-02-10T18:31:24.816" v="17917" actId="6549"/>
          <ac:spMkLst>
            <pc:docMk/>
            <pc:sldMk cId="372863967" sldId="332"/>
            <ac:spMk id="2" creationId="{9605646A-C7F8-4D19-A821-17DF00F88768}"/>
          </ac:spMkLst>
        </pc:spChg>
      </pc:sldChg>
      <pc:sldChg chg="addSp delSp modSp add modAnim">
        <pc:chgData name="Jim Hogg" userId="34797abe98eaa765" providerId="LiveId" clId="{5458B08F-69CF-4065-BB4B-87E425B1D0B9}" dt="2020-02-11T04:48:07.309" v="19432" actId="20577"/>
        <pc:sldMkLst>
          <pc:docMk/>
          <pc:sldMk cId="2407878479" sldId="333"/>
        </pc:sldMkLst>
        <pc:spChg chg="del">
          <ac:chgData name="Jim Hogg" userId="34797abe98eaa765" providerId="LiveId" clId="{5458B08F-69CF-4065-BB4B-87E425B1D0B9}" dt="2020-02-10T18:58:05.743" v="18262" actId="478"/>
          <ac:spMkLst>
            <pc:docMk/>
            <pc:sldMk cId="2407878479" sldId="333"/>
            <ac:spMk id="2" creationId="{9605646A-C7F8-4D19-A821-17DF00F88768}"/>
          </ac:spMkLst>
        </pc:spChg>
        <pc:spChg chg="mod">
          <ac:chgData name="Jim Hogg" userId="34797abe98eaa765" providerId="LiveId" clId="{5458B08F-69CF-4065-BB4B-87E425B1D0B9}" dt="2020-02-10T18:58:01.984" v="18261" actId="20577"/>
          <ac:spMkLst>
            <pc:docMk/>
            <pc:sldMk cId="2407878479" sldId="333"/>
            <ac:spMk id="8" creationId="{337C310E-A706-4860-B3C9-3D50B9A53F2F}"/>
          </ac:spMkLst>
        </pc:spChg>
        <pc:spChg chg="add mod">
          <ac:chgData name="Jim Hogg" userId="34797abe98eaa765" providerId="LiveId" clId="{5458B08F-69CF-4065-BB4B-87E425B1D0B9}" dt="2020-02-10T19:18:45.272" v="18532" actId="1076"/>
          <ac:spMkLst>
            <pc:docMk/>
            <pc:sldMk cId="2407878479" sldId="333"/>
            <ac:spMk id="11" creationId="{F59073F5-F989-4C75-B518-3D9D3B760199}"/>
          </ac:spMkLst>
        </pc:spChg>
        <pc:spChg chg="add mod">
          <ac:chgData name="Jim Hogg" userId="34797abe98eaa765" providerId="LiveId" clId="{5458B08F-69CF-4065-BB4B-87E425B1D0B9}" dt="2020-02-11T04:48:07.309" v="19432" actId="20577"/>
          <ac:spMkLst>
            <pc:docMk/>
            <pc:sldMk cId="2407878479" sldId="333"/>
            <ac:spMk id="12" creationId="{CC5CFEE1-0027-48F4-9B3C-AF439A14A2EB}"/>
          </ac:spMkLst>
        </pc:spChg>
        <pc:spChg chg="mod ord">
          <ac:chgData name="Jim Hogg" userId="34797abe98eaa765" providerId="LiveId" clId="{5458B08F-69CF-4065-BB4B-87E425B1D0B9}" dt="2020-02-10T19:17:41.702" v="18396" actId="1076"/>
          <ac:spMkLst>
            <pc:docMk/>
            <pc:sldMk cId="2407878479" sldId="333"/>
            <ac:spMk id="26" creationId="{0EA548E4-991E-4749-ADA9-AF182ADAA083}"/>
          </ac:spMkLst>
        </pc:spChg>
        <pc:spChg chg="mod">
          <ac:chgData name="Jim Hogg" userId="34797abe98eaa765" providerId="LiveId" clId="{5458B08F-69CF-4065-BB4B-87E425B1D0B9}" dt="2020-02-10T18:56:40.706" v="18260" actId="20577"/>
          <ac:spMkLst>
            <pc:docMk/>
            <pc:sldMk cId="2407878479" sldId="333"/>
            <ac:spMk id="37" creationId="{6000D0EB-65AE-45E8-BE69-23273109D1EB}"/>
          </ac:spMkLst>
        </pc:spChg>
      </pc:sldChg>
      <pc:sldChg chg="delSp modSp add">
        <pc:chgData name="Jim Hogg" userId="34797abe98eaa765" providerId="LiveId" clId="{5458B08F-69CF-4065-BB4B-87E425B1D0B9}" dt="2020-02-10T19:25:51.428" v="19063" actId="6549"/>
        <pc:sldMkLst>
          <pc:docMk/>
          <pc:sldMk cId="3958033616" sldId="334"/>
        </pc:sldMkLst>
        <pc:spChg chg="del">
          <ac:chgData name="Jim Hogg" userId="34797abe98eaa765" providerId="LiveId" clId="{5458B08F-69CF-4065-BB4B-87E425B1D0B9}" dt="2020-02-10T19:21:33.526" v="18556" actId="478"/>
          <ac:spMkLst>
            <pc:docMk/>
            <pc:sldMk cId="3958033616" sldId="334"/>
            <ac:spMk id="3" creationId="{00000000-0000-0000-0000-000000000000}"/>
          </ac:spMkLst>
        </pc:spChg>
        <pc:spChg chg="del">
          <ac:chgData name="Jim Hogg" userId="34797abe98eaa765" providerId="LiveId" clId="{5458B08F-69CF-4065-BB4B-87E425B1D0B9}" dt="2020-02-10T19:21:34.904" v="18557" actId="478"/>
          <ac:spMkLst>
            <pc:docMk/>
            <pc:sldMk cId="3958033616" sldId="334"/>
            <ac:spMk id="4" creationId="{03678D7A-13D7-4CE3-85F1-45A672468241}"/>
          </ac:spMkLst>
        </pc:spChg>
        <pc:spChg chg="mod">
          <ac:chgData name="Jim Hogg" userId="34797abe98eaa765" providerId="LiveId" clId="{5458B08F-69CF-4065-BB4B-87E425B1D0B9}" dt="2020-02-10T19:25:51.428" v="19063" actId="6549"/>
          <ac:spMkLst>
            <pc:docMk/>
            <pc:sldMk cId="3958033616" sldId="334"/>
            <ac:spMk id="5" creationId="{2E655AB3-734A-4516-8A53-6E432E52D8D4}"/>
          </ac:spMkLst>
        </pc:spChg>
      </pc:sldChg>
      <pc:sldChg chg="addSp delSp modSp add">
        <pc:chgData name="Jim Hogg" userId="34797abe98eaa765" providerId="LiveId" clId="{5458B08F-69CF-4065-BB4B-87E425B1D0B9}" dt="2020-02-10T19:39:04.515" v="19398" actId="1076"/>
        <pc:sldMkLst>
          <pc:docMk/>
          <pc:sldMk cId="323258792" sldId="335"/>
        </pc:sldMkLst>
        <pc:spChg chg="add del mod">
          <ac:chgData name="Jim Hogg" userId="34797abe98eaa765" providerId="LiveId" clId="{5458B08F-69CF-4065-BB4B-87E425B1D0B9}" dt="2020-02-10T19:33:09.175" v="19137"/>
          <ac:spMkLst>
            <pc:docMk/>
            <pc:sldMk cId="323258792" sldId="335"/>
            <ac:spMk id="2" creationId="{5052E7AC-598D-49CF-8770-58025E4AAB62}"/>
          </ac:spMkLst>
        </pc:spChg>
        <pc:spChg chg="add mod">
          <ac:chgData name="Jim Hogg" userId="34797abe98eaa765" providerId="LiveId" clId="{5458B08F-69CF-4065-BB4B-87E425B1D0B9}" dt="2020-02-10T19:38:52.908" v="19396" actId="20577"/>
          <ac:spMkLst>
            <pc:docMk/>
            <pc:sldMk cId="323258792" sldId="335"/>
            <ac:spMk id="3" creationId="{9C5195A8-E825-41B7-B2BA-17667C578052}"/>
          </ac:spMkLst>
        </pc:spChg>
        <pc:spChg chg="add mod">
          <ac:chgData name="Jim Hogg" userId="34797abe98eaa765" providerId="LiveId" clId="{5458B08F-69CF-4065-BB4B-87E425B1D0B9}" dt="2020-02-10T19:39:04.515" v="19398" actId="1076"/>
          <ac:spMkLst>
            <pc:docMk/>
            <pc:sldMk cId="323258792" sldId="335"/>
            <ac:spMk id="4" creationId="{1A19F42B-EC44-48B0-89E9-9FCF8D325A35}"/>
          </ac:spMkLst>
        </pc:spChg>
        <pc:spChg chg="add del mod">
          <ac:chgData name="Jim Hogg" userId="34797abe98eaa765" providerId="LiveId" clId="{5458B08F-69CF-4065-BB4B-87E425B1D0B9}" dt="2020-02-10T19:38:34.639" v="19381"/>
          <ac:spMkLst>
            <pc:docMk/>
            <pc:sldMk cId="323258792" sldId="335"/>
            <ac:spMk id="5" creationId="{9A9DB3A6-02D8-4666-8E2F-759FDC65393E}"/>
          </ac:spMkLst>
        </pc:spChg>
      </pc:sldChg>
    </pc:docChg>
  </pc:docChgLst>
  <pc:docChgLst>
    <pc:chgData name="Jim Hogg" userId="34797abe98eaa765" providerId="LiveId" clId="{010A2E58-EA9E-493B-83A2-FF77AB3F5AC8}"/>
    <pc:docChg chg="custSel modSld modMainMaster">
      <pc:chgData name="Jim Hogg" userId="34797abe98eaa765" providerId="LiveId" clId="{010A2E58-EA9E-493B-83A2-FF77AB3F5AC8}" dt="2020-03-12T22:42:15.428" v="3" actId="14100"/>
      <pc:docMkLst>
        <pc:docMk/>
      </pc:docMkLst>
      <pc:sldChg chg="delSp">
        <pc:chgData name="Jim Hogg" userId="34797abe98eaa765" providerId="LiveId" clId="{010A2E58-EA9E-493B-83A2-FF77AB3F5AC8}" dt="2020-03-12T22:41:46.399" v="0" actId="478"/>
        <pc:sldMkLst>
          <pc:docMk/>
          <pc:sldMk cId="4202235730" sldId="338"/>
        </pc:sldMkLst>
        <pc:spChg chg="del">
          <ac:chgData name="Jim Hogg" userId="34797abe98eaa765" providerId="LiveId" clId="{010A2E58-EA9E-493B-83A2-FF77AB3F5AC8}" dt="2020-03-12T22:41:46.399" v="0" actId="478"/>
          <ac:spMkLst>
            <pc:docMk/>
            <pc:sldMk cId="4202235730" sldId="338"/>
            <ac:spMk id="5" creationId="{00000000-0000-0000-0000-000000000000}"/>
          </ac:spMkLst>
        </pc:spChg>
        <pc:spChg chg="del">
          <ac:chgData name="Jim Hogg" userId="34797abe98eaa765" providerId="LiveId" clId="{010A2E58-EA9E-493B-83A2-FF77AB3F5AC8}" dt="2020-03-12T22:41:46.399" v="0" actId="478"/>
          <ac:spMkLst>
            <pc:docMk/>
            <pc:sldMk cId="4202235730" sldId="338"/>
            <ac:spMk id="8" creationId="{00000000-0000-0000-0000-000000000000}"/>
          </ac:spMkLst>
        </pc:spChg>
        <pc:spChg chg="del">
          <ac:chgData name="Jim Hogg" userId="34797abe98eaa765" providerId="LiveId" clId="{010A2E58-EA9E-493B-83A2-FF77AB3F5AC8}" dt="2020-03-12T22:41:46.399" v="0" actId="478"/>
          <ac:spMkLst>
            <pc:docMk/>
            <pc:sldMk cId="4202235730" sldId="338"/>
            <ac:spMk id="10" creationId="{00000000-0000-0000-0000-000000000000}"/>
          </ac:spMkLst>
        </pc:spChg>
      </pc:sldChg>
      <pc:sldMasterChg chg="delSp modSp">
        <pc:chgData name="Jim Hogg" userId="34797abe98eaa765" providerId="LiveId" clId="{010A2E58-EA9E-493B-83A2-FF77AB3F5AC8}" dt="2020-03-12T22:42:15.428" v="3" actId="14100"/>
        <pc:sldMasterMkLst>
          <pc:docMk/>
          <pc:sldMasterMk cId="1337446025" sldId="2147483660"/>
        </pc:sldMasterMkLst>
        <pc:spChg chg="del">
          <ac:chgData name="Jim Hogg" userId="34797abe98eaa765" providerId="LiveId" clId="{010A2E58-EA9E-493B-83A2-FF77AB3F5AC8}" dt="2020-03-12T22:42:08.350" v="1" actId="478"/>
          <ac:spMkLst>
            <pc:docMk/>
            <pc:sldMasterMk cId="1337446025" sldId="2147483660"/>
            <ac:spMk id="7" creationId="{00000000-0000-0000-0000-000000000000}"/>
          </ac:spMkLst>
        </pc:spChg>
        <pc:spChg chg="del">
          <ac:chgData name="Jim Hogg" userId="34797abe98eaa765" providerId="LiveId" clId="{010A2E58-EA9E-493B-83A2-FF77AB3F5AC8}" dt="2020-03-12T22:42:08.350" v="1" actId="478"/>
          <ac:spMkLst>
            <pc:docMk/>
            <pc:sldMasterMk cId="1337446025" sldId="2147483660"/>
            <ac:spMk id="8" creationId="{00000000-0000-0000-0000-000000000000}"/>
          </ac:spMkLst>
        </pc:spChg>
        <pc:spChg chg="mod">
          <ac:chgData name="Jim Hogg" userId="34797abe98eaa765" providerId="LiveId" clId="{010A2E58-EA9E-493B-83A2-FF77AB3F5AC8}" dt="2020-03-12T22:42:15.428" v="3" actId="14100"/>
          <ac:spMkLst>
            <pc:docMk/>
            <pc:sldMasterMk cId="1337446025" sldId="2147483660"/>
            <ac:spMk id="9" creationId="{00000000-0000-0000-0000-000000000000}"/>
          </ac:spMkLst>
        </pc:spChg>
        <pc:spChg chg="del">
          <ac:chgData name="Jim Hogg" userId="34797abe98eaa765" providerId="LiveId" clId="{010A2E58-EA9E-493B-83A2-FF77AB3F5AC8}" dt="2020-03-12T22:42:08.350" v="1" actId="478"/>
          <ac:spMkLst>
            <pc:docMk/>
            <pc:sldMasterMk cId="1337446025" sldId="2147483660"/>
            <ac:spMk id="10" creationId="{00000000-0000-0000-0000-000000000000}"/>
          </ac:spMkLst>
        </pc:spChg>
      </pc:sldMasterChg>
    </pc:docChg>
  </pc:docChgLst>
  <pc:docChgLst>
    <pc:chgData name="Jim Hogg" userId="34797abe98eaa765" providerId="LiveId" clId="{CB94B58D-DFB1-467C-BF6C-99E040BA47F7}"/>
    <pc:docChg chg="undo custSel addSld delSld modSld sldOrd">
      <pc:chgData name="Jim Hogg" userId="34797abe98eaa765" providerId="LiveId" clId="{CB94B58D-DFB1-467C-BF6C-99E040BA47F7}" dt="2020-04-18T00:23:46.942" v="5856" actId="20577"/>
      <pc:docMkLst>
        <pc:docMk/>
      </pc:docMkLst>
      <pc:sldChg chg="addSp delSp modSp">
        <pc:chgData name="Jim Hogg" userId="34797abe98eaa765" providerId="LiveId" clId="{CB94B58D-DFB1-467C-BF6C-99E040BA47F7}" dt="2020-04-18T00:19:50.039" v="5782" actId="1076"/>
        <pc:sldMkLst>
          <pc:docMk/>
          <pc:sldMk cId="49370254" sldId="256"/>
        </pc:sldMkLst>
        <pc:spChg chg="mod">
          <ac:chgData name="Jim Hogg" userId="34797abe98eaa765" providerId="LiveId" clId="{CB94B58D-DFB1-467C-BF6C-99E040BA47F7}" dt="2020-04-18T00:19:47.594" v="5781" actId="1076"/>
          <ac:spMkLst>
            <pc:docMk/>
            <pc:sldMk cId="49370254" sldId="256"/>
            <ac:spMk id="3" creationId="{00000000-0000-0000-0000-000000000000}"/>
          </ac:spMkLst>
        </pc:spChg>
        <pc:spChg chg="mod">
          <ac:chgData name="Jim Hogg" userId="34797abe98eaa765" providerId="LiveId" clId="{CB94B58D-DFB1-467C-BF6C-99E040BA47F7}" dt="2020-04-18T00:19:50.039" v="5782" actId="1076"/>
          <ac:spMkLst>
            <pc:docMk/>
            <pc:sldMk cId="49370254" sldId="256"/>
            <ac:spMk id="4" creationId="{C86A591A-301E-44A8-871F-D66550F04703}"/>
          </ac:spMkLst>
        </pc:spChg>
        <pc:spChg chg="add del mod">
          <ac:chgData name="Jim Hogg" userId="34797abe98eaa765" providerId="LiveId" clId="{CB94B58D-DFB1-467C-BF6C-99E040BA47F7}" dt="2020-04-18T00:19:15.069" v="5779" actId="478"/>
          <ac:spMkLst>
            <pc:docMk/>
            <pc:sldMk cId="49370254" sldId="256"/>
            <ac:spMk id="5" creationId="{3BE91260-E089-4FFE-938B-B99FA7DDE77D}"/>
          </ac:spMkLst>
        </pc:spChg>
      </pc:sldChg>
      <pc:sldChg chg="del">
        <pc:chgData name="Jim Hogg" userId="34797abe98eaa765" providerId="LiveId" clId="{CB94B58D-DFB1-467C-BF6C-99E040BA47F7}" dt="2020-04-14T17:49:10.212" v="2887" actId="47"/>
        <pc:sldMkLst>
          <pc:docMk/>
          <pc:sldMk cId="3671479564" sldId="299"/>
        </pc:sldMkLst>
      </pc:sldChg>
      <pc:sldChg chg="del">
        <pc:chgData name="Jim Hogg" userId="34797abe98eaa765" providerId="LiveId" clId="{CB94B58D-DFB1-467C-BF6C-99E040BA47F7}" dt="2020-04-14T17:49:04.392" v="2883" actId="47"/>
        <pc:sldMkLst>
          <pc:docMk/>
          <pc:sldMk cId="1840463432" sldId="301"/>
        </pc:sldMkLst>
      </pc:sldChg>
      <pc:sldChg chg="modSp ord">
        <pc:chgData name="Jim Hogg" userId="34797abe98eaa765" providerId="LiveId" clId="{CB94B58D-DFB1-467C-BF6C-99E040BA47F7}" dt="2020-04-14T21:56:51.561" v="5357" actId="20577"/>
        <pc:sldMkLst>
          <pc:docMk/>
          <pc:sldMk cId="831864985" sldId="310"/>
        </pc:sldMkLst>
        <pc:spChg chg="mod">
          <ac:chgData name="Jim Hogg" userId="34797abe98eaa765" providerId="LiveId" clId="{CB94B58D-DFB1-467C-BF6C-99E040BA47F7}" dt="2020-04-14T21:56:51.561" v="5357" actId="20577"/>
          <ac:spMkLst>
            <pc:docMk/>
            <pc:sldMk cId="831864985" sldId="310"/>
            <ac:spMk id="6" creationId="{00000000-0000-0000-0000-000000000000}"/>
          </ac:spMkLst>
        </pc:spChg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4105564688" sldId="316"/>
        </pc:sldMkLst>
      </pc:sldChg>
      <pc:sldChg chg="addSp delSp modSp ord">
        <pc:chgData name="Jim Hogg" userId="34797abe98eaa765" providerId="LiveId" clId="{CB94B58D-DFB1-467C-BF6C-99E040BA47F7}" dt="2020-04-17T18:53:46.225" v="5434" actId="20578"/>
        <pc:sldMkLst>
          <pc:docMk/>
          <pc:sldMk cId="3184877701" sldId="321"/>
        </pc:sldMkLst>
        <pc:spChg chg="mod">
          <ac:chgData name="Jim Hogg" userId="34797abe98eaa765" providerId="LiveId" clId="{CB94B58D-DFB1-467C-BF6C-99E040BA47F7}" dt="2020-04-14T21:32:12.851" v="4798" actId="6549"/>
          <ac:spMkLst>
            <pc:docMk/>
            <pc:sldMk cId="3184877701" sldId="321"/>
            <ac:spMk id="2" creationId="{41F1C91C-CB4C-4541-B84A-554A031CA0C8}"/>
          </ac:spMkLst>
        </pc:spChg>
        <pc:graphicFrameChg chg="add del modGraphic">
          <ac:chgData name="Jim Hogg" userId="34797abe98eaa765" providerId="LiveId" clId="{CB94B58D-DFB1-467C-BF6C-99E040BA47F7}" dt="2020-04-17T18:53:44.870" v="5433" actId="27309"/>
          <ac:graphicFrameMkLst>
            <pc:docMk/>
            <pc:sldMk cId="3184877701" sldId="321"/>
            <ac:graphicFrameMk id="4" creationId="{9FCB3C31-381F-418A-9504-8EE52DA80F8A}"/>
          </ac:graphicFrameMkLst>
        </pc:graphicFrameChg>
      </pc:sldChg>
      <pc:sldChg chg="modSp">
        <pc:chgData name="Jim Hogg" userId="34797abe98eaa765" providerId="LiveId" clId="{CB94B58D-DFB1-467C-BF6C-99E040BA47F7}" dt="2020-04-17T18:54:44.995" v="5466" actId="1076"/>
        <pc:sldMkLst>
          <pc:docMk/>
          <pc:sldMk cId="323258792" sldId="335"/>
        </pc:sldMkLst>
        <pc:spChg chg="mod">
          <ac:chgData name="Jim Hogg" userId="34797abe98eaa765" providerId="LiveId" clId="{CB94B58D-DFB1-467C-BF6C-99E040BA47F7}" dt="2020-04-17T18:54:44.995" v="5466" actId="1076"/>
          <ac:spMkLst>
            <pc:docMk/>
            <pc:sldMk cId="323258792" sldId="335"/>
            <ac:spMk id="2" creationId="{21195D1D-8FB6-4D94-8E28-41A1ED37B10E}"/>
          </ac:spMkLst>
        </pc:spChg>
        <pc:spChg chg="mod">
          <ac:chgData name="Jim Hogg" userId="34797abe98eaa765" providerId="LiveId" clId="{CB94B58D-DFB1-467C-BF6C-99E040BA47F7}" dt="2020-04-17T18:54:43.165" v="5465" actId="1076"/>
          <ac:spMkLst>
            <pc:docMk/>
            <pc:sldMk cId="323258792" sldId="335"/>
            <ac:spMk id="3" creationId="{9C5195A8-E825-41B7-B2BA-17667C578052}"/>
          </ac:spMkLst>
        </pc:spChg>
      </pc:sldChg>
      <pc:sldChg chg="del">
        <pc:chgData name="Jim Hogg" userId="34797abe98eaa765" providerId="LiveId" clId="{CB94B58D-DFB1-467C-BF6C-99E040BA47F7}" dt="2020-04-14T17:49:05.732" v="2884" actId="47"/>
        <pc:sldMkLst>
          <pc:docMk/>
          <pc:sldMk cId="2234420222" sldId="336"/>
        </pc:sldMkLst>
      </pc:sldChg>
      <pc:sldChg chg="addSp modSp ord">
        <pc:chgData name="Jim Hogg" userId="34797abe98eaa765" providerId="LiveId" clId="{CB94B58D-DFB1-467C-BF6C-99E040BA47F7}" dt="2020-04-14T17:53:07.780" v="3016"/>
        <pc:sldMkLst>
          <pc:docMk/>
          <pc:sldMk cId="38145940" sldId="337"/>
        </pc:sldMkLst>
        <pc:spChg chg="mod">
          <ac:chgData name="Jim Hogg" userId="34797abe98eaa765" providerId="LiveId" clId="{CB94B58D-DFB1-467C-BF6C-99E040BA47F7}" dt="2020-04-14T17:51:20.126" v="2895" actId="1076"/>
          <ac:spMkLst>
            <pc:docMk/>
            <pc:sldMk cId="38145940" sldId="337"/>
            <ac:spMk id="15" creationId="{7E944BD3-896C-4250-860A-19C4D42EE3AE}"/>
          </ac:spMkLst>
        </pc:spChg>
        <pc:spChg chg="add mod">
          <ac:chgData name="Jim Hogg" userId="34797abe98eaa765" providerId="LiveId" clId="{CB94B58D-DFB1-467C-BF6C-99E040BA47F7}" dt="2020-04-14T17:52:30.225" v="3014" actId="114"/>
          <ac:spMkLst>
            <pc:docMk/>
            <pc:sldMk cId="38145940" sldId="337"/>
            <ac:spMk id="19" creationId="{7D98D5E2-3113-462C-8F64-B6F132F00E5E}"/>
          </ac:spMkLst>
        </pc:spChg>
        <pc:spChg chg="mod">
          <ac:chgData name="Jim Hogg" userId="34797abe98eaa765" providerId="LiveId" clId="{CB94B58D-DFB1-467C-BF6C-99E040BA47F7}" dt="2020-04-14T17:51:13.471" v="2894" actId="1076"/>
          <ac:spMkLst>
            <pc:docMk/>
            <pc:sldMk cId="38145940" sldId="337"/>
            <ac:spMk id="27" creationId="{10014AEA-FF9C-4373-83CF-8D2904E79E28}"/>
          </ac:spMkLst>
        </pc:spChg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2394639077" sldId="338"/>
        </pc:sldMkLst>
      </pc:sldChg>
      <pc:sldChg chg="modSp ord">
        <pc:chgData name="Jim Hogg" userId="34797abe98eaa765" providerId="LiveId" clId="{CB94B58D-DFB1-467C-BF6C-99E040BA47F7}" dt="2020-04-14T17:43:37.964" v="2833" actId="20577"/>
        <pc:sldMkLst>
          <pc:docMk/>
          <pc:sldMk cId="3607506156" sldId="340"/>
        </pc:sldMkLst>
        <pc:spChg chg="mod">
          <ac:chgData name="Jim Hogg" userId="34797abe98eaa765" providerId="LiveId" clId="{CB94B58D-DFB1-467C-BF6C-99E040BA47F7}" dt="2020-04-14T17:43:37.964" v="2833" actId="20577"/>
          <ac:spMkLst>
            <pc:docMk/>
            <pc:sldMk cId="3607506156" sldId="340"/>
            <ac:spMk id="27" creationId="{10014AEA-FF9C-4373-83CF-8D2904E79E28}"/>
          </ac:spMkLst>
        </pc:spChg>
      </pc:sldChg>
      <pc:sldChg chg="del">
        <pc:chgData name="Jim Hogg" userId="34797abe98eaa765" providerId="LiveId" clId="{CB94B58D-DFB1-467C-BF6C-99E040BA47F7}" dt="2020-04-14T17:49:06.868" v="2885" actId="47"/>
        <pc:sldMkLst>
          <pc:docMk/>
          <pc:sldMk cId="188835087" sldId="341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4214921811" sldId="342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1956866479" sldId="343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871389668" sldId="344"/>
        </pc:sldMkLst>
      </pc:sldChg>
      <pc:sldChg chg="del">
        <pc:chgData name="Jim Hogg" userId="34797abe98eaa765" providerId="LiveId" clId="{CB94B58D-DFB1-467C-BF6C-99E040BA47F7}" dt="2020-04-14T17:49:42.982" v="2889" actId="47"/>
        <pc:sldMkLst>
          <pc:docMk/>
          <pc:sldMk cId="301961077" sldId="345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3142081267" sldId="346"/>
        </pc:sldMkLst>
      </pc:sldChg>
      <pc:sldChg chg="del">
        <pc:chgData name="Jim Hogg" userId="34797abe98eaa765" providerId="LiveId" clId="{CB94B58D-DFB1-467C-BF6C-99E040BA47F7}" dt="2020-04-14T17:49:08.012" v="2886" actId="47"/>
        <pc:sldMkLst>
          <pc:docMk/>
          <pc:sldMk cId="2572028115" sldId="348"/>
        </pc:sldMkLst>
      </pc:sldChg>
      <pc:sldChg chg="del">
        <pc:chgData name="Jim Hogg" userId="34797abe98eaa765" providerId="LiveId" clId="{CB94B58D-DFB1-467C-BF6C-99E040BA47F7}" dt="2020-04-14T17:49:38.172" v="2888" actId="47"/>
        <pc:sldMkLst>
          <pc:docMk/>
          <pc:sldMk cId="1060290073" sldId="349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2284573303" sldId="352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3440579246" sldId="353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3993554475" sldId="354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849088938" sldId="356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1743093954" sldId="357"/>
        </pc:sldMkLst>
      </pc:sldChg>
      <pc:sldChg chg="del">
        <pc:chgData name="Jim Hogg" userId="34797abe98eaa765" providerId="LiveId" clId="{CB94B58D-DFB1-467C-BF6C-99E040BA47F7}" dt="2020-04-14T17:50:15.671" v="2890" actId="47"/>
        <pc:sldMkLst>
          <pc:docMk/>
          <pc:sldMk cId="1146788574" sldId="360"/>
        </pc:sldMkLst>
      </pc:sldChg>
      <pc:sldChg chg="del">
        <pc:chgData name="Jim Hogg" userId="34797abe98eaa765" providerId="LiveId" clId="{CB94B58D-DFB1-467C-BF6C-99E040BA47F7}" dt="2020-04-14T17:34:42.843" v="2618" actId="47"/>
        <pc:sldMkLst>
          <pc:docMk/>
          <pc:sldMk cId="2644331856" sldId="361"/>
        </pc:sldMkLst>
      </pc:sldChg>
      <pc:sldChg chg="del">
        <pc:chgData name="Jim Hogg" userId="34797abe98eaa765" providerId="LiveId" clId="{CB94B58D-DFB1-467C-BF6C-99E040BA47F7}" dt="2020-04-14T17:34:42.843" v="2618" actId="47"/>
        <pc:sldMkLst>
          <pc:docMk/>
          <pc:sldMk cId="719593256" sldId="362"/>
        </pc:sldMkLst>
      </pc:sldChg>
      <pc:sldChg chg="del">
        <pc:chgData name="Jim Hogg" userId="34797abe98eaa765" providerId="LiveId" clId="{CB94B58D-DFB1-467C-BF6C-99E040BA47F7}" dt="2020-04-14T17:34:42.843" v="2618" actId="47"/>
        <pc:sldMkLst>
          <pc:docMk/>
          <pc:sldMk cId="3274415575" sldId="363"/>
        </pc:sldMkLst>
      </pc:sldChg>
      <pc:sldChg chg="del">
        <pc:chgData name="Jim Hogg" userId="34797abe98eaa765" providerId="LiveId" clId="{CB94B58D-DFB1-467C-BF6C-99E040BA47F7}" dt="2020-04-14T17:34:42.843" v="2618" actId="47"/>
        <pc:sldMkLst>
          <pc:docMk/>
          <pc:sldMk cId="1860403671" sldId="364"/>
        </pc:sldMkLst>
      </pc:sldChg>
      <pc:sldChg chg="del">
        <pc:chgData name="Jim Hogg" userId="34797abe98eaa765" providerId="LiveId" clId="{CB94B58D-DFB1-467C-BF6C-99E040BA47F7}" dt="2020-04-14T17:05:08.814" v="1999" actId="47"/>
        <pc:sldMkLst>
          <pc:docMk/>
          <pc:sldMk cId="2572462697" sldId="365"/>
        </pc:sldMkLst>
      </pc:sldChg>
      <pc:sldChg chg="del">
        <pc:chgData name="Jim Hogg" userId="34797abe98eaa765" providerId="LiveId" clId="{CB94B58D-DFB1-467C-BF6C-99E040BA47F7}" dt="2020-04-14T17:05:08.814" v="1999" actId="47"/>
        <pc:sldMkLst>
          <pc:docMk/>
          <pc:sldMk cId="2518914309" sldId="366"/>
        </pc:sldMkLst>
      </pc:sldChg>
      <pc:sldChg chg="del">
        <pc:chgData name="Jim Hogg" userId="34797abe98eaa765" providerId="LiveId" clId="{CB94B58D-DFB1-467C-BF6C-99E040BA47F7}" dt="2020-04-14T17:04:26.710" v="1998" actId="47"/>
        <pc:sldMkLst>
          <pc:docMk/>
          <pc:sldMk cId="2063110377" sldId="367"/>
        </pc:sldMkLst>
      </pc:sldChg>
      <pc:sldChg chg="del">
        <pc:chgData name="Jim Hogg" userId="34797abe98eaa765" providerId="LiveId" clId="{CB94B58D-DFB1-467C-BF6C-99E040BA47F7}" dt="2020-04-14T17:04:26.710" v="1998" actId="47"/>
        <pc:sldMkLst>
          <pc:docMk/>
          <pc:sldMk cId="3099348744" sldId="368"/>
        </pc:sldMkLst>
      </pc:sldChg>
      <pc:sldChg chg="del">
        <pc:chgData name="Jim Hogg" userId="34797abe98eaa765" providerId="LiveId" clId="{CB94B58D-DFB1-467C-BF6C-99E040BA47F7}" dt="2020-04-14T17:04:26.710" v="1998" actId="47"/>
        <pc:sldMkLst>
          <pc:docMk/>
          <pc:sldMk cId="523397126" sldId="369"/>
        </pc:sldMkLst>
      </pc:sldChg>
      <pc:sldChg chg="modSp del">
        <pc:chgData name="Jim Hogg" userId="34797abe98eaa765" providerId="LiveId" clId="{CB94B58D-DFB1-467C-BF6C-99E040BA47F7}" dt="2020-04-14T17:50:58.037" v="2893" actId="47"/>
        <pc:sldMkLst>
          <pc:docMk/>
          <pc:sldMk cId="477611522" sldId="370"/>
        </pc:sldMkLst>
        <pc:spChg chg="mod">
          <ac:chgData name="Jim Hogg" userId="34797abe98eaa765" providerId="LiveId" clId="{CB94B58D-DFB1-467C-BF6C-99E040BA47F7}" dt="2020-04-14T17:50:38.141" v="2892" actId="207"/>
          <ac:spMkLst>
            <pc:docMk/>
            <pc:sldMk cId="477611522" sldId="370"/>
            <ac:spMk id="5" creationId="{E01991A0-12AA-4D7E-B57B-3E26902F0D13}"/>
          </ac:spMkLst>
        </pc:spChg>
      </pc:sldChg>
      <pc:sldChg chg="modSp ord">
        <pc:chgData name="Jim Hogg" userId="34797abe98eaa765" providerId="LiveId" clId="{CB94B58D-DFB1-467C-BF6C-99E040BA47F7}" dt="2020-04-14T21:56:58.376" v="5359" actId="20577"/>
        <pc:sldMkLst>
          <pc:docMk/>
          <pc:sldMk cId="3955335360" sldId="371"/>
        </pc:sldMkLst>
        <pc:spChg chg="mod">
          <ac:chgData name="Jim Hogg" userId="34797abe98eaa765" providerId="LiveId" clId="{CB94B58D-DFB1-467C-BF6C-99E040BA47F7}" dt="2020-04-14T17:44:29.133" v="2844" actId="1076"/>
          <ac:spMkLst>
            <pc:docMk/>
            <pc:sldMk cId="3955335360" sldId="371"/>
            <ac:spMk id="2" creationId="{7F82A8F2-5712-4633-827B-BD8401B8EE16}"/>
          </ac:spMkLst>
        </pc:spChg>
        <pc:spChg chg="mod">
          <ac:chgData name="Jim Hogg" userId="34797abe98eaa765" providerId="LiveId" clId="{CB94B58D-DFB1-467C-BF6C-99E040BA47F7}" dt="2020-04-14T21:09:17.585" v="4750" actId="1036"/>
          <ac:spMkLst>
            <pc:docMk/>
            <pc:sldMk cId="3955335360" sldId="371"/>
            <ac:spMk id="3" creationId="{7C5C3697-48A2-401E-A9C3-85255161D8E1}"/>
          </ac:spMkLst>
        </pc:spChg>
        <pc:spChg chg="mod">
          <ac:chgData name="Jim Hogg" userId="34797abe98eaa765" providerId="LiveId" clId="{CB94B58D-DFB1-467C-BF6C-99E040BA47F7}" dt="2020-04-14T17:44:26.624" v="2843" actId="1076"/>
          <ac:spMkLst>
            <pc:docMk/>
            <pc:sldMk cId="3955335360" sldId="371"/>
            <ac:spMk id="4" creationId="{327549ED-FFDE-4E09-AB99-27E6D8B2121C}"/>
          </ac:spMkLst>
        </pc:spChg>
        <pc:spChg chg="mod">
          <ac:chgData name="Jim Hogg" userId="34797abe98eaa765" providerId="LiveId" clId="{CB94B58D-DFB1-467C-BF6C-99E040BA47F7}" dt="2020-04-14T21:56:58.376" v="5359" actId="20577"/>
          <ac:spMkLst>
            <pc:docMk/>
            <pc:sldMk cId="3955335360" sldId="371"/>
            <ac:spMk id="5" creationId="{00000000-0000-0000-0000-000000000000}"/>
          </ac:spMkLst>
        </pc:spChg>
      </pc:sldChg>
      <pc:sldChg chg="modSp del">
        <pc:chgData name="Jim Hogg" userId="34797abe98eaa765" providerId="LiveId" clId="{CB94B58D-DFB1-467C-BF6C-99E040BA47F7}" dt="2020-04-14T16:13:07.909" v="315" actId="47"/>
        <pc:sldMkLst>
          <pc:docMk/>
          <pc:sldMk cId="4286836033" sldId="373"/>
        </pc:sldMkLst>
        <pc:spChg chg="mod">
          <ac:chgData name="Jim Hogg" userId="34797abe98eaa765" providerId="LiveId" clId="{CB94B58D-DFB1-467C-BF6C-99E040BA47F7}" dt="2020-04-14T15:48:55.897" v="17" actId="6549"/>
          <ac:spMkLst>
            <pc:docMk/>
            <pc:sldMk cId="4286836033" sldId="373"/>
            <ac:spMk id="3" creationId="{8D5495FC-72E3-446E-93E1-F199FF0ECAAD}"/>
          </ac:spMkLst>
        </pc:spChg>
      </pc:sldChg>
      <pc:sldChg chg="modSp">
        <pc:chgData name="Jim Hogg" userId="34797abe98eaa765" providerId="LiveId" clId="{CB94B58D-DFB1-467C-BF6C-99E040BA47F7}" dt="2020-04-14T15:47:59.249" v="9" actId="6549"/>
        <pc:sldMkLst>
          <pc:docMk/>
          <pc:sldMk cId="3558777295" sldId="374"/>
        </pc:sldMkLst>
        <pc:spChg chg="mod">
          <ac:chgData name="Jim Hogg" userId="34797abe98eaa765" providerId="LiveId" clId="{CB94B58D-DFB1-467C-BF6C-99E040BA47F7}" dt="2020-04-14T15:47:59.249" v="9" actId="6549"/>
          <ac:spMkLst>
            <pc:docMk/>
            <pc:sldMk cId="3558777295" sldId="374"/>
            <ac:spMk id="19" creationId="{298FA8C8-4A66-4264-93AF-B5EE211EFA29}"/>
          </ac:spMkLst>
        </pc:spChg>
      </pc:sldChg>
      <pc:sldChg chg="modSp">
        <pc:chgData name="Jim Hogg" userId="34797abe98eaa765" providerId="LiveId" clId="{CB94B58D-DFB1-467C-BF6C-99E040BA47F7}" dt="2020-04-14T16:28:57.293" v="969" actId="14100"/>
        <pc:sldMkLst>
          <pc:docMk/>
          <pc:sldMk cId="132636678" sldId="375"/>
        </pc:sldMkLst>
        <pc:spChg chg="mod">
          <ac:chgData name="Jim Hogg" userId="34797abe98eaa765" providerId="LiveId" clId="{CB94B58D-DFB1-467C-BF6C-99E040BA47F7}" dt="2020-04-14T16:28:57.293" v="969" actId="14100"/>
          <ac:spMkLst>
            <pc:docMk/>
            <pc:sldMk cId="132636678" sldId="375"/>
            <ac:spMk id="11" creationId="{21C13C54-10BE-4C33-A889-6CB55A492673}"/>
          </ac:spMkLst>
        </pc:spChg>
      </pc:sldChg>
      <pc:sldChg chg="modSp">
        <pc:chgData name="Jim Hogg" userId="34797abe98eaa765" providerId="LiveId" clId="{CB94B58D-DFB1-467C-BF6C-99E040BA47F7}" dt="2020-04-14T16:48:57.436" v="1937" actId="14100"/>
        <pc:sldMkLst>
          <pc:docMk/>
          <pc:sldMk cId="3599828533" sldId="377"/>
        </pc:sldMkLst>
        <pc:spChg chg="mod">
          <ac:chgData name="Jim Hogg" userId="34797abe98eaa765" providerId="LiveId" clId="{CB94B58D-DFB1-467C-BF6C-99E040BA47F7}" dt="2020-04-14T16:48:57.436" v="1937" actId="14100"/>
          <ac:spMkLst>
            <pc:docMk/>
            <pc:sldMk cId="3599828533" sldId="377"/>
            <ac:spMk id="5" creationId="{F6F4E2A5-A716-4CF6-9D53-DD367FEB704A}"/>
          </ac:spMkLst>
        </pc:spChg>
        <pc:spChg chg="mod">
          <ac:chgData name="Jim Hogg" userId="34797abe98eaa765" providerId="LiveId" clId="{CB94B58D-DFB1-467C-BF6C-99E040BA47F7}" dt="2020-04-14T16:48:38.320" v="1935" actId="20577"/>
          <ac:spMkLst>
            <pc:docMk/>
            <pc:sldMk cId="3599828533" sldId="377"/>
            <ac:spMk id="16" creationId="{B6616F11-7DB4-407B-9D11-E6473334A580}"/>
          </ac:spMkLst>
        </pc:spChg>
      </pc:sldChg>
      <pc:sldChg chg="modSp">
        <pc:chgData name="Jim Hogg" userId="34797abe98eaa765" providerId="LiveId" clId="{CB94B58D-DFB1-467C-BF6C-99E040BA47F7}" dt="2020-04-17T19:55:16.631" v="5550" actId="207"/>
        <pc:sldMkLst>
          <pc:docMk/>
          <pc:sldMk cId="3871456198" sldId="378"/>
        </pc:sldMkLst>
        <pc:spChg chg="mod">
          <ac:chgData name="Jim Hogg" userId="34797abe98eaa765" providerId="LiveId" clId="{CB94B58D-DFB1-467C-BF6C-99E040BA47F7}" dt="2020-04-17T19:55:16.631" v="5550" actId="207"/>
          <ac:spMkLst>
            <pc:docMk/>
            <pc:sldMk cId="3871456198" sldId="378"/>
            <ac:spMk id="24" creationId="{F8B9B086-B0F1-4EB4-A081-2564BF16E7A3}"/>
          </ac:spMkLst>
        </pc:spChg>
      </pc:sldChg>
      <pc:sldChg chg="modSp">
        <pc:chgData name="Jim Hogg" userId="34797abe98eaa765" providerId="LiveId" clId="{CB94B58D-DFB1-467C-BF6C-99E040BA47F7}" dt="2020-04-18T00:21:46.628" v="5785" actId="692"/>
        <pc:sldMkLst>
          <pc:docMk/>
          <pc:sldMk cId="4149331429" sldId="379"/>
        </pc:sldMkLst>
        <pc:spChg chg="mod">
          <ac:chgData name="Jim Hogg" userId="34797abe98eaa765" providerId="LiveId" clId="{CB94B58D-DFB1-467C-BF6C-99E040BA47F7}" dt="2020-04-18T00:21:46.628" v="5785" actId="692"/>
          <ac:spMkLst>
            <pc:docMk/>
            <pc:sldMk cId="4149331429" sldId="379"/>
            <ac:spMk id="14" creationId="{36C8600E-DFBC-4039-AFCF-ED8B2DA9767C}"/>
          </ac:spMkLst>
        </pc:spChg>
        <pc:spChg chg="mod">
          <ac:chgData name="Jim Hogg" userId="34797abe98eaa765" providerId="LiveId" clId="{CB94B58D-DFB1-467C-BF6C-99E040BA47F7}" dt="2020-04-18T00:21:46.628" v="5785" actId="692"/>
          <ac:spMkLst>
            <pc:docMk/>
            <pc:sldMk cId="4149331429" sldId="379"/>
            <ac:spMk id="15" creationId="{D862EFE1-584E-4A9D-B506-6A83207B01E1}"/>
          </ac:spMkLst>
        </pc:spChg>
        <pc:spChg chg="mod">
          <ac:chgData name="Jim Hogg" userId="34797abe98eaa765" providerId="LiveId" clId="{CB94B58D-DFB1-467C-BF6C-99E040BA47F7}" dt="2020-04-14T16:57:13.498" v="1987" actId="20577"/>
          <ac:spMkLst>
            <pc:docMk/>
            <pc:sldMk cId="4149331429" sldId="379"/>
            <ac:spMk id="27" creationId="{DB62B645-3E50-4A47-9368-650629AF52FD}"/>
          </ac:spMkLst>
        </pc:spChg>
      </pc:sldChg>
      <pc:sldChg chg="modSp">
        <pc:chgData name="Jim Hogg" userId="34797abe98eaa765" providerId="LiveId" clId="{CB94B58D-DFB1-467C-BF6C-99E040BA47F7}" dt="2020-04-18T00:22:23.713" v="5787" actId="207"/>
        <pc:sldMkLst>
          <pc:docMk/>
          <pc:sldMk cId="3587373785" sldId="380"/>
        </pc:sldMkLst>
        <pc:spChg chg="mod">
          <ac:chgData name="Jim Hogg" userId="34797abe98eaa765" providerId="LiveId" clId="{CB94B58D-DFB1-467C-BF6C-99E040BA47F7}" dt="2020-04-18T00:22:23.713" v="5787" actId="207"/>
          <ac:spMkLst>
            <pc:docMk/>
            <pc:sldMk cId="3587373785" sldId="380"/>
            <ac:spMk id="14" creationId="{36C8600E-DFBC-4039-AFCF-ED8B2DA9767C}"/>
          </ac:spMkLst>
        </pc:spChg>
        <pc:spChg chg="mod">
          <ac:chgData name="Jim Hogg" userId="34797abe98eaa765" providerId="LiveId" clId="{CB94B58D-DFB1-467C-BF6C-99E040BA47F7}" dt="2020-04-18T00:22:23.713" v="5787" actId="207"/>
          <ac:spMkLst>
            <pc:docMk/>
            <pc:sldMk cId="3587373785" sldId="380"/>
            <ac:spMk id="15" creationId="{D862EFE1-584E-4A9D-B506-6A83207B01E1}"/>
          </ac:spMkLst>
        </pc:spChg>
        <pc:spChg chg="mod">
          <ac:chgData name="Jim Hogg" userId="34797abe98eaa765" providerId="LiveId" clId="{CB94B58D-DFB1-467C-BF6C-99E040BA47F7}" dt="2020-04-14T16:57:48.867" v="1992" actId="6549"/>
          <ac:spMkLst>
            <pc:docMk/>
            <pc:sldMk cId="3587373785" sldId="380"/>
            <ac:spMk id="27" creationId="{DB62B645-3E50-4A47-9368-650629AF52FD}"/>
          </ac:spMkLst>
        </pc:spChg>
      </pc:sldChg>
      <pc:sldChg chg="modSp">
        <pc:chgData name="Jim Hogg" userId="34797abe98eaa765" providerId="LiveId" clId="{CB94B58D-DFB1-467C-BF6C-99E040BA47F7}" dt="2020-04-14T17:41:39.600" v="2798" actId="404"/>
        <pc:sldMkLst>
          <pc:docMk/>
          <pc:sldMk cId="168927652" sldId="382"/>
        </pc:sldMkLst>
        <pc:spChg chg="mod">
          <ac:chgData name="Jim Hogg" userId="34797abe98eaa765" providerId="LiveId" clId="{CB94B58D-DFB1-467C-BF6C-99E040BA47F7}" dt="2020-04-14T17:41:39.600" v="2798" actId="404"/>
          <ac:spMkLst>
            <pc:docMk/>
            <pc:sldMk cId="168927652" sldId="382"/>
            <ac:spMk id="3" creationId="{D2B538B4-A4B3-407B-B7DD-2C37E59F61CB}"/>
          </ac:spMkLst>
        </pc:spChg>
        <pc:spChg chg="mod">
          <ac:chgData name="Jim Hogg" userId="34797abe98eaa765" providerId="LiveId" clId="{CB94B58D-DFB1-467C-BF6C-99E040BA47F7}" dt="2020-04-14T17:41:31.405" v="2797" actId="14100"/>
          <ac:spMkLst>
            <pc:docMk/>
            <pc:sldMk cId="168927652" sldId="382"/>
            <ac:spMk id="4" creationId="{00000000-0000-0000-0000-000000000000}"/>
          </ac:spMkLst>
        </pc:spChg>
      </pc:sldChg>
      <pc:sldChg chg="modSp">
        <pc:chgData name="Jim Hogg" userId="34797abe98eaa765" providerId="LiveId" clId="{CB94B58D-DFB1-467C-BF6C-99E040BA47F7}" dt="2020-04-14T17:41:58.136" v="2808" actId="14100"/>
        <pc:sldMkLst>
          <pc:docMk/>
          <pc:sldMk cId="2707155497" sldId="383"/>
        </pc:sldMkLst>
        <pc:spChg chg="mod">
          <ac:chgData name="Jim Hogg" userId="34797abe98eaa765" providerId="LiveId" clId="{CB94B58D-DFB1-467C-BF6C-99E040BA47F7}" dt="2020-04-14T17:00:56.203" v="1994" actId="1076"/>
          <ac:spMkLst>
            <pc:docMk/>
            <pc:sldMk cId="2707155497" sldId="383"/>
            <ac:spMk id="2" creationId="{F77F0718-2581-4DB7-A0BE-9D02D90650C1}"/>
          </ac:spMkLst>
        </pc:spChg>
        <pc:spChg chg="mod">
          <ac:chgData name="Jim Hogg" userId="34797abe98eaa765" providerId="LiveId" clId="{CB94B58D-DFB1-467C-BF6C-99E040BA47F7}" dt="2020-04-14T17:00:56.203" v="1994" actId="1076"/>
          <ac:spMkLst>
            <pc:docMk/>
            <pc:sldMk cId="2707155497" sldId="383"/>
            <ac:spMk id="4" creationId="{E423FF48-7E98-4B0F-BF52-4C991E5B88BB}"/>
          </ac:spMkLst>
        </pc:spChg>
        <pc:spChg chg="mod">
          <ac:chgData name="Jim Hogg" userId="34797abe98eaa765" providerId="LiveId" clId="{CB94B58D-DFB1-467C-BF6C-99E040BA47F7}" dt="2020-04-14T17:00:56.203" v="1994" actId="1076"/>
          <ac:spMkLst>
            <pc:docMk/>
            <pc:sldMk cId="2707155497" sldId="383"/>
            <ac:spMk id="5" creationId="{D579CD50-BF0D-434C-BFAF-9EAA795D7E98}"/>
          </ac:spMkLst>
        </pc:spChg>
        <pc:spChg chg="mod">
          <ac:chgData name="Jim Hogg" userId="34797abe98eaa765" providerId="LiveId" clId="{CB94B58D-DFB1-467C-BF6C-99E040BA47F7}" dt="2020-04-14T17:00:56.203" v="1994" actId="1076"/>
          <ac:spMkLst>
            <pc:docMk/>
            <pc:sldMk cId="2707155497" sldId="383"/>
            <ac:spMk id="6" creationId="{5E3A71D3-9EF5-43B5-957F-7C1B5395B047}"/>
          </ac:spMkLst>
        </pc:spChg>
        <pc:spChg chg="mod">
          <ac:chgData name="Jim Hogg" userId="34797abe98eaa765" providerId="LiveId" clId="{CB94B58D-DFB1-467C-BF6C-99E040BA47F7}" dt="2020-04-14T17:00:37.951" v="1993" actId="1076"/>
          <ac:spMkLst>
            <pc:docMk/>
            <pc:sldMk cId="2707155497" sldId="383"/>
            <ac:spMk id="7" creationId="{D4D53CEA-DD97-4994-9F67-D5EF4D950A2D}"/>
          </ac:spMkLst>
        </pc:spChg>
        <pc:spChg chg="mod">
          <ac:chgData name="Jim Hogg" userId="34797abe98eaa765" providerId="LiveId" clId="{CB94B58D-DFB1-467C-BF6C-99E040BA47F7}" dt="2020-04-14T17:41:58.136" v="2808" actId="14100"/>
          <ac:spMkLst>
            <pc:docMk/>
            <pc:sldMk cId="2707155497" sldId="383"/>
            <ac:spMk id="8" creationId="{00000000-0000-0000-0000-000000000000}"/>
          </ac:spMkLst>
        </pc:spChg>
      </pc:sldChg>
      <pc:sldChg chg="modSp setBg">
        <pc:chgData name="Jim Hogg" userId="34797abe98eaa765" providerId="LiveId" clId="{CB94B58D-DFB1-467C-BF6C-99E040BA47F7}" dt="2020-04-14T18:14:02.048" v="4163" actId="20577"/>
        <pc:sldMkLst>
          <pc:docMk/>
          <pc:sldMk cId="2810736707" sldId="384"/>
        </pc:sldMkLst>
        <pc:spChg chg="mod">
          <ac:chgData name="Jim Hogg" userId="34797abe98eaa765" providerId="LiveId" clId="{CB94B58D-DFB1-467C-BF6C-99E040BA47F7}" dt="2020-04-14T18:14:02.048" v="4163" actId="20577"/>
          <ac:spMkLst>
            <pc:docMk/>
            <pc:sldMk cId="2810736707" sldId="384"/>
            <ac:spMk id="2" creationId="{AE3236AD-0212-4F6D-B616-D3C80B3F1B36}"/>
          </ac:spMkLst>
        </pc:spChg>
      </pc:sldChg>
      <pc:sldChg chg="modSp">
        <pc:chgData name="Jim Hogg" userId="34797abe98eaa765" providerId="LiveId" clId="{CB94B58D-DFB1-467C-BF6C-99E040BA47F7}" dt="2020-04-14T17:01:58.959" v="1995" actId="13926"/>
        <pc:sldMkLst>
          <pc:docMk/>
          <pc:sldMk cId="2296830049" sldId="386"/>
        </pc:sldMkLst>
        <pc:spChg chg="mod">
          <ac:chgData name="Jim Hogg" userId="34797abe98eaa765" providerId="LiveId" clId="{CB94B58D-DFB1-467C-BF6C-99E040BA47F7}" dt="2020-04-14T17:01:58.959" v="1995" actId="13926"/>
          <ac:spMkLst>
            <pc:docMk/>
            <pc:sldMk cId="2296830049" sldId="386"/>
            <ac:spMk id="27" creationId="{6000D0EB-65AE-45E8-BE69-23273109D1EB}"/>
          </ac:spMkLst>
        </pc:spChg>
      </pc:sldChg>
      <pc:sldChg chg="modSp">
        <pc:chgData name="Jim Hogg" userId="34797abe98eaa765" providerId="LiveId" clId="{CB94B58D-DFB1-467C-BF6C-99E040BA47F7}" dt="2020-04-14T21:08:13.930" v="4745" actId="6549"/>
        <pc:sldMkLst>
          <pc:docMk/>
          <pc:sldMk cId="3899881273" sldId="388"/>
        </pc:sldMkLst>
        <pc:spChg chg="mod">
          <ac:chgData name="Jim Hogg" userId="34797abe98eaa765" providerId="LiveId" clId="{CB94B58D-DFB1-467C-BF6C-99E040BA47F7}" dt="2020-04-14T21:08:13.930" v="4745" actId="6549"/>
          <ac:spMkLst>
            <pc:docMk/>
            <pc:sldMk cId="3899881273" sldId="388"/>
            <ac:spMk id="5" creationId="{00000000-0000-0000-0000-000000000000}"/>
          </ac:spMkLst>
        </pc:spChg>
      </pc:sldChg>
      <pc:sldChg chg="addSp delSp modSp del ord">
        <pc:chgData name="Jim Hogg" userId="34797abe98eaa765" providerId="LiveId" clId="{CB94B58D-DFB1-467C-BF6C-99E040BA47F7}" dt="2020-04-14T21:57:17.941" v="5362" actId="47"/>
        <pc:sldMkLst>
          <pc:docMk/>
          <pc:sldMk cId="1164186673" sldId="390"/>
        </pc:sldMkLst>
        <pc:spChg chg="del mod">
          <ac:chgData name="Jim Hogg" userId="34797abe98eaa765" providerId="LiveId" clId="{CB94B58D-DFB1-467C-BF6C-99E040BA47F7}" dt="2020-04-14T17:38:23.796" v="2646" actId="478"/>
          <ac:spMkLst>
            <pc:docMk/>
            <pc:sldMk cId="1164186673" sldId="390"/>
            <ac:spMk id="5" creationId="{E01991A0-12AA-4D7E-B57B-3E26902F0D13}"/>
          </ac:spMkLst>
        </pc:spChg>
        <pc:spChg chg="add mod">
          <ac:chgData name="Jim Hogg" userId="34797abe98eaa765" providerId="LiveId" clId="{CB94B58D-DFB1-467C-BF6C-99E040BA47F7}" dt="2020-04-14T21:10:00.355" v="4775" actId="20577"/>
          <ac:spMkLst>
            <pc:docMk/>
            <pc:sldMk cId="1164186673" sldId="390"/>
            <ac:spMk id="6" creationId="{E7AD568F-BC58-497B-A9B3-74908C3D93B0}"/>
          </ac:spMkLst>
        </pc:spChg>
        <pc:spChg chg="mod">
          <ac:chgData name="Jim Hogg" userId="34797abe98eaa765" providerId="LiveId" clId="{CB94B58D-DFB1-467C-BF6C-99E040BA47F7}" dt="2020-04-14T17:32:34.859" v="2613" actId="20577"/>
          <ac:spMkLst>
            <pc:docMk/>
            <pc:sldMk cId="1164186673" sldId="390"/>
            <ac:spMk id="7" creationId="{144A76A4-C787-4DE2-89FE-EED59E03A09D}"/>
          </ac:spMkLst>
        </pc:spChg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2445705751" sldId="391"/>
        </pc:sldMkLst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3168566699" sldId="392"/>
        </pc:sldMkLst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3893039253" sldId="393"/>
        </pc:sldMkLst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3596647006" sldId="394"/>
        </pc:sldMkLst>
      </pc:sldChg>
      <pc:sldChg chg="del">
        <pc:chgData name="Jim Hogg" userId="34797abe98eaa765" providerId="LiveId" clId="{CB94B58D-DFB1-467C-BF6C-99E040BA47F7}" dt="2020-04-14T17:47:09.238" v="2865" actId="47"/>
        <pc:sldMkLst>
          <pc:docMk/>
          <pc:sldMk cId="2429591002" sldId="395"/>
        </pc:sldMkLst>
      </pc:sldChg>
      <pc:sldChg chg="del">
        <pc:chgData name="Jim Hogg" userId="34797abe98eaa765" providerId="LiveId" clId="{CB94B58D-DFB1-467C-BF6C-99E040BA47F7}" dt="2020-04-14T17:46:47.318" v="2864" actId="47"/>
        <pc:sldMkLst>
          <pc:docMk/>
          <pc:sldMk cId="1852432317" sldId="396"/>
        </pc:sldMkLst>
      </pc:sldChg>
      <pc:sldChg chg="addSp modSp add del">
        <pc:chgData name="Jim Hogg" userId="34797abe98eaa765" providerId="LiveId" clId="{CB94B58D-DFB1-467C-BF6C-99E040BA47F7}" dt="2020-04-14T16:16:54.978" v="518" actId="47"/>
        <pc:sldMkLst>
          <pc:docMk/>
          <pc:sldMk cId="1511466446" sldId="403"/>
        </pc:sldMkLst>
        <pc:spChg chg="add mod">
          <ac:chgData name="Jim Hogg" userId="34797abe98eaa765" providerId="LiveId" clId="{CB94B58D-DFB1-467C-BF6C-99E040BA47F7}" dt="2020-04-14T16:16:30.218" v="514"/>
          <ac:spMkLst>
            <pc:docMk/>
            <pc:sldMk cId="1511466446" sldId="403"/>
            <ac:spMk id="12" creationId="{5F616AC3-DB8E-4FC0-BF5E-A28684947098}"/>
          </ac:spMkLst>
        </pc:spChg>
      </pc:sldChg>
      <pc:sldChg chg="addSp delSp modSp new">
        <pc:chgData name="Jim Hogg" userId="34797abe98eaa765" providerId="LiveId" clId="{CB94B58D-DFB1-467C-BF6C-99E040BA47F7}" dt="2020-04-14T16:16:41.708" v="517" actId="1076"/>
        <pc:sldMkLst>
          <pc:docMk/>
          <pc:sldMk cId="1582575782" sldId="404"/>
        </pc:sldMkLst>
        <pc:spChg chg="add mod">
          <ac:chgData name="Jim Hogg" userId="34797abe98eaa765" providerId="LiveId" clId="{CB94B58D-DFB1-467C-BF6C-99E040BA47F7}" dt="2020-04-14T16:12:37.360" v="310" actId="1076"/>
          <ac:spMkLst>
            <pc:docMk/>
            <pc:sldMk cId="1582575782" sldId="404"/>
            <ac:spMk id="2" creationId="{3D9D6EEA-2B4D-43E7-8DD4-59588CDDE741}"/>
          </ac:spMkLst>
        </pc:spChg>
        <pc:spChg chg="add del mod">
          <ac:chgData name="Jim Hogg" userId="34797abe98eaa765" providerId="LiveId" clId="{CB94B58D-DFB1-467C-BF6C-99E040BA47F7}" dt="2020-04-14T16:08:22.666" v="55"/>
          <ac:spMkLst>
            <pc:docMk/>
            <pc:sldMk cId="1582575782" sldId="404"/>
            <ac:spMk id="3" creationId="{C5F84461-1C5B-4745-89CE-EC2982722AAE}"/>
          </ac:spMkLst>
        </pc:spChg>
        <pc:spChg chg="add mod">
          <ac:chgData name="Jim Hogg" userId="34797abe98eaa765" providerId="LiveId" clId="{CB94B58D-DFB1-467C-BF6C-99E040BA47F7}" dt="2020-04-14T16:12:44.183" v="314" actId="20577"/>
          <ac:spMkLst>
            <pc:docMk/>
            <pc:sldMk cId="1582575782" sldId="404"/>
            <ac:spMk id="4" creationId="{D7AB3355-0A98-4ABF-8B76-2331420006B7}"/>
          </ac:spMkLst>
        </pc:spChg>
        <pc:spChg chg="add del mod">
          <ac:chgData name="Jim Hogg" userId="34797abe98eaa765" providerId="LiveId" clId="{CB94B58D-DFB1-467C-BF6C-99E040BA47F7}" dt="2020-04-14T16:10:20.065" v="203"/>
          <ac:spMkLst>
            <pc:docMk/>
            <pc:sldMk cId="1582575782" sldId="404"/>
            <ac:spMk id="5" creationId="{23468CC6-FB2E-4D63-95AE-20BD70FE430E}"/>
          </ac:spMkLst>
        </pc:spChg>
        <pc:spChg chg="add mod">
          <ac:chgData name="Jim Hogg" userId="34797abe98eaa765" providerId="LiveId" clId="{CB94B58D-DFB1-467C-BF6C-99E040BA47F7}" dt="2020-04-14T16:10:45.520" v="209" actId="692"/>
          <ac:spMkLst>
            <pc:docMk/>
            <pc:sldMk cId="1582575782" sldId="404"/>
            <ac:spMk id="6" creationId="{88C2FC50-5921-46E2-ACB7-11E12FE9239C}"/>
          </ac:spMkLst>
        </pc:spChg>
        <pc:spChg chg="add mod">
          <ac:chgData name="Jim Hogg" userId="34797abe98eaa765" providerId="LiveId" clId="{CB94B58D-DFB1-467C-BF6C-99E040BA47F7}" dt="2020-04-14T16:16:37.397" v="515" actId="1076"/>
          <ac:spMkLst>
            <pc:docMk/>
            <pc:sldMk cId="1582575782" sldId="404"/>
            <ac:spMk id="7" creationId="{8BDAF11A-A84D-47FA-BB17-628603C6F3AE}"/>
          </ac:spMkLst>
        </pc:spChg>
        <pc:spChg chg="add del mod">
          <ac:chgData name="Jim Hogg" userId="34797abe98eaa765" providerId="LiveId" clId="{CB94B58D-DFB1-467C-BF6C-99E040BA47F7}" dt="2020-04-14T16:14:09.179" v="343" actId="478"/>
          <ac:spMkLst>
            <pc:docMk/>
            <pc:sldMk cId="1582575782" sldId="404"/>
            <ac:spMk id="8" creationId="{EF02EA6B-D6AE-46E7-ACE4-49F1F5FDE257}"/>
          </ac:spMkLst>
        </pc:spChg>
        <pc:spChg chg="add mod">
          <ac:chgData name="Jim Hogg" userId="34797abe98eaa765" providerId="LiveId" clId="{CB94B58D-DFB1-467C-BF6C-99E040BA47F7}" dt="2020-04-14T16:16:14.988" v="513" actId="20577"/>
          <ac:spMkLst>
            <pc:docMk/>
            <pc:sldMk cId="1582575782" sldId="404"/>
            <ac:spMk id="9" creationId="{23ADE546-3D27-4B43-866A-D47EFF27CD9E}"/>
          </ac:spMkLst>
        </pc:spChg>
        <pc:spChg chg="add mod">
          <ac:chgData name="Jim Hogg" userId="34797abe98eaa765" providerId="LiveId" clId="{CB94B58D-DFB1-467C-BF6C-99E040BA47F7}" dt="2020-04-14T16:16:41.708" v="517" actId="1076"/>
          <ac:spMkLst>
            <pc:docMk/>
            <pc:sldMk cId="1582575782" sldId="404"/>
            <ac:spMk id="10" creationId="{CFD0B89E-87EC-47F6-941F-8A2899C7CF31}"/>
          </ac:spMkLst>
        </pc:spChg>
      </pc:sldChg>
      <pc:sldChg chg="addSp delSp modSp add ord">
        <pc:chgData name="Jim Hogg" userId="34797abe98eaa765" providerId="LiveId" clId="{CB94B58D-DFB1-467C-BF6C-99E040BA47F7}" dt="2020-04-14T16:28:22.720" v="966" actId="1076"/>
        <pc:sldMkLst>
          <pc:docMk/>
          <pc:sldMk cId="953304118" sldId="405"/>
        </pc:sldMkLst>
        <pc:spChg chg="mod">
          <ac:chgData name="Jim Hogg" userId="34797abe98eaa765" providerId="LiveId" clId="{CB94B58D-DFB1-467C-BF6C-99E040BA47F7}" dt="2020-04-14T16:24:14.572" v="594" actId="1076"/>
          <ac:spMkLst>
            <pc:docMk/>
            <pc:sldMk cId="953304118" sldId="405"/>
            <ac:spMk id="2" creationId="{3D9D6EEA-2B4D-43E7-8DD4-59588CDDE741}"/>
          </ac:spMkLst>
        </pc:spChg>
        <pc:spChg chg="del">
          <ac:chgData name="Jim Hogg" userId="34797abe98eaa765" providerId="LiveId" clId="{CB94B58D-DFB1-467C-BF6C-99E040BA47F7}" dt="2020-04-14T16:22:00.936" v="578" actId="478"/>
          <ac:spMkLst>
            <pc:docMk/>
            <pc:sldMk cId="953304118" sldId="405"/>
            <ac:spMk id="6" creationId="{88C2FC50-5921-46E2-ACB7-11E12FE9239C}"/>
          </ac:spMkLst>
        </pc:spChg>
        <pc:spChg chg="del">
          <ac:chgData name="Jim Hogg" userId="34797abe98eaa765" providerId="LiveId" clId="{CB94B58D-DFB1-467C-BF6C-99E040BA47F7}" dt="2020-04-14T16:22:06.636" v="580" actId="478"/>
          <ac:spMkLst>
            <pc:docMk/>
            <pc:sldMk cId="953304118" sldId="405"/>
            <ac:spMk id="7" creationId="{8BDAF11A-A84D-47FA-BB17-628603C6F3AE}"/>
          </ac:spMkLst>
        </pc:spChg>
        <pc:spChg chg="add mod">
          <ac:chgData name="Jim Hogg" userId="34797abe98eaa765" providerId="LiveId" clId="{CB94B58D-DFB1-467C-BF6C-99E040BA47F7}" dt="2020-04-14T16:28:19.758" v="965" actId="1076"/>
          <ac:spMkLst>
            <pc:docMk/>
            <pc:sldMk cId="953304118" sldId="405"/>
            <ac:spMk id="8" creationId="{84E02271-3216-47C4-8AA3-9CDEB1EE7AC9}"/>
          </ac:spMkLst>
        </pc:spChg>
        <pc:spChg chg="del">
          <ac:chgData name="Jim Hogg" userId="34797abe98eaa765" providerId="LiveId" clId="{CB94B58D-DFB1-467C-BF6C-99E040BA47F7}" dt="2020-04-14T16:22:04.466" v="579" actId="478"/>
          <ac:spMkLst>
            <pc:docMk/>
            <pc:sldMk cId="953304118" sldId="405"/>
            <ac:spMk id="9" creationId="{23ADE546-3D27-4B43-866A-D47EFF27CD9E}"/>
          </ac:spMkLst>
        </pc:spChg>
        <pc:spChg chg="del">
          <ac:chgData name="Jim Hogg" userId="34797abe98eaa765" providerId="LiveId" clId="{CB94B58D-DFB1-467C-BF6C-99E040BA47F7}" dt="2020-04-14T16:22:08.586" v="581" actId="478"/>
          <ac:spMkLst>
            <pc:docMk/>
            <pc:sldMk cId="953304118" sldId="405"/>
            <ac:spMk id="10" creationId="{CFD0B89E-87EC-47F6-941F-8A2899C7CF31}"/>
          </ac:spMkLst>
        </pc:spChg>
        <pc:spChg chg="add mod">
          <ac:chgData name="Jim Hogg" userId="34797abe98eaa765" providerId="LiveId" clId="{CB94B58D-DFB1-467C-BF6C-99E040BA47F7}" dt="2020-04-14T16:28:22.720" v="966" actId="1076"/>
          <ac:spMkLst>
            <pc:docMk/>
            <pc:sldMk cId="953304118" sldId="405"/>
            <ac:spMk id="11" creationId="{9EAA5220-E12F-406B-9CD1-CD9C4696FAFA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4076590901" sldId="405"/>
        </pc:sldMkLst>
      </pc:sldChg>
      <pc:sldChg chg="add del">
        <pc:chgData name="Jim Hogg" userId="34797abe98eaa765" providerId="LiveId" clId="{CB94B58D-DFB1-467C-BF6C-99E040BA47F7}" dt="2020-04-14T16:28:36.413" v="968" actId="47"/>
        <pc:sldMkLst>
          <pc:docMk/>
          <pc:sldMk cId="1864362659" sldId="406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859656995" sldId="406"/>
        </pc:sldMkLst>
      </pc:sldChg>
      <pc:sldChg chg="addSp modSp new">
        <pc:chgData name="Jim Hogg" userId="34797abe98eaa765" providerId="LiveId" clId="{CB94B58D-DFB1-467C-BF6C-99E040BA47F7}" dt="2020-04-14T17:41:08.545" v="2789" actId="20577"/>
        <pc:sldMkLst>
          <pc:docMk/>
          <pc:sldMk cId="3561582576" sldId="406"/>
        </pc:sldMkLst>
        <pc:spChg chg="add mod">
          <ac:chgData name="Jim Hogg" userId="34797abe98eaa765" providerId="LiveId" clId="{CB94B58D-DFB1-467C-BF6C-99E040BA47F7}" dt="2020-04-14T17:39:56.796" v="2664" actId="1076"/>
          <ac:spMkLst>
            <pc:docMk/>
            <pc:sldMk cId="3561582576" sldId="406"/>
            <ac:spMk id="2" creationId="{3887D67D-AC1B-45E0-976A-D574A53D108D}"/>
          </ac:spMkLst>
        </pc:spChg>
        <pc:spChg chg="add mod">
          <ac:chgData name="Jim Hogg" userId="34797abe98eaa765" providerId="LiveId" clId="{CB94B58D-DFB1-467C-BF6C-99E040BA47F7}" dt="2020-04-14T17:41:08.545" v="2789" actId="20577"/>
          <ac:spMkLst>
            <pc:docMk/>
            <pc:sldMk cId="3561582576" sldId="406"/>
            <ac:spMk id="3" creationId="{35BA23E4-B69C-4D33-8E8A-193D2839F761}"/>
          </ac:spMkLst>
        </pc:spChg>
      </pc:sldChg>
      <pc:sldChg chg="addSp modSp new">
        <pc:chgData name="Jim Hogg" userId="34797abe98eaa765" providerId="LiveId" clId="{CB94B58D-DFB1-467C-BF6C-99E040BA47F7}" dt="2020-04-14T16:47:14.796" v="1885" actId="692"/>
        <pc:sldMkLst>
          <pc:docMk/>
          <pc:sldMk cId="1969792730" sldId="407"/>
        </pc:sldMkLst>
        <pc:spChg chg="add mod">
          <ac:chgData name="Jim Hogg" userId="34797abe98eaa765" providerId="LiveId" clId="{CB94B58D-DFB1-467C-BF6C-99E040BA47F7}" dt="2020-04-14T16:46:57.336" v="1882" actId="1076"/>
          <ac:spMkLst>
            <pc:docMk/>
            <pc:sldMk cId="1969792730" sldId="407"/>
            <ac:spMk id="2" creationId="{32875A48-59F1-4725-8860-3FBCA560D77F}"/>
          </ac:spMkLst>
        </pc:spChg>
        <pc:spChg chg="add mod">
          <ac:chgData name="Jim Hogg" userId="34797abe98eaa765" providerId="LiveId" clId="{CB94B58D-DFB1-467C-BF6C-99E040BA47F7}" dt="2020-04-14T16:43:17.937" v="1511" actId="1076"/>
          <ac:spMkLst>
            <pc:docMk/>
            <pc:sldMk cId="1969792730" sldId="407"/>
            <ac:spMk id="3" creationId="{CB4654D2-13C0-4FB2-9A30-4EB0C03CEBB8}"/>
          </ac:spMkLst>
        </pc:spChg>
        <pc:spChg chg="add mod">
          <ac:chgData name="Jim Hogg" userId="34797abe98eaa765" providerId="LiveId" clId="{CB94B58D-DFB1-467C-BF6C-99E040BA47F7}" dt="2020-04-14T16:47:14.796" v="1885" actId="692"/>
          <ac:spMkLst>
            <pc:docMk/>
            <pc:sldMk cId="1969792730" sldId="407"/>
            <ac:spMk id="4" creationId="{9CF0EA7E-CAE6-4847-9AF7-AD1B75D472A9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983818073" sldId="407"/>
        </pc:sldMkLst>
      </pc:sldChg>
      <pc:sldChg chg="addSp modSp new">
        <pc:chgData name="Jim Hogg" userId="34797abe98eaa765" providerId="LiveId" clId="{CB94B58D-DFB1-467C-BF6C-99E040BA47F7}" dt="2020-04-14T17:42:58.395" v="2820" actId="1076"/>
        <pc:sldMkLst>
          <pc:docMk/>
          <pc:sldMk cId="824307442" sldId="408"/>
        </pc:sldMkLst>
        <pc:spChg chg="add mod">
          <ac:chgData name="Jim Hogg" userId="34797abe98eaa765" providerId="LiveId" clId="{CB94B58D-DFB1-467C-BF6C-99E040BA47F7}" dt="2020-04-14T17:30:03.839" v="2598" actId="1076"/>
          <ac:spMkLst>
            <pc:docMk/>
            <pc:sldMk cId="824307442" sldId="408"/>
            <ac:spMk id="2" creationId="{EAB4F3A0-DDA3-4A5E-AA2D-159545F7C287}"/>
          </ac:spMkLst>
        </pc:spChg>
        <pc:spChg chg="add mod">
          <ac:chgData name="Jim Hogg" userId="34797abe98eaa765" providerId="LiveId" clId="{CB94B58D-DFB1-467C-BF6C-99E040BA47F7}" dt="2020-04-14T17:42:58.395" v="2820" actId="1076"/>
          <ac:spMkLst>
            <pc:docMk/>
            <pc:sldMk cId="824307442" sldId="408"/>
            <ac:spMk id="3" creationId="{3F3F4335-DAEA-41DD-93A7-160E41261FBF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986765024" sldId="408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922921981" sldId="409"/>
        </pc:sldMkLst>
      </pc:sldChg>
      <pc:sldChg chg="addSp modSp new">
        <pc:chgData name="Jim Hogg" userId="34797abe98eaa765" providerId="LiveId" clId="{CB94B58D-DFB1-467C-BF6C-99E040BA47F7}" dt="2020-04-17T20:01:20.189" v="5577" actId="6549"/>
        <pc:sldMkLst>
          <pc:docMk/>
          <pc:sldMk cId="2427414993" sldId="409"/>
        </pc:sldMkLst>
        <pc:spChg chg="add mod">
          <ac:chgData name="Jim Hogg" userId="34797abe98eaa765" providerId="LiveId" clId="{CB94B58D-DFB1-467C-BF6C-99E040BA47F7}" dt="2020-04-14T18:01:47.987" v="3743" actId="1076"/>
          <ac:spMkLst>
            <pc:docMk/>
            <pc:sldMk cId="2427414993" sldId="409"/>
            <ac:spMk id="2" creationId="{A97D3C7D-D1EC-4821-8A75-6DC376D8975C}"/>
          </ac:spMkLst>
        </pc:spChg>
        <pc:spChg chg="add mod">
          <ac:chgData name="Jim Hogg" userId="34797abe98eaa765" providerId="LiveId" clId="{CB94B58D-DFB1-467C-BF6C-99E040BA47F7}" dt="2020-04-14T18:02:09.452" v="3748" actId="14100"/>
          <ac:spMkLst>
            <pc:docMk/>
            <pc:sldMk cId="2427414993" sldId="409"/>
            <ac:spMk id="3" creationId="{46A8D813-F6FF-4E3C-AF6C-278B3FE7B16E}"/>
          </ac:spMkLst>
        </pc:spChg>
        <pc:spChg chg="add mod">
          <ac:chgData name="Jim Hogg" userId="34797abe98eaa765" providerId="LiveId" clId="{CB94B58D-DFB1-467C-BF6C-99E040BA47F7}" dt="2020-04-14T18:03:03.427" v="3757" actId="1076"/>
          <ac:spMkLst>
            <pc:docMk/>
            <pc:sldMk cId="2427414993" sldId="409"/>
            <ac:spMk id="4" creationId="{13E04FE4-86AF-43B0-843B-F9A2E8A41225}"/>
          </ac:spMkLst>
        </pc:spChg>
        <pc:spChg chg="add mod">
          <ac:chgData name="Jim Hogg" userId="34797abe98eaa765" providerId="LiveId" clId="{CB94B58D-DFB1-467C-BF6C-99E040BA47F7}" dt="2020-04-14T18:02:29.001" v="3753" actId="14100"/>
          <ac:spMkLst>
            <pc:docMk/>
            <pc:sldMk cId="2427414993" sldId="409"/>
            <ac:spMk id="5" creationId="{52F9B9B0-B0A1-4DDA-AF33-F1F5888EFFDD}"/>
          </ac:spMkLst>
        </pc:spChg>
        <pc:spChg chg="add mod">
          <ac:chgData name="Jim Hogg" userId="34797abe98eaa765" providerId="LiveId" clId="{CB94B58D-DFB1-467C-BF6C-99E040BA47F7}" dt="2020-04-14T18:02:53.587" v="3755" actId="1076"/>
          <ac:spMkLst>
            <pc:docMk/>
            <pc:sldMk cId="2427414993" sldId="409"/>
            <ac:spMk id="6" creationId="{88075F82-8E4B-4920-91B1-D29F09EF2E2B}"/>
          </ac:spMkLst>
        </pc:spChg>
        <pc:spChg chg="add mod">
          <ac:chgData name="Jim Hogg" userId="34797abe98eaa765" providerId="LiveId" clId="{CB94B58D-DFB1-467C-BF6C-99E040BA47F7}" dt="2020-04-17T20:01:20.189" v="5577" actId="6549"/>
          <ac:spMkLst>
            <pc:docMk/>
            <pc:sldMk cId="2427414993" sldId="409"/>
            <ac:spMk id="7" creationId="{36C8FCC2-A1C5-40C4-B157-240DF1A2880B}"/>
          </ac:spMkLst>
        </pc:spChg>
      </pc:sldChg>
      <pc:sldChg chg="modSp add ord">
        <pc:chgData name="Jim Hogg" userId="34797abe98eaa765" providerId="LiveId" clId="{CB94B58D-DFB1-467C-BF6C-99E040BA47F7}" dt="2020-04-14T21:57:09.656" v="5361" actId="20577"/>
        <pc:sldMkLst>
          <pc:docMk/>
          <pc:sldMk cId="1610002026" sldId="410"/>
        </pc:sldMkLst>
        <pc:spChg chg="mod">
          <ac:chgData name="Jim Hogg" userId="34797abe98eaa765" providerId="LiveId" clId="{CB94B58D-DFB1-467C-BF6C-99E040BA47F7}" dt="2020-04-14T18:12:31.218" v="4136" actId="115"/>
          <ac:spMkLst>
            <pc:docMk/>
            <pc:sldMk cId="1610002026" sldId="410"/>
            <ac:spMk id="2" creationId="{7F82A8F2-5712-4633-827B-BD8401B8EE16}"/>
          </ac:spMkLst>
        </pc:spChg>
        <pc:spChg chg="mod">
          <ac:chgData name="Jim Hogg" userId="34797abe98eaa765" providerId="LiveId" clId="{CB94B58D-DFB1-467C-BF6C-99E040BA47F7}" dt="2020-04-14T18:08:32.690" v="4061" actId="1076"/>
          <ac:spMkLst>
            <pc:docMk/>
            <pc:sldMk cId="1610002026" sldId="410"/>
            <ac:spMk id="4" creationId="{327549ED-FFDE-4E09-AB99-27E6D8B2121C}"/>
          </ac:spMkLst>
        </pc:spChg>
        <pc:spChg chg="mod">
          <ac:chgData name="Jim Hogg" userId="34797abe98eaa765" providerId="LiveId" clId="{CB94B58D-DFB1-467C-BF6C-99E040BA47F7}" dt="2020-04-14T21:57:09.656" v="5361" actId="20577"/>
          <ac:spMkLst>
            <pc:docMk/>
            <pc:sldMk cId="1610002026" sldId="410"/>
            <ac:spMk id="5" creationId="{00000000-0000-0000-0000-000000000000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207880194" sldId="410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821646573" sldId="411"/>
        </pc:sldMkLst>
      </pc:sldChg>
      <pc:sldChg chg="new del setBg">
        <pc:chgData name="Jim Hogg" userId="34797abe98eaa765" providerId="LiveId" clId="{CB94B58D-DFB1-467C-BF6C-99E040BA47F7}" dt="2020-04-14T21:57:17.941" v="5362" actId="47"/>
        <pc:sldMkLst>
          <pc:docMk/>
          <pc:sldMk cId="1383439785" sldId="411"/>
        </pc:sldMkLst>
      </pc:sldChg>
      <pc:sldChg chg="add">
        <pc:chgData name="Jim Hogg" userId="34797abe98eaa765" providerId="LiveId" clId="{CB94B58D-DFB1-467C-BF6C-99E040BA47F7}" dt="2020-04-14T18:13:51.633" v="4140"/>
        <pc:sldMkLst>
          <pc:docMk/>
          <pc:sldMk cId="203157655" sldId="41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150020200" sldId="41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873903360" sldId="413"/>
        </pc:sldMkLst>
      </pc:sldChg>
      <pc:sldChg chg="addSp modSp new">
        <pc:chgData name="Jim Hogg" userId="34797abe98eaa765" providerId="LiveId" clId="{CB94B58D-DFB1-467C-BF6C-99E040BA47F7}" dt="2020-04-17T22:38:55.093" v="5758" actId="6549"/>
        <pc:sldMkLst>
          <pc:docMk/>
          <pc:sldMk cId="3126775598" sldId="413"/>
        </pc:sldMkLst>
        <pc:spChg chg="add mod">
          <ac:chgData name="Jim Hogg" userId="34797abe98eaa765" providerId="LiveId" clId="{CB94B58D-DFB1-467C-BF6C-99E040BA47F7}" dt="2020-04-17T22:38:55.093" v="5758" actId="6549"/>
          <ac:spMkLst>
            <pc:docMk/>
            <pc:sldMk cId="3126775598" sldId="413"/>
            <ac:spMk id="2" creationId="{81A0F8CF-15DC-4721-B16C-27B06E2B9E59}"/>
          </ac:spMkLst>
        </pc:spChg>
        <pc:spChg chg="add mod">
          <ac:chgData name="Jim Hogg" userId="34797abe98eaa765" providerId="LiveId" clId="{CB94B58D-DFB1-467C-BF6C-99E040BA47F7}" dt="2020-04-14T20:25:01.146" v="4241" actId="1076"/>
          <ac:spMkLst>
            <pc:docMk/>
            <pc:sldMk cId="3126775598" sldId="413"/>
            <ac:spMk id="3" creationId="{F52AB144-8244-4E1D-A18C-B45736140B58}"/>
          </ac:spMkLst>
        </pc:spChg>
        <pc:spChg chg="add mod">
          <ac:chgData name="Jim Hogg" userId="34797abe98eaa765" providerId="LiveId" clId="{CB94B58D-DFB1-467C-BF6C-99E040BA47F7}" dt="2020-04-14T20:27:56.681" v="4267" actId="113"/>
          <ac:spMkLst>
            <pc:docMk/>
            <pc:sldMk cId="3126775598" sldId="413"/>
            <ac:spMk id="4" creationId="{2C36113F-3B80-4F10-9E30-0D01282A1F7F}"/>
          </ac:spMkLst>
        </pc:spChg>
      </pc:sldChg>
      <pc:sldChg chg="addSp modSp add">
        <pc:chgData name="Jim Hogg" userId="34797abe98eaa765" providerId="LiveId" clId="{CB94B58D-DFB1-467C-BF6C-99E040BA47F7}" dt="2020-04-14T20:33:11.659" v="4320" actId="1076"/>
        <pc:sldMkLst>
          <pc:docMk/>
          <pc:sldMk cId="791463542" sldId="414"/>
        </pc:sldMkLst>
        <pc:spChg chg="mod">
          <ac:chgData name="Jim Hogg" userId="34797abe98eaa765" providerId="LiveId" clId="{CB94B58D-DFB1-467C-BF6C-99E040BA47F7}" dt="2020-04-14T20:29:05.475" v="4272" actId="14100"/>
          <ac:spMkLst>
            <pc:docMk/>
            <pc:sldMk cId="791463542" sldId="414"/>
            <ac:spMk id="2" creationId="{81A0F8CF-15DC-4721-B16C-27B06E2B9E59}"/>
          </ac:spMkLst>
        </pc:spChg>
        <pc:spChg chg="mod">
          <ac:chgData name="Jim Hogg" userId="34797abe98eaa765" providerId="LiveId" clId="{CB94B58D-DFB1-467C-BF6C-99E040BA47F7}" dt="2020-04-14T20:26:04.481" v="4256" actId="6549"/>
          <ac:spMkLst>
            <pc:docMk/>
            <pc:sldMk cId="791463542" sldId="414"/>
            <ac:spMk id="3" creationId="{F52AB144-8244-4E1D-A18C-B45736140B58}"/>
          </ac:spMkLst>
        </pc:spChg>
        <pc:spChg chg="add mod">
          <ac:chgData name="Jim Hogg" userId="34797abe98eaa765" providerId="LiveId" clId="{CB94B58D-DFB1-467C-BF6C-99E040BA47F7}" dt="2020-04-14T20:32:29.834" v="4318" actId="13926"/>
          <ac:spMkLst>
            <pc:docMk/>
            <pc:sldMk cId="791463542" sldId="414"/>
            <ac:spMk id="4" creationId="{1AF9AC12-2FCE-456B-8BFC-31CD6B128E1C}"/>
          </ac:spMkLst>
        </pc:spChg>
        <pc:spChg chg="add mod">
          <ac:chgData name="Jim Hogg" userId="34797abe98eaa765" providerId="LiveId" clId="{CB94B58D-DFB1-467C-BF6C-99E040BA47F7}" dt="2020-04-14T20:30:48.594" v="4307" actId="1076"/>
          <ac:spMkLst>
            <pc:docMk/>
            <pc:sldMk cId="791463542" sldId="414"/>
            <ac:spMk id="5" creationId="{2974939C-0E19-4473-9BF6-0D38AC929263}"/>
          </ac:spMkLst>
        </pc:spChg>
        <pc:spChg chg="add mod">
          <ac:chgData name="Jim Hogg" userId="34797abe98eaa765" providerId="LiveId" clId="{CB94B58D-DFB1-467C-BF6C-99E040BA47F7}" dt="2020-04-14T20:33:11.659" v="4320" actId="1076"/>
          <ac:spMkLst>
            <pc:docMk/>
            <pc:sldMk cId="791463542" sldId="414"/>
            <ac:spMk id="6" creationId="{992D266A-EA09-4A9B-96B0-3A03C0FD0646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403415840" sldId="414"/>
        </pc:sldMkLst>
      </pc:sldChg>
      <pc:sldChg chg="addSp modSp new">
        <pc:chgData name="Jim Hogg" userId="34797abe98eaa765" providerId="LiveId" clId="{CB94B58D-DFB1-467C-BF6C-99E040BA47F7}" dt="2020-04-14T21:07:56.455" v="4743" actId="207"/>
        <pc:sldMkLst>
          <pc:docMk/>
          <pc:sldMk cId="840246498" sldId="415"/>
        </pc:sldMkLst>
        <pc:spChg chg="add mod">
          <ac:chgData name="Jim Hogg" userId="34797abe98eaa765" providerId="LiveId" clId="{CB94B58D-DFB1-467C-BF6C-99E040BA47F7}" dt="2020-04-14T20:35:14.401" v="4338" actId="20577"/>
          <ac:spMkLst>
            <pc:docMk/>
            <pc:sldMk cId="840246498" sldId="415"/>
            <ac:spMk id="2" creationId="{DD1E78F1-8192-418E-A20C-D527B50D5BF4}"/>
          </ac:spMkLst>
        </pc:spChg>
        <pc:spChg chg="add mod">
          <ac:chgData name="Jim Hogg" userId="34797abe98eaa765" providerId="LiveId" clId="{CB94B58D-DFB1-467C-BF6C-99E040BA47F7}" dt="2020-04-14T21:07:56.455" v="4743" actId="207"/>
          <ac:spMkLst>
            <pc:docMk/>
            <pc:sldMk cId="840246498" sldId="415"/>
            <ac:spMk id="3" creationId="{62552649-A9A1-4D9A-B15C-D0BE53A17786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592720406" sldId="41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90351684" sldId="416"/>
        </pc:sldMkLst>
      </pc:sldChg>
      <pc:sldChg chg="add">
        <pc:chgData name="Jim Hogg" userId="34797abe98eaa765" providerId="LiveId" clId="{CB94B58D-DFB1-467C-BF6C-99E040BA47F7}" dt="2020-04-14T21:31:58.296" v="4776"/>
        <pc:sldMkLst>
          <pc:docMk/>
          <pc:sldMk cId="3308614132" sldId="416"/>
        </pc:sldMkLst>
      </pc:sldChg>
      <pc:sldChg chg="addSp modSp new">
        <pc:chgData name="Jim Hogg" userId="34797abe98eaa765" providerId="LiveId" clId="{CB94B58D-DFB1-467C-BF6C-99E040BA47F7}" dt="2020-04-14T21:53:25.973" v="5173" actId="1076"/>
        <pc:sldMkLst>
          <pc:docMk/>
          <pc:sldMk cId="3827465768" sldId="417"/>
        </pc:sldMkLst>
        <pc:spChg chg="add mod">
          <ac:chgData name="Jim Hogg" userId="34797abe98eaa765" providerId="LiveId" clId="{CB94B58D-DFB1-467C-BF6C-99E040BA47F7}" dt="2020-04-14T21:38:00.994" v="4845" actId="1076"/>
          <ac:spMkLst>
            <pc:docMk/>
            <pc:sldMk cId="3827465768" sldId="417"/>
            <ac:spMk id="2" creationId="{1E5D4FF4-1713-4B5A-9C14-F539816FFD0A}"/>
          </ac:spMkLst>
        </pc:spChg>
        <pc:spChg chg="add mod">
          <ac:chgData name="Jim Hogg" userId="34797abe98eaa765" providerId="LiveId" clId="{CB94B58D-DFB1-467C-BF6C-99E040BA47F7}" dt="2020-04-14T21:37:58.773" v="4844" actId="1076"/>
          <ac:spMkLst>
            <pc:docMk/>
            <pc:sldMk cId="3827465768" sldId="417"/>
            <ac:spMk id="3" creationId="{D0DC6CB9-013F-4F72-967E-9FDA830E661E}"/>
          </ac:spMkLst>
        </pc:spChg>
        <pc:spChg chg="add mod">
          <ac:chgData name="Jim Hogg" userId="34797abe98eaa765" providerId="LiveId" clId="{CB94B58D-DFB1-467C-BF6C-99E040BA47F7}" dt="2020-04-14T21:39:17.753" v="4922" actId="20577"/>
          <ac:spMkLst>
            <pc:docMk/>
            <pc:sldMk cId="3827465768" sldId="417"/>
            <ac:spMk id="4" creationId="{42DB9F82-4911-42EC-B82A-DBB3FF7E727B}"/>
          </ac:spMkLst>
        </pc:spChg>
        <pc:spChg chg="add mod">
          <ac:chgData name="Jim Hogg" userId="34797abe98eaa765" providerId="LiveId" clId="{CB94B58D-DFB1-467C-BF6C-99E040BA47F7}" dt="2020-04-14T21:53:25.973" v="5173" actId="1076"/>
          <ac:spMkLst>
            <pc:docMk/>
            <pc:sldMk cId="3827465768" sldId="417"/>
            <ac:spMk id="5" creationId="{935192EE-9A7B-4C6B-809F-DEFD32357FA2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837607447" sldId="417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525847193" sldId="418"/>
        </pc:sldMkLst>
      </pc:sldChg>
      <pc:sldChg chg="addSp delSp modSp add">
        <pc:chgData name="Jim Hogg" userId="34797abe98eaa765" providerId="LiveId" clId="{CB94B58D-DFB1-467C-BF6C-99E040BA47F7}" dt="2020-04-18T00:19:29.249" v="5780" actId="6549"/>
        <pc:sldMkLst>
          <pc:docMk/>
          <pc:sldMk cId="2213687594" sldId="418"/>
        </pc:sldMkLst>
        <pc:spChg chg="del mod">
          <ac:chgData name="Jim Hogg" userId="34797abe98eaa765" providerId="LiveId" clId="{CB94B58D-DFB1-467C-BF6C-99E040BA47F7}" dt="2020-04-14T21:44:31.146" v="5004" actId="478"/>
          <ac:spMkLst>
            <pc:docMk/>
            <pc:sldMk cId="2213687594" sldId="418"/>
            <ac:spMk id="2" creationId="{1E5D4FF4-1713-4B5A-9C14-F539816FFD0A}"/>
          </ac:spMkLst>
        </pc:spChg>
        <pc:spChg chg="del mod">
          <ac:chgData name="Jim Hogg" userId="34797abe98eaa765" providerId="LiveId" clId="{CB94B58D-DFB1-467C-BF6C-99E040BA47F7}" dt="2020-04-14T21:44:28.831" v="5003" actId="478"/>
          <ac:spMkLst>
            <pc:docMk/>
            <pc:sldMk cId="2213687594" sldId="418"/>
            <ac:spMk id="3" creationId="{D0DC6CB9-013F-4F72-967E-9FDA830E661E}"/>
          </ac:spMkLst>
        </pc:spChg>
        <pc:spChg chg="del">
          <ac:chgData name="Jim Hogg" userId="34797abe98eaa765" providerId="LiveId" clId="{CB94B58D-DFB1-467C-BF6C-99E040BA47F7}" dt="2020-04-14T21:41:20.013" v="4967" actId="478"/>
          <ac:spMkLst>
            <pc:docMk/>
            <pc:sldMk cId="2213687594" sldId="418"/>
            <ac:spMk id="4" creationId="{42DB9F82-4911-42EC-B82A-DBB3FF7E727B}"/>
          </ac:spMkLst>
        </pc:spChg>
        <pc:spChg chg="mod">
          <ac:chgData name="Jim Hogg" userId="34797abe98eaa765" providerId="LiveId" clId="{CB94B58D-DFB1-467C-BF6C-99E040BA47F7}" dt="2020-04-14T21:52:45.613" v="5154" actId="1076"/>
          <ac:spMkLst>
            <pc:docMk/>
            <pc:sldMk cId="2213687594" sldId="418"/>
            <ac:spMk id="5" creationId="{935192EE-9A7B-4C6B-809F-DEFD32357FA2}"/>
          </ac:spMkLst>
        </pc:spChg>
        <pc:spChg chg="add mod">
          <ac:chgData name="Jim Hogg" userId="34797abe98eaa765" providerId="LiveId" clId="{CB94B58D-DFB1-467C-BF6C-99E040BA47F7}" dt="2020-04-14T21:50:52.358" v="5117" actId="1076"/>
          <ac:spMkLst>
            <pc:docMk/>
            <pc:sldMk cId="2213687594" sldId="418"/>
            <ac:spMk id="6" creationId="{8E0D76E8-43C5-45AC-9128-FF63DB9D5835}"/>
          </ac:spMkLst>
        </pc:spChg>
        <pc:spChg chg="add mod">
          <ac:chgData name="Jim Hogg" userId="34797abe98eaa765" providerId="LiveId" clId="{CB94B58D-DFB1-467C-BF6C-99E040BA47F7}" dt="2020-04-14T21:50:52.358" v="5117" actId="1076"/>
          <ac:spMkLst>
            <pc:docMk/>
            <pc:sldMk cId="2213687594" sldId="418"/>
            <ac:spMk id="7" creationId="{69F37E22-54F5-4FA1-9E51-29FF6622AD7B}"/>
          </ac:spMkLst>
        </pc:spChg>
        <pc:spChg chg="add del mod">
          <ac:chgData name="Jim Hogg" userId="34797abe98eaa765" providerId="LiveId" clId="{CB94B58D-DFB1-467C-BF6C-99E040BA47F7}" dt="2020-04-14T21:42:06.662" v="4976" actId="478"/>
          <ac:spMkLst>
            <pc:docMk/>
            <pc:sldMk cId="2213687594" sldId="418"/>
            <ac:spMk id="8" creationId="{AA681CDE-4431-4048-AC77-9CFA5EA628B2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9" creationId="{C8CD734E-CEBA-43B4-A516-3E4A168A77BB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10" creationId="{864BCDC0-8B17-4F8D-A2AB-67C00F7B707E}"/>
          </ac:spMkLst>
        </pc:spChg>
        <pc:spChg chg="add del mod">
          <ac:chgData name="Jim Hogg" userId="34797abe98eaa765" providerId="LiveId" clId="{CB94B58D-DFB1-467C-BF6C-99E040BA47F7}" dt="2020-04-14T21:46:44.900" v="5019" actId="478"/>
          <ac:spMkLst>
            <pc:docMk/>
            <pc:sldMk cId="2213687594" sldId="418"/>
            <ac:spMk id="11" creationId="{8B3DE03E-2B98-490D-B7CE-0A034CABE95A}"/>
          </ac:spMkLst>
        </pc:spChg>
        <pc:spChg chg="add del mod">
          <ac:chgData name="Jim Hogg" userId="34797abe98eaa765" providerId="LiveId" clId="{CB94B58D-DFB1-467C-BF6C-99E040BA47F7}" dt="2020-04-14T21:46:44.900" v="5019" actId="478"/>
          <ac:spMkLst>
            <pc:docMk/>
            <pc:sldMk cId="2213687594" sldId="418"/>
            <ac:spMk id="12" creationId="{4EC6A748-F12E-4BCE-87DC-50F1A27004C5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13" creationId="{4F2C39F5-E21A-4E79-9C87-ED8507D5622D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20" creationId="{D63A00C9-F3BB-4DE1-AD03-809547418E5E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25" creationId="{6322CD27-5CFB-4484-8760-A81D163AE220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27" creationId="{332BB37E-C1A3-4BD4-95F2-F0E85F9D9420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29" creationId="{0B2AA3CE-BCB9-4B43-942B-418BB2D284E9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0" creationId="{FBF1F7EC-EF60-499C-A5EC-E722DC0F5ACC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1" creationId="{536A4979-DF99-4769-BA4D-2B4ED31FEB47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2" creationId="{DB22BECC-156D-4D16-A298-95CECD98EFDA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7" creationId="{84C8076B-8168-4ED7-8658-E7433F7F5B5F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39" creationId="{5438FF41-3684-4A78-BF2F-042503F0F82E}"/>
          </ac:spMkLst>
        </pc:spChg>
        <pc:spChg chg="add mod">
          <ac:chgData name="Jim Hogg" userId="34797abe98eaa765" providerId="LiveId" clId="{CB94B58D-DFB1-467C-BF6C-99E040BA47F7}" dt="2020-04-18T00:19:29.249" v="5780" actId="6549"/>
          <ac:spMkLst>
            <pc:docMk/>
            <pc:sldMk cId="2213687594" sldId="418"/>
            <ac:spMk id="40" creationId="{B1E94732-59E3-47B1-8D1C-2AFE50676ABA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41" creationId="{95829B26-EB98-4357-820E-314F8AA956BA}"/>
          </ac:spMkLst>
        </pc:spChg>
        <pc:spChg chg="add mod">
          <ac:chgData name="Jim Hogg" userId="34797abe98eaa765" providerId="LiveId" clId="{CB94B58D-DFB1-467C-BF6C-99E040BA47F7}" dt="2020-04-14T21:51:01.303" v="5118" actId="1076"/>
          <ac:spMkLst>
            <pc:docMk/>
            <pc:sldMk cId="2213687594" sldId="418"/>
            <ac:spMk id="47" creationId="{27D8245C-D28A-4F9F-8A65-F957C26D2445}"/>
          </ac:spMkLst>
        </pc:spChg>
        <pc:spChg chg="add mod">
          <ac:chgData name="Jim Hogg" userId="34797abe98eaa765" providerId="LiveId" clId="{CB94B58D-DFB1-467C-BF6C-99E040BA47F7}" dt="2020-04-14T21:51:11.388" v="5120" actId="1076"/>
          <ac:spMkLst>
            <pc:docMk/>
            <pc:sldMk cId="2213687594" sldId="418"/>
            <ac:spMk id="52" creationId="{8B273BD9-32C8-4FB3-9891-B1BB3868EDFA}"/>
          </ac:spMkLst>
        </pc:spChg>
        <pc:spChg chg="add mod">
          <ac:chgData name="Jim Hogg" userId="34797abe98eaa765" providerId="LiveId" clId="{CB94B58D-DFB1-467C-BF6C-99E040BA47F7}" dt="2020-04-14T21:51:11.388" v="5120" actId="1076"/>
          <ac:spMkLst>
            <pc:docMk/>
            <pc:sldMk cId="2213687594" sldId="418"/>
            <ac:spMk id="54" creationId="{1EE47200-B261-4614-845F-1B159BFBD3E3}"/>
          </ac:spMkLst>
        </pc:spChg>
        <pc:spChg chg="add mod">
          <ac:chgData name="Jim Hogg" userId="34797abe98eaa765" providerId="LiveId" clId="{CB94B58D-DFB1-467C-BF6C-99E040BA47F7}" dt="2020-04-14T21:51:47.728" v="5140" actId="20577"/>
          <ac:spMkLst>
            <pc:docMk/>
            <pc:sldMk cId="2213687594" sldId="418"/>
            <ac:spMk id="55" creationId="{D45C95E9-DDEB-4AB6-A534-DDE548CF218E}"/>
          </ac:spMkLst>
        </pc:spChg>
        <pc:spChg chg="add mod">
          <ac:chgData name="Jim Hogg" userId="34797abe98eaa765" providerId="LiveId" clId="{CB94B58D-DFB1-467C-BF6C-99E040BA47F7}" dt="2020-04-14T21:52:32.758" v="5151" actId="1076"/>
          <ac:spMkLst>
            <pc:docMk/>
            <pc:sldMk cId="2213687594" sldId="418"/>
            <ac:spMk id="56" creationId="{A6D95F36-1475-46DB-B6DE-AD170FE8CEA5}"/>
          </ac:spMkLst>
        </pc:spChg>
        <pc:spChg chg="add mod">
          <ac:chgData name="Jim Hogg" userId="34797abe98eaa765" providerId="LiveId" clId="{CB94B58D-DFB1-467C-BF6C-99E040BA47F7}" dt="2020-04-14T21:51:11.388" v="5120" actId="1076"/>
          <ac:spMkLst>
            <pc:docMk/>
            <pc:sldMk cId="2213687594" sldId="418"/>
            <ac:spMk id="59" creationId="{64A4B420-0632-4D91-8BFB-4AF3C37EB8FE}"/>
          </ac:spMkLst>
        </pc:spChg>
        <pc:spChg chg="add mod">
          <ac:chgData name="Jim Hogg" userId="34797abe98eaa765" providerId="LiveId" clId="{CB94B58D-DFB1-467C-BF6C-99E040BA47F7}" dt="2020-04-14T21:52:15.708" v="5147" actId="20577"/>
          <ac:spMkLst>
            <pc:docMk/>
            <pc:sldMk cId="2213687594" sldId="418"/>
            <ac:spMk id="64" creationId="{C48ACD66-4F90-44B9-AD63-2102DF70D5EF}"/>
          </ac:spMkLst>
        </pc:sp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15" creationId="{DBA46211-DD26-44B6-8939-7CA3C5DBB4A1}"/>
          </ac:cxnSpMkLst>
        </pc:cxnChg>
        <pc:cxnChg chg="add del mod">
          <ac:chgData name="Jim Hogg" userId="34797abe98eaa765" providerId="LiveId" clId="{CB94B58D-DFB1-467C-BF6C-99E040BA47F7}" dt="2020-04-14T21:43:37.466" v="4998" actId="478"/>
          <ac:cxnSpMkLst>
            <pc:docMk/>
            <pc:sldMk cId="2213687594" sldId="418"/>
            <ac:cxnSpMk id="17" creationId="{0844FFA1-4C6B-4B52-822F-DAC8EED9F53D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19" creationId="{A9B0063E-6C66-4B24-8441-B3FD63B15E96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24" creationId="{892F58A5-1757-484C-BCE7-1DDDD829B221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26" creationId="{D14BF33F-5849-46F1-BF81-55D7FA82340B}"/>
          </ac:cxnSpMkLst>
        </pc:cxnChg>
        <pc:cxnChg chg="add del mod">
          <ac:chgData name="Jim Hogg" userId="34797abe98eaa765" providerId="LiveId" clId="{CB94B58D-DFB1-467C-BF6C-99E040BA47F7}" dt="2020-04-14T21:48:55.369" v="5091" actId="478"/>
          <ac:cxnSpMkLst>
            <pc:docMk/>
            <pc:sldMk cId="2213687594" sldId="418"/>
            <ac:cxnSpMk id="28" creationId="{A9FE6D69-7344-4472-A30D-D2A8952B2DAF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33" creationId="{CA2C41B3-8817-4D9D-8FA0-53BE24C9DD3D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34" creationId="{3BFD1F75-FBC1-4B26-B9D2-65F15D75FCA6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38" creationId="{4CDBE920-3B8D-47B4-BA57-92C31979C179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42" creationId="{31EDB61C-2DEE-4B9B-A972-27BAD9438AB6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43" creationId="{2347365A-D386-425C-80F0-4F75982777A9}"/>
          </ac:cxnSpMkLst>
        </pc:cxnChg>
        <pc:cxnChg chg="add mod">
          <ac:chgData name="Jim Hogg" userId="34797abe98eaa765" providerId="LiveId" clId="{CB94B58D-DFB1-467C-BF6C-99E040BA47F7}" dt="2020-04-14T21:51:01.303" v="5118" actId="1076"/>
          <ac:cxnSpMkLst>
            <pc:docMk/>
            <pc:sldMk cId="2213687594" sldId="418"/>
            <ac:cxnSpMk id="49" creationId="{2268BCF2-6933-4CBE-90F9-C817F57C2466}"/>
          </ac:cxnSpMkLst>
        </pc:cxnChg>
        <pc:cxnChg chg="add mod">
          <ac:chgData name="Jim Hogg" userId="34797abe98eaa765" providerId="LiveId" clId="{CB94B58D-DFB1-467C-BF6C-99E040BA47F7}" dt="2020-04-14T21:51:11.388" v="5120" actId="1076"/>
          <ac:cxnSpMkLst>
            <pc:docMk/>
            <pc:sldMk cId="2213687594" sldId="418"/>
            <ac:cxnSpMk id="53" creationId="{C97DFD5C-6508-4D2C-8A14-BE489C65EC3C}"/>
          </ac:cxnSpMkLst>
        </pc:cxnChg>
        <pc:cxnChg chg="add mod">
          <ac:chgData name="Jim Hogg" userId="34797abe98eaa765" providerId="LiveId" clId="{CB94B58D-DFB1-467C-BF6C-99E040BA47F7}" dt="2020-04-14T21:52:32.758" v="5151" actId="1076"/>
          <ac:cxnSpMkLst>
            <pc:docMk/>
            <pc:sldMk cId="2213687594" sldId="418"/>
            <ac:cxnSpMk id="57" creationId="{3DEDD9F9-01D9-4EB0-AE8F-7FB5F976AD23}"/>
          </ac:cxnSpMkLst>
        </pc:cxnChg>
        <pc:cxnChg chg="add mod">
          <ac:chgData name="Jim Hogg" userId="34797abe98eaa765" providerId="LiveId" clId="{CB94B58D-DFB1-467C-BF6C-99E040BA47F7}" dt="2020-04-14T21:51:11.388" v="5120" actId="1076"/>
          <ac:cxnSpMkLst>
            <pc:docMk/>
            <pc:sldMk cId="2213687594" sldId="418"/>
            <ac:cxnSpMk id="58" creationId="{76A01D1E-5305-4245-87ED-0374F28E423B}"/>
          </ac:cxnSpMkLst>
        </pc:cxnChg>
        <pc:cxnChg chg="add mod">
          <ac:chgData name="Jim Hogg" userId="34797abe98eaa765" providerId="LiveId" clId="{CB94B58D-DFB1-467C-BF6C-99E040BA47F7}" dt="2020-04-14T21:52:03.868" v="5144" actId="14100"/>
          <ac:cxnSpMkLst>
            <pc:docMk/>
            <pc:sldMk cId="2213687594" sldId="418"/>
            <ac:cxnSpMk id="60" creationId="{37EF43BD-C8AA-430B-97BA-2B90EB4A1F58}"/>
          </ac:cxnSpMkLst>
        </pc:cxnChg>
        <pc:cxnChg chg="add mod">
          <ac:chgData name="Jim Hogg" userId="34797abe98eaa765" providerId="LiveId" clId="{CB94B58D-DFB1-467C-BF6C-99E040BA47F7}" dt="2020-04-14T21:52:32.758" v="5151" actId="1076"/>
          <ac:cxnSpMkLst>
            <pc:docMk/>
            <pc:sldMk cId="2213687594" sldId="418"/>
            <ac:cxnSpMk id="65" creationId="{219669B5-4FED-4604-BC3C-CEAAC8313BD4}"/>
          </ac:cxnSpMkLst>
        </pc:cxn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299003409" sldId="419"/>
        </pc:sldMkLst>
      </pc:sldChg>
      <pc:sldChg chg="addSp delSp modSp add ord">
        <pc:chgData name="Jim Hogg" userId="34797abe98eaa765" providerId="LiveId" clId="{CB94B58D-DFB1-467C-BF6C-99E040BA47F7}" dt="2020-04-18T00:23:46.942" v="5856" actId="20577"/>
        <pc:sldMkLst>
          <pc:docMk/>
          <pc:sldMk cId="2745104308" sldId="419"/>
        </pc:sldMkLst>
        <pc:spChg chg="del">
          <ac:chgData name="Jim Hogg" userId="34797abe98eaa765" providerId="LiveId" clId="{CB94B58D-DFB1-467C-BF6C-99E040BA47F7}" dt="2020-04-14T21:54:33.072" v="5197" actId="478"/>
          <ac:spMkLst>
            <pc:docMk/>
            <pc:sldMk cId="2745104308" sldId="419"/>
            <ac:spMk id="2" creationId="{1E5D4FF4-1713-4B5A-9C14-F539816FFD0A}"/>
          </ac:spMkLst>
        </pc:spChg>
        <pc:spChg chg="del">
          <ac:chgData name="Jim Hogg" userId="34797abe98eaa765" providerId="LiveId" clId="{CB94B58D-DFB1-467C-BF6C-99E040BA47F7}" dt="2020-04-14T21:54:37.537" v="5199" actId="478"/>
          <ac:spMkLst>
            <pc:docMk/>
            <pc:sldMk cId="2745104308" sldId="419"/>
            <ac:spMk id="3" creationId="{D0DC6CB9-013F-4F72-967E-9FDA830E661E}"/>
          </ac:spMkLst>
        </pc:spChg>
        <pc:spChg chg="del">
          <ac:chgData name="Jim Hogg" userId="34797abe98eaa765" providerId="LiveId" clId="{CB94B58D-DFB1-467C-BF6C-99E040BA47F7}" dt="2020-04-14T21:54:35.297" v="5198" actId="478"/>
          <ac:spMkLst>
            <pc:docMk/>
            <pc:sldMk cId="2745104308" sldId="419"/>
            <ac:spMk id="4" creationId="{42DB9F82-4911-42EC-B82A-DBB3FF7E727B}"/>
          </ac:spMkLst>
        </pc:spChg>
        <pc:spChg chg="del">
          <ac:chgData name="Jim Hogg" userId="34797abe98eaa765" providerId="LiveId" clId="{CB94B58D-DFB1-467C-BF6C-99E040BA47F7}" dt="2020-04-14T21:53:46.083" v="5174" actId="478"/>
          <ac:spMkLst>
            <pc:docMk/>
            <pc:sldMk cId="2745104308" sldId="419"/>
            <ac:spMk id="5" creationId="{935192EE-9A7B-4C6B-809F-DEFD32357FA2}"/>
          </ac:spMkLst>
        </pc:spChg>
        <pc:spChg chg="add mod">
          <ac:chgData name="Jim Hogg" userId="34797abe98eaa765" providerId="LiveId" clId="{CB94B58D-DFB1-467C-BF6C-99E040BA47F7}" dt="2020-04-14T21:54:28.843" v="5196" actId="20577"/>
          <ac:spMkLst>
            <pc:docMk/>
            <pc:sldMk cId="2745104308" sldId="419"/>
            <ac:spMk id="6" creationId="{D3108DDF-E9D7-4E78-8D3F-C575CE60EE90}"/>
          </ac:spMkLst>
        </pc:spChg>
        <pc:spChg chg="add mod">
          <ac:chgData name="Jim Hogg" userId="34797abe98eaa765" providerId="LiveId" clId="{CB94B58D-DFB1-467C-BF6C-99E040BA47F7}" dt="2020-04-18T00:23:46.942" v="5856" actId="20577"/>
          <ac:spMkLst>
            <pc:docMk/>
            <pc:sldMk cId="2745104308" sldId="419"/>
            <ac:spMk id="7" creationId="{42FF0029-5331-466F-920E-BC623BCC9091}"/>
          </ac:spMkLst>
        </pc:spChg>
      </pc:sldChg>
      <pc:sldChg chg="addSp modSp new del">
        <pc:chgData name="Jim Hogg" userId="34797abe98eaa765" providerId="LiveId" clId="{CB94B58D-DFB1-467C-BF6C-99E040BA47F7}" dt="2020-04-18T00:20:27.689" v="5783" actId="47"/>
        <pc:sldMkLst>
          <pc:docMk/>
          <pc:sldMk cId="154985576" sldId="420"/>
        </pc:sldMkLst>
        <pc:spChg chg="add mod">
          <ac:chgData name="Jim Hogg" userId="34797abe98eaa765" providerId="LiveId" clId="{CB94B58D-DFB1-467C-BF6C-99E040BA47F7}" dt="2020-04-17T21:31:10.828" v="5699" actId="6549"/>
          <ac:spMkLst>
            <pc:docMk/>
            <pc:sldMk cId="154985576" sldId="420"/>
            <ac:spMk id="2" creationId="{AFCAF3A7-D59C-4EC6-A835-BBCAAAC122F8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758681065" sldId="420"/>
        </pc:sldMkLst>
      </pc:sldChg>
      <pc:sldChg chg="addSp modSp new setBg">
        <pc:chgData name="Jim Hogg" userId="34797abe98eaa765" providerId="LiveId" clId="{CB94B58D-DFB1-467C-BF6C-99E040BA47F7}" dt="2020-04-18T00:18:33.595" v="5778" actId="1076"/>
        <pc:sldMkLst>
          <pc:docMk/>
          <pc:sldMk cId="1316183144" sldId="421"/>
        </pc:sldMkLst>
        <pc:spChg chg="add mod">
          <ac:chgData name="Jim Hogg" userId="34797abe98eaa765" providerId="LiveId" clId="{CB94B58D-DFB1-467C-BF6C-99E040BA47F7}" dt="2020-04-18T00:18:33.595" v="5778" actId="1076"/>
          <ac:spMkLst>
            <pc:docMk/>
            <pc:sldMk cId="1316183144" sldId="421"/>
            <ac:spMk id="2" creationId="{ADC59082-5139-4F4C-8483-F3E6CF0340A9}"/>
          </ac:spMkLst>
        </pc:spChg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702474452" sldId="421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060329913" sldId="42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015109461" sldId="423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832159122" sldId="424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287392875" sldId="42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252338874" sldId="426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950313467" sldId="427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011968790" sldId="428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05455690" sldId="429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423804607" sldId="430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766405634" sldId="431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414053767" sldId="43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923286789" sldId="433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666365717" sldId="434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368294171" sldId="43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5295935" sldId="436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784021276" sldId="437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847013319" sldId="438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63168220" sldId="439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566737264" sldId="440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533631058" sldId="441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927742059" sldId="44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4008788348" sldId="443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114589502" sldId="444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971187917" sldId="44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436790941" sldId="446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811630742" sldId="447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87443028" sldId="448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565991598" sldId="449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3341209030" sldId="450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873937292" sldId="451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838690497" sldId="452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1679995126" sldId="453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592928098" sldId="454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403041940" sldId="455"/>
        </pc:sldMkLst>
      </pc:sldChg>
      <pc:sldChg chg="new del">
        <pc:chgData name="Jim Hogg" userId="34797abe98eaa765" providerId="LiveId" clId="{CB94B58D-DFB1-467C-BF6C-99E040BA47F7}" dt="2020-04-14T16:18:21.902" v="573" actId="47"/>
        <pc:sldMkLst>
          <pc:docMk/>
          <pc:sldMk cId="2106143395" sldId="456"/>
        </pc:sldMkLst>
      </pc:sldChg>
      <pc:sldChg chg="new del">
        <pc:chgData name="Jim Hogg" userId="34797abe98eaa765" providerId="LiveId" clId="{CB94B58D-DFB1-467C-BF6C-99E040BA47F7}" dt="2020-04-14T16:18:28.272" v="574" actId="47"/>
        <pc:sldMkLst>
          <pc:docMk/>
          <pc:sldMk cId="817579863" sldId="457"/>
        </pc:sldMkLst>
      </pc:sldChg>
      <pc:sldChg chg="new del">
        <pc:chgData name="Jim Hogg" userId="34797abe98eaa765" providerId="LiveId" clId="{CB94B58D-DFB1-467C-BF6C-99E040BA47F7}" dt="2020-04-14T16:18:28.272" v="574" actId="47"/>
        <pc:sldMkLst>
          <pc:docMk/>
          <pc:sldMk cId="3548436676" sldId="458"/>
        </pc:sldMkLst>
      </pc:sldChg>
    </pc:docChg>
  </pc:docChgLst>
  <pc:docChgLst>
    <pc:chgData name="Jim Hogg" userId="34797abe98eaa765" providerId="LiveId" clId="{1FA0EEBA-4D12-405C-A807-F7FB91057246}"/>
    <pc:docChg chg="addSld modSld sldOrd">
      <pc:chgData name="Jim Hogg" userId="34797abe98eaa765" providerId="LiveId" clId="{1FA0EEBA-4D12-405C-A807-F7FB91057246}" dt="2020-03-24T01:39:39.607" v="89" actId="20577"/>
      <pc:docMkLst>
        <pc:docMk/>
      </pc:docMkLst>
      <pc:sldChg chg="modSp">
        <pc:chgData name="Jim Hogg" userId="34797abe98eaa765" providerId="LiveId" clId="{1FA0EEBA-4D12-405C-A807-F7FB91057246}" dt="2020-03-23T18:19:58.109" v="1" actId="20577"/>
        <pc:sldMkLst>
          <pc:docMk/>
          <pc:sldMk cId="49370254" sldId="256"/>
        </pc:sldMkLst>
        <pc:spChg chg="mod">
          <ac:chgData name="Jim Hogg" userId="34797abe98eaa765" providerId="LiveId" clId="{1FA0EEBA-4D12-405C-A807-F7FB91057246}" dt="2020-03-23T18:19:58.109" v="1" actId="20577"/>
          <ac:spMkLst>
            <pc:docMk/>
            <pc:sldMk cId="49370254" sldId="256"/>
            <ac:spMk id="4" creationId="{C86A591A-301E-44A8-871F-D66550F04703}"/>
          </ac:spMkLst>
        </pc:spChg>
      </pc:sldChg>
      <pc:sldChg chg="modSp ord">
        <pc:chgData name="Jim Hogg" userId="34797abe98eaa765" providerId="LiveId" clId="{1FA0EEBA-4D12-405C-A807-F7FB91057246}" dt="2020-03-24T01:35:18.090" v="51" actId="20577"/>
        <pc:sldMkLst>
          <pc:docMk/>
          <pc:sldMk cId="323258792" sldId="335"/>
        </pc:sldMkLst>
        <pc:spChg chg="mod">
          <ac:chgData name="Jim Hogg" userId="34797abe98eaa765" providerId="LiveId" clId="{1FA0EEBA-4D12-405C-A807-F7FB91057246}" dt="2020-03-24T01:35:18.090" v="51" actId="20577"/>
          <ac:spMkLst>
            <pc:docMk/>
            <pc:sldMk cId="323258792" sldId="335"/>
            <ac:spMk id="3" creationId="{9C5195A8-E825-41B7-B2BA-17667C578052}"/>
          </ac:spMkLst>
        </pc:spChg>
      </pc:sldChg>
      <pc:sldChg chg="add">
        <pc:chgData name="Jim Hogg" userId="34797abe98eaa765" providerId="LiveId" clId="{1FA0EEBA-4D12-405C-A807-F7FB91057246}" dt="2020-03-23T18:20:52.295" v="2"/>
        <pc:sldMkLst>
          <pc:docMk/>
          <pc:sldMk cId="3955335360" sldId="371"/>
        </pc:sldMkLst>
      </pc:sldChg>
      <pc:sldChg chg="add setBg">
        <pc:chgData name="Jim Hogg" userId="34797abe98eaa765" providerId="LiveId" clId="{1FA0EEBA-4D12-405C-A807-F7FB91057246}" dt="2020-03-24T01:35:38.454" v="53"/>
        <pc:sldMkLst>
          <pc:docMk/>
          <pc:sldMk cId="3730793360" sldId="372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4286836033" sldId="373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558777295" sldId="374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132636678" sldId="375"/>
        </pc:sldMkLst>
      </pc:sldChg>
      <pc:sldChg chg="add setBg">
        <pc:chgData name="Jim Hogg" userId="34797abe98eaa765" providerId="LiveId" clId="{1FA0EEBA-4D12-405C-A807-F7FB91057246}" dt="2020-03-24T01:35:45.049" v="54"/>
        <pc:sldMkLst>
          <pc:docMk/>
          <pc:sldMk cId="2099365549" sldId="376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599828533" sldId="377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871456198" sldId="378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4149331429" sldId="379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587373785" sldId="380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752828169" sldId="381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168927652" sldId="382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707155497" sldId="383"/>
        </pc:sldMkLst>
      </pc:sldChg>
      <pc:sldChg chg="add setBg">
        <pc:chgData name="Jim Hogg" userId="34797abe98eaa765" providerId="LiveId" clId="{1FA0EEBA-4D12-405C-A807-F7FB91057246}" dt="2020-03-24T01:35:26.815" v="52"/>
        <pc:sldMkLst>
          <pc:docMk/>
          <pc:sldMk cId="2810736707" sldId="384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794149718" sldId="385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296830049" sldId="386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911827000" sldId="387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3899881273" sldId="388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2932991517" sldId="389"/>
        </pc:sldMkLst>
      </pc:sldChg>
      <pc:sldChg chg="add">
        <pc:chgData name="Jim Hogg" userId="34797abe98eaa765" providerId="LiveId" clId="{1FA0EEBA-4D12-405C-A807-F7FB91057246}" dt="2020-03-24T01:35:26.815" v="52"/>
        <pc:sldMkLst>
          <pc:docMk/>
          <pc:sldMk cId="1164186673" sldId="390"/>
        </pc:sldMkLst>
      </pc:sldChg>
      <pc:sldChg chg="modSp add setBg">
        <pc:chgData name="Jim Hogg" userId="34797abe98eaa765" providerId="LiveId" clId="{1FA0EEBA-4D12-405C-A807-F7FB91057246}" dt="2020-03-24T01:39:39.607" v="89" actId="20577"/>
        <pc:sldMkLst>
          <pc:docMk/>
          <pc:sldMk cId="2445705751" sldId="391"/>
        </pc:sldMkLst>
        <pc:spChg chg="mod">
          <ac:chgData name="Jim Hogg" userId="34797abe98eaa765" providerId="LiveId" clId="{1FA0EEBA-4D12-405C-A807-F7FB91057246}" dt="2020-03-24T01:39:39.607" v="89" actId="20577"/>
          <ac:spMkLst>
            <pc:docMk/>
            <pc:sldMk cId="2445705751" sldId="391"/>
            <ac:spMk id="2" creationId="{41F1C91C-CB4C-4541-B84A-554A031CA0C8}"/>
          </ac:spMkLst>
        </pc:spChg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3168566699" sldId="392"/>
        </pc:sldMkLst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3893039253" sldId="393"/>
        </pc:sldMkLst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3596647006" sldId="394"/>
        </pc:sldMkLst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2429591002" sldId="395"/>
        </pc:sldMkLst>
      </pc:sldChg>
      <pc:sldChg chg="add">
        <pc:chgData name="Jim Hogg" userId="34797abe98eaa765" providerId="LiveId" clId="{1FA0EEBA-4D12-405C-A807-F7FB91057246}" dt="2020-03-24T01:38:41.994" v="55"/>
        <pc:sldMkLst>
          <pc:docMk/>
          <pc:sldMk cId="1852432317" sldId="396"/>
        </pc:sldMkLst>
      </pc:sldChg>
    </pc:docChg>
  </pc:docChgLst>
  <pc:docChgLst>
    <pc:chgData name="Yang Peng" userId="e05184beba8f5d8e" providerId="LiveId" clId="{C91B24AE-16AA-48E8-BEEA-BCCE26908777}"/>
    <pc:docChg chg="custSel modSld">
      <pc:chgData name="Yang Peng" userId="e05184beba8f5d8e" providerId="LiveId" clId="{C91B24AE-16AA-48E8-BEEA-BCCE26908777}" dt="2017-12-31T22:31:00.543" v="4" actId="27636"/>
      <pc:docMkLst>
        <pc:docMk/>
      </pc:docMkLst>
      <pc:sldChg chg="modSp">
        <pc:chgData name="Yang Peng" userId="e05184beba8f5d8e" providerId="LiveId" clId="{C91B24AE-16AA-48E8-BEEA-BCCE26908777}" dt="2017-12-31T22:31:00.543" v="4" actId="27636"/>
        <pc:sldMkLst>
          <pc:docMk/>
          <pc:sldMk cId="1277603060" sldId="263"/>
        </pc:sldMkLst>
        <pc:spChg chg="mod">
          <ac:chgData name="Yang Peng" userId="e05184beba8f5d8e" providerId="LiveId" clId="{C91B24AE-16AA-48E8-BEEA-BCCE26908777}" dt="2017-12-31T22:31:00.543" v="4" actId="27636"/>
          <ac:spMkLst>
            <pc:docMk/>
            <pc:sldMk cId="1277603060" sldId="263"/>
            <ac:spMk id="3" creationId="{00000000-0000-0000-0000-000000000000}"/>
          </ac:spMkLst>
        </pc:spChg>
      </pc:sldChg>
    </pc:docChg>
  </pc:docChgLst>
  <pc:docChgLst>
    <pc:chgData name="Jim Hogg" userId="34797abe98eaa765" providerId="LiveId" clId="{93FE495B-F002-45D6-AEDD-A78B34DC1A3A}"/>
    <pc:docChg chg="undo custSel addSld delSld modSld sldOrd">
      <pc:chgData name="Jim Hogg" userId="34797abe98eaa765" providerId="LiveId" clId="{93FE495B-F002-45D6-AEDD-A78B34DC1A3A}" dt="2020-04-25T03:54:16.209" v="21980" actId="47"/>
      <pc:docMkLst>
        <pc:docMk/>
      </pc:docMkLst>
      <pc:sldChg chg="addSp delSp modSp">
        <pc:chgData name="Jim Hogg" userId="34797abe98eaa765" providerId="LiveId" clId="{93FE495B-F002-45D6-AEDD-A78B34DC1A3A}" dt="2020-04-25T01:26:17.237" v="18995" actId="478"/>
        <pc:sldMkLst>
          <pc:docMk/>
          <pc:sldMk cId="49370254" sldId="256"/>
        </pc:sldMkLst>
        <pc:spChg chg="mod">
          <ac:chgData name="Jim Hogg" userId="34797abe98eaa765" providerId="LiveId" clId="{93FE495B-F002-45D6-AEDD-A78B34DC1A3A}" dt="2020-04-20T22:33:21.954" v="1" actId="20577"/>
          <ac:spMkLst>
            <pc:docMk/>
            <pc:sldMk cId="49370254" sldId="256"/>
            <ac:spMk id="4" creationId="{C86A591A-301E-44A8-871F-D66550F04703}"/>
          </ac:spMkLst>
        </pc:spChg>
        <pc:spChg chg="add del mod">
          <ac:chgData name="Jim Hogg" userId="34797abe98eaa765" providerId="LiveId" clId="{93FE495B-F002-45D6-AEDD-A78B34DC1A3A}" dt="2020-04-25T01:26:17.237" v="18995" actId="478"/>
          <ac:spMkLst>
            <pc:docMk/>
            <pc:sldMk cId="49370254" sldId="256"/>
            <ac:spMk id="5" creationId="{B5E579A7-CC8A-4A01-985E-7A681B323BEB}"/>
          </ac:spMkLst>
        </pc:spChg>
      </pc:sldChg>
      <pc:sldChg chg="modSp setBg">
        <pc:chgData name="Jim Hogg" userId="34797abe98eaa765" providerId="LiveId" clId="{93FE495B-F002-45D6-AEDD-A78B34DC1A3A}" dt="2020-04-22T17:27:40.521" v="10372"/>
        <pc:sldMkLst>
          <pc:docMk/>
          <pc:sldMk cId="291207814" sldId="308"/>
        </pc:sldMkLst>
        <pc:spChg chg="mod">
          <ac:chgData name="Jim Hogg" userId="34797abe98eaa765" providerId="LiveId" clId="{93FE495B-F002-45D6-AEDD-A78B34DC1A3A}" dt="2020-04-22T17:27:29.987" v="10371" actId="20577"/>
          <ac:spMkLst>
            <pc:docMk/>
            <pc:sldMk cId="291207814" sldId="308"/>
            <ac:spMk id="27" creationId="{10014AEA-FF9C-4373-83CF-8D2904E79E28}"/>
          </ac:spMkLst>
        </pc:spChg>
      </pc:sldChg>
      <pc:sldChg chg="del">
        <pc:chgData name="Jim Hogg" userId="34797abe98eaa765" providerId="LiveId" clId="{93FE495B-F002-45D6-AEDD-A78B34DC1A3A}" dt="2020-04-20T22:36:16.160" v="26" actId="47"/>
        <pc:sldMkLst>
          <pc:docMk/>
          <pc:sldMk cId="831864985" sldId="310"/>
        </pc:sldMkLst>
      </pc:sldChg>
      <pc:sldChg chg="del">
        <pc:chgData name="Jim Hogg" userId="34797abe98eaa765" providerId="LiveId" clId="{93FE495B-F002-45D6-AEDD-A78B34DC1A3A}" dt="2020-04-20T22:35:55.260" v="25" actId="47"/>
        <pc:sldMkLst>
          <pc:docMk/>
          <pc:sldMk cId="3184877701" sldId="321"/>
        </pc:sldMkLst>
      </pc:sldChg>
      <pc:sldChg chg="delSp modSp">
        <pc:chgData name="Jim Hogg" userId="34797abe98eaa765" providerId="LiveId" clId="{93FE495B-F002-45D6-AEDD-A78B34DC1A3A}" dt="2020-04-22T17:23:19.607" v="10176" actId="20577"/>
        <pc:sldMkLst>
          <pc:docMk/>
          <pc:sldMk cId="323258792" sldId="335"/>
        </pc:sldMkLst>
        <pc:spChg chg="del">
          <ac:chgData name="Jim Hogg" userId="34797abe98eaa765" providerId="LiveId" clId="{93FE495B-F002-45D6-AEDD-A78B34DC1A3A}" dt="2020-04-20T22:34:48.775" v="13" actId="478"/>
          <ac:spMkLst>
            <pc:docMk/>
            <pc:sldMk cId="323258792" sldId="335"/>
            <ac:spMk id="2" creationId="{21195D1D-8FB6-4D94-8E28-41A1ED37B10E}"/>
          </ac:spMkLst>
        </pc:spChg>
        <pc:spChg chg="mod">
          <ac:chgData name="Jim Hogg" userId="34797abe98eaa765" providerId="LiveId" clId="{93FE495B-F002-45D6-AEDD-A78B34DC1A3A}" dt="2020-04-22T17:23:19.607" v="10176" actId="20577"/>
          <ac:spMkLst>
            <pc:docMk/>
            <pc:sldMk cId="323258792" sldId="335"/>
            <ac:spMk id="3" creationId="{9C5195A8-E825-41B7-B2BA-17667C578052}"/>
          </ac:spMkLst>
        </pc:spChg>
      </pc:sldChg>
      <pc:sldChg chg="del ord">
        <pc:chgData name="Jim Hogg" userId="34797abe98eaa765" providerId="LiveId" clId="{93FE495B-F002-45D6-AEDD-A78B34DC1A3A}" dt="2020-04-22T17:29:57.437" v="10405" actId="2696"/>
        <pc:sldMkLst>
          <pc:docMk/>
          <pc:sldMk cId="38145940" sldId="337"/>
        </pc:sldMkLst>
      </pc:sldChg>
      <pc:sldChg chg="add del">
        <pc:chgData name="Jim Hogg" userId="34797abe98eaa765" providerId="LiveId" clId="{93FE495B-F002-45D6-AEDD-A78B34DC1A3A}" dt="2020-04-25T03:54:16.209" v="21980" actId="47"/>
        <pc:sldMkLst>
          <pc:docMk/>
          <pc:sldMk cId="1214708764" sldId="337"/>
        </pc:sldMkLst>
      </pc:sldChg>
      <pc:sldChg chg="addSp delSp modSp add del ord">
        <pc:chgData name="Jim Hogg" userId="34797abe98eaa765" providerId="LiveId" clId="{93FE495B-F002-45D6-AEDD-A78B34DC1A3A}" dt="2020-04-25T03:54:16.209" v="21980" actId="47"/>
        <pc:sldMkLst>
          <pc:docMk/>
          <pc:sldMk cId="3673179423" sldId="371"/>
        </pc:sldMkLst>
        <pc:spChg chg="mod">
          <ac:chgData name="Jim Hogg" userId="34797abe98eaa765" providerId="LiveId" clId="{93FE495B-F002-45D6-AEDD-A78B34DC1A3A}" dt="2020-04-23T18:53:40.489" v="16274" actId="1076"/>
          <ac:spMkLst>
            <pc:docMk/>
            <pc:sldMk cId="3673179423" sldId="371"/>
            <ac:spMk id="2" creationId="{7F82A8F2-5712-4633-827B-BD8401B8EE16}"/>
          </ac:spMkLst>
        </pc:spChg>
        <pc:spChg chg="del">
          <ac:chgData name="Jim Hogg" userId="34797abe98eaa765" providerId="LiveId" clId="{93FE495B-F002-45D6-AEDD-A78B34DC1A3A}" dt="2020-04-23T18:49:07.611" v="16122" actId="478"/>
          <ac:spMkLst>
            <pc:docMk/>
            <pc:sldMk cId="3673179423" sldId="371"/>
            <ac:spMk id="3" creationId="{7C5C3697-48A2-401E-A9C3-85255161D8E1}"/>
          </ac:spMkLst>
        </pc:spChg>
        <pc:spChg chg="mod">
          <ac:chgData name="Jim Hogg" userId="34797abe98eaa765" providerId="LiveId" clId="{93FE495B-F002-45D6-AEDD-A78B34DC1A3A}" dt="2020-04-23T18:51:19.379" v="16257" actId="1076"/>
          <ac:spMkLst>
            <pc:docMk/>
            <pc:sldMk cId="3673179423" sldId="371"/>
            <ac:spMk id="4" creationId="{327549ED-FFDE-4E09-AB99-27E6D8B2121C}"/>
          </ac:spMkLst>
        </pc:spChg>
        <pc:spChg chg="mod">
          <ac:chgData name="Jim Hogg" userId="34797abe98eaa765" providerId="LiveId" clId="{93FE495B-F002-45D6-AEDD-A78B34DC1A3A}" dt="2020-04-23T19:03:08.241" v="16640" actId="6549"/>
          <ac:spMkLst>
            <pc:docMk/>
            <pc:sldMk cId="3673179423" sldId="371"/>
            <ac:spMk id="5" creationId="{00000000-0000-0000-0000-000000000000}"/>
          </ac:spMkLst>
        </pc:spChg>
        <pc:spChg chg="add mod">
          <ac:chgData name="Jim Hogg" userId="34797abe98eaa765" providerId="LiveId" clId="{93FE495B-F002-45D6-AEDD-A78B34DC1A3A}" dt="2020-04-23T18:54:47.399" v="16383" actId="1076"/>
          <ac:spMkLst>
            <pc:docMk/>
            <pc:sldMk cId="3673179423" sldId="371"/>
            <ac:spMk id="6" creationId="{BEB61604-B2E6-481A-87D0-4A991AB8C31A}"/>
          </ac:spMkLst>
        </pc:spChg>
      </pc:sldChg>
      <pc:sldChg chg="modSp del ord">
        <pc:chgData name="Jim Hogg" userId="34797abe98eaa765" providerId="LiveId" clId="{93FE495B-F002-45D6-AEDD-A78B34DC1A3A}" dt="2020-04-22T17:29:57.437" v="10405" actId="2696"/>
        <pc:sldMkLst>
          <pc:docMk/>
          <pc:sldMk cId="3955335360" sldId="371"/>
        </pc:sldMkLst>
        <pc:spChg chg="mod">
          <ac:chgData name="Jim Hogg" userId="34797abe98eaa765" providerId="LiveId" clId="{93FE495B-F002-45D6-AEDD-A78B34DC1A3A}" dt="2020-04-20T22:36:59.180" v="30" actId="6549"/>
          <ac:spMkLst>
            <pc:docMk/>
            <pc:sldMk cId="3955335360" sldId="371"/>
            <ac:spMk id="5" creationId="{00000000-0000-0000-0000-000000000000}"/>
          </ac:spMkLst>
        </pc:spChg>
      </pc:sldChg>
      <pc:sldChg chg="del">
        <pc:chgData name="Jim Hogg" userId="34797abe98eaa765" providerId="LiveId" clId="{93FE495B-F002-45D6-AEDD-A78B34DC1A3A}" dt="2020-04-20T22:35:13.940" v="19" actId="47"/>
        <pc:sldMkLst>
          <pc:docMk/>
          <pc:sldMk cId="3730793360" sldId="372"/>
        </pc:sldMkLst>
      </pc:sldChg>
      <pc:sldChg chg="del">
        <pc:chgData name="Jim Hogg" userId="34797abe98eaa765" providerId="LiveId" clId="{93FE495B-F002-45D6-AEDD-A78B34DC1A3A}" dt="2020-04-20T22:35:13.940" v="19" actId="47"/>
        <pc:sldMkLst>
          <pc:docMk/>
          <pc:sldMk cId="3558777295" sldId="374"/>
        </pc:sldMkLst>
      </pc:sldChg>
      <pc:sldChg chg="del">
        <pc:chgData name="Jim Hogg" userId="34797abe98eaa765" providerId="LiveId" clId="{93FE495B-F002-45D6-AEDD-A78B34DC1A3A}" dt="2020-04-20T22:35:13.940" v="19" actId="47"/>
        <pc:sldMkLst>
          <pc:docMk/>
          <pc:sldMk cId="132636678" sldId="375"/>
        </pc:sldMkLst>
      </pc:sldChg>
      <pc:sldChg chg="del">
        <pc:chgData name="Jim Hogg" userId="34797abe98eaa765" providerId="LiveId" clId="{93FE495B-F002-45D6-AEDD-A78B34DC1A3A}" dt="2020-04-20T22:35:18.930" v="20" actId="47"/>
        <pc:sldMkLst>
          <pc:docMk/>
          <pc:sldMk cId="2099365549" sldId="376"/>
        </pc:sldMkLst>
      </pc:sldChg>
      <pc:sldChg chg="del">
        <pc:chgData name="Jim Hogg" userId="34797abe98eaa765" providerId="LiveId" clId="{93FE495B-F002-45D6-AEDD-A78B34DC1A3A}" dt="2020-04-20T22:35:18.930" v="20" actId="47"/>
        <pc:sldMkLst>
          <pc:docMk/>
          <pc:sldMk cId="3599828533" sldId="377"/>
        </pc:sldMkLst>
      </pc:sldChg>
      <pc:sldChg chg="del">
        <pc:chgData name="Jim Hogg" userId="34797abe98eaa765" providerId="LiveId" clId="{93FE495B-F002-45D6-AEDD-A78B34DC1A3A}" dt="2020-04-20T22:35:18.930" v="20" actId="47"/>
        <pc:sldMkLst>
          <pc:docMk/>
          <pc:sldMk cId="3871456198" sldId="378"/>
        </pc:sldMkLst>
      </pc:sldChg>
      <pc:sldChg chg="del">
        <pc:chgData name="Jim Hogg" userId="34797abe98eaa765" providerId="LiveId" clId="{93FE495B-F002-45D6-AEDD-A78B34DC1A3A}" dt="2020-04-20T22:35:18.930" v="20" actId="47"/>
        <pc:sldMkLst>
          <pc:docMk/>
          <pc:sldMk cId="4149331429" sldId="379"/>
        </pc:sldMkLst>
      </pc:sldChg>
      <pc:sldChg chg="del">
        <pc:chgData name="Jim Hogg" userId="34797abe98eaa765" providerId="LiveId" clId="{93FE495B-F002-45D6-AEDD-A78B34DC1A3A}" dt="2020-04-20T22:35:18.930" v="20" actId="47"/>
        <pc:sldMkLst>
          <pc:docMk/>
          <pc:sldMk cId="3587373785" sldId="380"/>
        </pc:sldMkLst>
      </pc:sldChg>
      <pc:sldChg chg="del">
        <pc:chgData name="Jim Hogg" userId="34797abe98eaa765" providerId="LiveId" clId="{93FE495B-F002-45D6-AEDD-A78B34DC1A3A}" dt="2020-04-20T22:35:18.930" v="20" actId="47"/>
        <pc:sldMkLst>
          <pc:docMk/>
          <pc:sldMk cId="3752828169" sldId="381"/>
        </pc:sldMkLst>
      </pc:sldChg>
      <pc:sldChg chg="del">
        <pc:chgData name="Jim Hogg" userId="34797abe98eaa765" providerId="LiveId" clId="{93FE495B-F002-45D6-AEDD-A78B34DC1A3A}" dt="2020-04-20T22:35:18.930" v="20" actId="47"/>
        <pc:sldMkLst>
          <pc:docMk/>
          <pc:sldMk cId="168927652" sldId="382"/>
        </pc:sldMkLst>
      </pc:sldChg>
      <pc:sldChg chg="del">
        <pc:chgData name="Jim Hogg" userId="34797abe98eaa765" providerId="LiveId" clId="{93FE495B-F002-45D6-AEDD-A78B34DC1A3A}" dt="2020-04-20T22:35:18.930" v="20" actId="47"/>
        <pc:sldMkLst>
          <pc:docMk/>
          <pc:sldMk cId="2707155497" sldId="383"/>
        </pc:sldMkLst>
      </pc:sldChg>
      <pc:sldChg chg="del">
        <pc:chgData name="Jim Hogg" userId="34797abe98eaa765" providerId="LiveId" clId="{93FE495B-F002-45D6-AEDD-A78B34DC1A3A}" dt="2020-04-20T22:35:25.775" v="21" actId="47"/>
        <pc:sldMkLst>
          <pc:docMk/>
          <pc:sldMk cId="2810736707" sldId="384"/>
        </pc:sldMkLst>
      </pc:sldChg>
      <pc:sldChg chg="del">
        <pc:chgData name="Jim Hogg" userId="34797abe98eaa765" providerId="LiveId" clId="{93FE495B-F002-45D6-AEDD-A78B34DC1A3A}" dt="2020-04-20T22:35:30.805" v="22" actId="47"/>
        <pc:sldMkLst>
          <pc:docMk/>
          <pc:sldMk cId="2794149718" sldId="385"/>
        </pc:sldMkLst>
      </pc:sldChg>
      <pc:sldChg chg="del">
        <pc:chgData name="Jim Hogg" userId="34797abe98eaa765" providerId="LiveId" clId="{93FE495B-F002-45D6-AEDD-A78B34DC1A3A}" dt="2020-04-20T22:35:30.805" v="22" actId="47"/>
        <pc:sldMkLst>
          <pc:docMk/>
          <pc:sldMk cId="2296830049" sldId="386"/>
        </pc:sldMkLst>
      </pc:sldChg>
      <pc:sldChg chg="del">
        <pc:chgData name="Jim Hogg" userId="34797abe98eaa765" providerId="LiveId" clId="{93FE495B-F002-45D6-AEDD-A78B34DC1A3A}" dt="2020-04-20T22:35:30.805" v="22" actId="47"/>
        <pc:sldMkLst>
          <pc:docMk/>
          <pc:sldMk cId="2911827000" sldId="387"/>
        </pc:sldMkLst>
      </pc:sldChg>
      <pc:sldChg chg="del">
        <pc:chgData name="Jim Hogg" userId="34797abe98eaa765" providerId="LiveId" clId="{93FE495B-F002-45D6-AEDD-A78B34DC1A3A}" dt="2020-04-20T22:35:30.805" v="22" actId="47"/>
        <pc:sldMkLst>
          <pc:docMk/>
          <pc:sldMk cId="3899881273" sldId="388"/>
        </pc:sldMkLst>
      </pc:sldChg>
      <pc:sldChg chg="del">
        <pc:chgData name="Jim Hogg" userId="34797abe98eaa765" providerId="LiveId" clId="{93FE495B-F002-45D6-AEDD-A78B34DC1A3A}" dt="2020-04-20T22:35:30.805" v="22" actId="47"/>
        <pc:sldMkLst>
          <pc:docMk/>
          <pc:sldMk cId="2932991517" sldId="389"/>
        </pc:sldMkLst>
      </pc:sldChg>
      <pc:sldChg chg="del">
        <pc:chgData name="Jim Hogg" userId="34797abe98eaa765" providerId="LiveId" clId="{93FE495B-F002-45D6-AEDD-A78B34DC1A3A}" dt="2020-04-20T22:35:04.971" v="15" actId="47"/>
        <pc:sldMkLst>
          <pc:docMk/>
          <pc:sldMk cId="2178530693" sldId="398"/>
        </pc:sldMkLst>
      </pc:sldChg>
      <pc:sldChg chg="del">
        <pc:chgData name="Jim Hogg" userId="34797abe98eaa765" providerId="LiveId" clId="{93FE495B-F002-45D6-AEDD-A78B34DC1A3A}" dt="2020-04-20T22:35:06.125" v="16" actId="47"/>
        <pc:sldMkLst>
          <pc:docMk/>
          <pc:sldMk cId="4047721146" sldId="399"/>
        </pc:sldMkLst>
      </pc:sldChg>
      <pc:sldChg chg="del">
        <pc:chgData name="Jim Hogg" userId="34797abe98eaa765" providerId="LiveId" clId="{93FE495B-F002-45D6-AEDD-A78B34DC1A3A}" dt="2020-04-20T22:35:07.110" v="17" actId="47"/>
        <pc:sldMkLst>
          <pc:docMk/>
          <pc:sldMk cId="821068873" sldId="400"/>
        </pc:sldMkLst>
      </pc:sldChg>
      <pc:sldChg chg="del">
        <pc:chgData name="Jim Hogg" userId="34797abe98eaa765" providerId="LiveId" clId="{93FE495B-F002-45D6-AEDD-A78B34DC1A3A}" dt="2020-04-20T22:35:08.230" v="18" actId="47"/>
        <pc:sldMkLst>
          <pc:docMk/>
          <pc:sldMk cId="365522190" sldId="401"/>
        </pc:sldMkLst>
      </pc:sldChg>
      <pc:sldChg chg="del">
        <pc:chgData name="Jim Hogg" userId="34797abe98eaa765" providerId="LiveId" clId="{93FE495B-F002-45D6-AEDD-A78B34DC1A3A}" dt="2020-04-22T15:55:30.439" v="8302" actId="47"/>
        <pc:sldMkLst>
          <pc:docMk/>
          <pc:sldMk cId="530348738" sldId="402"/>
        </pc:sldMkLst>
      </pc:sldChg>
      <pc:sldChg chg="del">
        <pc:chgData name="Jim Hogg" userId="34797abe98eaa765" providerId="LiveId" clId="{93FE495B-F002-45D6-AEDD-A78B34DC1A3A}" dt="2020-04-20T22:35:13.940" v="19" actId="47"/>
        <pc:sldMkLst>
          <pc:docMk/>
          <pc:sldMk cId="1582575782" sldId="404"/>
        </pc:sldMkLst>
      </pc:sldChg>
      <pc:sldChg chg="del">
        <pc:chgData name="Jim Hogg" userId="34797abe98eaa765" providerId="LiveId" clId="{93FE495B-F002-45D6-AEDD-A78B34DC1A3A}" dt="2020-04-20T22:35:13.940" v="19" actId="47"/>
        <pc:sldMkLst>
          <pc:docMk/>
          <pc:sldMk cId="953304118" sldId="405"/>
        </pc:sldMkLst>
      </pc:sldChg>
      <pc:sldChg chg="del">
        <pc:chgData name="Jim Hogg" userId="34797abe98eaa765" providerId="LiveId" clId="{93FE495B-F002-45D6-AEDD-A78B34DC1A3A}" dt="2020-04-20T22:35:13.940" v="19" actId="47"/>
        <pc:sldMkLst>
          <pc:docMk/>
          <pc:sldMk cId="3561582576" sldId="406"/>
        </pc:sldMkLst>
      </pc:sldChg>
      <pc:sldChg chg="del">
        <pc:chgData name="Jim Hogg" userId="34797abe98eaa765" providerId="LiveId" clId="{93FE495B-F002-45D6-AEDD-A78B34DC1A3A}" dt="2020-04-20T22:35:13.940" v="19" actId="47"/>
        <pc:sldMkLst>
          <pc:docMk/>
          <pc:sldMk cId="1969792730" sldId="407"/>
        </pc:sldMkLst>
      </pc:sldChg>
      <pc:sldChg chg="del">
        <pc:chgData name="Jim Hogg" userId="34797abe98eaa765" providerId="LiveId" clId="{93FE495B-F002-45D6-AEDD-A78B34DC1A3A}" dt="2020-04-20T22:35:18.930" v="20" actId="47"/>
        <pc:sldMkLst>
          <pc:docMk/>
          <pc:sldMk cId="824307442" sldId="408"/>
        </pc:sldMkLst>
      </pc:sldChg>
      <pc:sldChg chg="del">
        <pc:chgData name="Jim Hogg" userId="34797abe98eaa765" providerId="LiveId" clId="{93FE495B-F002-45D6-AEDD-A78B34DC1A3A}" dt="2020-04-21T05:00:02.166" v="948" actId="47"/>
        <pc:sldMkLst>
          <pc:docMk/>
          <pc:sldMk cId="2427414993" sldId="409"/>
        </pc:sldMkLst>
      </pc:sldChg>
      <pc:sldChg chg="modSp del ord">
        <pc:chgData name="Jim Hogg" userId="34797abe98eaa765" providerId="LiveId" clId="{93FE495B-F002-45D6-AEDD-A78B34DC1A3A}" dt="2020-04-22T17:29:57.437" v="10405" actId="2696"/>
        <pc:sldMkLst>
          <pc:docMk/>
          <pc:sldMk cId="1610002026" sldId="410"/>
        </pc:sldMkLst>
        <pc:spChg chg="mod">
          <ac:chgData name="Jim Hogg" userId="34797abe98eaa765" providerId="LiveId" clId="{93FE495B-F002-45D6-AEDD-A78B34DC1A3A}" dt="2020-04-20T22:37:11.633" v="32" actId="6549"/>
          <ac:spMkLst>
            <pc:docMk/>
            <pc:sldMk cId="1610002026" sldId="410"/>
            <ac:spMk id="5" creationId="{00000000-0000-0000-0000-000000000000}"/>
          </ac:spMkLst>
        </pc:spChg>
      </pc:sldChg>
      <pc:sldChg chg="modSp add del">
        <pc:chgData name="Jim Hogg" userId="34797abe98eaa765" providerId="LiveId" clId="{93FE495B-F002-45D6-AEDD-A78B34DC1A3A}" dt="2020-04-25T03:54:16.209" v="21980" actId="47"/>
        <pc:sldMkLst>
          <pc:docMk/>
          <pc:sldMk cId="3415103298" sldId="410"/>
        </pc:sldMkLst>
        <pc:spChg chg="mod">
          <ac:chgData name="Jim Hogg" userId="34797abe98eaa765" providerId="LiveId" clId="{93FE495B-F002-45D6-AEDD-A78B34DC1A3A}" dt="2020-04-22T22:20:42.493" v="12664" actId="207"/>
          <ac:spMkLst>
            <pc:docMk/>
            <pc:sldMk cId="3415103298" sldId="410"/>
            <ac:spMk id="2" creationId="{7F82A8F2-5712-4633-827B-BD8401B8EE16}"/>
          </ac:spMkLst>
        </pc:spChg>
        <pc:spChg chg="mod">
          <ac:chgData name="Jim Hogg" userId="34797abe98eaa765" providerId="LiveId" clId="{93FE495B-F002-45D6-AEDD-A78B34DC1A3A}" dt="2020-04-23T19:03:24.082" v="16644" actId="6549"/>
          <ac:spMkLst>
            <pc:docMk/>
            <pc:sldMk cId="3415103298" sldId="410"/>
            <ac:spMk id="5" creationId="{00000000-0000-0000-0000-000000000000}"/>
          </ac:spMkLst>
        </pc:spChg>
      </pc:sldChg>
      <pc:sldChg chg="del">
        <pc:chgData name="Jim Hogg" userId="34797abe98eaa765" providerId="LiveId" clId="{93FE495B-F002-45D6-AEDD-A78B34DC1A3A}" dt="2020-04-20T22:35:30.805" v="22" actId="47"/>
        <pc:sldMkLst>
          <pc:docMk/>
          <pc:sldMk cId="203157655" sldId="412"/>
        </pc:sldMkLst>
      </pc:sldChg>
      <pc:sldChg chg="del">
        <pc:chgData name="Jim Hogg" userId="34797abe98eaa765" providerId="LiveId" clId="{93FE495B-F002-45D6-AEDD-A78B34DC1A3A}" dt="2020-04-20T22:35:25.775" v="21" actId="47"/>
        <pc:sldMkLst>
          <pc:docMk/>
          <pc:sldMk cId="3126775598" sldId="413"/>
        </pc:sldMkLst>
      </pc:sldChg>
      <pc:sldChg chg="del">
        <pc:chgData name="Jim Hogg" userId="34797abe98eaa765" providerId="LiveId" clId="{93FE495B-F002-45D6-AEDD-A78B34DC1A3A}" dt="2020-04-20T22:35:25.775" v="21" actId="47"/>
        <pc:sldMkLst>
          <pc:docMk/>
          <pc:sldMk cId="791463542" sldId="414"/>
        </pc:sldMkLst>
      </pc:sldChg>
      <pc:sldChg chg="del">
        <pc:chgData name="Jim Hogg" userId="34797abe98eaa765" providerId="LiveId" clId="{93FE495B-F002-45D6-AEDD-A78B34DC1A3A}" dt="2020-04-20T22:35:25.775" v="21" actId="47"/>
        <pc:sldMkLst>
          <pc:docMk/>
          <pc:sldMk cId="840246498" sldId="415"/>
        </pc:sldMkLst>
      </pc:sldChg>
      <pc:sldChg chg="del">
        <pc:chgData name="Jim Hogg" userId="34797abe98eaa765" providerId="LiveId" clId="{93FE495B-F002-45D6-AEDD-A78B34DC1A3A}" dt="2020-04-22T17:27:16.163" v="10352" actId="47"/>
        <pc:sldMkLst>
          <pc:docMk/>
          <pc:sldMk cId="3308614132" sldId="416"/>
        </pc:sldMkLst>
      </pc:sldChg>
      <pc:sldChg chg="del ord">
        <pc:chgData name="Jim Hogg" userId="34797abe98eaa765" providerId="LiveId" clId="{93FE495B-F002-45D6-AEDD-A78B34DC1A3A}" dt="2020-04-20T23:25:37.798" v="798" actId="47"/>
        <pc:sldMkLst>
          <pc:docMk/>
          <pc:sldMk cId="3827465768" sldId="417"/>
        </pc:sldMkLst>
      </pc:sldChg>
      <pc:sldChg chg="del ord">
        <pc:chgData name="Jim Hogg" userId="34797abe98eaa765" providerId="LiveId" clId="{93FE495B-F002-45D6-AEDD-A78B34DC1A3A}" dt="2020-04-20T23:34:38.857" v="942" actId="47"/>
        <pc:sldMkLst>
          <pc:docMk/>
          <pc:sldMk cId="2213687594" sldId="418"/>
        </pc:sldMkLst>
      </pc:sldChg>
      <pc:sldChg chg="addSp modSp new setBg">
        <pc:chgData name="Jim Hogg" userId="34797abe98eaa765" providerId="LiveId" clId="{93FE495B-F002-45D6-AEDD-A78B34DC1A3A}" dt="2020-04-22T17:27:00.859" v="10351" actId="20577"/>
        <pc:sldMkLst>
          <pc:docMk/>
          <pc:sldMk cId="950226277" sldId="419"/>
        </pc:sldMkLst>
        <pc:spChg chg="add mod">
          <ac:chgData name="Jim Hogg" userId="34797abe98eaa765" providerId="LiveId" clId="{93FE495B-F002-45D6-AEDD-A78B34DC1A3A}" dt="2020-04-22T17:27:00.859" v="10351" actId="20577"/>
          <ac:spMkLst>
            <pc:docMk/>
            <pc:sldMk cId="950226277" sldId="419"/>
            <ac:spMk id="2" creationId="{4FDA36F0-676F-4318-AC2E-DE5B6DAD95EB}"/>
          </ac:spMkLst>
        </pc:spChg>
        <pc:spChg chg="add mod">
          <ac:chgData name="Jim Hogg" userId="34797abe98eaa765" providerId="LiveId" clId="{93FE495B-F002-45D6-AEDD-A78B34DC1A3A}" dt="2020-04-22T15:55:21.080" v="8300" actId="20577"/>
          <ac:spMkLst>
            <pc:docMk/>
            <pc:sldMk cId="950226277" sldId="419"/>
            <ac:spMk id="3" creationId="{5EBDD304-E4BF-437A-B5BB-115BC6CBA392}"/>
          </ac:spMkLst>
        </pc:spChg>
      </pc:sldChg>
      <pc:sldChg chg="del ord">
        <pc:chgData name="Jim Hogg" userId="34797abe98eaa765" providerId="LiveId" clId="{93FE495B-F002-45D6-AEDD-A78B34DC1A3A}" dt="2020-04-20T22:36:48.900" v="28" actId="47"/>
        <pc:sldMkLst>
          <pc:docMk/>
          <pc:sldMk cId="2745104308" sldId="419"/>
        </pc:sldMkLst>
      </pc:sldChg>
      <pc:sldChg chg="addSp delSp modSp new ord modAnim">
        <pc:chgData name="Jim Hogg" userId="34797abe98eaa765" providerId="LiveId" clId="{93FE495B-F002-45D6-AEDD-A78B34DC1A3A}" dt="2020-04-25T01:30:03.933" v="18997" actId="478"/>
        <pc:sldMkLst>
          <pc:docMk/>
          <pc:sldMk cId="3753364395" sldId="420"/>
        </pc:sldMkLst>
        <pc:spChg chg="add mod">
          <ac:chgData name="Jim Hogg" userId="34797abe98eaa765" providerId="LiveId" clId="{93FE495B-F002-45D6-AEDD-A78B34DC1A3A}" dt="2020-04-20T23:02:24.110" v="376" actId="1076"/>
          <ac:spMkLst>
            <pc:docMk/>
            <pc:sldMk cId="3753364395" sldId="420"/>
            <ac:spMk id="2" creationId="{B038223E-5EC4-4FAA-823D-C3BB8DBF359D}"/>
          </ac:spMkLst>
        </pc:spChg>
        <pc:spChg chg="add mod">
          <ac:chgData name="Jim Hogg" userId="34797abe98eaa765" providerId="LiveId" clId="{93FE495B-F002-45D6-AEDD-A78B34DC1A3A}" dt="2020-04-24T20:36:50.331" v="16912" actId="13926"/>
          <ac:spMkLst>
            <pc:docMk/>
            <pc:sldMk cId="3753364395" sldId="420"/>
            <ac:spMk id="3" creationId="{53B0BC0A-9D59-4893-9966-D562820D5B68}"/>
          </ac:spMkLst>
        </pc:spChg>
        <pc:spChg chg="add mod">
          <ac:chgData name="Jim Hogg" userId="34797abe98eaa765" providerId="LiveId" clId="{93FE495B-F002-45D6-AEDD-A78B34DC1A3A}" dt="2020-04-24T20:35:57.107" v="16910" actId="1076"/>
          <ac:spMkLst>
            <pc:docMk/>
            <pc:sldMk cId="3753364395" sldId="420"/>
            <ac:spMk id="4" creationId="{8E30D82F-E64E-456A-A9DC-80C5BCDED1BE}"/>
          </ac:spMkLst>
        </pc:spChg>
        <pc:spChg chg="add mod">
          <ac:chgData name="Jim Hogg" userId="34797abe98eaa765" providerId="LiveId" clId="{93FE495B-F002-45D6-AEDD-A78B34DC1A3A}" dt="2020-04-23T17:33:07.591" v="12667" actId="14100"/>
          <ac:spMkLst>
            <pc:docMk/>
            <pc:sldMk cId="3753364395" sldId="420"/>
            <ac:spMk id="5" creationId="{0F03922A-E404-4C51-A5BC-43C31F8ACE6F}"/>
          </ac:spMkLst>
        </pc:spChg>
        <pc:spChg chg="add mod">
          <ac:chgData name="Jim Hogg" userId="34797abe98eaa765" providerId="LiveId" clId="{93FE495B-F002-45D6-AEDD-A78B34DC1A3A}" dt="2020-04-23T17:33:29.605" v="12694" actId="14100"/>
          <ac:spMkLst>
            <pc:docMk/>
            <pc:sldMk cId="3753364395" sldId="420"/>
            <ac:spMk id="6" creationId="{72E0AF79-C4B9-4902-8D0A-37F0F709D639}"/>
          </ac:spMkLst>
        </pc:spChg>
        <pc:spChg chg="add mod">
          <ac:chgData name="Jim Hogg" userId="34797abe98eaa765" providerId="LiveId" clId="{93FE495B-F002-45D6-AEDD-A78B34DC1A3A}" dt="2020-04-24T19:03:14.904" v="16719" actId="692"/>
          <ac:spMkLst>
            <pc:docMk/>
            <pc:sldMk cId="3753364395" sldId="420"/>
            <ac:spMk id="7" creationId="{0061E5F1-C4FE-43FD-8B54-F9D16835F9C7}"/>
          </ac:spMkLst>
        </pc:spChg>
        <pc:spChg chg="add del mod">
          <ac:chgData name="Jim Hogg" userId="34797abe98eaa765" providerId="LiveId" clId="{93FE495B-F002-45D6-AEDD-A78B34DC1A3A}" dt="2020-04-25T01:30:03.933" v="18997" actId="478"/>
          <ac:spMkLst>
            <pc:docMk/>
            <pc:sldMk cId="3753364395" sldId="420"/>
            <ac:spMk id="8" creationId="{C83A7B36-799F-4DB6-A443-2D56A177C3DF}"/>
          </ac:spMkLst>
        </pc:spChg>
      </pc:sldChg>
      <pc:sldChg chg="del">
        <pc:chgData name="Jim Hogg" userId="34797abe98eaa765" providerId="LiveId" clId="{93FE495B-F002-45D6-AEDD-A78B34DC1A3A}" dt="2020-04-20T22:36:20.295" v="27" actId="47"/>
        <pc:sldMkLst>
          <pc:docMk/>
          <pc:sldMk cId="1316183144" sldId="421"/>
        </pc:sldMkLst>
      </pc:sldChg>
      <pc:sldChg chg="modSp add">
        <pc:chgData name="Jim Hogg" userId="34797abe98eaa765" providerId="LiveId" clId="{93FE495B-F002-45D6-AEDD-A78B34DC1A3A}" dt="2020-04-25T03:49:03.578" v="21969" actId="20577"/>
        <pc:sldMkLst>
          <pc:docMk/>
          <pc:sldMk cId="2205831816" sldId="421"/>
        </pc:sldMkLst>
        <pc:spChg chg="mod">
          <ac:chgData name="Jim Hogg" userId="34797abe98eaa765" providerId="LiveId" clId="{93FE495B-F002-45D6-AEDD-A78B34DC1A3A}" dt="2020-04-25T03:48:44.916" v="21963" actId="20577"/>
          <ac:spMkLst>
            <pc:docMk/>
            <pc:sldMk cId="2205831816" sldId="421"/>
            <ac:spMk id="30" creationId="{FBF1F7EC-EF60-499C-A5EC-E722DC0F5ACC}"/>
          </ac:spMkLst>
        </pc:spChg>
        <pc:spChg chg="mod">
          <ac:chgData name="Jim Hogg" userId="34797abe98eaa765" providerId="LiveId" clId="{93FE495B-F002-45D6-AEDD-A78B34DC1A3A}" dt="2020-04-25T03:48:59.211" v="21967" actId="20577"/>
          <ac:spMkLst>
            <pc:docMk/>
            <pc:sldMk cId="2205831816" sldId="421"/>
            <ac:spMk id="31" creationId="{536A4979-DF99-4769-BA4D-2B4ED31FEB47}"/>
          </ac:spMkLst>
        </pc:spChg>
        <pc:spChg chg="mod">
          <ac:chgData name="Jim Hogg" userId="34797abe98eaa765" providerId="LiveId" clId="{93FE495B-F002-45D6-AEDD-A78B34DC1A3A}" dt="2020-04-25T03:48:55.080" v="21966" actId="6549"/>
          <ac:spMkLst>
            <pc:docMk/>
            <pc:sldMk cId="2205831816" sldId="421"/>
            <ac:spMk id="40" creationId="{B1E94732-59E3-47B1-8D1C-2AFE50676ABA}"/>
          </ac:spMkLst>
        </pc:spChg>
        <pc:spChg chg="mod">
          <ac:chgData name="Jim Hogg" userId="34797abe98eaa765" providerId="LiveId" clId="{93FE495B-F002-45D6-AEDD-A78B34DC1A3A}" dt="2020-04-25T03:49:03.578" v="21969" actId="20577"/>
          <ac:spMkLst>
            <pc:docMk/>
            <pc:sldMk cId="2205831816" sldId="421"/>
            <ac:spMk id="55" creationId="{D45C95E9-DDEB-4AB6-A534-DDE548CF218E}"/>
          </ac:spMkLst>
        </pc:spChg>
      </pc:sldChg>
      <pc:sldChg chg="addSp delSp modSp add ord modAnim">
        <pc:chgData name="Jim Hogg" userId="34797abe98eaa765" providerId="LiveId" clId="{93FE495B-F002-45D6-AEDD-A78B34DC1A3A}" dt="2020-04-25T03:49:46.556" v="21971" actId="14100"/>
        <pc:sldMkLst>
          <pc:docMk/>
          <pc:sldMk cId="279366737" sldId="422"/>
        </pc:sldMkLst>
        <pc:spChg chg="add mod">
          <ac:chgData name="Jim Hogg" userId="34797abe98eaa765" providerId="LiveId" clId="{93FE495B-F002-45D6-AEDD-A78B34DC1A3A}" dt="2020-04-25T03:49:46.556" v="21971" actId="14100"/>
          <ac:spMkLst>
            <pc:docMk/>
            <pc:sldMk cId="279366737" sldId="422"/>
            <ac:spMk id="2" creationId="{830B489A-5C42-483C-B884-5156DFE6CAA9}"/>
          </ac:spMkLst>
        </pc:spChg>
        <pc:spChg chg="add mod">
          <ac:chgData name="Jim Hogg" userId="34797abe98eaa765" providerId="LiveId" clId="{93FE495B-F002-45D6-AEDD-A78B34DC1A3A}" dt="2020-04-20T23:25:28.036" v="797" actId="1076"/>
          <ac:spMkLst>
            <pc:docMk/>
            <pc:sldMk cId="279366737" sldId="422"/>
            <ac:spMk id="3" creationId="{95BE709B-45DA-40D1-B589-9ADBFB7C3170}"/>
          </ac:spMkLst>
        </pc:spChg>
        <pc:spChg chg="add mod">
          <ac:chgData name="Jim Hogg" userId="34797abe98eaa765" providerId="LiveId" clId="{93FE495B-F002-45D6-AEDD-A78B34DC1A3A}" dt="2020-04-20T23:23:26.466" v="732" actId="6549"/>
          <ac:spMkLst>
            <pc:docMk/>
            <pc:sldMk cId="279366737" sldId="422"/>
            <ac:spMk id="4" creationId="{B3695484-DA09-4F01-AC56-E50D747EF77F}"/>
          </ac:spMkLst>
        </pc:spChg>
        <pc:spChg chg="mod">
          <ac:chgData name="Jim Hogg" userId="34797abe98eaa765" providerId="LiveId" clId="{93FE495B-F002-45D6-AEDD-A78B34DC1A3A}" dt="2020-04-20T23:19:46.153" v="690" actId="20577"/>
          <ac:spMkLst>
            <pc:docMk/>
            <pc:sldMk cId="279366737" sldId="422"/>
            <ac:spMk id="5" creationId="{935192EE-9A7B-4C6B-809F-DEFD32357FA2}"/>
          </ac:spMkLst>
        </pc:spChg>
        <pc:spChg chg="del">
          <ac:chgData name="Jim Hogg" userId="34797abe98eaa765" providerId="LiveId" clId="{93FE495B-F002-45D6-AEDD-A78B34DC1A3A}" dt="2020-04-20T23:07:37.034" v="478" actId="478"/>
          <ac:spMkLst>
            <pc:docMk/>
            <pc:sldMk cId="279366737" sldId="422"/>
            <ac:spMk id="6" creationId="{8E0D76E8-43C5-45AC-9128-FF63DB9D5835}"/>
          </ac:spMkLst>
        </pc:spChg>
        <pc:spChg chg="del">
          <ac:chgData name="Jim Hogg" userId="34797abe98eaa765" providerId="LiveId" clId="{93FE495B-F002-45D6-AEDD-A78B34DC1A3A}" dt="2020-04-20T23:07:37.034" v="478" actId="478"/>
          <ac:spMkLst>
            <pc:docMk/>
            <pc:sldMk cId="279366737" sldId="422"/>
            <ac:spMk id="7" creationId="{69F37E22-54F5-4FA1-9E51-29FF6622AD7B}"/>
          </ac:spMkLst>
        </pc:spChg>
        <pc:spChg chg="del mod">
          <ac:chgData name="Jim Hogg" userId="34797abe98eaa765" providerId="LiveId" clId="{93FE495B-F002-45D6-AEDD-A78B34DC1A3A}" dt="2020-04-20T23:20:22.998" v="701" actId="478"/>
          <ac:spMkLst>
            <pc:docMk/>
            <pc:sldMk cId="279366737" sldId="422"/>
            <ac:spMk id="9" creationId="{C8CD734E-CEBA-43B4-A516-3E4A168A77BB}"/>
          </ac:spMkLst>
        </pc:spChg>
        <pc:spChg chg="del mod">
          <ac:chgData name="Jim Hogg" userId="34797abe98eaa765" providerId="LiveId" clId="{93FE495B-F002-45D6-AEDD-A78B34DC1A3A}" dt="2020-04-20T23:20:22.998" v="701" actId="478"/>
          <ac:spMkLst>
            <pc:docMk/>
            <pc:sldMk cId="279366737" sldId="422"/>
            <ac:spMk id="10" creationId="{864BCDC0-8B17-4F8D-A2AB-67C00F7B707E}"/>
          </ac:spMkLst>
        </pc:spChg>
        <pc:spChg chg="add del mod">
          <ac:chgData name="Jim Hogg" userId="34797abe98eaa765" providerId="LiveId" clId="{93FE495B-F002-45D6-AEDD-A78B34DC1A3A}" dt="2020-04-20T23:21:16.327" v="708" actId="478"/>
          <ac:spMkLst>
            <pc:docMk/>
            <pc:sldMk cId="279366737" sldId="422"/>
            <ac:spMk id="13" creationId="{4F2C39F5-E21A-4E79-9C87-ED8507D5622D}"/>
          </ac:spMkLst>
        </pc:spChg>
        <pc:spChg chg="add del mod">
          <ac:chgData name="Jim Hogg" userId="34797abe98eaa765" providerId="LiveId" clId="{93FE495B-F002-45D6-AEDD-A78B34DC1A3A}" dt="2020-04-20T23:21:16.327" v="708" actId="478"/>
          <ac:spMkLst>
            <pc:docMk/>
            <pc:sldMk cId="279366737" sldId="422"/>
            <ac:spMk id="20" creationId="{D63A00C9-F3BB-4DE1-AD03-809547418E5E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25" creationId="{6322CD27-5CFB-4484-8760-A81D163AE220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27" creationId="{332BB37E-C1A3-4BD4-95F2-F0E85F9D9420}"/>
          </ac:spMkLst>
        </pc:spChg>
        <pc:spChg chg="mod">
          <ac:chgData name="Jim Hogg" userId="34797abe98eaa765" providerId="LiveId" clId="{93FE495B-F002-45D6-AEDD-A78B34DC1A3A}" dt="2020-04-20T23:21:53.182" v="717" actId="692"/>
          <ac:spMkLst>
            <pc:docMk/>
            <pc:sldMk cId="279366737" sldId="422"/>
            <ac:spMk id="29" creationId="{0B2AA3CE-BCB9-4B43-942B-418BB2D284E9}"/>
          </ac:spMkLst>
        </pc:spChg>
        <pc:spChg chg="add del">
          <ac:chgData name="Jim Hogg" userId="34797abe98eaa765" providerId="LiveId" clId="{93FE495B-F002-45D6-AEDD-A78B34DC1A3A}" dt="2020-04-20T23:10:14.057" v="565" actId="478"/>
          <ac:spMkLst>
            <pc:docMk/>
            <pc:sldMk cId="279366737" sldId="422"/>
            <ac:spMk id="30" creationId="{FBF1F7EC-EF60-499C-A5EC-E722DC0F5ACC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31" creationId="{536A4979-DF99-4769-BA4D-2B4ED31FEB47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32" creationId="{DB22BECC-156D-4D16-A298-95CECD98EFDA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37" creationId="{84C8076B-8168-4ED7-8658-E7433F7F5B5F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39" creationId="{5438FF41-3684-4A78-BF2F-042503F0F82E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40" creationId="{B1E94732-59E3-47B1-8D1C-2AFE50676ABA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41" creationId="{95829B26-EB98-4357-820E-314F8AA956BA}"/>
          </ac:spMkLst>
        </pc:spChg>
        <pc:spChg chg="add mod">
          <ac:chgData name="Jim Hogg" userId="34797abe98eaa765" providerId="LiveId" clId="{93FE495B-F002-45D6-AEDD-A78B34DC1A3A}" dt="2020-04-20T23:23:32.310" v="733" actId="1076"/>
          <ac:spMkLst>
            <pc:docMk/>
            <pc:sldMk cId="279366737" sldId="422"/>
            <ac:spMk id="44" creationId="{6C0B5FC1-EAA6-4E42-BCB7-543D2B44E68C}"/>
          </ac:spMkLst>
        </pc:spChg>
        <pc:spChg chg="add mod">
          <ac:chgData name="Jim Hogg" userId="34797abe98eaa765" providerId="LiveId" clId="{93FE495B-F002-45D6-AEDD-A78B34DC1A3A}" dt="2020-04-20T23:23:32.310" v="733" actId="1076"/>
          <ac:spMkLst>
            <pc:docMk/>
            <pc:sldMk cId="279366737" sldId="422"/>
            <ac:spMk id="46" creationId="{3BC0A4AB-B7AB-4737-80C2-A743801372D4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47" creationId="{27D8245C-D28A-4F9F-8A65-F957C26D2445}"/>
          </ac:spMkLst>
        </pc:spChg>
        <pc:spChg chg="add mod">
          <ac:chgData name="Jim Hogg" userId="34797abe98eaa765" providerId="LiveId" clId="{93FE495B-F002-45D6-AEDD-A78B34DC1A3A}" dt="2020-04-20T23:24:29.156" v="785" actId="1076"/>
          <ac:spMkLst>
            <pc:docMk/>
            <pc:sldMk cId="279366737" sldId="422"/>
            <ac:spMk id="50" creationId="{289FD596-BC55-4DE5-8599-27A5E1866586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52" creationId="{8B273BD9-32C8-4FB3-9891-B1BB3868EDFA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54" creationId="{1EE47200-B261-4614-845F-1B159BFBD3E3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55" creationId="{D45C95E9-DDEB-4AB6-A534-DDE548CF218E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56" creationId="{A6D95F36-1475-46DB-B6DE-AD170FE8CEA5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59" creationId="{64A4B420-0632-4D91-8BFB-4AF3C37EB8FE}"/>
          </ac:spMkLst>
        </pc:spChg>
        <pc:spChg chg="add mod">
          <ac:chgData name="Jim Hogg" userId="34797abe98eaa765" providerId="LiveId" clId="{93FE495B-F002-45D6-AEDD-A78B34DC1A3A}" dt="2020-04-20T23:24:29.156" v="785" actId="1076"/>
          <ac:spMkLst>
            <pc:docMk/>
            <pc:sldMk cId="279366737" sldId="422"/>
            <ac:spMk id="61" creationId="{2B088938-79AB-4D5D-8E06-0BB48F414C9F}"/>
          </ac:spMkLst>
        </pc:spChg>
        <pc:spChg chg="add mod">
          <ac:chgData name="Jim Hogg" userId="34797abe98eaa765" providerId="LiveId" clId="{93FE495B-F002-45D6-AEDD-A78B34DC1A3A}" dt="2020-04-20T23:24:29.156" v="785" actId="1076"/>
          <ac:spMkLst>
            <pc:docMk/>
            <pc:sldMk cId="279366737" sldId="422"/>
            <ac:spMk id="62" creationId="{79D7ADD1-D553-45E5-B5F3-C8198F072FF7}"/>
          </ac:spMkLst>
        </pc:spChg>
        <pc:spChg chg="del">
          <ac:chgData name="Jim Hogg" userId="34797abe98eaa765" providerId="LiveId" clId="{93FE495B-F002-45D6-AEDD-A78B34DC1A3A}" dt="2020-04-20T23:10:00.162" v="562" actId="478"/>
          <ac:spMkLst>
            <pc:docMk/>
            <pc:sldMk cId="279366737" sldId="422"/>
            <ac:spMk id="64" creationId="{C48ACD66-4F90-44B9-AD63-2102DF70D5EF}"/>
          </ac:spMkLst>
        </pc:spChg>
        <pc:cxnChg chg="del mod">
          <ac:chgData name="Jim Hogg" userId="34797abe98eaa765" providerId="LiveId" clId="{93FE495B-F002-45D6-AEDD-A78B34DC1A3A}" dt="2020-04-20T23:20:22.998" v="701" actId="478"/>
          <ac:cxnSpMkLst>
            <pc:docMk/>
            <pc:sldMk cId="279366737" sldId="422"/>
            <ac:cxnSpMk id="15" creationId="{DBA46211-DD26-44B6-8939-7CA3C5DBB4A1}"/>
          </ac:cxnSpMkLst>
        </pc:cxnChg>
        <pc:cxnChg chg="add del mod">
          <ac:chgData name="Jim Hogg" userId="34797abe98eaa765" providerId="LiveId" clId="{93FE495B-F002-45D6-AEDD-A78B34DC1A3A}" dt="2020-04-20T23:21:16.327" v="708" actId="478"/>
          <ac:cxnSpMkLst>
            <pc:docMk/>
            <pc:sldMk cId="279366737" sldId="422"/>
            <ac:cxnSpMk id="19" creationId="{A9B0063E-6C66-4B24-8441-B3FD63B15E96}"/>
          </ac:cxnSpMkLst>
        </pc:cxnChg>
        <pc:cxnChg chg="add del mod">
          <ac:chgData name="Jim Hogg" userId="34797abe98eaa765" providerId="LiveId" clId="{93FE495B-F002-45D6-AEDD-A78B34DC1A3A}" dt="2020-04-20T23:21:16.327" v="708" actId="478"/>
          <ac:cxnSpMkLst>
            <pc:docMk/>
            <pc:sldMk cId="279366737" sldId="422"/>
            <ac:cxnSpMk id="24" creationId="{892F58A5-1757-484C-BCE7-1DDDD829B221}"/>
          </ac:cxnSpMkLst>
        </pc:cxnChg>
        <pc:cxnChg chg="del mod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26" creationId="{D14BF33F-5849-46F1-BF81-55D7FA82340B}"/>
          </ac:cxnSpMkLst>
        </pc:cxnChg>
        <pc:cxnChg chg="del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33" creationId="{CA2C41B3-8817-4D9D-8FA0-53BE24C9DD3D}"/>
          </ac:cxnSpMkLst>
        </pc:cxnChg>
        <pc:cxnChg chg="del mod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34" creationId="{3BFD1F75-FBC1-4B26-B9D2-65F15D75FCA6}"/>
          </ac:cxnSpMkLst>
        </pc:cxnChg>
        <pc:cxnChg chg="del mod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38" creationId="{4CDBE920-3B8D-47B4-BA57-92C31979C179}"/>
          </ac:cxnSpMkLst>
        </pc:cxnChg>
        <pc:cxnChg chg="del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42" creationId="{31EDB61C-2DEE-4B9B-A972-27BAD9438AB6}"/>
          </ac:cxnSpMkLst>
        </pc:cxnChg>
        <pc:cxnChg chg="del mod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43" creationId="{2347365A-D386-425C-80F0-4F75982777A9}"/>
          </ac:cxnSpMkLst>
        </pc:cxnChg>
        <pc:cxnChg chg="add mod">
          <ac:chgData name="Jim Hogg" userId="34797abe98eaa765" providerId="LiveId" clId="{93FE495B-F002-45D6-AEDD-A78B34DC1A3A}" dt="2020-04-20T23:23:32.310" v="733" actId="1076"/>
          <ac:cxnSpMkLst>
            <pc:docMk/>
            <pc:sldMk cId="279366737" sldId="422"/>
            <ac:cxnSpMk id="45" creationId="{08C3CDAE-D62D-4326-9C63-857746835A11}"/>
          </ac:cxnSpMkLst>
        </pc:cxnChg>
        <pc:cxnChg chg="add mod">
          <ac:chgData name="Jim Hogg" userId="34797abe98eaa765" providerId="LiveId" clId="{93FE495B-F002-45D6-AEDD-A78B34DC1A3A}" dt="2020-04-20T23:23:32.310" v="733" actId="1076"/>
          <ac:cxnSpMkLst>
            <pc:docMk/>
            <pc:sldMk cId="279366737" sldId="422"/>
            <ac:cxnSpMk id="48" creationId="{756BB51F-2A3E-4B9E-A55F-4673E5BD0075}"/>
          </ac:cxnSpMkLst>
        </pc:cxnChg>
        <pc:cxnChg chg="del mod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49" creationId="{2268BCF2-6933-4CBE-90F9-C817F57C2466}"/>
          </ac:cxnSpMkLst>
        </pc:cxnChg>
        <pc:cxnChg chg="add mod">
          <ac:chgData name="Jim Hogg" userId="34797abe98eaa765" providerId="LiveId" clId="{93FE495B-F002-45D6-AEDD-A78B34DC1A3A}" dt="2020-04-20T23:24:29.156" v="785" actId="1076"/>
          <ac:cxnSpMkLst>
            <pc:docMk/>
            <pc:sldMk cId="279366737" sldId="422"/>
            <ac:cxnSpMk id="51" creationId="{824E45B9-49D1-4C41-980F-5B5F9EF46601}"/>
          </ac:cxnSpMkLst>
        </pc:cxnChg>
        <pc:cxnChg chg="del mod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53" creationId="{C97DFD5C-6508-4D2C-8A14-BE489C65EC3C}"/>
          </ac:cxnSpMkLst>
        </pc:cxnChg>
        <pc:cxnChg chg="del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57" creationId="{3DEDD9F9-01D9-4EB0-AE8F-7FB5F976AD23}"/>
          </ac:cxnSpMkLst>
        </pc:cxnChg>
        <pc:cxnChg chg="del mod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58" creationId="{76A01D1E-5305-4245-87ED-0374F28E423B}"/>
          </ac:cxnSpMkLst>
        </pc:cxnChg>
        <pc:cxnChg chg="del mod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60" creationId="{37EF43BD-C8AA-430B-97BA-2B90EB4A1F58}"/>
          </ac:cxnSpMkLst>
        </pc:cxnChg>
        <pc:cxnChg chg="add mod">
          <ac:chgData name="Jim Hogg" userId="34797abe98eaa765" providerId="LiveId" clId="{93FE495B-F002-45D6-AEDD-A78B34DC1A3A}" dt="2020-04-20T23:24:29.156" v="785" actId="1076"/>
          <ac:cxnSpMkLst>
            <pc:docMk/>
            <pc:sldMk cId="279366737" sldId="422"/>
            <ac:cxnSpMk id="63" creationId="{599E860F-2648-4D1D-8EC8-B8FF5A11AF0F}"/>
          </ac:cxnSpMkLst>
        </pc:cxnChg>
        <pc:cxnChg chg="del mod">
          <ac:chgData name="Jim Hogg" userId="34797abe98eaa765" providerId="LiveId" clId="{93FE495B-F002-45D6-AEDD-A78B34DC1A3A}" dt="2020-04-20T23:10:00.162" v="562" actId="478"/>
          <ac:cxnSpMkLst>
            <pc:docMk/>
            <pc:sldMk cId="279366737" sldId="422"/>
            <ac:cxnSpMk id="65" creationId="{219669B5-4FED-4604-BC3C-CEAAC8313BD4}"/>
          </ac:cxnSpMkLst>
        </pc:cxnChg>
        <pc:cxnChg chg="add mod">
          <ac:chgData name="Jim Hogg" userId="34797abe98eaa765" providerId="LiveId" clId="{93FE495B-F002-45D6-AEDD-A78B34DC1A3A}" dt="2020-04-20T23:24:29.156" v="785" actId="1076"/>
          <ac:cxnSpMkLst>
            <pc:docMk/>
            <pc:sldMk cId="279366737" sldId="422"/>
            <ac:cxnSpMk id="66" creationId="{E6A2D87B-2814-4523-B62A-DF5829A487EC}"/>
          </ac:cxnSpMkLst>
        </pc:cxnChg>
      </pc:sldChg>
      <pc:sldChg chg="addSp delSp modSp add modAnim">
        <pc:chgData name="Jim Hogg" userId="34797abe98eaa765" providerId="LiveId" clId="{93FE495B-F002-45D6-AEDD-A78B34DC1A3A}" dt="2020-04-20T23:28:10.284" v="843" actId="14100"/>
        <pc:sldMkLst>
          <pc:docMk/>
          <pc:sldMk cId="199589358" sldId="423"/>
        </pc:sldMkLst>
        <pc:spChg chg="mod">
          <ac:chgData name="Jim Hogg" userId="34797abe98eaa765" providerId="LiveId" clId="{93FE495B-F002-45D6-AEDD-A78B34DC1A3A}" dt="2020-04-20T23:28:10.284" v="843" actId="14100"/>
          <ac:spMkLst>
            <pc:docMk/>
            <pc:sldMk cId="199589358" sldId="423"/>
            <ac:spMk id="2" creationId="{830B489A-5C42-483C-B884-5156DFE6CAA9}"/>
          </ac:spMkLst>
        </pc:spChg>
        <pc:spChg chg="mod">
          <ac:chgData name="Jim Hogg" userId="34797abe98eaa765" providerId="LiveId" clId="{93FE495B-F002-45D6-AEDD-A78B34DC1A3A}" dt="2020-04-20T23:25:23.245" v="796" actId="1076"/>
          <ac:spMkLst>
            <pc:docMk/>
            <pc:sldMk cId="199589358" sldId="423"/>
            <ac:spMk id="3" creationId="{95BE709B-45DA-40D1-B589-9ADBFB7C3170}"/>
          </ac:spMkLst>
        </pc:spChg>
        <pc:spChg chg="mod">
          <ac:chgData name="Jim Hogg" userId="34797abe98eaa765" providerId="LiveId" clId="{93FE495B-F002-45D6-AEDD-A78B34DC1A3A}" dt="2020-04-20T23:28:07.899" v="842" actId="1076"/>
          <ac:spMkLst>
            <pc:docMk/>
            <pc:sldMk cId="199589358" sldId="423"/>
            <ac:spMk id="4" creationId="{B3695484-DA09-4F01-AC56-E50D747EF77F}"/>
          </ac:spMkLst>
        </pc:spChg>
        <pc:spChg chg="mod">
          <ac:chgData name="Jim Hogg" userId="34797abe98eaa765" providerId="LiveId" clId="{93FE495B-F002-45D6-AEDD-A78B34DC1A3A}" dt="2020-04-20T23:19:38.538" v="686" actId="20577"/>
          <ac:spMkLst>
            <pc:docMk/>
            <pc:sldMk cId="199589358" sldId="423"/>
            <ac:spMk id="5" creationId="{935192EE-9A7B-4C6B-809F-DEFD32357FA2}"/>
          </ac:spMkLst>
        </pc:spChg>
        <pc:spChg chg="mod">
          <ac:chgData name="Jim Hogg" userId="34797abe98eaa765" providerId="LiveId" clId="{93FE495B-F002-45D6-AEDD-A78B34DC1A3A}" dt="2020-04-20T23:28:04.475" v="841" actId="1076"/>
          <ac:spMkLst>
            <pc:docMk/>
            <pc:sldMk cId="199589358" sldId="423"/>
            <ac:spMk id="9" creationId="{C8CD734E-CEBA-43B4-A516-3E4A168A77BB}"/>
          </ac:spMkLst>
        </pc:spChg>
        <pc:spChg chg="mod">
          <ac:chgData name="Jim Hogg" userId="34797abe98eaa765" providerId="LiveId" clId="{93FE495B-F002-45D6-AEDD-A78B34DC1A3A}" dt="2020-04-20T23:28:04.475" v="841" actId="1076"/>
          <ac:spMkLst>
            <pc:docMk/>
            <pc:sldMk cId="199589358" sldId="423"/>
            <ac:spMk id="10" creationId="{864BCDC0-8B17-4F8D-A2AB-67C00F7B707E}"/>
          </ac:spMkLst>
        </pc:spChg>
        <pc:spChg chg="mod">
          <ac:chgData name="Jim Hogg" userId="34797abe98eaa765" providerId="LiveId" clId="{93FE495B-F002-45D6-AEDD-A78B34DC1A3A}" dt="2020-04-20T23:25:04.830" v="794" actId="1076"/>
          <ac:spMkLst>
            <pc:docMk/>
            <pc:sldMk cId="199589358" sldId="423"/>
            <ac:spMk id="13" creationId="{4F2C39F5-E21A-4E79-9C87-ED8507D5622D}"/>
          </ac:spMkLst>
        </pc:spChg>
        <pc:spChg chg="add del mod">
          <ac:chgData name="Jim Hogg" userId="34797abe98eaa765" providerId="LiveId" clId="{93FE495B-F002-45D6-AEDD-A78B34DC1A3A}" dt="2020-04-20T23:24:54.321" v="793" actId="478"/>
          <ac:spMkLst>
            <pc:docMk/>
            <pc:sldMk cId="199589358" sldId="423"/>
            <ac:spMk id="14" creationId="{7307E45F-7F43-44AB-A782-34F409A158DD}"/>
          </ac:spMkLst>
        </pc:spChg>
        <pc:spChg chg="mod">
          <ac:chgData name="Jim Hogg" userId="34797abe98eaa765" providerId="LiveId" clId="{93FE495B-F002-45D6-AEDD-A78B34DC1A3A}" dt="2020-04-20T23:25:04.830" v="794" actId="1076"/>
          <ac:spMkLst>
            <pc:docMk/>
            <pc:sldMk cId="199589358" sldId="423"/>
            <ac:spMk id="20" creationId="{D63A00C9-F3BB-4DE1-AD03-809547418E5E}"/>
          </ac:spMkLst>
        </pc:spChg>
        <pc:spChg chg="mod">
          <ac:chgData name="Jim Hogg" userId="34797abe98eaa765" providerId="LiveId" clId="{93FE495B-F002-45D6-AEDD-A78B34DC1A3A}" dt="2020-04-20T23:27:54.575" v="840" actId="14100"/>
          <ac:spMkLst>
            <pc:docMk/>
            <pc:sldMk cId="199589358" sldId="423"/>
            <ac:spMk id="29" creationId="{0B2AA3CE-BCB9-4B43-942B-418BB2D284E9}"/>
          </ac:spMkLst>
        </pc:spChg>
        <pc:cxnChg chg="mod">
          <ac:chgData name="Jim Hogg" userId="34797abe98eaa765" providerId="LiveId" clId="{93FE495B-F002-45D6-AEDD-A78B34DC1A3A}" dt="2020-04-20T23:28:04.475" v="841" actId="1076"/>
          <ac:cxnSpMkLst>
            <pc:docMk/>
            <pc:sldMk cId="199589358" sldId="423"/>
            <ac:cxnSpMk id="15" creationId="{DBA46211-DD26-44B6-8939-7CA3C5DBB4A1}"/>
          </ac:cxnSpMkLst>
        </pc:cxnChg>
        <pc:cxnChg chg="mod">
          <ac:chgData name="Jim Hogg" userId="34797abe98eaa765" providerId="LiveId" clId="{93FE495B-F002-45D6-AEDD-A78B34DC1A3A}" dt="2020-04-20T23:25:04.830" v="794" actId="1076"/>
          <ac:cxnSpMkLst>
            <pc:docMk/>
            <pc:sldMk cId="199589358" sldId="423"/>
            <ac:cxnSpMk id="19" creationId="{A9B0063E-6C66-4B24-8441-B3FD63B15E96}"/>
          </ac:cxnSpMkLst>
        </pc:cxnChg>
        <pc:cxnChg chg="mod">
          <ac:chgData name="Jim Hogg" userId="34797abe98eaa765" providerId="LiveId" clId="{93FE495B-F002-45D6-AEDD-A78B34DC1A3A}" dt="2020-04-20T23:25:04.830" v="794" actId="1076"/>
          <ac:cxnSpMkLst>
            <pc:docMk/>
            <pc:sldMk cId="199589358" sldId="423"/>
            <ac:cxnSpMk id="24" creationId="{892F58A5-1757-484C-BCE7-1DDDD829B221}"/>
          </ac:cxnSpMkLst>
        </pc:cxnChg>
      </pc:sldChg>
      <pc:sldChg chg="add del">
        <pc:chgData name="Jim Hogg" userId="34797abe98eaa765" providerId="LiveId" clId="{93FE495B-F002-45D6-AEDD-A78B34DC1A3A}" dt="2020-04-20T23:16:08.004" v="634" actId="47"/>
        <pc:sldMkLst>
          <pc:docMk/>
          <pc:sldMk cId="4155923315" sldId="423"/>
        </pc:sldMkLst>
      </pc:sldChg>
      <pc:sldChg chg="addSp delSp modSp add delAnim modAnim">
        <pc:chgData name="Jim Hogg" userId="34797abe98eaa765" providerId="LiveId" clId="{93FE495B-F002-45D6-AEDD-A78B34DC1A3A}" dt="2020-04-25T03:50:10.279" v="21973" actId="14100"/>
        <pc:sldMkLst>
          <pc:docMk/>
          <pc:sldMk cId="3943980425" sldId="424"/>
        </pc:sldMkLst>
        <pc:spChg chg="mod">
          <ac:chgData name="Jim Hogg" userId="34797abe98eaa765" providerId="LiveId" clId="{93FE495B-F002-45D6-AEDD-A78B34DC1A3A}" dt="2020-04-25T03:50:10.279" v="21973" actId="14100"/>
          <ac:spMkLst>
            <pc:docMk/>
            <pc:sldMk cId="3943980425" sldId="424"/>
            <ac:spMk id="2" creationId="{830B489A-5C42-483C-B884-5156DFE6CAA9}"/>
          </ac:spMkLst>
        </pc:spChg>
        <pc:spChg chg="mod">
          <ac:chgData name="Jim Hogg" userId="34797abe98eaa765" providerId="LiveId" clId="{93FE495B-F002-45D6-AEDD-A78B34DC1A3A}" dt="2020-04-20T23:34:05.223" v="941" actId="1076"/>
          <ac:spMkLst>
            <pc:docMk/>
            <pc:sldMk cId="3943980425" sldId="424"/>
            <ac:spMk id="3" creationId="{95BE709B-45DA-40D1-B589-9ADBFB7C3170}"/>
          </ac:spMkLst>
        </pc:spChg>
        <pc:spChg chg="mod">
          <ac:chgData name="Jim Hogg" userId="34797abe98eaa765" providerId="LiveId" clId="{93FE495B-F002-45D6-AEDD-A78B34DC1A3A}" dt="2020-04-20T23:34:02.923" v="940" actId="1076"/>
          <ac:spMkLst>
            <pc:docMk/>
            <pc:sldMk cId="3943980425" sldId="424"/>
            <ac:spMk id="4" creationId="{B3695484-DA09-4F01-AC56-E50D747EF77F}"/>
          </ac:spMkLst>
        </pc:spChg>
        <pc:spChg chg="mod">
          <ac:chgData name="Jim Hogg" userId="34797abe98eaa765" providerId="LiveId" clId="{93FE495B-F002-45D6-AEDD-A78B34DC1A3A}" dt="2020-04-20T23:25:52.484" v="801" actId="20577"/>
          <ac:spMkLst>
            <pc:docMk/>
            <pc:sldMk cId="3943980425" sldId="424"/>
            <ac:spMk id="5" creationId="{935192EE-9A7B-4C6B-809F-DEFD32357FA2}"/>
          </ac:spMkLst>
        </pc:spChg>
        <pc:spChg chg="add del mod">
          <ac:chgData name="Jim Hogg" userId="34797abe98eaa765" providerId="LiveId" clId="{93FE495B-F002-45D6-AEDD-A78B34DC1A3A}" dt="2020-04-25T01:37:54.819" v="19372" actId="478"/>
          <ac:spMkLst>
            <pc:docMk/>
            <pc:sldMk cId="3943980425" sldId="424"/>
            <ac:spMk id="6" creationId="{BF56A24A-1D85-43B0-A05B-0E618A236EA8}"/>
          </ac:spMkLst>
        </pc:spChg>
        <pc:spChg chg="add mod">
          <ac:chgData name="Jim Hogg" userId="34797abe98eaa765" providerId="LiveId" clId="{93FE495B-F002-45D6-AEDD-A78B34DC1A3A}" dt="2020-04-20T23:34:02.923" v="940" actId="1076"/>
          <ac:spMkLst>
            <pc:docMk/>
            <pc:sldMk cId="3943980425" sldId="424"/>
            <ac:spMk id="17" creationId="{34E026BB-002A-45C4-90A3-1A926DFBB4AD}"/>
          </ac:spMkLst>
        </pc:spChg>
        <pc:spChg chg="add mod">
          <ac:chgData name="Jim Hogg" userId="34797abe98eaa765" providerId="LiveId" clId="{93FE495B-F002-45D6-AEDD-A78B34DC1A3A}" dt="2020-04-20T23:34:02.923" v="940" actId="1076"/>
          <ac:spMkLst>
            <pc:docMk/>
            <pc:sldMk cId="3943980425" sldId="424"/>
            <ac:spMk id="19" creationId="{FEFB21D2-FFE7-4F61-AA79-269BAECE7981}"/>
          </ac:spMkLst>
        </pc:spChg>
        <pc:spChg chg="add mod">
          <ac:chgData name="Jim Hogg" userId="34797abe98eaa765" providerId="LiveId" clId="{93FE495B-F002-45D6-AEDD-A78B34DC1A3A}" dt="2020-04-20T23:34:02.923" v="940" actId="1076"/>
          <ac:spMkLst>
            <pc:docMk/>
            <pc:sldMk cId="3943980425" sldId="424"/>
            <ac:spMk id="20" creationId="{8C8008FC-430D-4E7A-BF4B-B86E6A3A52FF}"/>
          </ac:spMkLst>
        </pc:spChg>
        <pc:spChg chg="add mod">
          <ac:chgData name="Jim Hogg" userId="34797abe98eaa765" providerId="LiveId" clId="{93FE495B-F002-45D6-AEDD-A78B34DC1A3A}" dt="2020-04-20T23:34:02.923" v="940" actId="1076"/>
          <ac:spMkLst>
            <pc:docMk/>
            <pc:sldMk cId="3943980425" sldId="424"/>
            <ac:spMk id="23" creationId="{39F98F68-4D23-4450-A269-864A68BBE289}"/>
          </ac:spMkLst>
        </pc:spChg>
        <pc:spChg chg="add mod">
          <ac:chgData name="Jim Hogg" userId="34797abe98eaa765" providerId="LiveId" clId="{93FE495B-F002-45D6-AEDD-A78B34DC1A3A}" dt="2020-04-20T23:34:02.923" v="940" actId="1076"/>
          <ac:spMkLst>
            <pc:docMk/>
            <pc:sldMk cId="3943980425" sldId="424"/>
            <ac:spMk id="25" creationId="{C3CE2F3D-67EC-4374-9893-E63E2B27F976}"/>
          </ac:spMkLst>
        </pc:spChg>
        <pc:spChg chg="add del">
          <ac:chgData name="Jim Hogg" userId="34797abe98eaa765" providerId="LiveId" clId="{93FE495B-F002-45D6-AEDD-A78B34DC1A3A}" dt="2020-04-20T23:29:28.694" v="847" actId="478"/>
          <ac:spMkLst>
            <pc:docMk/>
            <pc:sldMk cId="3943980425" sldId="424"/>
            <ac:spMk id="26" creationId="{84526126-8DC2-46A9-9CD6-A6F17B1D3A72}"/>
          </ac:spMkLst>
        </pc:spChg>
        <pc:spChg chg="add mod">
          <ac:chgData name="Jim Hogg" userId="34797abe98eaa765" providerId="LiveId" clId="{93FE495B-F002-45D6-AEDD-A78B34DC1A3A}" dt="2020-04-20T23:34:02.923" v="940" actId="1076"/>
          <ac:spMkLst>
            <pc:docMk/>
            <pc:sldMk cId="3943980425" sldId="424"/>
            <ac:spMk id="27" creationId="{66AECD5B-A12E-4883-9639-19A5E4FD7246}"/>
          </ac:spMkLst>
        </pc:spChg>
        <pc:spChg chg="mod">
          <ac:chgData name="Jim Hogg" userId="34797abe98eaa765" providerId="LiveId" clId="{93FE495B-F002-45D6-AEDD-A78B34DC1A3A}" dt="2020-04-20T23:34:02.923" v="940" actId="1076"/>
          <ac:spMkLst>
            <pc:docMk/>
            <pc:sldMk cId="3943980425" sldId="424"/>
            <ac:spMk id="29" creationId="{0B2AA3CE-BCB9-4B43-942B-418BB2D284E9}"/>
          </ac:spMkLst>
        </pc:spChg>
        <pc:spChg chg="add mod">
          <ac:chgData name="Jim Hogg" userId="34797abe98eaa765" providerId="LiveId" clId="{93FE495B-F002-45D6-AEDD-A78B34DC1A3A}" dt="2020-04-20T23:34:02.923" v="940" actId="1076"/>
          <ac:spMkLst>
            <pc:docMk/>
            <pc:sldMk cId="3943980425" sldId="424"/>
            <ac:spMk id="31" creationId="{FED49848-3F2A-46F6-A2DC-B8EFA1A126F4}"/>
          </ac:spMkLst>
        </pc:spChg>
        <pc:spChg chg="del">
          <ac:chgData name="Jim Hogg" userId="34797abe98eaa765" providerId="LiveId" clId="{93FE495B-F002-45D6-AEDD-A78B34DC1A3A}" dt="2020-04-20T23:26:14.560" v="802" actId="478"/>
          <ac:spMkLst>
            <pc:docMk/>
            <pc:sldMk cId="3943980425" sldId="424"/>
            <ac:spMk id="44" creationId="{6C0B5FC1-EAA6-4E42-BCB7-543D2B44E68C}"/>
          </ac:spMkLst>
        </pc:spChg>
        <pc:spChg chg="del">
          <ac:chgData name="Jim Hogg" userId="34797abe98eaa765" providerId="LiveId" clId="{93FE495B-F002-45D6-AEDD-A78B34DC1A3A}" dt="2020-04-20T23:26:14.560" v="802" actId="478"/>
          <ac:spMkLst>
            <pc:docMk/>
            <pc:sldMk cId="3943980425" sldId="424"/>
            <ac:spMk id="46" creationId="{3BC0A4AB-B7AB-4737-80C2-A743801372D4}"/>
          </ac:spMkLst>
        </pc:spChg>
        <pc:spChg chg="del">
          <ac:chgData name="Jim Hogg" userId="34797abe98eaa765" providerId="LiveId" clId="{93FE495B-F002-45D6-AEDD-A78B34DC1A3A}" dt="2020-04-20T23:29:03.874" v="844" actId="478"/>
          <ac:spMkLst>
            <pc:docMk/>
            <pc:sldMk cId="3943980425" sldId="424"/>
            <ac:spMk id="50" creationId="{289FD596-BC55-4DE5-8599-27A5E1866586}"/>
          </ac:spMkLst>
        </pc:spChg>
        <pc:spChg chg="del">
          <ac:chgData name="Jim Hogg" userId="34797abe98eaa765" providerId="LiveId" clId="{93FE495B-F002-45D6-AEDD-A78B34DC1A3A}" dt="2020-04-20T23:29:03.874" v="844" actId="478"/>
          <ac:spMkLst>
            <pc:docMk/>
            <pc:sldMk cId="3943980425" sldId="424"/>
            <ac:spMk id="61" creationId="{2B088938-79AB-4D5D-8E06-0BB48F414C9F}"/>
          </ac:spMkLst>
        </pc:spChg>
        <pc:spChg chg="del">
          <ac:chgData name="Jim Hogg" userId="34797abe98eaa765" providerId="LiveId" clId="{93FE495B-F002-45D6-AEDD-A78B34DC1A3A}" dt="2020-04-20T23:29:03.874" v="844" actId="478"/>
          <ac:spMkLst>
            <pc:docMk/>
            <pc:sldMk cId="3943980425" sldId="424"/>
            <ac:spMk id="62" creationId="{79D7ADD1-D553-45E5-B5F3-C8198F072FF7}"/>
          </ac:spMkLst>
        </pc:spChg>
        <pc:cxnChg chg="add mod">
          <ac:chgData name="Jim Hogg" userId="34797abe98eaa765" providerId="LiveId" clId="{93FE495B-F002-45D6-AEDD-A78B34DC1A3A}" dt="2020-04-20T23:34:02.923" v="940" actId="1076"/>
          <ac:cxnSpMkLst>
            <pc:docMk/>
            <pc:sldMk cId="3943980425" sldId="424"/>
            <ac:cxnSpMk id="18" creationId="{66BC8D53-6C0E-4874-BDD1-A45BC012D3B6}"/>
          </ac:cxnSpMkLst>
        </pc:cxnChg>
        <pc:cxnChg chg="add mod">
          <ac:chgData name="Jim Hogg" userId="34797abe98eaa765" providerId="LiveId" clId="{93FE495B-F002-45D6-AEDD-A78B34DC1A3A}" dt="2020-04-20T23:34:02.923" v="940" actId="1076"/>
          <ac:cxnSpMkLst>
            <pc:docMk/>
            <pc:sldMk cId="3943980425" sldId="424"/>
            <ac:cxnSpMk id="21" creationId="{C823FC9F-EC0F-4871-9B4B-461D779BCE91}"/>
          </ac:cxnSpMkLst>
        </pc:cxnChg>
        <pc:cxnChg chg="add mod">
          <ac:chgData name="Jim Hogg" userId="34797abe98eaa765" providerId="LiveId" clId="{93FE495B-F002-45D6-AEDD-A78B34DC1A3A}" dt="2020-04-20T23:34:02.923" v="940" actId="1076"/>
          <ac:cxnSpMkLst>
            <pc:docMk/>
            <pc:sldMk cId="3943980425" sldId="424"/>
            <ac:cxnSpMk id="22" creationId="{F22EA5BF-FFC1-41A9-95BE-5ACD6BA0E8CF}"/>
          </ac:cxnSpMkLst>
        </pc:cxnChg>
        <pc:cxnChg chg="add mod">
          <ac:chgData name="Jim Hogg" userId="34797abe98eaa765" providerId="LiveId" clId="{93FE495B-F002-45D6-AEDD-A78B34DC1A3A}" dt="2020-04-20T23:34:02.923" v="940" actId="1076"/>
          <ac:cxnSpMkLst>
            <pc:docMk/>
            <pc:sldMk cId="3943980425" sldId="424"/>
            <ac:cxnSpMk id="24" creationId="{E3BAC042-B978-433E-BE5F-375D826DEB3A}"/>
          </ac:cxnSpMkLst>
        </pc:cxnChg>
        <pc:cxnChg chg="add mod">
          <ac:chgData name="Jim Hogg" userId="34797abe98eaa765" providerId="LiveId" clId="{93FE495B-F002-45D6-AEDD-A78B34DC1A3A}" dt="2020-04-20T23:34:02.923" v="940" actId="1076"/>
          <ac:cxnSpMkLst>
            <pc:docMk/>
            <pc:sldMk cId="3943980425" sldId="424"/>
            <ac:cxnSpMk id="28" creationId="{30E40C06-66AE-479C-8CAD-A227AFC6C43C}"/>
          </ac:cxnSpMkLst>
        </pc:cxnChg>
        <pc:cxnChg chg="add mod">
          <ac:chgData name="Jim Hogg" userId="34797abe98eaa765" providerId="LiveId" clId="{93FE495B-F002-45D6-AEDD-A78B34DC1A3A}" dt="2020-04-20T23:34:02.923" v="940" actId="1076"/>
          <ac:cxnSpMkLst>
            <pc:docMk/>
            <pc:sldMk cId="3943980425" sldId="424"/>
            <ac:cxnSpMk id="30" creationId="{5A8DFB51-7008-49F2-B390-B50ED7CA1ED7}"/>
          </ac:cxnSpMkLst>
        </pc:cxnChg>
        <pc:cxnChg chg="add mod">
          <ac:chgData name="Jim Hogg" userId="34797abe98eaa765" providerId="LiveId" clId="{93FE495B-F002-45D6-AEDD-A78B34DC1A3A}" dt="2020-04-20T23:34:02.923" v="940" actId="1076"/>
          <ac:cxnSpMkLst>
            <pc:docMk/>
            <pc:sldMk cId="3943980425" sldId="424"/>
            <ac:cxnSpMk id="32" creationId="{3EC166B0-1287-4436-8FC4-3A0D4909D0DF}"/>
          </ac:cxnSpMkLst>
        </pc:cxnChg>
        <pc:cxnChg chg="del mod">
          <ac:chgData name="Jim Hogg" userId="34797abe98eaa765" providerId="LiveId" clId="{93FE495B-F002-45D6-AEDD-A78B34DC1A3A}" dt="2020-04-20T23:26:14.560" v="802" actId="478"/>
          <ac:cxnSpMkLst>
            <pc:docMk/>
            <pc:sldMk cId="3943980425" sldId="424"/>
            <ac:cxnSpMk id="45" creationId="{08C3CDAE-D62D-4326-9C63-857746835A11}"/>
          </ac:cxnSpMkLst>
        </pc:cxnChg>
        <pc:cxnChg chg="del">
          <ac:chgData name="Jim Hogg" userId="34797abe98eaa765" providerId="LiveId" clId="{93FE495B-F002-45D6-AEDD-A78B34DC1A3A}" dt="2020-04-20T23:26:14.560" v="802" actId="478"/>
          <ac:cxnSpMkLst>
            <pc:docMk/>
            <pc:sldMk cId="3943980425" sldId="424"/>
            <ac:cxnSpMk id="48" creationId="{756BB51F-2A3E-4B9E-A55F-4673E5BD0075}"/>
          </ac:cxnSpMkLst>
        </pc:cxnChg>
        <pc:cxnChg chg="del mod">
          <ac:chgData name="Jim Hogg" userId="34797abe98eaa765" providerId="LiveId" clId="{93FE495B-F002-45D6-AEDD-A78B34DC1A3A}" dt="2020-04-20T23:29:03.874" v="844" actId="478"/>
          <ac:cxnSpMkLst>
            <pc:docMk/>
            <pc:sldMk cId="3943980425" sldId="424"/>
            <ac:cxnSpMk id="51" creationId="{824E45B9-49D1-4C41-980F-5B5F9EF46601}"/>
          </ac:cxnSpMkLst>
        </pc:cxnChg>
        <pc:cxnChg chg="del">
          <ac:chgData name="Jim Hogg" userId="34797abe98eaa765" providerId="LiveId" clId="{93FE495B-F002-45D6-AEDD-A78B34DC1A3A}" dt="2020-04-20T23:29:03.874" v="844" actId="478"/>
          <ac:cxnSpMkLst>
            <pc:docMk/>
            <pc:sldMk cId="3943980425" sldId="424"/>
            <ac:cxnSpMk id="63" creationId="{599E860F-2648-4D1D-8EC8-B8FF5A11AF0F}"/>
          </ac:cxnSpMkLst>
        </pc:cxnChg>
        <pc:cxnChg chg="del mod">
          <ac:chgData name="Jim Hogg" userId="34797abe98eaa765" providerId="LiveId" clId="{93FE495B-F002-45D6-AEDD-A78B34DC1A3A}" dt="2020-04-20T23:29:03.874" v="844" actId="478"/>
          <ac:cxnSpMkLst>
            <pc:docMk/>
            <pc:sldMk cId="3943980425" sldId="424"/>
            <ac:cxnSpMk id="66" creationId="{E6A2D87B-2814-4523-B62A-DF5829A487EC}"/>
          </ac:cxnSpMkLst>
        </pc:cxnChg>
      </pc:sldChg>
      <pc:sldChg chg="add del setBg">
        <pc:chgData name="Jim Hogg" userId="34797abe98eaa765" providerId="LiveId" clId="{93FE495B-F002-45D6-AEDD-A78B34DC1A3A}" dt="2020-04-25T03:54:16.209" v="21980" actId="47"/>
        <pc:sldMkLst>
          <pc:docMk/>
          <pc:sldMk cId="338235075" sldId="425"/>
        </pc:sldMkLst>
      </pc:sldChg>
      <pc:sldChg chg="modSp add del ord">
        <pc:chgData name="Jim Hogg" userId="34797abe98eaa765" providerId="LiveId" clId="{93FE495B-F002-45D6-AEDD-A78B34DC1A3A}" dt="2020-04-22T17:29:57.437" v="10405" actId="2696"/>
        <pc:sldMkLst>
          <pc:docMk/>
          <pc:sldMk cId="2989609463" sldId="425"/>
        </pc:sldMkLst>
        <pc:spChg chg="mod">
          <ac:chgData name="Jim Hogg" userId="34797abe98eaa765" providerId="LiveId" clId="{93FE495B-F002-45D6-AEDD-A78B34DC1A3A}" dt="2020-04-21T05:00:51.026" v="964" actId="6549"/>
          <ac:spMkLst>
            <pc:docMk/>
            <pc:sldMk cId="2989609463" sldId="425"/>
            <ac:spMk id="2" creationId="{41F1C91C-CB4C-4541-B84A-554A031CA0C8}"/>
          </ac:spMkLst>
        </pc:spChg>
      </pc:sldChg>
      <pc:sldChg chg="addSp modSp new">
        <pc:chgData name="Jim Hogg" userId="34797abe98eaa765" providerId="LiveId" clId="{93FE495B-F002-45D6-AEDD-A78B34DC1A3A}" dt="2020-04-24T19:55:38.527" v="16811" actId="13926"/>
        <pc:sldMkLst>
          <pc:docMk/>
          <pc:sldMk cId="1073032171" sldId="426"/>
        </pc:sldMkLst>
        <pc:spChg chg="add mod">
          <ac:chgData name="Jim Hogg" userId="34797abe98eaa765" providerId="LiveId" clId="{93FE495B-F002-45D6-AEDD-A78B34DC1A3A}" dt="2020-04-21T05:03:07.620" v="992" actId="14100"/>
          <ac:spMkLst>
            <pc:docMk/>
            <pc:sldMk cId="1073032171" sldId="426"/>
            <ac:spMk id="2" creationId="{47DD5805-9539-442D-B414-DC31C33298ED}"/>
          </ac:spMkLst>
        </pc:spChg>
        <pc:spChg chg="add mod">
          <ac:chgData name="Jim Hogg" userId="34797abe98eaa765" providerId="LiveId" clId="{93FE495B-F002-45D6-AEDD-A78B34DC1A3A}" dt="2020-04-24T19:55:38.527" v="16811" actId="13926"/>
          <ac:spMkLst>
            <pc:docMk/>
            <pc:sldMk cId="1073032171" sldId="426"/>
            <ac:spMk id="3" creationId="{8588FD5B-7101-4BF0-A703-6E5013C27BF1}"/>
          </ac:spMkLst>
        </pc:spChg>
        <pc:spChg chg="add mod">
          <ac:chgData name="Jim Hogg" userId="34797abe98eaa765" providerId="LiveId" clId="{93FE495B-F002-45D6-AEDD-A78B34DC1A3A}" dt="2020-04-24T19:55:02.736" v="16805" actId="1076"/>
          <ac:spMkLst>
            <pc:docMk/>
            <pc:sldMk cId="1073032171" sldId="426"/>
            <ac:spMk id="4" creationId="{ED4C499D-3F35-4A66-A8D5-D64F788F0CE1}"/>
          </ac:spMkLst>
        </pc:spChg>
        <pc:spChg chg="add mod">
          <ac:chgData name="Jim Hogg" userId="34797abe98eaa765" providerId="LiveId" clId="{93FE495B-F002-45D6-AEDD-A78B34DC1A3A}" dt="2020-04-22T17:28:45.984" v="10402" actId="14100"/>
          <ac:spMkLst>
            <pc:docMk/>
            <pc:sldMk cId="1073032171" sldId="426"/>
            <ac:spMk id="5" creationId="{560FA6AC-315E-4B99-8F81-11B58803B2E8}"/>
          </ac:spMkLst>
        </pc:spChg>
        <pc:spChg chg="add mod">
          <ac:chgData name="Jim Hogg" userId="34797abe98eaa765" providerId="LiveId" clId="{93FE495B-F002-45D6-AEDD-A78B34DC1A3A}" dt="2020-04-24T19:55:16.231" v="16809" actId="692"/>
          <ac:spMkLst>
            <pc:docMk/>
            <pc:sldMk cId="1073032171" sldId="426"/>
            <ac:spMk id="6" creationId="{17F6264F-8182-48C7-8C68-2F0B2D523806}"/>
          </ac:spMkLst>
        </pc:spChg>
      </pc:sldChg>
      <pc:sldChg chg="addSp delSp modSp new">
        <pc:chgData name="Jim Hogg" userId="34797abe98eaa765" providerId="LiveId" clId="{93FE495B-F002-45D6-AEDD-A78B34DC1A3A}" dt="2020-04-21T05:12:36.452" v="1087" actId="13926"/>
        <pc:sldMkLst>
          <pc:docMk/>
          <pc:sldMk cId="503261098" sldId="427"/>
        </pc:sldMkLst>
        <pc:spChg chg="add mod">
          <ac:chgData name="Jim Hogg" userId="34797abe98eaa765" providerId="LiveId" clId="{93FE495B-F002-45D6-AEDD-A78B34DC1A3A}" dt="2020-04-21T05:12:16.566" v="1083" actId="1076"/>
          <ac:spMkLst>
            <pc:docMk/>
            <pc:sldMk cId="503261098" sldId="427"/>
            <ac:spMk id="2" creationId="{6DCD3B83-0B78-4AF1-8BCD-3B7A39BBFBCA}"/>
          </ac:spMkLst>
        </pc:spChg>
        <pc:spChg chg="add mod">
          <ac:chgData name="Jim Hogg" userId="34797abe98eaa765" providerId="LiveId" clId="{93FE495B-F002-45D6-AEDD-A78B34DC1A3A}" dt="2020-04-21T05:12:36.452" v="1087" actId="13926"/>
          <ac:spMkLst>
            <pc:docMk/>
            <pc:sldMk cId="503261098" sldId="427"/>
            <ac:spMk id="3" creationId="{C3260F89-0D89-43F1-AAB6-32F765D4F21D}"/>
          </ac:spMkLst>
        </pc:spChg>
        <pc:spChg chg="add del mod">
          <ac:chgData name="Jim Hogg" userId="34797abe98eaa765" providerId="LiveId" clId="{93FE495B-F002-45D6-AEDD-A78B34DC1A3A}" dt="2020-04-21T05:10:46.817" v="1029"/>
          <ac:spMkLst>
            <pc:docMk/>
            <pc:sldMk cId="503261098" sldId="427"/>
            <ac:spMk id="4" creationId="{C439B7F9-108D-4C59-9824-A48D484272E6}"/>
          </ac:spMkLst>
        </pc:spChg>
        <pc:spChg chg="add mod">
          <ac:chgData name="Jim Hogg" userId="34797abe98eaa765" providerId="LiveId" clId="{93FE495B-F002-45D6-AEDD-A78B34DC1A3A}" dt="2020-04-21T05:11:10.812" v="1040" actId="1076"/>
          <ac:spMkLst>
            <pc:docMk/>
            <pc:sldMk cId="503261098" sldId="427"/>
            <ac:spMk id="5" creationId="{FD264EAA-67CA-4DCA-8046-DCB6EF81E695}"/>
          </ac:spMkLst>
        </pc:spChg>
        <pc:spChg chg="add mod">
          <ac:chgData name="Jim Hogg" userId="34797abe98eaa765" providerId="LiveId" clId="{93FE495B-F002-45D6-AEDD-A78B34DC1A3A}" dt="2020-04-21T05:11:23.142" v="1053" actId="6549"/>
          <ac:spMkLst>
            <pc:docMk/>
            <pc:sldMk cId="503261098" sldId="427"/>
            <ac:spMk id="6" creationId="{003A281D-0EB9-47BC-8E83-799F5C281A78}"/>
          </ac:spMkLst>
        </pc:spChg>
        <pc:spChg chg="add mod">
          <ac:chgData name="Jim Hogg" userId="34797abe98eaa765" providerId="LiveId" clId="{93FE495B-F002-45D6-AEDD-A78B34DC1A3A}" dt="2020-04-21T05:11:56.742" v="1078" actId="14100"/>
          <ac:spMkLst>
            <pc:docMk/>
            <pc:sldMk cId="503261098" sldId="427"/>
            <ac:spMk id="7" creationId="{7482E76C-A463-4084-9AC7-EE25F5292F88}"/>
          </ac:spMkLst>
        </pc:spChg>
        <pc:spChg chg="add mod">
          <ac:chgData name="Jim Hogg" userId="34797abe98eaa765" providerId="LiveId" clId="{93FE495B-F002-45D6-AEDD-A78B34DC1A3A}" dt="2020-04-21T05:12:09.552" v="1082" actId="20577"/>
          <ac:spMkLst>
            <pc:docMk/>
            <pc:sldMk cId="503261098" sldId="427"/>
            <ac:spMk id="8" creationId="{63D3FF76-0A70-45E0-B3E5-D8C5FC4D7994}"/>
          </ac:spMkLst>
        </pc:spChg>
      </pc:sldChg>
      <pc:sldChg chg="addSp modSp new">
        <pc:chgData name="Jim Hogg" userId="34797abe98eaa765" providerId="LiveId" clId="{93FE495B-F002-45D6-AEDD-A78B34DC1A3A}" dt="2020-04-22T17:26:15.085" v="10307" actId="14100"/>
        <pc:sldMkLst>
          <pc:docMk/>
          <pc:sldMk cId="1183536876" sldId="428"/>
        </pc:sldMkLst>
        <pc:spChg chg="add mod">
          <ac:chgData name="Jim Hogg" userId="34797abe98eaa765" providerId="LiveId" clId="{93FE495B-F002-45D6-AEDD-A78B34DC1A3A}" dt="2020-04-22T17:25:21.461" v="10234" actId="13926"/>
          <ac:spMkLst>
            <pc:docMk/>
            <pc:sldMk cId="1183536876" sldId="428"/>
            <ac:spMk id="2" creationId="{0808437D-2608-4C1B-BA9C-5858338C334C}"/>
          </ac:spMkLst>
        </pc:spChg>
        <pc:spChg chg="add mod">
          <ac:chgData name="Jim Hogg" userId="34797abe98eaa765" providerId="LiveId" clId="{93FE495B-F002-45D6-AEDD-A78B34DC1A3A}" dt="2020-04-21T05:24:44.952" v="1111" actId="1076"/>
          <ac:spMkLst>
            <pc:docMk/>
            <pc:sldMk cId="1183536876" sldId="428"/>
            <ac:spMk id="3" creationId="{22FC1C70-EFA1-4473-933B-0191B0F1EC12}"/>
          </ac:spMkLst>
        </pc:spChg>
        <pc:spChg chg="add mod">
          <ac:chgData name="Jim Hogg" userId="34797abe98eaa765" providerId="LiveId" clId="{93FE495B-F002-45D6-AEDD-A78B34DC1A3A}" dt="2020-04-21T05:24:38.907" v="1110" actId="1076"/>
          <ac:spMkLst>
            <pc:docMk/>
            <pc:sldMk cId="1183536876" sldId="428"/>
            <ac:spMk id="4" creationId="{E041E3AA-ABEA-40E5-B923-B1E4D0B5DE18}"/>
          </ac:spMkLst>
        </pc:spChg>
        <pc:spChg chg="add mod">
          <ac:chgData name="Jim Hogg" userId="34797abe98eaa765" providerId="LiveId" clId="{93FE495B-F002-45D6-AEDD-A78B34DC1A3A}" dt="2020-04-21T05:24:38.907" v="1110" actId="1076"/>
          <ac:spMkLst>
            <pc:docMk/>
            <pc:sldMk cId="1183536876" sldId="428"/>
            <ac:spMk id="6" creationId="{CCC40F26-9560-4ADF-95B0-3691DC6D1BA7}"/>
          </ac:spMkLst>
        </pc:spChg>
        <pc:spChg chg="add mod">
          <ac:chgData name="Jim Hogg" userId="34797abe98eaa765" providerId="LiveId" clId="{93FE495B-F002-45D6-AEDD-A78B34DC1A3A}" dt="2020-04-21T05:24:38.907" v="1110" actId="1076"/>
          <ac:spMkLst>
            <pc:docMk/>
            <pc:sldMk cId="1183536876" sldId="428"/>
            <ac:spMk id="7" creationId="{E21E037B-48DA-45B9-B0C2-2DBFA338108F}"/>
          </ac:spMkLst>
        </pc:spChg>
        <pc:spChg chg="add mod">
          <ac:chgData name="Jim Hogg" userId="34797abe98eaa765" providerId="LiveId" clId="{93FE495B-F002-45D6-AEDD-A78B34DC1A3A}" dt="2020-04-21T05:24:38.907" v="1110" actId="1076"/>
          <ac:spMkLst>
            <pc:docMk/>
            <pc:sldMk cId="1183536876" sldId="428"/>
            <ac:spMk id="10" creationId="{C76EF172-988E-4EDA-ABA0-11570C19C4A0}"/>
          </ac:spMkLst>
        </pc:spChg>
        <pc:spChg chg="add mod">
          <ac:chgData name="Jim Hogg" userId="34797abe98eaa765" providerId="LiveId" clId="{93FE495B-F002-45D6-AEDD-A78B34DC1A3A}" dt="2020-04-22T17:25:03.709" v="10233" actId="14100"/>
          <ac:spMkLst>
            <pc:docMk/>
            <pc:sldMk cId="1183536876" sldId="428"/>
            <ac:spMk id="12" creationId="{1525614B-C657-4634-B42D-492A2F2DB3C0}"/>
          </ac:spMkLst>
        </pc:spChg>
        <pc:spChg chg="add mod">
          <ac:chgData name="Jim Hogg" userId="34797abe98eaa765" providerId="LiveId" clId="{93FE495B-F002-45D6-AEDD-A78B34DC1A3A}" dt="2020-04-22T17:26:15.085" v="10307" actId="14100"/>
          <ac:spMkLst>
            <pc:docMk/>
            <pc:sldMk cId="1183536876" sldId="428"/>
            <ac:spMk id="13" creationId="{578A719D-D034-488D-A25E-DC059E2E2BFF}"/>
          </ac:spMkLst>
        </pc:spChg>
        <pc:cxnChg chg="add mod">
          <ac:chgData name="Jim Hogg" userId="34797abe98eaa765" providerId="LiveId" clId="{93FE495B-F002-45D6-AEDD-A78B34DC1A3A}" dt="2020-04-21T05:24:38.907" v="1110" actId="1076"/>
          <ac:cxnSpMkLst>
            <pc:docMk/>
            <pc:sldMk cId="1183536876" sldId="428"/>
            <ac:cxnSpMk id="5" creationId="{A5109D9E-52FB-4EAF-8079-0F6F4D48C581}"/>
          </ac:cxnSpMkLst>
        </pc:cxnChg>
        <pc:cxnChg chg="add mod">
          <ac:chgData name="Jim Hogg" userId="34797abe98eaa765" providerId="LiveId" clId="{93FE495B-F002-45D6-AEDD-A78B34DC1A3A}" dt="2020-04-22T17:23:58.811" v="10180" actId="1076"/>
          <ac:cxnSpMkLst>
            <pc:docMk/>
            <pc:sldMk cId="1183536876" sldId="428"/>
            <ac:cxnSpMk id="8" creationId="{D8C6A932-991D-41E1-9C2F-50237ECE4177}"/>
          </ac:cxnSpMkLst>
        </pc:cxnChg>
        <pc:cxnChg chg="add mod">
          <ac:chgData name="Jim Hogg" userId="34797abe98eaa765" providerId="LiveId" clId="{93FE495B-F002-45D6-AEDD-A78B34DC1A3A}" dt="2020-04-21T05:24:38.907" v="1110" actId="1076"/>
          <ac:cxnSpMkLst>
            <pc:docMk/>
            <pc:sldMk cId="1183536876" sldId="428"/>
            <ac:cxnSpMk id="9" creationId="{851492C5-5C66-4C41-90EB-935CFBCCFD24}"/>
          </ac:cxnSpMkLst>
        </pc:cxnChg>
        <pc:cxnChg chg="add mod">
          <ac:chgData name="Jim Hogg" userId="34797abe98eaa765" providerId="LiveId" clId="{93FE495B-F002-45D6-AEDD-A78B34DC1A3A}" dt="2020-04-21T05:24:38.907" v="1110" actId="1076"/>
          <ac:cxnSpMkLst>
            <pc:docMk/>
            <pc:sldMk cId="1183536876" sldId="428"/>
            <ac:cxnSpMk id="11" creationId="{F907FA1C-32F7-41BF-A7FF-55964A532A2D}"/>
          </ac:cxnSpMkLst>
        </pc:cxnChg>
      </pc:sldChg>
      <pc:sldChg chg="addSp modSp new setBg modAnim">
        <pc:chgData name="Jim Hogg" userId="34797abe98eaa765" providerId="LiveId" clId="{93FE495B-F002-45D6-AEDD-A78B34DC1A3A}" dt="2020-04-23T17:39:26.208" v="12739"/>
        <pc:sldMkLst>
          <pc:docMk/>
          <pc:sldMk cId="2837947917" sldId="429"/>
        </pc:sldMkLst>
        <pc:spChg chg="add mod">
          <ac:chgData name="Jim Hogg" userId="34797abe98eaa765" providerId="LiveId" clId="{93FE495B-F002-45D6-AEDD-A78B34DC1A3A}" dt="2020-04-21T05:32:45.834" v="1217" actId="6549"/>
          <ac:spMkLst>
            <pc:docMk/>
            <pc:sldMk cId="2837947917" sldId="429"/>
            <ac:spMk id="2" creationId="{3152E4A7-C56F-4ACB-9911-F6ADCF3376A4}"/>
          </ac:spMkLst>
        </pc:spChg>
        <pc:spChg chg="add mod">
          <ac:chgData name="Jim Hogg" userId="34797abe98eaa765" providerId="LiveId" clId="{93FE495B-F002-45D6-AEDD-A78B34DC1A3A}" dt="2020-04-21T05:35:08.533" v="1247" actId="1076"/>
          <ac:spMkLst>
            <pc:docMk/>
            <pc:sldMk cId="2837947917" sldId="429"/>
            <ac:spMk id="3" creationId="{950384A2-3E9E-4F1E-9A3C-CFAB1708BA6E}"/>
          </ac:spMkLst>
        </pc:spChg>
        <pc:spChg chg="add mod">
          <ac:chgData name="Jim Hogg" userId="34797abe98eaa765" providerId="LiveId" clId="{93FE495B-F002-45D6-AEDD-A78B34DC1A3A}" dt="2020-04-21T05:35:47.428" v="1257" actId="1076"/>
          <ac:spMkLst>
            <pc:docMk/>
            <pc:sldMk cId="2837947917" sldId="429"/>
            <ac:spMk id="4" creationId="{8E272475-7EB2-457B-AE65-8F29F62C6F16}"/>
          </ac:spMkLst>
        </pc:spChg>
        <pc:spChg chg="add mod">
          <ac:chgData name="Jim Hogg" userId="34797abe98eaa765" providerId="LiveId" clId="{93FE495B-F002-45D6-AEDD-A78B34DC1A3A}" dt="2020-04-23T17:39:20.224" v="12738" actId="1076"/>
          <ac:spMkLst>
            <pc:docMk/>
            <pc:sldMk cId="2837947917" sldId="429"/>
            <ac:spMk id="5" creationId="{531826EE-6DE3-4509-AC73-CBCEC44314B4}"/>
          </ac:spMkLst>
        </pc:spChg>
      </pc:sldChg>
      <pc:sldChg chg="addSp modSp new del">
        <pc:chgData name="Jim Hogg" userId="34797abe98eaa765" providerId="LiveId" clId="{93FE495B-F002-45D6-AEDD-A78B34DC1A3A}" dt="2020-04-21T18:26:10.591" v="4026" actId="47"/>
        <pc:sldMkLst>
          <pc:docMk/>
          <pc:sldMk cId="550225272" sldId="430"/>
        </pc:sldMkLst>
        <pc:spChg chg="add mod">
          <ac:chgData name="Jim Hogg" userId="34797abe98eaa765" providerId="LiveId" clId="{93FE495B-F002-45D6-AEDD-A78B34DC1A3A}" dt="2020-04-21T05:36:29.412" v="1285" actId="20577"/>
          <ac:spMkLst>
            <pc:docMk/>
            <pc:sldMk cId="550225272" sldId="430"/>
            <ac:spMk id="2" creationId="{CC3C4202-5512-4866-930E-D49126D36325}"/>
          </ac:spMkLst>
        </pc:spChg>
        <pc:spChg chg="add mod">
          <ac:chgData name="Jim Hogg" userId="34797abe98eaa765" providerId="LiveId" clId="{93FE495B-F002-45D6-AEDD-A78B34DC1A3A}" dt="2020-04-21T05:39:51.516" v="1323" actId="20577"/>
          <ac:spMkLst>
            <pc:docMk/>
            <pc:sldMk cId="550225272" sldId="430"/>
            <ac:spMk id="3" creationId="{A2EE7CE5-0D4B-40C9-9F66-F3CE58893D98}"/>
          </ac:spMkLst>
        </pc:spChg>
      </pc:sldChg>
      <pc:sldChg chg="addSp modSp new">
        <pc:chgData name="Jim Hogg" userId="34797abe98eaa765" providerId="LiveId" clId="{93FE495B-F002-45D6-AEDD-A78B34DC1A3A}" dt="2020-04-21T15:09:30.276" v="1515" actId="1076"/>
        <pc:sldMkLst>
          <pc:docMk/>
          <pc:sldMk cId="2898856135" sldId="431"/>
        </pc:sldMkLst>
        <pc:spChg chg="add mod">
          <ac:chgData name="Jim Hogg" userId="34797abe98eaa765" providerId="LiveId" clId="{93FE495B-F002-45D6-AEDD-A78B34DC1A3A}" dt="2020-04-21T15:06:45.572" v="1347" actId="255"/>
          <ac:spMkLst>
            <pc:docMk/>
            <pc:sldMk cId="2898856135" sldId="431"/>
            <ac:spMk id="2" creationId="{1AF94B4E-FEB2-45DD-9C07-99D649B428D3}"/>
          </ac:spMkLst>
        </pc:spChg>
        <pc:spChg chg="add mod">
          <ac:chgData name="Jim Hogg" userId="34797abe98eaa765" providerId="LiveId" clId="{93FE495B-F002-45D6-AEDD-A78B34DC1A3A}" dt="2020-04-21T15:09:30.276" v="1515" actId="1076"/>
          <ac:spMkLst>
            <pc:docMk/>
            <pc:sldMk cId="2898856135" sldId="431"/>
            <ac:spMk id="3" creationId="{2B63E246-CA7E-487D-957B-2B8D84EBE4AD}"/>
          </ac:spMkLst>
        </pc:spChg>
        <pc:spChg chg="add mod">
          <ac:chgData name="Jim Hogg" userId="34797abe98eaa765" providerId="LiveId" clId="{93FE495B-F002-45D6-AEDD-A78B34DC1A3A}" dt="2020-04-21T15:09:30.276" v="1515" actId="1076"/>
          <ac:spMkLst>
            <pc:docMk/>
            <pc:sldMk cId="2898856135" sldId="431"/>
            <ac:spMk id="4" creationId="{057C73AC-9F1C-442F-852F-86E3BC167B2B}"/>
          </ac:spMkLst>
        </pc:spChg>
      </pc:sldChg>
      <pc:sldChg chg="addSp delSp modSp add delAnim modAnim">
        <pc:chgData name="Jim Hogg" userId="34797abe98eaa765" providerId="LiveId" clId="{93FE495B-F002-45D6-AEDD-A78B34DC1A3A}" dt="2020-04-25T01:59:12.011" v="19892" actId="1076"/>
        <pc:sldMkLst>
          <pc:docMk/>
          <pc:sldMk cId="2180916704" sldId="432"/>
        </pc:sldMkLst>
        <pc:spChg chg="mod">
          <ac:chgData name="Jim Hogg" userId="34797abe98eaa765" providerId="LiveId" clId="{93FE495B-F002-45D6-AEDD-A78B34DC1A3A}" dt="2020-04-21T15:45:19.385" v="1688" actId="20577"/>
          <ac:spMkLst>
            <pc:docMk/>
            <pc:sldMk cId="2180916704" sldId="432"/>
            <ac:spMk id="2" creationId="{1AF94B4E-FEB2-45DD-9C07-99D649B428D3}"/>
          </ac:spMkLst>
        </pc:spChg>
        <pc:spChg chg="del mod">
          <ac:chgData name="Jim Hogg" userId="34797abe98eaa765" providerId="LiveId" clId="{93FE495B-F002-45D6-AEDD-A78B34DC1A3A}" dt="2020-04-21T15:43:33.402" v="1672" actId="478"/>
          <ac:spMkLst>
            <pc:docMk/>
            <pc:sldMk cId="2180916704" sldId="432"/>
            <ac:spMk id="3" creationId="{2B63E246-CA7E-487D-957B-2B8D84EBE4AD}"/>
          </ac:spMkLst>
        </pc:spChg>
        <pc:spChg chg="mod">
          <ac:chgData name="Jim Hogg" userId="34797abe98eaa765" providerId="LiveId" clId="{93FE495B-F002-45D6-AEDD-A78B34DC1A3A}" dt="2020-04-21T15:45:53.682" v="1695" actId="1076"/>
          <ac:spMkLst>
            <pc:docMk/>
            <pc:sldMk cId="2180916704" sldId="432"/>
            <ac:spMk id="4" creationId="{057C73AC-9F1C-442F-852F-86E3BC167B2B}"/>
          </ac:spMkLst>
        </pc:spChg>
        <pc:spChg chg="add mod">
          <ac:chgData name="Jim Hogg" userId="34797abe98eaa765" providerId="LiveId" clId="{93FE495B-F002-45D6-AEDD-A78B34DC1A3A}" dt="2020-04-25T01:58:25.012" v="19861" actId="1076"/>
          <ac:spMkLst>
            <pc:docMk/>
            <pc:sldMk cId="2180916704" sldId="432"/>
            <ac:spMk id="5" creationId="{10675D4D-F100-495B-B179-88015E0BFB96}"/>
          </ac:spMkLst>
        </pc:spChg>
        <pc:spChg chg="add mod">
          <ac:chgData name="Jim Hogg" userId="34797abe98eaa765" providerId="LiveId" clId="{93FE495B-F002-45D6-AEDD-A78B34DC1A3A}" dt="2020-04-25T01:58:55.030" v="19878" actId="1076"/>
          <ac:spMkLst>
            <pc:docMk/>
            <pc:sldMk cId="2180916704" sldId="432"/>
            <ac:spMk id="6" creationId="{92B9EEB0-3683-430D-9DC2-6CB6DE5E7405}"/>
          </ac:spMkLst>
        </pc:spChg>
        <pc:spChg chg="add del mod">
          <ac:chgData name="Jim Hogg" userId="34797abe98eaa765" providerId="LiveId" clId="{93FE495B-F002-45D6-AEDD-A78B34DC1A3A}" dt="2020-04-23T17:41:37.279" v="12754" actId="478"/>
          <ac:spMkLst>
            <pc:docMk/>
            <pc:sldMk cId="2180916704" sldId="432"/>
            <ac:spMk id="6" creationId="{D8C75762-C453-4CFE-B91D-D25A984024FC}"/>
          </ac:spMkLst>
        </pc:spChg>
        <pc:spChg chg="add mod">
          <ac:chgData name="Jim Hogg" userId="34797abe98eaa765" providerId="LiveId" clId="{93FE495B-F002-45D6-AEDD-A78B34DC1A3A}" dt="2020-04-25T01:59:12.011" v="19892" actId="1076"/>
          <ac:spMkLst>
            <pc:docMk/>
            <pc:sldMk cId="2180916704" sldId="432"/>
            <ac:spMk id="7" creationId="{8EF7ED68-4FD2-483F-A5F3-2C7901A61B66}"/>
          </ac:spMkLst>
        </pc:spChg>
      </pc:sldChg>
      <pc:sldChg chg="addSp modSp add">
        <pc:chgData name="Jim Hogg" userId="34797abe98eaa765" providerId="LiveId" clId="{93FE495B-F002-45D6-AEDD-A78B34DC1A3A}" dt="2020-04-24T22:02:43.286" v="17015" actId="20577"/>
        <pc:sldMkLst>
          <pc:docMk/>
          <pc:sldMk cId="3021937820" sldId="433"/>
        </pc:sldMkLst>
        <pc:spChg chg="mod">
          <ac:chgData name="Jim Hogg" userId="34797abe98eaa765" providerId="LiveId" clId="{93FE495B-F002-45D6-AEDD-A78B34DC1A3A}" dt="2020-04-21T15:48:19.710" v="1865" actId="1076"/>
          <ac:spMkLst>
            <pc:docMk/>
            <pc:sldMk cId="3021937820" sldId="433"/>
            <ac:spMk id="2" creationId="{1AF94B4E-FEB2-45DD-9C07-99D649B428D3}"/>
          </ac:spMkLst>
        </pc:spChg>
        <pc:spChg chg="add mod">
          <ac:chgData name="Jim Hogg" userId="34797abe98eaa765" providerId="LiveId" clId="{93FE495B-F002-45D6-AEDD-A78B34DC1A3A}" dt="2020-04-21T15:51:19.975" v="1906" actId="1076"/>
          <ac:spMkLst>
            <pc:docMk/>
            <pc:sldMk cId="3021937820" sldId="433"/>
            <ac:spMk id="3" creationId="{5EF1689A-EE0D-42EB-89F2-1EDC3A8D3663}"/>
          </ac:spMkLst>
        </pc:spChg>
        <pc:spChg chg="mod">
          <ac:chgData name="Jim Hogg" userId="34797abe98eaa765" providerId="LiveId" clId="{93FE495B-F002-45D6-AEDD-A78B34DC1A3A}" dt="2020-04-21T15:48:22.721" v="1866" actId="1076"/>
          <ac:spMkLst>
            <pc:docMk/>
            <pc:sldMk cId="3021937820" sldId="433"/>
            <ac:spMk id="4" creationId="{057C73AC-9F1C-442F-852F-86E3BC167B2B}"/>
          </ac:spMkLst>
        </pc:spChg>
        <pc:spChg chg="mod">
          <ac:chgData name="Jim Hogg" userId="34797abe98eaa765" providerId="LiveId" clId="{93FE495B-F002-45D6-AEDD-A78B34DC1A3A}" dt="2020-04-24T22:02:43.286" v="17015" actId="20577"/>
          <ac:spMkLst>
            <pc:docMk/>
            <pc:sldMk cId="3021937820" sldId="433"/>
            <ac:spMk id="5" creationId="{10675D4D-F100-495B-B179-88015E0BFB96}"/>
          </ac:spMkLst>
        </pc:spChg>
        <pc:spChg chg="add mod">
          <ac:chgData name="Jim Hogg" userId="34797abe98eaa765" providerId="LiveId" clId="{93FE495B-F002-45D6-AEDD-A78B34DC1A3A}" dt="2020-04-21T15:51:19.975" v="1906" actId="1076"/>
          <ac:spMkLst>
            <pc:docMk/>
            <pc:sldMk cId="3021937820" sldId="433"/>
            <ac:spMk id="6" creationId="{2DAA5B36-E2D1-417C-8FEC-54D32E43D06F}"/>
          </ac:spMkLst>
        </pc:spChg>
        <pc:spChg chg="add mod">
          <ac:chgData name="Jim Hogg" userId="34797abe98eaa765" providerId="LiveId" clId="{93FE495B-F002-45D6-AEDD-A78B34DC1A3A}" dt="2020-04-21T15:51:19.975" v="1906" actId="1076"/>
          <ac:spMkLst>
            <pc:docMk/>
            <pc:sldMk cId="3021937820" sldId="433"/>
            <ac:spMk id="7" creationId="{DA89C537-3933-4BF5-B3B6-3CC8C4EE50E9}"/>
          </ac:spMkLst>
        </pc:spChg>
        <pc:spChg chg="add mod">
          <ac:chgData name="Jim Hogg" userId="34797abe98eaa765" providerId="LiveId" clId="{93FE495B-F002-45D6-AEDD-A78B34DC1A3A}" dt="2020-04-21T15:51:19.975" v="1906" actId="1076"/>
          <ac:spMkLst>
            <pc:docMk/>
            <pc:sldMk cId="3021937820" sldId="433"/>
            <ac:spMk id="8" creationId="{96D00019-7E83-4801-82C3-D5A33EABAFE9}"/>
          </ac:spMkLst>
        </pc:spChg>
        <pc:spChg chg="add mod">
          <ac:chgData name="Jim Hogg" userId="34797abe98eaa765" providerId="LiveId" clId="{93FE495B-F002-45D6-AEDD-A78B34DC1A3A}" dt="2020-04-21T15:51:19.975" v="1906" actId="1076"/>
          <ac:spMkLst>
            <pc:docMk/>
            <pc:sldMk cId="3021937820" sldId="433"/>
            <ac:spMk id="9" creationId="{DFBE6D98-7DD9-440A-8EEA-685FA423F5D9}"/>
          </ac:spMkLst>
        </pc:spChg>
        <pc:spChg chg="add mod">
          <ac:chgData name="Jim Hogg" userId="34797abe98eaa765" providerId="LiveId" clId="{93FE495B-F002-45D6-AEDD-A78B34DC1A3A}" dt="2020-04-21T15:55:03.483" v="2040" actId="207"/>
          <ac:spMkLst>
            <pc:docMk/>
            <pc:sldMk cId="3021937820" sldId="433"/>
            <ac:spMk id="10" creationId="{4219B447-4869-407E-AB8D-AF87E8830CB4}"/>
          </ac:spMkLst>
        </pc:spChg>
        <pc:spChg chg="add mod">
          <ac:chgData name="Jim Hogg" userId="34797abe98eaa765" providerId="LiveId" clId="{93FE495B-F002-45D6-AEDD-A78B34DC1A3A}" dt="2020-04-21T15:51:19.975" v="1906" actId="1076"/>
          <ac:spMkLst>
            <pc:docMk/>
            <pc:sldMk cId="3021937820" sldId="433"/>
            <ac:spMk id="11" creationId="{8D84FC12-EE83-4651-ABDC-CB876CFA930F}"/>
          </ac:spMkLst>
        </pc:spChg>
        <pc:spChg chg="add mod">
          <ac:chgData name="Jim Hogg" userId="34797abe98eaa765" providerId="LiveId" clId="{93FE495B-F002-45D6-AEDD-A78B34DC1A3A}" dt="2020-04-21T15:53:45.894" v="1989" actId="1076"/>
          <ac:spMkLst>
            <pc:docMk/>
            <pc:sldMk cId="3021937820" sldId="433"/>
            <ac:spMk id="12" creationId="{1F7C71D9-8F40-4ED2-A95A-79B77BFA102C}"/>
          </ac:spMkLst>
        </pc:spChg>
        <pc:spChg chg="add mod">
          <ac:chgData name="Jim Hogg" userId="34797abe98eaa765" providerId="LiveId" clId="{93FE495B-F002-45D6-AEDD-A78B34DC1A3A}" dt="2020-04-21T15:54:20.008" v="2030" actId="14100"/>
          <ac:spMkLst>
            <pc:docMk/>
            <pc:sldMk cId="3021937820" sldId="433"/>
            <ac:spMk id="13" creationId="{5D9EF74D-2018-4352-912F-365BFFCF6637}"/>
          </ac:spMkLst>
        </pc:spChg>
        <pc:spChg chg="add mod">
          <ac:chgData name="Jim Hogg" userId="34797abe98eaa765" providerId="LiveId" clId="{93FE495B-F002-45D6-AEDD-A78B34DC1A3A}" dt="2020-04-21T15:54:40.828" v="2039" actId="1076"/>
          <ac:spMkLst>
            <pc:docMk/>
            <pc:sldMk cId="3021937820" sldId="433"/>
            <ac:spMk id="14" creationId="{0D2F625D-97BB-4CB7-8DBA-74B7F406EC50}"/>
          </ac:spMkLst>
        </pc:spChg>
      </pc:sldChg>
      <pc:sldChg chg="addSp delSp modSp add">
        <pc:chgData name="Jim Hogg" userId="34797abe98eaa765" providerId="LiveId" clId="{93FE495B-F002-45D6-AEDD-A78B34DC1A3A}" dt="2020-04-21T18:23:47.501" v="3833" actId="1076"/>
        <pc:sldMkLst>
          <pc:docMk/>
          <pc:sldMk cId="4037290437" sldId="434"/>
        </pc:sldMkLst>
        <pc:spChg chg="mod">
          <ac:chgData name="Jim Hogg" userId="34797abe98eaa765" providerId="LiveId" clId="{93FE495B-F002-45D6-AEDD-A78B34DC1A3A}" dt="2020-04-21T15:55:23.742" v="2041" actId="1076"/>
          <ac:spMkLst>
            <pc:docMk/>
            <pc:sldMk cId="4037290437" sldId="434"/>
            <ac:spMk id="2" creationId="{1AF94B4E-FEB2-45DD-9C07-99D649B428D3}"/>
          </ac:spMkLst>
        </pc:spChg>
        <pc:spChg chg="add mod">
          <ac:chgData name="Jim Hogg" userId="34797abe98eaa765" providerId="LiveId" clId="{93FE495B-F002-45D6-AEDD-A78B34DC1A3A}" dt="2020-04-21T16:03:35.141" v="2157" actId="403"/>
          <ac:spMkLst>
            <pc:docMk/>
            <pc:sldMk cId="4037290437" sldId="434"/>
            <ac:spMk id="3" creationId="{BF0B3857-08D9-4F68-AF53-18AEE0E4BEE7}"/>
          </ac:spMkLst>
        </pc:spChg>
        <pc:spChg chg="mod">
          <ac:chgData name="Jim Hogg" userId="34797abe98eaa765" providerId="LiveId" clId="{93FE495B-F002-45D6-AEDD-A78B34DC1A3A}" dt="2020-04-21T16:04:31.091" v="2188" actId="1076"/>
          <ac:spMkLst>
            <pc:docMk/>
            <pc:sldMk cId="4037290437" sldId="434"/>
            <ac:spMk id="4" creationId="{057C73AC-9F1C-442F-852F-86E3BC167B2B}"/>
          </ac:spMkLst>
        </pc:spChg>
        <pc:spChg chg="del mod">
          <ac:chgData name="Jim Hogg" userId="34797abe98eaa765" providerId="LiveId" clId="{93FE495B-F002-45D6-AEDD-A78B34DC1A3A}" dt="2020-04-21T15:55:33.405" v="2043" actId="478"/>
          <ac:spMkLst>
            <pc:docMk/>
            <pc:sldMk cId="4037290437" sldId="434"/>
            <ac:spMk id="5" creationId="{10675D4D-F100-495B-B179-88015E0BFB96}"/>
          </ac:spMkLst>
        </pc:spChg>
        <pc:spChg chg="add del mod">
          <ac:chgData name="Jim Hogg" userId="34797abe98eaa765" providerId="LiveId" clId="{93FE495B-F002-45D6-AEDD-A78B34DC1A3A}" dt="2020-04-21T16:00:13.515" v="2108" actId="478"/>
          <ac:spMkLst>
            <pc:docMk/>
            <pc:sldMk cId="4037290437" sldId="434"/>
            <ac:spMk id="6" creationId="{4915CCA8-23B4-4627-ADB5-23944F7C6C6F}"/>
          </ac:spMkLst>
        </pc:spChg>
        <pc:spChg chg="add del mod">
          <ac:chgData name="Jim Hogg" userId="34797abe98eaa765" providerId="LiveId" clId="{93FE495B-F002-45D6-AEDD-A78B34DC1A3A}" dt="2020-04-21T15:59:01.816" v="2091" actId="478"/>
          <ac:spMkLst>
            <pc:docMk/>
            <pc:sldMk cId="4037290437" sldId="434"/>
            <ac:spMk id="7" creationId="{E5F81C60-FF51-4B58-A2FE-C8B44B13D3EE}"/>
          </ac:spMkLst>
        </pc:spChg>
        <pc:spChg chg="add mod">
          <ac:chgData name="Jim Hogg" userId="34797abe98eaa765" providerId="LiveId" clId="{93FE495B-F002-45D6-AEDD-A78B34DC1A3A}" dt="2020-04-21T16:02:39.890" v="2143" actId="20577"/>
          <ac:spMkLst>
            <pc:docMk/>
            <pc:sldMk cId="4037290437" sldId="434"/>
            <ac:spMk id="8" creationId="{D599E1D9-F5CC-485B-83EA-AE90FB2AB2C7}"/>
          </ac:spMkLst>
        </pc:spChg>
        <pc:spChg chg="add mod">
          <ac:chgData name="Jim Hogg" userId="34797abe98eaa765" providerId="LiveId" clId="{93FE495B-F002-45D6-AEDD-A78B34DC1A3A}" dt="2020-04-21T16:03:07.241" v="2151" actId="20577"/>
          <ac:spMkLst>
            <pc:docMk/>
            <pc:sldMk cId="4037290437" sldId="434"/>
            <ac:spMk id="9" creationId="{68EB301B-D651-45B4-9A4A-02577EE96887}"/>
          </ac:spMkLst>
        </pc:spChg>
        <pc:spChg chg="add mod">
          <ac:chgData name="Jim Hogg" userId="34797abe98eaa765" providerId="LiveId" clId="{93FE495B-F002-45D6-AEDD-A78B34DC1A3A}" dt="2020-04-21T16:02:32.737" v="2141" actId="20577"/>
          <ac:spMkLst>
            <pc:docMk/>
            <pc:sldMk cId="4037290437" sldId="434"/>
            <ac:spMk id="10" creationId="{20D0801B-3E15-45E9-A141-12858A751AD4}"/>
          </ac:spMkLst>
        </pc:spChg>
        <pc:spChg chg="add del mod">
          <ac:chgData name="Jim Hogg" userId="34797abe98eaa765" providerId="LiveId" clId="{93FE495B-F002-45D6-AEDD-A78B34DC1A3A}" dt="2020-04-21T15:57:45.947" v="2068" actId="478"/>
          <ac:spMkLst>
            <pc:docMk/>
            <pc:sldMk cId="4037290437" sldId="434"/>
            <ac:spMk id="11" creationId="{CA6F5D52-AD91-4105-8B4F-27A7808396F0}"/>
          </ac:spMkLst>
        </pc:spChg>
        <pc:spChg chg="add mod">
          <ac:chgData name="Jim Hogg" userId="34797abe98eaa765" providerId="LiveId" clId="{93FE495B-F002-45D6-AEDD-A78B34DC1A3A}" dt="2020-04-21T16:02:44.467" v="2144" actId="20577"/>
          <ac:spMkLst>
            <pc:docMk/>
            <pc:sldMk cId="4037290437" sldId="434"/>
            <ac:spMk id="12" creationId="{14BBDA74-C6E8-44C4-AF5C-8EEC689CA357}"/>
          </ac:spMkLst>
        </pc:spChg>
        <pc:spChg chg="add mod">
          <ac:chgData name="Jim Hogg" userId="34797abe98eaa765" providerId="LiveId" clId="{93FE495B-F002-45D6-AEDD-A78B34DC1A3A}" dt="2020-04-21T16:02:49.074" v="2147" actId="20577"/>
          <ac:spMkLst>
            <pc:docMk/>
            <pc:sldMk cId="4037290437" sldId="434"/>
            <ac:spMk id="13" creationId="{28A0E3DB-CD09-4C98-9090-284F54201BA1}"/>
          </ac:spMkLst>
        </pc:spChg>
        <pc:spChg chg="add mod">
          <ac:chgData name="Jim Hogg" userId="34797abe98eaa765" providerId="LiveId" clId="{93FE495B-F002-45D6-AEDD-A78B34DC1A3A}" dt="2020-04-21T16:03:14.466" v="2153" actId="20577"/>
          <ac:spMkLst>
            <pc:docMk/>
            <pc:sldMk cId="4037290437" sldId="434"/>
            <ac:spMk id="14" creationId="{6E7F110D-B188-4746-95BE-EBC54992FD31}"/>
          </ac:spMkLst>
        </pc:spChg>
        <pc:spChg chg="add mod">
          <ac:chgData name="Jim Hogg" userId="34797abe98eaa765" providerId="LiveId" clId="{93FE495B-F002-45D6-AEDD-A78B34DC1A3A}" dt="2020-04-21T16:03:20.962" v="2155" actId="20577"/>
          <ac:spMkLst>
            <pc:docMk/>
            <pc:sldMk cId="4037290437" sldId="434"/>
            <ac:spMk id="15" creationId="{D56D494C-45F8-4754-BA76-8FA906C48FEF}"/>
          </ac:spMkLst>
        </pc:spChg>
        <pc:spChg chg="add del mod">
          <ac:chgData name="Jim Hogg" userId="34797abe98eaa765" providerId="LiveId" clId="{93FE495B-F002-45D6-AEDD-A78B34DC1A3A}" dt="2020-04-21T15:57:45.947" v="2068" actId="478"/>
          <ac:spMkLst>
            <pc:docMk/>
            <pc:sldMk cId="4037290437" sldId="434"/>
            <ac:spMk id="16" creationId="{5D2262BE-7985-456A-8628-84D8B481A2FA}"/>
          </ac:spMkLst>
        </pc:spChg>
        <pc:spChg chg="add del mod">
          <ac:chgData name="Jim Hogg" userId="34797abe98eaa765" providerId="LiveId" clId="{93FE495B-F002-45D6-AEDD-A78B34DC1A3A}" dt="2020-04-21T15:57:45.947" v="2068" actId="478"/>
          <ac:spMkLst>
            <pc:docMk/>
            <pc:sldMk cId="4037290437" sldId="434"/>
            <ac:spMk id="17" creationId="{21C6EE44-7DC4-46BE-9D49-17B0CADB7F4A}"/>
          </ac:spMkLst>
        </pc:spChg>
        <pc:spChg chg="add del mod">
          <ac:chgData name="Jim Hogg" userId="34797abe98eaa765" providerId="LiveId" clId="{93FE495B-F002-45D6-AEDD-A78B34DC1A3A}" dt="2020-04-21T15:57:45.947" v="2068" actId="478"/>
          <ac:spMkLst>
            <pc:docMk/>
            <pc:sldMk cId="4037290437" sldId="434"/>
            <ac:spMk id="18" creationId="{0E6B563B-6EDB-4B9B-A692-1981FD203B73}"/>
          </ac:spMkLst>
        </pc:spChg>
        <pc:spChg chg="add del mod">
          <ac:chgData name="Jim Hogg" userId="34797abe98eaa765" providerId="LiveId" clId="{93FE495B-F002-45D6-AEDD-A78B34DC1A3A}" dt="2020-04-21T15:57:45.947" v="2068" actId="478"/>
          <ac:spMkLst>
            <pc:docMk/>
            <pc:sldMk cId="4037290437" sldId="434"/>
            <ac:spMk id="19" creationId="{46AA6A92-32EF-4DB9-9F69-97065727651C}"/>
          </ac:spMkLst>
        </pc:spChg>
        <pc:spChg chg="add mod">
          <ac:chgData name="Jim Hogg" userId="34797abe98eaa765" providerId="LiveId" clId="{93FE495B-F002-45D6-AEDD-A78B34DC1A3A}" dt="2020-04-21T15:59:14.742" v="2095"/>
          <ac:spMkLst>
            <pc:docMk/>
            <pc:sldMk cId="4037290437" sldId="434"/>
            <ac:spMk id="43" creationId="{13696150-C4E3-40C7-9D56-15FE96DBF97F}"/>
          </ac:spMkLst>
        </pc:spChg>
        <pc:spChg chg="add mod">
          <ac:chgData name="Jim Hogg" userId="34797abe98eaa765" providerId="LiveId" clId="{93FE495B-F002-45D6-AEDD-A78B34DC1A3A}" dt="2020-04-21T15:59:14.742" v="2095"/>
          <ac:spMkLst>
            <pc:docMk/>
            <pc:sldMk cId="4037290437" sldId="434"/>
            <ac:spMk id="44" creationId="{6FBDA708-FED1-4276-854E-3F23B1094448}"/>
          </ac:spMkLst>
        </pc:spChg>
        <pc:spChg chg="add mod">
          <ac:chgData name="Jim Hogg" userId="34797abe98eaa765" providerId="LiveId" clId="{93FE495B-F002-45D6-AEDD-A78B34DC1A3A}" dt="2020-04-21T15:59:14.742" v="2095"/>
          <ac:spMkLst>
            <pc:docMk/>
            <pc:sldMk cId="4037290437" sldId="434"/>
            <ac:spMk id="45" creationId="{9BCDA25E-243F-47D0-84EB-A4687E6C3E99}"/>
          </ac:spMkLst>
        </pc:spChg>
        <pc:spChg chg="add mod">
          <ac:chgData name="Jim Hogg" userId="34797abe98eaa765" providerId="LiveId" clId="{93FE495B-F002-45D6-AEDD-A78B34DC1A3A}" dt="2020-04-21T15:59:14.742" v="2095"/>
          <ac:spMkLst>
            <pc:docMk/>
            <pc:sldMk cId="4037290437" sldId="434"/>
            <ac:spMk id="46" creationId="{6BE64A1C-D307-4351-BA2E-D2C8836B8E17}"/>
          </ac:spMkLst>
        </pc:spChg>
        <pc:spChg chg="add mod">
          <ac:chgData name="Jim Hogg" userId="34797abe98eaa765" providerId="LiveId" clId="{93FE495B-F002-45D6-AEDD-A78B34DC1A3A}" dt="2020-04-21T15:59:14.742" v="2095"/>
          <ac:spMkLst>
            <pc:docMk/>
            <pc:sldMk cId="4037290437" sldId="434"/>
            <ac:spMk id="47" creationId="{1F69A66E-5D15-4F95-B8FE-50DFB9D7688F}"/>
          </ac:spMkLst>
        </pc:spChg>
        <pc:spChg chg="add mod">
          <ac:chgData name="Jim Hogg" userId="34797abe98eaa765" providerId="LiveId" clId="{93FE495B-F002-45D6-AEDD-A78B34DC1A3A}" dt="2020-04-21T15:59:14.742" v="2095"/>
          <ac:spMkLst>
            <pc:docMk/>
            <pc:sldMk cId="4037290437" sldId="434"/>
            <ac:spMk id="48" creationId="{A92E3FDB-ECEB-46D3-B796-4DAAEC3CB844}"/>
          </ac:spMkLst>
        </pc:spChg>
        <pc:spChg chg="add mod">
          <ac:chgData name="Jim Hogg" userId="34797abe98eaa765" providerId="LiveId" clId="{93FE495B-F002-45D6-AEDD-A78B34DC1A3A}" dt="2020-04-21T15:59:14.742" v="2095"/>
          <ac:spMkLst>
            <pc:docMk/>
            <pc:sldMk cId="4037290437" sldId="434"/>
            <ac:spMk id="49" creationId="{6564A186-FE9C-4343-8B5D-8B24026A8668}"/>
          </ac:spMkLst>
        </pc:spChg>
        <pc:spChg chg="add mod">
          <ac:chgData name="Jim Hogg" userId="34797abe98eaa765" providerId="LiveId" clId="{93FE495B-F002-45D6-AEDD-A78B34DC1A3A}" dt="2020-04-21T15:59:14.742" v="2095"/>
          <ac:spMkLst>
            <pc:docMk/>
            <pc:sldMk cId="4037290437" sldId="434"/>
            <ac:spMk id="50" creationId="{026D6A07-4B72-4C76-BCF3-153C5BB7CF1C}"/>
          </ac:spMkLst>
        </pc:spChg>
        <pc:spChg chg="add mod">
          <ac:chgData name="Jim Hogg" userId="34797abe98eaa765" providerId="LiveId" clId="{93FE495B-F002-45D6-AEDD-A78B34DC1A3A}" dt="2020-04-21T15:59:23.871" v="2099"/>
          <ac:spMkLst>
            <pc:docMk/>
            <pc:sldMk cId="4037290437" sldId="434"/>
            <ac:spMk id="59" creationId="{0A1EC820-BD50-4FA8-890E-416A6E7D5380}"/>
          </ac:spMkLst>
        </pc:spChg>
        <pc:spChg chg="add mod">
          <ac:chgData name="Jim Hogg" userId="34797abe98eaa765" providerId="LiveId" clId="{93FE495B-F002-45D6-AEDD-A78B34DC1A3A}" dt="2020-04-21T15:59:23.871" v="2099"/>
          <ac:spMkLst>
            <pc:docMk/>
            <pc:sldMk cId="4037290437" sldId="434"/>
            <ac:spMk id="60" creationId="{512D3D72-F3C1-4DF1-B3EE-ADE1BC2CFD4B}"/>
          </ac:spMkLst>
        </pc:spChg>
        <pc:spChg chg="add mod">
          <ac:chgData name="Jim Hogg" userId="34797abe98eaa765" providerId="LiveId" clId="{93FE495B-F002-45D6-AEDD-A78B34DC1A3A}" dt="2020-04-21T15:59:23.871" v="2099"/>
          <ac:spMkLst>
            <pc:docMk/>
            <pc:sldMk cId="4037290437" sldId="434"/>
            <ac:spMk id="61" creationId="{0F6F9E6E-0DEE-4A70-B890-9A4739EE7229}"/>
          </ac:spMkLst>
        </pc:spChg>
        <pc:spChg chg="add mod">
          <ac:chgData name="Jim Hogg" userId="34797abe98eaa765" providerId="LiveId" clId="{93FE495B-F002-45D6-AEDD-A78B34DC1A3A}" dt="2020-04-21T15:59:23.871" v="2099"/>
          <ac:spMkLst>
            <pc:docMk/>
            <pc:sldMk cId="4037290437" sldId="434"/>
            <ac:spMk id="62" creationId="{F3CF4143-8551-4977-85A9-EEDD7F7E586F}"/>
          </ac:spMkLst>
        </pc:spChg>
        <pc:spChg chg="add mod">
          <ac:chgData name="Jim Hogg" userId="34797abe98eaa765" providerId="LiveId" clId="{93FE495B-F002-45D6-AEDD-A78B34DC1A3A}" dt="2020-04-21T15:59:23.871" v="2099"/>
          <ac:spMkLst>
            <pc:docMk/>
            <pc:sldMk cId="4037290437" sldId="434"/>
            <ac:spMk id="63" creationId="{59E14555-C177-4418-AF6C-A59BF70EC194}"/>
          </ac:spMkLst>
        </pc:spChg>
        <pc:spChg chg="add mod">
          <ac:chgData name="Jim Hogg" userId="34797abe98eaa765" providerId="LiveId" clId="{93FE495B-F002-45D6-AEDD-A78B34DC1A3A}" dt="2020-04-21T15:59:23.871" v="2099"/>
          <ac:spMkLst>
            <pc:docMk/>
            <pc:sldMk cId="4037290437" sldId="434"/>
            <ac:spMk id="64" creationId="{9A1B8E39-B22E-4555-BF2C-DB94C83DCA4D}"/>
          </ac:spMkLst>
        </pc:spChg>
        <pc:spChg chg="add mod">
          <ac:chgData name="Jim Hogg" userId="34797abe98eaa765" providerId="LiveId" clId="{93FE495B-F002-45D6-AEDD-A78B34DC1A3A}" dt="2020-04-21T15:59:23.871" v="2099"/>
          <ac:spMkLst>
            <pc:docMk/>
            <pc:sldMk cId="4037290437" sldId="434"/>
            <ac:spMk id="65" creationId="{B76D7297-64AF-4AB4-9B4D-26936401217E}"/>
          </ac:spMkLst>
        </pc:spChg>
        <pc:spChg chg="add mod">
          <ac:chgData name="Jim Hogg" userId="34797abe98eaa765" providerId="LiveId" clId="{93FE495B-F002-45D6-AEDD-A78B34DC1A3A}" dt="2020-04-21T15:59:23.871" v="2099"/>
          <ac:spMkLst>
            <pc:docMk/>
            <pc:sldMk cId="4037290437" sldId="434"/>
            <ac:spMk id="66" creationId="{8F766797-2F64-4171-88E5-B8A05D98396F}"/>
          </ac:spMkLst>
        </pc:spChg>
        <pc:spChg chg="add del">
          <ac:chgData name="Jim Hogg" userId="34797abe98eaa765" providerId="LiveId" clId="{93FE495B-F002-45D6-AEDD-A78B34DC1A3A}" dt="2020-04-21T15:59:38.355" v="2103"/>
          <ac:spMkLst>
            <pc:docMk/>
            <pc:sldMk cId="4037290437" sldId="434"/>
            <ac:spMk id="76" creationId="{68952F38-AD60-445D-8F99-F0EA64F241B9}"/>
          </ac:spMkLst>
        </pc:spChg>
        <pc:spChg chg="add del">
          <ac:chgData name="Jim Hogg" userId="34797abe98eaa765" providerId="LiveId" clId="{93FE495B-F002-45D6-AEDD-A78B34DC1A3A}" dt="2020-04-21T15:59:38.355" v="2103"/>
          <ac:spMkLst>
            <pc:docMk/>
            <pc:sldMk cId="4037290437" sldId="434"/>
            <ac:spMk id="77" creationId="{92C8CBC7-0483-4C80-97EA-B0EBD0B055A7}"/>
          </ac:spMkLst>
        </pc:spChg>
        <pc:spChg chg="add del">
          <ac:chgData name="Jim Hogg" userId="34797abe98eaa765" providerId="LiveId" clId="{93FE495B-F002-45D6-AEDD-A78B34DC1A3A}" dt="2020-04-21T15:59:38.355" v="2103"/>
          <ac:spMkLst>
            <pc:docMk/>
            <pc:sldMk cId="4037290437" sldId="434"/>
            <ac:spMk id="78" creationId="{EE6E24A0-C1E6-4740-B7F1-D6061D2F21E3}"/>
          </ac:spMkLst>
        </pc:spChg>
        <pc:spChg chg="add del">
          <ac:chgData name="Jim Hogg" userId="34797abe98eaa765" providerId="LiveId" clId="{93FE495B-F002-45D6-AEDD-A78B34DC1A3A}" dt="2020-04-21T15:59:38.355" v="2103"/>
          <ac:spMkLst>
            <pc:docMk/>
            <pc:sldMk cId="4037290437" sldId="434"/>
            <ac:spMk id="79" creationId="{96C71C1A-6028-45AF-9A42-6AC9CBBEDAB4}"/>
          </ac:spMkLst>
        </pc:spChg>
        <pc:spChg chg="add del">
          <ac:chgData name="Jim Hogg" userId="34797abe98eaa765" providerId="LiveId" clId="{93FE495B-F002-45D6-AEDD-A78B34DC1A3A}" dt="2020-04-21T15:59:38.355" v="2103"/>
          <ac:spMkLst>
            <pc:docMk/>
            <pc:sldMk cId="4037290437" sldId="434"/>
            <ac:spMk id="80" creationId="{F65A3C57-BF5A-4EC6-8C14-4594567838BE}"/>
          </ac:spMkLst>
        </pc:spChg>
        <pc:spChg chg="add del">
          <ac:chgData name="Jim Hogg" userId="34797abe98eaa765" providerId="LiveId" clId="{93FE495B-F002-45D6-AEDD-A78B34DC1A3A}" dt="2020-04-21T15:59:38.355" v="2103"/>
          <ac:spMkLst>
            <pc:docMk/>
            <pc:sldMk cId="4037290437" sldId="434"/>
            <ac:spMk id="81" creationId="{D68DE616-71C7-42EE-8F50-05361715A714}"/>
          </ac:spMkLst>
        </pc:spChg>
        <pc:spChg chg="add del">
          <ac:chgData name="Jim Hogg" userId="34797abe98eaa765" providerId="LiveId" clId="{93FE495B-F002-45D6-AEDD-A78B34DC1A3A}" dt="2020-04-21T15:59:38.355" v="2103"/>
          <ac:spMkLst>
            <pc:docMk/>
            <pc:sldMk cId="4037290437" sldId="434"/>
            <ac:spMk id="82" creationId="{401490E6-928E-46A9-B878-E3155B4AD415}"/>
          </ac:spMkLst>
        </pc:spChg>
        <pc:spChg chg="add del">
          <ac:chgData name="Jim Hogg" userId="34797abe98eaa765" providerId="LiveId" clId="{93FE495B-F002-45D6-AEDD-A78B34DC1A3A}" dt="2020-04-21T15:59:38.355" v="2103"/>
          <ac:spMkLst>
            <pc:docMk/>
            <pc:sldMk cId="4037290437" sldId="434"/>
            <ac:spMk id="83" creationId="{77CE75DF-3114-4A14-A188-FDDB0EAC1BF5}"/>
          </ac:spMkLst>
        </pc:spChg>
        <pc:spChg chg="add del mod">
          <ac:chgData name="Jim Hogg" userId="34797abe98eaa765" providerId="LiveId" clId="{93FE495B-F002-45D6-AEDD-A78B34DC1A3A}" dt="2020-04-21T16:00:08.258" v="2107" actId="478"/>
          <ac:spMkLst>
            <pc:docMk/>
            <pc:sldMk cId="4037290437" sldId="434"/>
            <ac:spMk id="94" creationId="{53AAFED7-52C1-4E70-950A-E8C61E9A4F41}"/>
          </ac:spMkLst>
        </pc:spChg>
        <pc:spChg chg="add mod">
          <ac:chgData name="Jim Hogg" userId="34797abe98eaa765" providerId="LiveId" clId="{93FE495B-F002-45D6-AEDD-A78B34DC1A3A}" dt="2020-04-21T16:03:50.961" v="2165" actId="20577"/>
          <ac:spMkLst>
            <pc:docMk/>
            <pc:sldMk cId="4037290437" sldId="434"/>
            <ac:spMk id="95" creationId="{47EBFDEB-97F3-46A4-9BE4-3FA0ACCF836C}"/>
          </ac:spMkLst>
        </pc:spChg>
        <pc:spChg chg="add mod">
          <ac:chgData name="Jim Hogg" userId="34797abe98eaa765" providerId="LiveId" clId="{93FE495B-F002-45D6-AEDD-A78B34DC1A3A}" dt="2020-04-21T16:04:11.978" v="2179" actId="20577"/>
          <ac:spMkLst>
            <pc:docMk/>
            <pc:sldMk cId="4037290437" sldId="434"/>
            <ac:spMk id="96" creationId="{2B3F7E32-6B06-43DD-A268-B65D0AC11B00}"/>
          </ac:spMkLst>
        </pc:spChg>
        <pc:spChg chg="add mod">
          <ac:chgData name="Jim Hogg" userId="34797abe98eaa765" providerId="LiveId" clId="{93FE495B-F002-45D6-AEDD-A78B34DC1A3A}" dt="2020-04-21T16:03:42.417" v="2161" actId="20577"/>
          <ac:spMkLst>
            <pc:docMk/>
            <pc:sldMk cId="4037290437" sldId="434"/>
            <ac:spMk id="97" creationId="{BF55A999-8FA4-4375-B258-6DF73D95359C}"/>
          </ac:spMkLst>
        </pc:spChg>
        <pc:spChg chg="add mod">
          <ac:chgData name="Jim Hogg" userId="34797abe98eaa765" providerId="LiveId" clId="{93FE495B-F002-45D6-AEDD-A78B34DC1A3A}" dt="2020-04-21T16:04:00.673" v="2173" actId="20577"/>
          <ac:spMkLst>
            <pc:docMk/>
            <pc:sldMk cId="4037290437" sldId="434"/>
            <ac:spMk id="98" creationId="{FFD7FCB8-0D5B-4E2E-8784-576A59BD764E}"/>
          </ac:spMkLst>
        </pc:spChg>
        <pc:spChg chg="add mod">
          <ac:chgData name="Jim Hogg" userId="34797abe98eaa765" providerId="LiveId" clId="{93FE495B-F002-45D6-AEDD-A78B34DC1A3A}" dt="2020-04-21T16:04:06.001" v="2175" actId="20577"/>
          <ac:spMkLst>
            <pc:docMk/>
            <pc:sldMk cId="4037290437" sldId="434"/>
            <ac:spMk id="99" creationId="{21436104-E319-4161-B836-36AB456D8FC5}"/>
          </ac:spMkLst>
        </pc:spChg>
        <pc:spChg chg="add mod">
          <ac:chgData name="Jim Hogg" userId="34797abe98eaa765" providerId="LiveId" clId="{93FE495B-F002-45D6-AEDD-A78B34DC1A3A}" dt="2020-04-21T16:04:19.386" v="2183" actId="20577"/>
          <ac:spMkLst>
            <pc:docMk/>
            <pc:sldMk cId="4037290437" sldId="434"/>
            <ac:spMk id="100" creationId="{68689DF5-7C58-4339-8A28-DEE6457AC550}"/>
          </ac:spMkLst>
        </pc:spChg>
        <pc:spChg chg="add mod">
          <ac:chgData name="Jim Hogg" userId="34797abe98eaa765" providerId="LiveId" clId="{93FE495B-F002-45D6-AEDD-A78B34DC1A3A}" dt="2020-04-21T16:04:24.345" v="2187" actId="20577"/>
          <ac:spMkLst>
            <pc:docMk/>
            <pc:sldMk cId="4037290437" sldId="434"/>
            <ac:spMk id="101" creationId="{3EAC0B6E-9F54-446D-A526-BD6D51B4E387}"/>
          </ac:spMkLst>
        </pc:spChg>
        <pc:spChg chg="add del">
          <ac:chgData name="Jim Hogg" userId="34797abe98eaa765" providerId="LiveId" clId="{93FE495B-F002-45D6-AEDD-A78B34DC1A3A}" dt="2020-04-21T16:01:39.026" v="2122" actId="478"/>
          <ac:spMkLst>
            <pc:docMk/>
            <pc:sldMk cId="4037290437" sldId="434"/>
            <ac:spMk id="112" creationId="{61DF3402-9C3A-4A7A-AF24-E224B42336A9}"/>
          </ac:spMkLst>
        </pc:spChg>
        <pc:spChg chg="add mod">
          <ac:chgData name="Jim Hogg" userId="34797abe98eaa765" providerId="LiveId" clId="{93FE495B-F002-45D6-AEDD-A78B34DC1A3A}" dt="2020-04-21T18:23:47.501" v="3833" actId="1076"/>
          <ac:spMkLst>
            <pc:docMk/>
            <pc:sldMk cId="4037290437" sldId="434"/>
            <ac:spMk id="115" creationId="{7CC594AF-D0AF-49EC-88AA-82F56C8E8622}"/>
          </ac:spMkLst>
        </pc:spChg>
        <pc:cxnChg chg="add del mod">
          <ac:chgData name="Jim Hogg" userId="34797abe98eaa765" providerId="LiveId" clId="{93FE495B-F002-45D6-AEDD-A78B34DC1A3A}" dt="2020-04-21T16:00:13.515" v="2108" actId="478"/>
          <ac:cxnSpMkLst>
            <pc:docMk/>
            <pc:sldMk cId="4037290437" sldId="434"/>
            <ac:cxnSpMk id="21" creationId="{5A78DAAC-FAD0-4BFB-9A64-303BF8853BE0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22" creationId="{F076FA8F-6864-4447-97CA-8F1D085810A0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25" creationId="{2387F2FF-EB49-41EB-947B-FE55099F5871}"/>
          </ac:cxnSpMkLst>
        </pc:cxnChg>
        <pc:cxnChg chg="add mod">
          <ac:chgData name="Jim Hogg" userId="34797abe98eaa765" providerId="LiveId" clId="{93FE495B-F002-45D6-AEDD-A78B34DC1A3A}" dt="2020-04-21T16:02:56.596" v="2148" actId="14100"/>
          <ac:cxnSpMkLst>
            <pc:docMk/>
            <pc:sldMk cId="4037290437" sldId="434"/>
            <ac:cxnSpMk id="28" creationId="{30FB758C-7658-4825-A127-8B2DFA4B66CE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31" creationId="{1F05375C-83E6-41F9-9A85-1D57A94E30BB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34" creationId="{170C6574-542E-47AA-83CA-ABE9540BCA3F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37" creationId="{2F1E7A21-1D41-4F2D-A2E7-650955116796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40" creationId="{F033C928-6204-43C0-A2A3-7DD436B7282C}"/>
          </ac:cxnSpMkLst>
        </pc:cxnChg>
        <pc:cxnChg chg="add mod">
          <ac:chgData name="Jim Hogg" userId="34797abe98eaa765" providerId="LiveId" clId="{93FE495B-F002-45D6-AEDD-A78B34DC1A3A}" dt="2020-04-21T15:59:14.742" v="2095"/>
          <ac:cxnSpMkLst>
            <pc:docMk/>
            <pc:sldMk cId="4037290437" sldId="434"/>
            <ac:cxnSpMk id="51" creationId="{F2F3B046-FFA6-4DC3-92AB-DF4E8C2F9369}"/>
          </ac:cxnSpMkLst>
        </pc:cxnChg>
        <pc:cxnChg chg="add mod">
          <ac:chgData name="Jim Hogg" userId="34797abe98eaa765" providerId="LiveId" clId="{93FE495B-F002-45D6-AEDD-A78B34DC1A3A}" dt="2020-04-21T15:59:14.742" v="2095"/>
          <ac:cxnSpMkLst>
            <pc:docMk/>
            <pc:sldMk cId="4037290437" sldId="434"/>
            <ac:cxnSpMk id="52" creationId="{65C09804-D9EA-449A-B8DA-2877E852FE59}"/>
          </ac:cxnSpMkLst>
        </pc:cxnChg>
        <pc:cxnChg chg="add mod">
          <ac:chgData name="Jim Hogg" userId="34797abe98eaa765" providerId="LiveId" clId="{93FE495B-F002-45D6-AEDD-A78B34DC1A3A}" dt="2020-04-21T15:59:14.742" v="2095"/>
          <ac:cxnSpMkLst>
            <pc:docMk/>
            <pc:sldMk cId="4037290437" sldId="434"/>
            <ac:cxnSpMk id="53" creationId="{D6EC1DD1-8AE1-46F8-865C-24237F78DF3C}"/>
          </ac:cxnSpMkLst>
        </pc:cxnChg>
        <pc:cxnChg chg="add mod">
          <ac:chgData name="Jim Hogg" userId="34797abe98eaa765" providerId="LiveId" clId="{93FE495B-F002-45D6-AEDD-A78B34DC1A3A}" dt="2020-04-21T15:59:14.742" v="2095"/>
          <ac:cxnSpMkLst>
            <pc:docMk/>
            <pc:sldMk cId="4037290437" sldId="434"/>
            <ac:cxnSpMk id="54" creationId="{236DE155-5799-47B3-AE4B-D66D60B7CEA9}"/>
          </ac:cxnSpMkLst>
        </pc:cxnChg>
        <pc:cxnChg chg="add mod">
          <ac:chgData name="Jim Hogg" userId="34797abe98eaa765" providerId="LiveId" clId="{93FE495B-F002-45D6-AEDD-A78B34DC1A3A}" dt="2020-04-21T15:59:14.742" v="2095"/>
          <ac:cxnSpMkLst>
            <pc:docMk/>
            <pc:sldMk cId="4037290437" sldId="434"/>
            <ac:cxnSpMk id="55" creationId="{AEF6B09A-19F6-419E-BE6D-BFCBA2645CFD}"/>
          </ac:cxnSpMkLst>
        </pc:cxnChg>
        <pc:cxnChg chg="add mod">
          <ac:chgData name="Jim Hogg" userId="34797abe98eaa765" providerId="LiveId" clId="{93FE495B-F002-45D6-AEDD-A78B34DC1A3A}" dt="2020-04-21T15:59:14.742" v="2095"/>
          <ac:cxnSpMkLst>
            <pc:docMk/>
            <pc:sldMk cId="4037290437" sldId="434"/>
            <ac:cxnSpMk id="56" creationId="{7B1BBB70-7C1E-479E-BED7-034A3EB03FB1}"/>
          </ac:cxnSpMkLst>
        </pc:cxnChg>
        <pc:cxnChg chg="add mod">
          <ac:chgData name="Jim Hogg" userId="34797abe98eaa765" providerId="LiveId" clId="{93FE495B-F002-45D6-AEDD-A78B34DC1A3A}" dt="2020-04-21T15:59:14.742" v="2095"/>
          <ac:cxnSpMkLst>
            <pc:docMk/>
            <pc:sldMk cId="4037290437" sldId="434"/>
            <ac:cxnSpMk id="57" creationId="{05D871D5-9EF3-47EB-B738-E5F2E2198928}"/>
          </ac:cxnSpMkLst>
        </pc:cxnChg>
        <pc:cxnChg chg="add mod">
          <ac:chgData name="Jim Hogg" userId="34797abe98eaa765" providerId="LiveId" clId="{93FE495B-F002-45D6-AEDD-A78B34DC1A3A}" dt="2020-04-21T15:59:23.871" v="2099"/>
          <ac:cxnSpMkLst>
            <pc:docMk/>
            <pc:sldMk cId="4037290437" sldId="434"/>
            <ac:cxnSpMk id="67" creationId="{48F6E5C3-B6DE-4F41-9C7A-40198FEBA30A}"/>
          </ac:cxnSpMkLst>
        </pc:cxnChg>
        <pc:cxnChg chg="add mod">
          <ac:chgData name="Jim Hogg" userId="34797abe98eaa765" providerId="LiveId" clId="{93FE495B-F002-45D6-AEDD-A78B34DC1A3A}" dt="2020-04-21T15:59:23.871" v="2099"/>
          <ac:cxnSpMkLst>
            <pc:docMk/>
            <pc:sldMk cId="4037290437" sldId="434"/>
            <ac:cxnSpMk id="68" creationId="{83CEEE4A-225F-41A6-AFF2-B24089BB30BB}"/>
          </ac:cxnSpMkLst>
        </pc:cxnChg>
        <pc:cxnChg chg="add mod">
          <ac:chgData name="Jim Hogg" userId="34797abe98eaa765" providerId="LiveId" clId="{93FE495B-F002-45D6-AEDD-A78B34DC1A3A}" dt="2020-04-21T15:59:23.871" v="2099"/>
          <ac:cxnSpMkLst>
            <pc:docMk/>
            <pc:sldMk cId="4037290437" sldId="434"/>
            <ac:cxnSpMk id="69" creationId="{839D550E-D931-4AE0-8BBD-F0B884B8C55F}"/>
          </ac:cxnSpMkLst>
        </pc:cxnChg>
        <pc:cxnChg chg="add mod">
          <ac:chgData name="Jim Hogg" userId="34797abe98eaa765" providerId="LiveId" clId="{93FE495B-F002-45D6-AEDD-A78B34DC1A3A}" dt="2020-04-21T15:59:23.871" v="2099"/>
          <ac:cxnSpMkLst>
            <pc:docMk/>
            <pc:sldMk cId="4037290437" sldId="434"/>
            <ac:cxnSpMk id="70" creationId="{FE48EFB2-7815-4A2E-94CC-6769A93BD98B}"/>
          </ac:cxnSpMkLst>
        </pc:cxnChg>
        <pc:cxnChg chg="add mod">
          <ac:chgData name="Jim Hogg" userId="34797abe98eaa765" providerId="LiveId" clId="{93FE495B-F002-45D6-AEDD-A78B34DC1A3A}" dt="2020-04-21T15:59:23.871" v="2099"/>
          <ac:cxnSpMkLst>
            <pc:docMk/>
            <pc:sldMk cId="4037290437" sldId="434"/>
            <ac:cxnSpMk id="71" creationId="{9A1ECC9A-2854-4B9C-8961-52B9D80CF5AA}"/>
          </ac:cxnSpMkLst>
        </pc:cxnChg>
        <pc:cxnChg chg="add mod">
          <ac:chgData name="Jim Hogg" userId="34797abe98eaa765" providerId="LiveId" clId="{93FE495B-F002-45D6-AEDD-A78B34DC1A3A}" dt="2020-04-21T15:59:23.871" v="2099"/>
          <ac:cxnSpMkLst>
            <pc:docMk/>
            <pc:sldMk cId="4037290437" sldId="434"/>
            <ac:cxnSpMk id="72" creationId="{573DE87B-F224-4478-A541-D23F244CA575}"/>
          </ac:cxnSpMkLst>
        </pc:cxnChg>
        <pc:cxnChg chg="add mod">
          <ac:chgData name="Jim Hogg" userId="34797abe98eaa765" providerId="LiveId" clId="{93FE495B-F002-45D6-AEDD-A78B34DC1A3A}" dt="2020-04-21T15:59:23.871" v="2099"/>
          <ac:cxnSpMkLst>
            <pc:docMk/>
            <pc:sldMk cId="4037290437" sldId="434"/>
            <ac:cxnSpMk id="73" creationId="{96AAA499-503E-452D-9B14-4B258A000DDA}"/>
          </ac:cxnSpMkLst>
        </pc:cxnChg>
        <pc:cxnChg chg="add del">
          <ac:chgData name="Jim Hogg" userId="34797abe98eaa765" providerId="LiveId" clId="{93FE495B-F002-45D6-AEDD-A78B34DC1A3A}" dt="2020-04-21T15:59:38.355" v="2103"/>
          <ac:cxnSpMkLst>
            <pc:docMk/>
            <pc:sldMk cId="4037290437" sldId="434"/>
            <ac:cxnSpMk id="84" creationId="{3EE1806C-9718-41FE-ABB3-37E23402F550}"/>
          </ac:cxnSpMkLst>
        </pc:cxnChg>
        <pc:cxnChg chg="add del">
          <ac:chgData name="Jim Hogg" userId="34797abe98eaa765" providerId="LiveId" clId="{93FE495B-F002-45D6-AEDD-A78B34DC1A3A}" dt="2020-04-21T15:59:38.355" v="2103"/>
          <ac:cxnSpMkLst>
            <pc:docMk/>
            <pc:sldMk cId="4037290437" sldId="434"/>
            <ac:cxnSpMk id="85" creationId="{C975971F-F850-4DFD-A7FA-24A8D4AC468C}"/>
          </ac:cxnSpMkLst>
        </pc:cxnChg>
        <pc:cxnChg chg="add del">
          <ac:chgData name="Jim Hogg" userId="34797abe98eaa765" providerId="LiveId" clId="{93FE495B-F002-45D6-AEDD-A78B34DC1A3A}" dt="2020-04-21T15:59:38.355" v="2103"/>
          <ac:cxnSpMkLst>
            <pc:docMk/>
            <pc:sldMk cId="4037290437" sldId="434"/>
            <ac:cxnSpMk id="86" creationId="{C98154EE-0DC3-4AD0-A1AA-16CAE91E09D2}"/>
          </ac:cxnSpMkLst>
        </pc:cxnChg>
        <pc:cxnChg chg="add del">
          <ac:chgData name="Jim Hogg" userId="34797abe98eaa765" providerId="LiveId" clId="{93FE495B-F002-45D6-AEDD-A78B34DC1A3A}" dt="2020-04-21T15:59:38.355" v="2103"/>
          <ac:cxnSpMkLst>
            <pc:docMk/>
            <pc:sldMk cId="4037290437" sldId="434"/>
            <ac:cxnSpMk id="87" creationId="{F7B4551E-A945-4335-8DB0-3FCE07FB5159}"/>
          </ac:cxnSpMkLst>
        </pc:cxnChg>
        <pc:cxnChg chg="add del">
          <ac:chgData name="Jim Hogg" userId="34797abe98eaa765" providerId="LiveId" clId="{93FE495B-F002-45D6-AEDD-A78B34DC1A3A}" dt="2020-04-21T15:59:38.355" v="2103"/>
          <ac:cxnSpMkLst>
            <pc:docMk/>
            <pc:sldMk cId="4037290437" sldId="434"/>
            <ac:cxnSpMk id="88" creationId="{3E218D42-EA74-4AB6-99EF-4FA8BBD3BC61}"/>
          </ac:cxnSpMkLst>
        </pc:cxnChg>
        <pc:cxnChg chg="add del">
          <ac:chgData name="Jim Hogg" userId="34797abe98eaa765" providerId="LiveId" clId="{93FE495B-F002-45D6-AEDD-A78B34DC1A3A}" dt="2020-04-21T15:59:38.355" v="2103"/>
          <ac:cxnSpMkLst>
            <pc:docMk/>
            <pc:sldMk cId="4037290437" sldId="434"/>
            <ac:cxnSpMk id="89" creationId="{D99BF2EB-85F6-4D05-9801-8C41D2645B4E}"/>
          </ac:cxnSpMkLst>
        </pc:cxnChg>
        <pc:cxnChg chg="add del">
          <ac:chgData name="Jim Hogg" userId="34797abe98eaa765" providerId="LiveId" clId="{93FE495B-F002-45D6-AEDD-A78B34DC1A3A}" dt="2020-04-21T15:59:38.355" v="2103"/>
          <ac:cxnSpMkLst>
            <pc:docMk/>
            <pc:sldMk cId="4037290437" sldId="434"/>
            <ac:cxnSpMk id="90" creationId="{402D878D-B674-49C4-9615-63802C6DE7CD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102" creationId="{0CD1FA94-8730-4ED0-93D1-451F7D9845E2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103" creationId="{750E411F-C677-488F-87F4-ED057A2ED74E}"/>
          </ac:cxnSpMkLst>
        </pc:cxnChg>
        <pc:cxnChg chg="add mod">
          <ac:chgData name="Jim Hogg" userId="34797abe98eaa765" providerId="LiveId" clId="{93FE495B-F002-45D6-AEDD-A78B34DC1A3A}" dt="2020-04-21T16:02:59.985" v="2149" actId="14100"/>
          <ac:cxnSpMkLst>
            <pc:docMk/>
            <pc:sldMk cId="4037290437" sldId="434"/>
            <ac:cxnSpMk id="104" creationId="{81D3349E-AA33-4F5E-862C-072A82A8ACC1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105" creationId="{03677170-9ABF-4238-956C-A7016F0B8973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106" creationId="{12A53291-A64C-41F3-8DB1-F592FB518E77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107" creationId="{53178FB1-8C34-478B-BEA5-1A0092101C27}"/>
          </ac:cxnSpMkLst>
        </pc:cxnChg>
        <pc:cxnChg chg="add mod">
          <ac:chgData name="Jim Hogg" userId="34797abe98eaa765" providerId="LiveId" clId="{93FE495B-F002-45D6-AEDD-A78B34DC1A3A}" dt="2020-04-21T16:01:05.689" v="2118" actId="14100"/>
          <ac:cxnSpMkLst>
            <pc:docMk/>
            <pc:sldMk cId="4037290437" sldId="434"/>
            <ac:cxnSpMk id="108" creationId="{8860C683-D0A2-4A38-9127-BBBE61AE4F62}"/>
          </ac:cxnSpMkLst>
        </pc:cxnChg>
      </pc:sldChg>
      <pc:sldChg chg="addSp delSp modSp add ord">
        <pc:chgData name="Jim Hogg" userId="34797abe98eaa765" providerId="LiveId" clId="{93FE495B-F002-45D6-AEDD-A78B34DC1A3A}" dt="2020-04-25T03:51:43.563" v="21975" actId="1076"/>
        <pc:sldMkLst>
          <pc:docMk/>
          <pc:sldMk cId="288955740" sldId="435"/>
        </pc:sldMkLst>
        <pc:spChg chg="add del mod">
          <ac:chgData name="Jim Hogg" userId="34797abe98eaa765" providerId="LiveId" clId="{93FE495B-F002-45D6-AEDD-A78B34DC1A3A}" dt="2020-04-22T17:31:08.742" v="10409" actId="1036"/>
          <ac:spMkLst>
            <pc:docMk/>
            <pc:sldMk cId="288955740" sldId="435"/>
            <ac:spMk id="2" creationId="{CC3C4202-5512-4866-930E-D49126D36325}"/>
          </ac:spMkLst>
        </pc:spChg>
        <pc:spChg chg="mod">
          <ac:chgData name="Jim Hogg" userId="34797abe98eaa765" providerId="LiveId" clId="{93FE495B-F002-45D6-AEDD-A78B34DC1A3A}" dt="2020-04-24T22:20:46.366" v="17017" actId="1076"/>
          <ac:spMkLst>
            <pc:docMk/>
            <pc:sldMk cId="288955740" sldId="435"/>
            <ac:spMk id="3" creationId="{A2EE7CE5-0D4B-40C9-9F66-F3CE58893D98}"/>
          </ac:spMkLst>
        </pc:spChg>
        <pc:spChg chg="add mod">
          <ac:chgData name="Jim Hogg" userId="34797abe98eaa765" providerId="LiveId" clId="{93FE495B-F002-45D6-AEDD-A78B34DC1A3A}" dt="2020-04-25T02:04:24.291" v="19962" actId="1076"/>
          <ac:spMkLst>
            <pc:docMk/>
            <pc:sldMk cId="288955740" sldId="435"/>
            <ac:spMk id="4" creationId="{681A8D61-7137-4C12-82D3-D949403D42F4}"/>
          </ac:spMkLst>
        </pc:spChg>
        <pc:spChg chg="add del mod">
          <ac:chgData name="Jim Hogg" userId="34797abe98eaa765" providerId="LiveId" clId="{93FE495B-F002-45D6-AEDD-A78B34DC1A3A}" dt="2020-04-25T03:51:43.563" v="21975" actId="1076"/>
          <ac:spMkLst>
            <pc:docMk/>
            <pc:sldMk cId="288955740" sldId="435"/>
            <ac:spMk id="5" creationId="{BFC2530B-C3B5-4A55-849B-205BD1A328D3}"/>
          </ac:spMkLst>
        </pc:spChg>
        <pc:spChg chg="add del mod">
          <ac:chgData name="Jim Hogg" userId="34797abe98eaa765" providerId="LiveId" clId="{93FE495B-F002-45D6-AEDD-A78B34DC1A3A}" dt="2020-04-25T02:00:43.121" v="19923" actId="478"/>
          <ac:spMkLst>
            <pc:docMk/>
            <pc:sldMk cId="288955740" sldId="435"/>
            <ac:spMk id="6" creationId="{E591F8E3-7BF6-4A7F-8EA6-3A75E541160C}"/>
          </ac:spMkLst>
        </pc:spChg>
        <pc:spChg chg="add del mod">
          <ac:chgData name="Jim Hogg" userId="34797abe98eaa765" providerId="LiveId" clId="{93FE495B-F002-45D6-AEDD-A78B34DC1A3A}" dt="2020-04-25T02:04:35.570" v="19965" actId="478"/>
          <ac:spMkLst>
            <pc:docMk/>
            <pc:sldMk cId="288955740" sldId="435"/>
            <ac:spMk id="7" creationId="{2A5EAFEA-7747-4493-A92E-072731522D63}"/>
          </ac:spMkLst>
        </pc:spChg>
        <pc:spChg chg="add mod">
          <ac:chgData name="Jim Hogg" userId="34797abe98eaa765" providerId="LiveId" clId="{93FE495B-F002-45D6-AEDD-A78B34DC1A3A}" dt="2020-04-25T02:06:50.660" v="20280" actId="207"/>
          <ac:spMkLst>
            <pc:docMk/>
            <pc:sldMk cId="288955740" sldId="435"/>
            <ac:spMk id="8" creationId="{5FC82653-0E08-4D71-8BAB-655655AE955F}"/>
          </ac:spMkLst>
        </pc:spChg>
      </pc:sldChg>
      <pc:sldChg chg="addSp delSp modSp add ord">
        <pc:chgData name="Jim Hogg" userId="34797abe98eaa765" providerId="LiveId" clId="{93FE495B-F002-45D6-AEDD-A78B34DC1A3A}" dt="2020-04-25T03:47:23.569" v="21954" actId="1076"/>
        <pc:sldMkLst>
          <pc:docMk/>
          <pc:sldMk cId="3457760460" sldId="436"/>
        </pc:sldMkLst>
        <pc:spChg chg="mod">
          <ac:chgData name="Jim Hogg" userId="34797abe98eaa765" providerId="LiveId" clId="{93FE495B-F002-45D6-AEDD-A78B34DC1A3A}" dt="2020-04-22T17:31:18.468" v="10411" actId="20577"/>
          <ac:spMkLst>
            <pc:docMk/>
            <pc:sldMk cId="3457760460" sldId="436"/>
            <ac:spMk id="2" creationId="{CC3C4202-5512-4866-930E-D49126D36325}"/>
          </ac:spMkLst>
        </pc:spChg>
        <pc:spChg chg="mod">
          <ac:chgData name="Jim Hogg" userId="34797abe98eaa765" providerId="LiveId" clId="{93FE495B-F002-45D6-AEDD-A78B34DC1A3A}" dt="2020-04-25T03:47:23.569" v="21954" actId="1076"/>
          <ac:spMkLst>
            <pc:docMk/>
            <pc:sldMk cId="3457760460" sldId="436"/>
            <ac:spMk id="3" creationId="{A2EE7CE5-0D4B-40C9-9F66-F3CE58893D98}"/>
          </ac:spMkLst>
        </pc:spChg>
        <pc:spChg chg="mod">
          <ac:chgData name="Jim Hogg" userId="34797abe98eaa765" providerId="LiveId" clId="{93FE495B-F002-45D6-AEDD-A78B34DC1A3A}" dt="2020-04-25T03:47:21.083" v="21953" actId="1076"/>
          <ac:spMkLst>
            <pc:docMk/>
            <pc:sldMk cId="3457760460" sldId="436"/>
            <ac:spMk id="4" creationId="{681A8D61-7137-4C12-82D3-D949403D42F4}"/>
          </ac:spMkLst>
        </pc:spChg>
        <pc:spChg chg="add del mod">
          <ac:chgData name="Jim Hogg" userId="34797abe98eaa765" providerId="LiveId" clId="{93FE495B-F002-45D6-AEDD-A78B34DC1A3A}" dt="2020-04-25T03:47:10.399" v="21950" actId="478"/>
          <ac:spMkLst>
            <pc:docMk/>
            <pc:sldMk cId="3457760460" sldId="436"/>
            <ac:spMk id="5" creationId="{2A0EF6C1-2D97-4C63-82A4-7B4AFB95C49C}"/>
          </ac:spMkLst>
        </pc:spChg>
        <pc:spChg chg="del">
          <ac:chgData name="Jim Hogg" userId="34797abe98eaa765" providerId="LiveId" clId="{93FE495B-F002-45D6-AEDD-A78B34DC1A3A}" dt="2020-04-21T16:39:46.724" v="2782" actId="478"/>
          <ac:spMkLst>
            <pc:docMk/>
            <pc:sldMk cId="3457760460" sldId="436"/>
            <ac:spMk id="5" creationId="{BFC2530B-C3B5-4A55-849B-205BD1A328D3}"/>
          </ac:spMkLst>
        </pc:spChg>
        <pc:spChg chg="add mod">
          <ac:chgData name="Jim Hogg" userId="34797abe98eaa765" providerId="LiveId" clId="{93FE495B-F002-45D6-AEDD-A78B34DC1A3A}" dt="2020-04-25T03:47:18.869" v="21952" actId="1076"/>
          <ac:spMkLst>
            <pc:docMk/>
            <pc:sldMk cId="3457760460" sldId="436"/>
            <ac:spMk id="6" creationId="{9D1D922C-B4EB-42F9-8C48-47ECDD1CDB13}"/>
          </ac:spMkLst>
        </pc:spChg>
        <pc:spChg chg="add del mod">
          <ac:chgData name="Jim Hogg" userId="34797abe98eaa765" providerId="LiveId" clId="{93FE495B-F002-45D6-AEDD-A78B34DC1A3A}" dt="2020-04-25T03:47:13.528" v="21951" actId="478"/>
          <ac:spMkLst>
            <pc:docMk/>
            <pc:sldMk cId="3457760460" sldId="436"/>
            <ac:spMk id="7" creationId="{33FD5EC9-9451-4C6B-BE7E-42226A8EC5AF}"/>
          </ac:spMkLst>
        </pc:spChg>
        <pc:spChg chg="add mod">
          <ac:chgData name="Jim Hogg" userId="34797abe98eaa765" providerId="LiveId" clId="{93FE495B-F002-45D6-AEDD-A78B34DC1A3A}" dt="2020-04-25T02:07:17.315" v="20283"/>
          <ac:spMkLst>
            <pc:docMk/>
            <pc:sldMk cId="3457760460" sldId="436"/>
            <ac:spMk id="8" creationId="{20968FF6-D93F-4455-9B33-CAB24741E05C}"/>
          </ac:spMkLst>
        </pc:spChg>
      </pc:sldChg>
      <pc:sldChg chg="addSp delSp modSp new setBg">
        <pc:chgData name="Jim Hogg" userId="34797abe98eaa765" providerId="LiveId" clId="{93FE495B-F002-45D6-AEDD-A78B34DC1A3A}" dt="2020-04-25T03:39:54.008" v="21535" actId="20577"/>
        <pc:sldMkLst>
          <pc:docMk/>
          <pc:sldMk cId="800423135" sldId="437"/>
        </pc:sldMkLst>
        <pc:spChg chg="add mod">
          <ac:chgData name="Jim Hogg" userId="34797abe98eaa765" providerId="LiveId" clId="{93FE495B-F002-45D6-AEDD-A78B34DC1A3A}" dt="2020-04-21T18:15:52.248" v="3601" actId="1076"/>
          <ac:spMkLst>
            <pc:docMk/>
            <pc:sldMk cId="800423135" sldId="437"/>
            <ac:spMk id="2" creationId="{86A94B94-AA28-4804-B2CE-8B62E1C3F3B8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3" creationId="{25BF772E-D60D-4942-93A2-43F634B14ECD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4" creationId="{C8116E11-BE7F-4CA1-B0A9-4127E134CF77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5" creationId="{17DF329B-F885-4520-A307-D0BC84655497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6" creationId="{E7746B17-928E-4125-B656-3734216562F7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7" creationId="{A6B80AE8-640B-4A64-BB3D-C1752BFB7CD0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8" creationId="{862CF3D2-FB04-439C-AD95-4EB887BE0076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9" creationId="{2EBF37CC-4169-4E1C-800C-268618A1D570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10" creationId="{8D6FFE33-220C-4B0B-B5D4-A51279E00FE7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18" creationId="{0C0D42A6-E2CC-4416-BD77-6E866BFE890A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19" creationId="{67C2358C-9BEF-4CCD-AD43-80691627F6E4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20" creationId="{F3F19236-586A-427C-A5EF-7E9681A174FB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21" creationId="{6B5F0402-CAC8-463B-BAB9-7E078146564E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22" creationId="{0CB91C1C-490F-4F66-BC19-118F5B5D8A9D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23" creationId="{BA141BA8-D549-46FC-9441-C2923DF649A9}"/>
          </ac:spMkLst>
        </pc:spChg>
        <pc:spChg chg="add mod">
          <ac:chgData name="Jim Hogg" userId="34797abe98eaa765" providerId="LiveId" clId="{93FE495B-F002-45D6-AEDD-A78B34DC1A3A}" dt="2020-04-21T18:00:19.514" v="3207" actId="1076"/>
          <ac:spMkLst>
            <pc:docMk/>
            <pc:sldMk cId="800423135" sldId="437"/>
            <ac:spMk id="24" creationId="{B6BB2B49-B130-4169-9C61-61711506AAEA}"/>
          </ac:spMkLst>
        </pc:spChg>
        <pc:spChg chg="add del">
          <ac:chgData name="Jim Hogg" userId="34797abe98eaa765" providerId="LiveId" clId="{93FE495B-F002-45D6-AEDD-A78B34DC1A3A}" dt="2020-04-21T17:59:01.725" v="3196" actId="478"/>
          <ac:spMkLst>
            <pc:docMk/>
            <pc:sldMk cId="800423135" sldId="437"/>
            <ac:spMk id="32" creationId="{26574E5D-83A7-4083-94C3-EEE242D20DB0}"/>
          </ac:spMkLst>
        </pc:spChg>
        <pc:spChg chg="add mod">
          <ac:chgData name="Jim Hogg" userId="34797abe98eaa765" providerId="LiveId" clId="{93FE495B-F002-45D6-AEDD-A78B34DC1A3A}" dt="2020-04-25T03:39:37.682" v="21524" actId="1076"/>
          <ac:spMkLst>
            <pc:docMk/>
            <pc:sldMk cId="800423135" sldId="437"/>
            <ac:spMk id="33" creationId="{B500B52F-41F0-4DC9-B0A8-F590BBC54179}"/>
          </ac:spMkLst>
        </pc:spChg>
        <pc:spChg chg="add mod">
          <ac:chgData name="Jim Hogg" userId="34797abe98eaa765" providerId="LiveId" clId="{93FE495B-F002-45D6-AEDD-A78B34DC1A3A}" dt="2020-04-25T03:39:54.008" v="21535" actId="20577"/>
          <ac:spMkLst>
            <pc:docMk/>
            <pc:sldMk cId="800423135" sldId="437"/>
            <ac:spMk id="34" creationId="{AABDD174-DF79-441D-93A4-DEB9E44CEE01}"/>
          </ac:spMkLst>
        </pc:sp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11" creationId="{63643BC5-F37F-447F-973C-B0429DAC53AF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12" creationId="{0E84FDCF-1BB6-4B5B-A4B8-C186BCFDF7BD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13" creationId="{7A93CE63-347E-4323-81A1-EC7E8C0B7D22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14" creationId="{4C7A6479-FEB4-4B98-931D-2DCFF43628D0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15" creationId="{BEDEF60B-34FD-4FB6-8DF1-A342DB84E35C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16" creationId="{58263B31-4A3F-4494-9C80-5FEC08C2C21E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17" creationId="{FFC4B5C1-D3C9-41D3-AE6C-DD0A43FA36B0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25" creationId="{696EF351-9726-4D48-8061-39D172A1A0A9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26" creationId="{CE2BE245-77DE-4701-9F48-57B4AA1EC903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27" creationId="{BA4118E4-E7C0-4251-BD94-E5DFEE35DE0E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28" creationId="{BDE65D0A-B320-4119-824F-13828085591E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29" creationId="{1C99B520-CEBC-4A80-ABA7-57CA5A38B2C9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30" creationId="{8BBDD984-534C-4596-804C-5A72FA49B3EA}"/>
          </ac:cxnSpMkLst>
        </pc:cxnChg>
        <pc:cxnChg chg="add mod">
          <ac:chgData name="Jim Hogg" userId="34797abe98eaa765" providerId="LiveId" clId="{93FE495B-F002-45D6-AEDD-A78B34DC1A3A}" dt="2020-04-21T18:00:19.514" v="3207" actId="1076"/>
          <ac:cxnSpMkLst>
            <pc:docMk/>
            <pc:sldMk cId="800423135" sldId="437"/>
            <ac:cxnSpMk id="31" creationId="{4AFD72C9-E6D1-481E-A15D-A719620E907C}"/>
          </ac:cxnSpMkLst>
        </pc:cxnChg>
      </pc:sldChg>
      <pc:sldChg chg="addSp delSp modSp add">
        <pc:chgData name="Jim Hogg" userId="34797abe98eaa765" providerId="LiveId" clId="{93FE495B-F002-45D6-AEDD-A78B34DC1A3A}" dt="2020-04-25T03:52:20.394" v="21977" actId="207"/>
        <pc:sldMkLst>
          <pc:docMk/>
          <pc:sldMk cId="426663221" sldId="438"/>
        </pc:sldMkLst>
        <pc:spChg chg="del">
          <ac:chgData name="Jim Hogg" userId="34797abe98eaa765" providerId="LiveId" clId="{93FE495B-F002-45D6-AEDD-A78B34DC1A3A}" dt="2020-04-21T18:16:09.123" v="3602" actId="478"/>
          <ac:spMkLst>
            <pc:docMk/>
            <pc:sldMk cId="426663221" sldId="438"/>
            <ac:spMk id="2" creationId="{86A94B94-AA28-4804-B2CE-8B62E1C3F3B8}"/>
          </ac:spMkLst>
        </pc:spChg>
        <pc:spChg chg="add del mod">
          <ac:chgData name="Jim Hogg" userId="34797abe98eaa765" providerId="LiveId" clId="{93FE495B-F002-45D6-AEDD-A78B34DC1A3A}" dt="2020-04-25T03:40:19.697" v="21537" actId="478"/>
          <ac:spMkLst>
            <pc:docMk/>
            <pc:sldMk cId="426663221" sldId="438"/>
            <ac:spMk id="2" creationId="{CE6B3CEC-D2DA-467F-BA0E-8E5C926CDFAA}"/>
          </ac:spMkLst>
        </pc:spChg>
        <pc:spChg chg="del">
          <ac:chgData name="Jim Hogg" userId="34797abe98eaa765" providerId="LiveId" clId="{93FE495B-F002-45D6-AEDD-A78B34DC1A3A}" dt="2020-04-21T18:02:13.388" v="3226" actId="478"/>
          <ac:spMkLst>
            <pc:docMk/>
            <pc:sldMk cId="426663221" sldId="438"/>
            <ac:spMk id="3" creationId="{25BF772E-D60D-4942-93A2-43F634B14ECD}"/>
          </ac:spMkLst>
        </pc:spChg>
        <pc:spChg chg="del mod">
          <ac:chgData name="Jim Hogg" userId="34797abe98eaa765" providerId="LiveId" clId="{93FE495B-F002-45D6-AEDD-A78B34DC1A3A}" dt="2020-04-25T03:44:04.280" v="21642" actId="478"/>
          <ac:spMkLst>
            <pc:docMk/>
            <pc:sldMk cId="426663221" sldId="438"/>
            <ac:spMk id="4" creationId="{C8116E11-BE7F-4CA1-B0A9-4127E134CF77}"/>
          </ac:spMkLst>
        </pc:spChg>
        <pc:spChg chg="del">
          <ac:chgData name="Jim Hogg" userId="34797abe98eaa765" providerId="LiveId" clId="{93FE495B-F002-45D6-AEDD-A78B34DC1A3A}" dt="2020-04-21T18:02:18.437" v="3227" actId="478"/>
          <ac:spMkLst>
            <pc:docMk/>
            <pc:sldMk cId="426663221" sldId="438"/>
            <ac:spMk id="5" creationId="{17DF329B-F885-4520-A307-D0BC84655497}"/>
          </ac:spMkLst>
        </pc:spChg>
        <pc:spChg chg="del">
          <ac:chgData name="Jim Hogg" userId="34797abe98eaa765" providerId="LiveId" clId="{93FE495B-F002-45D6-AEDD-A78B34DC1A3A}" dt="2020-04-21T18:02:13.388" v="3226" actId="478"/>
          <ac:spMkLst>
            <pc:docMk/>
            <pc:sldMk cId="426663221" sldId="438"/>
            <ac:spMk id="6" creationId="{E7746B17-928E-4125-B656-3734216562F7}"/>
          </ac:spMkLst>
        </pc:spChg>
        <pc:spChg chg="del mod">
          <ac:chgData name="Jim Hogg" userId="34797abe98eaa765" providerId="LiveId" clId="{93FE495B-F002-45D6-AEDD-A78B34DC1A3A}" dt="2020-04-25T03:44:04.280" v="21642" actId="478"/>
          <ac:spMkLst>
            <pc:docMk/>
            <pc:sldMk cId="426663221" sldId="438"/>
            <ac:spMk id="7" creationId="{A6B80AE8-640B-4A64-BB3D-C1752BFB7CD0}"/>
          </ac:spMkLst>
        </pc:spChg>
        <pc:spChg chg="del mod">
          <ac:chgData name="Jim Hogg" userId="34797abe98eaa765" providerId="LiveId" clId="{93FE495B-F002-45D6-AEDD-A78B34DC1A3A}" dt="2020-04-25T03:44:04.280" v="21642" actId="478"/>
          <ac:spMkLst>
            <pc:docMk/>
            <pc:sldMk cId="426663221" sldId="438"/>
            <ac:spMk id="8" creationId="{862CF3D2-FB04-439C-AD95-4EB887BE0076}"/>
          </ac:spMkLst>
        </pc:spChg>
        <pc:spChg chg="del">
          <ac:chgData name="Jim Hogg" userId="34797abe98eaa765" providerId="LiveId" clId="{93FE495B-F002-45D6-AEDD-A78B34DC1A3A}" dt="2020-04-21T18:02:21.324" v="3228" actId="478"/>
          <ac:spMkLst>
            <pc:docMk/>
            <pc:sldMk cId="426663221" sldId="438"/>
            <ac:spMk id="9" creationId="{2EBF37CC-4169-4E1C-800C-268618A1D570}"/>
          </ac:spMkLst>
        </pc:spChg>
        <pc:spChg chg="del">
          <ac:chgData name="Jim Hogg" userId="34797abe98eaa765" providerId="LiveId" clId="{93FE495B-F002-45D6-AEDD-A78B34DC1A3A}" dt="2020-04-21T18:02:18.437" v="3227" actId="478"/>
          <ac:spMkLst>
            <pc:docMk/>
            <pc:sldMk cId="426663221" sldId="438"/>
            <ac:spMk id="10" creationId="{8D6FFE33-220C-4B0B-B5D4-A51279E00FE7}"/>
          </ac:spMkLst>
        </pc:spChg>
        <pc:spChg chg="add del mod">
          <ac:chgData name="Jim Hogg" userId="34797abe98eaa765" providerId="LiveId" clId="{93FE495B-F002-45D6-AEDD-A78B34DC1A3A}" dt="2020-04-25T03:40:03.605" v="21536" actId="478"/>
          <ac:spMkLst>
            <pc:docMk/>
            <pc:sldMk cId="426663221" sldId="438"/>
            <ac:spMk id="12" creationId="{C5686F7C-E7AB-460A-B9E8-0A31BB71ECBA}"/>
          </ac:spMkLst>
        </pc:spChg>
        <pc:spChg chg="del">
          <ac:chgData name="Jim Hogg" userId="34797abe98eaa765" providerId="LiveId" clId="{93FE495B-F002-45D6-AEDD-A78B34DC1A3A}" dt="2020-04-21T18:02:18.437" v="3227" actId="478"/>
          <ac:spMkLst>
            <pc:docMk/>
            <pc:sldMk cId="426663221" sldId="438"/>
            <ac:spMk id="18" creationId="{0C0D42A6-E2CC-4416-BD77-6E866BFE890A}"/>
          </ac:spMkLst>
        </pc:spChg>
        <pc:spChg chg="del">
          <ac:chgData name="Jim Hogg" userId="34797abe98eaa765" providerId="LiveId" clId="{93FE495B-F002-45D6-AEDD-A78B34DC1A3A}" dt="2020-04-21T18:02:18.437" v="3227" actId="478"/>
          <ac:spMkLst>
            <pc:docMk/>
            <pc:sldMk cId="426663221" sldId="438"/>
            <ac:spMk id="19" creationId="{67C2358C-9BEF-4CCD-AD43-80691627F6E4}"/>
          </ac:spMkLst>
        </pc:spChg>
        <pc:spChg chg="del">
          <ac:chgData name="Jim Hogg" userId="34797abe98eaa765" providerId="LiveId" clId="{93FE495B-F002-45D6-AEDD-A78B34DC1A3A}" dt="2020-04-21T18:02:13.388" v="3226" actId="478"/>
          <ac:spMkLst>
            <pc:docMk/>
            <pc:sldMk cId="426663221" sldId="438"/>
            <ac:spMk id="20" creationId="{F3F19236-586A-427C-A5EF-7E9681A174FB}"/>
          </ac:spMkLst>
        </pc:spChg>
        <pc:spChg chg="del">
          <ac:chgData name="Jim Hogg" userId="34797abe98eaa765" providerId="LiveId" clId="{93FE495B-F002-45D6-AEDD-A78B34DC1A3A}" dt="2020-04-21T18:02:18.437" v="3227" actId="478"/>
          <ac:spMkLst>
            <pc:docMk/>
            <pc:sldMk cId="426663221" sldId="438"/>
            <ac:spMk id="21" creationId="{6B5F0402-CAC8-463B-BAB9-7E078146564E}"/>
          </ac:spMkLst>
        </pc:spChg>
        <pc:spChg chg="del">
          <ac:chgData name="Jim Hogg" userId="34797abe98eaa765" providerId="LiveId" clId="{93FE495B-F002-45D6-AEDD-A78B34DC1A3A}" dt="2020-04-21T18:02:18.437" v="3227" actId="478"/>
          <ac:spMkLst>
            <pc:docMk/>
            <pc:sldMk cId="426663221" sldId="438"/>
            <ac:spMk id="22" creationId="{0CB91C1C-490F-4F66-BC19-118F5B5D8A9D}"/>
          </ac:spMkLst>
        </pc:spChg>
        <pc:spChg chg="del">
          <ac:chgData name="Jim Hogg" userId="34797abe98eaa765" providerId="LiveId" clId="{93FE495B-F002-45D6-AEDD-A78B34DC1A3A}" dt="2020-04-21T18:02:18.437" v="3227" actId="478"/>
          <ac:spMkLst>
            <pc:docMk/>
            <pc:sldMk cId="426663221" sldId="438"/>
            <ac:spMk id="23" creationId="{BA141BA8-D549-46FC-9441-C2923DF649A9}"/>
          </ac:spMkLst>
        </pc:spChg>
        <pc:spChg chg="del">
          <ac:chgData name="Jim Hogg" userId="34797abe98eaa765" providerId="LiveId" clId="{93FE495B-F002-45D6-AEDD-A78B34DC1A3A}" dt="2020-04-21T18:02:18.437" v="3227" actId="478"/>
          <ac:spMkLst>
            <pc:docMk/>
            <pc:sldMk cId="426663221" sldId="438"/>
            <ac:spMk id="24" creationId="{B6BB2B49-B130-4169-9C61-61711506AAEA}"/>
          </ac:spMkLst>
        </pc:spChg>
        <pc:spChg chg="del mod">
          <ac:chgData name="Jim Hogg" userId="34797abe98eaa765" providerId="LiveId" clId="{93FE495B-F002-45D6-AEDD-A78B34DC1A3A}" dt="2020-04-25T03:43:55.605" v="21640" actId="478"/>
          <ac:spMkLst>
            <pc:docMk/>
            <pc:sldMk cId="426663221" sldId="438"/>
            <ac:spMk id="33" creationId="{B500B52F-41F0-4DC9-B0A8-F590BBC54179}"/>
          </ac:spMkLst>
        </pc:spChg>
        <pc:spChg chg="add del mod">
          <ac:chgData name="Jim Hogg" userId="34797abe98eaa765" providerId="LiveId" clId="{93FE495B-F002-45D6-AEDD-A78B34DC1A3A}" dt="2020-04-25T03:46:43.911" v="21947" actId="478"/>
          <ac:spMkLst>
            <pc:docMk/>
            <pc:sldMk cId="426663221" sldId="438"/>
            <ac:spMk id="34" creationId="{397159DA-6C63-45D3-BB55-394CDCE745F8}"/>
          </ac:spMkLst>
        </pc:spChg>
        <pc:spChg chg="add mod">
          <ac:chgData name="Jim Hogg" userId="34797abe98eaa765" providerId="LiveId" clId="{93FE495B-F002-45D6-AEDD-A78B34DC1A3A}" dt="2020-04-25T03:52:20.394" v="21977" actId="207"/>
          <ac:spMkLst>
            <pc:docMk/>
            <pc:sldMk cId="426663221" sldId="438"/>
            <ac:spMk id="35" creationId="{E5A0BCAA-7FD6-4B83-8495-18F469231DA3}"/>
          </ac:spMkLst>
        </pc:spChg>
        <pc:spChg chg="add mod">
          <ac:chgData name="Jim Hogg" userId="34797abe98eaa765" providerId="LiveId" clId="{93FE495B-F002-45D6-AEDD-A78B34DC1A3A}" dt="2020-04-25T03:46:49.396" v="21949" actId="1076"/>
          <ac:spMkLst>
            <pc:docMk/>
            <pc:sldMk cId="426663221" sldId="438"/>
            <ac:spMk id="36" creationId="{464C50C5-250D-410E-86ED-64680D37B191}"/>
          </ac:spMkLst>
        </pc:spChg>
        <pc:cxnChg chg="del mod">
          <ac:chgData name="Jim Hogg" userId="34797abe98eaa765" providerId="LiveId" clId="{93FE495B-F002-45D6-AEDD-A78B34DC1A3A}" dt="2020-04-21T18:02:13.388" v="3226" actId="478"/>
          <ac:cxnSpMkLst>
            <pc:docMk/>
            <pc:sldMk cId="426663221" sldId="438"/>
            <ac:cxnSpMk id="11" creationId="{63643BC5-F37F-447F-973C-B0429DAC53AF}"/>
          </ac:cxnSpMkLst>
        </pc:cxnChg>
        <pc:cxnChg chg="del mod">
          <ac:chgData name="Jim Hogg" userId="34797abe98eaa765" providerId="LiveId" clId="{93FE495B-F002-45D6-AEDD-A78B34DC1A3A}" dt="2020-04-21T18:02:23.038" v="3229" actId="478"/>
          <ac:cxnSpMkLst>
            <pc:docMk/>
            <pc:sldMk cId="426663221" sldId="438"/>
            <ac:cxnSpMk id="12" creationId="{0E84FDCF-1BB6-4B5B-A4B8-C186BCFDF7BD}"/>
          </ac:cxnSpMkLst>
        </pc:cxnChg>
        <pc:cxnChg chg="del mod">
          <ac:chgData name="Jim Hogg" userId="34797abe98eaa765" providerId="LiveId" clId="{93FE495B-F002-45D6-AEDD-A78B34DC1A3A}" dt="2020-04-21T18:02:18.437" v="3227" actId="478"/>
          <ac:cxnSpMkLst>
            <pc:docMk/>
            <pc:sldMk cId="426663221" sldId="438"/>
            <ac:cxnSpMk id="13" creationId="{7A93CE63-347E-4323-81A1-EC7E8C0B7D22}"/>
          </ac:cxnSpMkLst>
        </pc:cxnChg>
        <pc:cxnChg chg="del mod">
          <ac:chgData name="Jim Hogg" userId="34797abe98eaa765" providerId="LiveId" clId="{93FE495B-F002-45D6-AEDD-A78B34DC1A3A}" dt="2020-04-25T03:44:04.280" v="21642" actId="478"/>
          <ac:cxnSpMkLst>
            <pc:docMk/>
            <pc:sldMk cId="426663221" sldId="438"/>
            <ac:cxnSpMk id="14" creationId="{4C7A6479-FEB4-4B98-931D-2DCFF43628D0}"/>
          </ac:cxnSpMkLst>
        </pc:cxnChg>
        <pc:cxnChg chg="del mod">
          <ac:chgData name="Jim Hogg" userId="34797abe98eaa765" providerId="LiveId" clId="{93FE495B-F002-45D6-AEDD-A78B34DC1A3A}" dt="2020-04-25T03:44:04.280" v="21642" actId="478"/>
          <ac:cxnSpMkLst>
            <pc:docMk/>
            <pc:sldMk cId="426663221" sldId="438"/>
            <ac:cxnSpMk id="15" creationId="{BEDEF60B-34FD-4FB6-8DF1-A342DB84E35C}"/>
          </ac:cxnSpMkLst>
        </pc:cxnChg>
        <pc:cxnChg chg="del mod">
          <ac:chgData name="Jim Hogg" userId="34797abe98eaa765" providerId="LiveId" clId="{93FE495B-F002-45D6-AEDD-A78B34DC1A3A}" dt="2020-04-21T18:02:18.437" v="3227" actId="478"/>
          <ac:cxnSpMkLst>
            <pc:docMk/>
            <pc:sldMk cId="426663221" sldId="438"/>
            <ac:cxnSpMk id="16" creationId="{58263B31-4A3F-4494-9C80-5FEC08C2C21E}"/>
          </ac:cxnSpMkLst>
        </pc:cxnChg>
        <pc:cxnChg chg="del mod">
          <ac:chgData name="Jim Hogg" userId="34797abe98eaa765" providerId="LiveId" clId="{93FE495B-F002-45D6-AEDD-A78B34DC1A3A}" dt="2020-04-21T18:02:18.437" v="3227" actId="478"/>
          <ac:cxnSpMkLst>
            <pc:docMk/>
            <pc:sldMk cId="426663221" sldId="438"/>
            <ac:cxnSpMk id="17" creationId="{FFC4B5C1-D3C9-41D3-AE6C-DD0A43FA36B0}"/>
          </ac:cxnSpMkLst>
        </pc:cxnChg>
        <pc:cxnChg chg="del mod">
          <ac:chgData name="Jim Hogg" userId="34797abe98eaa765" providerId="LiveId" clId="{93FE495B-F002-45D6-AEDD-A78B34DC1A3A}" dt="2020-04-21T18:02:13.388" v="3226" actId="478"/>
          <ac:cxnSpMkLst>
            <pc:docMk/>
            <pc:sldMk cId="426663221" sldId="438"/>
            <ac:cxnSpMk id="25" creationId="{696EF351-9726-4D48-8061-39D172A1A0A9}"/>
          </ac:cxnSpMkLst>
        </pc:cxnChg>
        <pc:cxnChg chg="del mod">
          <ac:chgData name="Jim Hogg" userId="34797abe98eaa765" providerId="LiveId" clId="{93FE495B-F002-45D6-AEDD-A78B34DC1A3A}" dt="2020-04-21T18:02:18.437" v="3227" actId="478"/>
          <ac:cxnSpMkLst>
            <pc:docMk/>
            <pc:sldMk cId="426663221" sldId="438"/>
            <ac:cxnSpMk id="26" creationId="{CE2BE245-77DE-4701-9F48-57B4AA1EC903}"/>
          </ac:cxnSpMkLst>
        </pc:cxnChg>
        <pc:cxnChg chg="del mod">
          <ac:chgData name="Jim Hogg" userId="34797abe98eaa765" providerId="LiveId" clId="{93FE495B-F002-45D6-AEDD-A78B34DC1A3A}" dt="2020-04-21T18:02:18.437" v="3227" actId="478"/>
          <ac:cxnSpMkLst>
            <pc:docMk/>
            <pc:sldMk cId="426663221" sldId="438"/>
            <ac:cxnSpMk id="27" creationId="{BA4118E4-E7C0-4251-BD94-E5DFEE35DE0E}"/>
          </ac:cxnSpMkLst>
        </pc:cxnChg>
        <pc:cxnChg chg="del mod">
          <ac:chgData name="Jim Hogg" userId="34797abe98eaa765" providerId="LiveId" clId="{93FE495B-F002-45D6-AEDD-A78B34DC1A3A}" dt="2020-04-21T18:02:18.437" v="3227" actId="478"/>
          <ac:cxnSpMkLst>
            <pc:docMk/>
            <pc:sldMk cId="426663221" sldId="438"/>
            <ac:cxnSpMk id="28" creationId="{BDE65D0A-B320-4119-824F-13828085591E}"/>
          </ac:cxnSpMkLst>
        </pc:cxnChg>
        <pc:cxnChg chg="del mod">
          <ac:chgData name="Jim Hogg" userId="34797abe98eaa765" providerId="LiveId" clId="{93FE495B-F002-45D6-AEDD-A78B34DC1A3A}" dt="2020-04-21T18:02:18.437" v="3227" actId="478"/>
          <ac:cxnSpMkLst>
            <pc:docMk/>
            <pc:sldMk cId="426663221" sldId="438"/>
            <ac:cxnSpMk id="29" creationId="{1C99B520-CEBC-4A80-ABA7-57CA5A38B2C9}"/>
          </ac:cxnSpMkLst>
        </pc:cxnChg>
        <pc:cxnChg chg="del mod">
          <ac:chgData name="Jim Hogg" userId="34797abe98eaa765" providerId="LiveId" clId="{93FE495B-F002-45D6-AEDD-A78B34DC1A3A}" dt="2020-04-21T18:02:18.437" v="3227" actId="478"/>
          <ac:cxnSpMkLst>
            <pc:docMk/>
            <pc:sldMk cId="426663221" sldId="438"/>
            <ac:cxnSpMk id="30" creationId="{8BBDD984-534C-4596-804C-5A72FA49B3EA}"/>
          </ac:cxnSpMkLst>
        </pc:cxnChg>
        <pc:cxnChg chg="del mod">
          <ac:chgData name="Jim Hogg" userId="34797abe98eaa765" providerId="LiveId" clId="{93FE495B-F002-45D6-AEDD-A78B34DC1A3A}" dt="2020-04-21T18:02:18.437" v="3227" actId="478"/>
          <ac:cxnSpMkLst>
            <pc:docMk/>
            <pc:sldMk cId="426663221" sldId="438"/>
            <ac:cxnSpMk id="31" creationId="{4AFD72C9-E6D1-481E-A15D-A719620E907C}"/>
          </ac:cxnSpMkLst>
        </pc:cxnChg>
      </pc:sldChg>
      <pc:sldChg chg="delSp add del">
        <pc:chgData name="Jim Hogg" userId="34797abe98eaa765" providerId="LiveId" clId="{93FE495B-F002-45D6-AEDD-A78B34DC1A3A}" dt="2020-04-21T18:00:25.770" v="3209" actId="47"/>
        <pc:sldMkLst>
          <pc:docMk/>
          <pc:sldMk cId="438879598" sldId="438"/>
        </pc:sldMkLst>
        <pc:spChg chg="del">
          <ac:chgData name="Jim Hogg" userId="34797abe98eaa765" providerId="LiveId" clId="{93FE495B-F002-45D6-AEDD-A78B34DC1A3A}" dt="2020-04-21T17:57:54.591" v="3163" actId="478"/>
          <ac:spMkLst>
            <pc:docMk/>
            <pc:sldMk cId="438879598" sldId="438"/>
            <ac:spMk id="2" creationId="{1AF94B4E-FEB2-45DD-9C07-99D649B428D3}"/>
          </ac:spMkLst>
        </pc:spChg>
      </pc:sldChg>
      <pc:sldChg chg="addSp delSp modSp add">
        <pc:chgData name="Jim Hogg" userId="34797abe98eaa765" providerId="LiveId" clId="{93FE495B-F002-45D6-AEDD-A78B34DC1A3A}" dt="2020-04-25T03:43:18.983" v="21632" actId="1076"/>
        <pc:sldMkLst>
          <pc:docMk/>
          <pc:sldMk cId="1828871352" sldId="439"/>
        </pc:sldMkLst>
        <pc:spChg chg="mod">
          <ac:chgData name="Jim Hogg" userId="34797abe98eaa765" providerId="LiveId" clId="{93FE495B-F002-45D6-AEDD-A78B34DC1A3A}" dt="2020-04-23T19:02:30.820" v="16632" actId="20577"/>
          <ac:spMkLst>
            <pc:docMk/>
            <pc:sldMk cId="1828871352" sldId="439"/>
            <ac:spMk id="2" creationId="{86A94B94-AA28-4804-B2CE-8B62E1C3F3B8}"/>
          </ac:spMkLst>
        </pc:spChg>
        <pc:spChg chg="del">
          <ac:chgData name="Jim Hogg" userId="34797abe98eaa765" providerId="LiveId" clId="{93FE495B-F002-45D6-AEDD-A78B34DC1A3A}" dt="2020-04-21T18:07:48.377" v="3480" actId="478"/>
          <ac:spMkLst>
            <pc:docMk/>
            <pc:sldMk cId="1828871352" sldId="439"/>
            <ac:spMk id="4" creationId="{C8116E11-BE7F-4CA1-B0A9-4127E134CF77}"/>
          </ac:spMkLst>
        </pc:spChg>
        <pc:spChg chg="del">
          <ac:chgData name="Jim Hogg" userId="34797abe98eaa765" providerId="LiveId" clId="{93FE495B-F002-45D6-AEDD-A78B34DC1A3A}" dt="2020-04-21T18:07:48.377" v="3480" actId="478"/>
          <ac:spMkLst>
            <pc:docMk/>
            <pc:sldMk cId="1828871352" sldId="439"/>
            <ac:spMk id="7" creationId="{A6B80AE8-640B-4A64-BB3D-C1752BFB7CD0}"/>
          </ac:spMkLst>
        </pc:spChg>
        <pc:spChg chg="del">
          <ac:chgData name="Jim Hogg" userId="34797abe98eaa765" providerId="LiveId" clId="{93FE495B-F002-45D6-AEDD-A78B34DC1A3A}" dt="2020-04-21T18:07:48.377" v="3480" actId="478"/>
          <ac:spMkLst>
            <pc:docMk/>
            <pc:sldMk cId="1828871352" sldId="439"/>
            <ac:spMk id="8" creationId="{862CF3D2-FB04-439C-AD95-4EB887BE0076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11" creationId="{CA1CB764-9C72-471D-8F81-7DB9AA5F3DB3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12" creationId="{A28B1CAF-C8C9-48B7-AE32-CE97BC2980EF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13" creationId="{DDD4C0F1-6F9C-44F6-85E4-03EB2DEA852B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16" creationId="{E2509EE4-3B52-426C-A46D-5B52A002F4FB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17" creationId="{B069E727-34F8-4C83-A2D7-7874B298C202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18" creationId="{3C1B16F1-1C7A-4603-8235-873C459CD73C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19" creationId="{24DA0043-ECBD-4961-8793-2156C22DB656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20" creationId="{126D7F6C-4627-47AB-8933-9135EFBE77F8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28" creationId="{36A57696-532F-497B-B1F6-1E3BBB571505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29" creationId="{1555F779-A6BD-4915-9FF4-CFABD993B119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30" creationId="{BF1BBF71-E4A3-448E-8728-E3B68FF263FE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31" creationId="{18B6216B-5E1B-4EB8-A648-E712DE7722CF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32" creationId="{4B3C0567-BA23-45C5-B616-4B89949B69F9}"/>
          </ac:spMkLst>
        </pc:spChg>
        <pc:spChg chg="del">
          <ac:chgData name="Jim Hogg" userId="34797abe98eaa765" providerId="LiveId" clId="{93FE495B-F002-45D6-AEDD-A78B34DC1A3A}" dt="2020-04-21T18:07:24.353" v="3474" actId="478"/>
          <ac:spMkLst>
            <pc:docMk/>
            <pc:sldMk cId="1828871352" sldId="439"/>
            <ac:spMk id="33" creationId="{B500B52F-41F0-4DC9-B0A8-F590BBC54179}"/>
          </ac:spMkLst>
        </pc:spChg>
        <pc:spChg chg="mod">
          <ac:chgData name="Jim Hogg" userId="34797abe98eaa765" providerId="LiveId" clId="{93FE495B-F002-45D6-AEDD-A78B34DC1A3A}" dt="2020-04-21T18:07:38.368" v="3478" actId="6549"/>
          <ac:spMkLst>
            <pc:docMk/>
            <pc:sldMk cId="1828871352" sldId="439"/>
            <ac:spMk id="34" creationId="{397159DA-6C63-45D3-BB55-394CDCE745F8}"/>
          </ac:spMkLst>
        </pc:spChg>
        <pc:spChg chg="mod">
          <ac:chgData name="Jim Hogg" userId="34797abe98eaa765" providerId="LiveId" clId="{93FE495B-F002-45D6-AEDD-A78B34DC1A3A}" dt="2020-04-23T18:59:34.618" v="16443" actId="1076"/>
          <ac:spMkLst>
            <pc:docMk/>
            <pc:sldMk cId="1828871352" sldId="439"/>
            <ac:spMk id="35" creationId="{E5A0BCAA-7FD6-4B83-8495-18F469231DA3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36" creationId="{C50155B9-0F55-4F64-9B97-C6714AEBF108}"/>
          </ac:spMkLst>
        </pc:spChg>
        <pc:spChg chg="add mod">
          <ac:chgData name="Jim Hogg" userId="34797abe98eaa765" providerId="LiveId" clId="{93FE495B-F002-45D6-AEDD-A78B34DC1A3A}" dt="2020-04-21T18:08:34.052" v="3490" actId="1076"/>
          <ac:spMkLst>
            <pc:docMk/>
            <pc:sldMk cId="1828871352" sldId="439"/>
            <ac:spMk id="37" creationId="{4EC97613-A9EA-4025-8903-BB1F545D0517}"/>
          </ac:spMkLst>
        </pc:spChg>
        <pc:spChg chg="add del mod">
          <ac:chgData name="Jim Hogg" userId="34797abe98eaa765" providerId="LiveId" clId="{93FE495B-F002-45D6-AEDD-A78B34DC1A3A}" dt="2020-04-23T18:59:50.870" v="16445" actId="478"/>
          <ac:spMkLst>
            <pc:docMk/>
            <pc:sldMk cId="1828871352" sldId="439"/>
            <ac:spMk id="45" creationId="{111243A4-5C0B-413F-A8D4-5A339A879B58}"/>
          </ac:spMkLst>
        </pc:spChg>
        <pc:spChg chg="add mod">
          <ac:chgData name="Jim Hogg" userId="34797abe98eaa765" providerId="LiveId" clId="{93FE495B-F002-45D6-AEDD-A78B34DC1A3A}" dt="2020-04-23T18:59:37.134" v="16444" actId="1076"/>
          <ac:spMkLst>
            <pc:docMk/>
            <pc:sldMk cId="1828871352" sldId="439"/>
            <ac:spMk id="46" creationId="{B6ABA00C-4DDB-4FEC-8584-34B1126AA5DB}"/>
          </ac:spMkLst>
        </pc:spChg>
        <pc:spChg chg="add mod">
          <ac:chgData name="Jim Hogg" userId="34797abe98eaa765" providerId="LiveId" clId="{93FE495B-F002-45D6-AEDD-A78B34DC1A3A}" dt="2020-04-25T03:43:18.983" v="21632" actId="1076"/>
          <ac:spMkLst>
            <pc:docMk/>
            <pc:sldMk cId="1828871352" sldId="439"/>
            <ac:spMk id="47" creationId="{C4C9EB0F-C971-4DCE-8627-E6C2B7A2B496}"/>
          </ac:spMkLst>
        </pc:spChg>
        <pc:cxnChg chg="del mod">
          <ac:chgData name="Jim Hogg" userId="34797abe98eaa765" providerId="LiveId" clId="{93FE495B-F002-45D6-AEDD-A78B34DC1A3A}" dt="2020-04-21T18:07:48.377" v="3480" actId="478"/>
          <ac:cxnSpMkLst>
            <pc:docMk/>
            <pc:sldMk cId="1828871352" sldId="439"/>
            <ac:cxnSpMk id="14" creationId="{4C7A6479-FEB4-4B98-931D-2DCFF43628D0}"/>
          </ac:cxnSpMkLst>
        </pc:cxnChg>
        <pc:cxnChg chg="del mod">
          <ac:chgData name="Jim Hogg" userId="34797abe98eaa765" providerId="LiveId" clId="{93FE495B-F002-45D6-AEDD-A78B34DC1A3A}" dt="2020-04-21T18:07:48.377" v="3480" actId="478"/>
          <ac:cxnSpMkLst>
            <pc:docMk/>
            <pc:sldMk cId="1828871352" sldId="439"/>
            <ac:cxnSpMk id="15" creationId="{BEDEF60B-34FD-4FB6-8DF1-A342DB84E35C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21" creationId="{10A4B0AC-BF10-47C9-B45C-72FB421978AA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22" creationId="{FA2F7EF9-A817-4302-A7B0-99F6C53AA461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23" creationId="{F13E4450-1F66-4219-8ACA-BD64E06231A8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24" creationId="{33D7E310-7BDE-4239-B416-FB0AEBAD06F8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25" creationId="{FA6B9D04-1647-4EDD-8CBF-FCBB2A0B215A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26" creationId="{2FF384A1-829E-4BCF-99D6-9672A32B39D3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27" creationId="{5F142F1C-E0A5-4ADB-A3F3-D83E135058A8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38" creationId="{9DB27D25-C79F-4519-8AFC-6F13862A0550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39" creationId="{F8A57B3D-294C-4110-B78E-AC6638AB69D9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40" creationId="{7AA6FF6A-5A96-4488-8F84-31252AB5F8B0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41" creationId="{706CFEAB-E112-4B86-85A9-E5B8F6428E00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42" creationId="{9AB52456-2F8B-4A06-97A4-922B0E21C686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43" creationId="{BEAAE2D2-614B-4FBA-8977-B58BB85DBE72}"/>
          </ac:cxnSpMkLst>
        </pc:cxnChg>
        <pc:cxnChg chg="add mod">
          <ac:chgData name="Jim Hogg" userId="34797abe98eaa765" providerId="LiveId" clId="{93FE495B-F002-45D6-AEDD-A78B34DC1A3A}" dt="2020-04-21T18:08:34.052" v="3490" actId="1076"/>
          <ac:cxnSpMkLst>
            <pc:docMk/>
            <pc:sldMk cId="1828871352" sldId="439"/>
            <ac:cxnSpMk id="44" creationId="{1D807B14-CDAD-4DF8-9966-6FD356F78978}"/>
          </ac:cxnSpMkLst>
        </pc:cxnChg>
      </pc:sldChg>
      <pc:sldChg chg="addSp delSp modSp add del">
        <pc:chgData name="Jim Hogg" userId="34797abe98eaa765" providerId="LiveId" clId="{93FE495B-F002-45D6-AEDD-A78B34DC1A3A}" dt="2020-04-23T18:59:56.737" v="16446" actId="47"/>
        <pc:sldMkLst>
          <pc:docMk/>
          <pc:sldMk cId="2058766160" sldId="440"/>
        </pc:sldMkLst>
        <pc:spChg chg="mod">
          <ac:chgData name="Jim Hogg" userId="34797abe98eaa765" providerId="LiveId" clId="{93FE495B-F002-45D6-AEDD-A78B34DC1A3A}" dt="2020-04-22T17:31:28.842" v="10412" actId="20577"/>
          <ac:spMkLst>
            <pc:docMk/>
            <pc:sldMk cId="2058766160" sldId="440"/>
            <ac:spMk id="2" creationId="{86A94B94-AA28-4804-B2CE-8B62E1C3F3B8}"/>
          </ac:spMkLst>
        </pc:spChg>
        <pc:spChg chg="add mod">
          <ac:chgData name="Jim Hogg" userId="34797abe98eaa765" providerId="LiveId" clId="{93FE495B-F002-45D6-AEDD-A78B34DC1A3A}" dt="2020-04-23T18:59:04.756" v="16438" actId="1076"/>
          <ac:spMkLst>
            <pc:docMk/>
            <pc:sldMk cId="2058766160" sldId="440"/>
            <ac:spMk id="3" creationId="{8F2A0850-9712-4B3C-916F-7C125FF658D0}"/>
          </ac:spMkLst>
        </pc:spChg>
        <pc:spChg chg="del mod">
          <ac:chgData name="Jim Hogg" userId="34797abe98eaa765" providerId="LiveId" clId="{93FE495B-F002-45D6-AEDD-A78B34DC1A3A}" dt="2020-04-23T18:59:00.662" v="16437" actId="478"/>
          <ac:spMkLst>
            <pc:docMk/>
            <pc:sldMk cId="2058766160" sldId="440"/>
            <ac:spMk id="35" creationId="{E5A0BCAA-7FD6-4B83-8495-18F469231DA3}"/>
          </ac:spMkLst>
        </pc:spChg>
        <pc:spChg chg="add del mod">
          <ac:chgData name="Jim Hogg" userId="34797abe98eaa765" providerId="LiveId" clId="{93FE495B-F002-45D6-AEDD-A78B34DC1A3A}" dt="2020-04-21T18:18:39.157" v="3675" actId="478"/>
          <ac:spMkLst>
            <pc:docMk/>
            <pc:sldMk cId="2058766160" sldId="440"/>
            <ac:spMk id="45" creationId="{9A1E5E99-E902-4DFE-ACBF-BE1251976F7B}"/>
          </ac:spMkLst>
        </pc:spChg>
      </pc:sldChg>
      <pc:sldChg chg="addSp modSp new del">
        <pc:chgData name="Jim Hogg" userId="34797abe98eaa765" providerId="LiveId" clId="{93FE495B-F002-45D6-AEDD-A78B34DC1A3A}" dt="2020-04-22T15:54:50.904" v="8278" actId="47"/>
        <pc:sldMkLst>
          <pc:docMk/>
          <pc:sldMk cId="1453828385" sldId="441"/>
        </pc:sldMkLst>
        <pc:spChg chg="add mod">
          <ac:chgData name="Jim Hogg" userId="34797abe98eaa765" providerId="LiveId" clId="{93FE495B-F002-45D6-AEDD-A78B34DC1A3A}" dt="2020-04-21T23:45:42.044" v="5305" actId="1076"/>
          <ac:spMkLst>
            <pc:docMk/>
            <pc:sldMk cId="1453828385" sldId="441"/>
            <ac:spMk id="2" creationId="{E7EF7EFE-FECE-4A96-91C0-89180EB118E0}"/>
          </ac:spMkLst>
        </pc:spChg>
        <pc:spChg chg="add mod">
          <ac:chgData name="Jim Hogg" userId="34797abe98eaa765" providerId="LiveId" clId="{93FE495B-F002-45D6-AEDD-A78B34DC1A3A}" dt="2020-04-21T23:45:38.731" v="5304" actId="1076"/>
          <ac:spMkLst>
            <pc:docMk/>
            <pc:sldMk cId="1453828385" sldId="441"/>
            <ac:spMk id="3" creationId="{D8E6065B-6D90-4149-BEB0-A1C61E2C2504}"/>
          </ac:spMkLst>
        </pc:spChg>
      </pc:sldChg>
      <pc:sldChg chg="addSp modSp new del ord setBg">
        <pc:chgData name="Jim Hogg" userId="34797abe98eaa765" providerId="LiveId" clId="{93FE495B-F002-45D6-AEDD-A78B34DC1A3A}" dt="2020-04-25T03:54:16.209" v="21980" actId="47"/>
        <pc:sldMkLst>
          <pc:docMk/>
          <pc:sldMk cId="1631595829" sldId="442"/>
        </pc:sldMkLst>
        <pc:spChg chg="add mod">
          <ac:chgData name="Jim Hogg" userId="34797abe98eaa765" providerId="LiveId" clId="{93FE495B-F002-45D6-AEDD-A78B34DC1A3A}" dt="2020-04-21T23:26:29.240" v="5229" actId="1076"/>
          <ac:spMkLst>
            <pc:docMk/>
            <pc:sldMk cId="1631595829" sldId="442"/>
            <ac:spMk id="2" creationId="{73FB1D58-D46D-49E0-86CD-9386011B78BF}"/>
          </ac:spMkLst>
        </pc:spChg>
        <pc:spChg chg="add mod">
          <ac:chgData name="Jim Hogg" userId="34797abe98eaa765" providerId="LiveId" clId="{93FE495B-F002-45D6-AEDD-A78B34DC1A3A}" dt="2020-04-23T18:52:13.721" v="16271" actId="20577"/>
          <ac:spMkLst>
            <pc:docMk/>
            <pc:sldMk cId="1631595829" sldId="442"/>
            <ac:spMk id="3" creationId="{AFD8411D-284D-40F0-8BB9-8543E23D326A}"/>
          </ac:spMkLst>
        </pc:spChg>
        <pc:spChg chg="add mod">
          <ac:chgData name="Jim Hogg" userId="34797abe98eaa765" providerId="LiveId" clId="{93FE495B-F002-45D6-AEDD-A78B34DC1A3A}" dt="2020-04-21T23:26:25.528" v="5228" actId="1076"/>
          <ac:spMkLst>
            <pc:docMk/>
            <pc:sldMk cId="1631595829" sldId="442"/>
            <ac:spMk id="4" creationId="{F66DEC48-127D-481A-AC95-801C010DC34E}"/>
          </ac:spMkLst>
        </pc:spChg>
      </pc:sldChg>
      <pc:sldChg chg="addSp delSp modSp new del ord">
        <pc:chgData name="Jim Hogg" userId="34797abe98eaa765" providerId="LiveId" clId="{93FE495B-F002-45D6-AEDD-A78B34DC1A3A}" dt="2020-04-25T03:54:16.209" v="21980" actId="47"/>
        <pc:sldMkLst>
          <pc:docMk/>
          <pc:sldMk cId="1322652578" sldId="443"/>
        </pc:sldMkLst>
        <pc:spChg chg="add del mod">
          <ac:chgData name="Jim Hogg" userId="34797abe98eaa765" providerId="LiveId" clId="{93FE495B-F002-45D6-AEDD-A78B34DC1A3A}" dt="2020-04-23T18:35:27.109" v="15510" actId="478"/>
          <ac:spMkLst>
            <pc:docMk/>
            <pc:sldMk cId="1322652578" sldId="443"/>
            <ac:spMk id="2" creationId="{5ECCD7F1-30E4-4E19-B412-C9A4F531ADE6}"/>
          </ac:spMkLst>
        </pc:spChg>
        <pc:spChg chg="add del mod">
          <ac:chgData name="Jim Hogg" userId="34797abe98eaa765" providerId="LiveId" clId="{93FE495B-F002-45D6-AEDD-A78B34DC1A3A}" dt="2020-04-23T18:35:27.109" v="15510" actId="478"/>
          <ac:spMkLst>
            <pc:docMk/>
            <pc:sldMk cId="1322652578" sldId="443"/>
            <ac:spMk id="3" creationId="{032AB2FA-0EB1-4B18-B2B8-AC1770CC00B8}"/>
          </ac:spMkLst>
        </pc:spChg>
        <pc:spChg chg="add del mod">
          <ac:chgData name="Jim Hogg" userId="34797abe98eaa765" providerId="LiveId" clId="{93FE495B-F002-45D6-AEDD-A78B34DC1A3A}" dt="2020-04-23T18:35:27.109" v="15510" actId="478"/>
          <ac:spMkLst>
            <pc:docMk/>
            <pc:sldMk cId="1322652578" sldId="443"/>
            <ac:spMk id="4" creationId="{71AF81AD-AEA5-409B-89F9-B9BEACDD243C}"/>
          </ac:spMkLst>
        </pc:spChg>
        <pc:spChg chg="add del mod">
          <ac:chgData name="Jim Hogg" userId="34797abe98eaa765" providerId="LiveId" clId="{93FE495B-F002-45D6-AEDD-A78B34DC1A3A}" dt="2020-04-23T18:35:27.109" v="15510" actId="478"/>
          <ac:spMkLst>
            <pc:docMk/>
            <pc:sldMk cId="1322652578" sldId="443"/>
            <ac:spMk id="5" creationId="{831894BF-AFF6-416D-860E-6B5C79988852}"/>
          </ac:spMkLst>
        </pc:spChg>
        <pc:spChg chg="add del mod">
          <ac:chgData name="Jim Hogg" userId="34797abe98eaa765" providerId="LiveId" clId="{93FE495B-F002-45D6-AEDD-A78B34DC1A3A}" dt="2020-04-23T18:35:27.109" v="15510" actId="478"/>
          <ac:spMkLst>
            <pc:docMk/>
            <pc:sldMk cId="1322652578" sldId="443"/>
            <ac:spMk id="6" creationId="{CCB200EE-6362-4A96-889C-48390B51D091}"/>
          </ac:spMkLst>
        </pc:spChg>
        <pc:spChg chg="add del mod">
          <ac:chgData name="Jim Hogg" userId="34797abe98eaa765" providerId="LiveId" clId="{93FE495B-F002-45D6-AEDD-A78B34DC1A3A}" dt="2020-04-23T18:35:27.109" v="15510" actId="478"/>
          <ac:spMkLst>
            <pc:docMk/>
            <pc:sldMk cId="1322652578" sldId="443"/>
            <ac:spMk id="7" creationId="{B51B13CD-7DCB-4CB9-BA63-ACBE539C7776}"/>
          </ac:spMkLst>
        </pc:spChg>
        <pc:spChg chg="add mod">
          <ac:chgData name="Jim Hogg" userId="34797abe98eaa765" providerId="LiveId" clId="{93FE495B-F002-45D6-AEDD-A78B34DC1A3A}" dt="2020-04-23T18:41:53.644" v="15728" actId="6549"/>
          <ac:spMkLst>
            <pc:docMk/>
            <pc:sldMk cId="1322652578" sldId="443"/>
            <ac:spMk id="8" creationId="{8D61FEFB-068D-4B44-9C52-EC82B7257AAA}"/>
          </ac:spMkLst>
        </pc:spChg>
        <pc:spChg chg="add del mod">
          <ac:chgData name="Jim Hogg" userId="34797abe98eaa765" providerId="LiveId" clId="{93FE495B-F002-45D6-AEDD-A78B34DC1A3A}" dt="2020-04-23T18:35:27.109" v="15510" actId="478"/>
          <ac:spMkLst>
            <pc:docMk/>
            <pc:sldMk cId="1322652578" sldId="443"/>
            <ac:spMk id="9" creationId="{7BC418C3-E47F-4E1A-B38D-93CEA4BB5837}"/>
          </ac:spMkLst>
        </pc:spChg>
        <pc:spChg chg="add mod">
          <ac:chgData name="Jim Hogg" userId="34797abe98eaa765" providerId="LiveId" clId="{93FE495B-F002-45D6-AEDD-A78B34DC1A3A}" dt="2020-04-23T18:41:46.242" v="15727" actId="1076"/>
          <ac:spMkLst>
            <pc:docMk/>
            <pc:sldMk cId="1322652578" sldId="443"/>
            <ac:spMk id="10" creationId="{E4A77371-0968-4DC5-8C66-BD6ABC4DF874}"/>
          </ac:spMkLst>
        </pc:spChg>
        <pc:spChg chg="add mod">
          <ac:chgData name="Jim Hogg" userId="34797abe98eaa765" providerId="LiveId" clId="{93FE495B-F002-45D6-AEDD-A78B34DC1A3A}" dt="2020-04-23T18:44:01.202" v="15734" actId="1076"/>
          <ac:spMkLst>
            <pc:docMk/>
            <pc:sldMk cId="1322652578" sldId="443"/>
            <ac:spMk id="11" creationId="{B5C81D55-CCF6-4348-9267-B76A8E10C6AB}"/>
          </ac:spMkLst>
        </pc:spChg>
        <pc:spChg chg="add mod">
          <ac:chgData name="Jim Hogg" userId="34797abe98eaa765" providerId="LiveId" clId="{93FE495B-F002-45D6-AEDD-A78B34DC1A3A}" dt="2020-04-23T18:53:23.378" v="16272" actId="1076"/>
          <ac:spMkLst>
            <pc:docMk/>
            <pc:sldMk cId="1322652578" sldId="443"/>
            <ac:spMk id="12" creationId="{6E75D864-5A27-4C2D-A6CB-2E8053089105}"/>
          </ac:spMkLst>
        </pc:spChg>
      </pc:sldChg>
      <pc:sldChg chg="addSp modSp new del">
        <pc:chgData name="Jim Hogg" userId="34797abe98eaa765" providerId="LiveId" clId="{93FE495B-F002-45D6-AEDD-A78B34DC1A3A}" dt="2020-04-22T15:54:42.235" v="8277" actId="47"/>
        <pc:sldMkLst>
          <pc:docMk/>
          <pc:sldMk cId="76674396" sldId="444"/>
        </pc:sldMkLst>
        <pc:spChg chg="add mod">
          <ac:chgData name="Jim Hogg" userId="34797abe98eaa765" providerId="LiveId" clId="{93FE495B-F002-45D6-AEDD-A78B34DC1A3A}" dt="2020-04-21T23:23:10.064" v="4953" actId="20577"/>
          <ac:spMkLst>
            <pc:docMk/>
            <pc:sldMk cId="76674396" sldId="444"/>
            <ac:spMk id="2" creationId="{41E49F7D-4124-4C38-B94F-ECCBFECD72F5}"/>
          </ac:spMkLst>
        </pc:spChg>
        <pc:spChg chg="add mod">
          <ac:chgData name="Jim Hogg" userId="34797abe98eaa765" providerId="LiveId" clId="{93FE495B-F002-45D6-AEDD-A78B34DC1A3A}" dt="2020-04-21T23:28:33.344" v="5233" actId="1076"/>
          <ac:spMkLst>
            <pc:docMk/>
            <pc:sldMk cId="76674396" sldId="444"/>
            <ac:spMk id="3" creationId="{6FB43FFA-18F5-4146-B323-C5D0FA3FD6C0}"/>
          </ac:spMkLst>
        </pc:spChg>
        <pc:spChg chg="add mod">
          <ac:chgData name="Jim Hogg" userId="34797abe98eaa765" providerId="LiveId" clId="{93FE495B-F002-45D6-AEDD-A78B34DC1A3A}" dt="2020-04-22T14:54:10.387" v="5766" actId="6549"/>
          <ac:spMkLst>
            <pc:docMk/>
            <pc:sldMk cId="76674396" sldId="444"/>
            <ac:spMk id="4" creationId="{5CED4795-0020-4899-BAC3-946BAFF591F5}"/>
          </ac:spMkLst>
        </pc:spChg>
      </pc:sldChg>
      <pc:sldChg chg="addSp modSp new del setBg">
        <pc:chgData name="Jim Hogg" userId="34797abe98eaa765" providerId="LiveId" clId="{93FE495B-F002-45D6-AEDD-A78B34DC1A3A}" dt="2020-04-25T03:54:16.209" v="21980" actId="47"/>
        <pc:sldMkLst>
          <pc:docMk/>
          <pc:sldMk cId="1671687943" sldId="445"/>
        </pc:sldMkLst>
        <pc:spChg chg="add mod">
          <ac:chgData name="Jim Hogg" userId="34797abe98eaa765" providerId="LiveId" clId="{93FE495B-F002-45D6-AEDD-A78B34DC1A3A}" dt="2020-04-22T14:20:26.622" v="5351" actId="255"/>
          <ac:spMkLst>
            <pc:docMk/>
            <pc:sldMk cId="1671687943" sldId="445"/>
            <ac:spMk id="2" creationId="{B9E8D3A2-1C66-4B32-B435-6AD561A57654}"/>
          </ac:spMkLst>
        </pc:spChg>
        <pc:spChg chg="add mod">
          <ac:chgData name="Jim Hogg" userId="34797abe98eaa765" providerId="LiveId" clId="{93FE495B-F002-45D6-AEDD-A78B34DC1A3A}" dt="2020-04-22T14:43:53.814" v="5765" actId="1076"/>
          <ac:spMkLst>
            <pc:docMk/>
            <pc:sldMk cId="1671687943" sldId="445"/>
            <ac:spMk id="3" creationId="{24D9A48A-323B-4BE6-96AD-AB7792A0438F}"/>
          </ac:spMkLst>
        </pc:spChg>
        <pc:spChg chg="add mod">
          <ac:chgData name="Jim Hogg" userId="34797abe98eaa765" providerId="LiveId" clId="{93FE495B-F002-45D6-AEDD-A78B34DC1A3A}" dt="2020-04-22T18:38:06.663" v="12079" actId="20577"/>
          <ac:spMkLst>
            <pc:docMk/>
            <pc:sldMk cId="1671687943" sldId="445"/>
            <ac:spMk id="4" creationId="{ABCAE438-3F85-459E-892D-A00257052E95}"/>
          </ac:spMkLst>
        </pc:spChg>
      </pc:sldChg>
      <pc:sldChg chg="addSp delSp modSp add del">
        <pc:chgData name="Jim Hogg" userId="34797abe98eaa765" providerId="LiveId" clId="{93FE495B-F002-45D6-AEDD-A78B34DC1A3A}" dt="2020-04-25T03:54:16.209" v="21980" actId="47"/>
        <pc:sldMkLst>
          <pc:docMk/>
          <pc:sldMk cId="2954244043" sldId="446"/>
        </pc:sldMkLst>
        <pc:spChg chg="mod">
          <ac:chgData name="Jim Hogg" userId="34797abe98eaa765" providerId="LiveId" clId="{93FE495B-F002-45D6-AEDD-A78B34DC1A3A}" dt="2020-04-22T15:30:36.840" v="6914" actId="1076"/>
          <ac:spMkLst>
            <pc:docMk/>
            <pc:sldMk cId="2954244043" sldId="446"/>
            <ac:spMk id="2" creationId="{B9E8D3A2-1C66-4B32-B435-6AD561A57654}"/>
          </ac:spMkLst>
        </pc:spChg>
        <pc:spChg chg="del">
          <ac:chgData name="Jim Hogg" userId="34797abe98eaa765" providerId="LiveId" clId="{93FE495B-F002-45D6-AEDD-A78B34DC1A3A}" dt="2020-04-22T15:05:16.818" v="5769" actId="478"/>
          <ac:spMkLst>
            <pc:docMk/>
            <pc:sldMk cId="2954244043" sldId="446"/>
            <ac:spMk id="3" creationId="{24D9A48A-323B-4BE6-96AD-AB7792A0438F}"/>
          </ac:spMkLst>
        </pc:spChg>
        <pc:spChg chg="del">
          <ac:chgData name="Jim Hogg" userId="34797abe98eaa765" providerId="LiveId" clId="{93FE495B-F002-45D6-AEDD-A78B34DC1A3A}" dt="2020-04-22T15:05:16.818" v="5769" actId="478"/>
          <ac:spMkLst>
            <pc:docMk/>
            <pc:sldMk cId="2954244043" sldId="446"/>
            <ac:spMk id="4" creationId="{ABCAE438-3F85-459E-892D-A00257052E95}"/>
          </ac:spMkLst>
        </pc:spChg>
        <pc:spChg chg="add mod">
          <ac:chgData name="Jim Hogg" userId="34797abe98eaa765" providerId="LiveId" clId="{93FE495B-F002-45D6-AEDD-A78B34DC1A3A}" dt="2020-04-22T21:25:48.990" v="12103" actId="20577"/>
          <ac:spMkLst>
            <pc:docMk/>
            <pc:sldMk cId="2954244043" sldId="446"/>
            <ac:spMk id="5" creationId="{AF767082-4F0A-4215-95BD-6C8488FBF762}"/>
          </ac:spMkLst>
        </pc:spChg>
        <pc:spChg chg="add mod">
          <ac:chgData name="Jim Hogg" userId="34797abe98eaa765" providerId="LiveId" clId="{93FE495B-F002-45D6-AEDD-A78B34DC1A3A}" dt="2020-04-22T17:03:56.451" v="10034" actId="6549"/>
          <ac:spMkLst>
            <pc:docMk/>
            <pc:sldMk cId="2954244043" sldId="446"/>
            <ac:spMk id="6" creationId="{2B606016-6128-47C9-8314-4B6891DF2C15}"/>
          </ac:spMkLst>
        </pc:spChg>
        <pc:spChg chg="add del mod">
          <ac:chgData name="Jim Hogg" userId="34797abe98eaa765" providerId="LiveId" clId="{93FE495B-F002-45D6-AEDD-A78B34DC1A3A}" dt="2020-04-22T15:12:41.292" v="6002"/>
          <ac:spMkLst>
            <pc:docMk/>
            <pc:sldMk cId="2954244043" sldId="446"/>
            <ac:spMk id="7" creationId="{C2D128F8-F378-42D5-8A18-AE663B0FCCCA}"/>
          </ac:spMkLst>
        </pc:spChg>
        <pc:spChg chg="add mod">
          <ac:chgData name="Jim Hogg" userId="34797abe98eaa765" providerId="LiveId" clId="{93FE495B-F002-45D6-AEDD-A78B34DC1A3A}" dt="2020-04-22T21:05:12.948" v="12093" actId="1076"/>
          <ac:spMkLst>
            <pc:docMk/>
            <pc:sldMk cId="2954244043" sldId="446"/>
            <ac:spMk id="8" creationId="{AAB86D62-D396-431A-B0E0-5DAD962D6909}"/>
          </ac:spMkLst>
        </pc:spChg>
        <pc:spChg chg="add mod">
          <ac:chgData name="Jim Hogg" userId="34797abe98eaa765" providerId="LiveId" clId="{93FE495B-F002-45D6-AEDD-A78B34DC1A3A}" dt="2020-04-22T21:05:07.261" v="12092" actId="1076"/>
          <ac:spMkLst>
            <pc:docMk/>
            <pc:sldMk cId="2954244043" sldId="446"/>
            <ac:spMk id="9" creationId="{267AFDBC-FAAC-4E44-A91A-1E4A8110836F}"/>
          </ac:spMkLst>
        </pc:spChg>
        <pc:spChg chg="add mod">
          <ac:chgData name="Jim Hogg" userId="34797abe98eaa765" providerId="LiveId" clId="{93FE495B-F002-45D6-AEDD-A78B34DC1A3A}" dt="2020-04-22T21:03:34.002" v="12088" actId="1076"/>
          <ac:spMkLst>
            <pc:docMk/>
            <pc:sldMk cId="2954244043" sldId="446"/>
            <ac:spMk id="10" creationId="{858CACB7-16E7-4D5F-B53C-F93654473690}"/>
          </ac:spMkLst>
        </pc:spChg>
        <pc:spChg chg="add mod">
          <ac:chgData name="Jim Hogg" userId="34797abe98eaa765" providerId="LiveId" clId="{93FE495B-F002-45D6-AEDD-A78B34DC1A3A}" dt="2020-04-22T17:04:31.352" v="10041" actId="1076"/>
          <ac:spMkLst>
            <pc:docMk/>
            <pc:sldMk cId="2954244043" sldId="446"/>
            <ac:spMk id="11" creationId="{F529BFAC-528D-4E55-9117-FDE99CD50979}"/>
          </ac:spMkLst>
        </pc:spChg>
      </pc:sldChg>
      <pc:sldChg chg="addSp modSp add del">
        <pc:chgData name="Jim Hogg" userId="34797abe98eaa765" providerId="LiveId" clId="{93FE495B-F002-45D6-AEDD-A78B34DC1A3A}" dt="2020-04-25T03:54:16.209" v="21980" actId="47"/>
        <pc:sldMkLst>
          <pc:docMk/>
          <pc:sldMk cId="1718310506" sldId="447"/>
        </pc:sldMkLst>
        <pc:spChg chg="mod">
          <ac:chgData name="Jim Hogg" userId="34797abe98eaa765" providerId="LiveId" clId="{93FE495B-F002-45D6-AEDD-A78B34DC1A3A}" dt="2020-04-22T15:30:57.761" v="6944" actId="1076"/>
          <ac:spMkLst>
            <pc:docMk/>
            <pc:sldMk cId="1718310506" sldId="447"/>
            <ac:spMk id="2" creationId="{B9E8D3A2-1C66-4B32-B435-6AD561A57654}"/>
          </ac:spMkLst>
        </pc:spChg>
        <pc:spChg chg="add mod">
          <ac:chgData name="Jim Hogg" userId="34797abe98eaa765" providerId="LiveId" clId="{93FE495B-F002-45D6-AEDD-A78B34DC1A3A}" dt="2020-04-22T18:37:25.819" v="12058" actId="14100"/>
          <ac:spMkLst>
            <pc:docMk/>
            <pc:sldMk cId="1718310506" sldId="447"/>
            <ac:spMk id="3" creationId="{4AC62F82-EC26-4B9B-A27B-0D1C6440CD66}"/>
          </ac:spMkLst>
        </pc:spChg>
        <pc:spChg chg="mod">
          <ac:chgData name="Jim Hogg" userId="34797abe98eaa765" providerId="LiveId" clId="{93FE495B-F002-45D6-AEDD-A78B34DC1A3A}" dt="2020-04-22T21:05:36.935" v="12095" actId="6549"/>
          <ac:spMkLst>
            <pc:docMk/>
            <pc:sldMk cId="1718310506" sldId="447"/>
            <ac:spMk id="5" creationId="{AF767082-4F0A-4215-95BD-6C8488FBF762}"/>
          </ac:spMkLst>
        </pc:spChg>
        <pc:spChg chg="mod">
          <ac:chgData name="Jim Hogg" userId="34797abe98eaa765" providerId="LiveId" clId="{93FE495B-F002-45D6-AEDD-A78B34DC1A3A}" dt="2020-04-22T18:37:36.636" v="12068" actId="20577"/>
          <ac:spMkLst>
            <pc:docMk/>
            <pc:sldMk cId="1718310506" sldId="447"/>
            <ac:spMk id="6" creationId="{2B606016-6128-47C9-8314-4B6891DF2C15}"/>
          </ac:spMkLst>
        </pc:spChg>
        <pc:spChg chg="mod">
          <ac:chgData name="Jim Hogg" userId="34797abe98eaa765" providerId="LiveId" clId="{93FE495B-F002-45D6-AEDD-A78B34DC1A3A}" dt="2020-04-22T17:05:14.429" v="10066" actId="1076"/>
          <ac:spMkLst>
            <pc:docMk/>
            <pc:sldMk cId="1718310506" sldId="447"/>
            <ac:spMk id="8" creationId="{AAB86D62-D396-431A-B0E0-5DAD962D6909}"/>
          </ac:spMkLst>
        </pc:spChg>
        <pc:spChg chg="mod">
          <ac:chgData name="Jim Hogg" userId="34797abe98eaa765" providerId="LiveId" clId="{93FE495B-F002-45D6-AEDD-A78B34DC1A3A}" dt="2020-04-22T17:05:42.220" v="10095" actId="20577"/>
          <ac:spMkLst>
            <pc:docMk/>
            <pc:sldMk cId="1718310506" sldId="447"/>
            <ac:spMk id="9" creationId="{267AFDBC-FAAC-4E44-A91A-1E4A8110836F}"/>
          </ac:spMkLst>
        </pc:spChg>
      </pc:sldChg>
      <pc:sldChg chg="addSp delSp modSp add del">
        <pc:chgData name="Jim Hogg" userId="34797abe98eaa765" providerId="LiveId" clId="{93FE495B-F002-45D6-AEDD-A78B34DC1A3A}" dt="2020-04-23T17:53:21.485" v="13009" actId="2696"/>
        <pc:sldMkLst>
          <pc:docMk/>
          <pc:sldMk cId="1503407683" sldId="448"/>
        </pc:sldMkLst>
        <pc:spChg chg="mod ord">
          <ac:chgData name="Jim Hogg" userId="34797abe98eaa765" providerId="LiveId" clId="{93FE495B-F002-45D6-AEDD-A78B34DC1A3A}" dt="2020-04-22T17:17:25.942" v="10114" actId="166"/>
          <ac:spMkLst>
            <pc:docMk/>
            <pc:sldMk cId="1503407683" sldId="448"/>
            <ac:spMk id="2" creationId="{B9E8D3A2-1C66-4B32-B435-6AD561A57654}"/>
          </ac:spMkLst>
        </pc:spChg>
        <pc:spChg chg="mod">
          <ac:chgData name="Jim Hogg" userId="34797abe98eaa765" providerId="LiveId" clId="{93FE495B-F002-45D6-AEDD-A78B34DC1A3A}" dt="2020-04-22T21:31:14.361" v="12116" actId="1076"/>
          <ac:spMkLst>
            <pc:docMk/>
            <pc:sldMk cId="1503407683" sldId="448"/>
            <ac:spMk id="5" creationId="{AF767082-4F0A-4215-95BD-6C8488FBF762}"/>
          </ac:spMkLst>
        </pc:spChg>
        <pc:spChg chg="mod">
          <ac:chgData name="Jim Hogg" userId="34797abe98eaa765" providerId="LiveId" clId="{93FE495B-F002-45D6-AEDD-A78B34DC1A3A}" dt="2020-04-22T17:17:00.904" v="10111" actId="1076"/>
          <ac:spMkLst>
            <pc:docMk/>
            <pc:sldMk cId="1503407683" sldId="448"/>
            <ac:spMk id="6" creationId="{2B606016-6128-47C9-8314-4B6891DF2C15}"/>
          </ac:spMkLst>
        </pc:spChg>
        <pc:spChg chg="mod">
          <ac:chgData name="Jim Hogg" userId="34797abe98eaa765" providerId="LiveId" clId="{93FE495B-F002-45D6-AEDD-A78B34DC1A3A}" dt="2020-04-22T21:30:53.951" v="12112" actId="20577"/>
          <ac:spMkLst>
            <pc:docMk/>
            <pc:sldMk cId="1503407683" sldId="448"/>
            <ac:spMk id="8" creationId="{AAB86D62-D396-431A-B0E0-5DAD962D6909}"/>
          </ac:spMkLst>
        </pc:spChg>
        <pc:spChg chg="del">
          <ac:chgData name="Jim Hogg" userId="34797abe98eaa765" providerId="LiveId" clId="{93FE495B-F002-45D6-AEDD-A78B34DC1A3A}" dt="2020-04-22T15:37:01.662" v="7083" actId="478"/>
          <ac:spMkLst>
            <pc:docMk/>
            <pc:sldMk cId="1503407683" sldId="448"/>
            <ac:spMk id="9" creationId="{267AFDBC-FAAC-4E44-A91A-1E4A8110836F}"/>
          </ac:spMkLst>
        </pc:spChg>
        <pc:spChg chg="mod">
          <ac:chgData name="Jim Hogg" userId="34797abe98eaa765" providerId="LiveId" clId="{93FE495B-F002-45D6-AEDD-A78B34DC1A3A}" dt="2020-04-22T21:31:14.361" v="12116" actId="1076"/>
          <ac:spMkLst>
            <pc:docMk/>
            <pc:sldMk cId="1503407683" sldId="448"/>
            <ac:spMk id="10" creationId="{858CACB7-16E7-4D5F-B53C-F93654473690}"/>
          </ac:spMkLst>
        </pc:spChg>
        <pc:spChg chg="add mod">
          <ac:chgData name="Jim Hogg" userId="34797abe98eaa765" providerId="LiveId" clId="{93FE495B-F002-45D6-AEDD-A78B34DC1A3A}" dt="2020-04-22T15:37:37.488" v="7085" actId="1076"/>
          <ac:spMkLst>
            <pc:docMk/>
            <pc:sldMk cId="1503407683" sldId="448"/>
            <ac:spMk id="11" creationId="{31E2884D-741C-4C45-A96A-DD16423CDA40}"/>
          </ac:spMkLst>
        </pc:spChg>
      </pc:sldChg>
      <pc:sldChg chg="addSp modSp new del">
        <pc:chgData name="Jim Hogg" userId="34797abe98eaa765" providerId="LiveId" clId="{93FE495B-F002-45D6-AEDD-A78B34DC1A3A}" dt="2020-04-25T03:54:16.209" v="21980" actId="47"/>
        <pc:sldMkLst>
          <pc:docMk/>
          <pc:sldMk cId="1899347261" sldId="449"/>
        </pc:sldMkLst>
        <pc:spChg chg="add mod">
          <ac:chgData name="Jim Hogg" userId="34797abe98eaa765" providerId="LiveId" clId="{93FE495B-F002-45D6-AEDD-A78B34DC1A3A}" dt="2020-04-23T17:49:07.461" v="12950" actId="1076"/>
          <ac:spMkLst>
            <pc:docMk/>
            <pc:sldMk cId="1899347261" sldId="449"/>
            <ac:spMk id="2" creationId="{6643AE39-4244-4A71-AF4C-3F8D0A2D826D}"/>
          </ac:spMkLst>
        </pc:spChg>
        <pc:spChg chg="add mod">
          <ac:chgData name="Jim Hogg" userId="34797abe98eaa765" providerId="LiveId" clId="{93FE495B-F002-45D6-AEDD-A78B34DC1A3A}" dt="2020-04-23T17:49:10.257" v="12951" actId="1076"/>
          <ac:spMkLst>
            <pc:docMk/>
            <pc:sldMk cId="1899347261" sldId="449"/>
            <ac:spMk id="3" creationId="{5285250E-0E9C-4ADE-A024-76A3DAB67B2A}"/>
          </ac:spMkLst>
        </pc:spChg>
        <pc:spChg chg="add mod">
          <ac:chgData name="Jim Hogg" userId="34797abe98eaa765" providerId="LiveId" clId="{93FE495B-F002-45D6-AEDD-A78B34DC1A3A}" dt="2020-04-23T17:49:13.335" v="12952" actId="1076"/>
          <ac:spMkLst>
            <pc:docMk/>
            <pc:sldMk cId="1899347261" sldId="449"/>
            <ac:spMk id="4" creationId="{112345EE-8B1F-44B1-8E8E-C10F68DE0996}"/>
          </ac:spMkLst>
        </pc:spChg>
        <pc:spChg chg="add mod">
          <ac:chgData name="Jim Hogg" userId="34797abe98eaa765" providerId="LiveId" clId="{93FE495B-F002-45D6-AEDD-A78B34DC1A3A}" dt="2020-04-23T17:49:17.227" v="12953" actId="1076"/>
          <ac:spMkLst>
            <pc:docMk/>
            <pc:sldMk cId="1899347261" sldId="449"/>
            <ac:spMk id="5" creationId="{EC49ADAF-BA34-42F7-B8E4-F3C2AB1EA393}"/>
          </ac:spMkLst>
        </pc:spChg>
      </pc:sldChg>
      <pc:sldChg chg="addSp delSp modSp add del">
        <pc:chgData name="Jim Hogg" userId="34797abe98eaa765" providerId="LiveId" clId="{93FE495B-F002-45D6-AEDD-A78B34DC1A3A}" dt="2020-04-25T03:54:16.209" v="21980" actId="47"/>
        <pc:sldMkLst>
          <pc:docMk/>
          <pc:sldMk cId="885191948" sldId="450"/>
        </pc:sldMkLst>
        <pc:spChg chg="mod">
          <ac:chgData name="Jim Hogg" userId="34797abe98eaa765" providerId="LiveId" clId="{93FE495B-F002-45D6-AEDD-A78B34DC1A3A}" dt="2020-04-22T15:44:04.158" v="7680" actId="20577"/>
          <ac:spMkLst>
            <pc:docMk/>
            <pc:sldMk cId="885191948" sldId="450"/>
            <ac:spMk id="2" creationId="{6643AE39-4244-4A71-AF4C-3F8D0A2D826D}"/>
          </ac:spMkLst>
        </pc:spChg>
        <pc:spChg chg="mod">
          <ac:chgData name="Jim Hogg" userId="34797abe98eaa765" providerId="LiveId" clId="{93FE495B-F002-45D6-AEDD-A78B34DC1A3A}" dt="2020-04-22T15:56:59.464" v="8308" actId="6549"/>
          <ac:spMkLst>
            <pc:docMk/>
            <pc:sldMk cId="885191948" sldId="450"/>
            <ac:spMk id="3" creationId="{5285250E-0E9C-4ADE-A024-76A3DAB67B2A}"/>
          </ac:spMkLst>
        </pc:spChg>
        <pc:spChg chg="del">
          <ac:chgData name="Jim Hogg" userId="34797abe98eaa765" providerId="LiveId" clId="{93FE495B-F002-45D6-AEDD-A78B34DC1A3A}" dt="2020-04-22T15:45:28.903" v="7904" actId="478"/>
          <ac:spMkLst>
            <pc:docMk/>
            <pc:sldMk cId="885191948" sldId="450"/>
            <ac:spMk id="4" creationId="{112345EE-8B1F-44B1-8E8E-C10F68DE0996}"/>
          </ac:spMkLst>
        </pc:spChg>
        <pc:spChg chg="add mod">
          <ac:chgData name="Jim Hogg" userId="34797abe98eaa765" providerId="LiveId" clId="{93FE495B-F002-45D6-AEDD-A78B34DC1A3A}" dt="2020-04-22T15:57:03.980" v="8309" actId="1076"/>
          <ac:spMkLst>
            <pc:docMk/>
            <pc:sldMk cId="885191948" sldId="450"/>
            <ac:spMk id="5" creationId="{DBDD641A-DFEA-4D16-A16E-27CF9D805F20}"/>
          </ac:spMkLst>
        </pc:spChg>
      </pc:sldChg>
      <pc:sldChg chg="addSp delSp modSp new del">
        <pc:chgData name="Jim Hogg" userId="34797abe98eaa765" providerId="LiveId" clId="{93FE495B-F002-45D6-AEDD-A78B34DC1A3A}" dt="2020-04-25T03:54:16.209" v="21980" actId="47"/>
        <pc:sldMkLst>
          <pc:docMk/>
          <pc:sldMk cId="2902661088" sldId="451"/>
        </pc:sldMkLst>
        <pc:spChg chg="add mod">
          <ac:chgData name="Jim Hogg" userId="34797abe98eaa765" providerId="LiveId" clId="{93FE495B-F002-45D6-AEDD-A78B34DC1A3A}" dt="2020-04-23T17:54:40.048" v="13031" actId="313"/>
          <ac:spMkLst>
            <pc:docMk/>
            <pc:sldMk cId="2902661088" sldId="451"/>
            <ac:spMk id="2" creationId="{7F3EBCFA-72AA-44B4-89A4-52E9462C2A38}"/>
          </ac:spMkLst>
        </pc:spChg>
        <pc:spChg chg="add mod">
          <ac:chgData name="Jim Hogg" userId="34797abe98eaa765" providerId="LiveId" clId="{93FE495B-F002-45D6-AEDD-A78B34DC1A3A}" dt="2020-04-23T17:55:00.066" v="13057" actId="6549"/>
          <ac:spMkLst>
            <pc:docMk/>
            <pc:sldMk cId="2902661088" sldId="451"/>
            <ac:spMk id="3" creationId="{B07519EC-65B9-46E5-8F62-AA68352192D6}"/>
          </ac:spMkLst>
        </pc:spChg>
        <pc:spChg chg="add mod">
          <ac:chgData name="Jim Hogg" userId="34797abe98eaa765" providerId="LiveId" clId="{93FE495B-F002-45D6-AEDD-A78B34DC1A3A}" dt="2020-04-23T17:55:24.952" v="13061" actId="20577"/>
          <ac:spMkLst>
            <pc:docMk/>
            <pc:sldMk cId="2902661088" sldId="451"/>
            <ac:spMk id="4" creationId="{B8FE14C2-31B8-405D-BE25-8D331F3DD1CA}"/>
          </ac:spMkLst>
        </pc:spChg>
        <pc:spChg chg="add mod">
          <ac:chgData name="Jim Hogg" userId="34797abe98eaa765" providerId="LiveId" clId="{93FE495B-F002-45D6-AEDD-A78B34DC1A3A}" dt="2020-04-23T17:55:34.032" v="13062" actId="114"/>
          <ac:spMkLst>
            <pc:docMk/>
            <pc:sldMk cId="2902661088" sldId="451"/>
            <ac:spMk id="5" creationId="{9015D666-38DE-48D9-A566-8A52A37283D6}"/>
          </ac:spMkLst>
        </pc:spChg>
        <pc:spChg chg="add mod">
          <ac:chgData name="Jim Hogg" userId="34797abe98eaa765" providerId="LiveId" clId="{93FE495B-F002-45D6-AEDD-A78B34DC1A3A}" dt="2020-04-22T16:11:08.795" v="9021" actId="1076"/>
          <ac:spMkLst>
            <pc:docMk/>
            <pc:sldMk cId="2902661088" sldId="451"/>
            <ac:spMk id="6" creationId="{6F83B55F-952E-4A74-8E23-4F8B6509CC48}"/>
          </ac:spMkLst>
        </pc:spChg>
        <pc:spChg chg="add mod">
          <ac:chgData name="Jim Hogg" userId="34797abe98eaa765" providerId="LiveId" clId="{93FE495B-F002-45D6-AEDD-A78B34DC1A3A}" dt="2020-04-22T16:11:08.795" v="9021" actId="1076"/>
          <ac:spMkLst>
            <pc:docMk/>
            <pc:sldMk cId="2902661088" sldId="451"/>
            <ac:spMk id="8" creationId="{E199B8D9-70A6-42C6-B018-9C64E5865688}"/>
          </ac:spMkLst>
        </pc:spChg>
        <pc:spChg chg="add del mod">
          <ac:chgData name="Jim Hogg" userId="34797abe98eaa765" providerId="LiveId" clId="{93FE495B-F002-45D6-AEDD-A78B34DC1A3A}" dt="2020-04-22T16:09:29.028" v="9012" actId="478"/>
          <ac:spMkLst>
            <pc:docMk/>
            <pc:sldMk cId="2902661088" sldId="451"/>
            <ac:spMk id="10" creationId="{F943C106-EDF0-47CC-8DFB-FFBDA9B09FC5}"/>
          </ac:spMkLst>
        </pc:spChg>
        <pc:spChg chg="add mod">
          <ac:chgData name="Jim Hogg" userId="34797abe98eaa765" providerId="LiveId" clId="{93FE495B-F002-45D6-AEDD-A78B34DC1A3A}" dt="2020-04-22T16:11:00.665" v="9020" actId="1076"/>
          <ac:spMkLst>
            <pc:docMk/>
            <pc:sldMk cId="2902661088" sldId="451"/>
            <ac:spMk id="11" creationId="{742BCCE7-20E2-4F6D-A05B-E1749A762AD2}"/>
          </ac:spMkLst>
        </pc:spChg>
        <pc:spChg chg="add mod">
          <ac:chgData name="Jim Hogg" userId="34797abe98eaa765" providerId="LiveId" clId="{93FE495B-F002-45D6-AEDD-A78B34DC1A3A}" dt="2020-04-22T16:11:00.665" v="9020" actId="1076"/>
          <ac:spMkLst>
            <pc:docMk/>
            <pc:sldMk cId="2902661088" sldId="451"/>
            <ac:spMk id="13" creationId="{66A575C4-2931-4070-859F-8C6C583CC904}"/>
          </ac:spMkLst>
        </pc:spChg>
        <pc:spChg chg="add mod">
          <ac:chgData name="Jim Hogg" userId="34797abe98eaa765" providerId="LiveId" clId="{93FE495B-F002-45D6-AEDD-A78B34DC1A3A}" dt="2020-04-22T16:11:00.665" v="9020" actId="1076"/>
          <ac:spMkLst>
            <pc:docMk/>
            <pc:sldMk cId="2902661088" sldId="451"/>
            <ac:spMk id="14" creationId="{D55C90A7-1C17-457F-A4F7-2C1E06A21F43}"/>
          </ac:spMkLst>
        </pc:spChg>
        <pc:spChg chg="add mod">
          <ac:chgData name="Jim Hogg" userId="34797abe98eaa765" providerId="LiveId" clId="{93FE495B-F002-45D6-AEDD-A78B34DC1A3A}" dt="2020-04-22T16:11:00.665" v="9020" actId="1076"/>
          <ac:spMkLst>
            <pc:docMk/>
            <pc:sldMk cId="2902661088" sldId="451"/>
            <ac:spMk id="17" creationId="{0DBE9351-6B40-42F9-8A4A-2E6901C24426}"/>
          </ac:spMkLst>
        </pc:spChg>
        <pc:spChg chg="add mod">
          <ac:chgData name="Jim Hogg" userId="34797abe98eaa765" providerId="LiveId" clId="{93FE495B-F002-45D6-AEDD-A78B34DC1A3A}" dt="2020-04-22T16:11:00.665" v="9020" actId="1076"/>
          <ac:spMkLst>
            <pc:docMk/>
            <pc:sldMk cId="2902661088" sldId="451"/>
            <ac:spMk id="19" creationId="{88D619D4-1F90-419B-9F39-F569DA3CF201}"/>
          </ac:spMkLst>
        </pc:spChg>
        <pc:spChg chg="add mod">
          <ac:chgData name="Jim Hogg" userId="34797abe98eaa765" providerId="LiveId" clId="{93FE495B-F002-45D6-AEDD-A78B34DC1A3A}" dt="2020-04-22T16:11:57.595" v="9055" actId="20577"/>
          <ac:spMkLst>
            <pc:docMk/>
            <pc:sldMk cId="2902661088" sldId="451"/>
            <ac:spMk id="21" creationId="{34D4D645-7181-491E-9520-E57D844EA5A7}"/>
          </ac:spMkLst>
        </pc:spChg>
        <pc:spChg chg="add mod">
          <ac:chgData name="Jim Hogg" userId="34797abe98eaa765" providerId="LiveId" clId="{93FE495B-F002-45D6-AEDD-A78B34DC1A3A}" dt="2020-04-22T16:12:04.065" v="9057" actId="1076"/>
          <ac:spMkLst>
            <pc:docMk/>
            <pc:sldMk cId="2902661088" sldId="451"/>
            <ac:spMk id="22" creationId="{F33F50C3-8427-481F-99DF-0F94D14256EB}"/>
          </ac:spMkLst>
        </pc:spChg>
        <pc:cxnChg chg="add mod">
          <ac:chgData name="Jim Hogg" userId="34797abe98eaa765" providerId="LiveId" clId="{93FE495B-F002-45D6-AEDD-A78B34DC1A3A}" dt="2020-04-22T16:11:08.795" v="9021" actId="1076"/>
          <ac:cxnSpMkLst>
            <pc:docMk/>
            <pc:sldMk cId="2902661088" sldId="451"/>
            <ac:cxnSpMk id="7" creationId="{B419D9A5-8B58-4623-AD2D-612BDA5407E5}"/>
          </ac:cxnSpMkLst>
        </pc:cxnChg>
        <pc:cxnChg chg="add mod">
          <ac:chgData name="Jim Hogg" userId="34797abe98eaa765" providerId="LiveId" clId="{93FE495B-F002-45D6-AEDD-A78B34DC1A3A}" dt="2020-04-22T16:11:08.795" v="9021" actId="1076"/>
          <ac:cxnSpMkLst>
            <pc:docMk/>
            <pc:sldMk cId="2902661088" sldId="451"/>
            <ac:cxnSpMk id="9" creationId="{DCBA0838-1A67-4D7D-9492-DA40A310D327}"/>
          </ac:cxnSpMkLst>
        </pc:cxnChg>
        <pc:cxnChg chg="add mod">
          <ac:chgData name="Jim Hogg" userId="34797abe98eaa765" providerId="LiveId" clId="{93FE495B-F002-45D6-AEDD-A78B34DC1A3A}" dt="2020-04-22T16:11:00.665" v="9020" actId="1076"/>
          <ac:cxnSpMkLst>
            <pc:docMk/>
            <pc:sldMk cId="2902661088" sldId="451"/>
            <ac:cxnSpMk id="12" creationId="{F1CA74CC-0A6E-4C50-8775-F49B981738DF}"/>
          </ac:cxnSpMkLst>
        </pc:cxnChg>
        <pc:cxnChg chg="add mod">
          <ac:chgData name="Jim Hogg" userId="34797abe98eaa765" providerId="LiveId" clId="{93FE495B-F002-45D6-AEDD-A78B34DC1A3A}" dt="2020-04-22T16:11:00.665" v="9020" actId="1076"/>
          <ac:cxnSpMkLst>
            <pc:docMk/>
            <pc:sldMk cId="2902661088" sldId="451"/>
            <ac:cxnSpMk id="15" creationId="{2523E235-E26D-4F4A-9752-89342ACF4239}"/>
          </ac:cxnSpMkLst>
        </pc:cxnChg>
        <pc:cxnChg chg="add mod">
          <ac:chgData name="Jim Hogg" userId="34797abe98eaa765" providerId="LiveId" clId="{93FE495B-F002-45D6-AEDD-A78B34DC1A3A}" dt="2020-04-22T16:11:00.665" v="9020" actId="1076"/>
          <ac:cxnSpMkLst>
            <pc:docMk/>
            <pc:sldMk cId="2902661088" sldId="451"/>
            <ac:cxnSpMk id="16" creationId="{551F0CCF-6C43-46C6-BC65-B9075DD6E9D5}"/>
          </ac:cxnSpMkLst>
        </pc:cxnChg>
        <pc:cxnChg chg="add mod">
          <ac:chgData name="Jim Hogg" userId="34797abe98eaa765" providerId="LiveId" clId="{93FE495B-F002-45D6-AEDD-A78B34DC1A3A}" dt="2020-04-22T16:11:00.665" v="9020" actId="1076"/>
          <ac:cxnSpMkLst>
            <pc:docMk/>
            <pc:sldMk cId="2902661088" sldId="451"/>
            <ac:cxnSpMk id="18" creationId="{0EBF923B-A2AF-4D33-BEB2-4FC867C27282}"/>
          </ac:cxnSpMkLst>
        </pc:cxnChg>
        <pc:cxnChg chg="add mod">
          <ac:chgData name="Jim Hogg" userId="34797abe98eaa765" providerId="LiveId" clId="{93FE495B-F002-45D6-AEDD-A78B34DC1A3A}" dt="2020-04-22T16:11:00.665" v="9020" actId="1076"/>
          <ac:cxnSpMkLst>
            <pc:docMk/>
            <pc:sldMk cId="2902661088" sldId="451"/>
            <ac:cxnSpMk id="20" creationId="{98785C04-1723-4ADD-A56C-65F783DA9833}"/>
          </ac:cxnSpMkLst>
        </pc:cxnChg>
      </pc:sldChg>
      <pc:sldChg chg="addSp delSp modSp new del">
        <pc:chgData name="Jim Hogg" userId="34797abe98eaa765" providerId="LiveId" clId="{93FE495B-F002-45D6-AEDD-A78B34DC1A3A}" dt="2020-04-23T17:57:11.992" v="13194" actId="2696"/>
        <pc:sldMkLst>
          <pc:docMk/>
          <pc:sldMk cId="1685733644" sldId="452"/>
        </pc:sldMkLst>
        <pc:spChg chg="add mod">
          <ac:chgData name="Jim Hogg" userId="34797abe98eaa765" providerId="LiveId" clId="{93FE495B-F002-45D6-AEDD-A78B34DC1A3A}" dt="2020-04-22T21:39:23.028" v="12149" actId="13926"/>
          <ac:spMkLst>
            <pc:docMk/>
            <pc:sldMk cId="1685733644" sldId="452"/>
            <ac:spMk id="2" creationId="{40D14DF0-AC44-4010-9212-473CAD87312B}"/>
          </ac:spMkLst>
        </pc:spChg>
        <pc:spChg chg="add del mod">
          <ac:chgData name="Jim Hogg" userId="34797abe98eaa765" providerId="LiveId" clId="{93FE495B-F002-45D6-AEDD-A78B34DC1A3A}" dt="2020-04-22T16:20:14.307" v="9266"/>
          <ac:spMkLst>
            <pc:docMk/>
            <pc:sldMk cId="1685733644" sldId="452"/>
            <ac:spMk id="3" creationId="{62D29CB6-3EEC-45C4-B41B-84827520AF34}"/>
          </ac:spMkLst>
        </pc:spChg>
        <pc:spChg chg="add mod">
          <ac:chgData name="Jim Hogg" userId="34797abe98eaa765" providerId="LiveId" clId="{93FE495B-F002-45D6-AEDD-A78B34DC1A3A}" dt="2020-04-22T16:23:49.016" v="9558" actId="255"/>
          <ac:spMkLst>
            <pc:docMk/>
            <pc:sldMk cId="1685733644" sldId="452"/>
            <ac:spMk id="4" creationId="{84AA707E-15A3-490D-A1F5-F7C4C3E62AD8}"/>
          </ac:spMkLst>
        </pc:spChg>
        <pc:spChg chg="add mod">
          <ac:chgData name="Jim Hogg" userId="34797abe98eaa765" providerId="LiveId" clId="{93FE495B-F002-45D6-AEDD-A78B34DC1A3A}" dt="2020-04-22T16:24:47.699" v="9659" actId="1076"/>
          <ac:spMkLst>
            <pc:docMk/>
            <pc:sldMk cId="1685733644" sldId="452"/>
            <ac:spMk id="5" creationId="{17A655B8-10E1-4895-87CA-F642B84D0410}"/>
          </ac:spMkLst>
        </pc:spChg>
        <pc:spChg chg="add mod">
          <ac:chgData name="Jim Hogg" userId="34797abe98eaa765" providerId="LiveId" clId="{93FE495B-F002-45D6-AEDD-A78B34DC1A3A}" dt="2020-04-22T21:38:21.765" v="12143" actId="20577"/>
          <ac:spMkLst>
            <pc:docMk/>
            <pc:sldMk cId="1685733644" sldId="452"/>
            <ac:spMk id="6" creationId="{DA056511-D8FC-4392-8F12-3A7F4CAFC02D}"/>
          </ac:spMkLst>
        </pc:spChg>
        <pc:spChg chg="add del mod">
          <ac:chgData name="Jim Hogg" userId="34797abe98eaa765" providerId="LiveId" clId="{93FE495B-F002-45D6-AEDD-A78B34DC1A3A}" dt="2020-04-22T21:37:27.368" v="12131" actId="478"/>
          <ac:spMkLst>
            <pc:docMk/>
            <pc:sldMk cId="1685733644" sldId="452"/>
            <ac:spMk id="7" creationId="{C13B3793-5817-4FF6-9042-345AB49E1613}"/>
          </ac:spMkLst>
        </pc:spChg>
        <pc:spChg chg="add mod">
          <ac:chgData name="Jim Hogg" userId="34797abe98eaa765" providerId="LiveId" clId="{93FE495B-F002-45D6-AEDD-A78B34DC1A3A}" dt="2020-04-22T21:39:13.013" v="12148" actId="1076"/>
          <ac:spMkLst>
            <pc:docMk/>
            <pc:sldMk cId="1685733644" sldId="452"/>
            <ac:spMk id="8" creationId="{6BD87602-FFBA-4F06-B495-7A40139DF124}"/>
          </ac:spMkLst>
        </pc:spChg>
      </pc:sldChg>
      <pc:sldChg chg="new del">
        <pc:chgData name="Jim Hogg" userId="34797abe98eaa765" providerId="LiveId" clId="{93FE495B-F002-45D6-AEDD-A78B34DC1A3A}" dt="2020-04-22T16:28:48.914" v="9936" actId="47"/>
        <pc:sldMkLst>
          <pc:docMk/>
          <pc:sldMk cId="3659306985" sldId="453"/>
        </pc:sldMkLst>
      </pc:sldChg>
      <pc:sldChg chg="addSp delSp modSp new del">
        <pc:chgData name="Jim Hogg" userId="34797abe98eaa765" providerId="LiveId" clId="{93FE495B-F002-45D6-AEDD-A78B34DC1A3A}" dt="2020-04-25T03:54:16.209" v="21980" actId="47"/>
        <pc:sldMkLst>
          <pc:docMk/>
          <pc:sldMk cId="2966875992" sldId="454"/>
        </pc:sldMkLst>
        <pc:spChg chg="add mod">
          <ac:chgData name="Jim Hogg" userId="34797abe98eaa765" providerId="LiveId" clId="{93FE495B-F002-45D6-AEDD-A78B34DC1A3A}" dt="2020-04-23T18:00:12.398" v="13422" actId="1076"/>
          <ac:spMkLst>
            <pc:docMk/>
            <pc:sldMk cId="2966875992" sldId="454"/>
            <ac:spMk id="2" creationId="{1A326756-BC6A-46C4-97EE-94359E6676C3}"/>
          </ac:spMkLst>
        </pc:spChg>
        <pc:spChg chg="add del mod">
          <ac:chgData name="Jim Hogg" userId="34797abe98eaa765" providerId="LiveId" clId="{93FE495B-F002-45D6-AEDD-A78B34DC1A3A}" dt="2020-04-22T16:22:08.759" v="9405" actId="478"/>
          <ac:spMkLst>
            <pc:docMk/>
            <pc:sldMk cId="2966875992" sldId="454"/>
            <ac:spMk id="3" creationId="{97E40E02-1D83-4B59-8B9D-66CC838C47DF}"/>
          </ac:spMkLst>
        </pc:spChg>
        <pc:spChg chg="add mod">
          <ac:chgData name="Jim Hogg" userId="34797abe98eaa765" providerId="LiveId" clId="{93FE495B-F002-45D6-AEDD-A78B34DC1A3A}" dt="2020-04-23T19:02:55.379" v="16638" actId="6549"/>
          <ac:spMkLst>
            <pc:docMk/>
            <pc:sldMk cId="2966875992" sldId="454"/>
            <ac:spMk id="4" creationId="{CC0C8EA4-100B-4EF3-AFB3-1D0CDA9761EC}"/>
          </ac:spMkLst>
        </pc:spChg>
        <pc:spChg chg="add mod">
          <ac:chgData name="Jim Hogg" userId="34797abe98eaa765" providerId="LiveId" clId="{93FE495B-F002-45D6-AEDD-A78B34DC1A3A}" dt="2020-04-23T18:00:12.398" v="13422" actId="1076"/>
          <ac:spMkLst>
            <pc:docMk/>
            <pc:sldMk cId="2966875992" sldId="454"/>
            <ac:spMk id="5" creationId="{166771A7-F1E6-4761-9F6E-68C16D4345FE}"/>
          </ac:spMkLst>
        </pc:spChg>
        <pc:spChg chg="add mod">
          <ac:chgData name="Jim Hogg" userId="34797abe98eaa765" providerId="LiveId" clId="{93FE495B-F002-45D6-AEDD-A78B34DC1A3A}" dt="2020-04-23T18:00:12.398" v="13422" actId="1076"/>
          <ac:spMkLst>
            <pc:docMk/>
            <pc:sldMk cId="2966875992" sldId="454"/>
            <ac:spMk id="6" creationId="{C64A4184-5D7A-464E-9D81-402A7866DEFA}"/>
          </ac:spMkLst>
        </pc:spChg>
        <pc:spChg chg="add mod">
          <ac:chgData name="Jim Hogg" userId="34797abe98eaa765" providerId="LiveId" clId="{93FE495B-F002-45D6-AEDD-A78B34DC1A3A}" dt="2020-04-23T18:00:12.398" v="13422" actId="1076"/>
          <ac:spMkLst>
            <pc:docMk/>
            <pc:sldMk cId="2966875992" sldId="454"/>
            <ac:spMk id="7" creationId="{30FE8EA6-A90A-453B-ABC7-BB0DAC72666A}"/>
          </ac:spMkLst>
        </pc:spChg>
      </pc:sldChg>
      <pc:sldChg chg="addSp delSp modSp add del">
        <pc:chgData name="Jim Hogg" userId="34797abe98eaa765" providerId="LiveId" clId="{93FE495B-F002-45D6-AEDD-A78B34DC1A3A}" dt="2020-04-25T03:54:16.209" v="21980" actId="47"/>
        <pc:sldMkLst>
          <pc:docMk/>
          <pc:sldMk cId="3932671450" sldId="455"/>
        </pc:sldMkLst>
        <pc:spChg chg="mod">
          <ac:chgData name="Jim Hogg" userId="34797abe98eaa765" providerId="LiveId" clId="{93FE495B-F002-45D6-AEDD-A78B34DC1A3A}" dt="2020-04-23T19:02:45.723" v="16636" actId="20577"/>
          <ac:spMkLst>
            <pc:docMk/>
            <pc:sldMk cId="3932671450" sldId="455"/>
            <ac:spMk id="2" creationId="{CC3C4202-5512-4866-930E-D49126D36325}"/>
          </ac:spMkLst>
        </pc:spChg>
        <pc:spChg chg="mod">
          <ac:chgData name="Jim Hogg" userId="34797abe98eaa765" providerId="LiveId" clId="{93FE495B-F002-45D6-AEDD-A78B34DC1A3A}" dt="2020-04-22T17:34:25.384" v="10662" actId="14100"/>
          <ac:spMkLst>
            <pc:docMk/>
            <pc:sldMk cId="3932671450" sldId="455"/>
            <ac:spMk id="3" creationId="{A2EE7CE5-0D4B-40C9-9F66-F3CE58893D98}"/>
          </ac:spMkLst>
        </pc:spChg>
        <pc:spChg chg="del">
          <ac:chgData name="Jim Hogg" userId="34797abe98eaa765" providerId="LiveId" clId="{93FE495B-F002-45D6-AEDD-A78B34DC1A3A}" dt="2020-04-22T17:34:27.552" v="10663" actId="478"/>
          <ac:spMkLst>
            <pc:docMk/>
            <pc:sldMk cId="3932671450" sldId="455"/>
            <ac:spMk id="4" creationId="{681A8D61-7137-4C12-82D3-D949403D42F4}"/>
          </ac:spMkLst>
        </pc:spChg>
        <pc:spChg chg="mod">
          <ac:chgData name="Jim Hogg" userId="34797abe98eaa765" providerId="LiveId" clId="{93FE495B-F002-45D6-AEDD-A78B34DC1A3A}" dt="2020-04-23T17:52:01.790" v="13008" actId="1076"/>
          <ac:spMkLst>
            <pc:docMk/>
            <pc:sldMk cId="3932671450" sldId="455"/>
            <ac:spMk id="6" creationId="{9D1D922C-B4EB-42F9-8C48-47ECDD1CDB13}"/>
          </ac:spMkLst>
        </pc:spChg>
        <pc:spChg chg="add mod">
          <ac:chgData name="Jim Hogg" userId="34797abe98eaa765" providerId="LiveId" clId="{93FE495B-F002-45D6-AEDD-A78B34DC1A3A}" dt="2020-04-22T21:09:08.709" v="12097" actId="6549"/>
          <ac:spMkLst>
            <pc:docMk/>
            <pc:sldMk cId="3932671450" sldId="455"/>
            <ac:spMk id="7" creationId="{413207AB-B276-4E89-A19A-25C863559293}"/>
          </ac:spMkLst>
        </pc:spChg>
      </pc:sldChg>
      <pc:sldChg chg="addSp modSp new del">
        <pc:chgData name="Jim Hogg" userId="34797abe98eaa765" providerId="LiveId" clId="{93FE495B-F002-45D6-AEDD-A78B34DC1A3A}" dt="2020-04-25T03:54:16.209" v="21980" actId="47"/>
        <pc:sldMkLst>
          <pc:docMk/>
          <pc:sldMk cId="130063919" sldId="456"/>
        </pc:sldMkLst>
        <pc:spChg chg="add mod">
          <ac:chgData name="Jim Hogg" userId="34797abe98eaa765" providerId="LiveId" clId="{93FE495B-F002-45D6-AEDD-A78B34DC1A3A}" dt="2020-04-22T21:44:09.971" v="12255" actId="20577"/>
          <ac:spMkLst>
            <pc:docMk/>
            <pc:sldMk cId="130063919" sldId="456"/>
            <ac:spMk id="2" creationId="{95A86B3C-3055-4B22-935F-BB9B77780727}"/>
          </ac:spMkLst>
        </pc:spChg>
        <pc:spChg chg="add mod">
          <ac:chgData name="Jim Hogg" userId="34797abe98eaa765" providerId="LiveId" clId="{93FE495B-F002-45D6-AEDD-A78B34DC1A3A}" dt="2020-04-22T17:55:10.629" v="11471" actId="20577"/>
          <ac:spMkLst>
            <pc:docMk/>
            <pc:sldMk cId="130063919" sldId="456"/>
            <ac:spMk id="3" creationId="{0CF2D6F7-2C48-4B8B-85B1-6AF6CC042F14}"/>
          </ac:spMkLst>
        </pc:spChg>
        <pc:spChg chg="add mod">
          <ac:chgData name="Jim Hogg" userId="34797abe98eaa765" providerId="LiveId" clId="{93FE495B-F002-45D6-AEDD-A78B34DC1A3A}" dt="2020-04-22T21:39:58.674" v="12152" actId="6549"/>
          <ac:spMkLst>
            <pc:docMk/>
            <pc:sldMk cId="130063919" sldId="456"/>
            <ac:spMk id="4" creationId="{D4969E9D-5AC1-49CB-B4C1-C7D86F1B31B2}"/>
          </ac:spMkLst>
        </pc:spChg>
        <pc:spChg chg="add mod">
          <ac:chgData name="Jim Hogg" userId="34797abe98eaa765" providerId="LiveId" clId="{93FE495B-F002-45D6-AEDD-A78B34DC1A3A}" dt="2020-04-22T17:53:16.003" v="11398" actId="6549"/>
          <ac:spMkLst>
            <pc:docMk/>
            <pc:sldMk cId="130063919" sldId="456"/>
            <ac:spMk id="5" creationId="{CF2E5AD4-0DFC-466D-AE2D-D99EBECCEA1B}"/>
          </ac:spMkLst>
        </pc:spChg>
        <pc:spChg chg="add mod">
          <ac:chgData name="Jim Hogg" userId="34797abe98eaa765" providerId="LiveId" clId="{93FE495B-F002-45D6-AEDD-A78B34DC1A3A}" dt="2020-04-22T21:40:15.195" v="12164" actId="20577"/>
          <ac:spMkLst>
            <pc:docMk/>
            <pc:sldMk cId="130063919" sldId="456"/>
            <ac:spMk id="6" creationId="{0A953179-8D13-4671-9880-D1D08365C387}"/>
          </ac:spMkLst>
        </pc:spChg>
      </pc:sldChg>
      <pc:sldChg chg="addSp delSp modSp add del">
        <pc:chgData name="Jim Hogg" userId="34797abe98eaa765" providerId="LiveId" clId="{93FE495B-F002-45D6-AEDD-A78B34DC1A3A}" dt="2020-04-25T03:54:16.209" v="21980" actId="47"/>
        <pc:sldMkLst>
          <pc:docMk/>
          <pc:sldMk cId="2722697258" sldId="457"/>
        </pc:sldMkLst>
        <pc:spChg chg="add del mod">
          <ac:chgData name="Jim Hogg" userId="34797abe98eaa765" providerId="LiveId" clId="{93FE495B-F002-45D6-AEDD-A78B34DC1A3A}" dt="2020-04-22T21:53:32.217" v="12262" actId="478"/>
          <ac:spMkLst>
            <pc:docMk/>
            <pc:sldMk cId="2722697258" sldId="457"/>
            <ac:spMk id="2" creationId="{95A86B3C-3055-4B22-935F-BB9B77780727}"/>
          </ac:spMkLst>
        </pc:spChg>
        <pc:spChg chg="del">
          <ac:chgData name="Jim Hogg" userId="34797abe98eaa765" providerId="LiveId" clId="{93FE495B-F002-45D6-AEDD-A78B34DC1A3A}" dt="2020-04-22T17:55:29.350" v="11473" actId="478"/>
          <ac:spMkLst>
            <pc:docMk/>
            <pc:sldMk cId="2722697258" sldId="457"/>
            <ac:spMk id="3" creationId="{0CF2D6F7-2C48-4B8B-85B1-6AF6CC042F14}"/>
          </ac:spMkLst>
        </pc:spChg>
        <pc:spChg chg="add del mod">
          <ac:chgData name="Jim Hogg" userId="34797abe98eaa765" providerId="LiveId" clId="{93FE495B-F002-45D6-AEDD-A78B34DC1A3A}" dt="2020-04-22T21:56:43.242" v="12302" actId="13926"/>
          <ac:spMkLst>
            <pc:docMk/>
            <pc:sldMk cId="2722697258" sldId="457"/>
            <ac:spMk id="4" creationId="{D4969E9D-5AC1-49CB-B4C1-C7D86F1B31B2}"/>
          </ac:spMkLst>
        </pc:spChg>
        <pc:spChg chg="add del mod">
          <ac:chgData name="Jim Hogg" userId="34797abe98eaa765" providerId="LiveId" clId="{93FE495B-F002-45D6-AEDD-A78B34DC1A3A}" dt="2020-04-22T21:59:52.525" v="12419" actId="6549"/>
          <ac:spMkLst>
            <pc:docMk/>
            <pc:sldMk cId="2722697258" sldId="457"/>
            <ac:spMk id="5" creationId="{CF2E5AD4-0DFC-466D-AE2D-D99EBECCEA1B}"/>
          </ac:spMkLst>
        </pc:spChg>
        <pc:spChg chg="add del mod">
          <ac:chgData name="Jim Hogg" userId="34797abe98eaa765" providerId="LiveId" clId="{93FE495B-F002-45D6-AEDD-A78B34DC1A3A}" dt="2020-04-22T21:53:37.857" v="12264"/>
          <ac:spMkLst>
            <pc:docMk/>
            <pc:sldMk cId="2722697258" sldId="457"/>
            <ac:spMk id="6" creationId="{0A953179-8D13-4671-9880-D1D08365C387}"/>
          </ac:spMkLst>
        </pc:spChg>
        <pc:spChg chg="add del mod">
          <ac:chgData name="Jim Hogg" userId="34797abe98eaa765" providerId="LiveId" clId="{93FE495B-F002-45D6-AEDD-A78B34DC1A3A}" dt="2020-04-22T21:56:10.169" v="12289" actId="20577"/>
          <ac:spMkLst>
            <pc:docMk/>
            <pc:sldMk cId="2722697258" sldId="457"/>
            <ac:spMk id="7" creationId="{48A8A02D-3184-40DA-AF99-D1369B313945}"/>
          </ac:spMkLst>
        </pc:spChg>
        <pc:spChg chg="add del mod">
          <ac:chgData name="Jim Hogg" userId="34797abe98eaa765" providerId="LiveId" clId="{93FE495B-F002-45D6-AEDD-A78B34DC1A3A}" dt="2020-04-22T21:53:32.217" v="12262" actId="478"/>
          <ac:spMkLst>
            <pc:docMk/>
            <pc:sldMk cId="2722697258" sldId="457"/>
            <ac:spMk id="8" creationId="{507CB536-306C-400B-AE30-0622B116579B}"/>
          </ac:spMkLst>
        </pc:spChg>
        <pc:spChg chg="add del mod">
          <ac:chgData name="Jim Hogg" userId="34797abe98eaa765" providerId="LiveId" clId="{93FE495B-F002-45D6-AEDD-A78B34DC1A3A}" dt="2020-04-22T21:54:16.204" v="12273" actId="6549"/>
          <ac:spMkLst>
            <pc:docMk/>
            <pc:sldMk cId="2722697258" sldId="457"/>
            <ac:spMk id="9" creationId="{8FED009D-97C1-4B71-9646-7D3221606D6B}"/>
          </ac:spMkLst>
        </pc:spChg>
        <pc:spChg chg="add del mod">
          <ac:chgData name="Jim Hogg" userId="34797abe98eaa765" providerId="LiveId" clId="{93FE495B-F002-45D6-AEDD-A78B34DC1A3A}" dt="2020-04-22T21:56:21.314" v="12301" actId="20577"/>
          <ac:spMkLst>
            <pc:docMk/>
            <pc:sldMk cId="2722697258" sldId="457"/>
            <ac:spMk id="10" creationId="{7DB6D7E3-5EC2-46C4-8C74-CF815A1D11DD}"/>
          </ac:spMkLst>
        </pc:spChg>
        <pc:spChg chg="add del mod">
          <ac:chgData name="Jim Hogg" userId="34797abe98eaa765" providerId="LiveId" clId="{93FE495B-F002-45D6-AEDD-A78B34DC1A3A}" dt="2020-04-22T21:53:32.217" v="12262" actId="478"/>
          <ac:spMkLst>
            <pc:docMk/>
            <pc:sldMk cId="2722697258" sldId="457"/>
            <ac:spMk id="11" creationId="{5FE572A9-5B49-4892-8177-A05C4EDBE130}"/>
          </ac:spMkLst>
        </pc:spChg>
        <pc:spChg chg="add del mod">
          <ac:chgData name="Jim Hogg" userId="34797abe98eaa765" providerId="LiveId" clId="{93FE495B-F002-45D6-AEDD-A78B34DC1A3A}" dt="2020-04-22T21:53:32.217" v="12262" actId="478"/>
          <ac:spMkLst>
            <pc:docMk/>
            <pc:sldMk cId="2722697258" sldId="457"/>
            <ac:spMk id="12" creationId="{FABD0BFA-95E2-4968-9E5E-ADF299995323}"/>
          </ac:spMkLst>
        </pc:spChg>
        <pc:spChg chg="add del mod">
          <ac:chgData name="Jim Hogg" userId="34797abe98eaa765" providerId="LiveId" clId="{93FE495B-F002-45D6-AEDD-A78B34DC1A3A}" dt="2020-04-22T21:53:32.217" v="12262" actId="478"/>
          <ac:spMkLst>
            <pc:docMk/>
            <pc:sldMk cId="2722697258" sldId="457"/>
            <ac:spMk id="22" creationId="{D27D97F4-D9FA-477B-B021-4E2EC7F732FC}"/>
          </ac:spMkLst>
        </pc:spChg>
        <pc:spChg chg="add del mod">
          <ac:chgData name="Jim Hogg" userId="34797abe98eaa765" providerId="LiveId" clId="{93FE495B-F002-45D6-AEDD-A78B34DC1A3A}" dt="2020-04-22T21:53:32.217" v="12262" actId="478"/>
          <ac:spMkLst>
            <pc:docMk/>
            <pc:sldMk cId="2722697258" sldId="457"/>
            <ac:spMk id="23" creationId="{FF6A625D-1379-49A2-947D-3F0E03954098}"/>
          </ac:spMkLst>
        </pc:spChg>
        <pc:cxnChg chg="add del mod">
          <ac:chgData name="Jim Hogg" userId="34797abe98eaa765" providerId="LiveId" clId="{93FE495B-F002-45D6-AEDD-A78B34DC1A3A}" dt="2020-04-22T21:53:32.217" v="12262" actId="478"/>
          <ac:cxnSpMkLst>
            <pc:docMk/>
            <pc:sldMk cId="2722697258" sldId="457"/>
            <ac:cxnSpMk id="14" creationId="{11A1C484-D967-407B-9C7C-532C0137428D}"/>
          </ac:cxnSpMkLst>
        </pc:cxnChg>
        <pc:cxnChg chg="add del mod">
          <ac:chgData name="Jim Hogg" userId="34797abe98eaa765" providerId="LiveId" clId="{93FE495B-F002-45D6-AEDD-A78B34DC1A3A}" dt="2020-04-22T21:53:32.217" v="12262" actId="478"/>
          <ac:cxnSpMkLst>
            <pc:docMk/>
            <pc:sldMk cId="2722697258" sldId="457"/>
            <ac:cxnSpMk id="15" creationId="{A11C5C23-2F6A-438F-9043-CC0494A4B107}"/>
          </ac:cxnSpMkLst>
        </pc:cxnChg>
        <pc:cxnChg chg="add del mod">
          <ac:chgData name="Jim Hogg" userId="34797abe98eaa765" providerId="LiveId" clId="{93FE495B-F002-45D6-AEDD-A78B34DC1A3A}" dt="2020-04-22T21:53:32.217" v="12262" actId="478"/>
          <ac:cxnSpMkLst>
            <pc:docMk/>
            <pc:sldMk cId="2722697258" sldId="457"/>
            <ac:cxnSpMk id="24" creationId="{0303865E-D100-4D0A-8C5A-96183814B750}"/>
          </ac:cxnSpMkLst>
        </pc:cxnChg>
        <pc:cxnChg chg="add del mod">
          <ac:chgData name="Jim Hogg" userId="34797abe98eaa765" providerId="LiveId" clId="{93FE495B-F002-45D6-AEDD-A78B34DC1A3A}" dt="2020-04-22T21:53:32.217" v="12262" actId="478"/>
          <ac:cxnSpMkLst>
            <pc:docMk/>
            <pc:sldMk cId="2722697258" sldId="457"/>
            <ac:cxnSpMk id="27" creationId="{83C0C1AF-9B2B-4E74-9140-1DBCEB62A810}"/>
          </ac:cxnSpMkLst>
        </pc:cxnChg>
      </pc:sldChg>
      <pc:sldChg chg="addSp delSp modSp add del modAnim">
        <pc:chgData name="Jim Hogg" userId="34797abe98eaa765" providerId="LiveId" clId="{93FE495B-F002-45D6-AEDD-A78B34DC1A3A}" dt="2020-04-25T03:54:16.209" v="21980" actId="47"/>
        <pc:sldMkLst>
          <pc:docMk/>
          <pc:sldMk cId="4207219819" sldId="458"/>
        </pc:sldMkLst>
        <pc:spChg chg="mod">
          <ac:chgData name="Jim Hogg" userId="34797abe98eaa765" providerId="LiveId" clId="{93FE495B-F002-45D6-AEDD-A78B34DC1A3A}" dt="2020-04-23T18:13:10.542" v="14103" actId="20577"/>
          <ac:spMkLst>
            <pc:docMk/>
            <pc:sldMk cId="4207219819" sldId="458"/>
            <ac:spMk id="2" creationId="{95A86B3C-3055-4B22-935F-BB9B77780727}"/>
          </ac:spMkLst>
        </pc:spChg>
        <pc:spChg chg="del mod">
          <ac:chgData name="Jim Hogg" userId="34797abe98eaa765" providerId="LiveId" clId="{93FE495B-F002-45D6-AEDD-A78B34DC1A3A}" dt="2020-04-22T22:10:17.459" v="12461" actId="478"/>
          <ac:spMkLst>
            <pc:docMk/>
            <pc:sldMk cId="4207219819" sldId="458"/>
            <ac:spMk id="3" creationId="{0CF2D6F7-2C48-4B8B-85B1-6AF6CC042F14}"/>
          </ac:spMkLst>
        </pc:spChg>
        <pc:spChg chg="add mod">
          <ac:chgData name="Jim Hogg" userId="34797abe98eaa765" providerId="LiveId" clId="{93FE495B-F002-45D6-AEDD-A78B34DC1A3A}" dt="2020-04-23T18:04:07.537" v="13633" actId="207"/>
          <ac:spMkLst>
            <pc:docMk/>
            <pc:sldMk cId="4207219819" sldId="458"/>
            <ac:spMk id="3" creationId="{D2BD731A-D9C7-4BA6-9E33-0AF01BC59EA6}"/>
          </ac:spMkLst>
        </pc:spChg>
        <pc:spChg chg="mod">
          <ac:chgData name="Jim Hogg" userId="34797abe98eaa765" providerId="LiveId" clId="{93FE495B-F002-45D6-AEDD-A78B34DC1A3A}" dt="2020-04-22T22:12:14.237" v="12530" actId="1076"/>
          <ac:spMkLst>
            <pc:docMk/>
            <pc:sldMk cId="4207219819" sldId="458"/>
            <ac:spMk id="4" creationId="{D4969E9D-5AC1-49CB-B4C1-C7D86F1B31B2}"/>
          </ac:spMkLst>
        </pc:spChg>
        <pc:spChg chg="mod">
          <ac:chgData name="Jim Hogg" userId="34797abe98eaa765" providerId="LiveId" clId="{93FE495B-F002-45D6-AEDD-A78B34DC1A3A}" dt="2020-04-22T22:12:14.237" v="12530" actId="1076"/>
          <ac:spMkLst>
            <pc:docMk/>
            <pc:sldMk cId="4207219819" sldId="458"/>
            <ac:spMk id="5" creationId="{CF2E5AD4-0DFC-466D-AE2D-D99EBECCEA1B}"/>
          </ac:spMkLst>
        </pc:spChg>
        <pc:spChg chg="mod ord">
          <ac:chgData name="Jim Hogg" userId="34797abe98eaa765" providerId="LiveId" clId="{93FE495B-F002-45D6-AEDD-A78B34DC1A3A}" dt="2020-04-22T22:12:19.612" v="12531" actId="1076"/>
          <ac:spMkLst>
            <pc:docMk/>
            <pc:sldMk cId="4207219819" sldId="458"/>
            <ac:spMk id="6" creationId="{0A953179-8D13-4671-9880-D1D08365C387}"/>
          </ac:spMkLst>
        </pc:spChg>
        <pc:spChg chg="add mod">
          <ac:chgData name="Jim Hogg" userId="34797abe98eaa765" providerId="LiveId" clId="{93FE495B-F002-45D6-AEDD-A78B34DC1A3A}" dt="2020-04-22T22:11:52.960" v="12527" actId="13926"/>
          <ac:spMkLst>
            <pc:docMk/>
            <pc:sldMk cId="4207219819" sldId="458"/>
            <ac:spMk id="7" creationId="{6E38B001-C213-42A4-844E-0AA68F15D49B}"/>
          </ac:spMkLst>
        </pc:spChg>
        <pc:spChg chg="add mod">
          <ac:chgData name="Jim Hogg" userId="34797abe98eaa765" providerId="LiveId" clId="{93FE495B-F002-45D6-AEDD-A78B34DC1A3A}" dt="2020-04-22T22:10:53.252" v="12495" actId="1076"/>
          <ac:spMkLst>
            <pc:docMk/>
            <pc:sldMk cId="4207219819" sldId="458"/>
            <ac:spMk id="8" creationId="{F6C38576-4335-45FB-BFA3-04F833B00202}"/>
          </ac:spMkLst>
        </pc:spChg>
      </pc:sldChg>
      <pc:sldChg chg="addSp delSp modSp add del">
        <pc:chgData name="Jim Hogg" userId="34797abe98eaa765" providerId="LiveId" clId="{93FE495B-F002-45D6-AEDD-A78B34DC1A3A}" dt="2020-04-25T03:54:16.209" v="21980" actId="47"/>
        <pc:sldMkLst>
          <pc:docMk/>
          <pc:sldMk cId="4041686708" sldId="459"/>
        </pc:sldMkLst>
        <pc:spChg chg="mod">
          <ac:chgData name="Jim Hogg" userId="34797abe98eaa765" providerId="LiveId" clId="{93FE495B-F002-45D6-AEDD-A78B34DC1A3A}" dt="2020-04-23T18:13:26.918" v="14104" actId="1076"/>
          <ac:spMkLst>
            <pc:docMk/>
            <pc:sldMk cId="4041686708" sldId="459"/>
            <ac:spMk id="2" creationId="{95A86B3C-3055-4B22-935F-BB9B77780727}"/>
          </ac:spMkLst>
        </pc:spChg>
        <pc:spChg chg="add del mod">
          <ac:chgData name="Jim Hogg" userId="34797abe98eaa765" providerId="LiveId" clId="{93FE495B-F002-45D6-AEDD-A78B34DC1A3A}" dt="2020-04-23T18:06:59.735" v="13873" actId="21"/>
          <ac:spMkLst>
            <pc:docMk/>
            <pc:sldMk cId="4041686708" sldId="459"/>
            <ac:spMk id="3" creationId="{B1D62043-D78A-43BF-AA7F-DBE8D1470998}"/>
          </ac:spMkLst>
        </pc:spChg>
        <pc:spChg chg="mod">
          <ac:chgData name="Jim Hogg" userId="34797abe98eaa765" providerId="LiveId" clId="{93FE495B-F002-45D6-AEDD-A78B34DC1A3A}" dt="2020-04-23T18:03:09.729" v="13564" actId="1076"/>
          <ac:spMkLst>
            <pc:docMk/>
            <pc:sldMk cId="4041686708" sldId="459"/>
            <ac:spMk id="4" creationId="{D4969E9D-5AC1-49CB-B4C1-C7D86F1B31B2}"/>
          </ac:spMkLst>
        </pc:spChg>
        <pc:spChg chg="del">
          <ac:chgData name="Jim Hogg" userId="34797abe98eaa765" providerId="LiveId" clId="{93FE495B-F002-45D6-AEDD-A78B34DC1A3A}" dt="2020-04-22T22:17:35.661" v="12616" actId="478"/>
          <ac:spMkLst>
            <pc:docMk/>
            <pc:sldMk cId="4041686708" sldId="459"/>
            <ac:spMk id="5" creationId="{CF2E5AD4-0DFC-466D-AE2D-D99EBECCEA1B}"/>
          </ac:spMkLst>
        </pc:spChg>
        <pc:spChg chg="mod">
          <ac:chgData name="Jim Hogg" userId="34797abe98eaa765" providerId="LiveId" clId="{93FE495B-F002-45D6-AEDD-A78B34DC1A3A}" dt="2020-04-22T22:18:17.068" v="12619" actId="1076"/>
          <ac:spMkLst>
            <pc:docMk/>
            <pc:sldMk cId="4041686708" sldId="459"/>
            <ac:spMk id="6" creationId="{0A953179-8D13-4671-9880-D1D08365C387}"/>
          </ac:spMkLst>
        </pc:spChg>
        <pc:spChg chg="mod">
          <ac:chgData name="Jim Hogg" userId="34797abe98eaa765" providerId="LiveId" clId="{93FE495B-F002-45D6-AEDD-A78B34DC1A3A}" dt="2020-04-23T18:03:09.729" v="13564" actId="1076"/>
          <ac:spMkLst>
            <pc:docMk/>
            <pc:sldMk cId="4041686708" sldId="459"/>
            <ac:spMk id="7" creationId="{6E38B001-C213-42A4-844E-0AA68F15D49B}"/>
          </ac:spMkLst>
        </pc:spChg>
        <pc:spChg chg="mod">
          <ac:chgData name="Jim Hogg" userId="34797abe98eaa765" providerId="LiveId" clId="{93FE495B-F002-45D6-AEDD-A78B34DC1A3A}" dt="2020-04-23T18:03:09.729" v="13564" actId="1076"/>
          <ac:spMkLst>
            <pc:docMk/>
            <pc:sldMk cId="4041686708" sldId="459"/>
            <ac:spMk id="8" creationId="{F6C38576-4335-45FB-BFA3-04F833B00202}"/>
          </ac:spMkLst>
        </pc:spChg>
      </pc:sldChg>
      <pc:sldChg chg="addSp modSp new del">
        <pc:chgData name="Jim Hogg" userId="34797abe98eaa765" providerId="LiveId" clId="{93FE495B-F002-45D6-AEDD-A78B34DC1A3A}" dt="2020-04-25T03:54:16.209" v="21980" actId="47"/>
        <pc:sldMkLst>
          <pc:docMk/>
          <pc:sldMk cId="2901003151" sldId="460"/>
        </pc:sldMkLst>
        <pc:spChg chg="add mod">
          <ac:chgData name="Jim Hogg" userId="34797abe98eaa765" providerId="LiveId" clId="{93FE495B-F002-45D6-AEDD-A78B34DC1A3A}" dt="2020-04-23T18:16:11.980" v="14225" actId="14100"/>
          <ac:spMkLst>
            <pc:docMk/>
            <pc:sldMk cId="2901003151" sldId="460"/>
            <ac:spMk id="2" creationId="{AFF00336-6197-4B39-8349-F9B3C6B65760}"/>
          </ac:spMkLst>
        </pc:spChg>
        <pc:spChg chg="add mod">
          <ac:chgData name="Jim Hogg" userId="34797abe98eaa765" providerId="LiveId" clId="{93FE495B-F002-45D6-AEDD-A78B34DC1A3A}" dt="2020-04-23T18:18:14.740" v="14449" actId="1076"/>
          <ac:spMkLst>
            <pc:docMk/>
            <pc:sldMk cId="2901003151" sldId="460"/>
            <ac:spMk id="3" creationId="{5B1E32EB-278A-4B7E-865E-1BA560E1D464}"/>
          </ac:spMkLst>
        </pc:spChg>
        <pc:spChg chg="add mod">
          <ac:chgData name="Jim Hogg" userId="34797abe98eaa765" providerId="LiveId" clId="{93FE495B-F002-45D6-AEDD-A78B34DC1A3A}" dt="2020-04-23T18:17:11.174" v="14328" actId="1076"/>
          <ac:spMkLst>
            <pc:docMk/>
            <pc:sldMk cId="2901003151" sldId="460"/>
            <ac:spMk id="4" creationId="{566F3B65-167C-44E4-9630-F6A5528E6A26}"/>
          </ac:spMkLst>
        </pc:spChg>
        <pc:spChg chg="add mod">
          <ac:chgData name="Jim Hogg" userId="34797abe98eaa765" providerId="LiveId" clId="{93FE495B-F002-45D6-AEDD-A78B34DC1A3A}" dt="2020-04-23T18:15:48.604" v="14223" actId="1076"/>
          <ac:spMkLst>
            <pc:docMk/>
            <pc:sldMk cId="2901003151" sldId="460"/>
            <ac:spMk id="5" creationId="{55403596-085F-455E-895B-ECC557EB7B4F}"/>
          </ac:spMkLst>
        </pc:spChg>
        <pc:spChg chg="add mod">
          <ac:chgData name="Jim Hogg" userId="34797abe98eaa765" providerId="LiveId" clId="{93FE495B-F002-45D6-AEDD-A78B34DC1A3A}" dt="2020-04-23T18:17:11.174" v="14328" actId="1076"/>
          <ac:spMkLst>
            <pc:docMk/>
            <pc:sldMk cId="2901003151" sldId="460"/>
            <ac:spMk id="6" creationId="{D027F769-4AEF-4A8B-BA93-786D09F27C45}"/>
          </ac:spMkLst>
        </pc:spChg>
        <pc:spChg chg="add mod">
          <ac:chgData name="Jim Hogg" userId="34797abe98eaa765" providerId="LiveId" clId="{93FE495B-F002-45D6-AEDD-A78B34DC1A3A}" dt="2020-04-23T18:18:09.063" v="14448" actId="207"/>
          <ac:spMkLst>
            <pc:docMk/>
            <pc:sldMk cId="2901003151" sldId="460"/>
            <ac:spMk id="7" creationId="{31D6D49F-13AF-4782-A52F-B1E3CEDEFE42}"/>
          </ac:spMkLst>
        </pc:spChg>
      </pc:sldChg>
      <pc:sldChg chg="addSp modSp new del">
        <pc:chgData name="Jim Hogg" userId="34797abe98eaa765" providerId="LiveId" clId="{93FE495B-F002-45D6-AEDD-A78B34DC1A3A}" dt="2020-04-25T03:54:16.209" v="21980" actId="47"/>
        <pc:sldMkLst>
          <pc:docMk/>
          <pc:sldMk cId="2714587925" sldId="461"/>
        </pc:sldMkLst>
        <pc:spChg chg="add mod">
          <ac:chgData name="Jim Hogg" userId="34797abe98eaa765" providerId="LiveId" clId="{93FE495B-F002-45D6-AEDD-A78B34DC1A3A}" dt="2020-04-23T18:32:52.497" v="15480" actId="14100"/>
          <ac:spMkLst>
            <pc:docMk/>
            <pc:sldMk cId="2714587925" sldId="461"/>
            <ac:spMk id="2" creationId="{80668E2D-1703-420D-9670-D63084899EC5}"/>
          </ac:spMkLst>
        </pc:spChg>
        <pc:spChg chg="add mod">
          <ac:chgData name="Jim Hogg" userId="34797abe98eaa765" providerId="LiveId" clId="{93FE495B-F002-45D6-AEDD-A78B34DC1A3A}" dt="2020-04-23T18:32:40.030" v="15478" actId="14100"/>
          <ac:spMkLst>
            <pc:docMk/>
            <pc:sldMk cId="2714587925" sldId="461"/>
            <ac:spMk id="3" creationId="{DDEFC373-E380-4FE6-A2EE-A5EE39058765}"/>
          </ac:spMkLst>
        </pc:spChg>
        <pc:spChg chg="add mod">
          <ac:chgData name="Jim Hogg" userId="34797abe98eaa765" providerId="LiveId" clId="{93FE495B-F002-45D6-AEDD-A78B34DC1A3A}" dt="2020-04-23T18:32:40.030" v="15478" actId="14100"/>
          <ac:spMkLst>
            <pc:docMk/>
            <pc:sldMk cId="2714587925" sldId="461"/>
            <ac:spMk id="4" creationId="{B27F5E82-7D05-4753-985D-02404CE2D7CB}"/>
          </ac:spMkLst>
        </pc:spChg>
        <pc:spChg chg="add mod">
          <ac:chgData name="Jim Hogg" userId="34797abe98eaa765" providerId="LiveId" clId="{93FE495B-F002-45D6-AEDD-A78B34DC1A3A}" dt="2020-04-23T18:33:33.282" v="15502" actId="207"/>
          <ac:spMkLst>
            <pc:docMk/>
            <pc:sldMk cId="2714587925" sldId="461"/>
            <ac:spMk id="5" creationId="{36BB4775-1610-4BA0-827F-BB30E56A17A2}"/>
          </ac:spMkLst>
        </pc:spChg>
      </pc:sldChg>
      <pc:sldChg chg="modSp add del">
        <pc:chgData name="Jim Hogg" userId="34797abe98eaa765" providerId="LiveId" clId="{93FE495B-F002-45D6-AEDD-A78B34DC1A3A}" dt="2020-04-25T03:54:16.209" v="21980" actId="47"/>
        <pc:sldMkLst>
          <pc:docMk/>
          <pc:sldMk cId="2903791243" sldId="462"/>
        </pc:sldMkLst>
        <pc:spChg chg="mod">
          <ac:chgData name="Jim Hogg" userId="34797abe98eaa765" providerId="LiveId" clId="{93FE495B-F002-45D6-AEDD-A78B34DC1A3A}" dt="2020-04-23T19:03:15.938" v="16642" actId="6549"/>
          <ac:spMkLst>
            <pc:docMk/>
            <pc:sldMk cId="2903791243" sldId="462"/>
            <ac:spMk id="5" creationId="{00000000-0000-0000-0000-000000000000}"/>
          </ac:spMkLst>
        </pc:spChg>
      </pc:sldChg>
      <pc:sldChg chg="addSp modSp add del">
        <pc:chgData name="Jim Hogg" userId="34797abe98eaa765" providerId="LiveId" clId="{93FE495B-F002-45D6-AEDD-A78B34DC1A3A}" dt="2020-04-25T03:54:16.209" v="21980" actId="47"/>
        <pc:sldMkLst>
          <pc:docMk/>
          <pc:sldMk cId="2043982664" sldId="463"/>
        </pc:sldMkLst>
        <pc:spChg chg="mod">
          <ac:chgData name="Jim Hogg" userId="34797abe98eaa765" providerId="LiveId" clId="{93FE495B-F002-45D6-AEDD-A78B34DC1A3A}" dt="2020-04-23T18:45:33.038" v="15834" actId="20577"/>
          <ac:spMkLst>
            <pc:docMk/>
            <pc:sldMk cId="2043982664" sldId="463"/>
            <ac:spMk id="4" creationId="{71AF81AD-AEA5-409B-89F9-B9BEACDD243C}"/>
          </ac:spMkLst>
        </pc:spChg>
        <pc:spChg chg="mod">
          <ac:chgData name="Jim Hogg" userId="34797abe98eaa765" providerId="LiveId" clId="{93FE495B-F002-45D6-AEDD-A78B34DC1A3A}" dt="2020-04-23T18:45:50.542" v="15838" actId="20577"/>
          <ac:spMkLst>
            <pc:docMk/>
            <pc:sldMk cId="2043982664" sldId="463"/>
            <ac:spMk id="7" creationId="{B51B13CD-7DCB-4CB9-BA63-ACBE539C7776}"/>
          </ac:spMkLst>
        </pc:spChg>
        <pc:spChg chg="mod">
          <ac:chgData name="Jim Hogg" userId="34797abe98eaa765" providerId="LiveId" clId="{93FE495B-F002-45D6-AEDD-A78B34DC1A3A}" dt="2020-04-23T18:45:09.215" v="15821" actId="1076"/>
          <ac:spMkLst>
            <pc:docMk/>
            <pc:sldMk cId="2043982664" sldId="463"/>
            <ac:spMk id="8" creationId="{8D61FEFB-068D-4B44-9C52-EC82B7257AAA}"/>
          </ac:spMkLst>
        </pc:spChg>
        <pc:spChg chg="mod">
          <ac:chgData name="Jim Hogg" userId="34797abe98eaa765" providerId="LiveId" clId="{93FE495B-F002-45D6-AEDD-A78B34DC1A3A}" dt="2020-04-23T18:49:18.269" v="16124" actId="20577"/>
          <ac:spMkLst>
            <pc:docMk/>
            <pc:sldMk cId="2043982664" sldId="463"/>
            <ac:spMk id="9" creationId="{7BC418C3-E47F-4E1A-B38D-93CEA4BB5837}"/>
          </ac:spMkLst>
        </pc:spChg>
        <pc:spChg chg="add mod">
          <ac:chgData name="Jim Hogg" userId="34797abe98eaa765" providerId="LiveId" clId="{93FE495B-F002-45D6-AEDD-A78B34DC1A3A}" dt="2020-04-23T18:40:10.539" v="15723" actId="1076"/>
          <ac:spMkLst>
            <pc:docMk/>
            <pc:sldMk cId="2043982664" sldId="463"/>
            <ac:spMk id="10" creationId="{0E32E70E-EDDC-4B3F-A2BB-C09DFAB254DC}"/>
          </ac:spMkLst>
        </pc:spChg>
      </pc:sldChg>
      <pc:sldChg chg="delSp modSp add">
        <pc:chgData name="Jim Hogg" userId="34797abe98eaa765" providerId="LiveId" clId="{93FE495B-F002-45D6-AEDD-A78B34DC1A3A}" dt="2020-04-23T19:02:36.086" v="16634" actId="20577"/>
        <pc:sldMkLst>
          <pc:docMk/>
          <pc:sldMk cId="2908239866" sldId="464"/>
        </pc:sldMkLst>
        <pc:spChg chg="mod">
          <ac:chgData name="Jim Hogg" userId="34797abe98eaa765" providerId="LiveId" clId="{93FE495B-F002-45D6-AEDD-A78B34DC1A3A}" dt="2020-04-23T19:02:36.086" v="16634" actId="20577"/>
          <ac:spMkLst>
            <pc:docMk/>
            <pc:sldMk cId="2908239866" sldId="464"/>
            <ac:spMk id="2" creationId="{86A94B94-AA28-4804-B2CE-8B62E1C3F3B8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11" creationId="{CA1CB764-9C72-471D-8F81-7DB9AA5F3DB3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12" creationId="{A28B1CAF-C8C9-48B7-AE32-CE97BC2980EF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13" creationId="{DDD4C0F1-6F9C-44F6-85E4-03EB2DEA852B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16" creationId="{E2509EE4-3B52-426C-A46D-5B52A002F4FB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17" creationId="{B069E727-34F8-4C83-A2D7-7874B298C202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18" creationId="{3C1B16F1-1C7A-4603-8235-873C459CD73C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19" creationId="{24DA0043-ECBD-4961-8793-2156C22DB656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20" creationId="{126D7F6C-4627-47AB-8933-9135EFBE77F8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28" creationId="{36A57696-532F-497B-B1F6-1E3BBB571505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29" creationId="{1555F779-A6BD-4915-9FF4-CFABD993B119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30" creationId="{BF1BBF71-E4A3-448E-8728-E3B68FF263FE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31" creationId="{18B6216B-5E1B-4EB8-A648-E712DE7722CF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32" creationId="{4B3C0567-BA23-45C5-B616-4B89949B69F9}"/>
          </ac:spMkLst>
        </pc:spChg>
        <pc:spChg chg="del">
          <ac:chgData name="Jim Hogg" userId="34797abe98eaa765" providerId="LiveId" clId="{93FE495B-F002-45D6-AEDD-A78B34DC1A3A}" dt="2020-04-23T19:00:26.664" v="16459" actId="478"/>
          <ac:spMkLst>
            <pc:docMk/>
            <pc:sldMk cId="2908239866" sldId="464"/>
            <ac:spMk id="34" creationId="{397159DA-6C63-45D3-BB55-394CDCE745F8}"/>
          </ac:spMkLst>
        </pc:spChg>
        <pc:spChg chg="del">
          <ac:chgData name="Jim Hogg" userId="34797abe98eaa765" providerId="LiveId" clId="{93FE495B-F002-45D6-AEDD-A78B34DC1A3A}" dt="2020-04-23T19:00:16.055" v="16456" actId="478"/>
          <ac:spMkLst>
            <pc:docMk/>
            <pc:sldMk cId="2908239866" sldId="464"/>
            <ac:spMk id="35" creationId="{E5A0BCAA-7FD6-4B83-8495-18F469231DA3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36" creationId="{C50155B9-0F55-4F64-9B97-C6714AEBF108}"/>
          </ac:spMkLst>
        </pc:spChg>
        <pc:spChg chg="mod">
          <ac:chgData name="Jim Hogg" userId="34797abe98eaa765" providerId="LiveId" clId="{93FE495B-F002-45D6-AEDD-A78B34DC1A3A}" dt="2020-04-23T19:01:30.171" v="16628" actId="1076"/>
          <ac:spMkLst>
            <pc:docMk/>
            <pc:sldMk cId="2908239866" sldId="464"/>
            <ac:spMk id="37" creationId="{4EC97613-A9EA-4025-8903-BB1F545D0517}"/>
          </ac:spMkLst>
        </pc:spChg>
        <pc:spChg chg="del">
          <ac:chgData name="Jim Hogg" userId="34797abe98eaa765" providerId="LiveId" clId="{93FE495B-F002-45D6-AEDD-A78B34DC1A3A}" dt="2020-04-23T19:00:20.195" v="16457" actId="478"/>
          <ac:spMkLst>
            <pc:docMk/>
            <pc:sldMk cId="2908239866" sldId="464"/>
            <ac:spMk id="46" creationId="{B6ABA00C-4DDB-4FEC-8584-34B1126AA5DB}"/>
          </ac:spMkLst>
        </pc:spChg>
        <pc:spChg chg="mod">
          <ac:chgData name="Jim Hogg" userId="34797abe98eaa765" providerId="LiveId" clId="{93FE495B-F002-45D6-AEDD-A78B34DC1A3A}" dt="2020-04-23T19:01:39.099" v="16630" actId="1076"/>
          <ac:spMkLst>
            <pc:docMk/>
            <pc:sldMk cId="2908239866" sldId="464"/>
            <ac:spMk id="47" creationId="{C4C9EB0F-C971-4DCE-8627-E6C2B7A2B496}"/>
          </ac:spMkLst>
        </pc:sp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21" creationId="{10A4B0AC-BF10-47C9-B45C-72FB421978AA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22" creationId="{FA2F7EF9-A817-4302-A7B0-99F6C53AA461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23" creationId="{F13E4450-1F66-4219-8ACA-BD64E06231A8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24" creationId="{33D7E310-7BDE-4239-B416-FB0AEBAD06F8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25" creationId="{FA6B9D04-1647-4EDD-8CBF-FCBB2A0B215A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26" creationId="{2FF384A1-829E-4BCF-99D6-9672A32B39D3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27" creationId="{5F142F1C-E0A5-4ADB-A3F3-D83E135058A8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38" creationId="{9DB27D25-C79F-4519-8AFC-6F13862A0550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39" creationId="{F8A57B3D-294C-4110-B78E-AC6638AB69D9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40" creationId="{7AA6FF6A-5A96-4488-8F84-31252AB5F8B0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41" creationId="{706CFEAB-E112-4B86-85A9-E5B8F6428E00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42" creationId="{9AB52456-2F8B-4A06-97A4-922B0E21C686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43" creationId="{BEAAE2D2-614B-4FBA-8977-B58BB85DBE72}"/>
          </ac:cxnSpMkLst>
        </pc:cxnChg>
        <pc:cxnChg chg="mod">
          <ac:chgData name="Jim Hogg" userId="34797abe98eaa765" providerId="LiveId" clId="{93FE495B-F002-45D6-AEDD-A78B34DC1A3A}" dt="2020-04-23T19:01:30.171" v="16628" actId="1076"/>
          <ac:cxnSpMkLst>
            <pc:docMk/>
            <pc:sldMk cId="2908239866" sldId="464"/>
            <ac:cxnSpMk id="44" creationId="{1D807B14-CDAD-4DF8-9966-6FD356F78978}"/>
          </ac:cxnSpMkLst>
        </pc:cxnChg>
      </pc:sldChg>
      <pc:sldChg chg="addSp delSp modSp add delAnim">
        <pc:chgData name="Jim Hogg" userId="34797abe98eaa765" providerId="LiveId" clId="{93FE495B-F002-45D6-AEDD-A78B34DC1A3A}" dt="2020-04-25T03:48:27.541" v="21961" actId="207"/>
        <pc:sldMkLst>
          <pc:docMk/>
          <pc:sldMk cId="1303811833" sldId="465"/>
        </pc:sldMkLst>
        <pc:spChg chg="del mod">
          <ac:chgData name="Jim Hogg" userId="34797abe98eaa765" providerId="LiveId" clId="{93FE495B-F002-45D6-AEDD-A78B34DC1A3A}" dt="2020-04-25T01:30:23.721" v="19000" actId="478"/>
          <ac:spMkLst>
            <pc:docMk/>
            <pc:sldMk cId="1303811833" sldId="465"/>
            <ac:spMk id="2" creationId="{B038223E-5EC4-4FAA-823D-C3BB8DBF359D}"/>
          </ac:spMkLst>
        </pc:spChg>
        <pc:spChg chg="mod">
          <ac:chgData name="Jim Hogg" userId="34797abe98eaa765" providerId="LiveId" clId="{93FE495B-F002-45D6-AEDD-A78B34DC1A3A}" dt="2020-04-25T01:32:29.368" v="19201" actId="20577"/>
          <ac:spMkLst>
            <pc:docMk/>
            <pc:sldMk cId="1303811833" sldId="465"/>
            <ac:spMk id="3" creationId="{53B0BC0A-9D59-4893-9966-D562820D5B68}"/>
          </ac:spMkLst>
        </pc:spChg>
        <pc:spChg chg="mod">
          <ac:chgData name="Jim Hogg" userId="34797abe98eaa765" providerId="LiveId" clId="{93FE495B-F002-45D6-AEDD-A78B34DC1A3A}" dt="2020-04-25T01:57:11.297" v="19837" actId="20577"/>
          <ac:spMkLst>
            <pc:docMk/>
            <pc:sldMk cId="1303811833" sldId="465"/>
            <ac:spMk id="4" creationId="{8E30D82F-E64E-456A-A9DC-80C5BCDED1BE}"/>
          </ac:spMkLst>
        </pc:spChg>
        <pc:spChg chg="del">
          <ac:chgData name="Jim Hogg" userId="34797abe98eaa765" providerId="LiveId" clId="{93FE495B-F002-45D6-AEDD-A78B34DC1A3A}" dt="2020-04-25T01:31:12.080" v="19029" actId="478"/>
          <ac:spMkLst>
            <pc:docMk/>
            <pc:sldMk cId="1303811833" sldId="465"/>
            <ac:spMk id="5" creationId="{0F03922A-E404-4C51-A5BC-43C31F8ACE6F}"/>
          </ac:spMkLst>
        </pc:spChg>
        <pc:spChg chg="mod">
          <ac:chgData name="Jim Hogg" userId="34797abe98eaa765" providerId="LiveId" clId="{93FE495B-F002-45D6-AEDD-A78B34DC1A3A}" dt="2020-04-25T01:32:33.763" v="19202" actId="1076"/>
          <ac:spMkLst>
            <pc:docMk/>
            <pc:sldMk cId="1303811833" sldId="465"/>
            <ac:spMk id="6" creationId="{72E0AF79-C4B9-4902-8D0A-37F0F709D639}"/>
          </ac:spMkLst>
        </pc:spChg>
        <pc:spChg chg="del">
          <ac:chgData name="Jim Hogg" userId="34797abe98eaa765" providerId="LiveId" clId="{93FE495B-F002-45D6-AEDD-A78B34DC1A3A}" dt="2020-04-25T01:31:26.394" v="19037" actId="478"/>
          <ac:spMkLst>
            <pc:docMk/>
            <pc:sldMk cId="1303811833" sldId="465"/>
            <ac:spMk id="7" creationId="{0061E5F1-C4FE-43FD-8B54-F9D16835F9C7}"/>
          </ac:spMkLst>
        </pc:spChg>
        <pc:spChg chg="del">
          <ac:chgData name="Jim Hogg" userId="34797abe98eaa765" providerId="LiveId" clId="{93FE495B-F002-45D6-AEDD-A78B34DC1A3A}" dt="2020-04-25T01:30:15.880" v="18998" actId="478"/>
          <ac:spMkLst>
            <pc:docMk/>
            <pc:sldMk cId="1303811833" sldId="465"/>
            <ac:spMk id="8" creationId="{C83A7B36-799F-4DB6-A443-2D56A177C3DF}"/>
          </ac:spMkLst>
        </pc:spChg>
        <pc:spChg chg="add mod">
          <ac:chgData name="Jim Hogg" userId="34797abe98eaa765" providerId="LiveId" clId="{93FE495B-F002-45D6-AEDD-A78B34DC1A3A}" dt="2020-04-25T03:48:27.541" v="21961" actId="207"/>
          <ac:spMkLst>
            <pc:docMk/>
            <pc:sldMk cId="1303811833" sldId="465"/>
            <ac:spMk id="9" creationId="{BE493A7F-F74C-43FD-987A-4CCE1C863BC7}"/>
          </ac:spMkLst>
        </pc:spChg>
        <pc:spChg chg="add mod">
          <ac:chgData name="Jim Hogg" userId="34797abe98eaa765" providerId="LiveId" clId="{93FE495B-F002-45D6-AEDD-A78B34DC1A3A}" dt="2020-04-25T01:35:41.569" v="19289" actId="692"/>
          <ac:spMkLst>
            <pc:docMk/>
            <pc:sldMk cId="1303811833" sldId="465"/>
            <ac:spMk id="10" creationId="{8ED7B8BA-70FE-4980-8A11-9AFAF7A28E6B}"/>
          </ac:spMkLst>
        </pc:spChg>
        <pc:spChg chg="add del mod">
          <ac:chgData name="Jim Hogg" userId="34797abe98eaa765" providerId="LiveId" clId="{93FE495B-F002-45D6-AEDD-A78B34DC1A3A}" dt="2020-04-25T01:36:22.953" v="19326" actId="478"/>
          <ac:spMkLst>
            <pc:docMk/>
            <pc:sldMk cId="1303811833" sldId="465"/>
            <ac:spMk id="11" creationId="{F826667A-DB5D-4900-8398-06F80E472939}"/>
          </ac:spMkLst>
        </pc:spChg>
        <pc:spChg chg="add mod">
          <ac:chgData name="Jim Hogg" userId="34797abe98eaa765" providerId="LiveId" clId="{93FE495B-F002-45D6-AEDD-A78B34DC1A3A}" dt="2020-04-25T01:36:49.290" v="19334" actId="14100"/>
          <ac:spMkLst>
            <pc:docMk/>
            <pc:sldMk cId="1303811833" sldId="465"/>
            <ac:spMk id="12" creationId="{C826B5E0-097A-480B-BB18-F1E093A6EEA7}"/>
          </ac:spMkLst>
        </pc:spChg>
        <pc:spChg chg="add mod">
          <ac:chgData name="Jim Hogg" userId="34797abe98eaa765" providerId="LiveId" clId="{93FE495B-F002-45D6-AEDD-A78B34DC1A3A}" dt="2020-04-25T01:37:25.375" v="19371" actId="14100"/>
          <ac:spMkLst>
            <pc:docMk/>
            <pc:sldMk cId="1303811833" sldId="465"/>
            <ac:spMk id="13" creationId="{A8EE7412-D3DB-4F20-8BB5-FD5ED64B6D06}"/>
          </ac:spMkLst>
        </pc:spChg>
      </pc:sldChg>
      <pc:sldChg chg="addSp delSp modSp add delAnim">
        <pc:chgData name="Jim Hogg" userId="34797abe98eaa765" providerId="LiveId" clId="{93FE495B-F002-45D6-AEDD-A78B34DC1A3A}" dt="2020-04-25T03:50:33.516" v="21974" actId="13926"/>
        <pc:sldMkLst>
          <pc:docMk/>
          <pc:sldMk cId="2199560511" sldId="466"/>
        </pc:sldMkLst>
        <pc:spChg chg="del">
          <ac:chgData name="Jim Hogg" userId="34797abe98eaa765" providerId="LiveId" clId="{93FE495B-F002-45D6-AEDD-A78B34DC1A3A}" dt="2020-04-25T01:51:43.974" v="19497" actId="478"/>
          <ac:spMkLst>
            <pc:docMk/>
            <pc:sldMk cId="2199560511" sldId="466"/>
            <ac:spMk id="2" creationId="{830B489A-5C42-483C-B884-5156DFE6CAA9}"/>
          </ac:spMkLst>
        </pc:spChg>
        <pc:spChg chg="mod">
          <ac:chgData name="Jim Hogg" userId="34797abe98eaa765" providerId="LiveId" clId="{93FE495B-F002-45D6-AEDD-A78B34DC1A3A}" dt="2020-04-25T01:56:49.989" v="19832" actId="20577"/>
          <ac:spMkLst>
            <pc:docMk/>
            <pc:sldMk cId="2199560511" sldId="466"/>
            <ac:spMk id="3" creationId="{95BE709B-45DA-40D1-B589-9ADBFB7C3170}"/>
          </ac:spMkLst>
        </pc:spChg>
        <pc:spChg chg="del">
          <ac:chgData name="Jim Hogg" userId="34797abe98eaa765" providerId="LiveId" clId="{93FE495B-F002-45D6-AEDD-A78B34DC1A3A}" dt="2020-04-25T01:51:43.974" v="19497" actId="478"/>
          <ac:spMkLst>
            <pc:docMk/>
            <pc:sldMk cId="2199560511" sldId="466"/>
            <ac:spMk id="4" creationId="{B3695484-DA09-4F01-AC56-E50D747EF77F}"/>
          </ac:spMkLst>
        </pc:spChg>
        <pc:spChg chg="mod">
          <ac:chgData name="Jim Hogg" userId="34797abe98eaa765" providerId="LiveId" clId="{93FE495B-F002-45D6-AEDD-A78B34DC1A3A}" dt="2020-04-25T01:53:00.450" v="19569" actId="1076"/>
          <ac:spMkLst>
            <pc:docMk/>
            <pc:sldMk cId="2199560511" sldId="466"/>
            <ac:spMk id="5" creationId="{935192EE-9A7B-4C6B-809F-DEFD32357FA2}"/>
          </ac:spMkLst>
        </pc:spChg>
        <pc:spChg chg="add mod">
          <ac:chgData name="Jim Hogg" userId="34797abe98eaa765" providerId="LiveId" clId="{93FE495B-F002-45D6-AEDD-A78B34DC1A3A}" dt="2020-04-25T01:55:41.570" v="19795" actId="6549"/>
          <ac:spMkLst>
            <pc:docMk/>
            <pc:sldMk cId="2199560511" sldId="466"/>
            <ac:spMk id="6" creationId="{8CA1F8F3-3781-43FA-B347-D9106CF30782}"/>
          </ac:spMkLst>
        </pc:spChg>
        <pc:spChg chg="del">
          <ac:chgData name="Jim Hogg" userId="34797abe98eaa765" providerId="LiveId" clId="{93FE495B-F002-45D6-AEDD-A78B34DC1A3A}" dt="2020-04-25T01:50:49.724" v="19381" actId="478"/>
          <ac:spMkLst>
            <pc:docMk/>
            <pc:sldMk cId="2199560511" sldId="466"/>
            <ac:spMk id="17" creationId="{34E026BB-002A-45C4-90A3-1A926DFBB4AD}"/>
          </ac:spMkLst>
        </pc:spChg>
        <pc:spChg chg="del">
          <ac:chgData name="Jim Hogg" userId="34797abe98eaa765" providerId="LiveId" clId="{93FE495B-F002-45D6-AEDD-A78B34DC1A3A}" dt="2020-04-25T01:50:49.724" v="19381" actId="478"/>
          <ac:spMkLst>
            <pc:docMk/>
            <pc:sldMk cId="2199560511" sldId="466"/>
            <ac:spMk id="19" creationId="{FEFB21D2-FFE7-4F61-AA79-269BAECE7981}"/>
          </ac:spMkLst>
        </pc:spChg>
        <pc:spChg chg="del">
          <ac:chgData name="Jim Hogg" userId="34797abe98eaa765" providerId="LiveId" clId="{93FE495B-F002-45D6-AEDD-A78B34DC1A3A}" dt="2020-04-25T01:50:49.724" v="19381" actId="478"/>
          <ac:spMkLst>
            <pc:docMk/>
            <pc:sldMk cId="2199560511" sldId="466"/>
            <ac:spMk id="20" creationId="{8C8008FC-430D-4E7A-BF4B-B86E6A3A52FF}"/>
          </ac:spMkLst>
        </pc:spChg>
        <pc:spChg chg="del">
          <ac:chgData name="Jim Hogg" userId="34797abe98eaa765" providerId="LiveId" clId="{93FE495B-F002-45D6-AEDD-A78B34DC1A3A}" dt="2020-04-25T01:52:13.373" v="19559" actId="478"/>
          <ac:spMkLst>
            <pc:docMk/>
            <pc:sldMk cId="2199560511" sldId="466"/>
            <ac:spMk id="23" creationId="{39F98F68-4D23-4450-A269-864A68BBE289}"/>
          </ac:spMkLst>
        </pc:spChg>
        <pc:spChg chg="del">
          <ac:chgData name="Jim Hogg" userId="34797abe98eaa765" providerId="LiveId" clId="{93FE495B-F002-45D6-AEDD-A78B34DC1A3A}" dt="2020-04-25T01:52:18.454" v="19560" actId="478"/>
          <ac:spMkLst>
            <pc:docMk/>
            <pc:sldMk cId="2199560511" sldId="466"/>
            <ac:spMk id="25" creationId="{C3CE2F3D-67EC-4374-9893-E63E2B27F976}"/>
          </ac:spMkLst>
        </pc:spChg>
        <pc:spChg chg="del">
          <ac:chgData name="Jim Hogg" userId="34797abe98eaa765" providerId="LiveId" clId="{93FE495B-F002-45D6-AEDD-A78B34DC1A3A}" dt="2020-04-25T01:52:13.373" v="19559" actId="478"/>
          <ac:spMkLst>
            <pc:docMk/>
            <pc:sldMk cId="2199560511" sldId="466"/>
            <ac:spMk id="27" creationId="{66AECD5B-A12E-4883-9639-19A5E4FD7246}"/>
          </ac:spMkLst>
        </pc:spChg>
        <pc:spChg chg="mod">
          <ac:chgData name="Jim Hogg" userId="34797abe98eaa765" providerId="LiveId" clId="{93FE495B-F002-45D6-AEDD-A78B34DC1A3A}" dt="2020-04-25T03:50:33.516" v="21974" actId="13926"/>
          <ac:spMkLst>
            <pc:docMk/>
            <pc:sldMk cId="2199560511" sldId="466"/>
            <ac:spMk id="29" creationId="{0B2AA3CE-BCB9-4B43-942B-418BB2D284E9}"/>
          </ac:spMkLst>
        </pc:spChg>
        <pc:spChg chg="del">
          <ac:chgData name="Jim Hogg" userId="34797abe98eaa765" providerId="LiveId" clId="{93FE495B-F002-45D6-AEDD-A78B34DC1A3A}" dt="2020-04-25T01:52:13.373" v="19559" actId="478"/>
          <ac:spMkLst>
            <pc:docMk/>
            <pc:sldMk cId="2199560511" sldId="466"/>
            <ac:spMk id="31" creationId="{FED49848-3F2A-46F6-A2DC-B8EFA1A126F4}"/>
          </ac:spMkLst>
        </pc:spChg>
        <pc:cxnChg chg="del mod">
          <ac:chgData name="Jim Hogg" userId="34797abe98eaa765" providerId="LiveId" clId="{93FE495B-F002-45D6-AEDD-A78B34DC1A3A}" dt="2020-04-25T01:50:49.724" v="19381" actId="478"/>
          <ac:cxnSpMkLst>
            <pc:docMk/>
            <pc:sldMk cId="2199560511" sldId="466"/>
            <ac:cxnSpMk id="18" creationId="{66BC8D53-6C0E-4874-BDD1-A45BC012D3B6}"/>
          </ac:cxnSpMkLst>
        </pc:cxnChg>
        <pc:cxnChg chg="del">
          <ac:chgData name="Jim Hogg" userId="34797abe98eaa765" providerId="LiveId" clId="{93FE495B-F002-45D6-AEDD-A78B34DC1A3A}" dt="2020-04-25T01:50:49.724" v="19381" actId="478"/>
          <ac:cxnSpMkLst>
            <pc:docMk/>
            <pc:sldMk cId="2199560511" sldId="466"/>
            <ac:cxnSpMk id="21" creationId="{C823FC9F-EC0F-4871-9B4B-461D779BCE91}"/>
          </ac:cxnSpMkLst>
        </pc:cxnChg>
        <pc:cxnChg chg="del mod">
          <ac:chgData name="Jim Hogg" userId="34797abe98eaa765" providerId="LiveId" clId="{93FE495B-F002-45D6-AEDD-A78B34DC1A3A}" dt="2020-04-25T01:50:49.724" v="19381" actId="478"/>
          <ac:cxnSpMkLst>
            <pc:docMk/>
            <pc:sldMk cId="2199560511" sldId="466"/>
            <ac:cxnSpMk id="22" creationId="{F22EA5BF-FFC1-41A9-95BE-5ACD6BA0E8CF}"/>
          </ac:cxnSpMkLst>
        </pc:cxnChg>
        <pc:cxnChg chg="del mod">
          <ac:chgData name="Jim Hogg" userId="34797abe98eaa765" providerId="LiveId" clId="{93FE495B-F002-45D6-AEDD-A78B34DC1A3A}" dt="2020-04-25T01:52:13.373" v="19559" actId="478"/>
          <ac:cxnSpMkLst>
            <pc:docMk/>
            <pc:sldMk cId="2199560511" sldId="466"/>
            <ac:cxnSpMk id="24" creationId="{E3BAC042-B978-433E-BE5F-375D826DEB3A}"/>
          </ac:cxnSpMkLst>
        </pc:cxnChg>
        <pc:cxnChg chg="del">
          <ac:chgData name="Jim Hogg" userId="34797abe98eaa765" providerId="LiveId" clId="{93FE495B-F002-45D6-AEDD-A78B34DC1A3A}" dt="2020-04-25T01:52:13.373" v="19559" actId="478"/>
          <ac:cxnSpMkLst>
            <pc:docMk/>
            <pc:sldMk cId="2199560511" sldId="466"/>
            <ac:cxnSpMk id="28" creationId="{30E40C06-66AE-479C-8CAD-A227AFC6C43C}"/>
          </ac:cxnSpMkLst>
        </pc:cxnChg>
        <pc:cxnChg chg="del mod">
          <ac:chgData name="Jim Hogg" userId="34797abe98eaa765" providerId="LiveId" clId="{93FE495B-F002-45D6-AEDD-A78B34DC1A3A}" dt="2020-04-25T01:52:13.373" v="19559" actId="478"/>
          <ac:cxnSpMkLst>
            <pc:docMk/>
            <pc:sldMk cId="2199560511" sldId="466"/>
            <ac:cxnSpMk id="30" creationId="{5A8DFB51-7008-49F2-B390-B50ED7CA1ED7}"/>
          </ac:cxnSpMkLst>
        </pc:cxnChg>
        <pc:cxnChg chg="del mod">
          <ac:chgData name="Jim Hogg" userId="34797abe98eaa765" providerId="LiveId" clId="{93FE495B-F002-45D6-AEDD-A78B34DC1A3A}" dt="2020-04-25T01:52:13.373" v="19559" actId="478"/>
          <ac:cxnSpMkLst>
            <pc:docMk/>
            <pc:sldMk cId="2199560511" sldId="466"/>
            <ac:cxnSpMk id="32" creationId="{3EC166B0-1287-4436-8FC4-3A0D4909D0DF}"/>
          </ac:cxnSpMkLst>
        </pc:cxnChg>
      </pc:sldChg>
      <pc:sldChg chg="addSp delSp modSp add">
        <pc:chgData name="Jim Hogg" userId="34797abe98eaa765" providerId="LiveId" clId="{93FE495B-F002-45D6-AEDD-A78B34DC1A3A}" dt="2020-04-25T03:51:59.639" v="21976" actId="207"/>
        <pc:sldMkLst>
          <pc:docMk/>
          <pc:sldMk cId="535844799" sldId="467"/>
        </pc:sldMkLst>
        <pc:spChg chg="mod">
          <ac:chgData name="Jim Hogg" userId="34797abe98eaa765" providerId="LiveId" clId="{93FE495B-F002-45D6-AEDD-A78B34DC1A3A}" dt="2020-04-25T02:08:06.571" v="20327" actId="1076"/>
          <ac:spMkLst>
            <pc:docMk/>
            <pc:sldMk cId="535844799" sldId="467"/>
            <ac:spMk id="2" creationId="{CC3C4202-5512-4866-930E-D49126D36325}"/>
          </ac:spMkLst>
        </pc:spChg>
        <pc:spChg chg="del">
          <ac:chgData name="Jim Hogg" userId="34797abe98eaa765" providerId="LiveId" clId="{93FE495B-F002-45D6-AEDD-A78B34DC1A3A}" dt="2020-04-25T02:08:02.441" v="20326" actId="478"/>
          <ac:spMkLst>
            <pc:docMk/>
            <pc:sldMk cId="535844799" sldId="467"/>
            <ac:spMk id="3" creationId="{A2EE7CE5-0D4B-40C9-9F66-F3CE58893D98}"/>
          </ac:spMkLst>
        </pc:spChg>
        <pc:spChg chg="del">
          <ac:chgData name="Jim Hogg" userId="34797abe98eaa765" providerId="LiveId" clId="{93FE495B-F002-45D6-AEDD-A78B34DC1A3A}" dt="2020-04-25T02:08:02.441" v="20326" actId="478"/>
          <ac:spMkLst>
            <pc:docMk/>
            <pc:sldMk cId="535844799" sldId="467"/>
            <ac:spMk id="4" creationId="{681A8D61-7137-4C12-82D3-D949403D42F4}"/>
          </ac:spMkLst>
        </pc:spChg>
        <pc:spChg chg="del">
          <ac:chgData name="Jim Hogg" userId="34797abe98eaa765" providerId="LiveId" clId="{93FE495B-F002-45D6-AEDD-A78B34DC1A3A}" dt="2020-04-25T03:32:09.872" v="21140" actId="478"/>
          <ac:spMkLst>
            <pc:docMk/>
            <pc:sldMk cId="535844799" sldId="467"/>
            <ac:spMk id="5" creationId="{2A0EF6C1-2D97-4C63-82A4-7B4AFB95C49C}"/>
          </ac:spMkLst>
        </pc:spChg>
        <pc:spChg chg="del">
          <ac:chgData name="Jim Hogg" userId="34797abe98eaa765" providerId="LiveId" clId="{93FE495B-F002-45D6-AEDD-A78B34DC1A3A}" dt="2020-04-25T02:08:02.441" v="20326" actId="478"/>
          <ac:spMkLst>
            <pc:docMk/>
            <pc:sldMk cId="535844799" sldId="467"/>
            <ac:spMk id="6" creationId="{9D1D922C-B4EB-42F9-8C48-47ECDD1CDB13}"/>
          </ac:spMkLst>
        </pc:spChg>
        <pc:spChg chg="del">
          <ac:chgData name="Jim Hogg" userId="34797abe98eaa765" providerId="LiveId" clId="{93FE495B-F002-45D6-AEDD-A78B34DC1A3A}" dt="2020-04-25T03:32:11.684" v="21141" actId="478"/>
          <ac:spMkLst>
            <pc:docMk/>
            <pc:sldMk cId="535844799" sldId="467"/>
            <ac:spMk id="7" creationId="{33FD5EC9-9451-4C6B-BE7E-42226A8EC5AF}"/>
          </ac:spMkLst>
        </pc:spChg>
        <pc:spChg chg="add mod">
          <ac:chgData name="Jim Hogg" userId="34797abe98eaa765" providerId="LiveId" clId="{93FE495B-F002-45D6-AEDD-A78B34DC1A3A}" dt="2020-04-25T03:51:59.639" v="21976" actId="207"/>
          <ac:spMkLst>
            <pc:docMk/>
            <pc:sldMk cId="535844799" sldId="467"/>
            <ac:spMk id="8" creationId="{47976DA4-7735-4C46-B641-92EAC88CB3DC}"/>
          </ac:spMkLst>
        </pc:spChg>
        <pc:spChg chg="add mod">
          <ac:chgData name="Jim Hogg" userId="34797abe98eaa765" providerId="LiveId" clId="{93FE495B-F002-45D6-AEDD-A78B34DC1A3A}" dt="2020-04-25T03:51:59.639" v="21976" actId="207"/>
          <ac:spMkLst>
            <pc:docMk/>
            <pc:sldMk cId="535844799" sldId="467"/>
            <ac:spMk id="9" creationId="{60EFED7A-E9ED-4BD1-83B6-349034F312A9}"/>
          </ac:spMkLst>
        </pc:spChg>
      </pc:sldChg>
      <pc:sldChg chg="add">
        <pc:chgData name="Jim Hogg" userId="34797abe98eaa765" providerId="LiveId" clId="{93FE495B-F002-45D6-AEDD-A78B34DC1A3A}" dt="2020-04-25T03:43:42.528" v="21633"/>
        <pc:sldMkLst>
          <pc:docMk/>
          <pc:sldMk cId="1842104302" sldId="468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1336840063" sldId="469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369357646" sldId="470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3352896605" sldId="471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610483325" sldId="472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694414583" sldId="473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060994045" sldId="474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395377886" sldId="475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596310119" sldId="476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908615544" sldId="477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721368856" sldId="478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3338509752" sldId="479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993636130" sldId="480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041540063" sldId="481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3874086025" sldId="482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3359599914" sldId="483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656624168" sldId="484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83584987" sldId="485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2362844950" sldId="486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1527507467" sldId="487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353164043" sldId="488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3020284801" sldId="489"/>
        </pc:sldMkLst>
      </pc:sldChg>
      <pc:sldChg chg="add del">
        <pc:chgData name="Jim Hogg" userId="34797abe98eaa765" providerId="LiveId" clId="{93FE495B-F002-45D6-AEDD-A78B34DC1A3A}" dt="2020-04-25T03:54:03.746" v="21979"/>
        <pc:sldMkLst>
          <pc:docMk/>
          <pc:sldMk cId="129912516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DC7D-C57D-4643-9475-960DEC8CCD5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3A00-C9FA-4760-8313-D35DECF0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35B42-399C-41DF-B555-33B66E2726C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EA4AB8-1A64-45EB-A99C-B09E4928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D419-FB6C-409F-BD7F-7150471B2D2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1999" cy="5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744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004" y="638826"/>
            <a:ext cx="11144992" cy="169368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CSSSKL 342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499" y="4223074"/>
            <a:ext cx="9144000" cy="965959"/>
          </a:xfrm>
        </p:spPr>
        <p:txBody>
          <a:bodyPr>
            <a:normAutofit/>
          </a:bodyPr>
          <a:lstStyle/>
          <a:p>
            <a:r>
              <a:rPr lang="en-US" dirty="0"/>
              <a:t>Jim Hogg</a:t>
            </a:r>
          </a:p>
          <a:p>
            <a:r>
              <a:rPr lang="en-US" dirty="0"/>
              <a:t>Email: jimhogg@uw.edu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A591A-301E-44A8-871F-D66550F04703}"/>
              </a:ext>
            </a:extLst>
          </p:cNvPr>
          <p:cNvSpPr txBox="1"/>
          <p:nvPr/>
        </p:nvSpPr>
        <p:spPr>
          <a:xfrm>
            <a:off x="5089104" y="2967335"/>
            <a:ext cx="230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Lab04</a:t>
            </a:r>
          </a:p>
        </p:txBody>
      </p:sp>
    </p:spTree>
    <p:extLst>
      <p:ext uri="{BB962C8B-B14F-4D97-AF65-F5344CB8AC3E}">
        <p14:creationId xmlns:p14="http://schemas.microsoft.com/office/powerpoint/2010/main" val="4937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192EE-9A7B-4C6B-809F-DEFD32357FA2}"/>
              </a:ext>
            </a:extLst>
          </p:cNvPr>
          <p:cNvSpPr txBox="1"/>
          <p:nvPr/>
        </p:nvSpPr>
        <p:spPr>
          <a:xfrm>
            <a:off x="527570" y="218373"/>
            <a:ext cx="541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Extra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AA3CE-BCB9-4B43-942B-418BB2D284E9}"/>
              </a:ext>
            </a:extLst>
          </p:cNvPr>
          <p:cNvSpPr txBox="1"/>
          <p:nvPr/>
        </p:nvSpPr>
        <p:spPr>
          <a:xfrm>
            <a:off x="527570" y="1094286"/>
            <a:ext cx="6006450" cy="52629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Height 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feet, inches;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: feet(f), inches(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show() {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feet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inches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++inches;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(inches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 ++feet; inches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Height h(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h.show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h.inc();  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h.show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h.inc().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inc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h.show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E709B-45DA-40D1-B589-9ADBFB7C3170}"/>
              </a:ext>
            </a:extLst>
          </p:cNvPr>
          <p:cNvSpPr txBox="1"/>
          <p:nvPr/>
        </p:nvSpPr>
        <p:spPr>
          <a:xfrm>
            <a:off x="7388094" y="2502652"/>
            <a:ext cx="4484098" cy="1600438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penultimate(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Node* n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Node(v);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// Body goes here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1F8F3-3781-43FA-B347-D9106CF30782}"/>
              </a:ext>
            </a:extLst>
          </p:cNvPr>
          <p:cNvSpPr txBox="1"/>
          <p:nvPr/>
        </p:nvSpPr>
        <p:spPr>
          <a:xfrm>
            <a:off x="3020000" y="738974"/>
            <a:ext cx="6458398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During class, someone asked why we return a </a:t>
            </a:r>
            <a:r>
              <a:rPr lang="en-US" dirty="0">
                <a:solidFill>
                  <a:srgbClr val="FF0000"/>
                </a:solidFill>
              </a:rPr>
              <a:t>List&amp;</a:t>
            </a:r>
            <a:r>
              <a:rPr lang="en-US" dirty="0"/>
              <a:t> from </a:t>
            </a:r>
            <a:r>
              <a:rPr lang="en-US" dirty="0">
                <a:solidFill>
                  <a:srgbClr val="FF0000"/>
                </a:solidFill>
              </a:rPr>
              <a:t>penultimate()</a:t>
            </a:r>
            <a:r>
              <a:rPr lang="en-US" dirty="0"/>
              <a:t>, rather than just void.  Below is a better example than the one I came up with: a 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en-US" dirty="0"/>
              <a:t> class with an </a:t>
            </a:r>
            <a:r>
              <a:rPr lang="en-US" dirty="0" err="1">
                <a:solidFill>
                  <a:srgbClr val="FF0000"/>
                </a:solidFill>
              </a:rPr>
              <a:t>inc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method, returning a </a:t>
            </a:r>
            <a:r>
              <a:rPr lang="en-US" dirty="0">
                <a:solidFill>
                  <a:srgbClr val="FF0000"/>
                </a:solidFill>
              </a:rPr>
              <a:t>Height&amp;</a:t>
            </a:r>
            <a:r>
              <a:rPr lang="en-US" dirty="0"/>
              <a:t>.  It lets us </a:t>
            </a:r>
            <a:r>
              <a:rPr lang="en-US" i="1" dirty="0"/>
              <a:t>chain </a:t>
            </a:r>
            <a:r>
              <a:rPr lang="en-US" dirty="0"/>
              <a:t>calls, as in: </a:t>
            </a:r>
            <a:r>
              <a:rPr lang="en-US" dirty="0">
                <a:solidFill>
                  <a:srgbClr val="FF0000"/>
                </a:solidFill>
              </a:rPr>
              <a:t>h.inc().</a:t>
            </a:r>
            <a:r>
              <a:rPr lang="en-US" dirty="0" err="1">
                <a:solidFill>
                  <a:srgbClr val="FF0000"/>
                </a:solidFill>
              </a:rPr>
              <a:t>inc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995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CD3B83-0B78-4AF1-8BCD-3B7A39BBFBCA}"/>
              </a:ext>
            </a:extLst>
          </p:cNvPr>
          <p:cNvSpPr txBox="1"/>
          <p:nvPr/>
        </p:nvSpPr>
        <p:spPr>
          <a:xfrm>
            <a:off x="1931830" y="135492"/>
            <a:ext cx="672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Penultimate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60F89-0D89-43F1-AAB6-32F765D4F21D}"/>
              </a:ext>
            </a:extLst>
          </p:cNvPr>
          <p:cNvSpPr txBox="1"/>
          <p:nvPr/>
        </p:nvSpPr>
        <p:spPr>
          <a:xfrm>
            <a:off x="1455313" y="891029"/>
            <a:ext cx="5692462" cy="56323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List* lis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List();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lis0-&gt;penultimate(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lis0-&gt;print();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List* lis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List();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lis1-&gt;append(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lis1-&gt;penultimate(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lis1-&gt;print();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List* lis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List();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lis2-&gt;append(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lis2-&gt;append(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lis2-&gt;penultimate(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lis2-&gt;print();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List* lis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List();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lis3-&gt;append(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lis3-&gt;append(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lis3-&gt;append(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lis3-&gt;penultimate(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   lis3-&gt;print();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64EAA-67CA-4DCA-8046-DCB6EF81E695}"/>
              </a:ext>
            </a:extLst>
          </p:cNvPr>
          <p:cNvSpPr txBox="1"/>
          <p:nvPr/>
        </p:nvSpPr>
        <p:spPr>
          <a:xfrm>
            <a:off x="6864439" y="1403797"/>
            <a:ext cx="136516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A281D-0EB9-47BC-8E83-799F5C281A78}"/>
              </a:ext>
            </a:extLst>
          </p:cNvPr>
          <p:cNvSpPr txBox="1"/>
          <p:nvPr/>
        </p:nvSpPr>
        <p:spPr>
          <a:xfrm>
            <a:off x="6864439" y="2337412"/>
            <a:ext cx="136516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item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2E76C-A463-4084-9AC7-EE25F5292F88}"/>
              </a:ext>
            </a:extLst>
          </p:cNvPr>
          <p:cNvSpPr txBox="1"/>
          <p:nvPr/>
        </p:nvSpPr>
        <p:spPr>
          <a:xfrm>
            <a:off x="6864439" y="3127429"/>
            <a:ext cx="136516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 items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3FF76-0A70-45E0-B3E5-D8C5FC4D7994}"/>
              </a:ext>
            </a:extLst>
          </p:cNvPr>
          <p:cNvSpPr txBox="1"/>
          <p:nvPr/>
        </p:nvSpPr>
        <p:spPr>
          <a:xfrm>
            <a:off x="6864439" y="4355328"/>
            <a:ext cx="1365161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items</a:t>
            </a:r>
          </a:p>
        </p:txBody>
      </p:sp>
    </p:spTree>
    <p:extLst>
      <p:ext uri="{BB962C8B-B14F-4D97-AF65-F5344CB8AC3E}">
        <p14:creationId xmlns:p14="http://schemas.microsoft.com/office/powerpoint/2010/main" val="50326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8437D-2608-4C1B-BA9C-5858338C334C}"/>
              </a:ext>
            </a:extLst>
          </p:cNvPr>
          <p:cNvSpPr txBox="1"/>
          <p:nvPr/>
        </p:nvSpPr>
        <p:spPr>
          <a:xfrm>
            <a:off x="1056068" y="1803043"/>
            <a:ext cx="4520485" cy="387798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max()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(head ==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 = </a:t>
            </a:r>
            <a:r>
              <a:rPr lang="en-US" sz="16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Node* p = head;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m = p-&gt;data;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p = p-&gt;next;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(p)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(p-&gt;data &gt; m) m = p-&gt;data;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 = p-&gt;next;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C1C70-EFA1-4473-933B-0191B0F1EC12}"/>
              </a:ext>
            </a:extLst>
          </p:cNvPr>
          <p:cNvSpPr txBox="1"/>
          <p:nvPr/>
        </p:nvSpPr>
        <p:spPr>
          <a:xfrm>
            <a:off x="1056068" y="700196"/>
            <a:ext cx="672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List max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41E3AA-ABEA-40E5-B923-B1E4D0B5DE18}"/>
              </a:ext>
            </a:extLst>
          </p:cNvPr>
          <p:cNvSpPr/>
          <p:nvPr/>
        </p:nvSpPr>
        <p:spPr>
          <a:xfrm>
            <a:off x="7315048" y="3065752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09D9E-52FB-4EAF-8079-0F6F4D48C58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40135" y="3332453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C40F26-9560-4ADF-95B0-3691DC6D1BA7}"/>
              </a:ext>
            </a:extLst>
          </p:cNvPr>
          <p:cNvSpPr/>
          <p:nvPr/>
        </p:nvSpPr>
        <p:spPr>
          <a:xfrm>
            <a:off x="5878135" y="3137240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1E037B-48DA-45B9-B0C2-2DBFA338108F}"/>
              </a:ext>
            </a:extLst>
          </p:cNvPr>
          <p:cNvSpPr/>
          <p:nvPr/>
        </p:nvSpPr>
        <p:spPr>
          <a:xfrm>
            <a:off x="10373932" y="3065752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6A932-991D-41E1-9C2F-50237ECE4177}"/>
              </a:ext>
            </a:extLst>
          </p:cNvPr>
          <p:cNvCxnSpPr>
            <a:cxnSpLocks/>
          </p:cNvCxnSpPr>
          <p:nvPr/>
        </p:nvCxnSpPr>
        <p:spPr>
          <a:xfrm>
            <a:off x="11135932" y="3332452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492C5-5C66-4C41-90EB-935CFBCCFD24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8077048" y="3332452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76EF172-988E-4EDA-ABA0-11570C19C4A0}"/>
              </a:ext>
            </a:extLst>
          </p:cNvPr>
          <p:cNvSpPr/>
          <p:nvPr/>
        </p:nvSpPr>
        <p:spPr>
          <a:xfrm>
            <a:off x="8751961" y="3065752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07FA1C-32F7-41BF-A7FF-55964A532A2D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9513961" y="3332452"/>
            <a:ext cx="859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525614B-C657-4634-B42D-492A2F2DB3C0}"/>
              </a:ext>
            </a:extLst>
          </p:cNvPr>
          <p:cNvSpPr/>
          <p:nvPr/>
        </p:nvSpPr>
        <p:spPr>
          <a:xfrm>
            <a:off x="4772026" y="1000124"/>
            <a:ext cx="2228850" cy="536213"/>
          </a:xfrm>
          <a:prstGeom prst="wedgeRectCallout">
            <a:avLst>
              <a:gd name="adj1" fmla="val -149893"/>
              <a:gd name="adj2" fmla="val 2507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should be the max of an empty list?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78A719D-D034-488D-A25E-DC059E2E2BFF}"/>
              </a:ext>
            </a:extLst>
          </p:cNvPr>
          <p:cNvSpPr/>
          <p:nvPr/>
        </p:nvSpPr>
        <p:spPr>
          <a:xfrm>
            <a:off x="5086198" y="5847756"/>
            <a:ext cx="2228850" cy="536213"/>
          </a:xfrm>
          <a:prstGeom prst="wedgeRectCallout">
            <a:avLst>
              <a:gd name="adj1" fmla="val -151175"/>
              <a:gd name="adj2" fmla="val -39224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 very common short-hand for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(p !=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nullptr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53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014AEA-FF9C-4373-83CF-8D2904E79E28}"/>
              </a:ext>
            </a:extLst>
          </p:cNvPr>
          <p:cNvSpPr txBox="1"/>
          <p:nvPr/>
        </p:nvSpPr>
        <p:spPr>
          <a:xfrm>
            <a:off x="268427" y="79073"/>
            <a:ext cx="78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Reminder: Templates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4EF4A-AB32-4DD0-B271-7260014C92F4}"/>
              </a:ext>
            </a:extLst>
          </p:cNvPr>
          <p:cNvSpPr/>
          <p:nvPr/>
        </p:nvSpPr>
        <p:spPr>
          <a:xfrm>
            <a:off x="307005" y="1059258"/>
            <a:ext cx="6232306" cy="554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template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typename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267F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(xx),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(yy) { }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Pair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Pair r;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x +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= y +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r;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say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 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 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1B609-AEE0-4539-9020-C7BDD6BF3925}"/>
              </a:ext>
            </a:extLst>
          </p:cNvPr>
          <p:cNvSpPr txBox="1"/>
          <p:nvPr/>
        </p:nvSpPr>
        <p:spPr>
          <a:xfrm>
            <a:off x="4736327" y="531888"/>
            <a:ext cx="6773621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Pair</a:t>
            </a:r>
            <a:r>
              <a:rPr lang="en-US"/>
              <a:t> class uses 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US"/>
              <a:t>s to store the coordinate values.  If we wanted another class that stored coordinate values as </a:t>
            </a:r>
            <a:r>
              <a:rPr lang="en-US">
                <a:solidFill>
                  <a:srgbClr val="FF0000"/>
                </a:solidFill>
              </a:rPr>
              <a:t>double</a:t>
            </a:r>
            <a:r>
              <a:rPr lang="en-US"/>
              <a:t>s, we would have to write almost identical code, all over again.</a:t>
            </a:r>
          </a:p>
          <a:p>
            <a:endParaRPr lang="en-US"/>
          </a:p>
          <a:p>
            <a:r>
              <a:rPr lang="en-US"/>
              <a:t>Templates avoid repeating code; as left, in Pair.h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8A845-13E6-4741-9B43-3C3D8D30EA5A}"/>
              </a:ext>
            </a:extLst>
          </p:cNvPr>
          <p:cNvSpPr/>
          <p:nvPr/>
        </p:nvSpPr>
        <p:spPr>
          <a:xfrm>
            <a:off x="7459987" y="2562014"/>
            <a:ext cx="3370573" cy="2122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"Pair.h"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Pair&lt;</a:t>
            </a: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Pair&lt;</a:t>
            </a: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Pair&lt;</a:t>
            </a:r>
            <a:r>
              <a:rPr lang="en-US" sz="160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en-US" sz="160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r 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(q);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say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55986-9805-4B1F-AA28-E91983792445}"/>
              </a:ext>
            </a:extLst>
          </p:cNvPr>
          <p:cNvSpPr txBox="1"/>
          <p:nvPr/>
        </p:nvSpPr>
        <p:spPr>
          <a:xfrm>
            <a:off x="3361388" y="1167255"/>
            <a:ext cx="90852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Pair.h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429AB0-0935-4A8A-926C-2213D40651C3}"/>
              </a:ext>
            </a:extLst>
          </p:cNvPr>
          <p:cNvSpPr txBox="1"/>
          <p:nvPr/>
        </p:nvSpPr>
        <p:spPr>
          <a:xfrm>
            <a:off x="3738468" y="5198577"/>
            <a:ext cx="7880718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Note: we wrote code in our .h header file, rather than a separate .cpp file.</a:t>
            </a:r>
          </a:p>
          <a:p>
            <a:r>
              <a:rPr lang="en-US"/>
              <a:t>Because the C++ compiler only compiles code for a template class when it sees it being instantiated – only then does it know the actual type for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.  So the template definition needs to be in-memory at that time.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9683508" y="2728808"/>
            <a:ext cx="1147052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Test.cpp</a:t>
            </a:r>
          </a:p>
        </p:txBody>
      </p:sp>
    </p:spTree>
    <p:extLst>
      <p:ext uri="{BB962C8B-B14F-4D97-AF65-F5344CB8AC3E}">
        <p14:creationId xmlns:p14="http://schemas.microsoft.com/office/powerpoint/2010/main" val="29120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0014AEA-FF9C-4373-83CF-8D2904E79E28}"/>
              </a:ext>
            </a:extLst>
          </p:cNvPr>
          <p:cNvSpPr txBox="1"/>
          <p:nvPr/>
        </p:nvSpPr>
        <p:spPr>
          <a:xfrm>
            <a:off x="682051" y="154729"/>
            <a:ext cx="78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Templates : How it 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2274671" y="2369183"/>
            <a:ext cx="1202307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main.cpp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794940" y="1762569"/>
            <a:ext cx="82173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abc.h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32062" y="3045159"/>
            <a:ext cx="11440765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compile </a:t>
            </a:r>
            <a:r>
              <a:rPr lang="en-US" dirty="0">
                <a:solidFill>
                  <a:srgbClr val="FF0000"/>
                </a:solidFill>
              </a:rPr>
              <a:t>main.cpp</a:t>
            </a:r>
            <a:r>
              <a:rPr lang="en-US" dirty="0"/>
              <a:t>, all we know about class </a:t>
            </a:r>
            <a:r>
              <a:rPr lang="en-US" dirty="0" err="1">
                <a:solidFill>
                  <a:srgbClr val="FF0000"/>
                </a:solidFill>
              </a:rPr>
              <a:t>abc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what's in header </a:t>
            </a:r>
            <a:r>
              <a:rPr lang="en-US" dirty="0" err="1">
                <a:solidFill>
                  <a:srgbClr val="FF0000"/>
                </a:solidFill>
              </a:rPr>
              <a:t>abc.h</a:t>
            </a:r>
            <a:r>
              <a:rPr lang="en-US" dirty="0"/>
              <a:t>: conventionally, no implementation code.  If </a:t>
            </a:r>
            <a:r>
              <a:rPr lang="en-US" dirty="0" err="1">
                <a:solidFill>
                  <a:srgbClr val="FF0000"/>
                </a:solidFill>
              </a:rPr>
              <a:t>abc.h</a:t>
            </a:r>
            <a:r>
              <a:rPr lang="en-US" dirty="0"/>
              <a:t> uses Template declarations, with no matching implementation code, then this approach </a:t>
            </a:r>
            <a:r>
              <a:rPr lang="en-US" dirty="0">
                <a:solidFill>
                  <a:srgbClr val="FF0000"/>
                </a:solidFill>
              </a:rPr>
              <a:t>WILL NOT WORK</a:t>
            </a:r>
          </a:p>
        </p:txBody>
      </p:sp>
      <p:cxnSp>
        <p:nvCxnSpPr>
          <p:cNvPr id="4" name="Straight Arrow Connector 3"/>
          <p:cNvCxnSpPr>
            <a:stCxn id="15" idx="3"/>
            <a:endCxn id="17" idx="1"/>
          </p:cNvCxnSpPr>
          <p:nvPr/>
        </p:nvCxnSpPr>
        <p:spPr>
          <a:xfrm flipV="1">
            <a:off x="1616670" y="1527596"/>
            <a:ext cx="658001" cy="435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2274671" y="1327541"/>
            <a:ext cx="1062375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abc.cpp</a:t>
            </a:r>
          </a:p>
        </p:txBody>
      </p:sp>
      <p:cxnSp>
        <p:nvCxnSpPr>
          <p:cNvPr id="19" name="Straight Arrow Connector 18"/>
          <p:cNvCxnSpPr>
            <a:stCxn id="17" idx="3"/>
            <a:endCxn id="20" idx="1"/>
          </p:cNvCxnSpPr>
          <p:nvPr/>
        </p:nvCxnSpPr>
        <p:spPr>
          <a:xfrm>
            <a:off x="3337046" y="1527596"/>
            <a:ext cx="7868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4123867" y="1327541"/>
            <a:ext cx="106237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abc.obj</a:t>
            </a:r>
          </a:p>
        </p:txBody>
      </p:sp>
      <p:cxnSp>
        <p:nvCxnSpPr>
          <p:cNvPr id="21" name="Straight Arrow Connector 20"/>
          <p:cNvCxnSpPr>
            <a:stCxn id="15" idx="3"/>
            <a:endCxn id="13" idx="1"/>
          </p:cNvCxnSpPr>
          <p:nvPr/>
        </p:nvCxnSpPr>
        <p:spPr>
          <a:xfrm>
            <a:off x="1616670" y="1962624"/>
            <a:ext cx="658001" cy="6066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3983935" y="2369183"/>
            <a:ext cx="12023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main.obj</a:t>
            </a:r>
          </a:p>
        </p:txBody>
      </p:sp>
      <p:cxnSp>
        <p:nvCxnSpPr>
          <p:cNvPr id="23" name="Straight Arrow Connector 22"/>
          <p:cNvCxnSpPr>
            <a:stCxn id="13" idx="3"/>
            <a:endCxn id="22" idx="1"/>
          </p:cNvCxnSpPr>
          <p:nvPr/>
        </p:nvCxnSpPr>
        <p:spPr>
          <a:xfrm>
            <a:off x="3476978" y="2569238"/>
            <a:ext cx="50695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81511" y="1748335"/>
            <a:ext cx="1049867" cy="705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cxnSp>
        <p:nvCxnSpPr>
          <p:cNvPr id="29" name="Straight Arrow Connector 28"/>
          <p:cNvCxnSpPr>
            <a:stCxn id="20" idx="3"/>
            <a:endCxn id="28" idx="1"/>
          </p:cNvCxnSpPr>
          <p:nvPr/>
        </p:nvCxnSpPr>
        <p:spPr>
          <a:xfrm>
            <a:off x="5186242" y="1527596"/>
            <a:ext cx="849018" cy="3241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3"/>
            <a:endCxn id="28" idx="3"/>
          </p:cNvCxnSpPr>
          <p:nvPr/>
        </p:nvCxnSpPr>
        <p:spPr>
          <a:xfrm flipV="1">
            <a:off x="5186242" y="2350817"/>
            <a:ext cx="849018" cy="2184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7626647" y="1898761"/>
            <a:ext cx="12023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main.exe</a:t>
            </a:r>
          </a:p>
        </p:txBody>
      </p:sp>
      <p:cxnSp>
        <p:nvCxnSpPr>
          <p:cNvPr id="36" name="Straight Arrow Connector 35"/>
          <p:cNvCxnSpPr>
            <a:stCxn id="28" idx="6"/>
            <a:endCxn id="35" idx="1"/>
          </p:cNvCxnSpPr>
          <p:nvPr/>
        </p:nvCxnSpPr>
        <p:spPr>
          <a:xfrm flipV="1">
            <a:off x="6931378" y="2098816"/>
            <a:ext cx="695269" cy="24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3553716" y="4413634"/>
            <a:ext cx="1202307" cy="400110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main.cpp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1917181" y="4413634"/>
            <a:ext cx="941266" cy="400110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abc.h</a:t>
            </a:r>
            <a:endParaRPr lang="en-US" sz="2000" dirty="0"/>
          </a:p>
        </p:txBody>
      </p:sp>
      <p:cxnSp>
        <p:nvCxnSpPr>
          <p:cNvPr id="47" name="Straight Arrow Connector 46"/>
          <p:cNvCxnSpPr>
            <a:stCxn id="42" idx="3"/>
            <a:endCxn id="41" idx="1"/>
          </p:cNvCxnSpPr>
          <p:nvPr/>
        </p:nvCxnSpPr>
        <p:spPr>
          <a:xfrm>
            <a:off x="2858447" y="4613689"/>
            <a:ext cx="6952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5451292" y="4413634"/>
            <a:ext cx="12023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main.obj</a:t>
            </a:r>
          </a:p>
        </p:txBody>
      </p:sp>
      <p:cxnSp>
        <p:nvCxnSpPr>
          <p:cNvPr id="49" name="Straight Arrow Connector 48"/>
          <p:cNvCxnSpPr>
            <a:stCxn id="41" idx="3"/>
            <a:endCxn id="48" idx="1"/>
          </p:cNvCxnSpPr>
          <p:nvPr/>
        </p:nvCxnSpPr>
        <p:spPr>
          <a:xfrm>
            <a:off x="4756023" y="4613689"/>
            <a:ext cx="6952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168424" y="4260763"/>
            <a:ext cx="1049867" cy="705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cxnSp>
        <p:nvCxnSpPr>
          <p:cNvPr id="52" name="Straight Arrow Connector 51"/>
          <p:cNvCxnSpPr>
            <a:stCxn id="48" idx="3"/>
            <a:endCxn id="50" idx="2"/>
          </p:cNvCxnSpPr>
          <p:nvPr/>
        </p:nvCxnSpPr>
        <p:spPr>
          <a:xfrm>
            <a:off x="6653599" y="4613689"/>
            <a:ext cx="5148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944BD3-896C-4250-860A-19C4D42EE3AE}"/>
              </a:ext>
            </a:extLst>
          </p:cNvPr>
          <p:cNvSpPr txBox="1"/>
          <p:nvPr/>
        </p:nvSpPr>
        <p:spPr>
          <a:xfrm>
            <a:off x="8733116" y="4413634"/>
            <a:ext cx="12023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main.exe</a:t>
            </a:r>
          </a:p>
        </p:txBody>
      </p:sp>
      <p:cxnSp>
        <p:nvCxnSpPr>
          <p:cNvPr id="54" name="Straight Arrow Connector 53"/>
          <p:cNvCxnSpPr>
            <a:stCxn id="50" idx="6"/>
            <a:endCxn id="53" idx="1"/>
          </p:cNvCxnSpPr>
          <p:nvPr/>
        </p:nvCxnSpPr>
        <p:spPr>
          <a:xfrm>
            <a:off x="8218291" y="4613689"/>
            <a:ext cx="5148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3499" y="2197597"/>
            <a:ext cx="110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code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7181" y="4813744"/>
            <a:ext cx="1105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</a:t>
            </a:r>
            <a:r>
              <a:rPr lang="en-US" i="1" dirty="0"/>
              <a:t>and</a:t>
            </a:r>
            <a:r>
              <a:rPr lang="en-US" dirty="0"/>
              <a:t> code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64969" y="5530459"/>
            <a:ext cx="10998025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compile </a:t>
            </a:r>
            <a:r>
              <a:rPr lang="en-US" dirty="0">
                <a:solidFill>
                  <a:srgbClr val="FF0000"/>
                </a:solidFill>
              </a:rPr>
              <a:t>main.cpp</a:t>
            </a:r>
            <a:r>
              <a:rPr lang="en-US" dirty="0"/>
              <a:t>, we need to see the template code, so we can create the required instantiations.  For example, </a:t>
            </a: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myMax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char </a:t>
            </a:r>
            <a:r>
              <a:rPr lang="en-US" dirty="0" err="1">
                <a:solidFill>
                  <a:srgbClr val="FF0000"/>
                </a:solidFill>
              </a:rPr>
              <a:t>myMax</a:t>
            </a:r>
            <a:r>
              <a:rPr lang="en-US" dirty="0"/>
              <a:t>.  So </a:t>
            </a:r>
            <a:r>
              <a:rPr lang="en-US" dirty="0" err="1">
                <a:solidFill>
                  <a:srgbClr val="FF0000"/>
                </a:solidFill>
              </a:rPr>
              <a:t>abc.h</a:t>
            </a:r>
            <a:r>
              <a:rPr lang="en-US" dirty="0"/>
              <a:t> must include both header (declarations) and code (implementation)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60750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DD5805-9539-442D-B414-DC31C33298ED}"/>
              </a:ext>
            </a:extLst>
          </p:cNvPr>
          <p:cNvSpPr txBox="1"/>
          <p:nvPr/>
        </p:nvSpPr>
        <p:spPr>
          <a:xfrm>
            <a:off x="7606821" y="2212975"/>
            <a:ext cx="4198813" cy="403187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ThreeD.h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p(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q(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q.radius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r(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8FD5B-7101-4BF0-A703-6E5013C27BF1}"/>
              </a:ext>
            </a:extLst>
          </p:cNvPr>
          <p:cNvSpPr txBox="1"/>
          <p:nvPr/>
        </p:nvSpPr>
        <p:spPr>
          <a:xfrm>
            <a:off x="386366" y="2212975"/>
            <a:ext cx="6890197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THREED_H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#define THREED_H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cmath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T&gt;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x, y, z;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 xx, T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T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zz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 x(xx), y(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yy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), z(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zz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radius() {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sqrt(x*x + y*y + z*z);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C499D-3F35-4A66-A8D5-D64F788F0CE1}"/>
              </a:ext>
            </a:extLst>
          </p:cNvPr>
          <p:cNvSpPr txBox="1"/>
          <p:nvPr/>
        </p:nvSpPr>
        <p:spPr>
          <a:xfrm>
            <a:off x="542887" y="418197"/>
            <a:ext cx="785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ThreeD</a:t>
            </a:r>
            <a:endParaRPr lang="en-US" sz="36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60FA6AC-315E-4B99-8F81-11B58803B2E8}"/>
              </a:ext>
            </a:extLst>
          </p:cNvPr>
          <p:cNvSpPr/>
          <p:nvPr/>
        </p:nvSpPr>
        <p:spPr>
          <a:xfrm>
            <a:off x="5324475" y="2714626"/>
            <a:ext cx="1362075" cy="457200"/>
          </a:xfrm>
          <a:prstGeom prst="wedgeRectCallout">
            <a:avLst>
              <a:gd name="adj1" fmla="val -60693"/>
              <a:gd name="adj2" fmla="val 36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Initializer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6264F-8182-48C7-8C68-2F0B2D523806}"/>
              </a:ext>
            </a:extLst>
          </p:cNvPr>
          <p:cNvSpPr txBox="1"/>
          <p:nvPr/>
        </p:nvSpPr>
        <p:spPr>
          <a:xfrm>
            <a:off x="3098800" y="1508432"/>
            <a:ext cx="2882900" cy="646331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Remember: for Templates, all code goes in the .h file</a:t>
            </a:r>
          </a:p>
        </p:txBody>
      </p:sp>
    </p:spTree>
    <p:extLst>
      <p:ext uri="{BB962C8B-B14F-4D97-AF65-F5344CB8AC3E}">
        <p14:creationId xmlns:p14="http://schemas.microsoft.com/office/powerpoint/2010/main" val="107303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2E4A7-C56F-4ACB-9911-F6ADCF3376A4}"/>
              </a:ext>
            </a:extLst>
          </p:cNvPr>
          <p:cNvSpPr txBox="1"/>
          <p:nvPr/>
        </p:nvSpPr>
        <p:spPr>
          <a:xfrm>
            <a:off x="939628" y="533052"/>
            <a:ext cx="953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Recursion : Calculate factorial by calling factorial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384A2-3E9E-4F1E-9A3C-CFAB1708BA6E}"/>
              </a:ext>
            </a:extLst>
          </p:cNvPr>
          <p:cNvSpPr txBox="1"/>
          <p:nvPr/>
        </p:nvSpPr>
        <p:spPr>
          <a:xfrm>
            <a:off x="939628" y="1442434"/>
            <a:ext cx="7147774" cy="427809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     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fac(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// base case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// recurse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fac(n -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"factorial("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") =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fac(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72475-7EB2-457B-AE65-8F29F62C6F16}"/>
              </a:ext>
            </a:extLst>
          </p:cNvPr>
          <p:cNvSpPr txBox="1"/>
          <p:nvPr/>
        </p:nvSpPr>
        <p:spPr>
          <a:xfrm>
            <a:off x="7160654" y="1751527"/>
            <a:ext cx="330987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factorial(0) = 1</a:t>
            </a:r>
          </a:p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factorial(1) = 1</a:t>
            </a:r>
          </a:p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factorial(2) = 2</a:t>
            </a:r>
          </a:p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factorial(3) = 6</a:t>
            </a:r>
          </a:p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factorial(4) = 24</a:t>
            </a:r>
          </a:p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factorial(5) = 120</a:t>
            </a:r>
          </a:p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factorial(6) = 720</a:t>
            </a:r>
          </a:p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factorial(7) = 5040</a:t>
            </a:r>
          </a:p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factorial(8) = 40320</a:t>
            </a:r>
          </a:p>
          <a:p>
            <a:r>
              <a:rPr lang="pt-BR" sz="1600" dirty="0">
                <a:solidFill>
                  <a:srgbClr val="FFFF00"/>
                </a:solidFill>
                <a:latin typeface="Consolas" panose="020B0609020204030204" pitchFamily="49" charset="0"/>
              </a:rPr>
              <a:t>factorial(9) = 362880</a:t>
            </a:r>
            <a:endParaRPr lang="en-US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826EE-6DE3-4509-AC73-CBCEC44314B4}"/>
              </a:ext>
            </a:extLst>
          </p:cNvPr>
          <p:cNvSpPr txBox="1"/>
          <p:nvPr/>
        </p:nvSpPr>
        <p:spPr>
          <a:xfrm>
            <a:off x="7624028" y="5075432"/>
            <a:ext cx="3309870" cy="369332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happens if we call </a:t>
            </a:r>
            <a:r>
              <a:rPr lang="en-US" dirty="0">
                <a:solidFill>
                  <a:srgbClr val="FF0000"/>
                </a:solidFill>
              </a:rPr>
              <a:t>fac(-5)</a:t>
            </a:r>
            <a:r>
              <a:rPr lang="en-US" dirty="0"/>
              <a:t> ?  </a:t>
            </a:r>
          </a:p>
        </p:txBody>
      </p:sp>
    </p:spTree>
    <p:extLst>
      <p:ext uri="{BB962C8B-B14F-4D97-AF65-F5344CB8AC3E}">
        <p14:creationId xmlns:p14="http://schemas.microsoft.com/office/powerpoint/2010/main" val="283794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F94B4E-FEB2-45DD-9C07-99D649B428D3}"/>
              </a:ext>
            </a:extLst>
          </p:cNvPr>
          <p:cNvSpPr txBox="1"/>
          <p:nvPr/>
        </p:nvSpPr>
        <p:spPr>
          <a:xfrm>
            <a:off x="2446986" y="953037"/>
            <a:ext cx="844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Recursion : 3 Laws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3E246-CA7E-487D-957B-2B8D84EBE4AD}"/>
              </a:ext>
            </a:extLst>
          </p:cNvPr>
          <p:cNvSpPr txBox="1"/>
          <p:nvPr/>
        </p:nvSpPr>
        <p:spPr>
          <a:xfrm>
            <a:off x="3116687" y="3271234"/>
            <a:ext cx="6387921" cy="142962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define a </a:t>
            </a:r>
            <a:r>
              <a:rPr lang="en-US" sz="2000" b="1" dirty="0"/>
              <a:t>base case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change its state at each step, moving toward the base case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call itself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C73AC-9F1C-442F-852F-86E3BC167B2B}"/>
              </a:ext>
            </a:extLst>
          </p:cNvPr>
          <p:cNvSpPr txBox="1"/>
          <p:nvPr/>
        </p:nvSpPr>
        <p:spPr>
          <a:xfrm>
            <a:off x="3245475" y="2640169"/>
            <a:ext cx="4082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Recursive algorithm must . . .</a:t>
            </a:r>
          </a:p>
        </p:txBody>
      </p:sp>
    </p:spTree>
    <p:extLst>
      <p:ext uri="{BB962C8B-B14F-4D97-AF65-F5344CB8AC3E}">
        <p14:creationId xmlns:p14="http://schemas.microsoft.com/office/powerpoint/2010/main" val="289885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F94B4E-FEB2-45DD-9C07-99D649B428D3}"/>
              </a:ext>
            </a:extLst>
          </p:cNvPr>
          <p:cNvSpPr txBox="1"/>
          <p:nvPr/>
        </p:nvSpPr>
        <p:spPr>
          <a:xfrm>
            <a:off x="3032974" y="758242"/>
            <a:ext cx="601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Recursion </a:t>
            </a:r>
            <a:r>
              <a:rPr lang="en-US" sz="3600" i="1" dirty="0"/>
              <a:t>vs</a:t>
            </a:r>
            <a:r>
              <a:rPr lang="en-US" sz="3600" dirty="0"/>
              <a:t> Iteration :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C73AC-9F1C-442F-852F-86E3BC167B2B}"/>
              </a:ext>
            </a:extLst>
          </p:cNvPr>
          <p:cNvSpPr txBox="1"/>
          <p:nvPr/>
        </p:nvSpPr>
        <p:spPr>
          <a:xfrm>
            <a:off x="1616296" y="1770742"/>
            <a:ext cx="862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recursive solution is often easier to understand than the iterative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75D4D-F100-495B-B179-88015E0BFB96}"/>
              </a:ext>
            </a:extLst>
          </p:cNvPr>
          <p:cNvSpPr txBox="1"/>
          <p:nvPr/>
        </p:nvSpPr>
        <p:spPr>
          <a:xfrm>
            <a:off x="3277511" y="2537021"/>
            <a:ext cx="4231999" cy="403187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sumrec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&lt;=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sumrec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&lt;= n;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sum +=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9EEB0-3683-430D-9DC2-6CB6DE5E7405}"/>
              </a:ext>
            </a:extLst>
          </p:cNvPr>
          <p:cNvSpPr txBox="1"/>
          <p:nvPr/>
        </p:nvSpPr>
        <p:spPr>
          <a:xfrm>
            <a:off x="7618656" y="2537021"/>
            <a:ext cx="1325882" cy="400110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000" dirty="0"/>
              <a:t>Recursive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ED68-4FD2-483F-A5F3-2C7901A61B66}"/>
              </a:ext>
            </a:extLst>
          </p:cNvPr>
          <p:cNvSpPr txBox="1"/>
          <p:nvPr/>
        </p:nvSpPr>
        <p:spPr>
          <a:xfrm>
            <a:off x="7618656" y="4687149"/>
            <a:ext cx="1325882" cy="400110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2000" dirty="0"/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18091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F94B4E-FEB2-45DD-9C07-99D649B428D3}"/>
              </a:ext>
            </a:extLst>
          </p:cNvPr>
          <p:cNvSpPr txBox="1"/>
          <p:nvPr/>
        </p:nvSpPr>
        <p:spPr>
          <a:xfrm>
            <a:off x="3088783" y="258353"/>
            <a:ext cx="601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Recursion </a:t>
            </a:r>
            <a:r>
              <a:rPr lang="en-US" sz="3600" i="1" dirty="0"/>
              <a:t>vs</a:t>
            </a:r>
            <a:r>
              <a:rPr lang="en-US" sz="3600" dirty="0"/>
              <a:t> Iteration :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C73AC-9F1C-442F-852F-86E3BC167B2B}"/>
              </a:ext>
            </a:extLst>
          </p:cNvPr>
          <p:cNvSpPr txBox="1"/>
          <p:nvPr/>
        </p:nvSpPr>
        <p:spPr>
          <a:xfrm>
            <a:off x="953036" y="1187154"/>
            <a:ext cx="947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Recursive algorithms (generally) use more stack space than iterative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75D4D-F100-495B-B179-88015E0BFB96}"/>
              </a:ext>
            </a:extLst>
          </p:cNvPr>
          <p:cNvSpPr txBox="1"/>
          <p:nvPr/>
        </p:nvSpPr>
        <p:spPr>
          <a:xfrm>
            <a:off x="759853" y="2028616"/>
            <a:ext cx="6426557" cy="37856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sumrec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+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sumrec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sumitr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&lt;= n;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sum +=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1689A-EE0D-42EB-89F2-1EDC3A8D3663}"/>
              </a:ext>
            </a:extLst>
          </p:cNvPr>
          <p:cNvSpPr/>
          <p:nvPr/>
        </p:nvSpPr>
        <p:spPr>
          <a:xfrm>
            <a:off x="9573298" y="2028616"/>
            <a:ext cx="1339404" cy="850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sumrec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A5B36-E2D1-417C-8FEC-54D32E43D06F}"/>
              </a:ext>
            </a:extLst>
          </p:cNvPr>
          <p:cNvSpPr/>
          <p:nvPr/>
        </p:nvSpPr>
        <p:spPr>
          <a:xfrm>
            <a:off x="9573297" y="2878621"/>
            <a:ext cx="1339404" cy="850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sumrec</a:t>
            </a:r>
            <a:r>
              <a:rPr lang="en-US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9C537-3933-4BF5-B3B6-3CC8C4EE50E9}"/>
              </a:ext>
            </a:extLst>
          </p:cNvPr>
          <p:cNvSpPr/>
          <p:nvPr/>
        </p:nvSpPr>
        <p:spPr>
          <a:xfrm>
            <a:off x="9573296" y="3728626"/>
            <a:ext cx="1339404" cy="850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sumrec</a:t>
            </a:r>
            <a:r>
              <a:rPr lang="en-US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00019-7E83-4801-82C3-D5A33EABAFE9}"/>
              </a:ext>
            </a:extLst>
          </p:cNvPr>
          <p:cNvSpPr/>
          <p:nvPr/>
        </p:nvSpPr>
        <p:spPr>
          <a:xfrm>
            <a:off x="9573295" y="4578631"/>
            <a:ext cx="1339404" cy="850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sumrec</a:t>
            </a:r>
            <a:r>
              <a:rPr lang="en-US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E6D98-7DD9-440A-8EEA-685FA423F5D9}"/>
              </a:ext>
            </a:extLst>
          </p:cNvPr>
          <p:cNvSpPr/>
          <p:nvPr/>
        </p:nvSpPr>
        <p:spPr>
          <a:xfrm>
            <a:off x="9573294" y="5428636"/>
            <a:ext cx="1339404" cy="850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sumrec</a:t>
            </a:r>
            <a:r>
              <a:rPr lang="en-US" dirty="0">
                <a:solidFill>
                  <a:schemeClr val="tx1"/>
                </a:solidFill>
              </a:rPr>
              <a:t>(4)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9B447-4869-407E-AB8D-AF87E8830CB4}"/>
              </a:ext>
            </a:extLst>
          </p:cNvPr>
          <p:cNvSpPr/>
          <p:nvPr/>
        </p:nvSpPr>
        <p:spPr>
          <a:xfrm>
            <a:off x="3303429" y="5638838"/>
            <a:ext cx="1339404" cy="85000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 = 6 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= 3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   = 4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D84FC12-EE83-4651-ABDC-CB876CFA930F}"/>
              </a:ext>
            </a:extLst>
          </p:cNvPr>
          <p:cNvSpPr/>
          <p:nvPr/>
        </p:nvSpPr>
        <p:spPr>
          <a:xfrm flipV="1">
            <a:off x="9103217" y="2028616"/>
            <a:ext cx="276893" cy="4250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C71D9-8F40-4ED2-A95A-79B77BFA102C}"/>
              </a:ext>
            </a:extLst>
          </p:cNvPr>
          <p:cNvSpPr txBox="1"/>
          <p:nvPr/>
        </p:nvSpPr>
        <p:spPr>
          <a:xfrm>
            <a:off x="2466302" y="5212972"/>
            <a:ext cx="301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sumitr</a:t>
            </a:r>
            <a:r>
              <a:rPr lang="en-US" sz="2000" dirty="0"/>
              <a:t> – just 1 stack frame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EF74D-2018-4352-912F-365BFFCF6637}"/>
              </a:ext>
            </a:extLst>
          </p:cNvPr>
          <p:cNvSpPr txBox="1"/>
          <p:nvPr/>
        </p:nvSpPr>
        <p:spPr>
          <a:xfrm>
            <a:off x="8925060" y="1304380"/>
            <a:ext cx="2653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sumrec</a:t>
            </a:r>
            <a:r>
              <a:rPr lang="en-US" sz="2000" dirty="0"/>
              <a:t> – stack frame for each recursive call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F625D-97BB-4CB7-8DBA-74B7F406EC50}"/>
              </a:ext>
            </a:extLst>
          </p:cNvPr>
          <p:cNvSpPr txBox="1"/>
          <p:nvPr/>
        </p:nvSpPr>
        <p:spPr>
          <a:xfrm>
            <a:off x="8410974" y="3953573"/>
            <a:ext cx="774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02193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5195A8-E825-41B7-B2BA-17667C578052}"/>
              </a:ext>
            </a:extLst>
          </p:cNvPr>
          <p:cNvSpPr txBox="1"/>
          <p:nvPr/>
        </p:nvSpPr>
        <p:spPr>
          <a:xfrm>
            <a:off x="3736669" y="2921168"/>
            <a:ext cx="4933740" cy="13234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Lifecycle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“foreach” and auto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9F42B-EC44-48B0-89E9-9FCF8D325A35}"/>
              </a:ext>
            </a:extLst>
          </p:cNvPr>
          <p:cNvSpPr txBox="1"/>
          <p:nvPr/>
        </p:nvSpPr>
        <p:spPr>
          <a:xfrm>
            <a:off x="4075387" y="724471"/>
            <a:ext cx="51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Topics for Today</a:t>
            </a:r>
          </a:p>
        </p:txBody>
      </p:sp>
    </p:spTree>
    <p:extLst>
      <p:ext uri="{BB962C8B-B14F-4D97-AF65-F5344CB8AC3E}">
        <p14:creationId xmlns:p14="http://schemas.microsoft.com/office/powerpoint/2010/main" val="32325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F94B4E-FEB2-45DD-9C07-99D649B428D3}"/>
              </a:ext>
            </a:extLst>
          </p:cNvPr>
          <p:cNvSpPr txBox="1"/>
          <p:nvPr/>
        </p:nvSpPr>
        <p:spPr>
          <a:xfrm>
            <a:off x="3136004" y="204451"/>
            <a:ext cx="601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Recursion </a:t>
            </a:r>
            <a:r>
              <a:rPr lang="en-US" sz="3600" i="1" dirty="0"/>
              <a:t>vs</a:t>
            </a:r>
            <a:r>
              <a:rPr lang="en-US" sz="3600" dirty="0"/>
              <a:t> Iteration :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C73AC-9F1C-442F-852F-86E3BC167B2B}"/>
              </a:ext>
            </a:extLst>
          </p:cNvPr>
          <p:cNvSpPr txBox="1"/>
          <p:nvPr/>
        </p:nvSpPr>
        <p:spPr>
          <a:xfrm>
            <a:off x="1622737" y="1287239"/>
            <a:ext cx="947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Sometimes, recursive algorithms are the only way to go!  </a:t>
            </a:r>
            <a:r>
              <a:rPr lang="en-US" sz="2000" dirty="0" err="1"/>
              <a:t>Eg</a:t>
            </a:r>
            <a:r>
              <a:rPr lang="en-US" sz="2000" dirty="0"/>
              <a:t>: traversing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0B3857-08D9-4F68-AF53-18AEE0E4BEE7}"/>
              </a:ext>
            </a:extLst>
          </p:cNvPr>
          <p:cNvSpPr/>
          <p:nvPr/>
        </p:nvSpPr>
        <p:spPr>
          <a:xfrm>
            <a:off x="4313905" y="2090949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99E1D9-F5CC-485B-83EA-AE90FB2AB2C7}"/>
              </a:ext>
            </a:extLst>
          </p:cNvPr>
          <p:cNvSpPr/>
          <p:nvPr/>
        </p:nvSpPr>
        <p:spPr>
          <a:xfrm>
            <a:off x="1925390" y="3942220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EB301B-D651-45B4-9A4A-02577EE96887}"/>
              </a:ext>
            </a:extLst>
          </p:cNvPr>
          <p:cNvSpPr/>
          <p:nvPr/>
        </p:nvSpPr>
        <p:spPr>
          <a:xfrm>
            <a:off x="3522370" y="3941413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D0801B-3E15-45E9-A141-12858A751AD4}"/>
              </a:ext>
            </a:extLst>
          </p:cNvPr>
          <p:cNvSpPr/>
          <p:nvPr/>
        </p:nvSpPr>
        <p:spPr>
          <a:xfrm>
            <a:off x="2723880" y="3081316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BBDA74-C6E8-44C4-AF5C-8EEC689CA357}"/>
              </a:ext>
            </a:extLst>
          </p:cNvPr>
          <p:cNvSpPr/>
          <p:nvPr/>
        </p:nvSpPr>
        <p:spPr>
          <a:xfrm>
            <a:off x="1526145" y="4756348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A0E3DB-CD09-4C98-9090-284F54201BA1}"/>
              </a:ext>
            </a:extLst>
          </p:cNvPr>
          <p:cNvSpPr/>
          <p:nvPr/>
        </p:nvSpPr>
        <p:spPr>
          <a:xfrm>
            <a:off x="2324635" y="4755541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7F110D-B188-4746-95BE-EBC54992FD31}"/>
              </a:ext>
            </a:extLst>
          </p:cNvPr>
          <p:cNvSpPr/>
          <p:nvPr/>
        </p:nvSpPr>
        <p:spPr>
          <a:xfrm>
            <a:off x="3123125" y="4755541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6D494C-45F8-4754-BA76-8FA906C48FEF}"/>
              </a:ext>
            </a:extLst>
          </p:cNvPr>
          <p:cNvSpPr/>
          <p:nvPr/>
        </p:nvSpPr>
        <p:spPr>
          <a:xfrm>
            <a:off x="3921615" y="4754734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76FA8F-6864-4447-97CA-8F1D085810A0}"/>
              </a:ext>
            </a:extLst>
          </p:cNvPr>
          <p:cNvCxnSpPr>
            <a:cxnSpLocks/>
            <a:stCxn id="3" idx="3"/>
            <a:endCxn id="10" idx="0"/>
          </p:cNvCxnSpPr>
          <p:nvPr/>
        </p:nvCxnSpPr>
        <p:spPr>
          <a:xfrm flipH="1">
            <a:off x="3045854" y="2432464"/>
            <a:ext cx="1362355" cy="64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87F2FF-EB49-41EB-947B-FE55099F5871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flipH="1">
            <a:off x="2247364" y="3422831"/>
            <a:ext cx="570820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FB758C-7658-4825-A127-8B2DFA4B66CE}"/>
              </a:ext>
            </a:extLst>
          </p:cNvPr>
          <p:cNvCxnSpPr>
            <a:cxnSpLocks/>
            <a:stCxn id="10" idx="5"/>
            <a:endCxn id="9" idx="0"/>
          </p:cNvCxnSpPr>
          <p:nvPr/>
        </p:nvCxnSpPr>
        <p:spPr>
          <a:xfrm>
            <a:off x="3273523" y="3422831"/>
            <a:ext cx="570821" cy="51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05375C-83E6-41F9-9A85-1D57A94E30BB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 flipH="1">
            <a:off x="1848119" y="4283735"/>
            <a:ext cx="171575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0C6574-542E-47AA-83CA-ABE9540BCA3F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2475033" y="4283735"/>
            <a:ext cx="171576" cy="4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1E7A21-1D41-4F2D-A2E7-650955116796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 flipH="1">
            <a:off x="3445099" y="4283617"/>
            <a:ext cx="171575" cy="4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33C928-6204-43C0-A2A3-7DD436B7282C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4072013" y="4283617"/>
            <a:ext cx="171576" cy="4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47EBFDEB-97F3-46A4-9BE4-3FA0ACCF836C}"/>
              </a:ext>
            </a:extLst>
          </p:cNvPr>
          <p:cNvSpPr/>
          <p:nvPr/>
        </p:nvSpPr>
        <p:spPr>
          <a:xfrm>
            <a:off x="5318971" y="3938260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B3F7E32-6B06-43DD-A268-B65D0AC11B00}"/>
              </a:ext>
            </a:extLst>
          </p:cNvPr>
          <p:cNvSpPr/>
          <p:nvPr/>
        </p:nvSpPr>
        <p:spPr>
          <a:xfrm>
            <a:off x="6915951" y="3937453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F55A999-8FA4-4375-B258-6DF73D95359C}"/>
              </a:ext>
            </a:extLst>
          </p:cNvPr>
          <p:cNvSpPr/>
          <p:nvPr/>
        </p:nvSpPr>
        <p:spPr>
          <a:xfrm>
            <a:off x="6117461" y="3077356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FD7FCB8-0D5B-4E2E-8784-576A59BD764E}"/>
              </a:ext>
            </a:extLst>
          </p:cNvPr>
          <p:cNvSpPr/>
          <p:nvPr/>
        </p:nvSpPr>
        <p:spPr>
          <a:xfrm>
            <a:off x="4919726" y="4752388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1436104-E319-4161-B836-36AB456D8FC5}"/>
              </a:ext>
            </a:extLst>
          </p:cNvPr>
          <p:cNvSpPr/>
          <p:nvPr/>
        </p:nvSpPr>
        <p:spPr>
          <a:xfrm>
            <a:off x="5718216" y="4751581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8689DF5-7C58-4339-8A28-DEE6457AC550}"/>
              </a:ext>
            </a:extLst>
          </p:cNvPr>
          <p:cNvSpPr/>
          <p:nvPr/>
        </p:nvSpPr>
        <p:spPr>
          <a:xfrm>
            <a:off x="6516706" y="4751581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EAC0B6E-9F54-446D-A526-BD6D51B4E387}"/>
              </a:ext>
            </a:extLst>
          </p:cNvPr>
          <p:cNvSpPr/>
          <p:nvPr/>
        </p:nvSpPr>
        <p:spPr>
          <a:xfrm>
            <a:off x="7315196" y="4750774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61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CD1FA94-8730-4ED0-93D1-451F7D9845E2}"/>
              </a:ext>
            </a:extLst>
          </p:cNvPr>
          <p:cNvCxnSpPr>
            <a:cxnSpLocks/>
            <a:stCxn id="3" idx="5"/>
            <a:endCxn id="97" idx="0"/>
          </p:cNvCxnSpPr>
          <p:nvPr/>
        </p:nvCxnSpPr>
        <p:spPr>
          <a:xfrm>
            <a:off x="4863548" y="2432464"/>
            <a:ext cx="1575887" cy="64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50E411F-C677-488F-87F4-ED057A2ED74E}"/>
              </a:ext>
            </a:extLst>
          </p:cNvPr>
          <p:cNvCxnSpPr>
            <a:cxnSpLocks/>
            <a:stCxn id="97" idx="3"/>
            <a:endCxn id="95" idx="0"/>
          </p:cNvCxnSpPr>
          <p:nvPr/>
        </p:nvCxnSpPr>
        <p:spPr>
          <a:xfrm flipH="1">
            <a:off x="5640945" y="3418871"/>
            <a:ext cx="570820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1D3349E-AA33-4F5E-862C-072A82A8ACC1}"/>
              </a:ext>
            </a:extLst>
          </p:cNvPr>
          <p:cNvCxnSpPr>
            <a:cxnSpLocks/>
            <a:stCxn id="97" idx="5"/>
            <a:endCxn id="96" idx="0"/>
          </p:cNvCxnSpPr>
          <p:nvPr/>
        </p:nvCxnSpPr>
        <p:spPr>
          <a:xfrm>
            <a:off x="6667104" y="3418871"/>
            <a:ext cx="570821" cy="51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677170-9ABF-4238-956C-A7016F0B8973}"/>
              </a:ext>
            </a:extLst>
          </p:cNvPr>
          <p:cNvCxnSpPr>
            <a:cxnSpLocks/>
            <a:stCxn id="95" idx="3"/>
            <a:endCxn id="98" idx="0"/>
          </p:cNvCxnSpPr>
          <p:nvPr/>
        </p:nvCxnSpPr>
        <p:spPr>
          <a:xfrm flipH="1">
            <a:off x="5241700" y="4279775"/>
            <a:ext cx="171575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A53291-A64C-41F3-8DB1-F592FB518E77}"/>
              </a:ext>
            </a:extLst>
          </p:cNvPr>
          <p:cNvCxnSpPr>
            <a:cxnSpLocks/>
            <a:stCxn id="95" idx="5"/>
            <a:endCxn id="99" idx="0"/>
          </p:cNvCxnSpPr>
          <p:nvPr/>
        </p:nvCxnSpPr>
        <p:spPr>
          <a:xfrm>
            <a:off x="5868614" y="4279775"/>
            <a:ext cx="171576" cy="4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3178FB1-8C34-478B-BEA5-1A0092101C27}"/>
              </a:ext>
            </a:extLst>
          </p:cNvPr>
          <p:cNvCxnSpPr>
            <a:cxnSpLocks/>
            <a:stCxn id="96" idx="3"/>
            <a:endCxn id="100" idx="0"/>
          </p:cNvCxnSpPr>
          <p:nvPr/>
        </p:nvCxnSpPr>
        <p:spPr>
          <a:xfrm flipH="1">
            <a:off x="6838680" y="4279657"/>
            <a:ext cx="171575" cy="4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860C683-D0A2-4A38-9127-BBBE61AE4F62}"/>
              </a:ext>
            </a:extLst>
          </p:cNvPr>
          <p:cNvCxnSpPr>
            <a:cxnSpLocks/>
            <a:stCxn id="96" idx="5"/>
            <a:endCxn id="101" idx="0"/>
          </p:cNvCxnSpPr>
          <p:nvPr/>
        </p:nvCxnSpPr>
        <p:spPr>
          <a:xfrm>
            <a:off x="7465594" y="4279657"/>
            <a:ext cx="171576" cy="4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CC594AF-D0AF-49EC-88AA-82F56C8E8622}"/>
              </a:ext>
            </a:extLst>
          </p:cNvPr>
          <p:cNvSpPr txBox="1"/>
          <p:nvPr/>
        </p:nvSpPr>
        <p:spPr>
          <a:xfrm>
            <a:off x="7637169" y="2519760"/>
            <a:ext cx="3631844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example: Add up all the numbers in this Binary Search Tree; or find the biggest value; or …</a:t>
            </a:r>
          </a:p>
        </p:txBody>
      </p:sp>
    </p:spTree>
    <p:extLst>
      <p:ext uri="{BB962C8B-B14F-4D97-AF65-F5344CB8AC3E}">
        <p14:creationId xmlns:p14="http://schemas.microsoft.com/office/powerpoint/2010/main" val="4037290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C4202-5512-4866-930E-D49126D36325}"/>
              </a:ext>
            </a:extLst>
          </p:cNvPr>
          <p:cNvSpPr txBox="1"/>
          <p:nvPr/>
        </p:nvSpPr>
        <p:spPr>
          <a:xfrm>
            <a:off x="3503055" y="9525"/>
            <a:ext cx="557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1 : Recursion : </a:t>
            </a:r>
            <a:r>
              <a:rPr lang="en-US" sz="2800" dirty="0" err="1">
                <a:solidFill>
                  <a:schemeClr val="bg1"/>
                </a:solidFill>
              </a:rPr>
              <a:t>SumOfDigits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E7CE5-0D4B-40C9-9F66-F3CE58893D98}"/>
              </a:ext>
            </a:extLst>
          </p:cNvPr>
          <p:cNvSpPr txBox="1"/>
          <p:nvPr/>
        </p:nvSpPr>
        <p:spPr>
          <a:xfrm>
            <a:off x="1382332" y="762986"/>
            <a:ext cx="9427336" cy="464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Write a recursive function that sums the digits in a given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A8D61-7137-4C12-82D3-D949403D42F4}"/>
              </a:ext>
            </a:extLst>
          </p:cNvPr>
          <p:cNvSpPr txBox="1"/>
          <p:nvPr/>
        </p:nvSpPr>
        <p:spPr>
          <a:xfrm>
            <a:off x="1382332" y="1505265"/>
            <a:ext cx="9427336" cy="129586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Call your file SumOfDigits.cpp.  Include a main function with at least one test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Submit </a:t>
            </a:r>
            <a:r>
              <a:rPr lang="en-US" dirty="0">
                <a:solidFill>
                  <a:srgbClr val="FF0000"/>
                </a:solidFill>
              </a:rPr>
              <a:t>SumOfDigits.cpp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2530B-C3B5-4A55-849B-205BD1A328D3}"/>
              </a:ext>
            </a:extLst>
          </p:cNvPr>
          <p:cNvSpPr txBox="1"/>
          <p:nvPr/>
        </p:nvSpPr>
        <p:spPr>
          <a:xfrm>
            <a:off x="4192074" y="3217479"/>
            <a:ext cx="4198514" cy="46487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Hint: last digit in an integer, n, is n %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2653-0E08-4D71-8BAB-655655AE955F}"/>
              </a:ext>
            </a:extLst>
          </p:cNvPr>
          <p:cNvSpPr txBox="1"/>
          <p:nvPr/>
        </p:nvSpPr>
        <p:spPr>
          <a:xfrm>
            <a:off x="1473772" y="4563569"/>
            <a:ext cx="9427336" cy="153144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During class, we worked on n = 2 3 1 5 4 9 9 3 as our example.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Decided we would work thru the digits starting with the rightmost (</a:t>
            </a:r>
            <a:r>
              <a:rPr lang="en-US" sz="1600" dirty="0" err="1"/>
              <a:t>ie</a:t>
            </a:r>
            <a:r>
              <a:rPr lang="en-US" sz="1600" dirty="0"/>
              <a:t>, 3)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After treating that rightmost digit, we threw it away, and continued with the rest of the number – </a:t>
            </a:r>
            <a:r>
              <a:rPr lang="en-US" sz="1600" dirty="0" err="1"/>
              <a:t>ie</a:t>
            </a:r>
            <a:r>
              <a:rPr lang="en-US" sz="1600" dirty="0"/>
              <a:t>: 2315499.  And we got that by simply doing an integer divide by 10</a:t>
            </a:r>
          </a:p>
        </p:txBody>
      </p:sp>
    </p:spTree>
    <p:extLst>
      <p:ext uri="{BB962C8B-B14F-4D97-AF65-F5344CB8AC3E}">
        <p14:creationId xmlns:p14="http://schemas.microsoft.com/office/powerpoint/2010/main" val="28895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C4202-5512-4866-930E-D49126D36325}"/>
              </a:ext>
            </a:extLst>
          </p:cNvPr>
          <p:cNvSpPr txBox="1"/>
          <p:nvPr/>
        </p:nvSpPr>
        <p:spPr>
          <a:xfrm>
            <a:off x="3503055" y="0"/>
            <a:ext cx="557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2 : Recursion : Palindrome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EE7CE5-0D4B-40C9-9F66-F3CE58893D98}"/>
              </a:ext>
            </a:extLst>
          </p:cNvPr>
          <p:cNvSpPr txBox="1"/>
          <p:nvPr/>
        </p:nvSpPr>
        <p:spPr>
          <a:xfrm>
            <a:off x="1577663" y="983975"/>
            <a:ext cx="9427336" cy="46487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Write a recursive function that checks whether a given string is a palindrome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A8D61-7137-4C12-82D3-D949403D42F4}"/>
              </a:ext>
            </a:extLst>
          </p:cNvPr>
          <p:cNvSpPr txBox="1"/>
          <p:nvPr/>
        </p:nvSpPr>
        <p:spPr>
          <a:xfrm>
            <a:off x="1577663" y="2244759"/>
            <a:ext cx="9427336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 your file </a:t>
            </a:r>
            <a:r>
              <a:rPr lang="en-US" dirty="0">
                <a:solidFill>
                  <a:srgbClr val="FF0000"/>
                </a:solidFill>
              </a:rPr>
              <a:t>Palindrome.cpp</a:t>
            </a:r>
            <a:r>
              <a:rPr lang="en-US" dirty="0"/>
              <a:t>.  Include a main function with several tests</a:t>
            </a:r>
          </a:p>
          <a:p>
            <a:endParaRPr lang="en-US" dirty="0"/>
          </a:p>
          <a:p>
            <a:r>
              <a:rPr lang="en-US" dirty="0"/>
              <a:t>Submit </a:t>
            </a:r>
            <a:r>
              <a:rPr lang="en-US" dirty="0">
                <a:solidFill>
                  <a:srgbClr val="FF0000"/>
                </a:solidFill>
              </a:rPr>
              <a:t>Palindrome.cpp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D922C-B4EB-42F9-8C48-47ECDD1CDB13}"/>
              </a:ext>
            </a:extLst>
          </p:cNvPr>
          <p:cNvSpPr txBox="1"/>
          <p:nvPr/>
        </p:nvSpPr>
        <p:spPr>
          <a:xfrm>
            <a:off x="1577663" y="4151576"/>
            <a:ext cx="9427335" cy="129586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Hint: check for palindromes that have an even of characters; and an odd number of characters</a:t>
            </a:r>
          </a:p>
          <a:p>
            <a:pPr>
              <a:lnSpc>
                <a:spcPct val="150000"/>
              </a:lnSpc>
            </a:pPr>
            <a:r>
              <a:rPr lang="en-US" dirty="0"/>
              <a:t>Hint: does your code work for an empty string?</a:t>
            </a:r>
          </a:p>
          <a:p>
            <a:pPr>
              <a:lnSpc>
                <a:spcPct val="150000"/>
              </a:lnSpc>
            </a:pPr>
            <a:r>
              <a:rPr lang="en-US" dirty="0"/>
              <a:t>Hint: does your code work for a string with just 1 character?</a:t>
            </a:r>
          </a:p>
        </p:txBody>
      </p:sp>
    </p:spTree>
    <p:extLst>
      <p:ext uri="{BB962C8B-B14F-4D97-AF65-F5344CB8AC3E}">
        <p14:creationId xmlns:p14="http://schemas.microsoft.com/office/powerpoint/2010/main" val="345776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3C4202-5512-4866-930E-D49126D36325}"/>
              </a:ext>
            </a:extLst>
          </p:cNvPr>
          <p:cNvSpPr txBox="1"/>
          <p:nvPr/>
        </p:nvSpPr>
        <p:spPr>
          <a:xfrm>
            <a:off x="3754515" y="331470"/>
            <a:ext cx="557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Palindrome : Extra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76DA4-7735-4C46-B641-92EAC88CB3DC}"/>
              </a:ext>
            </a:extLst>
          </p:cNvPr>
          <p:cNvSpPr txBox="1"/>
          <p:nvPr/>
        </p:nvSpPr>
        <p:spPr>
          <a:xfrm>
            <a:off x="939370" y="1087086"/>
            <a:ext cx="10576869" cy="31393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During class we decided that the palindrome function should have the signature: </a:t>
            </a:r>
            <a:r>
              <a:rPr lang="en-US" dirty="0">
                <a:solidFill>
                  <a:srgbClr val="FF0000"/>
                </a:solidFill>
              </a:rPr>
              <a:t>bool palindrome(string s)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[ slightly more efficient would be </a:t>
            </a:r>
            <a:r>
              <a:rPr lang="en-US" dirty="0">
                <a:solidFill>
                  <a:srgbClr val="FF0000"/>
                </a:solidFill>
              </a:rPr>
              <a:t>bool palindrome(string&amp; s)</a:t>
            </a:r>
            <a:r>
              <a:rPr lang="en-US" dirty="0"/>
              <a:t> 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should check the first and last character of the input string.  If they are different:  s = “a . . . . . . . . . . . x” (where the . . . characters don’t matter), then it’s not a palindrome.</a:t>
            </a:r>
          </a:p>
          <a:p>
            <a:endParaRPr lang="en-US" dirty="0"/>
          </a:p>
          <a:p>
            <a:r>
              <a:rPr lang="en-US" dirty="0"/>
              <a:t>If, on the other hand the first and last characters are the same: s = “a . . . . . . . . . . . a” then we keep going.  So we call palindrome again, but drop the first and last letters of the original string.</a:t>
            </a:r>
          </a:p>
          <a:p>
            <a:endParaRPr lang="en-US" dirty="0"/>
          </a:p>
          <a:p>
            <a:r>
              <a:rPr lang="en-US" dirty="0"/>
              <a:t>This can be done using string’s </a:t>
            </a:r>
            <a:r>
              <a:rPr lang="en-US" dirty="0" err="1">
                <a:solidFill>
                  <a:srgbClr val="FF0000"/>
                </a:solidFill>
              </a:rPr>
              <a:t>substr</a:t>
            </a:r>
            <a:r>
              <a:rPr lang="en-US" dirty="0"/>
              <a:t> method.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FED7A-E9ED-4BD1-83B6-349034F312A9}"/>
              </a:ext>
            </a:extLst>
          </p:cNvPr>
          <p:cNvSpPr txBox="1"/>
          <p:nvPr/>
        </p:nvSpPr>
        <p:spPr>
          <a:xfrm>
            <a:off x="939369" y="4622766"/>
            <a:ext cx="10576869" cy="147732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That’s the path to a solution.  But the </a:t>
            </a:r>
            <a:r>
              <a:rPr lang="en-US" i="1" dirty="0"/>
              <a:t>mechanics</a:t>
            </a:r>
            <a:r>
              <a:rPr lang="en-US" dirty="0"/>
              <a:t> of writing the palindrome function might be easier if we introduce a function: </a:t>
            </a:r>
            <a:r>
              <a:rPr lang="en-US" dirty="0" err="1">
                <a:solidFill>
                  <a:srgbClr val="FF0000"/>
                </a:solidFill>
              </a:rPr>
              <a:t>palindrome_helper</a:t>
            </a:r>
            <a:r>
              <a:rPr lang="en-US" dirty="0">
                <a:solidFill>
                  <a:srgbClr val="FF0000"/>
                </a:solidFill>
              </a:rPr>
              <a:t>(string s, int lo, int hi)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recurse we would call </a:t>
            </a:r>
            <a:r>
              <a:rPr lang="en-US" dirty="0" err="1">
                <a:solidFill>
                  <a:srgbClr val="FF0000"/>
                </a:solidFill>
              </a:rPr>
              <a:t>palindrome_helper</a:t>
            </a:r>
            <a:r>
              <a:rPr lang="en-US" dirty="0">
                <a:solidFill>
                  <a:srgbClr val="FF0000"/>
                </a:solidFill>
              </a:rPr>
              <a:t>(s, lo + 1, hi – 1)</a:t>
            </a:r>
            <a:r>
              <a:rPr lang="en-US" dirty="0"/>
              <a:t>.  A little bit easier to follow, and avoids making string copies using </a:t>
            </a:r>
            <a:r>
              <a:rPr lang="en-US" dirty="0" err="1">
                <a:solidFill>
                  <a:srgbClr val="FF0000"/>
                </a:solidFill>
              </a:rPr>
              <a:t>substr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44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94B94-AA28-4804-B2CE-8B62E1C3F3B8}"/>
              </a:ext>
            </a:extLst>
          </p:cNvPr>
          <p:cNvSpPr txBox="1"/>
          <p:nvPr/>
        </p:nvSpPr>
        <p:spPr>
          <a:xfrm>
            <a:off x="3195519" y="253039"/>
            <a:ext cx="682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 5 : Recursion : Sum Binary Search Tree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BF772E-D60D-4942-93A2-43F634B14ECD}"/>
              </a:ext>
            </a:extLst>
          </p:cNvPr>
          <p:cNvSpPr/>
          <p:nvPr/>
        </p:nvSpPr>
        <p:spPr>
          <a:xfrm>
            <a:off x="5575518" y="867456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16E11-BE7F-4CA1-B0A9-4127E134CF77}"/>
              </a:ext>
            </a:extLst>
          </p:cNvPr>
          <p:cNvSpPr/>
          <p:nvPr/>
        </p:nvSpPr>
        <p:spPr>
          <a:xfrm>
            <a:off x="3187003" y="2718727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DF329B-F885-4520-A307-D0BC84655497}"/>
              </a:ext>
            </a:extLst>
          </p:cNvPr>
          <p:cNvSpPr/>
          <p:nvPr/>
        </p:nvSpPr>
        <p:spPr>
          <a:xfrm>
            <a:off x="4783983" y="2717920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746B17-928E-4125-B656-3734216562F7}"/>
              </a:ext>
            </a:extLst>
          </p:cNvPr>
          <p:cNvSpPr/>
          <p:nvPr/>
        </p:nvSpPr>
        <p:spPr>
          <a:xfrm>
            <a:off x="3985493" y="1857823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B80AE8-640B-4A64-BB3D-C1752BFB7CD0}"/>
              </a:ext>
            </a:extLst>
          </p:cNvPr>
          <p:cNvSpPr/>
          <p:nvPr/>
        </p:nvSpPr>
        <p:spPr>
          <a:xfrm>
            <a:off x="2787758" y="3532855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2CF3D2-FB04-439C-AD95-4EB887BE0076}"/>
              </a:ext>
            </a:extLst>
          </p:cNvPr>
          <p:cNvSpPr/>
          <p:nvPr/>
        </p:nvSpPr>
        <p:spPr>
          <a:xfrm>
            <a:off x="3586248" y="3532048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BF37CC-4169-4E1C-800C-268618A1D570}"/>
              </a:ext>
            </a:extLst>
          </p:cNvPr>
          <p:cNvSpPr/>
          <p:nvPr/>
        </p:nvSpPr>
        <p:spPr>
          <a:xfrm>
            <a:off x="4384738" y="3532048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6FFE33-220C-4B0B-B5D4-A51279E00FE7}"/>
              </a:ext>
            </a:extLst>
          </p:cNvPr>
          <p:cNvSpPr/>
          <p:nvPr/>
        </p:nvSpPr>
        <p:spPr>
          <a:xfrm>
            <a:off x="5183228" y="3531241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643BC5-F37F-447F-973C-B0429DAC53AF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307467" y="1208971"/>
            <a:ext cx="1362355" cy="64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84FDCF-1BB6-4B5B-A4B8-C186BCFDF7BD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 flipH="1">
            <a:off x="3508977" y="2199338"/>
            <a:ext cx="570820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3CE63-347E-4323-81A1-EC7E8C0B7D22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4535136" y="2199338"/>
            <a:ext cx="570821" cy="51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7A6479-FEB4-4B98-931D-2DCFF43628D0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3109732" y="3060242"/>
            <a:ext cx="171575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DEF60B-34FD-4FB6-8DF1-A342DB84E35C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736646" y="3060242"/>
            <a:ext cx="171576" cy="4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263B31-4A3F-4494-9C80-5FEC08C2C21E}"/>
              </a:ext>
            </a:extLst>
          </p:cNvPr>
          <p:cNvCxnSpPr>
            <a:cxnSpLocks/>
            <a:stCxn id="5" idx="3"/>
            <a:endCxn id="9" idx="0"/>
          </p:cNvCxnSpPr>
          <p:nvPr/>
        </p:nvCxnSpPr>
        <p:spPr>
          <a:xfrm flipH="1">
            <a:off x="4706712" y="3060124"/>
            <a:ext cx="171575" cy="4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C4B5C1-D3C9-41D3-AE6C-DD0A43FA36B0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5333626" y="3060124"/>
            <a:ext cx="171576" cy="4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C0D42A6-E2CC-4416-BD77-6E866BFE890A}"/>
              </a:ext>
            </a:extLst>
          </p:cNvPr>
          <p:cNvSpPr/>
          <p:nvPr/>
        </p:nvSpPr>
        <p:spPr>
          <a:xfrm>
            <a:off x="6580584" y="2714767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C2358C-9BEF-4CCD-AD43-80691627F6E4}"/>
              </a:ext>
            </a:extLst>
          </p:cNvPr>
          <p:cNvSpPr/>
          <p:nvPr/>
        </p:nvSpPr>
        <p:spPr>
          <a:xfrm>
            <a:off x="8177564" y="2713960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F19236-586A-427C-A5EF-7E9681A174FB}"/>
              </a:ext>
            </a:extLst>
          </p:cNvPr>
          <p:cNvSpPr/>
          <p:nvPr/>
        </p:nvSpPr>
        <p:spPr>
          <a:xfrm>
            <a:off x="7379074" y="1853863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5F0402-CAC8-463B-BAB9-7E078146564E}"/>
              </a:ext>
            </a:extLst>
          </p:cNvPr>
          <p:cNvSpPr/>
          <p:nvPr/>
        </p:nvSpPr>
        <p:spPr>
          <a:xfrm>
            <a:off x="6181339" y="3528895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B91C1C-490F-4F66-BC19-118F5B5D8A9D}"/>
              </a:ext>
            </a:extLst>
          </p:cNvPr>
          <p:cNvSpPr/>
          <p:nvPr/>
        </p:nvSpPr>
        <p:spPr>
          <a:xfrm>
            <a:off x="6979829" y="3528088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141BA8-D549-46FC-9441-C2923DF649A9}"/>
              </a:ext>
            </a:extLst>
          </p:cNvPr>
          <p:cNvSpPr/>
          <p:nvPr/>
        </p:nvSpPr>
        <p:spPr>
          <a:xfrm>
            <a:off x="7778319" y="3528088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BB2B49-B130-4169-9C61-61711506AAEA}"/>
              </a:ext>
            </a:extLst>
          </p:cNvPr>
          <p:cNvSpPr/>
          <p:nvPr/>
        </p:nvSpPr>
        <p:spPr>
          <a:xfrm>
            <a:off x="8576809" y="3527281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6EF351-9726-4D48-8061-39D172A1A0A9}"/>
              </a:ext>
            </a:extLst>
          </p:cNvPr>
          <p:cNvCxnSpPr>
            <a:cxnSpLocks/>
            <a:stCxn id="3" idx="5"/>
            <a:endCxn id="20" idx="0"/>
          </p:cNvCxnSpPr>
          <p:nvPr/>
        </p:nvCxnSpPr>
        <p:spPr>
          <a:xfrm>
            <a:off x="6125161" y="1208971"/>
            <a:ext cx="1575887" cy="64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2BE245-77DE-4701-9F48-57B4AA1EC903}"/>
              </a:ext>
            </a:extLst>
          </p:cNvPr>
          <p:cNvCxnSpPr>
            <a:cxnSpLocks/>
            <a:stCxn id="20" idx="3"/>
            <a:endCxn id="18" idx="0"/>
          </p:cNvCxnSpPr>
          <p:nvPr/>
        </p:nvCxnSpPr>
        <p:spPr>
          <a:xfrm flipH="1">
            <a:off x="6902558" y="2195378"/>
            <a:ext cx="570820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4118E4-E7C0-4251-BD94-E5DFEE35DE0E}"/>
              </a:ext>
            </a:extLst>
          </p:cNvPr>
          <p:cNvCxnSpPr>
            <a:cxnSpLocks/>
            <a:stCxn id="20" idx="5"/>
            <a:endCxn id="19" idx="0"/>
          </p:cNvCxnSpPr>
          <p:nvPr/>
        </p:nvCxnSpPr>
        <p:spPr>
          <a:xfrm>
            <a:off x="7928717" y="2195378"/>
            <a:ext cx="570821" cy="51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E65D0A-B320-4119-824F-13828085591E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6503313" y="3056282"/>
            <a:ext cx="171575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99B520-CEBC-4A80-ABA7-57CA5A38B2C9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7130227" y="3056282"/>
            <a:ext cx="171576" cy="4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BDD984-534C-4596-804C-5A72FA49B3EA}"/>
              </a:ext>
            </a:extLst>
          </p:cNvPr>
          <p:cNvCxnSpPr>
            <a:cxnSpLocks/>
            <a:stCxn id="19" idx="3"/>
            <a:endCxn id="23" idx="0"/>
          </p:cNvCxnSpPr>
          <p:nvPr/>
        </p:nvCxnSpPr>
        <p:spPr>
          <a:xfrm flipH="1">
            <a:off x="8100293" y="3056164"/>
            <a:ext cx="171575" cy="4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FD72C9-E6D1-481E-A15D-A719620E907C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8727207" y="3056164"/>
            <a:ext cx="171576" cy="4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00B52F-41F0-4DC9-B0A8-F590BBC54179}"/>
              </a:ext>
            </a:extLst>
          </p:cNvPr>
          <p:cNvSpPr txBox="1"/>
          <p:nvPr/>
        </p:nvSpPr>
        <p:spPr>
          <a:xfrm>
            <a:off x="719291" y="4542858"/>
            <a:ext cx="6532403" cy="20621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 { 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 left;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 right;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v, B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l, B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r) 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(v), left(l), right(r) {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BDD174-DF79-441D-93A4-DEB9E44CEE01}"/>
              </a:ext>
            </a:extLst>
          </p:cNvPr>
          <p:cNvSpPr txBox="1"/>
          <p:nvPr/>
        </p:nvSpPr>
        <p:spPr>
          <a:xfrm>
            <a:off x="6052055" y="4230037"/>
            <a:ext cx="5693454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want to write a method that adds up all the Nodes in a Binary Search Tree.  Here is a starting definition for our Node – called “B” for short.  “left” is the left-hand arrow; “right” is the right-hand arrow.</a:t>
            </a:r>
          </a:p>
        </p:txBody>
      </p:sp>
    </p:spTree>
    <p:extLst>
      <p:ext uri="{BB962C8B-B14F-4D97-AF65-F5344CB8AC3E}">
        <p14:creationId xmlns:p14="http://schemas.microsoft.com/office/powerpoint/2010/main" val="800423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5A0BCAA-7FD6-4B83-8495-18F469231DA3}"/>
              </a:ext>
            </a:extLst>
          </p:cNvPr>
          <p:cNvSpPr txBox="1"/>
          <p:nvPr/>
        </p:nvSpPr>
        <p:spPr>
          <a:xfrm>
            <a:off x="1434106" y="2274838"/>
            <a:ext cx="9135854" cy="23083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During discussion in class, we figured out that for any node, we just need a few checks: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left arm is not a </a:t>
            </a:r>
            <a:r>
              <a:rPr lang="en-US" dirty="0" err="1">
                <a:solidFill>
                  <a:srgbClr val="FF0000"/>
                </a:solidFill>
              </a:rPr>
              <a:t>nullptr</a:t>
            </a:r>
            <a:r>
              <a:rPr lang="en-US" dirty="0"/>
              <a:t>,  then call 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on that sub-tree to calculate “</a:t>
            </a:r>
            <a:r>
              <a:rPr lang="en-US" dirty="0" err="1"/>
              <a:t>leftSum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right arm is not a </a:t>
            </a:r>
            <a:r>
              <a:rPr lang="en-US" dirty="0" err="1">
                <a:solidFill>
                  <a:srgbClr val="FF0000"/>
                </a:solidFill>
              </a:rPr>
              <a:t>nullptr</a:t>
            </a:r>
            <a:r>
              <a:rPr lang="en-US" dirty="0"/>
              <a:t>, then call </a:t>
            </a:r>
            <a:r>
              <a:rPr lang="en-US" dirty="0">
                <a:solidFill>
                  <a:srgbClr val="FF0000"/>
                </a:solidFill>
              </a:rPr>
              <a:t>sum</a:t>
            </a:r>
            <a:r>
              <a:rPr lang="en-US" dirty="0"/>
              <a:t> on that sub-tree to calculate “</a:t>
            </a:r>
            <a:r>
              <a:rPr lang="en-US" dirty="0" err="1"/>
              <a:t>rightSum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answer is: </a:t>
            </a:r>
            <a:r>
              <a:rPr lang="en-US" dirty="0" err="1"/>
              <a:t>val</a:t>
            </a:r>
            <a:r>
              <a:rPr lang="en-US" dirty="0"/>
              <a:t> + </a:t>
            </a:r>
            <a:r>
              <a:rPr lang="en-US" dirty="0" err="1"/>
              <a:t>leftSum</a:t>
            </a:r>
            <a:r>
              <a:rPr lang="en-US" dirty="0"/>
              <a:t> + </a:t>
            </a:r>
            <a:r>
              <a:rPr lang="en-US" dirty="0" err="1"/>
              <a:t>rightSum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C50C5-250D-410E-86ED-64680D37B191}"/>
              </a:ext>
            </a:extLst>
          </p:cNvPr>
          <p:cNvSpPr txBox="1"/>
          <p:nvPr/>
        </p:nvSpPr>
        <p:spPr>
          <a:xfrm>
            <a:off x="3241239" y="641659"/>
            <a:ext cx="682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 5 : Recursion : Extra</a:t>
            </a:r>
          </a:p>
        </p:txBody>
      </p:sp>
    </p:spTree>
    <p:extLst>
      <p:ext uri="{BB962C8B-B14F-4D97-AF65-F5344CB8AC3E}">
        <p14:creationId xmlns:p14="http://schemas.microsoft.com/office/powerpoint/2010/main" val="42666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116E11-BE7F-4CA1-B0A9-4127E134CF77}"/>
              </a:ext>
            </a:extLst>
          </p:cNvPr>
          <p:cNvSpPr/>
          <p:nvPr/>
        </p:nvSpPr>
        <p:spPr>
          <a:xfrm>
            <a:off x="9285663" y="1457587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B80AE8-640B-4A64-BB3D-C1752BFB7CD0}"/>
              </a:ext>
            </a:extLst>
          </p:cNvPr>
          <p:cNvSpPr/>
          <p:nvPr/>
        </p:nvSpPr>
        <p:spPr>
          <a:xfrm>
            <a:off x="8886418" y="2271715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2CF3D2-FB04-439C-AD95-4EB887BE0076}"/>
              </a:ext>
            </a:extLst>
          </p:cNvPr>
          <p:cNvSpPr/>
          <p:nvPr/>
        </p:nvSpPr>
        <p:spPr>
          <a:xfrm>
            <a:off x="9684908" y="2270908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7A6479-FEB4-4B98-931D-2DCFF43628D0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9208392" y="1799102"/>
            <a:ext cx="171575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DEF60B-34FD-4FB6-8DF1-A342DB84E35C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9835306" y="1799102"/>
            <a:ext cx="171576" cy="4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500B52F-41F0-4DC9-B0A8-F590BBC54179}"/>
              </a:ext>
            </a:extLst>
          </p:cNvPr>
          <p:cNvSpPr txBox="1"/>
          <p:nvPr/>
        </p:nvSpPr>
        <p:spPr>
          <a:xfrm>
            <a:off x="1685911" y="887851"/>
            <a:ext cx="6059508" cy="28931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 {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B*  left;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B*  right;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B(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v, B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l, B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r) 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(v), left(l), right(r) {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sum()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Write the solution here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7159DA-6C63-45D3-BB55-394CDCE745F8}"/>
              </a:ext>
            </a:extLst>
          </p:cNvPr>
          <p:cNvSpPr txBox="1"/>
          <p:nvPr/>
        </p:nvSpPr>
        <p:spPr>
          <a:xfrm>
            <a:off x="856447" y="4193247"/>
            <a:ext cx="6059507" cy="20621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B01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B09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B07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B01,     B09);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total = B07-&gt;sum();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"sum of Binary Tree =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total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0BCAA-7FD6-4B83-8495-18F469231DA3}"/>
              </a:ext>
            </a:extLst>
          </p:cNvPr>
          <p:cNvSpPr txBox="1"/>
          <p:nvPr/>
        </p:nvSpPr>
        <p:spPr>
          <a:xfrm>
            <a:off x="6240781" y="3469972"/>
            <a:ext cx="5396838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is a test tree.  Make your method “sum” work on this.</a:t>
            </a:r>
          </a:p>
          <a:p>
            <a:endParaRPr lang="en-US" dirty="0"/>
          </a:p>
          <a:p>
            <a:r>
              <a:rPr lang="en-US" dirty="0"/>
              <a:t>Note: the “sum” method will be very short – 5 or 6 lines of code.  Yet it can cope with trees 100 levels deep!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C50C5-250D-410E-86ED-64680D37B191}"/>
              </a:ext>
            </a:extLst>
          </p:cNvPr>
          <p:cNvSpPr txBox="1"/>
          <p:nvPr/>
        </p:nvSpPr>
        <p:spPr>
          <a:xfrm>
            <a:off x="3195519" y="253039"/>
            <a:ext cx="682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 5 : Recursion : Sum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842104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94B94-AA28-4804-B2CE-8B62E1C3F3B8}"/>
              </a:ext>
            </a:extLst>
          </p:cNvPr>
          <p:cNvSpPr txBox="1"/>
          <p:nvPr/>
        </p:nvSpPr>
        <p:spPr>
          <a:xfrm>
            <a:off x="3503054" y="0"/>
            <a:ext cx="682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3 : Recursion : Sum Binary Search Tree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7159DA-6C63-45D3-BB55-394CDCE745F8}"/>
              </a:ext>
            </a:extLst>
          </p:cNvPr>
          <p:cNvSpPr txBox="1"/>
          <p:nvPr/>
        </p:nvSpPr>
        <p:spPr>
          <a:xfrm>
            <a:off x="473300" y="826645"/>
            <a:ext cx="6059507" cy="575542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B01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B09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B13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B16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B22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B28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B50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B61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B07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 B01, B09);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B14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B13, B16);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B25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B22, B28);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B60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B50, B61);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B12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B07, B14);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B42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B25, B60);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B* B18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B12, B42);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total = B18-&gt;sum();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"sum of Binary Tree =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total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0BCAA-7FD6-4B83-8495-18F469231DA3}"/>
              </a:ext>
            </a:extLst>
          </p:cNvPr>
          <p:cNvSpPr txBox="1"/>
          <p:nvPr/>
        </p:nvSpPr>
        <p:spPr>
          <a:xfrm>
            <a:off x="5051941" y="4307811"/>
            <a:ext cx="5327561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is a bigger test tree and the code to set it up manually.  Check that your method “sum” works  on this.  (Correct answer is 378)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1CB764-9C72-471D-8F81-7DB9AA5F3DB3}"/>
              </a:ext>
            </a:extLst>
          </p:cNvPr>
          <p:cNvSpPr/>
          <p:nvPr/>
        </p:nvSpPr>
        <p:spPr>
          <a:xfrm>
            <a:off x="8280081" y="851274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8B1CAF-C8C9-48B7-AE32-CE97BC2980EF}"/>
              </a:ext>
            </a:extLst>
          </p:cNvPr>
          <p:cNvSpPr/>
          <p:nvPr/>
        </p:nvSpPr>
        <p:spPr>
          <a:xfrm>
            <a:off x="5891566" y="2702545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D4C0F1-6F9C-44F6-85E4-03EB2DEA852B}"/>
              </a:ext>
            </a:extLst>
          </p:cNvPr>
          <p:cNvSpPr/>
          <p:nvPr/>
        </p:nvSpPr>
        <p:spPr>
          <a:xfrm>
            <a:off x="7488546" y="2701738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509EE4-3B52-426C-A46D-5B52A002F4FB}"/>
              </a:ext>
            </a:extLst>
          </p:cNvPr>
          <p:cNvSpPr/>
          <p:nvPr/>
        </p:nvSpPr>
        <p:spPr>
          <a:xfrm>
            <a:off x="6690056" y="1841641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69E727-34F8-4C83-A2D7-7874B298C202}"/>
              </a:ext>
            </a:extLst>
          </p:cNvPr>
          <p:cNvSpPr/>
          <p:nvPr/>
        </p:nvSpPr>
        <p:spPr>
          <a:xfrm>
            <a:off x="5492321" y="3516673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B16F1-1C7A-4603-8235-873C459CD73C}"/>
              </a:ext>
            </a:extLst>
          </p:cNvPr>
          <p:cNvSpPr/>
          <p:nvPr/>
        </p:nvSpPr>
        <p:spPr>
          <a:xfrm>
            <a:off x="6290811" y="3515866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DA0043-ECBD-4961-8793-2156C22DB656}"/>
              </a:ext>
            </a:extLst>
          </p:cNvPr>
          <p:cNvSpPr/>
          <p:nvPr/>
        </p:nvSpPr>
        <p:spPr>
          <a:xfrm>
            <a:off x="7089301" y="3515866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6D7F6C-4627-47AB-8933-9135EFBE77F8}"/>
              </a:ext>
            </a:extLst>
          </p:cNvPr>
          <p:cNvSpPr/>
          <p:nvPr/>
        </p:nvSpPr>
        <p:spPr>
          <a:xfrm>
            <a:off x="7887791" y="3515059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A4B0AC-BF10-47C9-B45C-72FB421978A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7012030" y="1192789"/>
            <a:ext cx="1362355" cy="64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2F7EF9-A817-4302-A7B0-99F6C53AA461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 flipH="1">
            <a:off x="6213540" y="2183156"/>
            <a:ext cx="570820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3E4450-1F66-4219-8ACA-BD64E06231A8}"/>
              </a:ext>
            </a:extLst>
          </p:cNvPr>
          <p:cNvCxnSpPr>
            <a:cxnSpLocks/>
            <a:stCxn id="16" idx="5"/>
            <a:endCxn id="13" idx="0"/>
          </p:cNvCxnSpPr>
          <p:nvPr/>
        </p:nvCxnSpPr>
        <p:spPr>
          <a:xfrm>
            <a:off x="7239699" y="2183156"/>
            <a:ext cx="570821" cy="51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D7E310-7BDE-4239-B416-FB0AEBAD06F8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 flipH="1">
            <a:off x="5814295" y="3044060"/>
            <a:ext cx="171575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B9D04-1647-4EDD-8CBF-FCBB2A0B215A}"/>
              </a:ext>
            </a:extLst>
          </p:cNvPr>
          <p:cNvCxnSpPr>
            <a:cxnSpLocks/>
            <a:stCxn id="12" idx="5"/>
            <a:endCxn id="18" idx="0"/>
          </p:cNvCxnSpPr>
          <p:nvPr/>
        </p:nvCxnSpPr>
        <p:spPr>
          <a:xfrm>
            <a:off x="6441209" y="3044060"/>
            <a:ext cx="171576" cy="4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F384A1-829E-4BCF-99D6-9672A32B39D3}"/>
              </a:ext>
            </a:extLst>
          </p:cNvPr>
          <p:cNvCxnSpPr>
            <a:cxnSpLocks/>
            <a:stCxn id="13" idx="3"/>
            <a:endCxn id="19" idx="0"/>
          </p:cNvCxnSpPr>
          <p:nvPr/>
        </p:nvCxnSpPr>
        <p:spPr>
          <a:xfrm flipH="1">
            <a:off x="7411275" y="3043942"/>
            <a:ext cx="171575" cy="4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142F1C-E0A5-4ADB-A3F3-D83E135058A8}"/>
              </a:ext>
            </a:extLst>
          </p:cNvPr>
          <p:cNvCxnSpPr>
            <a:cxnSpLocks/>
            <a:stCxn id="13" idx="5"/>
            <a:endCxn id="20" idx="0"/>
          </p:cNvCxnSpPr>
          <p:nvPr/>
        </p:nvCxnSpPr>
        <p:spPr>
          <a:xfrm>
            <a:off x="8038189" y="3043942"/>
            <a:ext cx="171576" cy="4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6A57696-532F-497B-B1F6-1E3BBB571505}"/>
              </a:ext>
            </a:extLst>
          </p:cNvPr>
          <p:cNvSpPr/>
          <p:nvPr/>
        </p:nvSpPr>
        <p:spPr>
          <a:xfrm>
            <a:off x="9285147" y="2698585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55F779-A6BD-4915-9FF4-CFABD993B119}"/>
              </a:ext>
            </a:extLst>
          </p:cNvPr>
          <p:cNvSpPr/>
          <p:nvPr/>
        </p:nvSpPr>
        <p:spPr>
          <a:xfrm>
            <a:off x="10882127" y="2697778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1BBF71-E4A3-448E-8728-E3B68FF263FE}"/>
              </a:ext>
            </a:extLst>
          </p:cNvPr>
          <p:cNvSpPr/>
          <p:nvPr/>
        </p:nvSpPr>
        <p:spPr>
          <a:xfrm>
            <a:off x="10083637" y="1837681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B6216B-5E1B-4EB8-A648-E712DE7722CF}"/>
              </a:ext>
            </a:extLst>
          </p:cNvPr>
          <p:cNvSpPr/>
          <p:nvPr/>
        </p:nvSpPr>
        <p:spPr>
          <a:xfrm>
            <a:off x="8885902" y="3512713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3C0567-BA23-45C5-B616-4B89949B69F9}"/>
              </a:ext>
            </a:extLst>
          </p:cNvPr>
          <p:cNvSpPr/>
          <p:nvPr/>
        </p:nvSpPr>
        <p:spPr>
          <a:xfrm>
            <a:off x="9684392" y="3511906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0155B9-0F55-4F64-9B97-C6714AEBF108}"/>
              </a:ext>
            </a:extLst>
          </p:cNvPr>
          <p:cNvSpPr/>
          <p:nvPr/>
        </p:nvSpPr>
        <p:spPr>
          <a:xfrm>
            <a:off x="10482882" y="3511906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C97613-A9EA-4025-8903-BB1F545D0517}"/>
              </a:ext>
            </a:extLst>
          </p:cNvPr>
          <p:cNvSpPr/>
          <p:nvPr/>
        </p:nvSpPr>
        <p:spPr>
          <a:xfrm>
            <a:off x="11281372" y="3511099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B27D25-C79F-4519-8AFC-6F13862A0550}"/>
              </a:ext>
            </a:extLst>
          </p:cNvPr>
          <p:cNvCxnSpPr>
            <a:cxnSpLocks/>
            <a:stCxn id="11" idx="5"/>
            <a:endCxn id="30" idx="0"/>
          </p:cNvCxnSpPr>
          <p:nvPr/>
        </p:nvCxnSpPr>
        <p:spPr>
          <a:xfrm>
            <a:off x="8829724" y="1192789"/>
            <a:ext cx="1575887" cy="64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A57B3D-294C-4110-B78E-AC6638AB69D9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9607121" y="2179196"/>
            <a:ext cx="570820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A6FF6A-5A96-4488-8F84-31252AB5F8B0}"/>
              </a:ext>
            </a:extLst>
          </p:cNvPr>
          <p:cNvCxnSpPr>
            <a:cxnSpLocks/>
            <a:stCxn id="30" idx="5"/>
            <a:endCxn id="29" idx="0"/>
          </p:cNvCxnSpPr>
          <p:nvPr/>
        </p:nvCxnSpPr>
        <p:spPr>
          <a:xfrm>
            <a:off x="10633280" y="2179196"/>
            <a:ext cx="570821" cy="51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6CFEAB-E112-4B86-85A9-E5B8F6428E00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9207876" y="3040100"/>
            <a:ext cx="171575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B52456-2F8B-4A06-97A4-922B0E21C686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9834790" y="3040100"/>
            <a:ext cx="171576" cy="4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AAE2D2-614B-4FBA-8977-B58BB85DBE72}"/>
              </a:ext>
            </a:extLst>
          </p:cNvPr>
          <p:cNvCxnSpPr>
            <a:cxnSpLocks/>
            <a:stCxn id="29" idx="3"/>
            <a:endCxn id="36" idx="0"/>
          </p:cNvCxnSpPr>
          <p:nvPr/>
        </p:nvCxnSpPr>
        <p:spPr>
          <a:xfrm flipH="1">
            <a:off x="10804856" y="3039982"/>
            <a:ext cx="171575" cy="4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807B14-CDAD-4DF8-9966-6FD356F78978}"/>
              </a:ext>
            </a:extLst>
          </p:cNvPr>
          <p:cNvCxnSpPr>
            <a:cxnSpLocks/>
            <a:stCxn id="29" idx="5"/>
            <a:endCxn id="37" idx="0"/>
          </p:cNvCxnSpPr>
          <p:nvPr/>
        </p:nvCxnSpPr>
        <p:spPr>
          <a:xfrm>
            <a:off x="11431770" y="3039982"/>
            <a:ext cx="171576" cy="4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ABA00C-4DDB-4FEC-8584-34B1126AA5DB}"/>
              </a:ext>
            </a:extLst>
          </p:cNvPr>
          <p:cNvSpPr txBox="1"/>
          <p:nvPr/>
        </p:nvSpPr>
        <p:spPr>
          <a:xfrm>
            <a:off x="5046305" y="5379834"/>
            <a:ext cx="609582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Download the code from Canvas at Files|Lab04|TreeSetup.cpp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C9EB0F-C971-4DCE-8627-E6C2B7A2B496}"/>
              </a:ext>
            </a:extLst>
          </p:cNvPr>
          <p:cNvSpPr txBox="1"/>
          <p:nvPr/>
        </p:nvSpPr>
        <p:spPr>
          <a:xfrm>
            <a:off x="6915954" y="5933530"/>
            <a:ext cx="4192071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your solution into </a:t>
            </a:r>
            <a:r>
              <a:rPr lang="en-US" dirty="0">
                <a:solidFill>
                  <a:srgbClr val="FF0000"/>
                </a:solidFill>
              </a:rPr>
              <a:t>SumTree.cpp</a:t>
            </a:r>
            <a:r>
              <a:rPr lang="en-US" dirty="0"/>
              <a:t> and submit that file</a:t>
            </a:r>
          </a:p>
        </p:txBody>
      </p:sp>
    </p:spTree>
    <p:extLst>
      <p:ext uri="{BB962C8B-B14F-4D97-AF65-F5344CB8AC3E}">
        <p14:creationId xmlns:p14="http://schemas.microsoft.com/office/powerpoint/2010/main" val="182887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94B94-AA28-4804-B2CE-8B62E1C3F3B8}"/>
              </a:ext>
            </a:extLst>
          </p:cNvPr>
          <p:cNvSpPr txBox="1"/>
          <p:nvPr/>
        </p:nvSpPr>
        <p:spPr>
          <a:xfrm>
            <a:off x="3503054" y="0"/>
            <a:ext cx="6825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Task 4 : Recursion : Max Binary Search Tree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1CB764-9C72-471D-8F81-7DB9AA5F3DB3}"/>
              </a:ext>
            </a:extLst>
          </p:cNvPr>
          <p:cNvSpPr/>
          <p:nvPr/>
        </p:nvSpPr>
        <p:spPr>
          <a:xfrm>
            <a:off x="5452053" y="923387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8B1CAF-C8C9-48B7-AE32-CE97BC2980EF}"/>
              </a:ext>
            </a:extLst>
          </p:cNvPr>
          <p:cNvSpPr/>
          <p:nvPr/>
        </p:nvSpPr>
        <p:spPr>
          <a:xfrm>
            <a:off x="3063538" y="2774658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D4C0F1-6F9C-44F6-85E4-03EB2DEA852B}"/>
              </a:ext>
            </a:extLst>
          </p:cNvPr>
          <p:cNvSpPr/>
          <p:nvPr/>
        </p:nvSpPr>
        <p:spPr>
          <a:xfrm>
            <a:off x="4660518" y="2773851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509EE4-3B52-426C-A46D-5B52A002F4FB}"/>
              </a:ext>
            </a:extLst>
          </p:cNvPr>
          <p:cNvSpPr/>
          <p:nvPr/>
        </p:nvSpPr>
        <p:spPr>
          <a:xfrm>
            <a:off x="3862028" y="1913754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69E727-34F8-4C83-A2D7-7874B298C202}"/>
              </a:ext>
            </a:extLst>
          </p:cNvPr>
          <p:cNvSpPr/>
          <p:nvPr/>
        </p:nvSpPr>
        <p:spPr>
          <a:xfrm>
            <a:off x="2664293" y="3588786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B16F1-1C7A-4603-8235-873C459CD73C}"/>
              </a:ext>
            </a:extLst>
          </p:cNvPr>
          <p:cNvSpPr/>
          <p:nvPr/>
        </p:nvSpPr>
        <p:spPr>
          <a:xfrm>
            <a:off x="3462783" y="3587979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DA0043-ECBD-4961-8793-2156C22DB656}"/>
              </a:ext>
            </a:extLst>
          </p:cNvPr>
          <p:cNvSpPr/>
          <p:nvPr/>
        </p:nvSpPr>
        <p:spPr>
          <a:xfrm>
            <a:off x="4261273" y="3587979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6D7F6C-4627-47AB-8933-9135EFBE77F8}"/>
              </a:ext>
            </a:extLst>
          </p:cNvPr>
          <p:cNvSpPr/>
          <p:nvPr/>
        </p:nvSpPr>
        <p:spPr>
          <a:xfrm>
            <a:off x="5059763" y="3587172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A4B0AC-BF10-47C9-B45C-72FB421978A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4184002" y="1264902"/>
            <a:ext cx="1362355" cy="64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2F7EF9-A817-4302-A7B0-99F6C53AA461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 flipH="1">
            <a:off x="3385512" y="2255269"/>
            <a:ext cx="570820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3E4450-1F66-4219-8ACA-BD64E06231A8}"/>
              </a:ext>
            </a:extLst>
          </p:cNvPr>
          <p:cNvCxnSpPr>
            <a:cxnSpLocks/>
            <a:stCxn id="16" idx="5"/>
            <a:endCxn id="13" idx="0"/>
          </p:cNvCxnSpPr>
          <p:nvPr/>
        </p:nvCxnSpPr>
        <p:spPr>
          <a:xfrm>
            <a:off x="4411671" y="2255269"/>
            <a:ext cx="570821" cy="51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D7E310-7BDE-4239-B416-FB0AEBAD06F8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 flipH="1">
            <a:off x="2986267" y="3116173"/>
            <a:ext cx="171575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B9D04-1647-4EDD-8CBF-FCBB2A0B215A}"/>
              </a:ext>
            </a:extLst>
          </p:cNvPr>
          <p:cNvCxnSpPr>
            <a:cxnSpLocks/>
            <a:stCxn id="12" idx="5"/>
            <a:endCxn id="18" idx="0"/>
          </p:cNvCxnSpPr>
          <p:nvPr/>
        </p:nvCxnSpPr>
        <p:spPr>
          <a:xfrm>
            <a:off x="3613181" y="3116173"/>
            <a:ext cx="171576" cy="4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F384A1-829E-4BCF-99D6-9672A32B39D3}"/>
              </a:ext>
            </a:extLst>
          </p:cNvPr>
          <p:cNvCxnSpPr>
            <a:cxnSpLocks/>
            <a:stCxn id="13" idx="3"/>
            <a:endCxn id="19" idx="0"/>
          </p:cNvCxnSpPr>
          <p:nvPr/>
        </p:nvCxnSpPr>
        <p:spPr>
          <a:xfrm flipH="1">
            <a:off x="4583247" y="3116055"/>
            <a:ext cx="171575" cy="4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142F1C-E0A5-4ADB-A3F3-D83E135058A8}"/>
              </a:ext>
            </a:extLst>
          </p:cNvPr>
          <p:cNvCxnSpPr>
            <a:cxnSpLocks/>
            <a:stCxn id="13" idx="5"/>
            <a:endCxn id="20" idx="0"/>
          </p:cNvCxnSpPr>
          <p:nvPr/>
        </p:nvCxnSpPr>
        <p:spPr>
          <a:xfrm>
            <a:off x="5210161" y="3116055"/>
            <a:ext cx="171576" cy="4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6A57696-532F-497B-B1F6-1E3BBB571505}"/>
              </a:ext>
            </a:extLst>
          </p:cNvPr>
          <p:cNvSpPr/>
          <p:nvPr/>
        </p:nvSpPr>
        <p:spPr>
          <a:xfrm>
            <a:off x="6457119" y="2770698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55F779-A6BD-4915-9FF4-CFABD993B119}"/>
              </a:ext>
            </a:extLst>
          </p:cNvPr>
          <p:cNvSpPr/>
          <p:nvPr/>
        </p:nvSpPr>
        <p:spPr>
          <a:xfrm>
            <a:off x="8054099" y="2769891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1BBF71-E4A3-448E-8728-E3B68FF263FE}"/>
              </a:ext>
            </a:extLst>
          </p:cNvPr>
          <p:cNvSpPr/>
          <p:nvPr/>
        </p:nvSpPr>
        <p:spPr>
          <a:xfrm>
            <a:off x="7255609" y="1909794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B6216B-5E1B-4EB8-A648-E712DE7722CF}"/>
              </a:ext>
            </a:extLst>
          </p:cNvPr>
          <p:cNvSpPr/>
          <p:nvPr/>
        </p:nvSpPr>
        <p:spPr>
          <a:xfrm>
            <a:off x="6057874" y="3584826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3C0567-BA23-45C5-B616-4B89949B69F9}"/>
              </a:ext>
            </a:extLst>
          </p:cNvPr>
          <p:cNvSpPr/>
          <p:nvPr/>
        </p:nvSpPr>
        <p:spPr>
          <a:xfrm>
            <a:off x="6856364" y="3584019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0155B9-0F55-4F64-9B97-C6714AEBF108}"/>
              </a:ext>
            </a:extLst>
          </p:cNvPr>
          <p:cNvSpPr/>
          <p:nvPr/>
        </p:nvSpPr>
        <p:spPr>
          <a:xfrm>
            <a:off x="7654854" y="3584019"/>
            <a:ext cx="643947" cy="40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C97613-A9EA-4025-8903-BB1F545D0517}"/>
              </a:ext>
            </a:extLst>
          </p:cNvPr>
          <p:cNvSpPr/>
          <p:nvPr/>
        </p:nvSpPr>
        <p:spPr>
          <a:xfrm>
            <a:off x="8453344" y="3583212"/>
            <a:ext cx="643947" cy="4009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B27D25-C79F-4519-8AFC-6F13862A0550}"/>
              </a:ext>
            </a:extLst>
          </p:cNvPr>
          <p:cNvCxnSpPr>
            <a:cxnSpLocks/>
            <a:stCxn id="11" idx="5"/>
            <a:endCxn id="30" idx="0"/>
          </p:cNvCxnSpPr>
          <p:nvPr/>
        </p:nvCxnSpPr>
        <p:spPr>
          <a:xfrm>
            <a:off x="6001696" y="1264902"/>
            <a:ext cx="1575887" cy="64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A57B3D-294C-4110-B78E-AC6638AB69D9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>
          <a:xfrm flipH="1">
            <a:off x="6779093" y="2251309"/>
            <a:ext cx="570820" cy="5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A6FF6A-5A96-4488-8F84-31252AB5F8B0}"/>
              </a:ext>
            </a:extLst>
          </p:cNvPr>
          <p:cNvCxnSpPr>
            <a:cxnSpLocks/>
            <a:stCxn id="30" idx="5"/>
            <a:endCxn id="29" idx="0"/>
          </p:cNvCxnSpPr>
          <p:nvPr/>
        </p:nvCxnSpPr>
        <p:spPr>
          <a:xfrm>
            <a:off x="7805252" y="2251309"/>
            <a:ext cx="570821" cy="51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6CFEAB-E112-4B86-85A9-E5B8F6428E00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 flipH="1">
            <a:off x="6379848" y="3112213"/>
            <a:ext cx="171575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B52456-2F8B-4A06-97A4-922B0E21C686}"/>
              </a:ext>
            </a:extLst>
          </p:cNvPr>
          <p:cNvCxnSpPr>
            <a:cxnSpLocks/>
            <a:stCxn id="28" idx="5"/>
            <a:endCxn id="32" idx="0"/>
          </p:cNvCxnSpPr>
          <p:nvPr/>
        </p:nvCxnSpPr>
        <p:spPr>
          <a:xfrm>
            <a:off x="7006762" y="3112213"/>
            <a:ext cx="171576" cy="47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AAE2D2-614B-4FBA-8977-B58BB85DBE72}"/>
              </a:ext>
            </a:extLst>
          </p:cNvPr>
          <p:cNvCxnSpPr>
            <a:cxnSpLocks/>
            <a:stCxn id="29" idx="3"/>
            <a:endCxn id="36" idx="0"/>
          </p:cNvCxnSpPr>
          <p:nvPr/>
        </p:nvCxnSpPr>
        <p:spPr>
          <a:xfrm flipH="1">
            <a:off x="7976828" y="3112095"/>
            <a:ext cx="171575" cy="47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807B14-CDAD-4DF8-9966-6FD356F78978}"/>
              </a:ext>
            </a:extLst>
          </p:cNvPr>
          <p:cNvCxnSpPr>
            <a:cxnSpLocks/>
            <a:stCxn id="29" idx="5"/>
            <a:endCxn id="37" idx="0"/>
          </p:cNvCxnSpPr>
          <p:nvPr/>
        </p:nvCxnSpPr>
        <p:spPr>
          <a:xfrm>
            <a:off x="8603742" y="3112095"/>
            <a:ext cx="171576" cy="4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4C9EB0F-C971-4DCE-8627-E6C2B7A2B496}"/>
              </a:ext>
            </a:extLst>
          </p:cNvPr>
          <p:cNvSpPr txBox="1"/>
          <p:nvPr/>
        </p:nvSpPr>
        <p:spPr>
          <a:xfrm>
            <a:off x="1441419" y="4693396"/>
            <a:ext cx="9120554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a method that finds the maximum value in this tree, by searching every Node.   Add your solution into </a:t>
            </a:r>
            <a:r>
              <a:rPr lang="en-US" dirty="0">
                <a:solidFill>
                  <a:srgbClr val="FF0000"/>
                </a:solidFill>
              </a:rPr>
              <a:t>SumTree.cpp</a:t>
            </a:r>
            <a:r>
              <a:rPr lang="en-US" dirty="0"/>
              <a:t> and submit that file</a:t>
            </a:r>
          </a:p>
        </p:txBody>
      </p:sp>
    </p:spTree>
    <p:extLst>
      <p:ext uri="{BB962C8B-B14F-4D97-AF65-F5344CB8AC3E}">
        <p14:creationId xmlns:p14="http://schemas.microsoft.com/office/powerpoint/2010/main" val="29082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A36F0-676F-4318-AC2E-DE5B6DAD95EB}"/>
              </a:ext>
            </a:extLst>
          </p:cNvPr>
          <p:cNvSpPr txBox="1"/>
          <p:nvPr/>
        </p:nvSpPr>
        <p:spPr>
          <a:xfrm>
            <a:off x="2413640" y="3028236"/>
            <a:ext cx="7090347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Employee 	: Everyone did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Time		: Revision : dangling pointers, orphans, leaks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ReadBook</a:t>
            </a:r>
            <a:r>
              <a:rPr lang="en-US" sz="2000" dirty="0"/>
              <a:t>	: See next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DynArray</a:t>
            </a:r>
            <a:r>
              <a:rPr lang="en-US" sz="2000" dirty="0"/>
              <a:t>	: ok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Linked List	: Some problems with “penultimate”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ThreeD</a:t>
            </a:r>
            <a:r>
              <a:rPr lang="en-US" sz="2000" dirty="0"/>
              <a:t>	: Worth a look, because of .h file with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DD304-E4BF-437A-B5BB-115BC6CBA392}"/>
              </a:ext>
            </a:extLst>
          </p:cNvPr>
          <p:cNvSpPr txBox="1"/>
          <p:nvPr/>
        </p:nvSpPr>
        <p:spPr>
          <a:xfrm>
            <a:off x="2413640" y="982639"/>
            <a:ext cx="588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Lab03 Questions : Feedback</a:t>
            </a:r>
          </a:p>
        </p:txBody>
      </p:sp>
    </p:spTree>
    <p:extLst>
      <p:ext uri="{BB962C8B-B14F-4D97-AF65-F5344CB8AC3E}">
        <p14:creationId xmlns:p14="http://schemas.microsoft.com/office/powerpoint/2010/main" val="95022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38223E-5EC4-4FAA-823D-C3BB8DBF359D}"/>
              </a:ext>
            </a:extLst>
          </p:cNvPr>
          <p:cNvSpPr txBox="1"/>
          <p:nvPr/>
        </p:nvSpPr>
        <p:spPr>
          <a:xfrm>
            <a:off x="193343" y="2606721"/>
            <a:ext cx="6005015" cy="267765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=======================================================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ReadBook.cpp : count the number of character, words and 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lines in a specified text file.  In particular, 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ReadBook.cpp itself.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=======================================================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0BC0A-9D59-4893-9966-D562820D5B68}"/>
              </a:ext>
            </a:extLst>
          </p:cNvPr>
          <p:cNvSpPr txBox="1"/>
          <p:nvPr/>
        </p:nvSpPr>
        <p:spPr>
          <a:xfrm>
            <a:off x="6418998" y="258901"/>
            <a:ext cx="5579659" cy="63401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string line;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   // each line of book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ifs(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"ReadBook.cpp"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// myself!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ifs.is_open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"Cannot find file"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exit(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numchars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(ifs, line))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numchars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+=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(line[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 ++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ifs.close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"char:%d  words:%d  lines:%d 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numchars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numlines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0D82F-E64E-456A-A9DC-80C5BCDED1BE}"/>
              </a:ext>
            </a:extLst>
          </p:cNvPr>
          <p:cNvSpPr txBox="1"/>
          <p:nvPr/>
        </p:nvSpPr>
        <p:spPr>
          <a:xfrm>
            <a:off x="579081" y="295134"/>
            <a:ext cx="526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ReadBook.cpp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F03922A-E404-4C51-A5BC-43C31F8ACE6F}"/>
              </a:ext>
            </a:extLst>
          </p:cNvPr>
          <p:cNvSpPr/>
          <p:nvPr/>
        </p:nvSpPr>
        <p:spPr>
          <a:xfrm>
            <a:off x="9758150" y="1960390"/>
            <a:ext cx="1533628" cy="646331"/>
          </a:xfrm>
          <a:prstGeom prst="wedgeRoundRectCallout">
            <a:avLst>
              <a:gd name="adj1" fmla="val -109443"/>
              <a:gd name="adj2" fmla="val 181902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Don’t’ reinvent the wheel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2E0AF79-C4B9-4902-8D0A-37F0F709D639}"/>
              </a:ext>
            </a:extLst>
          </p:cNvPr>
          <p:cNvSpPr/>
          <p:nvPr/>
        </p:nvSpPr>
        <p:spPr>
          <a:xfrm>
            <a:off x="9758149" y="4401880"/>
            <a:ext cx="1715069" cy="732372"/>
          </a:xfrm>
          <a:prstGeom prst="wedgeRoundRectCallout">
            <a:avLst>
              <a:gd name="adj1" fmla="val -120673"/>
              <a:gd name="adj2" fmla="val -86893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would this go wrong?  How would you fix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1E5F1-C4FE-43FD-8B54-F9D16835F9C7}"/>
              </a:ext>
            </a:extLst>
          </p:cNvPr>
          <p:cNvSpPr txBox="1"/>
          <p:nvPr/>
        </p:nvSpPr>
        <p:spPr>
          <a:xfrm>
            <a:off x="193344" y="5820032"/>
            <a:ext cx="6005014" cy="369332"/>
          </a:xfrm>
          <a:prstGeom prst="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“Premature optimization is the root of all evil” – Donald Knuth</a:t>
            </a:r>
          </a:p>
        </p:txBody>
      </p:sp>
    </p:spTree>
    <p:extLst>
      <p:ext uri="{BB962C8B-B14F-4D97-AF65-F5344CB8AC3E}">
        <p14:creationId xmlns:p14="http://schemas.microsoft.com/office/powerpoint/2010/main" val="37533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B0BC0A-9D59-4893-9966-D562820D5B68}"/>
              </a:ext>
            </a:extLst>
          </p:cNvPr>
          <p:cNvSpPr txBox="1"/>
          <p:nvPr/>
        </p:nvSpPr>
        <p:spPr>
          <a:xfrm>
            <a:off x="6418998" y="258901"/>
            <a:ext cx="5579659" cy="11695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++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(line[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 == 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 ++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numwords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0D82F-E64E-456A-A9DC-80C5BCDED1BE}"/>
              </a:ext>
            </a:extLst>
          </p:cNvPr>
          <p:cNvSpPr txBox="1"/>
          <p:nvPr/>
        </p:nvSpPr>
        <p:spPr>
          <a:xfrm>
            <a:off x="579081" y="295134"/>
            <a:ext cx="526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Extra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2E0AF79-C4B9-4902-8D0A-37F0F709D639}"/>
              </a:ext>
            </a:extLst>
          </p:cNvPr>
          <p:cNvSpPr/>
          <p:nvPr/>
        </p:nvSpPr>
        <p:spPr>
          <a:xfrm>
            <a:off x="9632419" y="1235770"/>
            <a:ext cx="1715069" cy="732372"/>
          </a:xfrm>
          <a:prstGeom prst="wedgeRoundRectCallout">
            <a:avLst>
              <a:gd name="adj1" fmla="val -120673"/>
              <a:gd name="adj2" fmla="val -86893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When would this go wrong?  How would you fix 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93A7F-F74C-43FD-987A-4CCE1C863BC7}"/>
              </a:ext>
            </a:extLst>
          </p:cNvPr>
          <p:cNvSpPr txBox="1"/>
          <p:nvPr/>
        </p:nvSpPr>
        <p:spPr>
          <a:xfrm>
            <a:off x="579081" y="1968142"/>
            <a:ext cx="5579659" cy="12003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previous slide asked what could go wrong at the hi-</a:t>
            </a:r>
            <a:r>
              <a:rPr lang="en-US" dirty="0" err="1"/>
              <a:t>lited</a:t>
            </a:r>
            <a:r>
              <a:rPr lang="en-US" dirty="0"/>
              <a:t> statement on the right.  Answer – if there is more than one space between words then </a:t>
            </a:r>
            <a:r>
              <a:rPr lang="en-US" dirty="0" err="1">
                <a:solidFill>
                  <a:srgbClr val="FF0000"/>
                </a:solidFill>
              </a:rPr>
              <a:t>numwords</a:t>
            </a:r>
            <a:r>
              <a:rPr lang="en-US" dirty="0"/>
              <a:t> will be wrong.  Below is a simple fix: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7B8BA-70FE-4980-8A11-9AFAF7A28E6B}"/>
              </a:ext>
            </a:extLst>
          </p:cNvPr>
          <p:cNvSpPr txBox="1"/>
          <p:nvPr/>
        </p:nvSpPr>
        <p:spPr>
          <a:xfrm>
            <a:off x="708621" y="3812182"/>
            <a:ext cx="5450119" cy="8309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(line[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numwords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(line[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!=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line[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 !=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'\0'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826B5E0-097A-480B-BB18-F1E093A6EEA7}"/>
              </a:ext>
            </a:extLst>
          </p:cNvPr>
          <p:cNvSpPr/>
          <p:nvPr/>
        </p:nvSpPr>
        <p:spPr>
          <a:xfrm>
            <a:off x="5847117" y="2957158"/>
            <a:ext cx="1715069" cy="732372"/>
          </a:xfrm>
          <a:prstGeom prst="wedgeRoundRectCallout">
            <a:avLst>
              <a:gd name="adj1" fmla="val -163326"/>
              <a:gd name="adj2" fmla="val 91025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Skip spaces until we hit a word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8EE7412-D3DB-4F20-8BB5-FD5ED64B6D06}"/>
              </a:ext>
            </a:extLst>
          </p:cNvPr>
          <p:cNvSpPr/>
          <p:nvPr/>
        </p:nvSpPr>
        <p:spPr>
          <a:xfrm>
            <a:off x="7365335" y="4664709"/>
            <a:ext cx="1847245" cy="732372"/>
          </a:xfrm>
          <a:prstGeom prst="wedgeRoundRectCallout">
            <a:avLst>
              <a:gd name="adj1" fmla="val -126671"/>
              <a:gd name="adj2" fmla="val -71286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Skip characters until we hit a space</a:t>
            </a:r>
          </a:p>
        </p:txBody>
      </p:sp>
    </p:spTree>
    <p:extLst>
      <p:ext uri="{BB962C8B-B14F-4D97-AF65-F5344CB8AC3E}">
        <p14:creationId xmlns:p14="http://schemas.microsoft.com/office/powerpoint/2010/main" val="130381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192EE-9A7B-4C6B-809F-DEFD32357FA2}"/>
              </a:ext>
            </a:extLst>
          </p:cNvPr>
          <p:cNvSpPr txBox="1"/>
          <p:nvPr/>
        </p:nvSpPr>
        <p:spPr>
          <a:xfrm>
            <a:off x="5301341" y="646382"/>
            <a:ext cx="394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Linked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0D76E8-43C5-45AC-9128-FF63DB9D5835}"/>
              </a:ext>
            </a:extLst>
          </p:cNvPr>
          <p:cNvSpPr/>
          <p:nvPr/>
        </p:nvSpPr>
        <p:spPr>
          <a:xfrm>
            <a:off x="925288" y="750696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7E22-54F5-4FA1-9E51-29FF6622AD7B}"/>
              </a:ext>
            </a:extLst>
          </p:cNvPr>
          <p:cNvSpPr txBox="1"/>
          <p:nvPr/>
        </p:nvSpPr>
        <p:spPr>
          <a:xfrm>
            <a:off x="957945" y="337038"/>
            <a:ext cx="718457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D734E-CEBA-43B4-A516-3E4A168A77BB}"/>
              </a:ext>
            </a:extLst>
          </p:cNvPr>
          <p:cNvSpPr txBox="1"/>
          <p:nvPr/>
        </p:nvSpPr>
        <p:spPr>
          <a:xfrm>
            <a:off x="3341916" y="1512449"/>
            <a:ext cx="587830" cy="37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BCDC0-8B17-4F8D-A2AB-67C00F7B707E}"/>
              </a:ext>
            </a:extLst>
          </p:cNvPr>
          <p:cNvSpPr/>
          <p:nvPr/>
        </p:nvSpPr>
        <p:spPr>
          <a:xfrm>
            <a:off x="3211289" y="1862253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C39F5-E21A-4E79-9C87-ED8507D5622D}"/>
              </a:ext>
            </a:extLst>
          </p:cNvPr>
          <p:cNvSpPr/>
          <p:nvPr/>
        </p:nvSpPr>
        <p:spPr>
          <a:xfrm>
            <a:off x="4648202" y="2693882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A46211-DD26-44B6-8939-7CA3C5DBB4A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73289" y="2057466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B0063E-6C66-4B24-8441-B3FD63B15E9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973289" y="2960583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3A00C9-F3BB-4DE1-AD03-809547418E5E}"/>
              </a:ext>
            </a:extLst>
          </p:cNvPr>
          <p:cNvSpPr/>
          <p:nvPr/>
        </p:nvSpPr>
        <p:spPr>
          <a:xfrm>
            <a:off x="3211289" y="2765370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2F58A5-1757-484C-BCE7-1DDDD829B221}"/>
              </a:ext>
            </a:extLst>
          </p:cNvPr>
          <p:cNvCxnSpPr>
            <a:cxnSpLocks/>
          </p:cNvCxnSpPr>
          <p:nvPr/>
        </p:nvCxnSpPr>
        <p:spPr>
          <a:xfrm>
            <a:off x="5410202" y="3128972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322CD27-5CFB-4484-8760-A81D163AE220}"/>
              </a:ext>
            </a:extLst>
          </p:cNvPr>
          <p:cNvSpPr/>
          <p:nvPr/>
        </p:nvSpPr>
        <p:spPr>
          <a:xfrm>
            <a:off x="4648202" y="366848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4BF33F-5849-46F1-BF81-55D7FA82340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973289" y="3935186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2BB37E-C1A3-4BD4-95F2-F0E85F9D9420}"/>
              </a:ext>
            </a:extLst>
          </p:cNvPr>
          <p:cNvSpPr/>
          <p:nvPr/>
        </p:nvSpPr>
        <p:spPr>
          <a:xfrm>
            <a:off x="3211289" y="3739973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AA3CE-BCB9-4B43-942B-418BB2D284E9}"/>
              </a:ext>
            </a:extLst>
          </p:cNvPr>
          <p:cNvSpPr txBox="1"/>
          <p:nvPr/>
        </p:nvSpPr>
        <p:spPr>
          <a:xfrm>
            <a:off x="598717" y="1905796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List* </a:t>
            </a:r>
            <a:r>
              <a:rPr lang="en-US" sz="1600" dirty="0" err="1"/>
              <a:t>lis</a:t>
            </a:r>
            <a:r>
              <a:rPr lang="en-US" sz="1600" dirty="0"/>
              <a:t> = new List();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F1F7EC-EF60-499C-A5EC-E722DC0F5ACC}"/>
              </a:ext>
            </a:extLst>
          </p:cNvPr>
          <p:cNvSpPr txBox="1"/>
          <p:nvPr/>
        </p:nvSpPr>
        <p:spPr>
          <a:xfrm>
            <a:off x="598717" y="2804801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</a:t>
            </a:r>
            <a:r>
              <a:rPr lang="en-US" sz="1600" dirty="0"/>
              <a:t>-&gt;prepend(5);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6A4979-DF99-4769-BA4D-2B4ED31FEB47}"/>
              </a:ext>
            </a:extLst>
          </p:cNvPr>
          <p:cNvSpPr txBox="1"/>
          <p:nvPr/>
        </p:nvSpPr>
        <p:spPr>
          <a:xfrm>
            <a:off x="598717" y="3733460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</a:t>
            </a:r>
            <a:r>
              <a:rPr lang="en-US" sz="1600" dirty="0"/>
              <a:t>-&gt;prepend(9);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22BECC-156D-4D16-A298-95CECD98EFDA}"/>
              </a:ext>
            </a:extLst>
          </p:cNvPr>
          <p:cNvSpPr/>
          <p:nvPr/>
        </p:nvSpPr>
        <p:spPr>
          <a:xfrm>
            <a:off x="6085115" y="366848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2C41B3-8817-4D9D-8FA0-53BE24C9DD3D}"/>
              </a:ext>
            </a:extLst>
          </p:cNvPr>
          <p:cNvCxnSpPr>
            <a:cxnSpLocks/>
          </p:cNvCxnSpPr>
          <p:nvPr/>
        </p:nvCxnSpPr>
        <p:spPr>
          <a:xfrm>
            <a:off x="6847115" y="4103575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FD1F75-FBC1-4B26-B9D2-65F15D75FCA6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5410202" y="3935185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4C8076B-8168-4ED7-8658-E7433F7F5B5F}"/>
              </a:ext>
            </a:extLst>
          </p:cNvPr>
          <p:cNvSpPr/>
          <p:nvPr/>
        </p:nvSpPr>
        <p:spPr>
          <a:xfrm>
            <a:off x="4648202" y="46369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DBE920-3B8D-47B4-BA57-92C31979C17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73289" y="4903676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438FF41-3684-4A78-BF2F-042503F0F82E}"/>
              </a:ext>
            </a:extLst>
          </p:cNvPr>
          <p:cNvSpPr/>
          <p:nvPr/>
        </p:nvSpPr>
        <p:spPr>
          <a:xfrm>
            <a:off x="3211289" y="4708463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E94732-59E3-47B1-8D1C-2AFE50676ABA}"/>
              </a:ext>
            </a:extLst>
          </p:cNvPr>
          <p:cNvSpPr txBox="1"/>
          <p:nvPr/>
        </p:nvSpPr>
        <p:spPr>
          <a:xfrm>
            <a:off x="598717" y="4701950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</a:t>
            </a:r>
            <a:r>
              <a:rPr lang="en-US" sz="1600" dirty="0"/>
              <a:t>-&gt;append(2);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829B26-EB98-4357-820E-314F8AA956BA}"/>
              </a:ext>
            </a:extLst>
          </p:cNvPr>
          <p:cNvSpPr/>
          <p:nvPr/>
        </p:nvSpPr>
        <p:spPr>
          <a:xfrm>
            <a:off x="7707086" y="46369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EDB61C-2DEE-4B9B-A972-27BAD9438AB6}"/>
              </a:ext>
            </a:extLst>
          </p:cNvPr>
          <p:cNvCxnSpPr>
            <a:cxnSpLocks/>
          </p:cNvCxnSpPr>
          <p:nvPr/>
        </p:nvCxnSpPr>
        <p:spPr>
          <a:xfrm>
            <a:off x="8469086" y="5072065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47365A-D386-425C-80F0-4F75982777A9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5410202" y="4903675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7D8245C-D28A-4F9F-8A65-F957C26D2445}"/>
              </a:ext>
            </a:extLst>
          </p:cNvPr>
          <p:cNvSpPr/>
          <p:nvPr/>
        </p:nvSpPr>
        <p:spPr>
          <a:xfrm>
            <a:off x="6085115" y="46369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68BCF2-6933-4CBE-90F9-C817F57C2466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>
            <a:off x="6847115" y="4903675"/>
            <a:ext cx="859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B273BD9-32C8-4FB3-9891-B1BB3868EDFA}"/>
              </a:ext>
            </a:extLst>
          </p:cNvPr>
          <p:cNvSpPr/>
          <p:nvPr/>
        </p:nvSpPr>
        <p:spPr>
          <a:xfrm>
            <a:off x="4648202" y="5652621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7DFD5C-6508-4D2C-8A14-BE489C65EC3C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973289" y="5919322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EE47200-B261-4614-845F-1B159BFBD3E3}"/>
              </a:ext>
            </a:extLst>
          </p:cNvPr>
          <p:cNvSpPr/>
          <p:nvPr/>
        </p:nvSpPr>
        <p:spPr>
          <a:xfrm>
            <a:off x="3211289" y="5724109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5C95E9-DDEB-4AB6-A534-DDE548CF218E}"/>
              </a:ext>
            </a:extLst>
          </p:cNvPr>
          <p:cNvSpPr txBox="1"/>
          <p:nvPr/>
        </p:nvSpPr>
        <p:spPr>
          <a:xfrm>
            <a:off x="598717" y="5717596"/>
            <a:ext cx="2122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</a:t>
            </a:r>
            <a:r>
              <a:rPr lang="en-US" sz="1600" dirty="0"/>
              <a:t>-&gt;penultimate(7);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D95F36-1475-46DB-B6DE-AD170FE8CEA5}"/>
              </a:ext>
            </a:extLst>
          </p:cNvPr>
          <p:cNvSpPr/>
          <p:nvPr/>
        </p:nvSpPr>
        <p:spPr>
          <a:xfrm>
            <a:off x="9329057" y="5657386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EDD9F9-01D9-4EB0-AE8F-7FB5F976AD23}"/>
              </a:ext>
            </a:extLst>
          </p:cNvPr>
          <p:cNvCxnSpPr>
            <a:cxnSpLocks/>
          </p:cNvCxnSpPr>
          <p:nvPr/>
        </p:nvCxnSpPr>
        <p:spPr>
          <a:xfrm>
            <a:off x="10091057" y="6092476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A01D1E-5305-4245-87ED-0374F28E423B}"/>
              </a:ext>
            </a:extLst>
          </p:cNvPr>
          <p:cNvCxnSpPr>
            <a:cxnSpLocks/>
            <a:stCxn id="52" idx="3"/>
            <a:endCxn id="59" idx="1"/>
          </p:cNvCxnSpPr>
          <p:nvPr/>
        </p:nvCxnSpPr>
        <p:spPr>
          <a:xfrm>
            <a:off x="5410202" y="5919321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4A4B420-0632-4D91-8BFB-4AF3C37EB8FE}"/>
              </a:ext>
            </a:extLst>
          </p:cNvPr>
          <p:cNvSpPr/>
          <p:nvPr/>
        </p:nvSpPr>
        <p:spPr>
          <a:xfrm>
            <a:off x="6085115" y="5652621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EF43BD-C8AA-430B-97BA-2B90EB4A1F5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6847115" y="5919321"/>
            <a:ext cx="859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48ACD66-4F90-44B9-AD63-2102DF70D5EF}"/>
              </a:ext>
            </a:extLst>
          </p:cNvPr>
          <p:cNvSpPr/>
          <p:nvPr/>
        </p:nvSpPr>
        <p:spPr>
          <a:xfrm>
            <a:off x="7707086" y="5650858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9669B5-4FED-4604-BC3C-CEAAC8313BD4}"/>
              </a:ext>
            </a:extLst>
          </p:cNvPr>
          <p:cNvCxnSpPr>
            <a:cxnSpLocks/>
            <a:stCxn id="64" idx="3"/>
            <a:endCxn id="56" idx="1"/>
          </p:cNvCxnSpPr>
          <p:nvPr/>
        </p:nvCxnSpPr>
        <p:spPr>
          <a:xfrm>
            <a:off x="8469086" y="5917558"/>
            <a:ext cx="859971" cy="6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3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192EE-9A7B-4C6B-809F-DEFD32357FA2}"/>
              </a:ext>
            </a:extLst>
          </p:cNvPr>
          <p:cNvSpPr txBox="1"/>
          <p:nvPr/>
        </p:nvSpPr>
        <p:spPr>
          <a:xfrm>
            <a:off x="3127126" y="455901"/>
            <a:ext cx="541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Linked List : penultimate :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D734E-CEBA-43B4-A516-3E4A168A77BB}"/>
              </a:ext>
            </a:extLst>
          </p:cNvPr>
          <p:cNvSpPr txBox="1"/>
          <p:nvPr/>
        </p:nvSpPr>
        <p:spPr>
          <a:xfrm>
            <a:off x="4229021" y="1504121"/>
            <a:ext cx="58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BCDC0-8B17-4F8D-A2AB-67C00F7B707E}"/>
              </a:ext>
            </a:extLst>
          </p:cNvPr>
          <p:cNvSpPr/>
          <p:nvPr/>
        </p:nvSpPr>
        <p:spPr>
          <a:xfrm>
            <a:off x="4098394" y="1853925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C39F5-E21A-4E79-9C87-ED8507D5622D}"/>
              </a:ext>
            </a:extLst>
          </p:cNvPr>
          <p:cNvSpPr/>
          <p:nvPr/>
        </p:nvSpPr>
        <p:spPr>
          <a:xfrm>
            <a:off x="2035630" y="4634812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A46211-DD26-44B6-8939-7CA3C5DBB4A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860394" y="2049138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B0063E-6C66-4B24-8441-B3FD63B15E96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360717" y="4901513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3A00C9-F3BB-4DE1-AD03-809547418E5E}"/>
              </a:ext>
            </a:extLst>
          </p:cNvPr>
          <p:cNvSpPr/>
          <p:nvPr/>
        </p:nvSpPr>
        <p:spPr>
          <a:xfrm>
            <a:off x="598717" y="4706300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2F58A5-1757-484C-BCE7-1DDDD829B221}"/>
              </a:ext>
            </a:extLst>
          </p:cNvPr>
          <p:cNvCxnSpPr>
            <a:cxnSpLocks/>
          </p:cNvCxnSpPr>
          <p:nvPr/>
        </p:nvCxnSpPr>
        <p:spPr>
          <a:xfrm>
            <a:off x="2797630" y="5069902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2AA3CE-BCB9-4B43-942B-418BB2D284E9}"/>
              </a:ext>
            </a:extLst>
          </p:cNvPr>
          <p:cNvSpPr txBox="1"/>
          <p:nvPr/>
        </p:nvSpPr>
        <p:spPr>
          <a:xfrm>
            <a:off x="598717" y="1905796"/>
            <a:ext cx="2976996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List* lis0 = new List();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B489A-5C42-483C-B884-5156DFE6CAA9}"/>
              </a:ext>
            </a:extLst>
          </p:cNvPr>
          <p:cNvSpPr txBox="1"/>
          <p:nvPr/>
        </p:nvSpPr>
        <p:spPr>
          <a:xfrm>
            <a:off x="598717" y="3270304"/>
            <a:ext cx="2976996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lis0-&gt;penultimate(7);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E709B-45DA-40D1-B589-9ADBFB7C3170}"/>
              </a:ext>
            </a:extLst>
          </p:cNvPr>
          <p:cNvSpPr txBox="1"/>
          <p:nvPr/>
        </p:nvSpPr>
        <p:spPr>
          <a:xfrm>
            <a:off x="3757200" y="4211197"/>
            <a:ext cx="4468261" cy="1569660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List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penultimate(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Node* n =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Node(v);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(head ==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empty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head = n;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95484-DA09-4F01-AC56-E50D747EF77F}"/>
              </a:ext>
            </a:extLst>
          </p:cNvPr>
          <p:cNvSpPr txBox="1"/>
          <p:nvPr/>
        </p:nvSpPr>
        <p:spPr>
          <a:xfrm>
            <a:off x="4088812" y="3264290"/>
            <a:ext cx="288926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should this even do?</a:t>
            </a:r>
          </a:p>
        </p:txBody>
      </p:sp>
    </p:spTree>
    <p:extLst>
      <p:ext uri="{BB962C8B-B14F-4D97-AF65-F5344CB8AC3E}">
        <p14:creationId xmlns:p14="http://schemas.microsoft.com/office/powerpoint/2010/main" val="1995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192EE-9A7B-4C6B-809F-DEFD32357FA2}"/>
              </a:ext>
            </a:extLst>
          </p:cNvPr>
          <p:cNvSpPr txBox="1"/>
          <p:nvPr/>
        </p:nvSpPr>
        <p:spPr>
          <a:xfrm>
            <a:off x="3127126" y="455901"/>
            <a:ext cx="541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Linked List : penultimate :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AA3CE-BCB9-4B43-942B-418BB2D284E9}"/>
              </a:ext>
            </a:extLst>
          </p:cNvPr>
          <p:cNvSpPr txBox="1"/>
          <p:nvPr/>
        </p:nvSpPr>
        <p:spPr>
          <a:xfrm>
            <a:off x="598717" y="1905796"/>
            <a:ext cx="2122712" cy="58477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List* lis1 = new List();</a:t>
            </a:r>
          </a:p>
          <a:p>
            <a:r>
              <a:rPr lang="en-US" sz="1600" dirty="0"/>
              <a:t>lis1-&gt;append(3);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B489A-5C42-483C-B884-5156DFE6CAA9}"/>
              </a:ext>
            </a:extLst>
          </p:cNvPr>
          <p:cNvSpPr txBox="1"/>
          <p:nvPr/>
        </p:nvSpPr>
        <p:spPr>
          <a:xfrm>
            <a:off x="598717" y="3270304"/>
            <a:ext cx="2122712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lis1-&gt;penultimate(7);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E709B-45DA-40D1-B589-9ADBFB7C3170}"/>
              </a:ext>
            </a:extLst>
          </p:cNvPr>
          <p:cNvSpPr txBox="1"/>
          <p:nvPr/>
        </p:nvSpPr>
        <p:spPr>
          <a:xfrm>
            <a:off x="5622394" y="4142701"/>
            <a:ext cx="5735715" cy="2031325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List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penultimate(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Node* n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Node(v);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(head ==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              // empty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head = 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(head-&gt;next ==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   // 1 item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n-&gt;next = 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head = 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95484-DA09-4F01-AC56-E50D747EF77F}"/>
              </a:ext>
            </a:extLst>
          </p:cNvPr>
          <p:cNvSpPr txBox="1"/>
          <p:nvPr/>
        </p:nvSpPr>
        <p:spPr>
          <a:xfrm>
            <a:off x="3423481" y="3254915"/>
            <a:ext cx="288926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should this do?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0B5FC1-EAA6-4E42-BCB7-543D2B44E68C}"/>
              </a:ext>
            </a:extLst>
          </p:cNvPr>
          <p:cNvSpPr/>
          <p:nvPr/>
        </p:nvSpPr>
        <p:spPr>
          <a:xfrm>
            <a:off x="4860394" y="1916009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C3CDAE-D62D-4326-9C63-857746835A1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185481" y="2182710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C0A4AB-B7AB-4737-80C2-A743801372D4}"/>
              </a:ext>
            </a:extLst>
          </p:cNvPr>
          <p:cNvSpPr/>
          <p:nvPr/>
        </p:nvSpPr>
        <p:spPr>
          <a:xfrm>
            <a:off x="3423481" y="1987497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6BB51F-2A3E-4B9E-A55F-4673E5BD0075}"/>
              </a:ext>
            </a:extLst>
          </p:cNvPr>
          <p:cNvCxnSpPr>
            <a:cxnSpLocks/>
          </p:cNvCxnSpPr>
          <p:nvPr/>
        </p:nvCxnSpPr>
        <p:spPr>
          <a:xfrm>
            <a:off x="5622394" y="2351099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89FD596-BC55-4DE5-8599-27A5E1866586}"/>
              </a:ext>
            </a:extLst>
          </p:cNvPr>
          <p:cNvSpPr/>
          <p:nvPr/>
        </p:nvSpPr>
        <p:spPr>
          <a:xfrm>
            <a:off x="2035630" y="4696451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4E45B9-49D1-4C41-980F-5B5F9EF46601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1360717" y="4963152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B088938-79AB-4D5D-8E06-0BB48F414C9F}"/>
              </a:ext>
            </a:extLst>
          </p:cNvPr>
          <p:cNvSpPr/>
          <p:nvPr/>
        </p:nvSpPr>
        <p:spPr>
          <a:xfrm>
            <a:off x="598717" y="4767939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D7ADD1-D553-45E5-B5F3-C8198F072FF7}"/>
              </a:ext>
            </a:extLst>
          </p:cNvPr>
          <p:cNvSpPr/>
          <p:nvPr/>
        </p:nvSpPr>
        <p:spPr>
          <a:xfrm>
            <a:off x="3472543" y="4696451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99E860F-2648-4D1D-8EC8-B8FF5A11AF0F}"/>
              </a:ext>
            </a:extLst>
          </p:cNvPr>
          <p:cNvCxnSpPr>
            <a:cxnSpLocks/>
          </p:cNvCxnSpPr>
          <p:nvPr/>
        </p:nvCxnSpPr>
        <p:spPr>
          <a:xfrm>
            <a:off x="4234543" y="5131541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6A2D87B-2814-4523-B62A-DF5829A487EC}"/>
              </a:ext>
            </a:extLst>
          </p:cNvPr>
          <p:cNvCxnSpPr>
            <a:cxnSpLocks/>
            <a:stCxn id="50" idx="3"/>
            <a:endCxn id="62" idx="1"/>
          </p:cNvCxnSpPr>
          <p:nvPr/>
        </p:nvCxnSpPr>
        <p:spPr>
          <a:xfrm>
            <a:off x="2797630" y="4963151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6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0" grpId="0" animBg="1"/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5192EE-9A7B-4C6B-809F-DEFD32357FA2}"/>
              </a:ext>
            </a:extLst>
          </p:cNvPr>
          <p:cNvSpPr txBox="1"/>
          <p:nvPr/>
        </p:nvSpPr>
        <p:spPr>
          <a:xfrm>
            <a:off x="3127126" y="455901"/>
            <a:ext cx="5415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Linked List : penultimate :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AA3CE-BCB9-4B43-942B-418BB2D284E9}"/>
              </a:ext>
            </a:extLst>
          </p:cNvPr>
          <p:cNvSpPr txBox="1"/>
          <p:nvPr/>
        </p:nvSpPr>
        <p:spPr>
          <a:xfrm>
            <a:off x="325762" y="1770770"/>
            <a:ext cx="2122712" cy="8309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"/>
                  <a:lumOff val="92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List* lis2 = new List();</a:t>
            </a:r>
          </a:p>
          <a:p>
            <a:r>
              <a:rPr lang="en-US" sz="1600" dirty="0"/>
              <a:t>lis2-&gt;append(3);</a:t>
            </a:r>
          </a:p>
          <a:p>
            <a:r>
              <a:rPr lang="en-US" sz="1600" dirty="0"/>
              <a:t>lis2-&gt;append(5);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B489A-5C42-483C-B884-5156DFE6CAA9}"/>
              </a:ext>
            </a:extLst>
          </p:cNvPr>
          <p:cNvSpPr txBox="1"/>
          <p:nvPr/>
        </p:nvSpPr>
        <p:spPr>
          <a:xfrm>
            <a:off x="325762" y="3270304"/>
            <a:ext cx="2122712" cy="33855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lis2-&gt;penultimate(7);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E709B-45DA-40D1-B589-9ADBFB7C3170}"/>
              </a:ext>
            </a:extLst>
          </p:cNvPr>
          <p:cNvSpPr txBox="1"/>
          <p:nvPr/>
        </p:nvSpPr>
        <p:spPr>
          <a:xfrm>
            <a:off x="7461265" y="1570007"/>
            <a:ext cx="4484098" cy="4832092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List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penultimate(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Node* n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Node(v);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(head ==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  // 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head = 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(head-&gt;next) 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n-&gt;next = 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head = n;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     // &gt;=2 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Node* p = head;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Node* q = p-&gt;next;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(q-&gt;next !=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 = p-&gt;next;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q = q-&gt;next;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p-&gt;next = n;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   // insert 'n'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n-&gt;next = q;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95484-DA09-4F01-AC56-E50D747EF77F}"/>
              </a:ext>
            </a:extLst>
          </p:cNvPr>
          <p:cNvSpPr txBox="1"/>
          <p:nvPr/>
        </p:nvSpPr>
        <p:spPr>
          <a:xfrm>
            <a:off x="3150526" y="3254915"/>
            <a:ext cx="2889260" cy="36933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should this do?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E026BB-002A-45C4-90A3-1A926DFBB4AD}"/>
              </a:ext>
            </a:extLst>
          </p:cNvPr>
          <p:cNvSpPr/>
          <p:nvPr/>
        </p:nvSpPr>
        <p:spPr>
          <a:xfrm>
            <a:off x="4587439" y="1905796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C8D53-6C0E-4874-BDD1-A45BC012D3B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912526" y="2172497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FB21D2-FFE7-4F61-AA79-269BAECE7981}"/>
              </a:ext>
            </a:extLst>
          </p:cNvPr>
          <p:cNvSpPr/>
          <p:nvPr/>
        </p:nvSpPr>
        <p:spPr>
          <a:xfrm>
            <a:off x="3150526" y="1977284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008FC-430D-4E7A-BF4B-B86E6A3A52FF}"/>
              </a:ext>
            </a:extLst>
          </p:cNvPr>
          <p:cNvSpPr/>
          <p:nvPr/>
        </p:nvSpPr>
        <p:spPr>
          <a:xfrm>
            <a:off x="6024352" y="1905796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23FC9F-EC0F-4871-9B4B-461D779BCE91}"/>
              </a:ext>
            </a:extLst>
          </p:cNvPr>
          <p:cNvCxnSpPr>
            <a:cxnSpLocks/>
          </p:cNvCxnSpPr>
          <p:nvPr/>
        </p:nvCxnSpPr>
        <p:spPr>
          <a:xfrm>
            <a:off x="6786352" y="2340886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2EA5BF-FFC1-41A9-95BE-5ACD6BA0E8CF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349439" y="2172496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9F98F68-4D23-4450-A269-864A68BBE289}"/>
              </a:ext>
            </a:extLst>
          </p:cNvPr>
          <p:cNvSpPr/>
          <p:nvPr/>
        </p:nvSpPr>
        <p:spPr>
          <a:xfrm>
            <a:off x="1821818" y="4769839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BAC042-B978-433E-BE5F-375D826DEB3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146905" y="5036540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CE2F3D-67EC-4374-9893-E63E2B27F976}"/>
              </a:ext>
            </a:extLst>
          </p:cNvPr>
          <p:cNvSpPr/>
          <p:nvPr/>
        </p:nvSpPr>
        <p:spPr>
          <a:xfrm>
            <a:off x="384905" y="4841327"/>
            <a:ext cx="762000" cy="390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AECD5B-A12E-4883-9639-19A5E4FD7246}"/>
              </a:ext>
            </a:extLst>
          </p:cNvPr>
          <p:cNvSpPr/>
          <p:nvPr/>
        </p:nvSpPr>
        <p:spPr>
          <a:xfrm>
            <a:off x="4880702" y="4769839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E40C06-66AE-479C-8CAD-A227AFC6C43C}"/>
              </a:ext>
            </a:extLst>
          </p:cNvPr>
          <p:cNvCxnSpPr>
            <a:cxnSpLocks/>
          </p:cNvCxnSpPr>
          <p:nvPr/>
        </p:nvCxnSpPr>
        <p:spPr>
          <a:xfrm>
            <a:off x="5642702" y="5204929"/>
            <a:ext cx="424541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8DFB51-7008-49F2-B390-B50ED7CA1ED7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>
            <a:off x="2583818" y="5036539"/>
            <a:ext cx="6749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ED49848-3F2A-46F6-A2DC-B8EFA1A126F4}"/>
              </a:ext>
            </a:extLst>
          </p:cNvPr>
          <p:cNvSpPr/>
          <p:nvPr/>
        </p:nvSpPr>
        <p:spPr>
          <a:xfrm>
            <a:off x="3258731" y="4769839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C166B0-1287-4436-8FC4-3A0D4909D0DF}"/>
              </a:ext>
            </a:extLst>
          </p:cNvPr>
          <p:cNvCxnSpPr>
            <a:cxnSpLocks/>
            <a:stCxn id="31" idx="3"/>
            <a:endCxn id="27" idx="1"/>
          </p:cNvCxnSpPr>
          <p:nvPr/>
        </p:nvCxnSpPr>
        <p:spPr>
          <a:xfrm>
            <a:off x="4020731" y="5036539"/>
            <a:ext cx="8599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8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" grpId="0" animBg="1"/>
      <p:bldP spid="3" grpId="0" animBg="1"/>
      <p:bldP spid="4" grpId="0" animBg="1"/>
      <p:bldP spid="17" grpId="0" animBg="1"/>
      <p:bldP spid="19" grpId="0" animBg="1"/>
      <p:bldP spid="20" grpId="0" animBg="1"/>
      <p:bldP spid="23" grpId="0" animBg="1"/>
      <p:bldP spid="25" grpId="0" animBg="1"/>
      <p:bldP spid="27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9768</TotalTime>
  <Words>4151</Words>
  <Application>Microsoft Office PowerPoint</Application>
  <PresentationFormat>Widescreen</PresentationFormat>
  <Paragraphs>565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Custom Design</vt:lpstr>
      <vt:lpstr>CSSSKL 342   Programming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332: Programming Issues With Object-Oriented Languages</dc:title>
  <dc:creator>Yang Peng</dc:creator>
  <cp:lastModifiedBy>Jim Hogg</cp:lastModifiedBy>
  <cp:revision>195</cp:revision>
  <dcterms:created xsi:type="dcterms:W3CDTF">2015-10-01T16:33:54Z</dcterms:created>
  <dcterms:modified xsi:type="dcterms:W3CDTF">2020-04-25T03:54:19Z</dcterms:modified>
</cp:coreProperties>
</file>